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3" r:id="rId2"/>
  </p:sldMasterIdLst>
  <p:notesMasterIdLst>
    <p:notesMasterId r:id="rId50"/>
  </p:notesMasterIdLst>
  <p:handoutMasterIdLst>
    <p:handoutMasterId r:id="rId51"/>
  </p:handoutMasterIdLst>
  <p:sldIdLst>
    <p:sldId id="256" r:id="rId3"/>
    <p:sldId id="300" r:id="rId4"/>
    <p:sldId id="298" r:id="rId5"/>
    <p:sldId id="302" r:id="rId6"/>
    <p:sldId id="257" r:id="rId7"/>
    <p:sldId id="260" r:id="rId8"/>
    <p:sldId id="304" r:id="rId9"/>
    <p:sldId id="303" r:id="rId10"/>
    <p:sldId id="258" r:id="rId11"/>
    <p:sldId id="259" r:id="rId12"/>
    <p:sldId id="261" r:id="rId13"/>
    <p:sldId id="262" r:id="rId14"/>
    <p:sldId id="263" r:id="rId15"/>
    <p:sldId id="264" r:id="rId16"/>
    <p:sldId id="265" r:id="rId17"/>
    <p:sldId id="301" r:id="rId18"/>
    <p:sldId id="266" r:id="rId19"/>
    <p:sldId id="267" r:id="rId20"/>
    <p:sldId id="268" r:id="rId21"/>
    <p:sldId id="295" r:id="rId22"/>
    <p:sldId id="296" r:id="rId23"/>
    <p:sldId id="297"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Lst>
  <p:sldSz cx="9144000" cy="5143500" type="screen16x9"/>
  <p:notesSz cx="6858000" cy="9144000"/>
  <p:embeddedFontLst>
    <p:embeddedFont>
      <p:font typeface="Amatic SC" panose="00000500000000000000" pitchFamily="2" charset="-79"/>
      <p:regular r:id="rId52"/>
      <p:bold r:id="rId53"/>
    </p:embeddedFont>
    <p:embeddedFont>
      <p:font typeface="Anaheim" panose="020B0604020202020204" charset="0"/>
      <p:regular r:id="rId54"/>
    </p:embeddedFont>
    <p:embeddedFont>
      <p:font typeface="Arimo" panose="020B0604020202020204" charset="0"/>
      <p:regular r:id="rId55"/>
      <p:bold r:id="rId56"/>
      <p:italic r:id="rId57"/>
      <p:boldItalic r:id="rId58"/>
    </p:embeddedFont>
    <p:embeddedFont>
      <p:font typeface="Bebas Neue" panose="020B0606020202050201" pitchFamily="34" charset="0"/>
      <p:regular r:id="rId59"/>
    </p:embeddedFont>
    <p:embeddedFont>
      <p:font typeface="Poppins" panose="00000500000000000000" pitchFamily="2" charset="0"/>
      <p:regular r:id="rId60"/>
      <p:bold r:id="rId61"/>
      <p:italic r:id="rId62"/>
      <p:boldItalic r:id="rId63"/>
    </p:embeddedFont>
    <p:embeddedFont>
      <p:font typeface="Poppins ExtraBold" panose="00000900000000000000" pitchFamily="2" charset="0"/>
      <p:bold r:id="rId64"/>
      <p:boldItalic r:id="rId65"/>
    </p:embeddedFont>
    <p:embeddedFont>
      <p:font typeface="Roboto Medium" panose="02000000000000000000" pitchFamily="2" charset="0"/>
      <p:regular r:id="rId66"/>
      <p: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8" roundtripDataSignature="AMtx7mjklaCVvtpHUWSNd0ixSQ+jquZ75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F11F541-A4B2-ED5A-A1BB-492D0D4F4E6A}" name="Carmen Ocaña Ordóñez" initials="COO" userId="S::cocana@freepikco.onmicrosoft.com::8797eea9-71d2-4559-9885-17450e4007ad" providerId="AD"/>
  <p188:author id="{07DF5676-9B57-8A99-AB6D-A504E5026BD2}" name="cportales@INTRANET.FREEPIKCOMPANY.COM" initials="c" userId="S-1-5-21-179105700-2695781124-4246538168-241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343C"/>
    <a:srgbClr val="E0B4A4"/>
    <a:srgbClr val="A7B3B2"/>
    <a:srgbClr val="4C6A78"/>
    <a:srgbClr val="F0EB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6DF7B9C-EBDF-46A0-83E7-B09A4955A7FC}">
  <a:tblStyle styleId="{A6DF7B9C-EBDF-46A0-83E7-B09A4955A7FC}"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77" autoAdjust="0"/>
    <p:restoredTop sz="96357" autoAdjust="0"/>
  </p:normalViewPr>
  <p:slideViewPr>
    <p:cSldViewPr snapToGrid="0">
      <p:cViewPr>
        <p:scale>
          <a:sx n="125" d="100"/>
          <a:sy n="125" d="100"/>
        </p:scale>
        <p:origin x="1188" y="558"/>
      </p:cViewPr>
      <p:guideLst/>
    </p:cSldViewPr>
  </p:slideViewPr>
  <p:outlineViewPr>
    <p:cViewPr>
      <p:scale>
        <a:sx n="33" d="100"/>
        <a:sy n="33" d="100"/>
      </p:scale>
      <p:origin x="0" y="-2490"/>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customschemas.google.com/relationships/presentationmetadata" Target="meta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font" Target="fonts/font15.fntdata"/><Relationship Id="rId5" Type="http://schemas.openxmlformats.org/officeDocument/2006/relationships/slide" Target="slides/slide3.xml"/><Relationship Id="rId61" Type="http://schemas.openxmlformats.org/officeDocument/2006/relationships/font" Target="fonts/font10.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handoutMaster" Target="handoutMasters/handoutMaster1.xml"/><Relationship Id="rId72"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microsoft.com/office/2018/10/relationships/authors" Target="author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notesMaster" Target="notesMasters/notesMaster1.xml"/><Relationship Id="rId55" Type="http://schemas.openxmlformats.org/officeDocument/2006/relationships/font" Target="fonts/font4.fntdata"/><Relationship Id="rId7" Type="http://schemas.openxmlformats.org/officeDocument/2006/relationships/slide" Target="slides/slide5.xml"/><Relationship Id="rId71"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1</c:v>
                </c:pt>
              </c:strCache>
            </c:strRef>
          </c:tx>
          <c:spPr>
            <a:solidFill>
              <a:schemeClr val="accent1"/>
            </a:solidFill>
            <a:ln>
              <a:noFill/>
            </a:ln>
            <a:effectLst/>
          </c:spPr>
          <c:invertIfNegative val="0"/>
          <c:cat>
            <c:strRef>
              <c:f>Sheet1!$A$2:$A$5</c:f>
              <c:strCache>
                <c:ptCount val="4"/>
                <c:pt idx="0">
                  <c:v>Mars</c:v>
                </c:pt>
                <c:pt idx="1">
                  <c:v>Mercury</c:v>
                </c:pt>
                <c:pt idx="2">
                  <c:v>Venus</c:v>
                </c:pt>
                <c:pt idx="3">
                  <c:v>Jupiter</c:v>
                </c:pt>
              </c:strCache>
            </c:strRef>
          </c:cat>
          <c:val>
            <c:numRef>
              <c:f>Sheet1!$B$2:$B$5</c:f>
              <c:numCache>
                <c:formatCode>General</c:formatCode>
                <c:ptCount val="4"/>
                <c:pt idx="0">
                  <c:v>90</c:v>
                </c:pt>
                <c:pt idx="1">
                  <c:v>60</c:v>
                </c:pt>
                <c:pt idx="2">
                  <c:v>20</c:v>
                </c:pt>
                <c:pt idx="3">
                  <c:v>50</c:v>
                </c:pt>
              </c:numCache>
            </c:numRef>
          </c:val>
          <c:extLst>
            <c:ext xmlns:c16="http://schemas.microsoft.com/office/drawing/2014/chart" uri="{C3380CC4-5D6E-409C-BE32-E72D297353CC}">
              <c16:uniqueId val="{00000000-B6C8-4239-996D-2C79EE8640F6}"/>
            </c:ext>
          </c:extLst>
        </c:ser>
        <c:ser>
          <c:idx val="1"/>
          <c:order val="1"/>
          <c:tx>
            <c:strRef>
              <c:f>Sheet1!$C$1</c:f>
              <c:strCache>
                <c:ptCount val="1"/>
                <c:pt idx="0">
                  <c:v>2</c:v>
                </c:pt>
              </c:strCache>
            </c:strRef>
          </c:tx>
          <c:spPr>
            <a:solidFill>
              <a:schemeClr val="tx2"/>
            </a:solidFill>
            <a:ln>
              <a:noFill/>
            </a:ln>
            <a:effectLst/>
          </c:spPr>
          <c:invertIfNegative val="0"/>
          <c:cat>
            <c:strRef>
              <c:f>Sheet1!$A$2:$A$5</c:f>
              <c:strCache>
                <c:ptCount val="4"/>
                <c:pt idx="0">
                  <c:v>Mars</c:v>
                </c:pt>
                <c:pt idx="1">
                  <c:v>Mercury</c:v>
                </c:pt>
                <c:pt idx="2">
                  <c:v>Venus</c:v>
                </c:pt>
                <c:pt idx="3">
                  <c:v>Jupiter</c:v>
                </c:pt>
              </c:strCache>
            </c:strRef>
          </c:cat>
          <c:val>
            <c:numRef>
              <c:f>Sheet1!$C$2:$C$5</c:f>
              <c:numCache>
                <c:formatCode>General</c:formatCode>
                <c:ptCount val="4"/>
                <c:pt idx="0">
                  <c:v>30</c:v>
                </c:pt>
                <c:pt idx="1">
                  <c:v>80</c:v>
                </c:pt>
                <c:pt idx="2">
                  <c:v>40</c:v>
                </c:pt>
                <c:pt idx="3">
                  <c:v>80</c:v>
                </c:pt>
              </c:numCache>
            </c:numRef>
          </c:val>
          <c:extLst>
            <c:ext xmlns:c16="http://schemas.microsoft.com/office/drawing/2014/chart" uri="{C3380CC4-5D6E-409C-BE32-E72D297353CC}">
              <c16:uniqueId val="{00000001-B6C8-4239-996D-2C79EE8640F6}"/>
            </c:ext>
          </c:extLst>
        </c:ser>
        <c:ser>
          <c:idx val="2"/>
          <c:order val="2"/>
          <c:tx>
            <c:strRef>
              <c:f>Sheet1!$D$1</c:f>
              <c:strCache>
                <c:ptCount val="1"/>
                <c:pt idx="0">
                  <c:v>3</c:v>
                </c:pt>
              </c:strCache>
            </c:strRef>
          </c:tx>
          <c:spPr>
            <a:solidFill>
              <a:schemeClr val="bg2"/>
            </a:solidFill>
            <a:ln>
              <a:noFill/>
            </a:ln>
            <a:effectLst/>
          </c:spPr>
          <c:invertIfNegative val="0"/>
          <c:dPt>
            <c:idx val="0"/>
            <c:invertIfNegative val="0"/>
            <c:bubble3D val="0"/>
            <c:extLst>
              <c:ext xmlns:c16="http://schemas.microsoft.com/office/drawing/2014/chart" uri="{C3380CC4-5D6E-409C-BE32-E72D297353CC}">
                <c16:uniqueId val="{00000007-B6C8-4239-996D-2C79EE8640F6}"/>
              </c:ext>
            </c:extLst>
          </c:dPt>
          <c:dPt>
            <c:idx val="2"/>
            <c:invertIfNegative val="0"/>
            <c:bubble3D val="0"/>
            <c:extLst>
              <c:ext xmlns:c16="http://schemas.microsoft.com/office/drawing/2014/chart" uri="{C3380CC4-5D6E-409C-BE32-E72D297353CC}">
                <c16:uniqueId val="{00000006-B6C8-4239-996D-2C79EE8640F6}"/>
              </c:ext>
            </c:extLst>
          </c:dPt>
          <c:dPt>
            <c:idx val="3"/>
            <c:invertIfNegative val="0"/>
            <c:bubble3D val="0"/>
            <c:extLst>
              <c:ext xmlns:c16="http://schemas.microsoft.com/office/drawing/2014/chart" uri="{C3380CC4-5D6E-409C-BE32-E72D297353CC}">
                <c16:uniqueId val="{00000005-B6C8-4239-996D-2C79EE8640F6}"/>
              </c:ext>
            </c:extLst>
          </c:dPt>
          <c:cat>
            <c:strRef>
              <c:f>Sheet1!$A$2:$A$5</c:f>
              <c:strCache>
                <c:ptCount val="4"/>
                <c:pt idx="0">
                  <c:v>Mars</c:v>
                </c:pt>
                <c:pt idx="1">
                  <c:v>Mercury</c:v>
                </c:pt>
                <c:pt idx="2">
                  <c:v>Venus</c:v>
                </c:pt>
                <c:pt idx="3">
                  <c:v>Jupiter</c:v>
                </c:pt>
              </c:strCache>
            </c:strRef>
          </c:cat>
          <c:val>
            <c:numRef>
              <c:f>Sheet1!$D$2:$D$5</c:f>
              <c:numCache>
                <c:formatCode>General</c:formatCode>
                <c:ptCount val="4"/>
                <c:pt idx="0">
                  <c:v>20</c:v>
                </c:pt>
                <c:pt idx="1">
                  <c:v>10</c:v>
                </c:pt>
                <c:pt idx="2">
                  <c:v>25</c:v>
                </c:pt>
                <c:pt idx="3">
                  <c:v>70</c:v>
                </c:pt>
              </c:numCache>
            </c:numRef>
          </c:val>
          <c:extLst>
            <c:ext xmlns:c16="http://schemas.microsoft.com/office/drawing/2014/chart" uri="{C3380CC4-5D6E-409C-BE32-E72D297353CC}">
              <c16:uniqueId val="{00000002-B6C8-4239-996D-2C79EE8640F6}"/>
            </c:ext>
          </c:extLst>
        </c:ser>
        <c:dLbls>
          <c:showLegendKey val="0"/>
          <c:showVal val="0"/>
          <c:showCatName val="0"/>
          <c:showSerName val="0"/>
          <c:showPercent val="0"/>
          <c:showBubbleSize val="0"/>
        </c:dLbls>
        <c:gapWidth val="219"/>
        <c:overlap val="-27"/>
        <c:axId val="1475401871"/>
        <c:axId val="1475422671"/>
      </c:barChart>
      <c:catAx>
        <c:axId val="147540187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1475422671"/>
        <c:crosses val="autoZero"/>
        <c:auto val="1"/>
        <c:lblAlgn val="ctr"/>
        <c:lblOffset val="100"/>
        <c:noMultiLvlLbl val="0"/>
      </c:catAx>
      <c:valAx>
        <c:axId val="1475422671"/>
        <c:scaling>
          <c:orientation val="minMax"/>
        </c:scaling>
        <c:delete val="0"/>
        <c:axPos val="l"/>
        <c:majorGridlines>
          <c:spPr>
            <a:ln w="9525" cap="flat" cmpd="sng" algn="ctr">
              <a:solidFill>
                <a:schemeClr val="tx1"/>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1475401871"/>
        <c:crosses val="autoZero"/>
        <c:crossBetween val="between"/>
        <c:majorUnit val="25"/>
      </c:valAx>
      <c:spPr>
        <a:solidFill>
          <a:schemeClr val="bg1"/>
        </a:solidFill>
        <a:ln>
          <a:solidFill>
            <a:schemeClr val="bg1"/>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2EB063-1ABB-468B-B5CE-CC61CC20CF50}" type="doc">
      <dgm:prSet loTypeId="urn:microsoft.com/office/officeart/2005/8/layout/orgChart1" loCatId="hierarchy" qsTypeId="urn:microsoft.com/office/officeart/2005/8/quickstyle/simple1" qsCatId="simple" csTypeId="urn:microsoft.com/office/officeart/2005/8/colors/accent0_3" csCatId="mainScheme" phldr="1"/>
      <dgm:spPr/>
      <dgm:t>
        <a:bodyPr/>
        <a:lstStyle/>
        <a:p>
          <a:endParaRPr lang="en-ID"/>
        </a:p>
      </dgm:t>
    </dgm:pt>
    <dgm:pt modelId="{CFF31A4A-8260-4F75-8440-F1C3ACD2EC92}">
      <dgm:prSet phldrT="[Text]"/>
      <dgm:spPr/>
      <dgm:t>
        <a:bodyPr/>
        <a:lstStyle/>
        <a:p>
          <a:r>
            <a:rPr lang="en-US" dirty="0"/>
            <a:t>Sweet Parade</a:t>
          </a:r>
          <a:br>
            <a:rPr lang="en-US" dirty="0"/>
          </a:br>
          <a:r>
            <a:rPr lang="en-US" dirty="0"/>
            <a:t>Cost :</a:t>
          </a:r>
          <a:br>
            <a:rPr lang="en-US" dirty="0"/>
          </a:br>
          <a:r>
            <a:rPr lang="en-US" dirty="0"/>
            <a:t>Budget :</a:t>
          </a:r>
          <a:endParaRPr lang="en-ID" dirty="0"/>
        </a:p>
      </dgm:t>
    </dgm:pt>
    <dgm:pt modelId="{152AE31F-FE71-41D7-9A1C-A4B24FB60D71}" type="parTrans" cxnId="{13576C05-3084-4948-B9B5-B34D0E4472D9}">
      <dgm:prSet/>
      <dgm:spPr/>
      <dgm:t>
        <a:bodyPr/>
        <a:lstStyle/>
        <a:p>
          <a:endParaRPr lang="en-ID">
            <a:solidFill>
              <a:srgbClr val="1C343C"/>
            </a:solidFill>
          </a:endParaRPr>
        </a:p>
      </dgm:t>
    </dgm:pt>
    <dgm:pt modelId="{2DA69734-AEC0-4BD0-A519-304D42B476E2}" type="sibTrans" cxnId="{13576C05-3084-4948-B9B5-B34D0E4472D9}">
      <dgm:prSet/>
      <dgm:spPr/>
      <dgm:t>
        <a:bodyPr/>
        <a:lstStyle/>
        <a:p>
          <a:endParaRPr lang="en-ID">
            <a:solidFill>
              <a:srgbClr val="1C343C"/>
            </a:solidFill>
          </a:endParaRPr>
        </a:p>
      </dgm:t>
    </dgm:pt>
    <dgm:pt modelId="{8D208A2B-C9B9-4C77-BF65-6E074D273064}">
      <dgm:prSet phldrT="[Text]"/>
      <dgm:spPr/>
      <dgm:t>
        <a:bodyPr/>
        <a:lstStyle/>
        <a:p>
          <a:r>
            <a:rPr lang="en-US"/>
            <a:t>Insiasi</a:t>
          </a:r>
          <a:br>
            <a:rPr lang="en-US"/>
          </a:br>
          <a:r>
            <a:rPr lang="en-US"/>
            <a:t>Cost :</a:t>
          </a:r>
          <a:br>
            <a:rPr lang="en-US"/>
          </a:br>
          <a:r>
            <a:rPr lang="en-US"/>
            <a:t>Budget :</a:t>
          </a:r>
          <a:endParaRPr lang="en-ID" dirty="0"/>
        </a:p>
      </dgm:t>
    </dgm:pt>
    <dgm:pt modelId="{A9E8D92F-DC70-4487-A6AA-BDF6CD0A78BF}" type="parTrans" cxnId="{CAF04472-9BCC-4567-A43E-C3C6F3E64E4E}">
      <dgm:prSet/>
      <dgm:spPr/>
      <dgm:t>
        <a:bodyPr/>
        <a:lstStyle/>
        <a:p>
          <a:endParaRPr lang="en-ID">
            <a:solidFill>
              <a:srgbClr val="1C343C"/>
            </a:solidFill>
          </a:endParaRPr>
        </a:p>
      </dgm:t>
    </dgm:pt>
    <dgm:pt modelId="{16FD7CF4-CF33-4F8D-880F-EDCD667ADBA0}" type="sibTrans" cxnId="{CAF04472-9BCC-4567-A43E-C3C6F3E64E4E}">
      <dgm:prSet/>
      <dgm:spPr/>
      <dgm:t>
        <a:bodyPr/>
        <a:lstStyle/>
        <a:p>
          <a:endParaRPr lang="en-ID">
            <a:solidFill>
              <a:srgbClr val="1C343C"/>
            </a:solidFill>
          </a:endParaRPr>
        </a:p>
      </dgm:t>
    </dgm:pt>
    <dgm:pt modelId="{ECD3314C-BF6B-4C95-85CB-C366EBCFEB78}">
      <dgm:prSet phldrT="[Text]"/>
      <dgm:spPr/>
      <dgm:t>
        <a:bodyPr/>
        <a:lstStyle/>
        <a:p>
          <a:r>
            <a:rPr lang="en-US"/>
            <a:t>Perencanaan</a:t>
          </a:r>
          <a:br>
            <a:rPr lang="en-US"/>
          </a:br>
          <a:r>
            <a:rPr lang="en-US"/>
            <a:t>Cost :</a:t>
          </a:r>
          <a:br>
            <a:rPr lang="en-US"/>
          </a:br>
          <a:r>
            <a:rPr lang="en-US"/>
            <a:t>Budget :</a:t>
          </a:r>
          <a:endParaRPr lang="en-ID" dirty="0"/>
        </a:p>
      </dgm:t>
    </dgm:pt>
    <dgm:pt modelId="{7E6E4070-FB85-4005-9A42-F86F64852E93}" type="parTrans" cxnId="{62DBB748-C3C1-4603-B7DC-4E9AEE70F156}">
      <dgm:prSet/>
      <dgm:spPr/>
      <dgm:t>
        <a:bodyPr/>
        <a:lstStyle/>
        <a:p>
          <a:endParaRPr lang="en-ID">
            <a:solidFill>
              <a:srgbClr val="1C343C"/>
            </a:solidFill>
          </a:endParaRPr>
        </a:p>
      </dgm:t>
    </dgm:pt>
    <dgm:pt modelId="{BF82BF1F-408E-4406-AE93-0948BB88A769}" type="sibTrans" cxnId="{62DBB748-C3C1-4603-B7DC-4E9AEE70F156}">
      <dgm:prSet/>
      <dgm:spPr/>
      <dgm:t>
        <a:bodyPr/>
        <a:lstStyle/>
        <a:p>
          <a:endParaRPr lang="en-ID">
            <a:solidFill>
              <a:srgbClr val="1C343C"/>
            </a:solidFill>
          </a:endParaRPr>
        </a:p>
      </dgm:t>
    </dgm:pt>
    <dgm:pt modelId="{19C71E2E-4300-45F0-89AC-BA306EEDE5D9}">
      <dgm:prSet phldrT="[Text]"/>
      <dgm:spPr/>
      <dgm:t>
        <a:bodyPr/>
        <a:lstStyle/>
        <a:p>
          <a:r>
            <a:rPr lang="en-US"/>
            <a:t>Eksekusi </a:t>
          </a:r>
          <a:br>
            <a:rPr lang="en-US"/>
          </a:br>
          <a:r>
            <a:rPr lang="en-US"/>
            <a:t>Cost :</a:t>
          </a:r>
          <a:br>
            <a:rPr lang="en-US"/>
          </a:br>
          <a:r>
            <a:rPr lang="en-US"/>
            <a:t>Budget :</a:t>
          </a:r>
          <a:endParaRPr lang="en-ID" dirty="0"/>
        </a:p>
      </dgm:t>
    </dgm:pt>
    <dgm:pt modelId="{1EFF5B43-902A-4960-B54B-C555389AE438}" type="parTrans" cxnId="{206B7541-FA6E-49BB-9254-4FE22D63A6F6}">
      <dgm:prSet/>
      <dgm:spPr/>
      <dgm:t>
        <a:bodyPr/>
        <a:lstStyle/>
        <a:p>
          <a:endParaRPr lang="en-ID">
            <a:solidFill>
              <a:srgbClr val="1C343C"/>
            </a:solidFill>
          </a:endParaRPr>
        </a:p>
      </dgm:t>
    </dgm:pt>
    <dgm:pt modelId="{10533040-FC95-4019-97FB-D89532DC5E93}" type="sibTrans" cxnId="{206B7541-FA6E-49BB-9254-4FE22D63A6F6}">
      <dgm:prSet/>
      <dgm:spPr/>
      <dgm:t>
        <a:bodyPr/>
        <a:lstStyle/>
        <a:p>
          <a:endParaRPr lang="en-ID">
            <a:solidFill>
              <a:srgbClr val="1C343C"/>
            </a:solidFill>
          </a:endParaRPr>
        </a:p>
      </dgm:t>
    </dgm:pt>
    <dgm:pt modelId="{C7BD0DCD-132A-42C3-BA8F-8E2B6C35B357}">
      <dgm:prSet phldrT="[Text]"/>
      <dgm:spPr/>
      <dgm:t>
        <a:bodyPr/>
        <a:lstStyle/>
        <a:p>
          <a:r>
            <a:rPr lang="en-US"/>
            <a:t>ToS</a:t>
          </a:r>
          <a:br>
            <a:rPr lang="en-US"/>
          </a:br>
          <a:r>
            <a:rPr lang="en-US"/>
            <a:t>Cost :</a:t>
          </a:r>
          <a:br>
            <a:rPr lang="en-US"/>
          </a:br>
          <a:r>
            <a:rPr lang="en-US"/>
            <a:t>Budget :</a:t>
          </a:r>
          <a:endParaRPr lang="en-ID" dirty="0"/>
        </a:p>
      </dgm:t>
    </dgm:pt>
    <dgm:pt modelId="{47D08EC2-52A6-47F9-B4BC-A6F479BD65EF}" type="parTrans" cxnId="{F52A5FA7-7D37-4054-A50A-40FC42B6B01B}">
      <dgm:prSet/>
      <dgm:spPr/>
      <dgm:t>
        <a:bodyPr/>
        <a:lstStyle/>
        <a:p>
          <a:endParaRPr lang="en-ID">
            <a:solidFill>
              <a:srgbClr val="1C343C"/>
            </a:solidFill>
          </a:endParaRPr>
        </a:p>
      </dgm:t>
    </dgm:pt>
    <dgm:pt modelId="{1DF978F3-C50C-41EF-8E57-951E9D331BCC}" type="sibTrans" cxnId="{F52A5FA7-7D37-4054-A50A-40FC42B6B01B}">
      <dgm:prSet/>
      <dgm:spPr/>
      <dgm:t>
        <a:bodyPr/>
        <a:lstStyle/>
        <a:p>
          <a:endParaRPr lang="en-ID">
            <a:solidFill>
              <a:srgbClr val="1C343C"/>
            </a:solidFill>
          </a:endParaRPr>
        </a:p>
      </dgm:t>
    </dgm:pt>
    <dgm:pt modelId="{7F6A47FC-0D3E-4AEF-AFD8-A856E4310987}">
      <dgm:prSet phldrT="[Text]"/>
      <dgm:spPr/>
      <dgm:t>
        <a:bodyPr/>
        <a:lstStyle/>
        <a:p>
          <a:r>
            <a:rPr lang="en-US"/>
            <a:t>UAT</a:t>
          </a:r>
          <a:br>
            <a:rPr lang="en-US"/>
          </a:br>
          <a:r>
            <a:rPr lang="en-US"/>
            <a:t>Cost :</a:t>
          </a:r>
          <a:br>
            <a:rPr lang="en-US"/>
          </a:br>
          <a:r>
            <a:rPr lang="en-US"/>
            <a:t>Budget :</a:t>
          </a:r>
          <a:endParaRPr lang="en-ID" dirty="0"/>
        </a:p>
      </dgm:t>
    </dgm:pt>
    <dgm:pt modelId="{17E315B5-F088-499D-B8E6-07B62020C17D}" type="parTrans" cxnId="{0AFD34CA-F460-4B4D-9556-22CECF9105B0}">
      <dgm:prSet/>
      <dgm:spPr/>
      <dgm:t>
        <a:bodyPr/>
        <a:lstStyle/>
        <a:p>
          <a:endParaRPr lang="en-ID">
            <a:solidFill>
              <a:srgbClr val="1C343C"/>
            </a:solidFill>
          </a:endParaRPr>
        </a:p>
      </dgm:t>
    </dgm:pt>
    <dgm:pt modelId="{6551F4C1-B1A9-44DC-80F2-5CB72E9471B0}" type="sibTrans" cxnId="{0AFD34CA-F460-4B4D-9556-22CECF9105B0}">
      <dgm:prSet/>
      <dgm:spPr/>
      <dgm:t>
        <a:bodyPr/>
        <a:lstStyle/>
        <a:p>
          <a:endParaRPr lang="en-ID">
            <a:solidFill>
              <a:srgbClr val="1C343C"/>
            </a:solidFill>
          </a:endParaRPr>
        </a:p>
      </dgm:t>
    </dgm:pt>
    <dgm:pt modelId="{2503D036-61F5-4525-A27D-353A9D0538DB}">
      <dgm:prSet phldrT="[Text]"/>
      <dgm:spPr/>
      <dgm:t>
        <a:bodyPr/>
        <a:lstStyle/>
        <a:p>
          <a:r>
            <a:rPr lang="en-US"/>
            <a:t>Penutup</a:t>
          </a:r>
          <a:br>
            <a:rPr lang="en-US"/>
          </a:br>
          <a:r>
            <a:rPr lang="en-US"/>
            <a:t>Cost :</a:t>
          </a:r>
          <a:br>
            <a:rPr lang="en-US"/>
          </a:br>
          <a:r>
            <a:rPr lang="en-US"/>
            <a:t>Budget :</a:t>
          </a:r>
          <a:endParaRPr lang="en-ID" dirty="0"/>
        </a:p>
      </dgm:t>
    </dgm:pt>
    <dgm:pt modelId="{41947BF9-877F-4276-836B-AC703535D6E2}" type="parTrans" cxnId="{85992F0E-43C8-4997-85FB-29F2400AE8AA}">
      <dgm:prSet/>
      <dgm:spPr/>
      <dgm:t>
        <a:bodyPr/>
        <a:lstStyle/>
        <a:p>
          <a:endParaRPr lang="en-ID">
            <a:solidFill>
              <a:srgbClr val="1C343C"/>
            </a:solidFill>
          </a:endParaRPr>
        </a:p>
      </dgm:t>
    </dgm:pt>
    <dgm:pt modelId="{7077611F-BA4C-4F0C-9C0B-64C16198C759}" type="sibTrans" cxnId="{85992F0E-43C8-4997-85FB-29F2400AE8AA}">
      <dgm:prSet/>
      <dgm:spPr/>
      <dgm:t>
        <a:bodyPr/>
        <a:lstStyle/>
        <a:p>
          <a:endParaRPr lang="en-ID">
            <a:solidFill>
              <a:srgbClr val="1C343C"/>
            </a:solidFill>
          </a:endParaRPr>
        </a:p>
      </dgm:t>
    </dgm:pt>
    <dgm:pt modelId="{57A3E020-D08A-4795-9F00-9A38195F5858}">
      <dgm:prSet phldrT="[Text]"/>
      <dgm:spPr/>
      <dgm:t>
        <a:bodyPr/>
        <a:lstStyle/>
        <a:p>
          <a:r>
            <a:rPr lang="en-US"/>
            <a:t>Evaluasi</a:t>
          </a:r>
          <a:br>
            <a:rPr lang="en-US"/>
          </a:br>
          <a:r>
            <a:rPr lang="en-US"/>
            <a:t>Cost :</a:t>
          </a:r>
          <a:br>
            <a:rPr lang="en-US"/>
          </a:br>
          <a:r>
            <a:rPr lang="en-US"/>
            <a:t>Budget :</a:t>
          </a:r>
          <a:endParaRPr lang="en-ID" dirty="0"/>
        </a:p>
      </dgm:t>
    </dgm:pt>
    <dgm:pt modelId="{1CA938AC-267E-4911-B67B-109359FB5E14}" type="parTrans" cxnId="{793D58F8-C6CE-483E-A909-150E2EEFB5F3}">
      <dgm:prSet/>
      <dgm:spPr/>
      <dgm:t>
        <a:bodyPr/>
        <a:lstStyle/>
        <a:p>
          <a:endParaRPr lang="en-ID">
            <a:solidFill>
              <a:srgbClr val="1C343C"/>
            </a:solidFill>
          </a:endParaRPr>
        </a:p>
      </dgm:t>
    </dgm:pt>
    <dgm:pt modelId="{1B46DDEA-CD2B-4BAA-B1E4-E82D0151571C}" type="sibTrans" cxnId="{793D58F8-C6CE-483E-A909-150E2EEFB5F3}">
      <dgm:prSet/>
      <dgm:spPr/>
      <dgm:t>
        <a:bodyPr/>
        <a:lstStyle/>
        <a:p>
          <a:endParaRPr lang="en-ID">
            <a:solidFill>
              <a:srgbClr val="1C343C"/>
            </a:solidFill>
          </a:endParaRPr>
        </a:p>
      </dgm:t>
    </dgm:pt>
    <dgm:pt modelId="{5DFFC573-E398-4EF3-831F-D895FFBE5583}">
      <dgm:prSet phldrT="[Text]"/>
      <dgm:spPr/>
      <dgm:t>
        <a:bodyPr/>
        <a:lstStyle/>
        <a:p>
          <a:r>
            <a:rPr lang="en-US"/>
            <a:t>Bentuk Tim Kerja</a:t>
          </a:r>
          <a:br>
            <a:rPr lang="en-US"/>
          </a:br>
          <a:r>
            <a:rPr lang="en-US"/>
            <a:t>Cost :</a:t>
          </a:r>
          <a:br>
            <a:rPr lang="en-US"/>
          </a:br>
          <a:r>
            <a:rPr lang="en-US"/>
            <a:t>Budget :</a:t>
          </a:r>
          <a:endParaRPr lang="en-ID" dirty="0"/>
        </a:p>
      </dgm:t>
    </dgm:pt>
    <dgm:pt modelId="{E8FD31FE-FD5F-4D07-9E26-5189C8890902}" type="parTrans" cxnId="{2437DAA1-2BFA-429D-9C68-DE6DFF3C03FF}">
      <dgm:prSet/>
      <dgm:spPr/>
      <dgm:t>
        <a:bodyPr/>
        <a:lstStyle/>
        <a:p>
          <a:endParaRPr lang="en-ID">
            <a:solidFill>
              <a:srgbClr val="1C343C"/>
            </a:solidFill>
          </a:endParaRPr>
        </a:p>
      </dgm:t>
    </dgm:pt>
    <dgm:pt modelId="{A6940930-0319-47D2-8B9D-84D30122204E}" type="sibTrans" cxnId="{2437DAA1-2BFA-429D-9C68-DE6DFF3C03FF}">
      <dgm:prSet/>
      <dgm:spPr/>
      <dgm:t>
        <a:bodyPr/>
        <a:lstStyle/>
        <a:p>
          <a:endParaRPr lang="en-ID">
            <a:solidFill>
              <a:srgbClr val="1C343C"/>
            </a:solidFill>
          </a:endParaRPr>
        </a:p>
      </dgm:t>
    </dgm:pt>
    <dgm:pt modelId="{1EFF1680-BFE4-41F3-A3D1-706AB98616C5}">
      <dgm:prSet phldrT="[Text]"/>
      <dgm:spPr/>
      <dgm:t>
        <a:bodyPr/>
        <a:lstStyle/>
        <a:p>
          <a:r>
            <a:rPr lang="en-US"/>
            <a:t>Menyusun Project Charter</a:t>
          </a:r>
          <a:br>
            <a:rPr lang="en-US"/>
          </a:br>
          <a:r>
            <a:rPr lang="en-US"/>
            <a:t>Cost :</a:t>
          </a:r>
          <a:br>
            <a:rPr lang="en-US"/>
          </a:br>
          <a:r>
            <a:rPr lang="en-US"/>
            <a:t>Budget :</a:t>
          </a:r>
          <a:endParaRPr lang="en-ID" dirty="0"/>
        </a:p>
      </dgm:t>
    </dgm:pt>
    <dgm:pt modelId="{922F8B2F-CD57-47A4-8FDD-97E72E38BF14}" type="parTrans" cxnId="{8BC83A24-5DFC-4547-ACBB-EB13A58F82B1}">
      <dgm:prSet/>
      <dgm:spPr/>
      <dgm:t>
        <a:bodyPr/>
        <a:lstStyle/>
        <a:p>
          <a:endParaRPr lang="en-ID">
            <a:solidFill>
              <a:srgbClr val="1C343C"/>
            </a:solidFill>
          </a:endParaRPr>
        </a:p>
      </dgm:t>
    </dgm:pt>
    <dgm:pt modelId="{A350B310-1B6C-49AA-BAE2-2662C00F1509}" type="sibTrans" cxnId="{8BC83A24-5DFC-4547-ACBB-EB13A58F82B1}">
      <dgm:prSet/>
      <dgm:spPr/>
      <dgm:t>
        <a:bodyPr/>
        <a:lstStyle/>
        <a:p>
          <a:endParaRPr lang="en-ID">
            <a:solidFill>
              <a:srgbClr val="1C343C"/>
            </a:solidFill>
          </a:endParaRPr>
        </a:p>
      </dgm:t>
    </dgm:pt>
    <dgm:pt modelId="{C30B5F52-76F7-48A3-9022-99D254755AB2}">
      <dgm:prSet phldrT="[Text]"/>
      <dgm:spPr/>
      <dgm:t>
        <a:bodyPr/>
        <a:lstStyle/>
        <a:p>
          <a:r>
            <a:rPr lang="en-US"/>
            <a:t>Rapat SDLC</a:t>
          </a:r>
          <a:br>
            <a:rPr lang="en-US"/>
          </a:br>
          <a:r>
            <a:rPr lang="en-US"/>
            <a:t>Cost :</a:t>
          </a:r>
          <a:br>
            <a:rPr lang="en-US"/>
          </a:br>
          <a:r>
            <a:rPr lang="en-US"/>
            <a:t>Budget :</a:t>
          </a:r>
          <a:endParaRPr lang="en-ID" dirty="0"/>
        </a:p>
      </dgm:t>
    </dgm:pt>
    <dgm:pt modelId="{5F0FD381-222E-4456-ACF9-56FE9701D11A}" type="parTrans" cxnId="{D7A7D75E-9DD7-4392-90C9-93792E9F7525}">
      <dgm:prSet/>
      <dgm:spPr/>
      <dgm:t>
        <a:bodyPr/>
        <a:lstStyle/>
        <a:p>
          <a:endParaRPr lang="en-ID">
            <a:solidFill>
              <a:srgbClr val="1C343C"/>
            </a:solidFill>
          </a:endParaRPr>
        </a:p>
      </dgm:t>
    </dgm:pt>
    <dgm:pt modelId="{2531B373-A9B0-4031-986C-50982B8C7FD2}" type="sibTrans" cxnId="{D7A7D75E-9DD7-4392-90C9-93792E9F7525}">
      <dgm:prSet/>
      <dgm:spPr/>
      <dgm:t>
        <a:bodyPr/>
        <a:lstStyle/>
        <a:p>
          <a:endParaRPr lang="en-ID">
            <a:solidFill>
              <a:srgbClr val="1C343C"/>
            </a:solidFill>
          </a:endParaRPr>
        </a:p>
      </dgm:t>
    </dgm:pt>
    <dgm:pt modelId="{A1C23AA2-69E7-4CB5-8666-71EC02B3EE3D}">
      <dgm:prSet phldrT="[Text]"/>
      <dgm:spPr/>
      <dgm:t>
        <a:bodyPr/>
        <a:lstStyle/>
        <a:p>
          <a:r>
            <a:rPr lang="en-US"/>
            <a:t>Estimasi</a:t>
          </a:r>
          <a:br>
            <a:rPr lang="en-US"/>
          </a:br>
          <a:r>
            <a:rPr lang="en-US"/>
            <a:t>Cost :</a:t>
          </a:r>
          <a:br>
            <a:rPr lang="en-US"/>
          </a:br>
          <a:r>
            <a:rPr lang="en-US"/>
            <a:t>Budget :</a:t>
          </a:r>
          <a:endParaRPr lang="en-ID" dirty="0"/>
        </a:p>
      </dgm:t>
    </dgm:pt>
    <dgm:pt modelId="{F0637084-AD9E-44EE-83F0-056C3E0A4A89}" type="parTrans" cxnId="{9E886D1E-C7BF-4158-A648-21B7515BBFA4}">
      <dgm:prSet/>
      <dgm:spPr/>
      <dgm:t>
        <a:bodyPr/>
        <a:lstStyle/>
        <a:p>
          <a:endParaRPr lang="en-ID">
            <a:solidFill>
              <a:srgbClr val="1C343C"/>
            </a:solidFill>
          </a:endParaRPr>
        </a:p>
      </dgm:t>
    </dgm:pt>
    <dgm:pt modelId="{03962635-C252-436C-8057-072F65D14479}" type="sibTrans" cxnId="{9E886D1E-C7BF-4158-A648-21B7515BBFA4}">
      <dgm:prSet/>
      <dgm:spPr/>
      <dgm:t>
        <a:bodyPr/>
        <a:lstStyle/>
        <a:p>
          <a:endParaRPr lang="en-ID">
            <a:solidFill>
              <a:srgbClr val="1C343C"/>
            </a:solidFill>
          </a:endParaRPr>
        </a:p>
      </dgm:t>
    </dgm:pt>
    <dgm:pt modelId="{ED852DB1-88DF-41E7-B004-98E46FB048A8}">
      <dgm:prSet phldrT="[Text]"/>
      <dgm:spPr/>
      <dgm:t>
        <a:bodyPr/>
        <a:lstStyle/>
        <a:p>
          <a:r>
            <a:rPr lang="en-US"/>
            <a:t>Menyusun WBS</a:t>
          </a:r>
          <a:br>
            <a:rPr lang="en-US"/>
          </a:br>
          <a:r>
            <a:rPr lang="en-US"/>
            <a:t>Cost :</a:t>
          </a:r>
          <a:br>
            <a:rPr lang="en-US"/>
          </a:br>
          <a:r>
            <a:rPr lang="en-US"/>
            <a:t>Budget :</a:t>
          </a:r>
          <a:endParaRPr lang="en-ID" dirty="0"/>
        </a:p>
      </dgm:t>
    </dgm:pt>
    <dgm:pt modelId="{6A381E04-C5F2-4D81-AD63-7ABCC2132DBC}" type="parTrans" cxnId="{BF43B5E3-82D2-4FFB-B911-51C9CF9949D8}">
      <dgm:prSet/>
      <dgm:spPr/>
      <dgm:t>
        <a:bodyPr/>
        <a:lstStyle/>
        <a:p>
          <a:endParaRPr lang="en-ID">
            <a:solidFill>
              <a:srgbClr val="1C343C"/>
            </a:solidFill>
          </a:endParaRPr>
        </a:p>
      </dgm:t>
    </dgm:pt>
    <dgm:pt modelId="{D5956049-6F30-4FAE-8C07-BCE821E6EC50}" type="sibTrans" cxnId="{BF43B5E3-82D2-4FFB-B911-51C9CF9949D8}">
      <dgm:prSet/>
      <dgm:spPr/>
      <dgm:t>
        <a:bodyPr/>
        <a:lstStyle/>
        <a:p>
          <a:endParaRPr lang="en-ID">
            <a:solidFill>
              <a:srgbClr val="1C343C"/>
            </a:solidFill>
          </a:endParaRPr>
        </a:p>
      </dgm:t>
    </dgm:pt>
    <dgm:pt modelId="{F90CC266-36A8-48E9-98E4-B111493B466C}">
      <dgm:prSet phldrT="[Text]"/>
      <dgm:spPr/>
      <dgm:t>
        <a:bodyPr/>
        <a:lstStyle/>
        <a:p>
          <a:r>
            <a:rPr lang="en-US"/>
            <a:t>Analisa Kebutuhan</a:t>
          </a:r>
          <a:br>
            <a:rPr lang="en-US"/>
          </a:br>
          <a:r>
            <a:rPr lang="en-US"/>
            <a:t>Cost :</a:t>
          </a:r>
          <a:br>
            <a:rPr lang="en-US"/>
          </a:br>
          <a:r>
            <a:rPr lang="en-US"/>
            <a:t>Budget :</a:t>
          </a:r>
          <a:endParaRPr lang="en-ID" dirty="0"/>
        </a:p>
      </dgm:t>
    </dgm:pt>
    <dgm:pt modelId="{A8AC3CDF-DBD4-4E1C-BA95-F49639E3410A}" type="parTrans" cxnId="{27437726-1194-4903-8327-3855D4C5D64C}">
      <dgm:prSet/>
      <dgm:spPr/>
      <dgm:t>
        <a:bodyPr/>
        <a:lstStyle/>
        <a:p>
          <a:endParaRPr lang="en-ID">
            <a:solidFill>
              <a:srgbClr val="1C343C"/>
            </a:solidFill>
          </a:endParaRPr>
        </a:p>
      </dgm:t>
    </dgm:pt>
    <dgm:pt modelId="{F051E94F-1AF6-4ED7-8FE8-808C448D7E3D}" type="sibTrans" cxnId="{27437726-1194-4903-8327-3855D4C5D64C}">
      <dgm:prSet/>
      <dgm:spPr/>
      <dgm:t>
        <a:bodyPr/>
        <a:lstStyle/>
        <a:p>
          <a:endParaRPr lang="en-ID">
            <a:solidFill>
              <a:srgbClr val="1C343C"/>
            </a:solidFill>
          </a:endParaRPr>
        </a:p>
      </dgm:t>
    </dgm:pt>
    <dgm:pt modelId="{598DBFCD-3D84-4F9F-94A4-DFB70B0E88BA}">
      <dgm:prSet phldrT="[Text]"/>
      <dgm:spPr/>
      <dgm:t>
        <a:bodyPr/>
        <a:lstStyle/>
        <a:p>
          <a:r>
            <a:rPr lang="en-US"/>
            <a:t>Survey</a:t>
          </a:r>
          <a:br>
            <a:rPr lang="en-US"/>
          </a:br>
          <a:r>
            <a:rPr lang="en-US"/>
            <a:t>Cost :</a:t>
          </a:r>
          <a:br>
            <a:rPr lang="en-US"/>
          </a:br>
          <a:r>
            <a:rPr lang="en-US"/>
            <a:t>Budget :</a:t>
          </a:r>
          <a:endParaRPr lang="en-ID" dirty="0"/>
        </a:p>
      </dgm:t>
    </dgm:pt>
    <dgm:pt modelId="{A362D43E-5495-4E3B-B4AE-6DB10BDC0381}" type="parTrans" cxnId="{67CF59E4-2316-4C34-89B1-77E142B7D192}">
      <dgm:prSet/>
      <dgm:spPr/>
      <dgm:t>
        <a:bodyPr/>
        <a:lstStyle/>
        <a:p>
          <a:endParaRPr lang="en-ID">
            <a:solidFill>
              <a:srgbClr val="1C343C"/>
            </a:solidFill>
          </a:endParaRPr>
        </a:p>
      </dgm:t>
    </dgm:pt>
    <dgm:pt modelId="{6A3652D4-A1FC-4F0F-A0DA-2977E4782C49}" type="sibTrans" cxnId="{67CF59E4-2316-4C34-89B1-77E142B7D192}">
      <dgm:prSet/>
      <dgm:spPr/>
      <dgm:t>
        <a:bodyPr/>
        <a:lstStyle/>
        <a:p>
          <a:endParaRPr lang="en-ID">
            <a:solidFill>
              <a:srgbClr val="1C343C"/>
            </a:solidFill>
          </a:endParaRPr>
        </a:p>
      </dgm:t>
    </dgm:pt>
    <dgm:pt modelId="{9C5F9416-A944-4794-AB60-845FE0849249}">
      <dgm:prSet phldrT="[Text]"/>
      <dgm:spPr/>
      <dgm:t>
        <a:bodyPr/>
        <a:lstStyle/>
        <a:p>
          <a:r>
            <a:rPr lang="en-US"/>
            <a:t>Wawancara</a:t>
          </a:r>
          <a:br>
            <a:rPr lang="en-US"/>
          </a:br>
          <a:r>
            <a:rPr lang="en-US"/>
            <a:t>Cost :</a:t>
          </a:r>
          <a:br>
            <a:rPr lang="en-US"/>
          </a:br>
          <a:r>
            <a:rPr lang="en-US"/>
            <a:t>Budget :</a:t>
          </a:r>
          <a:endParaRPr lang="en-ID" dirty="0"/>
        </a:p>
      </dgm:t>
    </dgm:pt>
    <dgm:pt modelId="{96ACC2F4-2363-4B4A-AE00-5D657A7D8CA7}" type="parTrans" cxnId="{4ADAAB88-0DAB-439B-B952-31C51A057339}">
      <dgm:prSet/>
      <dgm:spPr/>
      <dgm:t>
        <a:bodyPr/>
        <a:lstStyle/>
        <a:p>
          <a:endParaRPr lang="en-ID">
            <a:solidFill>
              <a:srgbClr val="1C343C"/>
            </a:solidFill>
          </a:endParaRPr>
        </a:p>
      </dgm:t>
    </dgm:pt>
    <dgm:pt modelId="{3CE15EFC-DADF-4413-A67B-4B8B1218ED9C}" type="sibTrans" cxnId="{4ADAAB88-0DAB-439B-B952-31C51A057339}">
      <dgm:prSet/>
      <dgm:spPr/>
      <dgm:t>
        <a:bodyPr/>
        <a:lstStyle/>
        <a:p>
          <a:endParaRPr lang="en-ID">
            <a:solidFill>
              <a:srgbClr val="1C343C"/>
            </a:solidFill>
          </a:endParaRPr>
        </a:p>
      </dgm:t>
    </dgm:pt>
    <dgm:pt modelId="{CE1A7327-E3FE-4E5E-B0B5-F98E0D62245A}">
      <dgm:prSet phldrT="[Text]"/>
      <dgm:spPr/>
      <dgm:t>
        <a:bodyPr/>
        <a:lstStyle/>
        <a:p>
          <a:r>
            <a:rPr lang="en-US"/>
            <a:t>Requirement</a:t>
          </a:r>
          <a:br>
            <a:rPr lang="en-US"/>
          </a:br>
          <a:r>
            <a:rPr lang="en-US"/>
            <a:t>Cost :</a:t>
          </a:r>
          <a:br>
            <a:rPr lang="en-US"/>
          </a:br>
          <a:r>
            <a:rPr lang="en-US"/>
            <a:t>Budget :</a:t>
          </a:r>
          <a:endParaRPr lang="en-ID" dirty="0"/>
        </a:p>
      </dgm:t>
    </dgm:pt>
    <dgm:pt modelId="{B8B1EFD1-041A-4A7C-B719-63E3EC1E335E}" type="parTrans" cxnId="{8E823B94-349B-4006-9579-BE6FF3719918}">
      <dgm:prSet/>
      <dgm:spPr/>
      <dgm:t>
        <a:bodyPr/>
        <a:lstStyle/>
        <a:p>
          <a:endParaRPr lang="en-ID">
            <a:solidFill>
              <a:srgbClr val="1C343C"/>
            </a:solidFill>
          </a:endParaRPr>
        </a:p>
      </dgm:t>
    </dgm:pt>
    <dgm:pt modelId="{064A1CDB-4607-4BD3-82BB-4C328DED42E4}" type="sibTrans" cxnId="{8E823B94-349B-4006-9579-BE6FF3719918}">
      <dgm:prSet/>
      <dgm:spPr/>
      <dgm:t>
        <a:bodyPr/>
        <a:lstStyle/>
        <a:p>
          <a:endParaRPr lang="en-ID">
            <a:solidFill>
              <a:srgbClr val="1C343C"/>
            </a:solidFill>
          </a:endParaRPr>
        </a:p>
      </dgm:t>
    </dgm:pt>
    <dgm:pt modelId="{D1585BFC-7ECB-4060-B092-1A4BD08E6678}">
      <dgm:prSet phldrT="[Text]"/>
      <dgm:spPr/>
      <dgm:t>
        <a:bodyPr/>
        <a:lstStyle/>
        <a:p>
          <a:r>
            <a:rPr lang="en-US" dirty="0" err="1"/>
            <a:t>Membuat</a:t>
          </a:r>
          <a:r>
            <a:rPr lang="en-US" dirty="0"/>
            <a:t> SKPL</a:t>
          </a:r>
          <a:br>
            <a:rPr lang="en-US" dirty="0"/>
          </a:br>
          <a:r>
            <a:rPr lang="en-US" dirty="0"/>
            <a:t>Cost :</a:t>
          </a:r>
          <a:br>
            <a:rPr lang="en-US" dirty="0"/>
          </a:br>
          <a:r>
            <a:rPr lang="en-US" dirty="0"/>
            <a:t>Budget :</a:t>
          </a:r>
          <a:endParaRPr lang="en-ID" dirty="0"/>
        </a:p>
      </dgm:t>
    </dgm:pt>
    <dgm:pt modelId="{A421F699-FF99-4179-BB03-29E6514CD03B}" type="parTrans" cxnId="{F6289FF2-77BA-4B0B-9665-A3B6E798286D}">
      <dgm:prSet/>
      <dgm:spPr/>
      <dgm:t>
        <a:bodyPr/>
        <a:lstStyle/>
        <a:p>
          <a:endParaRPr lang="en-ID">
            <a:solidFill>
              <a:srgbClr val="1C343C"/>
            </a:solidFill>
          </a:endParaRPr>
        </a:p>
      </dgm:t>
    </dgm:pt>
    <dgm:pt modelId="{750D36B2-74F3-4401-914E-679758707A12}" type="sibTrans" cxnId="{F6289FF2-77BA-4B0B-9665-A3B6E798286D}">
      <dgm:prSet/>
      <dgm:spPr/>
      <dgm:t>
        <a:bodyPr/>
        <a:lstStyle/>
        <a:p>
          <a:endParaRPr lang="en-ID">
            <a:solidFill>
              <a:srgbClr val="1C343C"/>
            </a:solidFill>
          </a:endParaRPr>
        </a:p>
      </dgm:t>
    </dgm:pt>
    <dgm:pt modelId="{5C06517F-CB26-4FEB-A82D-757C4A24C760}">
      <dgm:prSet phldrT="[Text]"/>
      <dgm:spPr/>
      <dgm:t>
        <a:bodyPr/>
        <a:lstStyle/>
        <a:p>
          <a:r>
            <a:rPr lang="en-US"/>
            <a:t>Desain</a:t>
          </a:r>
          <a:br>
            <a:rPr lang="en-US"/>
          </a:br>
          <a:r>
            <a:rPr lang="en-US"/>
            <a:t>Cost :</a:t>
          </a:r>
          <a:br>
            <a:rPr lang="en-US"/>
          </a:br>
          <a:r>
            <a:rPr lang="en-US"/>
            <a:t>Budget :</a:t>
          </a:r>
          <a:endParaRPr lang="en-ID" dirty="0"/>
        </a:p>
      </dgm:t>
    </dgm:pt>
    <dgm:pt modelId="{1CDEFC78-6F44-45F9-B4C8-E7E0F339383B}" type="parTrans" cxnId="{42CECAF8-7B6A-40C8-822D-387C453CAECA}">
      <dgm:prSet/>
      <dgm:spPr/>
      <dgm:t>
        <a:bodyPr/>
        <a:lstStyle/>
        <a:p>
          <a:endParaRPr lang="en-ID">
            <a:solidFill>
              <a:srgbClr val="1C343C"/>
            </a:solidFill>
          </a:endParaRPr>
        </a:p>
      </dgm:t>
    </dgm:pt>
    <dgm:pt modelId="{47DC0D9A-5CEF-4F5C-BA8A-E0B8D2681136}" type="sibTrans" cxnId="{42CECAF8-7B6A-40C8-822D-387C453CAECA}">
      <dgm:prSet/>
      <dgm:spPr/>
      <dgm:t>
        <a:bodyPr/>
        <a:lstStyle/>
        <a:p>
          <a:endParaRPr lang="en-ID">
            <a:solidFill>
              <a:srgbClr val="1C343C"/>
            </a:solidFill>
          </a:endParaRPr>
        </a:p>
      </dgm:t>
    </dgm:pt>
    <dgm:pt modelId="{2040E9D9-828A-415A-A075-BFBB61746B96}">
      <dgm:prSet phldrT="[Text]"/>
      <dgm:spPr/>
      <dgm:t>
        <a:bodyPr/>
        <a:lstStyle/>
        <a:p>
          <a:r>
            <a:rPr lang="en-US"/>
            <a:t>Serah Terima</a:t>
          </a:r>
          <a:br>
            <a:rPr lang="en-US"/>
          </a:br>
          <a:r>
            <a:rPr lang="en-US"/>
            <a:t>Cost :</a:t>
          </a:r>
          <a:br>
            <a:rPr lang="en-US"/>
          </a:br>
          <a:r>
            <a:rPr lang="en-US"/>
            <a:t>Budget :</a:t>
          </a:r>
          <a:endParaRPr lang="en-ID" dirty="0"/>
        </a:p>
      </dgm:t>
    </dgm:pt>
    <dgm:pt modelId="{56DCA802-63D1-400B-A7F0-9D53160CDC03}" type="parTrans" cxnId="{5AA73DE8-C6C2-4E4C-A013-9193137E4C0B}">
      <dgm:prSet/>
      <dgm:spPr/>
      <dgm:t>
        <a:bodyPr/>
        <a:lstStyle/>
        <a:p>
          <a:endParaRPr lang="en-ID">
            <a:solidFill>
              <a:srgbClr val="1C343C"/>
            </a:solidFill>
          </a:endParaRPr>
        </a:p>
      </dgm:t>
    </dgm:pt>
    <dgm:pt modelId="{F615F061-C35A-42DA-9563-D8A6C812BA43}" type="sibTrans" cxnId="{5AA73DE8-C6C2-4E4C-A013-9193137E4C0B}">
      <dgm:prSet/>
      <dgm:spPr/>
      <dgm:t>
        <a:bodyPr/>
        <a:lstStyle/>
        <a:p>
          <a:endParaRPr lang="en-ID">
            <a:solidFill>
              <a:srgbClr val="1C343C"/>
            </a:solidFill>
          </a:endParaRPr>
        </a:p>
      </dgm:t>
    </dgm:pt>
    <dgm:pt modelId="{F891C6A5-C85B-45EC-8983-D219ACFB7196}">
      <dgm:prSet phldrT="[Text]"/>
      <dgm:spPr/>
      <dgm:t>
        <a:bodyPr/>
        <a:lstStyle/>
        <a:p>
          <a:r>
            <a:rPr lang="en-US" dirty="0" err="1"/>
            <a:t>Implementasi</a:t>
          </a:r>
          <a:br>
            <a:rPr lang="en-US" dirty="0"/>
          </a:br>
          <a:r>
            <a:rPr lang="en-US" dirty="0"/>
            <a:t>Cost :</a:t>
          </a:r>
          <a:br>
            <a:rPr lang="en-US" dirty="0"/>
          </a:br>
          <a:r>
            <a:rPr lang="en-US" dirty="0"/>
            <a:t>Budget :</a:t>
          </a:r>
          <a:endParaRPr lang="en-ID" dirty="0"/>
        </a:p>
      </dgm:t>
    </dgm:pt>
    <dgm:pt modelId="{441C9F17-5021-4A2D-96BD-AB2D5687404F}" type="parTrans" cxnId="{2C735884-E5CE-4225-BDF1-626E8A736256}">
      <dgm:prSet/>
      <dgm:spPr/>
      <dgm:t>
        <a:bodyPr/>
        <a:lstStyle/>
        <a:p>
          <a:endParaRPr lang="en-ID">
            <a:solidFill>
              <a:srgbClr val="1C343C"/>
            </a:solidFill>
          </a:endParaRPr>
        </a:p>
      </dgm:t>
    </dgm:pt>
    <dgm:pt modelId="{8CCF67B3-2725-4EA2-B2EE-B232D749FA4A}" type="sibTrans" cxnId="{2C735884-E5CE-4225-BDF1-626E8A736256}">
      <dgm:prSet/>
      <dgm:spPr/>
      <dgm:t>
        <a:bodyPr/>
        <a:lstStyle/>
        <a:p>
          <a:endParaRPr lang="en-ID">
            <a:solidFill>
              <a:srgbClr val="1C343C"/>
            </a:solidFill>
          </a:endParaRPr>
        </a:p>
      </dgm:t>
    </dgm:pt>
    <dgm:pt modelId="{9128328E-0072-41E8-8A4F-EBE87FB67E1A}">
      <dgm:prSet phldrT="[Text]"/>
      <dgm:spPr/>
      <dgm:t>
        <a:bodyPr/>
        <a:lstStyle/>
        <a:p>
          <a:r>
            <a:rPr lang="en-US"/>
            <a:t>Fitur 9</a:t>
          </a:r>
          <a:endParaRPr lang="en-ID" dirty="0"/>
        </a:p>
      </dgm:t>
    </dgm:pt>
    <dgm:pt modelId="{FBAA8CD5-DFA8-4209-B82F-75E85FEE05F0}" type="parTrans" cxnId="{7C731B60-4B41-4663-850B-D89D05D974B1}">
      <dgm:prSet/>
      <dgm:spPr/>
      <dgm:t>
        <a:bodyPr/>
        <a:lstStyle/>
        <a:p>
          <a:endParaRPr lang="en-ID"/>
        </a:p>
      </dgm:t>
    </dgm:pt>
    <dgm:pt modelId="{A757BBEE-FF1D-4524-A572-60FC0952B528}" type="sibTrans" cxnId="{7C731B60-4B41-4663-850B-D89D05D974B1}">
      <dgm:prSet/>
      <dgm:spPr/>
      <dgm:t>
        <a:bodyPr/>
        <a:lstStyle/>
        <a:p>
          <a:endParaRPr lang="en-ID"/>
        </a:p>
      </dgm:t>
    </dgm:pt>
    <dgm:pt modelId="{19471476-9F36-4C10-B495-FC3B29ACA596}">
      <dgm:prSet phldrT="[Text]"/>
      <dgm:spPr/>
      <dgm:t>
        <a:bodyPr/>
        <a:lstStyle/>
        <a:p>
          <a:r>
            <a:rPr lang="en-US"/>
            <a:t>Fitur 1</a:t>
          </a:r>
          <a:endParaRPr lang="en-ID" dirty="0"/>
        </a:p>
      </dgm:t>
    </dgm:pt>
    <dgm:pt modelId="{3CD1EACD-979D-431B-9AE6-1A7AA5A007A2}" type="parTrans" cxnId="{E7CB56CF-8855-471E-849E-FD5C6F27FCC3}">
      <dgm:prSet/>
      <dgm:spPr/>
      <dgm:t>
        <a:bodyPr/>
        <a:lstStyle/>
        <a:p>
          <a:endParaRPr lang="en-ID"/>
        </a:p>
      </dgm:t>
    </dgm:pt>
    <dgm:pt modelId="{D397428D-B193-4018-8199-71756A129E0A}" type="sibTrans" cxnId="{E7CB56CF-8855-471E-849E-FD5C6F27FCC3}">
      <dgm:prSet/>
      <dgm:spPr/>
      <dgm:t>
        <a:bodyPr/>
        <a:lstStyle/>
        <a:p>
          <a:endParaRPr lang="en-ID"/>
        </a:p>
      </dgm:t>
    </dgm:pt>
    <dgm:pt modelId="{DC168193-D55D-45FB-B2D1-A914A8ED5AED}">
      <dgm:prSet phldrT="[Text]"/>
      <dgm:spPr/>
      <dgm:t>
        <a:bodyPr/>
        <a:lstStyle/>
        <a:p>
          <a:r>
            <a:rPr lang="en-US"/>
            <a:t>Fitur 2</a:t>
          </a:r>
          <a:endParaRPr lang="en-ID" dirty="0"/>
        </a:p>
      </dgm:t>
    </dgm:pt>
    <dgm:pt modelId="{0101BD48-02EC-4A44-8832-79EAB18E23F9}" type="parTrans" cxnId="{12BB2B77-0134-437D-8E77-5D0128C67E5F}">
      <dgm:prSet/>
      <dgm:spPr/>
      <dgm:t>
        <a:bodyPr/>
        <a:lstStyle/>
        <a:p>
          <a:endParaRPr lang="en-ID"/>
        </a:p>
      </dgm:t>
    </dgm:pt>
    <dgm:pt modelId="{39648F31-06C4-44F1-B958-E65F8916A5E0}" type="sibTrans" cxnId="{12BB2B77-0134-437D-8E77-5D0128C67E5F}">
      <dgm:prSet/>
      <dgm:spPr/>
      <dgm:t>
        <a:bodyPr/>
        <a:lstStyle/>
        <a:p>
          <a:endParaRPr lang="en-ID"/>
        </a:p>
      </dgm:t>
    </dgm:pt>
    <dgm:pt modelId="{D1E23942-4ADE-4EE0-824E-9FF8DB181CF9}">
      <dgm:prSet phldrT="[Text]"/>
      <dgm:spPr/>
      <dgm:t>
        <a:bodyPr/>
        <a:lstStyle/>
        <a:p>
          <a:r>
            <a:rPr lang="en-US"/>
            <a:t>Fitur 3</a:t>
          </a:r>
          <a:endParaRPr lang="en-ID" dirty="0"/>
        </a:p>
      </dgm:t>
    </dgm:pt>
    <dgm:pt modelId="{334FCA08-B0ED-41D0-9423-8A3B4739613B}" type="parTrans" cxnId="{EF69EFE7-498A-4FF5-A71C-CEC4FA573B51}">
      <dgm:prSet/>
      <dgm:spPr/>
      <dgm:t>
        <a:bodyPr/>
        <a:lstStyle/>
        <a:p>
          <a:endParaRPr lang="en-ID"/>
        </a:p>
      </dgm:t>
    </dgm:pt>
    <dgm:pt modelId="{74922B5D-9B2C-488B-8CA1-0BB77DDEE856}" type="sibTrans" cxnId="{EF69EFE7-498A-4FF5-A71C-CEC4FA573B51}">
      <dgm:prSet/>
      <dgm:spPr/>
      <dgm:t>
        <a:bodyPr/>
        <a:lstStyle/>
        <a:p>
          <a:endParaRPr lang="en-ID"/>
        </a:p>
      </dgm:t>
    </dgm:pt>
    <dgm:pt modelId="{033B5779-3086-49AA-8304-909464F5E265}">
      <dgm:prSet phldrT="[Text]"/>
      <dgm:spPr/>
      <dgm:t>
        <a:bodyPr/>
        <a:lstStyle/>
        <a:p>
          <a:r>
            <a:rPr lang="en-US"/>
            <a:t>Fitur 4</a:t>
          </a:r>
          <a:endParaRPr lang="en-ID" dirty="0"/>
        </a:p>
      </dgm:t>
    </dgm:pt>
    <dgm:pt modelId="{E235A668-900F-4775-8B50-6CB6B2AF090A}" type="parTrans" cxnId="{1C843126-192C-42FF-8484-80A37972CC36}">
      <dgm:prSet/>
      <dgm:spPr/>
      <dgm:t>
        <a:bodyPr/>
        <a:lstStyle/>
        <a:p>
          <a:endParaRPr lang="en-ID"/>
        </a:p>
      </dgm:t>
    </dgm:pt>
    <dgm:pt modelId="{4C45EBA5-4958-441E-9D95-61AB7F522AB3}" type="sibTrans" cxnId="{1C843126-192C-42FF-8484-80A37972CC36}">
      <dgm:prSet/>
      <dgm:spPr/>
      <dgm:t>
        <a:bodyPr/>
        <a:lstStyle/>
        <a:p>
          <a:endParaRPr lang="en-ID"/>
        </a:p>
      </dgm:t>
    </dgm:pt>
    <dgm:pt modelId="{4666ED82-9B08-43D1-AC9F-0DAE8AD10280}">
      <dgm:prSet phldrT="[Text]"/>
      <dgm:spPr/>
      <dgm:t>
        <a:bodyPr/>
        <a:lstStyle/>
        <a:p>
          <a:r>
            <a:rPr lang="en-US"/>
            <a:t>Fitur 5</a:t>
          </a:r>
          <a:endParaRPr lang="en-ID" dirty="0"/>
        </a:p>
      </dgm:t>
    </dgm:pt>
    <dgm:pt modelId="{BC7DA446-122A-4C6A-9212-BC3AAB6252F6}" type="parTrans" cxnId="{CD22C28C-C6B6-4DB8-AF6F-0A83DE0706D2}">
      <dgm:prSet/>
      <dgm:spPr/>
      <dgm:t>
        <a:bodyPr/>
        <a:lstStyle/>
        <a:p>
          <a:endParaRPr lang="en-ID"/>
        </a:p>
      </dgm:t>
    </dgm:pt>
    <dgm:pt modelId="{F88410F8-945F-4FE7-8F00-A0A7723CAC4B}" type="sibTrans" cxnId="{CD22C28C-C6B6-4DB8-AF6F-0A83DE0706D2}">
      <dgm:prSet/>
      <dgm:spPr/>
      <dgm:t>
        <a:bodyPr/>
        <a:lstStyle/>
        <a:p>
          <a:endParaRPr lang="en-ID"/>
        </a:p>
      </dgm:t>
    </dgm:pt>
    <dgm:pt modelId="{9E2E0F5D-37DE-4C69-97EC-ED58C53363C4}">
      <dgm:prSet phldrT="[Text]"/>
      <dgm:spPr/>
      <dgm:t>
        <a:bodyPr/>
        <a:lstStyle/>
        <a:p>
          <a:r>
            <a:rPr lang="en-US"/>
            <a:t>Fitur 6</a:t>
          </a:r>
          <a:endParaRPr lang="en-ID" dirty="0"/>
        </a:p>
      </dgm:t>
    </dgm:pt>
    <dgm:pt modelId="{520FAE78-9E74-44B4-A814-87D411E84797}" type="parTrans" cxnId="{E1859C9D-2B29-410F-B514-7CF0BCAD86B2}">
      <dgm:prSet/>
      <dgm:spPr/>
      <dgm:t>
        <a:bodyPr/>
        <a:lstStyle/>
        <a:p>
          <a:endParaRPr lang="en-ID"/>
        </a:p>
      </dgm:t>
    </dgm:pt>
    <dgm:pt modelId="{FFA2A267-047E-4EA8-BDA5-6DA8CCA85CBB}" type="sibTrans" cxnId="{E1859C9D-2B29-410F-B514-7CF0BCAD86B2}">
      <dgm:prSet/>
      <dgm:spPr/>
      <dgm:t>
        <a:bodyPr/>
        <a:lstStyle/>
        <a:p>
          <a:endParaRPr lang="en-ID"/>
        </a:p>
      </dgm:t>
    </dgm:pt>
    <dgm:pt modelId="{3F6A100E-D727-4F49-9FA9-96E53B31BB14}">
      <dgm:prSet phldrT="[Text]"/>
      <dgm:spPr/>
      <dgm:t>
        <a:bodyPr/>
        <a:lstStyle/>
        <a:p>
          <a:r>
            <a:rPr lang="en-US"/>
            <a:t>Fitur 7</a:t>
          </a:r>
          <a:endParaRPr lang="en-ID" dirty="0"/>
        </a:p>
      </dgm:t>
    </dgm:pt>
    <dgm:pt modelId="{D80FA045-4DE6-4016-AA63-DC384803CB80}" type="parTrans" cxnId="{06CD4BC1-174C-4C6D-8646-2557FED22301}">
      <dgm:prSet/>
      <dgm:spPr/>
      <dgm:t>
        <a:bodyPr/>
        <a:lstStyle/>
        <a:p>
          <a:endParaRPr lang="en-ID"/>
        </a:p>
      </dgm:t>
    </dgm:pt>
    <dgm:pt modelId="{D77BC9AF-DB20-48B0-B62B-E297AC2590F2}" type="sibTrans" cxnId="{06CD4BC1-174C-4C6D-8646-2557FED22301}">
      <dgm:prSet/>
      <dgm:spPr/>
      <dgm:t>
        <a:bodyPr/>
        <a:lstStyle/>
        <a:p>
          <a:endParaRPr lang="en-ID"/>
        </a:p>
      </dgm:t>
    </dgm:pt>
    <dgm:pt modelId="{F7375739-2633-4741-B5F8-3B71A5276A18}">
      <dgm:prSet phldrT="[Text]"/>
      <dgm:spPr/>
      <dgm:t>
        <a:bodyPr/>
        <a:lstStyle/>
        <a:p>
          <a:r>
            <a:rPr lang="en-US"/>
            <a:t>Fitur 8</a:t>
          </a:r>
          <a:endParaRPr lang="en-ID" dirty="0"/>
        </a:p>
      </dgm:t>
    </dgm:pt>
    <dgm:pt modelId="{D8B92129-0676-4D93-A2E2-5075C82F5E53}" type="parTrans" cxnId="{BE1A3352-3A79-4924-9EBE-5458057C5210}">
      <dgm:prSet/>
      <dgm:spPr/>
      <dgm:t>
        <a:bodyPr/>
        <a:lstStyle/>
        <a:p>
          <a:endParaRPr lang="en-ID"/>
        </a:p>
      </dgm:t>
    </dgm:pt>
    <dgm:pt modelId="{B024B319-C3A6-4B0E-B64C-03685B9F8A32}" type="sibTrans" cxnId="{BE1A3352-3A79-4924-9EBE-5458057C5210}">
      <dgm:prSet/>
      <dgm:spPr/>
      <dgm:t>
        <a:bodyPr/>
        <a:lstStyle/>
        <a:p>
          <a:endParaRPr lang="en-ID"/>
        </a:p>
      </dgm:t>
    </dgm:pt>
    <dgm:pt modelId="{98BFEBAE-DEBC-4EC6-8E8D-08F26A1D3CD7}">
      <dgm:prSet phldrT="[Text]"/>
      <dgm:spPr/>
      <dgm:t>
        <a:bodyPr/>
        <a:lstStyle/>
        <a:p>
          <a:r>
            <a:rPr lang="en-US"/>
            <a:t>Fitur 1</a:t>
          </a:r>
          <a:endParaRPr lang="en-ID" dirty="0"/>
        </a:p>
      </dgm:t>
    </dgm:pt>
    <dgm:pt modelId="{1701A504-2979-4390-A3C1-B78B85E38144}" type="parTrans" cxnId="{3179A263-1313-45C0-BDF7-F1E4B3F81F7B}">
      <dgm:prSet/>
      <dgm:spPr/>
      <dgm:t>
        <a:bodyPr/>
        <a:lstStyle/>
        <a:p>
          <a:endParaRPr lang="en-ID"/>
        </a:p>
      </dgm:t>
    </dgm:pt>
    <dgm:pt modelId="{C8BBC37C-6B38-4E4D-B7CF-8BBB0EF8DDBE}" type="sibTrans" cxnId="{3179A263-1313-45C0-BDF7-F1E4B3F81F7B}">
      <dgm:prSet/>
      <dgm:spPr/>
      <dgm:t>
        <a:bodyPr/>
        <a:lstStyle/>
        <a:p>
          <a:endParaRPr lang="en-ID"/>
        </a:p>
      </dgm:t>
    </dgm:pt>
    <dgm:pt modelId="{B2C10266-8273-43DA-9EE6-4C0F7FBA9595}">
      <dgm:prSet phldrT="[Text]"/>
      <dgm:spPr/>
      <dgm:t>
        <a:bodyPr/>
        <a:lstStyle/>
        <a:p>
          <a:r>
            <a:rPr lang="en-US"/>
            <a:t>Fitur 2</a:t>
          </a:r>
          <a:endParaRPr lang="en-ID" dirty="0"/>
        </a:p>
      </dgm:t>
    </dgm:pt>
    <dgm:pt modelId="{F919B826-4586-4B6B-8111-C94E3E2C28DF}" type="parTrans" cxnId="{A12AA440-C659-4E06-BC4F-57DF34D8A52D}">
      <dgm:prSet/>
      <dgm:spPr/>
      <dgm:t>
        <a:bodyPr/>
        <a:lstStyle/>
        <a:p>
          <a:endParaRPr lang="en-ID"/>
        </a:p>
      </dgm:t>
    </dgm:pt>
    <dgm:pt modelId="{7F06D332-9E33-48FA-AF80-F4FD3098EF68}" type="sibTrans" cxnId="{A12AA440-C659-4E06-BC4F-57DF34D8A52D}">
      <dgm:prSet/>
      <dgm:spPr/>
      <dgm:t>
        <a:bodyPr/>
        <a:lstStyle/>
        <a:p>
          <a:endParaRPr lang="en-ID"/>
        </a:p>
      </dgm:t>
    </dgm:pt>
    <dgm:pt modelId="{A1CB7EAD-978D-44BC-8B8F-4E2F61F4C56C}">
      <dgm:prSet phldrT="[Text]"/>
      <dgm:spPr/>
      <dgm:t>
        <a:bodyPr/>
        <a:lstStyle/>
        <a:p>
          <a:r>
            <a:rPr lang="en-US"/>
            <a:t>Fitur 3</a:t>
          </a:r>
          <a:endParaRPr lang="en-ID" dirty="0"/>
        </a:p>
      </dgm:t>
    </dgm:pt>
    <dgm:pt modelId="{07D3B0C8-6E81-4B09-A50E-2599725B9754}" type="parTrans" cxnId="{EB809232-637E-4D72-945F-83DF0197337F}">
      <dgm:prSet/>
      <dgm:spPr/>
      <dgm:t>
        <a:bodyPr/>
        <a:lstStyle/>
        <a:p>
          <a:endParaRPr lang="en-ID"/>
        </a:p>
      </dgm:t>
    </dgm:pt>
    <dgm:pt modelId="{0A0CE69D-773B-423D-9A5E-ACB34F50EA1F}" type="sibTrans" cxnId="{EB809232-637E-4D72-945F-83DF0197337F}">
      <dgm:prSet/>
      <dgm:spPr/>
      <dgm:t>
        <a:bodyPr/>
        <a:lstStyle/>
        <a:p>
          <a:endParaRPr lang="en-ID"/>
        </a:p>
      </dgm:t>
    </dgm:pt>
    <dgm:pt modelId="{93CA1447-8A8A-4502-AD72-E378168F1B19}">
      <dgm:prSet phldrT="[Text]"/>
      <dgm:spPr/>
      <dgm:t>
        <a:bodyPr/>
        <a:lstStyle/>
        <a:p>
          <a:r>
            <a:rPr lang="en-US"/>
            <a:t>Fitur 4</a:t>
          </a:r>
          <a:endParaRPr lang="en-ID" dirty="0"/>
        </a:p>
      </dgm:t>
    </dgm:pt>
    <dgm:pt modelId="{A5A1FA34-13C8-4549-986E-150F6F7D8628}" type="parTrans" cxnId="{0E2BF5BE-9B96-47E4-AA0B-2AFBEF71424A}">
      <dgm:prSet/>
      <dgm:spPr/>
      <dgm:t>
        <a:bodyPr/>
        <a:lstStyle/>
        <a:p>
          <a:endParaRPr lang="en-ID"/>
        </a:p>
      </dgm:t>
    </dgm:pt>
    <dgm:pt modelId="{9A311AD4-E68E-44B7-9CA0-6BC8DC8D6A95}" type="sibTrans" cxnId="{0E2BF5BE-9B96-47E4-AA0B-2AFBEF71424A}">
      <dgm:prSet/>
      <dgm:spPr/>
      <dgm:t>
        <a:bodyPr/>
        <a:lstStyle/>
        <a:p>
          <a:endParaRPr lang="en-ID"/>
        </a:p>
      </dgm:t>
    </dgm:pt>
    <dgm:pt modelId="{4C720787-8B02-4534-946D-807574EE2854}">
      <dgm:prSet phldrT="[Text]"/>
      <dgm:spPr/>
      <dgm:t>
        <a:bodyPr/>
        <a:lstStyle/>
        <a:p>
          <a:r>
            <a:rPr lang="en-US"/>
            <a:t>Fitur 5</a:t>
          </a:r>
          <a:endParaRPr lang="en-ID" dirty="0"/>
        </a:p>
      </dgm:t>
    </dgm:pt>
    <dgm:pt modelId="{88A9833F-ECE7-4593-A9DD-EF0DF87EA6EE}" type="parTrans" cxnId="{5543DD26-D324-4881-9DA1-986C0E8DED8C}">
      <dgm:prSet/>
      <dgm:spPr/>
      <dgm:t>
        <a:bodyPr/>
        <a:lstStyle/>
        <a:p>
          <a:endParaRPr lang="en-ID"/>
        </a:p>
      </dgm:t>
    </dgm:pt>
    <dgm:pt modelId="{653E3EEF-AE5B-461E-B603-9BA0569D14F0}" type="sibTrans" cxnId="{5543DD26-D324-4881-9DA1-986C0E8DED8C}">
      <dgm:prSet/>
      <dgm:spPr/>
      <dgm:t>
        <a:bodyPr/>
        <a:lstStyle/>
        <a:p>
          <a:endParaRPr lang="en-ID"/>
        </a:p>
      </dgm:t>
    </dgm:pt>
    <dgm:pt modelId="{36C4ADE6-BFEF-4D6E-AE4B-83E8B9A313E3}">
      <dgm:prSet phldrT="[Text]"/>
      <dgm:spPr/>
      <dgm:t>
        <a:bodyPr/>
        <a:lstStyle/>
        <a:p>
          <a:r>
            <a:rPr lang="en-US"/>
            <a:t>Fitur 6</a:t>
          </a:r>
          <a:endParaRPr lang="en-ID" dirty="0"/>
        </a:p>
      </dgm:t>
    </dgm:pt>
    <dgm:pt modelId="{E9E8A096-EA12-4897-ADD0-8980E9CD291C}" type="parTrans" cxnId="{45F2B611-1063-41C8-A237-E22B1478E89B}">
      <dgm:prSet/>
      <dgm:spPr/>
      <dgm:t>
        <a:bodyPr/>
        <a:lstStyle/>
        <a:p>
          <a:endParaRPr lang="en-ID"/>
        </a:p>
      </dgm:t>
    </dgm:pt>
    <dgm:pt modelId="{89F84489-FDF0-4D04-9462-FEA03B79C7C3}" type="sibTrans" cxnId="{45F2B611-1063-41C8-A237-E22B1478E89B}">
      <dgm:prSet/>
      <dgm:spPr/>
      <dgm:t>
        <a:bodyPr/>
        <a:lstStyle/>
        <a:p>
          <a:endParaRPr lang="en-ID"/>
        </a:p>
      </dgm:t>
    </dgm:pt>
    <dgm:pt modelId="{20876A27-9FFB-4BFD-B8E6-D33409A68817}">
      <dgm:prSet phldrT="[Text]"/>
      <dgm:spPr/>
      <dgm:t>
        <a:bodyPr/>
        <a:lstStyle/>
        <a:p>
          <a:r>
            <a:rPr lang="en-US"/>
            <a:t>Fitur 7</a:t>
          </a:r>
          <a:endParaRPr lang="en-ID" dirty="0"/>
        </a:p>
      </dgm:t>
    </dgm:pt>
    <dgm:pt modelId="{9998A451-08B1-404D-B194-1E6B18919E5A}" type="parTrans" cxnId="{85A7BBCF-4E8E-414F-8215-DDA5C1D84253}">
      <dgm:prSet/>
      <dgm:spPr/>
      <dgm:t>
        <a:bodyPr/>
        <a:lstStyle/>
        <a:p>
          <a:endParaRPr lang="en-ID"/>
        </a:p>
      </dgm:t>
    </dgm:pt>
    <dgm:pt modelId="{8D7AA82B-584E-415A-ACDF-7CD1E226C316}" type="sibTrans" cxnId="{85A7BBCF-4E8E-414F-8215-DDA5C1D84253}">
      <dgm:prSet/>
      <dgm:spPr/>
      <dgm:t>
        <a:bodyPr/>
        <a:lstStyle/>
        <a:p>
          <a:endParaRPr lang="en-ID"/>
        </a:p>
      </dgm:t>
    </dgm:pt>
    <dgm:pt modelId="{7480C5FA-22B4-4D58-BBBC-92A21B66D3F2}">
      <dgm:prSet phldrT="[Text]"/>
      <dgm:spPr/>
      <dgm:t>
        <a:bodyPr/>
        <a:lstStyle/>
        <a:p>
          <a:r>
            <a:rPr lang="en-US"/>
            <a:t>Fitur 8</a:t>
          </a:r>
          <a:endParaRPr lang="en-ID" dirty="0"/>
        </a:p>
      </dgm:t>
    </dgm:pt>
    <dgm:pt modelId="{A575E981-0688-4B7B-9D93-FC4BB3EEA2C4}" type="parTrans" cxnId="{37FAF641-F9BD-436B-AF3F-DCC223125DCB}">
      <dgm:prSet/>
      <dgm:spPr/>
      <dgm:t>
        <a:bodyPr/>
        <a:lstStyle/>
        <a:p>
          <a:endParaRPr lang="en-ID"/>
        </a:p>
      </dgm:t>
    </dgm:pt>
    <dgm:pt modelId="{CA58F95C-48AF-462C-8316-2FED609E83EA}" type="sibTrans" cxnId="{37FAF641-F9BD-436B-AF3F-DCC223125DCB}">
      <dgm:prSet/>
      <dgm:spPr/>
      <dgm:t>
        <a:bodyPr/>
        <a:lstStyle/>
        <a:p>
          <a:endParaRPr lang="en-ID"/>
        </a:p>
      </dgm:t>
    </dgm:pt>
    <dgm:pt modelId="{90A0433F-B419-4F1B-8CCC-C35CFC749F60}">
      <dgm:prSet phldrT="[Text]"/>
      <dgm:spPr/>
      <dgm:t>
        <a:bodyPr/>
        <a:lstStyle/>
        <a:p>
          <a:r>
            <a:rPr lang="en-US"/>
            <a:t>Fitur 9</a:t>
          </a:r>
          <a:endParaRPr lang="en-ID" dirty="0"/>
        </a:p>
      </dgm:t>
    </dgm:pt>
    <dgm:pt modelId="{CF41DFF0-D859-45BA-823B-B25366EACCF1}" type="parTrans" cxnId="{052A019A-5234-43E8-855D-61B50B9694D8}">
      <dgm:prSet/>
      <dgm:spPr/>
      <dgm:t>
        <a:bodyPr/>
        <a:lstStyle/>
        <a:p>
          <a:endParaRPr lang="en-ID"/>
        </a:p>
      </dgm:t>
    </dgm:pt>
    <dgm:pt modelId="{12F4F5C4-677A-4F89-88ED-8192DFE4A59D}" type="sibTrans" cxnId="{052A019A-5234-43E8-855D-61B50B9694D8}">
      <dgm:prSet/>
      <dgm:spPr/>
      <dgm:t>
        <a:bodyPr/>
        <a:lstStyle/>
        <a:p>
          <a:endParaRPr lang="en-ID"/>
        </a:p>
      </dgm:t>
    </dgm:pt>
    <dgm:pt modelId="{B357BA69-259F-4211-A913-2550870BF517}" type="pres">
      <dgm:prSet presAssocID="{F72EB063-1ABB-468B-B5CE-CC61CC20CF50}" presName="hierChild1" presStyleCnt="0">
        <dgm:presLayoutVars>
          <dgm:orgChart val="1"/>
          <dgm:chPref val="1"/>
          <dgm:dir/>
          <dgm:animOne val="branch"/>
          <dgm:animLvl val="lvl"/>
          <dgm:resizeHandles/>
        </dgm:presLayoutVars>
      </dgm:prSet>
      <dgm:spPr/>
    </dgm:pt>
    <dgm:pt modelId="{A8BABB2F-F23D-42A2-A45B-18147B19B9BE}" type="pres">
      <dgm:prSet presAssocID="{CFF31A4A-8260-4F75-8440-F1C3ACD2EC92}" presName="hierRoot1" presStyleCnt="0">
        <dgm:presLayoutVars>
          <dgm:hierBranch val="init"/>
        </dgm:presLayoutVars>
      </dgm:prSet>
      <dgm:spPr/>
    </dgm:pt>
    <dgm:pt modelId="{2B36C9C0-CD9C-4905-BB7A-7B538D2AC28F}" type="pres">
      <dgm:prSet presAssocID="{CFF31A4A-8260-4F75-8440-F1C3ACD2EC92}" presName="rootComposite1" presStyleCnt="0"/>
      <dgm:spPr/>
    </dgm:pt>
    <dgm:pt modelId="{12EA509C-9981-4666-9C06-DC9A63A9B139}" type="pres">
      <dgm:prSet presAssocID="{CFF31A4A-8260-4F75-8440-F1C3ACD2EC92}" presName="rootText1" presStyleLbl="node0" presStyleIdx="0" presStyleCnt="1">
        <dgm:presLayoutVars>
          <dgm:chPref val="3"/>
        </dgm:presLayoutVars>
      </dgm:prSet>
      <dgm:spPr/>
    </dgm:pt>
    <dgm:pt modelId="{D8B03B3C-C121-4010-9679-D95DBB8150FF}" type="pres">
      <dgm:prSet presAssocID="{CFF31A4A-8260-4F75-8440-F1C3ACD2EC92}" presName="rootConnector1" presStyleLbl="node1" presStyleIdx="0" presStyleCnt="0"/>
      <dgm:spPr/>
    </dgm:pt>
    <dgm:pt modelId="{56E4B93A-EDF7-4A46-9CAF-D70293D250CC}" type="pres">
      <dgm:prSet presAssocID="{CFF31A4A-8260-4F75-8440-F1C3ACD2EC92}" presName="hierChild2" presStyleCnt="0"/>
      <dgm:spPr/>
    </dgm:pt>
    <dgm:pt modelId="{D34F6AF4-F0DF-4FEA-B66A-114D7FD4667A}" type="pres">
      <dgm:prSet presAssocID="{A9E8D92F-DC70-4487-A6AA-BDF6CD0A78BF}" presName="Name37" presStyleLbl="parChTrans1D2" presStyleIdx="0" presStyleCnt="4"/>
      <dgm:spPr/>
    </dgm:pt>
    <dgm:pt modelId="{8F5F078C-742C-4554-A0E0-8AAB9576D62C}" type="pres">
      <dgm:prSet presAssocID="{8D208A2B-C9B9-4C77-BF65-6E074D273064}" presName="hierRoot2" presStyleCnt="0">
        <dgm:presLayoutVars>
          <dgm:hierBranch val="init"/>
        </dgm:presLayoutVars>
      </dgm:prSet>
      <dgm:spPr/>
    </dgm:pt>
    <dgm:pt modelId="{9981FA84-C6EB-4D75-9591-2F1C333A36A5}" type="pres">
      <dgm:prSet presAssocID="{8D208A2B-C9B9-4C77-BF65-6E074D273064}" presName="rootComposite" presStyleCnt="0"/>
      <dgm:spPr/>
    </dgm:pt>
    <dgm:pt modelId="{1C5EC769-2050-4297-87FD-8B39E5D0AE15}" type="pres">
      <dgm:prSet presAssocID="{8D208A2B-C9B9-4C77-BF65-6E074D273064}" presName="rootText" presStyleLbl="node2" presStyleIdx="0" presStyleCnt="4">
        <dgm:presLayoutVars>
          <dgm:chPref val="3"/>
        </dgm:presLayoutVars>
      </dgm:prSet>
      <dgm:spPr/>
    </dgm:pt>
    <dgm:pt modelId="{ADD3FE2B-6251-4146-BC95-A8F0F65B9F78}" type="pres">
      <dgm:prSet presAssocID="{8D208A2B-C9B9-4C77-BF65-6E074D273064}" presName="rootConnector" presStyleLbl="node2" presStyleIdx="0" presStyleCnt="4"/>
      <dgm:spPr/>
    </dgm:pt>
    <dgm:pt modelId="{BF425676-4178-4DB4-8876-4117128D9021}" type="pres">
      <dgm:prSet presAssocID="{8D208A2B-C9B9-4C77-BF65-6E074D273064}" presName="hierChild4" presStyleCnt="0"/>
      <dgm:spPr/>
    </dgm:pt>
    <dgm:pt modelId="{B7E6729E-1779-48F6-967F-461CBA3FEB42}" type="pres">
      <dgm:prSet presAssocID="{E8FD31FE-FD5F-4D07-9E26-5189C8890902}" presName="Name37" presStyleLbl="parChTrans1D3" presStyleIdx="0" presStyleCnt="13"/>
      <dgm:spPr/>
    </dgm:pt>
    <dgm:pt modelId="{CBF0AF2B-46F3-44C6-AAFA-7628CA236581}" type="pres">
      <dgm:prSet presAssocID="{5DFFC573-E398-4EF3-831F-D895FFBE5583}" presName="hierRoot2" presStyleCnt="0">
        <dgm:presLayoutVars>
          <dgm:hierBranch val="init"/>
        </dgm:presLayoutVars>
      </dgm:prSet>
      <dgm:spPr/>
    </dgm:pt>
    <dgm:pt modelId="{83634C4A-3B0A-43F5-B54D-0ADA4CF9DA23}" type="pres">
      <dgm:prSet presAssocID="{5DFFC573-E398-4EF3-831F-D895FFBE5583}" presName="rootComposite" presStyleCnt="0"/>
      <dgm:spPr/>
    </dgm:pt>
    <dgm:pt modelId="{8AF06921-DDCF-4C03-9052-043A3E188C2E}" type="pres">
      <dgm:prSet presAssocID="{5DFFC573-E398-4EF3-831F-D895FFBE5583}" presName="rootText" presStyleLbl="node3" presStyleIdx="0" presStyleCnt="13">
        <dgm:presLayoutVars>
          <dgm:chPref val="3"/>
        </dgm:presLayoutVars>
      </dgm:prSet>
      <dgm:spPr/>
    </dgm:pt>
    <dgm:pt modelId="{E8086027-7380-4EEA-8778-DA08CB126AE1}" type="pres">
      <dgm:prSet presAssocID="{5DFFC573-E398-4EF3-831F-D895FFBE5583}" presName="rootConnector" presStyleLbl="node3" presStyleIdx="0" presStyleCnt="13"/>
      <dgm:spPr/>
    </dgm:pt>
    <dgm:pt modelId="{4DE6D34B-3D91-4BED-B2F4-048A13A04079}" type="pres">
      <dgm:prSet presAssocID="{5DFFC573-E398-4EF3-831F-D895FFBE5583}" presName="hierChild4" presStyleCnt="0"/>
      <dgm:spPr/>
    </dgm:pt>
    <dgm:pt modelId="{39EFE243-E01C-4914-BE4E-1B549570036D}" type="pres">
      <dgm:prSet presAssocID="{5DFFC573-E398-4EF3-831F-D895FFBE5583}" presName="hierChild5" presStyleCnt="0"/>
      <dgm:spPr/>
    </dgm:pt>
    <dgm:pt modelId="{3A74FA61-408D-4A85-ABD7-0B4C2350FD07}" type="pres">
      <dgm:prSet presAssocID="{922F8B2F-CD57-47A4-8FDD-97E72E38BF14}" presName="Name37" presStyleLbl="parChTrans1D3" presStyleIdx="1" presStyleCnt="13"/>
      <dgm:spPr/>
    </dgm:pt>
    <dgm:pt modelId="{27FFAFD3-A666-497D-869D-E83959A55381}" type="pres">
      <dgm:prSet presAssocID="{1EFF1680-BFE4-41F3-A3D1-706AB98616C5}" presName="hierRoot2" presStyleCnt="0">
        <dgm:presLayoutVars>
          <dgm:hierBranch val="init"/>
        </dgm:presLayoutVars>
      </dgm:prSet>
      <dgm:spPr/>
    </dgm:pt>
    <dgm:pt modelId="{C480906B-1D6F-40DE-809B-EC239AD9AF35}" type="pres">
      <dgm:prSet presAssocID="{1EFF1680-BFE4-41F3-A3D1-706AB98616C5}" presName="rootComposite" presStyleCnt="0"/>
      <dgm:spPr/>
    </dgm:pt>
    <dgm:pt modelId="{28442ADE-516D-4A15-9193-D68F81120E31}" type="pres">
      <dgm:prSet presAssocID="{1EFF1680-BFE4-41F3-A3D1-706AB98616C5}" presName="rootText" presStyleLbl="node3" presStyleIdx="1" presStyleCnt="13">
        <dgm:presLayoutVars>
          <dgm:chPref val="3"/>
        </dgm:presLayoutVars>
      </dgm:prSet>
      <dgm:spPr/>
    </dgm:pt>
    <dgm:pt modelId="{078198C9-AAB2-460D-A955-789BA81C0AEE}" type="pres">
      <dgm:prSet presAssocID="{1EFF1680-BFE4-41F3-A3D1-706AB98616C5}" presName="rootConnector" presStyleLbl="node3" presStyleIdx="1" presStyleCnt="13"/>
      <dgm:spPr/>
    </dgm:pt>
    <dgm:pt modelId="{5BC59F14-537E-44DF-98F2-0C508A1461DA}" type="pres">
      <dgm:prSet presAssocID="{1EFF1680-BFE4-41F3-A3D1-706AB98616C5}" presName="hierChild4" presStyleCnt="0"/>
      <dgm:spPr/>
    </dgm:pt>
    <dgm:pt modelId="{505496A2-04FD-4E82-8986-1AD02A1C90EB}" type="pres">
      <dgm:prSet presAssocID="{1EFF1680-BFE4-41F3-A3D1-706AB98616C5}" presName="hierChild5" presStyleCnt="0"/>
      <dgm:spPr/>
    </dgm:pt>
    <dgm:pt modelId="{9C44D923-BC07-45DD-9B6A-7E121DE91EF5}" type="pres">
      <dgm:prSet presAssocID="{1CA938AC-267E-4911-B67B-109359FB5E14}" presName="Name37" presStyleLbl="parChTrans1D3" presStyleIdx="2" presStyleCnt="13"/>
      <dgm:spPr/>
    </dgm:pt>
    <dgm:pt modelId="{85D109E3-1794-42FD-985E-53620D6F8831}" type="pres">
      <dgm:prSet presAssocID="{57A3E020-D08A-4795-9F00-9A38195F5858}" presName="hierRoot2" presStyleCnt="0">
        <dgm:presLayoutVars>
          <dgm:hierBranch val="init"/>
        </dgm:presLayoutVars>
      </dgm:prSet>
      <dgm:spPr/>
    </dgm:pt>
    <dgm:pt modelId="{DAF3E679-33E3-4DF4-AA5A-32FD14624483}" type="pres">
      <dgm:prSet presAssocID="{57A3E020-D08A-4795-9F00-9A38195F5858}" presName="rootComposite" presStyleCnt="0"/>
      <dgm:spPr/>
    </dgm:pt>
    <dgm:pt modelId="{5FD54983-1F76-4869-AC04-56B2279235E5}" type="pres">
      <dgm:prSet presAssocID="{57A3E020-D08A-4795-9F00-9A38195F5858}" presName="rootText" presStyleLbl="node3" presStyleIdx="2" presStyleCnt="13">
        <dgm:presLayoutVars>
          <dgm:chPref val="3"/>
        </dgm:presLayoutVars>
      </dgm:prSet>
      <dgm:spPr/>
    </dgm:pt>
    <dgm:pt modelId="{A7B56164-389C-43FC-8FBF-AE6C9390740B}" type="pres">
      <dgm:prSet presAssocID="{57A3E020-D08A-4795-9F00-9A38195F5858}" presName="rootConnector" presStyleLbl="node3" presStyleIdx="2" presStyleCnt="13"/>
      <dgm:spPr/>
    </dgm:pt>
    <dgm:pt modelId="{1B189566-DC5E-496A-8E66-019527457E58}" type="pres">
      <dgm:prSet presAssocID="{57A3E020-D08A-4795-9F00-9A38195F5858}" presName="hierChild4" presStyleCnt="0"/>
      <dgm:spPr/>
    </dgm:pt>
    <dgm:pt modelId="{A709472D-069C-49C8-BC5D-F3EE582E8A82}" type="pres">
      <dgm:prSet presAssocID="{57A3E020-D08A-4795-9F00-9A38195F5858}" presName="hierChild5" presStyleCnt="0"/>
      <dgm:spPr/>
    </dgm:pt>
    <dgm:pt modelId="{861D5F1E-8100-4A08-A85F-73F3D791898F}" type="pres">
      <dgm:prSet presAssocID="{8D208A2B-C9B9-4C77-BF65-6E074D273064}" presName="hierChild5" presStyleCnt="0"/>
      <dgm:spPr/>
    </dgm:pt>
    <dgm:pt modelId="{7ED9A898-3BB5-4094-AB15-B25D51EDE8D4}" type="pres">
      <dgm:prSet presAssocID="{7E6E4070-FB85-4005-9A42-F86F64852E93}" presName="Name37" presStyleLbl="parChTrans1D2" presStyleIdx="1" presStyleCnt="4"/>
      <dgm:spPr/>
    </dgm:pt>
    <dgm:pt modelId="{DE7DDECA-F048-472C-9D7B-0CD3F61CC2C2}" type="pres">
      <dgm:prSet presAssocID="{ECD3314C-BF6B-4C95-85CB-C366EBCFEB78}" presName="hierRoot2" presStyleCnt="0">
        <dgm:presLayoutVars>
          <dgm:hierBranch val="init"/>
        </dgm:presLayoutVars>
      </dgm:prSet>
      <dgm:spPr/>
    </dgm:pt>
    <dgm:pt modelId="{3F87C02F-D47C-431B-B45B-9A624363FB96}" type="pres">
      <dgm:prSet presAssocID="{ECD3314C-BF6B-4C95-85CB-C366EBCFEB78}" presName="rootComposite" presStyleCnt="0"/>
      <dgm:spPr/>
    </dgm:pt>
    <dgm:pt modelId="{48A4B740-406D-4D33-BE75-2AB1F30448F6}" type="pres">
      <dgm:prSet presAssocID="{ECD3314C-BF6B-4C95-85CB-C366EBCFEB78}" presName="rootText" presStyleLbl="node2" presStyleIdx="1" presStyleCnt="4">
        <dgm:presLayoutVars>
          <dgm:chPref val="3"/>
        </dgm:presLayoutVars>
      </dgm:prSet>
      <dgm:spPr/>
    </dgm:pt>
    <dgm:pt modelId="{ECE0F416-BBA2-4981-8F82-A832BE73CB6E}" type="pres">
      <dgm:prSet presAssocID="{ECD3314C-BF6B-4C95-85CB-C366EBCFEB78}" presName="rootConnector" presStyleLbl="node2" presStyleIdx="1" presStyleCnt="4"/>
      <dgm:spPr/>
    </dgm:pt>
    <dgm:pt modelId="{9F9F232C-7BEA-4CC4-9EEC-C673A54EB59A}" type="pres">
      <dgm:prSet presAssocID="{ECD3314C-BF6B-4C95-85CB-C366EBCFEB78}" presName="hierChild4" presStyleCnt="0"/>
      <dgm:spPr/>
    </dgm:pt>
    <dgm:pt modelId="{AC911847-CF29-489A-AF54-27F397C674FD}" type="pres">
      <dgm:prSet presAssocID="{5F0FD381-222E-4456-ACF9-56FE9701D11A}" presName="Name37" presStyleLbl="parChTrans1D3" presStyleIdx="3" presStyleCnt="13"/>
      <dgm:spPr/>
    </dgm:pt>
    <dgm:pt modelId="{B2C7E3A4-32F0-47C2-B6A6-A94ABA53919D}" type="pres">
      <dgm:prSet presAssocID="{C30B5F52-76F7-48A3-9022-99D254755AB2}" presName="hierRoot2" presStyleCnt="0">
        <dgm:presLayoutVars>
          <dgm:hierBranch val="init"/>
        </dgm:presLayoutVars>
      </dgm:prSet>
      <dgm:spPr/>
    </dgm:pt>
    <dgm:pt modelId="{255DBD7B-6374-49A9-8445-238852310F33}" type="pres">
      <dgm:prSet presAssocID="{C30B5F52-76F7-48A3-9022-99D254755AB2}" presName="rootComposite" presStyleCnt="0"/>
      <dgm:spPr/>
    </dgm:pt>
    <dgm:pt modelId="{E96C3AD1-945E-452E-A05C-5C60D7238CFA}" type="pres">
      <dgm:prSet presAssocID="{C30B5F52-76F7-48A3-9022-99D254755AB2}" presName="rootText" presStyleLbl="node3" presStyleIdx="3" presStyleCnt="13">
        <dgm:presLayoutVars>
          <dgm:chPref val="3"/>
        </dgm:presLayoutVars>
      </dgm:prSet>
      <dgm:spPr/>
    </dgm:pt>
    <dgm:pt modelId="{34B924F0-C2C2-488C-BC76-BB549B4428C5}" type="pres">
      <dgm:prSet presAssocID="{C30B5F52-76F7-48A3-9022-99D254755AB2}" presName="rootConnector" presStyleLbl="node3" presStyleIdx="3" presStyleCnt="13"/>
      <dgm:spPr/>
    </dgm:pt>
    <dgm:pt modelId="{E0C609F7-0431-4B33-B02D-D14A21654545}" type="pres">
      <dgm:prSet presAssocID="{C30B5F52-76F7-48A3-9022-99D254755AB2}" presName="hierChild4" presStyleCnt="0"/>
      <dgm:spPr/>
    </dgm:pt>
    <dgm:pt modelId="{E9EBCF42-2D04-42FD-BF2A-2D97CD6A918D}" type="pres">
      <dgm:prSet presAssocID="{C30B5F52-76F7-48A3-9022-99D254755AB2}" presName="hierChild5" presStyleCnt="0"/>
      <dgm:spPr/>
    </dgm:pt>
    <dgm:pt modelId="{E0C76923-F8D3-4156-89C6-0D452A77D2AC}" type="pres">
      <dgm:prSet presAssocID="{F0637084-AD9E-44EE-83F0-056C3E0A4A89}" presName="Name37" presStyleLbl="parChTrans1D3" presStyleIdx="4" presStyleCnt="13"/>
      <dgm:spPr/>
    </dgm:pt>
    <dgm:pt modelId="{A711F68E-AB57-47D8-BF52-ECCE9A09EFBD}" type="pres">
      <dgm:prSet presAssocID="{A1C23AA2-69E7-4CB5-8666-71EC02B3EE3D}" presName="hierRoot2" presStyleCnt="0">
        <dgm:presLayoutVars>
          <dgm:hierBranch val="init"/>
        </dgm:presLayoutVars>
      </dgm:prSet>
      <dgm:spPr/>
    </dgm:pt>
    <dgm:pt modelId="{A4081C60-5FB5-4434-A31F-E0677D59ED23}" type="pres">
      <dgm:prSet presAssocID="{A1C23AA2-69E7-4CB5-8666-71EC02B3EE3D}" presName="rootComposite" presStyleCnt="0"/>
      <dgm:spPr/>
    </dgm:pt>
    <dgm:pt modelId="{48262251-2CB8-47AE-8CF0-82699C2F847E}" type="pres">
      <dgm:prSet presAssocID="{A1C23AA2-69E7-4CB5-8666-71EC02B3EE3D}" presName="rootText" presStyleLbl="node3" presStyleIdx="4" presStyleCnt="13">
        <dgm:presLayoutVars>
          <dgm:chPref val="3"/>
        </dgm:presLayoutVars>
      </dgm:prSet>
      <dgm:spPr/>
    </dgm:pt>
    <dgm:pt modelId="{4A2FAFE0-205B-4030-84C7-116B95C3F2DD}" type="pres">
      <dgm:prSet presAssocID="{A1C23AA2-69E7-4CB5-8666-71EC02B3EE3D}" presName="rootConnector" presStyleLbl="node3" presStyleIdx="4" presStyleCnt="13"/>
      <dgm:spPr/>
    </dgm:pt>
    <dgm:pt modelId="{6D2A0014-8FB9-4E4C-81FC-79B762BAEF9E}" type="pres">
      <dgm:prSet presAssocID="{A1C23AA2-69E7-4CB5-8666-71EC02B3EE3D}" presName="hierChild4" presStyleCnt="0"/>
      <dgm:spPr/>
    </dgm:pt>
    <dgm:pt modelId="{FABCA3A9-F663-4556-9B99-433420F21134}" type="pres">
      <dgm:prSet presAssocID="{A1C23AA2-69E7-4CB5-8666-71EC02B3EE3D}" presName="hierChild5" presStyleCnt="0"/>
      <dgm:spPr/>
    </dgm:pt>
    <dgm:pt modelId="{D7464BD2-FE0F-472F-9411-61330DBDF234}" type="pres">
      <dgm:prSet presAssocID="{6A381E04-C5F2-4D81-AD63-7ABCC2132DBC}" presName="Name37" presStyleLbl="parChTrans1D3" presStyleIdx="5" presStyleCnt="13"/>
      <dgm:spPr/>
    </dgm:pt>
    <dgm:pt modelId="{A4135478-A79D-4A64-B735-0C74B0CC88DB}" type="pres">
      <dgm:prSet presAssocID="{ED852DB1-88DF-41E7-B004-98E46FB048A8}" presName="hierRoot2" presStyleCnt="0">
        <dgm:presLayoutVars>
          <dgm:hierBranch val="init"/>
        </dgm:presLayoutVars>
      </dgm:prSet>
      <dgm:spPr/>
    </dgm:pt>
    <dgm:pt modelId="{B9A9FA17-1B28-4430-9FA1-BE3E647F3869}" type="pres">
      <dgm:prSet presAssocID="{ED852DB1-88DF-41E7-B004-98E46FB048A8}" presName="rootComposite" presStyleCnt="0"/>
      <dgm:spPr/>
    </dgm:pt>
    <dgm:pt modelId="{0FC12194-5D90-4054-B5A4-C91DB30FF968}" type="pres">
      <dgm:prSet presAssocID="{ED852DB1-88DF-41E7-B004-98E46FB048A8}" presName="rootText" presStyleLbl="node3" presStyleIdx="5" presStyleCnt="13">
        <dgm:presLayoutVars>
          <dgm:chPref val="3"/>
        </dgm:presLayoutVars>
      </dgm:prSet>
      <dgm:spPr/>
    </dgm:pt>
    <dgm:pt modelId="{BC233B0B-4EDA-4CF3-B5BB-F8112854BE48}" type="pres">
      <dgm:prSet presAssocID="{ED852DB1-88DF-41E7-B004-98E46FB048A8}" presName="rootConnector" presStyleLbl="node3" presStyleIdx="5" presStyleCnt="13"/>
      <dgm:spPr/>
    </dgm:pt>
    <dgm:pt modelId="{35D8AEEE-8828-4D0D-9EF0-70E2A399304E}" type="pres">
      <dgm:prSet presAssocID="{ED852DB1-88DF-41E7-B004-98E46FB048A8}" presName="hierChild4" presStyleCnt="0"/>
      <dgm:spPr/>
    </dgm:pt>
    <dgm:pt modelId="{6D93F143-04F7-480D-ABF8-65AD2214F811}" type="pres">
      <dgm:prSet presAssocID="{ED852DB1-88DF-41E7-B004-98E46FB048A8}" presName="hierChild5" presStyleCnt="0"/>
      <dgm:spPr/>
    </dgm:pt>
    <dgm:pt modelId="{B2D3095A-88CC-404D-BE08-0BCC5E7CAEA5}" type="pres">
      <dgm:prSet presAssocID="{ECD3314C-BF6B-4C95-85CB-C366EBCFEB78}" presName="hierChild5" presStyleCnt="0"/>
      <dgm:spPr/>
    </dgm:pt>
    <dgm:pt modelId="{D1FA0801-C19E-4ACA-914C-E1F9FBBF59D3}" type="pres">
      <dgm:prSet presAssocID="{1EFF5B43-902A-4960-B54B-C555389AE438}" presName="Name37" presStyleLbl="parChTrans1D2" presStyleIdx="2" presStyleCnt="4"/>
      <dgm:spPr/>
    </dgm:pt>
    <dgm:pt modelId="{32BC67B7-3A2D-4014-B28E-37C788F847E1}" type="pres">
      <dgm:prSet presAssocID="{19C71E2E-4300-45F0-89AC-BA306EEDE5D9}" presName="hierRoot2" presStyleCnt="0">
        <dgm:presLayoutVars>
          <dgm:hierBranch val="init"/>
        </dgm:presLayoutVars>
      </dgm:prSet>
      <dgm:spPr/>
    </dgm:pt>
    <dgm:pt modelId="{998D8B41-C2C2-4791-A914-140399E99FB4}" type="pres">
      <dgm:prSet presAssocID="{19C71E2E-4300-45F0-89AC-BA306EEDE5D9}" presName="rootComposite" presStyleCnt="0"/>
      <dgm:spPr/>
    </dgm:pt>
    <dgm:pt modelId="{4EB99215-7A2A-4168-8912-DF37086167F6}" type="pres">
      <dgm:prSet presAssocID="{19C71E2E-4300-45F0-89AC-BA306EEDE5D9}" presName="rootText" presStyleLbl="node2" presStyleIdx="2" presStyleCnt="4">
        <dgm:presLayoutVars>
          <dgm:chPref val="3"/>
        </dgm:presLayoutVars>
      </dgm:prSet>
      <dgm:spPr/>
    </dgm:pt>
    <dgm:pt modelId="{82AECD5F-3B31-4374-A8FB-010F2F158D66}" type="pres">
      <dgm:prSet presAssocID="{19C71E2E-4300-45F0-89AC-BA306EEDE5D9}" presName="rootConnector" presStyleLbl="node2" presStyleIdx="2" presStyleCnt="4"/>
      <dgm:spPr/>
    </dgm:pt>
    <dgm:pt modelId="{671C5ED8-9BB1-4953-820D-6042FAF4D6F2}" type="pres">
      <dgm:prSet presAssocID="{19C71E2E-4300-45F0-89AC-BA306EEDE5D9}" presName="hierChild4" presStyleCnt="0"/>
      <dgm:spPr/>
    </dgm:pt>
    <dgm:pt modelId="{9917E4C4-F43C-4527-8E57-33F812227335}" type="pres">
      <dgm:prSet presAssocID="{A8AC3CDF-DBD4-4E1C-BA95-F49639E3410A}" presName="Name37" presStyleLbl="parChTrans1D3" presStyleIdx="6" presStyleCnt="13"/>
      <dgm:spPr/>
    </dgm:pt>
    <dgm:pt modelId="{A7C966F8-6B36-40F2-BB81-69C5A955EFA9}" type="pres">
      <dgm:prSet presAssocID="{F90CC266-36A8-48E9-98E4-B111493B466C}" presName="hierRoot2" presStyleCnt="0">
        <dgm:presLayoutVars>
          <dgm:hierBranch val="init"/>
        </dgm:presLayoutVars>
      </dgm:prSet>
      <dgm:spPr/>
    </dgm:pt>
    <dgm:pt modelId="{0BCD98D4-A473-4EAE-A6D7-A3BC305D2EFD}" type="pres">
      <dgm:prSet presAssocID="{F90CC266-36A8-48E9-98E4-B111493B466C}" presName="rootComposite" presStyleCnt="0"/>
      <dgm:spPr/>
    </dgm:pt>
    <dgm:pt modelId="{CF37FD76-A8D5-4229-84B4-19A1F4C7A5E3}" type="pres">
      <dgm:prSet presAssocID="{F90CC266-36A8-48E9-98E4-B111493B466C}" presName="rootText" presStyleLbl="node3" presStyleIdx="6" presStyleCnt="13">
        <dgm:presLayoutVars>
          <dgm:chPref val="3"/>
        </dgm:presLayoutVars>
      </dgm:prSet>
      <dgm:spPr/>
    </dgm:pt>
    <dgm:pt modelId="{D2995FC1-B9BD-4F5E-8ED9-5475DB6EC13F}" type="pres">
      <dgm:prSet presAssocID="{F90CC266-36A8-48E9-98E4-B111493B466C}" presName="rootConnector" presStyleLbl="node3" presStyleIdx="6" presStyleCnt="13"/>
      <dgm:spPr/>
    </dgm:pt>
    <dgm:pt modelId="{30B46645-EEE9-4AEC-9A27-C7CCF3E5E735}" type="pres">
      <dgm:prSet presAssocID="{F90CC266-36A8-48E9-98E4-B111493B466C}" presName="hierChild4" presStyleCnt="0"/>
      <dgm:spPr/>
    </dgm:pt>
    <dgm:pt modelId="{7D377CFA-BE9C-4A1A-A486-EB72E43F5EF4}" type="pres">
      <dgm:prSet presAssocID="{A362D43E-5495-4E3B-B4AE-6DB10BDC0381}" presName="Name37" presStyleLbl="parChTrans1D4" presStyleIdx="0" presStyleCnt="21"/>
      <dgm:spPr/>
    </dgm:pt>
    <dgm:pt modelId="{33C69C4C-F33E-44A1-8144-0449F28A4D77}" type="pres">
      <dgm:prSet presAssocID="{598DBFCD-3D84-4F9F-94A4-DFB70B0E88BA}" presName="hierRoot2" presStyleCnt="0">
        <dgm:presLayoutVars>
          <dgm:hierBranch val="init"/>
        </dgm:presLayoutVars>
      </dgm:prSet>
      <dgm:spPr/>
    </dgm:pt>
    <dgm:pt modelId="{C3135EFF-D656-4A65-9F7E-4913B5EED2FA}" type="pres">
      <dgm:prSet presAssocID="{598DBFCD-3D84-4F9F-94A4-DFB70B0E88BA}" presName="rootComposite" presStyleCnt="0"/>
      <dgm:spPr/>
    </dgm:pt>
    <dgm:pt modelId="{6E2A8F0A-36A8-45C0-A15B-9999265BD935}" type="pres">
      <dgm:prSet presAssocID="{598DBFCD-3D84-4F9F-94A4-DFB70B0E88BA}" presName="rootText" presStyleLbl="node4" presStyleIdx="0" presStyleCnt="21">
        <dgm:presLayoutVars>
          <dgm:chPref val="3"/>
        </dgm:presLayoutVars>
      </dgm:prSet>
      <dgm:spPr/>
    </dgm:pt>
    <dgm:pt modelId="{F030AE70-3A77-4A45-B274-A1E7CEB0574C}" type="pres">
      <dgm:prSet presAssocID="{598DBFCD-3D84-4F9F-94A4-DFB70B0E88BA}" presName="rootConnector" presStyleLbl="node4" presStyleIdx="0" presStyleCnt="21"/>
      <dgm:spPr/>
    </dgm:pt>
    <dgm:pt modelId="{C142AF0A-7B66-473D-A7DA-C4AEDCB8F2D9}" type="pres">
      <dgm:prSet presAssocID="{598DBFCD-3D84-4F9F-94A4-DFB70B0E88BA}" presName="hierChild4" presStyleCnt="0"/>
      <dgm:spPr/>
    </dgm:pt>
    <dgm:pt modelId="{BC53AB4A-D111-4421-87D6-EF72714E2F77}" type="pres">
      <dgm:prSet presAssocID="{598DBFCD-3D84-4F9F-94A4-DFB70B0E88BA}" presName="hierChild5" presStyleCnt="0"/>
      <dgm:spPr/>
    </dgm:pt>
    <dgm:pt modelId="{581E6440-2AE1-4FAA-8E13-9CBC097D6EBC}" type="pres">
      <dgm:prSet presAssocID="{96ACC2F4-2363-4B4A-AE00-5D657A7D8CA7}" presName="Name37" presStyleLbl="parChTrans1D4" presStyleIdx="1" presStyleCnt="21"/>
      <dgm:spPr/>
    </dgm:pt>
    <dgm:pt modelId="{2CE52AEC-DDA7-409C-8DAF-3B68628FC34C}" type="pres">
      <dgm:prSet presAssocID="{9C5F9416-A944-4794-AB60-845FE0849249}" presName="hierRoot2" presStyleCnt="0">
        <dgm:presLayoutVars>
          <dgm:hierBranch val="init"/>
        </dgm:presLayoutVars>
      </dgm:prSet>
      <dgm:spPr/>
    </dgm:pt>
    <dgm:pt modelId="{5C27C392-E429-4AD8-B9AB-4F2E37911791}" type="pres">
      <dgm:prSet presAssocID="{9C5F9416-A944-4794-AB60-845FE0849249}" presName="rootComposite" presStyleCnt="0"/>
      <dgm:spPr/>
    </dgm:pt>
    <dgm:pt modelId="{E73835B3-24F1-4A29-A5A9-B640D31F0F39}" type="pres">
      <dgm:prSet presAssocID="{9C5F9416-A944-4794-AB60-845FE0849249}" presName="rootText" presStyleLbl="node4" presStyleIdx="1" presStyleCnt="21">
        <dgm:presLayoutVars>
          <dgm:chPref val="3"/>
        </dgm:presLayoutVars>
      </dgm:prSet>
      <dgm:spPr/>
    </dgm:pt>
    <dgm:pt modelId="{3D4C182C-C133-4874-8D2F-623D227EB0D9}" type="pres">
      <dgm:prSet presAssocID="{9C5F9416-A944-4794-AB60-845FE0849249}" presName="rootConnector" presStyleLbl="node4" presStyleIdx="1" presStyleCnt="21"/>
      <dgm:spPr/>
    </dgm:pt>
    <dgm:pt modelId="{ABD76694-61A3-4AED-9DF0-E19EB1274964}" type="pres">
      <dgm:prSet presAssocID="{9C5F9416-A944-4794-AB60-845FE0849249}" presName="hierChild4" presStyleCnt="0"/>
      <dgm:spPr/>
    </dgm:pt>
    <dgm:pt modelId="{CCA3B6FD-2C70-4D4A-B985-B47BA4A54DEB}" type="pres">
      <dgm:prSet presAssocID="{9C5F9416-A944-4794-AB60-845FE0849249}" presName="hierChild5" presStyleCnt="0"/>
      <dgm:spPr/>
    </dgm:pt>
    <dgm:pt modelId="{04F99371-683F-4F92-BF48-8F81C65DF531}" type="pres">
      <dgm:prSet presAssocID="{F90CC266-36A8-48E9-98E4-B111493B466C}" presName="hierChild5" presStyleCnt="0"/>
      <dgm:spPr/>
    </dgm:pt>
    <dgm:pt modelId="{A295836E-ABBC-4FF2-8D92-6DCEB65AA00E}" type="pres">
      <dgm:prSet presAssocID="{B8B1EFD1-041A-4A7C-B719-63E3EC1E335E}" presName="Name37" presStyleLbl="parChTrans1D3" presStyleIdx="7" presStyleCnt="13"/>
      <dgm:spPr/>
    </dgm:pt>
    <dgm:pt modelId="{9D29A328-FED0-4462-9F6F-BA99B2039334}" type="pres">
      <dgm:prSet presAssocID="{CE1A7327-E3FE-4E5E-B0B5-F98E0D62245A}" presName="hierRoot2" presStyleCnt="0">
        <dgm:presLayoutVars>
          <dgm:hierBranch val="init"/>
        </dgm:presLayoutVars>
      </dgm:prSet>
      <dgm:spPr/>
    </dgm:pt>
    <dgm:pt modelId="{D1FC1045-06FB-4634-80C4-50BC47B4A267}" type="pres">
      <dgm:prSet presAssocID="{CE1A7327-E3FE-4E5E-B0B5-F98E0D62245A}" presName="rootComposite" presStyleCnt="0"/>
      <dgm:spPr/>
    </dgm:pt>
    <dgm:pt modelId="{CBE5550F-8B72-42F9-92DC-FAF97E8EAAC9}" type="pres">
      <dgm:prSet presAssocID="{CE1A7327-E3FE-4E5E-B0B5-F98E0D62245A}" presName="rootText" presStyleLbl="node3" presStyleIdx="7" presStyleCnt="13">
        <dgm:presLayoutVars>
          <dgm:chPref val="3"/>
        </dgm:presLayoutVars>
      </dgm:prSet>
      <dgm:spPr/>
    </dgm:pt>
    <dgm:pt modelId="{95ACAC02-DACF-44DA-BAF0-0619A654A8EE}" type="pres">
      <dgm:prSet presAssocID="{CE1A7327-E3FE-4E5E-B0B5-F98E0D62245A}" presName="rootConnector" presStyleLbl="node3" presStyleIdx="7" presStyleCnt="13"/>
      <dgm:spPr/>
    </dgm:pt>
    <dgm:pt modelId="{806900AA-AF5A-4FE0-9285-FFCD198AB710}" type="pres">
      <dgm:prSet presAssocID="{CE1A7327-E3FE-4E5E-B0B5-F98E0D62245A}" presName="hierChild4" presStyleCnt="0"/>
      <dgm:spPr/>
    </dgm:pt>
    <dgm:pt modelId="{CE29F98F-6F55-42BF-A6D0-E0EC96C05E2A}" type="pres">
      <dgm:prSet presAssocID="{A421F699-FF99-4179-BB03-29E6514CD03B}" presName="Name37" presStyleLbl="parChTrans1D4" presStyleIdx="2" presStyleCnt="21"/>
      <dgm:spPr/>
    </dgm:pt>
    <dgm:pt modelId="{85A1170A-69CF-40DA-A750-3C3BC77EEE54}" type="pres">
      <dgm:prSet presAssocID="{D1585BFC-7ECB-4060-B092-1A4BD08E6678}" presName="hierRoot2" presStyleCnt="0">
        <dgm:presLayoutVars>
          <dgm:hierBranch val="init"/>
        </dgm:presLayoutVars>
      </dgm:prSet>
      <dgm:spPr/>
    </dgm:pt>
    <dgm:pt modelId="{66E77C78-BFB9-460E-BC63-003839E94E4D}" type="pres">
      <dgm:prSet presAssocID="{D1585BFC-7ECB-4060-B092-1A4BD08E6678}" presName="rootComposite" presStyleCnt="0"/>
      <dgm:spPr/>
    </dgm:pt>
    <dgm:pt modelId="{36F3730E-0A8E-4402-B05A-AADB3CB9DAEC}" type="pres">
      <dgm:prSet presAssocID="{D1585BFC-7ECB-4060-B092-1A4BD08E6678}" presName="rootText" presStyleLbl="node4" presStyleIdx="2" presStyleCnt="21">
        <dgm:presLayoutVars>
          <dgm:chPref val="3"/>
        </dgm:presLayoutVars>
      </dgm:prSet>
      <dgm:spPr/>
    </dgm:pt>
    <dgm:pt modelId="{D1C34955-C59D-4E64-8448-DE1A2B086470}" type="pres">
      <dgm:prSet presAssocID="{D1585BFC-7ECB-4060-B092-1A4BD08E6678}" presName="rootConnector" presStyleLbl="node4" presStyleIdx="2" presStyleCnt="21"/>
      <dgm:spPr/>
    </dgm:pt>
    <dgm:pt modelId="{FBB647A0-EC57-416F-91E4-D726C4F96E2E}" type="pres">
      <dgm:prSet presAssocID="{D1585BFC-7ECB-4060-B092-1A4BD08E6678}" presName="hierChild4" presStyleCnt="0"/>
      <dgm:spPr/>
    </dgm:pt>
    <dgm:pt modelId="{24A62E76-765C-408A-9528-E21BC277ABBA}" type="pres">
      <dgm:prSet presAssocID="{D1585BFC-7ECB-4060-B092-1A4BD08E6678}" presName="hierChild5" presStyleCnt="0"/>
      <dgm:spPr/>
    </dgm:pt>
    <dgm:pt modelId="{2435C420-A2F6-4EA0-ABE1-3136209C081B}" type="pres">
      <dgm:prSet presAssocID="{CE1A7327-E3FE-4E5E-B0B5-F98E0D62245A}" presName="hierChild5" presStyleCnt="0"/>
      <dgm:spPr/>
    </dgm:pt>
    <dgm:pt modelId="{796D2163-3212-4E3D-B224-BACC82769FEB}" type="pres">
      <dgm:prSet presAssocID="{1CDEFC78-6F44-45F9-B4C8-E7E0F339383B}" presName="Name37" presStyleLbl="parChTrans1D3" presStyleIdx="8" presStyleCnt="13"/>
      <dgm:spPr/>
    </dgm:pt>
    <dgm:pt modelId="{A0C32706-CB3F-47D9-BA0E-E0D29588B799}" type="pres">
      <dgm:prSet presAssocID="{5C06517F-CB26-4FEB-A82D-757C4A24C760}" presName="hierRoot2" presStyleCnt="0">
        <dgm:presLayoutVars>
          <dgm:hierBranch val="init"/>
        </dgm:presLayoutVars>
      </dgm:prSet>
      <dgm:spPr/>
    </dgm:pt>
    <dgm:pt modelId="{891776CA-60C0-4C2B-820B-6FEF82AE626A}" type="pres">
      <dgm:prSet presAssocID="{5C06517F-CB26-4FEB-A82D-757C4A24C760}" presName="rootComposite" presStyleCnt="0"/>
      <dgm:spPr/>
    </dgm:pt>
    <dgm:pt modelId="{8DB30A6D-1B3E-45B6-A9D8-DFB60C1EB783}" type="pres">
      <dgm:prSet presAssocID="{5C06517F-CB26-4FEB-A82D-757C4A24C760}" presName="rootText" presStyleLbl="node3" presStyleIdx="8" presStyleCnt="13">
        <dgm:presLayoutVars>
          <dgm:chPref val="3"/>
        </dgm:presLayoutVars>
      </dgm:prSet>
      <dgm:spPr/>
    </dgm:pt>
    <dgm:pt modelId="{6E4670E5-93CC-4C39-A0B0-BC4BD40718E8}" type="pres">
      <dgm:prSet presAssocID="{5C06517F-CB26-4FEB-A82D-757C4A24C760}" presName="rootConnector" presStyleLbl="node3" presStyleIdx="8" presStyleCnt="13"/>
      <dgm:spPr/>
    </dgm:pt>
    <dgm:pt modelId="{B37C5C6D-57E0-40CC-A155-4F52C5D848E9}" type="pres">
      <dgm:prSet presAssocID="{5C06517F-CB26-4FEB-A82D-757C4A24C760}" presName="hierChild4" presStyleCnt="0"/>
      <dgm:spPr/>
    </dgm:pt>
    <dgm:pt modelId="{1DF0FD8B-3E1F-4C12-B146-A4045BA6090B}" type="pres">
      <dgm:prSet presAssocID="{3CD1EACD-979D-431B-9AE6-1A7AA5A007A2}" presName="Name37" presStyleLbl="parChTrans1D4" presStyleIdx="3" presStyleCnt="21"/>
      <dgm:spPr/>
    </dgm:pt>
    <dgm:pt modelId="{1126BEE2-861F-4530-8066-B662FF978806}" type="pres">
      <dgm:prSet presAssocID="{19471476-9F36-4C10-B495-FC3B29ACA596}" presName="hierRoot2" presStyleCnt="0">
        <dgm:presLayoutVars>
          <dgm:hierBranch val="init"/>
        </dgm:presLayoutVars>
      </dgm:prSet>
      <dgm:spPr/>
    </dgm:pt>
    <dgm:pt modelId="{385DED8A-3EAA-4A9B-8B92-0932858F8082}" type="pres">
      <dgm:prSet presAssocID="{19471476-9F36-4C10-B495-FC3B29ACA596}" presName="rootComposite" presStyleCnt="0"/>
      <dgm:spPr/>
    </dgm:pt>
    <dgm:pt modelId="{0C0EA74A-CCC2-4A8E-937E-D1D535C71119}" type="pres">
      <dgm:prSet presAssocID="{19471476-9F36-4C10-B495-FC3B29ACA596}" presName="rootText" presStyleLbl="node4" presStyleIdx="3" presStyleCnt="21">
        <dgm:presLayoutVars>
          <dgm:chPref val="3"/>
        </dgm:presLayoutVars>
      </dgm:prSet>
      <dgm:spPr/>
    </dgm:pt>
    <dgm:pt modelId="{D95F192D-24E1-4310-9017-2BD5D6CB0C61}" type="pres">
      <dgm:prSet presAssocID="{19471476-9F36-4C10-B495-FC3B29ACA596}" presName="rootConnector" presStyleLbl="node4" presStyleIdx="3" presStyleCnt="21"/>
      <dgm:spPr/>
    </dgm:pt>
    <dgm:pt modelId="{BB05DA93-245E-4E57-85C6-AAB1DD011264}" type="pres">
      <dgm:prSet presAssocID="{19471476-9F36-4C10-B495-FC3B29ACA596}" presName="hierChild4" presStyleCnt="0"/>
      <dgm:spPr/>
    </dgm:pt>
    <dgm:pt modelId="{FAF8DEB1-0A19-4C43-B35C-8A65007BCCE7}" type="pres">
      <dgm:prSet presAssocID="{19471476-9F36-4C10-B495-FC3B29ACA596}" presName="hierChild5" presStyleCnt="0"/>
      <dgm:spPr/>
    </dgm:pt>
    <dgm:pt modelId="{6CD8808F-60B5-4628-BBBC-8EFBB36983EE}" type="pres">
      <dgm:prSet presAssocID="{0101BD48-02EC-4A44-8832-79EAB18E23F9}" presName="Name37" presStyleLbl="parChTrans1D4" presStyleIdx="4" presStyleCnt="21"/>
      <dgm:spPr/>
    </dgm:pt>
    <dgm:pt modelId="{69781C1C-B86C-4EB8-A003-5901B1F4A4BA}" type="pres">
      <dgm:prSet presAssocID="{DC168193-D55D-45FB-B2D1-A914A8ED5AED}" presName="hierRoot2" presStyleCnt="0">
        <dgm:presLayoutVars>
          <dgm:hierBranch val="init"/>
        </dgm:presLayoutVars>
      </dgm:prSet>
      <dgm:spPr/>
    </dgm:pt>
    <dgm:pt modelId="{A041574E-9096-4765-BCB9-4D9FDD0930BF}" type="pres">
      <dgm:prSet presAssocID="{DC168193-D55D-45FB-B2D1-A914A8ED5AED}" presName="rootComposite" presStyleCnt="0"/>
      <dgm:spPr/>
    </dgm:pt>
    <dgm:pt modelId="{527B1643-BB95-47EC-A4A1-70ABC2F0838E}" type="pres">
      <dgm:prSet presAssocID="{DC168193-D55D-45FB-B2D1-A914A8ED5AED}" presName="rootText" presStyleLbl="node4" presStyleIdx="4" presStyleCnt="21">
        <dgm:presLayoutVars>
          <dgm:chPref val="3"/>
        </dgm:presLayoutVars>
      </dgm:prSet>
      <dgm:spPr/>
    </dgm:pt>
    <dgm:pt modelId="{B18957D7-ACD7-4FE5-9D60-CF5CD44B2EBD}" type="pres">
      <dgm:prSet presAssocID="{DC168193-D55D-45FB-B2D1-A914A8ED5AED}" presName="rootConnector" presStyleLbl="node4" presStyleIdx="4" presStyleCnt="21"/>
      <dgm:spPr/>
    </dgm:pt>
    <dgm:pt modelId="{314A4609-22C3-40E2-A617-47DEB7764924}" type="pres">
      <dgm:prSet presAssocID="{DC168193-D55D-45FB-B2D1-A914A8ED5AED}" presName="hierChild4" presStyleCnt="0"/>
      <dgm:spPr/>
    </dgm:pt>
    <dgm:pt modelId="{843E5A2C-1CE4-4B91-B5C8-860752E0C5FA}" type="pres">
      <dgm:prSet presAssocID="{DC168193-D55D-45FB-B2D1-A914A8ED5AED}" presName="hierChild5" presStyleCnt="0"/>
      <dgm:spPr/>
    </dgm:pt>
    <dgm:pt modelId="{9BA3BF53-A66D-4D88-B7A7-67614F51C2E7}" type="pres">
      <dgm:prSet presAssocID="{334FCA08-B0ED-41D0-9423-8A3B4739613B}" presName="Name37" presStyleLbl="parChTrans1D4" presStyleIdx="5" presStyleCnt="21"/>
      <dgm:spPr/>
    </dgm:pt>
    <dgm:pt modelId="{D3BAFF80-E486-4EE6-9104-961FBADB88ED}" type="pres">
      <dgm:prSet presAssocID="{D1E23942-4ADE-4EE0-824E-9FF8DB181CF9}" presName="hierRoot2" presStyleCnt="0">
        <dgm:presLayoutVars>
          <dgm:hierBranch val="init"/>
        </dgm:presLayoutVars>
      </dgm:prSet>
      <dgm:spPr/>
    </dgm:pt>
    <dgm:pt modelId="{1221A5FA-27FF-4A8B-A74C-EA20FD0986BD}" type="pres">
      <dgm:prSet presAssocID="{D1E23942-4ADE-4EE0-824E-9FF8DB181CF9}" presName="rootComposite" presStyleCnt="0"/>
      <dgm:spPr/>
    </dgm:pt>
    <dgm:pt modelId="{745B32F2-6A4F-48B7-BD66-41A5B2536E52}" type="pres">
      <dgm:prSet presAssocID="{D1E23942-4ADE-4EE0-824E-9FF8DB181CF9}" presName="rootText" presStyleLbl="node4" presStyleIdx="5" presStyleCnt="21">
        <dgm:presLayoutVars>
          <dgm:chPref val="3"/>
        </dgm:presLayoutVars>
      </dgm:prSet>
      <dgm:spPr/>
    </dgm:pt>
    <dgm:pt modelId="{51D15135-E447-4D5B-8F08-72F2890778DE}" type="pres">
      <dgm:prSet presAssocID="{D1E23942-4ADE-4EE0-824E-9FF8DB181CF9}" presName="rootConnector" presStyleLbl="node4" presStyleIdx="5" presStyleCnt="21"/>
      <dgm:spPr/>
    </dgm:pt>
    <dgm:pt modelId="{190F3502-D8C1-4B77-A55E-E7A390FC8276}" type="pres">
      <dgm:prSet presAssocID="{D1E23942-4ADE-4EE0-824E-9FF8DB181CF9}" presName="hierChild4" presStyleCnt="0"/>
      <dgm:spPr/>
    </dgm:pt>
    <dgm:pt modelId="{3D00AAA6-794D-46A6-8EA5-790BDA47F4C9}" type="pres">
      <dgm:prSet presAssocID="{D1E23942-4ADE-4EE0-824E-9FF8DB181CF9}" presName="hierChild5" presStyleCnt="0"/>
      <dgm:spPr/>
    </dgm:pt>
    <dgm:pt modelId="{15A851F5-999B-41AE-8C54-FA4895E0B91E}" type="pres">
      <dgm:prSet presAssocID="{E235A668-900F-4775-8B50-6CB6B2AF090A}" presName="Name37" presStyleLbl="parChTrans1D4" presStyleIdx="6" presStyleCnt="21"/>
      <dgm:spPr/>
    </dgm:pt>
    <dgm:pt modelId="{ED673E60-E5E7-49D0-8D53-5A80D126FF7E}" type="pres">
      <dgm:prSet presAssocID="{033B5779-3086-49AA-8304-909464F5E265}" presName="hierRoot2" presStyleCnt="0">
        <dgm:presLayoutVars>
          <dgm:hierBranch val="init"/>
        </dgm:presLayoutVars>
      </dgm:prSet>
      <dgm:spPr/>
    </dgm:pt>
    <dgm:pt modelId="{C6DFD7CC-B72E-4CBF-9C4F-C0987291D413}" type="pres">
      <dgm:prSet presAssocID="{033B5779-3086-49AA-8304-909464F5E265}" presName="rootComposite" presStyleCnt="0"/>
      <dgm:spPr/>
    </dgm:pt>
    <dgm:pt modelId="{445A1AB0-02AC-4934-B2F2-189E71E24E8C}" type="pres">
      <dgm:prSet presAssocID="{033B5779-3086-49AA-8304-909464F5E265}" presName="rootText" presStyleLbl="node4" presStyleIdx="6" presStyleCnt="21">
        <dgm:presLayoutVars>
          <dgm:chPref val="3"/>
        </dgm:presLayoutVars>
      </dgm:prSet>
      <dgm:spPr/>
    </dgm:pt>
    <dgm:pt modelId="{1DC6591F-58CF-4BAE-B615-250FDA49ED03}" type="pres">
      <dgm:prSet presAssocID="{033B5779-3086-49AA-8304-909464F5E265}" presName="rootConnector" presStyleLbl="node4" presStyleIdx="6" presStyleCnt="21"/>
      <dgm:spPr/>
    </dgm:pt>
    <dgm:pt modelId="{A5F4DBD1-7078-4ED0-A281-D9FA12E5376E}" type="pres">
      <dgm:prSet presAssocID="{033B5779-3086-49AA-8304-909464F5E265}" presName="hierChild4" presStyleCnt="0"/>
      <dgm:spPr/>
    </dgm:pt>
    <dgm:pt modelId="{FFFD5EF3-ED3E-40F7-A5B5-EAD4EF6EC9DB}" type="pres">
      <dgm:prSet presAssocID="{033B5779-3086-49AA-8304-909464F5E265}" presName="hierChild5" presStyleCnt="0"/>
      <dgm:spPr/>
    </dgm:pt>
    <dgm:pt modelId="{0190891F-80DA-4EFA-BD06-570FBBD2E2F7}" type="pres">
      <dgm:prSet presAssocID="{BC7DA446-122A-4C6A-9212-BC3AAB6252F6}" presName="Name37" presStyleLbl="parChTrans1D4" presStyleIdx="7" presStyleCnt="21"/>
      <dgm:spPr/>
    </dgm:pt>
    <dgm:pt modelId="{9E63FA85-3363-46AE-AF21-A37C9A62C0FE}" type="pres">
      <dgm:prSet presAssocID="{4666ED82-9B08-43D1-AC9F-0DAE8AD10280}" presName="hierRoot2" presStyleCnt="0">
        <dgm:presLayoutVars>
          <dgm:hierBranch val="init"/>
        </dgm:presLayoutVars>
      </dgm:prSet>
      <dgm:spPr/>
    </dgm:pt>
    <dgm:pt modelId="{1940A9A3-DFF7-4241-8E35-4A27F967AF63}" type="pres">
      <dgm:prSet presAssocID="{4666ED82-9B08-43D1-AC9F-0DAE8AD10280}" presName="rootComposite" presStyleCnt="0"/>
      <dgm:spPr/>
    </dgm:pt>
    <dgm:pt modelId="{B997B984-3287-4E2F-8ACC-D8D75E9E539B}" type="pres">
      <dgm:prSet presAssocID="{4666ED82-9B08-43D1-AC9F-0DAE8AD10280}" presName="rootText" presStyleLbl="node4" presStyleIdx="7" presStyleCnt="21">
        <dgm:presLayoutVars>
          <dgm:chPref val="3"/>
        </dgm:presLayoutVars>
      </dgm:prSet>
      <dgm:spPr/>
    </dgm:pt>
    <dgm:pt modelId="{2EE2DC30-2FD3-46BF-9477-F524579A3352}" type="pres">
      <dgm:prSet presAssocID="{4666ED82-9B08-43D1-AC9F-0DAE8AD10280}" presName="rootConnector" presStyleLbl="node4" presStyleIdx="7" presStyleCnt="21"/>
      <dgm:spPr/>
    </dgm:pt>
    <dgm:pt modelId="{8F58CED7-CD00-470A-AB60-972601BAE973}" type="pres">
      <dgm:prSet presAssocID="{4666ED82-9B08-43D1-AC9F-0DAE8AD10280}" presName="hierChild4" presStyleCnt="0"/>
      <dgm:spPr/>
    </dgm:pt>
    <dgm:pt modelId="{989D586E-E4F3-4DFE-8FE4-D04D663C5051}" type="pres">
      <dgm:prSet presAssocID="{4666ED82-9B08-43D1-AC9F-0DAE8AD10280}" presName="hierChild5" presStyleCnt="0"/>
      <dgm:spPr/>
    </dgm:pt>
    <dgm:pt modelId="{BBCF6B9C-EF1F-4D3C-9C0E-6C94B74A8A77}" type="pres">
      <dgm:prSet presAssocID="{520FAE78-9E74-44B4-A814-87D411E84797}" presName="Name37" presStyleLbl="parChTrans1D4" presStyleIdx="8" presStyleCnt="21"/>
      <dgm:spPr/>
    </dgm:pt>
    <dgm:pt modelId="{3E399127-2847-4642-B9BB-8BCAEE87452E}" type="pres">
      <dgm:prSet presAssocID="{9E2E0F5D-37DE-4C69-97EC-ED58C53363C4}" presName="hierRoot2" presStyleCnt="0">
        <dgm:presLayoutVars>
          <dgm:hierBranch val="init"/>
        </dgm:presLayoutVars>
      </dgm:prSet>
      <dgm:spPr/>
    </dgm:pt>
    <dgm:pt modelId="{2D86B83D-04F7-4904-B308-5E826B325AF7}" type="pres">
      <dgm:prSet presAssocID="{9E2E0F5D-37DE-4C69-97EC-ED58C53363C4}" presName="rootComposite" presStyleCnt="0"/>
      <dgm:spPr/>
    </dgm:pt>
    <dgm:pt modelId="{ED185497-4C19-4848-8F49-B74C5B958804}" type="pres">
      <dgm:prSet presAssocID="{9E2E0F5D-37DE-4C69-97EC-ED58C53363C4}" presName="rootText" presStyleLbl="node4" presStyleIdx="8" presStyleCnt="21">
        <dgm:presLayoutVars>
          <dgm:chPref val="3"/>
        </dgm:presLayoutVars>
      </dgm:prSet>
      <dgm:spPr/>
    </dgm:pt>
    <dgm:pt modelId="{0BC6CA3F-1BC6-4AC1-B039-B713414A2092}" type="pres">
      <dgm:prSet presAssocID="{9E2E0F5D-37DE-4C69-97EC-ED58C53363C4}" presName="rootConnector" presStyleLbl="node4" presStyleIdx="8" presStyleCnt="21"/>
      <dgm:spPr/>
    </dgm:pt>
    <dgm:pt modelId="{3F53693F-FB3E-4A67-907A-7C6B4BB5E40E}" type="pres">
      <dgm:prSet presAssocID="{9E2E0F5D-37DE-4C69-97EC-ED58C53363C4}" presName="hierChild4" presStyleCnt="0"/>
      <dgm:spPr/>
    </dgm:pt>
    <dgm:pt modelId="{8996B114-40DF-4D60-AE6F-B040D56F866B}" type="pres">
      <dgm:prSet presAssocID="{9E2E0F5D-37DE-4C69-97EC-ED58C53363C4}" presName="hierChild5" presStyleCnt="0"/>
      <dgm:spPr/>
    </dgm:pt>
    <dgm:pt modelId="{F11B1302-B29C-40A0-9CC9-18F74DFA3683}" type="pres">
      <dgm:prSet presAssocID="{D80FA045-4DE6-4016-AA63-DC384803CB80}" presName="Name37" presStyleLbl="parChTrans1D4" presStyleIdx="9" presStyleCnt="21"/>
      <dgm:spPr/>
    </dgm:pt>
    <dgm:pt modelId="{F04F9E89-7369-41EB-8164-3620E3891CA5}" type="pres">
      <dgm:prSet presAssocID="{3F6A100E-D727-4F49-9FA9-96E53B31BB14}" presName="hierRoot2" presStyleCnt="0">
        <dgm:presLayoutVars>
          <dgm:hierBranch val="init"/>
        </dgm:presLayoutVars>
      </dgm:prSet>
      <dgm:spPr/>
    </dgm:pt>
    <dgm:pt modelId="{9F90445B-C12F-4C23-974F-1033AD37E5E3}" type="pres">
      <dgm:prSet presAssocID="{3F6A100E-D727-4F49-9FA9-96E53B31BB14}" presName="rootComposite" presStyleCnt="0"/>
      <dgm:spPr/>
    </dgm:pt>
    <dgm:pt modelId="{FC7378E0-A08E-413A-A019-50A3C1FEF3D7}" type="pres">
      <dgm:prSet presAssocID="{3F6A100E-D727-4F49-9FA9-96E53B31BB14}" presName="rootText" presStyleLbl="node4" presStyleIdx="9" presStyleCnt="21">
        <dgm:presLayoutVars>
          <dgm:chPref val="3"/>
        </dgm:presLayoutVars>
      </dgm:prSet>
      <dgm:spPr/>
    </dgm:pt>
    <dgm:pt modelId="{AC889474-DBFE-47AC-9955-6DC14C59050C}" type="pres">
      <dgm:prSet presAssocID="{3F6A100E-D727-4F49-9FA9-96E53B31BB14}" presName="rootConnector" presStyleLbl="node4" presStyleIdx="9" presStyleCnt="21"/>
      <dgm:spPr/>
    </dgm:pt>
    <dgm:pt modelId="{6BCCC2AE-AABF-4716-B9C6-D0321EC10DC7}" type="pres">
      <dgm:prSet presAssocID="{3F6A100E-D727-4F49-9FA9-96E53B31BB14}" presName="hierChild4" presStyleCnt="0"/>
      <dgm:spPr/>
    </dgm:pt>
    <dgm:pt modelId="{2DF77F20-7B1A-47AB-9864-82BDAE897AE2}" type="pres">
      <dgm:prSet presAssocID="{3F6A100E-D727-4F49-9FA9-96E53B31BB14}" presName="hierChild5" presStyleCnt="0"/>
      <dgm:spPr/>
    </dgm:pt>
    <dgm:pt modelId="{F458497F-2E4E-45E0-8B5E-8722DD128908}" type="pres">
      <dgm:prSet presAssocID="{D8B92129-0676-4D93-A2E2-5075C82F5E53}" presName="Name37" presStyleLbl="parChTrans1D4" presStyleIdx="10" presStyleCnt="21"/>
      <dgm:spPr/>
    </dgm:pt>
    <dgm:pt modelId="{1E76BF58-63E8-43B4-93CB-C1350FCD2499}" type="pres">
      <dgm:prSet presAssocID="{F7375739-2633-4741-B5F8-3B71A5276A18}" presName="hierRoot2" presStyleCnt="0">
        <dgm:presLayoutVars>
          <dgm:hierBranch val="init"/>
        </dgm:presLayoutVars>
      </dgm:prSet>
      <dgm:spPr/>
    </dgm:pt>
    <dgm:pt modelId="{433BBAC6-675C-4F97-AEA3-59DD6D0CFA28}" type="pres">
      <dgm:prSet presAssocID="{F7375739-2633-4741-B5F8-3B71A5276A18}" presName="rootComposite" presStyleCnt="0"/>
      <dgm:spPr/>
    </dgm:pt>
    <dgm:pt modelId="{7ED0CC54-8601-4658-B5C9-8C89B8AB0AE9}" type="pres">
      <dgm:prSet presAssocID="{F7375739-2633-4741-B5F8-3B71A5276A18}" presName="rootText" presStyleLbl="node4" presStyleIdx="10" presStyleCnt="21">
        <dgm:presLayoutVars>
          <dgm:chPref val="3"/>
        </dgm:presLayoutVars>
      </dgm:prSet>
      <dgm:spPr/>
    </dgm:pt>
    <dgm:pt modelId="{9A10818A-040E-4FA8-82BB-A362A54ACB9A}" type="pres">
      <dgm:prSet presAssocID="{F7375739-2633-4741-B5F8-3B71A5276A18}" presName="rootConnector" presStyleLbl="node4" presStyleIdx="10" presStyleCnt="21"/>
      <dgm:spPr/>
    </dgm:pt>
    <dgm:pt modelId="{02DEF746-13A4-475D-933A-235854D57576}" type="pres">
      <dgm:prSet presAssocID="{F7375739-2633-4741-B5F8-3B71A5276A18}" presName="hierChild4" presStyleCnt="0"/>
      <dgm:spPr/>
    </dgm:pt>
    <dgm:pt modelId="{4B7D41BD-DF19-4F8C-811E-117CFF00D9C4}" type="pres">
      <dgm:prSet presAssocID="{F7375739-2633-4741-B5F8-3B71A5276A18}" presName="hierChild5" presStyleCnt="0"/>
      <dgm:spPr/>
    </dgm:pt>
    <dgm:pt modelId="{DF3AAE1E-489A-4317-B256-A0A5948A9605}" type="pres">
      <dgm:prSet presAssocID="{FBAA8CD5-DFA8-4209-B82F-75E85FEE05F0}" presName="Name37" presStyleLbl="parChTrans1D4" presStyleIdx="11" presStyleCnt="21"/>
      <dgm:spPr/>
    </dgm:pt>
    <dgm:pt modelId="{FE1208FC-18AD-42DF-8344-E0D973FAB2D8}" type="pres">
      <dgm:prSet presAssocID="{9128328E-0072-41E8-8A4F-EBE87FB67E1A}" presName="hierRoot2" presStyleCnt="0">
        <dgm:presLayoutVars>
          <dgm:hierBranch val="init"/>
        </dgm:presLayoutVars>
      </dgm:prSet>
      <dgm:spPr/>
    </dgm:pt>
    <dgm:pt modelId="{2494FBCD-1BD9-40C4-88EA-C84E123172F0}" type="pres">
      <dgm:prSet presAssocID="{9128328E-0072-41E8-8A4F-EBE87FB67E1A}" presName="rootComposite" presStyleCnt="0"/>
      <dgm:spPr/>
    </dgm:pt>
    <dgm:pt modelId="{6B103CB4-906C-4131-9158-9E794FDA3445}" type="pres">
      <dgm:prSet presAssocID="{9128328E-0072-41E8-8A4F-EBE87FB67E1A}" presName="rootText" presStyleLbl="node4" presStyleIdx="11" presStyleCnt="21">
        <dgm:presLayoutVars>
          <dgm:chPref val="3"/>
        </dgm:presLayoutVars>
      </dgm:prSet>
      <dgm:spPr/>
    </dgm:pt>
    <dgm:pt modelId="{396A0F6A-169B-4D8A-8CC6-A100AF77E9EE}" type="pres">
      <dgm:prSet presAssocID="{9128328E-0072-41E8-8A4F-EBE87FB67E1A}" presName="rootConnector" presStyleLbl="node4" presStyleIdx="11" presStyleCnt="21"/>
      <dgm:spPr/>
    </dgm:pt>
    <dgm:pt modelId="{0790DCE4-5E08-40EA-9BEB-96A413DFCC58}" type="pres">
      <dgm:prSet presAssocID="{9128328E-0072-41E8-8A4F-EBE87FB67E1A}" presName="hierChild4" presStyleCnt="0"/>
      <dgm:spPr/>
    </dgm:pt>
    <dgm:pt modelId="{0CA4D8C0-0B52-462E-AA5D-6BAD37774C26}" type="pres">
      <dgm:prSet presAssocID="{9128328E-0072-41E8-8A4F-EBE87FB67E1A}" presName="hierChild5" presStyleCnt="0"/>
      <dgm:spPr/>
    </dgm:pt>
    <dgm:pt modelId="{A08EEFD3-2B05-4181-8DEC-12596224F688}" type="pres">
      <dgm:prSet presAssocID="{5C06517F-CB26-4FEB-A82D-757C4A24C760}" presName="hierChild5" presStyleCnt="0"/>
      <dgm:spPr/>
    </dgm:pt>
    <dgm:pt modelId="{2E640FE8-EF38-47D1-B66F-DD436212C2AE}" type="pres">
      <dgm:prSet presAssocID="{441C9F17-5021-4A2D-96BD-AB2D5687404F}" presName="Name37" presStyleLbl="parChTrans1D3" presStyleIdx="9" presStyleCnt="13"/>
      <dgm:spPr/>
    </dgm:pt>
    <dgm:pt modelId="{E90B0BAE-B90E-47A9-A89B-B3901A5FB9EA}" type="pres">
      <dgm:prSet presAssocID="{F891C6A5-C85B-45EC-8983-D219ACFB7196}" presName="hierRoot2" presStyleCnt="0">
        <dgm:presLayoutVars>
          <dgm:hierBranch val="init"/>
        </dgm:presLayoutVars>
      </dgm:prSet>
      <dgm:spPr/>
    </dgm:pt>
    <dgm:pt modelId="{95C5543A-C78B-4B36-ABC0-D010B4DDE1B1}" type="pres">
      <dgm:prSet presAssocID="{F891C6A5-C85B-45EC-8983-D219ACFB7196}" presName="rootComposite" presStyleCnt="0"/>
      <dgm:spPr/>
    </dgm:pt>
    <dgm:pt modelId="{F7C8036B-116E-4C0E-905B-D84B27F735C6}" type="pres">
      <dgm:prSet presAssocID="{F891C6A5-C85B-45EC-8983-D219ACFB7196}" presName="rootText" presStyleLbl="node3" presStyleIdx="9" presStyleCnt="13">
        <dgm:presLayoutVars>
          <dgm:chPref val="3"/>
        </dgm:presLayoutVars>
      </dgm:prSet>
      <dgm:spPr/>
    </dgm:pt>
    <dgm:pt modelId="{0E1F87EA-AFC9-4070-A46F-C81C01B9AAA6}" type="pres">
      <dgm:prSet presAssocID="{F891C6A5-C85B-45EC-8983-D219ACFB7196}" presName="rootConnector" presStyleLbl="node3" presStyleIdx="9" presStyleCnt="13"/>
      <dgm:spPr/>
    </dgm:pt>
    <dgm:pt modelId="{52A505E4-F58C-4CD5-A611-B876A666312C}" type="pres">
      <dgm:prSet presAssocID="{F891C6A5-C85B-45EC-8983-D219ACFB7196}" presName="hierChild4" presStyleCnt="0"/>
      <dgm:spPr/>
    </dgm:pt>
    <dgm:pt modelId="{32926616-6FEF-40DB-9BE3-2313E96A62BD}" type="pres">
      <dgm:prSet presAssocID="{1701A504-2979-4390-A3C1-B78B85E38144}" presName="Name37" presStyleLbl="parChTrans1D4" presStyleIdx="12" presStyleCnt="21"/>
      <dgm:spPr/>
    </dgm:pt>
    <dgm:pt modelId="{385CD076-51B5-466F-93EB-41BB782ADFF6}" type="pres">
      <dgm:prSet presAssocID="{98BFEBAE-DEBC-4EC6-8E8D-08F26A1D3CD7}" presName="hierRoot2" presStyleCnt="0">
        <dgm:presLayoutVars>
          <dgm:hierBranch val="init"/>
        </dgm:presLayoutVars>
      </dgm:prSet>
      <dgm:spPr/>
    </dgm:pt>
    <dgm:pt modelId="{5F3DFCAE-B36E-4AD0-B5D4-ECA51EC62C95}" type="pres">
      <dgm:prSet presAssocID="{98BFEBAE-DEBC-4EC6-8E8D-08F26A1D3CD7}" presName="rootComposite" presStyleCnt="0"/>
      <dgm:spPr/>
    </dgm:pt>
    <dgm:pt modelId="{F220520E-C2D3-44E7-82D9-4E25AFD64385}" type="pres">
      <dgm:prSet presAssocID="{98BFEBAE-DEBC-4EC6-8E8D-08F26A1D3CD7}" presName="rootText" presStyleLbl="node4" presStyleIdx="12" presStyleCnt="21">
        <dgm:presLayoutVars>
          <dgm:chPref val="3"/>
        </dgm:presLayoutVars>
      </dgm:prSet>
      <dgm:spPr/>
    </dgm:pt>
    <dgm:pt modelId="{0B8788B9-2381-4DCE-A849-A7B5FB5A07F0}" type="pres">
      <dgm:prSet presAssocID="{98BFEBAE-DEBC-4EC6-8E8D-08F26A1D3CD7}" presName="rootConnector" presStyleLbl="node4" presStyleIdx="12" presStyleCnt="21"/>
      <dgm:spPr/>
    </dgm:pt>
    <dgm:pt modelId="{89A838CE-A4F0-4720-8F52-83522CF98B0D}" type="pres">
      <dgm:prSet presAssocID="{98BFEBAE-DEBC-4EC6-8E8D-08F26A1D3CD7}" presName="hierChild4" presStyleCnt="0"/>
      <dgm:spPr/>
    </dgm:pt>
    <dgm:pt modelId="{56A592EF-FD28-45EE-BDA8-E2BF819BD586}" type="pres">
      <dgm:prSet presAssocID="{98BFEBAE-DEBC-4EC6-8E8D-08F26A1D3CD7}" presName="hierChild5" presStyleCnt="0"/>
      <dgm:spPr/>
    </dgm:pt>
    <dgm:pt modelId="{F0F9EF80-6A54-43DE-A154-CA222556336C}" type="pres">
      <dgm:prSet presAssocID="{F919B826-4586-4B6B-8111-C94E3E2C28DF}" presName="Name37" presStyleLbl="parChTrans1D4" presStyleIdx="13" presStyleCnt="21"/>
      <dgm:spPr/>
    </dgm:pt>
    <dgm:pt modelId="{98745306-6AD8-4349-89B7-DED86A2DF85F}" type="pres">
      <dgm:prSet presAssocID="{B2C10266-8273-43DA-9EE6-4C0F7FBA9595}" presName="hierRoot2" presStyleCnt="0">
        <dgm:presLayoutVars>
          <dgm:hierBranch val="init"/>
        </dgm:presLayoutVars>
      </dgm:prSet>
      <dgm:spPr/>
    </dgm:pt>
    <dgm:pt modelId="{93B1A7C1-26B8-45C6-9425-D4ACB8D5BFAC}" type="pres">
      <dgm:prSet presAssocID="{B2C10266-8273-43DA-9EE6-4C0F7FBA9595}" presName="rootComposite" presStyleCnt="0"/>
      <dgm:spPr/>
    </dgm:pt>
    <dgm:pt modelId="{F6B46F47-C564-4220-8800-37A2DDC7EC94}" type="pres">
      <dgm:prSet presAssocID="{B2C10266-8273-43DA-9EE6-4C0F7FBA9595}" presName="rootText" presStyleLbl="node4" presStyleIdx="13" presStyleCnt="21">
        <dgm:presLayoutVars>
          <dgm:chPref val="3"/>
        </dgm:presLayoutVars>
      </dgm:prSet>
      <dgm:spPr/>
    </dgm:pt>
    <dgm:pt modelId="{69BBBEAA-B974-4FA9-A4C0-98F950A85C33}" type="pres">
      <dgm:prSet presAssocID="{B2C10266-8273-43DA-9EE6-4C0F7FBA9595}" presName="rootConnector" presStyleLbl="node4" presStyleIdx="13" presStyleCnt="21"/>
      <dgm:spPr/>
    </dgm:pt>
    <dgm:pt modelId="{0C6EC557-9417-4B39-A8D2-2C9E3DDDCF8B}" type="pres">
      <dgm:prSet presAssocID="{B2C10266-8273-43DA-9EE6-4C0F7FBA9595}" presName="hierChild4" presStyleCnt="0"/>
      <dgm:spPr/>
    </dgm:pt>
    <dgm:pt modelId="{C8CE5330-DBD4-40E8-8F93-2F73FBCADE85}" type="pres">
      <dgm:prSet presAssocID="{B2C10266-8273-43DA-9EE6-4C0F7FBA9595}" presName="hierChild5" presStyleCnt="0"/>
      <dgm:spPr/>
    </dgm:pt>
    <dgm:pt modelId="{62048491-0935-4599-BAA4-2269B695229E}" type="pres">
      <dgm:prSet presAssocID="{07D3B0C8-6E81-4B09-A50E-2599725B9754}" presName="Name37" presStyleLbl="parChTrans1D4" presStyleIdx="14" presStyleCnt="21"/>
      <dgm:spPr/>
    </dgm:pt>
    <dgm:pt modelId="{BA4D560E-7C1F-48EE-9FC2-6176DFD93E20}" type="pres">
      <dgm:prSet presAssocID="{A1CB7EAD-978D-44BC-8B8F-4E2F61F4C56C}" presName="hierRoot2" presStyleCnt="0">
        <dgm:presLayoutVars>
          <dgm:hierBranch val="init"/>
        </dgm:presLayoutVars>
      </dgm:prSet>
      <dgm:spPr/>
    </dgm:pt>
    <dgm:pt modelId="{5E04DB36-9A54-4FAC-A625-56F1363BCAC8}" type="pres">
      <dgm:prSet presAssocID="{A1CB7EAD-978D-44BC-8B8F-4E2F61F4C56C}" presName="rootComposite" presStyleCnt="0"/>
      <dgm:spPr/>
    </dgm:pt>
    <dgm:pt modelId="{CB3DB823-A3C0-43AA-9784-C9C02875E5E6}" type="pres">
      <dgm:prSet presAssocID="{A1CB7EAD-978D-44BC-8B8F-4E2F61F4C56C}" presName="rootText" presStyleLbl="node4" presStyleIdx="14" presStyleCnt="21">
        <dgm:presLayoutVars>
          <dgm:chPref val="3"/>
        </dgm:presLayoutVars>
      </dgm:prSet>
      <dgm:spPr/>
    </dgm:pt>
    <dgm:pt modelId="{71BBC6E0-70E8-4A91-80A3-EB55D61C8725}" type="pres">
      <dgm:prSet presAssocID="{A1CB7EAD-978D-44BC-8B8F-4E2F61F4C56C}" presName="rootConnector" presStyleLbl="node4" presStyleIdx="14" presStyleCnt="21"/>
      <dgm:spPr/>
    </dgm:pt>
    <dgm:pt modelId="{C35BD3CF-03E3-4EB9-9580-71A2E90D9821}" type="pres">
      <dgm:prSet presAssocID="{A1CB7EAD-978D-44BC-8B8F-4E2F61F4C56C}" presName="hierChild4" presStyleCnt="0"/>
      <dgm:spPr/>
    </dgm:pt>
    <dgm:pt modelId="{0A1D69DC-7509-4E8A-A05D-93F6F649292F}" type="pres">
      <dgm:prSet presAssocID="{A1CB7EAD-978D-44BC-8B8F-4E2F61F4C56C}" presName="hierChild5" presStyleCnt="0"/>
      <dgm:spPr/>
    </dgm:pt>
    <dgm:pt modelId="{9A34EAAD-DB80-461A-9C78-305E0833CD93}" type="pres">
      <dgm:prSet presAssocID="{A5A1FA34-13C8-4549-986E-150F6F7D8628}" presName="Name37" presStyleLbl="parChTrans1D4" presStyleIdx="15" presStyleCnt="21"/>
      <dgm:spPr/>
    </dgm:pt>
    <dgm:pt modelId="{2A558158-0BEA-4CAD-83B7-3BFE82CA1CA6}" type="pres">
      <dgm:prSet presAssocID="{93CA1447-8A8A-4502-AD72-E378168F1B19}" presName="hierRoot2" presStyleCnt="0">
        <dgm:presLayoutVars>
          <dgm:hierBranch val="init"/>
        </dgm:presLayoutVars>
      </dgm:prSet>
      <dgm:spPr/>
    </dgm:pt>
    <dgm:pt modelId="{6EA4D7CD-16CF-43B6-86A6-149425740194}" type="pres">
      <dgm:prSet presAssocID="{93CA1447-8A8A-4502-AD72-E378168F1B19}" presName="rootComposite" presStyleCnt="0"/>
      <dgm:spPr/>
    </dgm:pt>
    <dgm:pt modelId="{01CFB033-A4D6-4550-B503-C8A7A4E88B9C}" type="pres">
      <dgm:prSet presAssocID="{93CA1447-8A8A-4502-AD72-E378168F1B19}" presName="rootText" presStyleLbl="node4" presStyleIdx="15" presStyleCnt="21">
        <dgm:presLayoutVars>
          <dgm:chPref val="3"/>
        </dgm:presLayoutVars>
      </dgm:prSet>
      <dgm:spPr/>
    </dgm:pt>
    <dgm:pt modelId="{88786C1C-F68D-45D8-B8B3-67FEC39BEA36}" type="pres">
      <dgm:prSet presAssocID="{93CA1447-8A8A-4502-AD72-E378168F1B19}" presName="rootConnector" presStyleLbl="node4" presStyleIdx="15" presStyleCnt="21"/>
      <dgm:spPr/>
    </dgm:pt>
    <dgm:pt modelId="{879A7C51-02FD-42D9-9B11-CB82A235C60E}" type="pres">
      <dgm:prSet presAssocID="{93CA1447-8A8A-4502-AD72-E378168F1B19}" presName="hierChild4" presStyleCnt="0"/>
      <dgm:spPr/>
    </dgm:pt>
    <dgm:pt modelId="{0E188E61-7975-413F-8C7F-A34DD91E2C19}" type="pres">
      <dgm:prSet presAssocID="{93CA1447-8A8A-4502-AD72-E378168F1B19}" presName="hierChild5" presStyleCnt="0"/>
      <dgm:spPr/>
    </dgm:pt>
    <dgm:pt modelId="{8E96F324-C23A-4342-880B-26B939E8D26F}" type="pres">
      <dgm:prSet presAssocID="{88A9833F-ECE7-4593-A9DD-EF0DF87EA6EE}" presName="Name37" presStyleLbl="parChTrans1D4" presStyleIdx="16" presStyleCnt="21"/>
      <dgm:spPr/>
    </dgm:pt>
    <dgm:pt modelId="{286547F4-1231-4DEF-95DB-30CD60C72F41}" type="pres">
      <dgm:prSet presAssocID="{4C720787-8B02-4534-946D-807574EE2854}" presName="hierRoot2" presStyleCnt="0">
        <dgm:presLayoutVars>
          <dgm:hierBranch val="init"/>
        </dgm:presLayoutVars>
      </dgm:prSet>
      <dgm:spPr/>
    </dgm:pt>
    <dgm:pt modelId="{735F27A6-375D-47BF-9487-A74A868D7AB0}" type="pres">
      <dgm:prSet presAssocID="{4C720787-8B02-4534-946D-807574EE2854}" presName="rootComposite" presStyleCnt="0"/>
      <dgm:spPr/>
    </dgm:pt>
    <dgm:pt modelId="{0169D93A-7118-494E-BAD0-01A16B2D7016}" type="pres">
      <dgm:prSet presAssocID="{4C720787-8B02-4534-946D-807574EE2854}" presName="rootText" presStyleLbl="node4" presStyleIdx="16" presStyleCnt="21">
        <dgm:presLayoutVars>
          <dgm:chPref val="3"/>
        </dgm:presLayoutVars>
      </dgm:prSet>
      <dgm:spPr/>
    </dgm:pt>
    <dgm:pt modelId="{089147B1-8E03-4B42-81CE-283658570EAB}" type="pres">
      <dgm:prSet presAssocID="{4C720787-8B02-4534-946D-807574EE2854}" presName="rootConnector" presStyleLbl="node4" presStyleIdx="16" presStyleCnt="21"/>
      <dgm:spPr/>
    </dgm:pt>
    <dgm:pt modelId="{D9F7CA38-3B4A-4823-92FB-541126B5C802}" type="pres">
      <dgm:prSet presAssocID="{4C720787-8B02-4534-946D-807574EE2854}" presName="hierChild4" presStyleCnt="0"/>
      <dgm:spPr/>
    </dgm:pt>
    <dgm:pt modelId="{1B8F48AF-A195-422C-A0CA-A092E3A6F910}" type="pres">
      <dgm:prSet presAssocID="{4C720787-8B02-4534-946D-807574EE2854}" presName="hierChild5" presStyleCnt="0"/>
      <dgm:spPr/>
    </dgm:pt>
    <dgm:pt modelId="{94766513-CC75-43C5-B64E-8B46F7E3C6DD}" type="pres">
      <dgm:prSet presAssocID="{E9E8A096-EA12-4897-ADD0-8980E9CD291C}" presName="Name37" presStyleLbl="parChTrans1D4" presStyleIdx="17" presStyleCnt="21"/>
      <dgm:spPr/>
    </dgm:pt>
    <dgm:pt modelId="{D62B201D-D213-4C46-A5BE-EC4029186A83}" type="pres">
      <dgm:prSet presAssocID="{36C4ADE6-BFEF-4D6E-AE4B-83E8B9A313E3}" presName="hierRoot2" presStyleCnt="0">
        <dgm:presLayoutVars>
          <dgm:hierBranch val="init"/>
        </dgm:presLayoutVars>
      </dgm:prSet>
      <dgm:spPr/>
    </dgm:pt>
    <dgm:pt modelId="{40B09149-A731-4FE8-9A20-0ACEA1FBD50B}" type="pres">
      <dgm:prSet presAssocID="{36C4ADE6-BFEF-4D6E-AE4B-83E8B9A313E3}" presName="rootComposite" presStyleCnt="0"/>
      <dgm:spPr/>
    </dgm:pt>
    <dgm:pt modelId="{98675D60-CDEA-4010-99E6-9E1EC5F9C3AB}" type="pres">
      <dgm:prSet presAssocID="{36C4ADE6-BFEF-4D6E-AE4B-83E8B9A313E3}" presName="rootText" presStyleLbl="node4" presStyleIdx="17" presStyleCnt="21">
        <dgm:presLayoutVars>
          <dgm:chPref val="3"/>
        </dgm:presLayoutVars>
      </dgm:prSet>
      <dgm:spPr/>
    </dgm:pt>
    <dgm:pt modelId="{860D3B43-E195-4EA3-A3F6-231629FC22A6}" type="pres">
      <dgm:prSet presAssocID="{36C4ADE6-BFEF-4D6E-AE4B-83E8B9A313E3}" presName="rootConnector" presStyleLbl="node4" presStyleIdx="17" presStyleCnt="21"/>
      <dgm:spPr/>
    </dgm:pt>
    <dgm:pt modelId="{5B2FB090-0BB8-4A86-B17C-27F7143E58F1}" type="pres">
      <dgm:prSet presAssocID="{36C4ADE6-BFEF-4D6E-AE4B-83E8B9A313E3}" presName="hierChild4" presStyleCnt="0"/>
      <dgm:spPr/>
    </dgm:pt>
    <dgm:pt modelId="{AD9152F7-62EF-45F8-BA00-72F75FDB142F}" type="pres">
      <dgm:prSet presAssocID="{36C4ADE6-BFEF-4D6E-AE4B-83E8B9A313E3}" presName="hierChild5" presStyleCnt="0"/>
      <dgm:spPr/>
    </dgm:pt>
    <dgm:pt modelId="{817F5B22-7A14-406A-AB9B-CECB6A16B8D9}" type="pres">
      <dgm:prSet presAssocID="{9998A451-08B1-404D-B194-1E6B18919E5A}" presName="Name37" presStyleLbl="parChTrans1D4" presStyleIdx="18" presStyleCnt="21"/>
      <dgm:spPr/>
    </dgm:pt>
    <dgm:pt modelId="{423022C2-3639-430C-9485-7C4D1100FB51}" type="pres">
      <dgm:prSet presAssocID="{20876A27-9FFB-4BFD-B8E6-D33409A68817}" presName="hierRoot2" presStyleCnt="0">
        <dgm:presLayoutVars>
          <dgm:hierBranch val="init"/>
        </dgm:presLayoutVars>
      </dgm:prSet>
      <dgm:spPr/>
    </dgm:pt>
    <dgm:pt modelId="{75FA1835-73AB-436B-89A3-C1385BD04296}" type="pres">
      <dgm:prSet presAssocID="{20876A27-9FFB-4BFD-B8E6-D33409A68817}" presName="rootComposite" presStyleCnt="0"/>
      <dgm:spPr/>
    </dgm:pt>
    <dgm:pt modelId="{55BCEB19-3B33-414D-9C84-8A9EB46D48E2}" type="pres">
      <dgm:prSet presAssocID="{20876A27-9FFB-4BFD-B8E6-D33409A68817}" presName="rootText" presStyleLbl="node4" presStyleIdx="18" presStyleCnt="21">
        <dgm:presLayoutVars>
          <dgm:chPref val="3"/>
        </dgm:presLayoutVars>
      </dgm:prSet>
      <dgm:spPr/>
    </dgm:pt>
    <dgm:pt modelId="{0EE1FB80-FEAB-4577-8623-2333BC3251BA}" type="pres">
      <dgm:prSet presAssocID="{20876A27-9FFB-4BFD-B8E6-D33409A68817}" presName="rootConnector" presStyleLbl="node4" presStyleIdx="18" presStyleCnt="21"/>
      <dgm:spPr/>
    </dgm:pt>
    <dgm:pt modelId="{C940B9F0-3BDF-4819-B06E-8C377B18E06C}" type="pres">
      <dgm:prSet presAssocID="{20876A27-9FFB-4BFD-B8E6-D33409A68817}" presName="hierChild4" presStyleCnt="0"/>
      <dgm:spPr/>
    </dgm:pt>
    <dgm:pt modelId="{1284C91E-06D6-41BA-91AB-515D822589CD}" type="pres">
      <dgm:prSet presAssocID="{20876A27-9FFB-4BFD-B8E6-D33409A68817}" presName="hierChild5" presStyleCnt="0"/>
      <dgm:spPr/>
    </dgm:pt>
    <dgm:pt modelId="{3A9EE820-6BD2-4486-82EA-49973220A9A8}" type="pres">
      <dgm:prSet presAssocID="{A575E981-0688-4B7B-9D93-FC4BB3EEA2C4}" presName="Name37" presStyleLbl="parChTrans1D4" presStyleIdx="19" presStyleCnt="21"/>
      <dgm:spPr/>
    </dgm:pt>
    <dgm:pt modelId="{FB04C60D-CEC0-4E8C-BA20-AA5F71E4D78C}" type="pres">
      <dgm:prSet presAssocID="{7480C5FA-22B4-4D58-BBBC-92A21B66D3F2}" presName="hierRoot2" presStyleCnt="0">
        <dgm:presLayoutVars>
          <dgm:hierBranch val="init"/>
        </dgm:presLayoutVars>
      </dgm:prSet>
      <dgm:spPr/>
    </dgm:pt>
    <dgm:pt modelId="{8C946578-FE73-4A8D-B732-4FF17ECE7947}" type="pres">
      <dgm:prSet presAssocID="{7480C5FA-22B4-4D58-BBBC-92A21B66D3F2}" presName="rootComposite" presStyleCnt="0"/>
      <dgm:spPr/>
    </dgm:pt>
    <dgm:pt modelId="{6ED1452D-22C4-4198-ACF7-E6042F2530F1}" type="pres">
      <dgm:prSet presAssocID="{7480C5FA-22B4-4D58-BBBC-92A21B66D3F2}" presName="rootText" presStyleLbl="node4" presStyleIdx="19" presStyleCnt="21">
        <dgm:presLayoutVars>
          <dgm:chPref val="3"/>
        </dgm:presLayoutVars>
      </dgm:prSet>
      <dgm:spPr/>
    </dgm:pt>
    <dgm:pt modelId="{4CA6746E-BAF5-49B8-BADF-D707C330739D}" type="pres">
      <dgm:prSet presAssocID="{7480C5FA-22B4-4D58-BBBC-92A21B66D3F2}" presName="rootConnector" presStyleLbl="node4" presStyleIdx="19" presStyleCnt="21"/>
      <dgm:spPr/>
    </dgm:pt>
    <dgm:pt modelId="{E4341BA4-1431-4946-ADB6-88D603812C71}" type="pres">
      <dgm:prSet presAssocID="{7480C5FA-22B4-4D58-BBBC-92A21B66D3F2}" presName="hierChild4" presStyleCnt="0"/>
      <dgm:spPr/>
    </dgm:pt>
    <dgm:pt modelId="{9E2BC068-ACE9-4ED0-94BD-28445899148B}" type="pres">
      <dgm:prSet presAssocID="{7480C5FA-22B4-4D58-BBBC-92A21B66D3F2}" presName="hierChild5" presStyleCnt="0"/>
      <dgm:spPr/>
    </dgm:pt>
    <dgm:pt modelId="{E7715F68-FD47-4B24-A241-EFAAFCC9BF71}" type="pres">
      <dgm:prSet presAssocID="{CF41DFF0-D859-45BA-823B-B25366EACCF1}" presName="Name37" presStyleLbl="parChTrans1D4" presStyleIdx="20" presStyleCnt="21"/>
      <dgm:spPr/>
    </dgm:pt>
    <dgm:pt modelId="{A9272F7D-11D0-48EE-A8E3-633AD84712B6}" type="pres">
      <dgm:prSet presAssocID="{90A0433F-B419-4F1B-8CCC-C35CFC749F60}" presName="hierRoot2" presStyleCnt="0">
        <dgm:presLayoutVars>
          <dgm:hierBranch val="init"/>
        </dgm:presLayoutVars>
      </dgm:prSet>
      <dgm:spPr/>
    </dgm:pt>
    <dgm:pt modelId="{E5E5533F-2A15-48BE-BDDC-6C3F5EEA2058}" type="pres">
      <dgm:prSet presAssocID="{90A0433F-B419-4F1B-8CCC-C35CFC749F60}" presName="rootComposite" presStyleCnt="0"/>
      <dgm:spPr/>
    </dgm:pt>
    <dgm:pt modelId="{5743BDB0-BC83-41CC-96A9-0EB9B6090F1E}" type="pres">
      <dgm:prSet presAssocID="{90A0433F-B419-4F1B-8CCC-C35CFC749F60}" presName="rootText" presStyleLbl="node4" presStyleIdx="20" presStyleCnt="21">
        <dgm:presLayoutVars>
          <dgm:chPref val="3"/>
        </dgm:presLayoutVars>
      </dgm:prSet>
      <dgm:spPr/>
    </dgm:pt>
    <dgm:pt modelId="{FA8072E2-6C0A-48BF-A4A8-C41D2F2D7A7D}" type="pres">
      <dgm:prSet presAssocID="{90A0433F-B419-4F1B-8CCC-C35CFC749F60}" presName="rootConnector" presStyleLbl="node4" presStyleIdx="20" presStyleCnt="21"/>
      <dgm:spPr/>
    </dgm:pt>
    <dgm:pt modelId="{63855B19-426F-4B8B-B9D4-5EBE19F484D6}" type="pres">
      <dgm:prSet presAssocID="{90A0433F-B419-4F1B-8CCC-C35CFC749F60}" presName="hierChild4" presStyleCnt="0"/>
      <dgm:spPr/>
    </dgm:pt>
    <dgm:pt modelId="{838B3A9D-2C20-44BF-9039-069D18E0D3B4}" type="pres">
      <dgm:prSet presAssocID="{90A0433F-B419-4F1B-8CCC-C35CFC749F60}" presName="hierChild5" presStyleCnt="0"/>
      <dgm:spPr/>
    </dgm:pt>
    <dgm:pt modelId="{12D60B47-9104-401E-ACD1-472D33E9D393}" type="pres">
      <dgm:prSet presAssocID="{F891C6A5-C85B-45EC-8983-D219ACFB7196}" presName="hierChild5" presStyleCnt="0"/>
      <dgm:spPr/>
    </dgm:pt>
    <dgm:pt modelId="{50DDA20C-16DB-48E4-8F61-C933E4C7611A}" type="pres">
      <dgm:prSet presAssocID="{19C71E2E-4300-45F0-89AC-BA306EEDE5D9}" presName="hierChild5" presStyleCnt="0"/>
      <dgm:spPr/>
    </dgm:pt>
    <dgm:pt modelId="{F979DCFD-D42E-47A3-8BD3-42480653BCA1}" type="pres">
      <dgm:prSet presAssocID="{41947BF9-877F-4276-836B-AC703535D6E2}" presName="Name37" presStyleLbl="parChTrans1D2" presStyleIdx="3" presStyleCnt="4"/>
      <dgm:spPr/>
    </dgm:pt>
    <dgm:pt modelId="{52D7D7D0-7CE7-48CD-8B27-42CF1D7D4199}" type="pres">
      <dgm:prSet presAssocID="{2503D036-61F5-4525-A27D-353A9D0538DB}" presName="hierRoot2" presStyleCnt="0">
        <dgm:presLayoutVars>
          <dgm:hierBranch val="init"/>
        </dgm:presLayoutVars>
      </dgm:prSet>
      <dgm:spPr/>
    </dgm:pt>
    <dgm:pt modelId="{DB255E12-376F-438E-8B85-F6D21469CAAD}" type="pres">
      <dgm:prSet presAssocID="{2503D036-61F5-4525-A27D-353A9D0538DB}" presName="rootComposite" presStyleCnt="0"/>
      <dgm:spPr/>
    </dgm:pt>
    <dgm:pt modelId="{8420A5B1-0018-4AFE-B8BD-2C323F67E866}" type="pres">
      <dgm:prSet presAssocID="{2503D036-61F5-4525-A27D-353A9D0538DB}" presName="rootText" presStyleLbl="node2" presStyleIdx="3" presStyleCnt="4">
        <dgm:presLayoutVars>
          <dgm:chPref val="3"/>
        </dgm:presLayoutVars>
      </dgm:prSet>
      <dgm:spPr/>
    </dgm:pt>
    <dgm:pt modelId="{80E9D2B0-60A6-4D11-BAAC-925CE34F0017}" type="pres">
      <dgm:prSet presAssocID="{2503D036-61F5-4525-A27D-353A9D0538DB}" presName="rootConnector" presStyleLbl="node2" presStyleIdx="3" presStyleCnt="4"/>
      <dgm:spPr/>
    </dgm:pt>
    <dgm:pt modelId="{97771A0B-0F3F-479A-A646-C59F8BA38D48}" type="pres">
      <dgm:prSet presAssocID="{2503D036-61F5-4525-A27D-353A9D0538DB}" presName="hierChild4" presStyleCnt="0"/>
      <dgm:spPr/>
    </dgm:pt>
    <dgm:pt modelId="{963BC880-0B7C-41C2-A963-AFD70965A3CA}" type="pres">
      <dgm:prSet presAssocID="{17E315B5-F088-499D-B8E6-07B62020C17D}" presName="Name37" presStyleLbl="parChTrans1D3" presStyleIdx="10" presStyleCnt="13"/>
      <dgm:spPr/>
    </dgm:pt>
    <dgm:pt modelId="{905C29D5-51B8-40C8-A635-12051AA9D8C1}" type="pres">
      <dgm:prSet presAssocID="{7F6A47FC-0D3E-4AEF-AFD8-A856E4310987}" presName="hierRoot2" presStyleCnt="0">
        <dgm:presLayoutVars>
          <dgm:hierBranch val="init"/>
        </dgm:presLayoutVars>
      </dgm:prSet>
      <dgm:spPr/>
    </dgm:pt>
    <dgm:pt modelId="{C3525D6A-5CEC-46D2-94AF-D57F10A99E46}" type="pres">
      <dgm:prSet presAssocID="{7F6A47FC-0D3E-4AEF-AFD8-A856E4310987}" presName="rootComposite" presStyleCnt="0"/>
      <dgm:spPr/>
    </dgm:pt>
    <dgm:pt modelId="{F9B92E41-493D-4F1D-9599-DE07D45C87F5}" type="pres">
      <dgm:prSet presAssocID="{7F6A47FC-0D3E-4AEF-AFD8-A856E4310987}" presName="rootText" presStyleLbl="node3" presStyleIdx="10" presStyleCnt="13">
        <dgm:presLayoutVars>
          <dgm:chPref val="3"/>
        </dgm:presLayoutVars>
      </dgm:prSet>
      <dgm:spPr/>
    </dgm:pt>
    <dgm:pt modelId="{2E6D9FEC-79CA-4204-B5B5-27370A8F0CC8}" type="pres">
      <dgm:prSet presAssocID="{7F6A47FC-0D3E-4AEF-AFD8-A856E4310987}" presName="rootConnector" presStyleLbl="node3" presStyleIdx="10" presStyleCnt="13"/>
      <dgm:spPr/>
    </dgm:pt>
    <dgm:pt modelId="{B1400C59-D94A-4D18-9FD7-7292C049D3E8}" type="pres">
      <dgm:prSet presAssocID="{7F6A47FC-0D3E-4AEF-AFD8-A856E4310987}" presName="hierChild4" presStyleCnt="0"/>
      <dgm:spPr/>
    </dgm:pt>
    <dgm:pt modelId="{EC762D1F-20B9-4E9F-B47B-308A1D5320E3}" type="pres">
      <dgm:prSet presAssocID="{7F6A47FC-0D3E-4AEF-AFD8-A856E4310987}" presName="hierChild5" presStyleCnt="0"/>
      <dgm:spPr/>
    </dgm:pt>
    <dgm:pt modelId="{4F58FF8C-461D-400F-90EC-AFF357A1CE18}" type="pres">
      <dgm:prSet presAssocID="{47D08EC2-52A6-47F9-B4BC-A6F479BD65EF}" presName="Name37" presStyleLbl="parChTrans1D3" presStyleIdx="11" presStyleCnt="13"/>
      <dgm:spPr/>
    </dgm:pt>
    <dgm:pt modelId="{FA1642C8-F67B-4902-B4C9-1C3BE7B8923F}" type="pres">
      <dgm:prSet presAssocID="{C7BD0DCD-132A-42C3-BA8F-8E2B6C35B357}" presName="hierRoot2" presStyleCnt="0">
        <dgm:presLayoutVars>
          <dgm:hierBranch val="init"/>
        </dgm:presLayoutVars>
      </dgm:prSet>
      <dgm:spPr/>
    </dgm:pt>
    <dgm:pt modelId="{C217B642-A60A-4CDE-A8F9-E33A145F9888}" type="pres">
      <dgm:prSet presAssocID="{C7BD0DCD-132A-42C3-BA8F-8E2B6C35B357}" presName="rootComposite" presStyleCnt="0"/>
      <dgm:spPr/>
    </dgm:pt>
    <dgm:pt modelId="{65F4221A-01CD-477C-9720-C1ADD8D076DC}" type="pres">
      <dgm:prSet presAssocID="{C7BD0DCD-132A-42C3-BA8F-8E2B6C35B357}" presName="rootText" presStyleLbl="node3" presStyleIdx="11" presStyleCnt="13">
        <dgm:presLayoutVars>
          <dgm:chPref val="3"/>
        </dgm:presLayoutVars>
      </dgm:prSet>
      <dgm:spPr/>
    </dgm:pt>
    <dgm:pt modelId="{F8039C8B-321E-4998-A8D1-3DF9E8D9E385}" type="pres">
      <dgm:prSet presAssocID="{C7BD0DCD-132A-42C3-BA8F-8E2B6C35B357}" presName="rootConnector" presStyleLbl="node3" presStyleIdx="11" presStyleCnt="13"/>
      <dgm:spPr/>
    </dgm:pt>
    <dgm:pt modelId="{E66D4EFB-3B1C-4DB5-A1A4-D8677A4DF41C}" type="pres">
      <dgm:prSet presAssocID="{C7BD0DCD-132A-42C3-BA8F-8E2B6C35B357}" presName="hierChild4" presStyleCnt="0"/>
      <dgm:spPr/>
    </dgm:pt>
    <dgm:pt modelId="{7B918A2C-640F-4660-A55F-19B6281A94CF}" type="pres">
      <dgm:prSet presAssocID="{C7BD0DCD-132A-42C3-BA8F-8E2B6C35B357}" presName="hierChild5" presStyleCnt="0"/>
      <dgm:spPr/>
    </dgm:pt>
    <dgm:pt modelId="{9F2A5D68-1935-4E5D-9B17-39A38569871D}" type="pres">
      <dgm:prSet presAssocID="{56DCA802-63D1-400B-A7F0-9D53160CDC03}" presName="Name37" presStyleLbl="parChTrans1D3" presStyleIdx="12" presStyleCnt="13"/>
      <dgm:spPr/>
    </dgm:pt>
    <dgm:pt modelId="{EAA703C2-82FD-4133-9626-A6B5CAE3692B}" type="pres">
      <dgm:prSet presAssocID="{2040E9D9-828A-415A-A075-BFBB61746B96}" presName="hierRoot2" presStyleCnt="0">
        <dgm:presLayoutVars>
          <dgm:hierBranch val="init"/>
        </dgm:presLayoutVars>
      </dgm:prSet>
      <dgm:spPr/>
    </dgm:pt>
    <dgm:pt modelId="{85E9AB9A-9A0B-4F0D-950F-CDD9C1DD31D6}" type="pres">
      <dgm:prSet presAssocID="{2040E9D9-828A-415A-A075-BFBB61746B96}" presName="rootComposite" presStyleCnt="0"/>
      <dgm:spPr/>
    </dgm:pt>
    <dgm:pt modelId="{8B8B35D3-F988-4F4E-BB7A-1977243C7806}" type="pres">
      <dgm:prSet presAssocID="{2040E9D9-828A-415A-A075-BFBB61746B96}" presName="rootText" presStyleLbl="node3" presStyleIdx="12" presStyleCnt="13">
        <dgm:presLayoutVars>
          <dgm:chPref val="3"/>
        </dgm:presLayoutVars>
      </dgm:prSet>
      <dgm:spPr/>
    </dgm:pt>
    <dgm:pt modelId="{5AF3C89C-EAB0-4D95-9F94-5B7E090F678C}" type="pres">
      <dgm:prSet presAssocID="{2040E9D9-828A-415A-A075-BFBB61746B96}" presName="rootConnector" presStyleLbl="node3" presStyleIdx="12" presStyleCnt="13"/>
      <dgm:spPr/>
    </dgm:pt>
    <dgm:pt modelId="{E997723A-E97D-416F-9B33-BA7F0D83A086}" type="pres">
      <dgm:prSet presAssocID="{2040E9D9-828A-415A-A075-BFBB61746B96}" presName="hierChild4" presStyleCnt="0"/>
      <dgm:spPr/>
    </dgm:pt>
    <dgm:pt modelId="{904B338F-B8C2-4477-B9C3-55D522EFF6AA}" type="pres">
      <dgm:prSet presAssocID="{2040E9D9-828A-415A-A075-BFBB61746B96}" presName="hierChild5" presStyleCnt="0"/>
      <dgm:spPr/>
    </dgm:pt>
    <dgm:pt modelId="{8C8F27C3-AFB0-471C-9423-ACB907E41F1F}" type="pres">
      <dgm:prSet presAssocID="{2503D036-61F5-4525-A27D-353A9D0538DB}" presName="hierChild5" presStyleCnt="0"/>
      <dgm:spPr/>
    </dgm:pt>
    <dgm:pt modelId="{77B3B4D6-DA65-4EF0-9F76-486D0EA35F87}" type="pres">
      <dgm:prSet presAssocID="{CFF31A4A-8260-4F75-8440-F1C3ACD2EC92}" presName="hierChild3" presStyleCnt="0"/>
      <dgm:spPr/>
    </dgm:pt>
  </dgm:ptLst>
  <dgm:cxnLst>
    <dgm:cxn modelId="{30685601-ED27-4AEC-926D-331E29092227}" type="presOf" srcId="{4666ED82-9B08-43D1-AC9F-0DAE8AD10280}" destId="{2EE2DC30-2FD3-46BF-9477-F524579A3352}" srcOrd="1" destOrd="0" presId="urn:microsoft.com/office/officeart/2005/8/layout/orgChart1"/>
    <dgm:cxn modelId="{61A5A602-1AF9-4340-8287-77795549325A}" type="presOf" srcId="{FBAA8CD5-DFA8-4209-B82F-75E85FEE05F0}" destId="{DF3AAE1E-489A-4317-B256-A0A5948A9605}" srcOrd="0" destOrd="0" presId="urn:microsoft.com/office/officeart/2005/8/layout/orgChart1"/>
    <dgm:cxn modelId="{38EDB002-A2A6-447E-9093-8E51B9F9C130}" type="presOf" srcId="{1701A504-2979-4390-A3C1-B78B85E38144}" destId="{32926616-6FEF-40DB-9BE3-2313E96A62BD}" srcOrd="0" destOrd="0" presId="urn:microsoft.com/office/officeart/2005/8/layout/orgChart1"/>
    <dgm:cxn modelId="{04297903-5E94-451B-8764-49694051521F}" type="presOf" srcId="{E9E8A096-EA12-4897-ADD0-8980E9CD291C}" destId="{94766513-CC75-43C5-B64E-8B46F7E3C6DD}" srcOrd="0" destOrd="0" presId="urn:microsoft.com/office/officeart/2005/8/layout/orgChart1"/>
    <dgm:cxn modelId="{D84BF604-1F9F-436E-8684-F397C5C64E98}" type="presOf" srcId="{96ACC2F4-2363-4B4A-AE00-5D657A7D8CA7}" destId="{581E6440-2AE1-4FAA-8E13-9CBC097D6EBC}" srcOrd="0" destOrd="0" presId="urn:microsoft.com/office/officeart/2005/8/layout/orgChart1"/>
    <dgm:cxn modelId="{13576C05-3084-4948-B9B5-B34D0E4472D9}" srcId="{F72EB063-1ABB-468B-B5CE-CC61CC20CF50}" destId="{CFF31A4A-8260-4F75-8440-F1C3ACD2EC92}" srcOrd="0" destOrd="0" parTransId="{152AE31F-FE71-41D7-9A1C-A4B24FB60D71}" sibTransId="{2DA69734-AEC0-4BD0-A519-304D42B476E2}"/>
    <dgm:cxn modelId="{1A79D107-2817-4C6C-9371-050FD2E5C6A0}" type="presOf" srcId="{9128328E-0072-41E8-8A4F-EBE87FB67E1A}" destId="{6B103CB4-906C-4131-9158-9E794FDA3445}" srcOrd="0" destOrd="0" presId="urn:microsoft.com/office/officeart/2005/8/layout/orgChart1"/>
    <dgm:cxn modelId="{9FAA5A09-E86A-4624-8D7C-28727D327B06}" type="presOf" srcId="{5C06517F-CB26-4FEB-A82D-757C4A24C760}" destId="{8DB30A6D-1B3E-45B6-A9D8-DFB60C1EB783}" srcOrd="0" destOrd="0" presId="urn:microsoft.com/office/officeart/2005/8/layout/orgChart1"/>
    <dgm:cxn modelId="{A54B000B-4C81-4AC6-B4E1-1A4D5E0BDD79}" type="presOf" srcId="{3F6A100E-D727-4F49-9FA9-96E53B31BB14}" destId="{FC7378E0-A08E-413A-A019-50A3C1FEF3D7}" srcOrd="0" destOrd="0" presId="urn:microsoft.com/office/officeart/2005/8/layout/orgChart1"/>
    <dgm:cxn modelId="{2877550C-6934-4042-9282-81A9B94036F5}" type="presOf" srcId="{F891C6A5-C85B-45EC-8983-D219ACFB7196}" destId="{0E1F87EA-AFC9-4070-A46F-C81C01B9AAA6}" srcOrd="1" destOrd="0" presId="urn:microsoft.com/office/officeart/2005/8/layout/orgChart1"/>
    <dgm:cxn modelId="{A41B0F0D-E9A5-4AA0-A133-C606811E5F8A}" type="presOf" srcId="{D1E23942-4ADE-4EE0-824E-9FF8DB181CF9}" destId="{51D15135-E447-4D5B-8F08-72F2890778DE}" srcOrd="1" destOrd="0" presId="urn:microsoft.com/office/officeart/2005/8/layout/orgChart1"/>
    <dgm:cxn modelId="{85992F0E-43C8-4997-85FB-29F2400AE8AA}" srcId="{CFF31A4A-8260-4F75-8440-F1C3ACD2EC92}" destId="{2503D036-61F5-4525-A27D-353A9D0538DB}" srcOrd="3" destOrd="0" parTransId="{41947BF9-877F-4276-836B-AC703535D6E2}" sibTransId="{7077611F-BA4C-4F0C-9C0B-64C16198C759}"/>
    <dgm:cxn modelId="{45F2B611-1063-41C8-A237-E22B1478E89B}" srcId="{F891C6A5-C85B-45EC-8983-D219ACFB7196}" destId="{36C4ADE6-BFEF-4D6E-AE4B-83E8B9A313E3}" srcOrd="5" destOrd="0" parTransId="{E9E8A096-EA12-4897-ADD0-8980E9CD291C}" sibTransId="{89F84489-FDF0-4D04-9462-FEA03B79C7C3}"/>
    <dgm:cxn modelId="{E6693D12-3A62-4D0C-81C3-8B2D6444AD8F}" type="presOf" srcId="{7E6E4070-FB85-4005-9A42-F86F64852E93}" destId="{7ED9A898-3BB5-4094-AB15-B25D51EDE8D4}" srcOrd="0" destOrd="0" presId="urn:microsoft.com/office/officeart/2005/8/layout/orgChart1"/>
    <dgm:cxn modelId="{A176C015-8751-42E4-B275-9C195F3AAE2C}" type="presOf" srcId="{C7BD0DCD-132A-42C3-BA8F-8E2B6C35B357}" destId="{F8039C8B-321E-4998-A8D1-3DF9E8D9E385}" srcOrd="1" destOrd="0" presId="urn:microsoft.com/office/officeart/2005/8/layout/orgChart1"/>
    <dgm:cxn modelId="{DD50391D-6F7D-4365-AFF0-F06460A2973C}" type="presOf" srcId="{36C4ADE6-BFEF-4D6E-AE4B-83E8B9A313E3}" destId="{98675D60-CDEA-4010-99E6-9E1EC5F9C3AB}" srcOrd="0" destOrd="0" presId="urn:microsoft.com/office/officeart/2005/8/layout/orgChart1"/>
    <dgm:cxn modelId="{B7B1C31D-9818-42C0-80C4-A1CF5F9BE85A}" type="presOf" srcId="{C30B5F52-76F7-48A3-9022-99D254755AB2}" destId="{34B924F0-C2C2-488C-BC76-BB549B4428C5}" srcOrd="1" destOrd="0" presId="urn:microsoft.com/office/officeart/2005/8/layout/orgChart1"/>
    <dgm:cxn modelId="{9E886D1E-C7BF-4158-A648-21B7515BBFA4}" srcId="{ECD3314C-BF6B-4C95-85CB-C366EBCFEB78}" destId="{A1C23AA2-69E7-4CB5-8666-71EC02B3EE3D}" srcOrd="1" destOrd="0" parTransId="{F0637084-AD9E-44EE-83F0-056C3E0A4A89}" sibTransId="{03962635-C252-436C-8057-072F65D14479}"/>
    <dgm:cxn modelId="{19B42D21-2D5D-403B-BF5F-F4E37E4EF778}" type="presOf" srcId="{2040E9D9-828A-415A-A075-BFBB61746B96}" destId="{8B8B35D3-F988-4F4E-BB7A-1977243C7806}" srcOrd="0" destOrd="0" presId="urn:microsoft.com/office/officeart/2005/8/layout/orgChart1"/>
    <dgm:cxn modelId="{757F7022-4A4A-4FDF-B26D-132F66B46B9B}" type="presOf" srcId="{3F6A100E-D727-4F49-9FA9-96E53B31BB14}" destId="{AC889474-DBFE-47AC-9955-6DC14C59050C}" srcOrd="1" destOrd="0" presId="urn:microsoft.com/office/officeart/2005/8/layout/orgChart1"/>
    <dgm:cxn modelId="{8BC83A24-5DFC-4547-ACBB-EB13A58F82B1}" srcId="{8D208A2B-C9B9-4C77-BF65-6E074D273064}" destId="{1EFF1680-BFE4-41F3-A3D1-706AB98616C5}" srcOrd="1" destOrd="0" parTransId="{922F8B2F-CD57-47A4-8FDD-97E72E38BF14}" sibTransId="{A350B310-1B6C-49AA-BAE2-2662C00F1509}"/>
    <dgm:cxn modelId="{1C843126-192C-42FF-8484-80A37972CC36}" srcId="{5C06517F-CB26-4FEB-A82D-757C4A24C760}" destId="{033B5779-3086-49AA-8304-909464F5E265}" srcOrd="3" destOrd="0" parTransId="{E235A668-900F-4775-8B50-6CB6B2AF090A}" sibTransId="{4C45EBA5-4958-441E-9D95-61AB7F522AB3}"/>
    <dgm:cxn modelId="{27437726-1194-4903-8327-3855D4C5D64C}" srcId="{19C71E2E-4300-45F0-89AC-BA306EEDE5D9}" destId="{F90CC266-36A8-48E9-98E4-B111493B466C}" srcOrd="0" destOrd="0" parTransId="{A8AC3CDF-DBD4-4E1C-BA95-F49639E3410A}" sibTransId="{F051E94F-1AF6-4ED7-8FE8-808C448D7E3D}"/>
    <dgm:cxn modelId="{5543DD26-D324-4881-9DA1-986C0E8DED8C}" srcId="{F891C6A5-C85B-45EC-8983-D219ACFB7196}" destId="{4C720787-8B02-4534-946D-807574EE2854}" srcOrd="4" destOrd="0" parTransId="{88A9833F-ECE7-4593-A9DD-EF0DF87EA6EE}" sibTransId="{653E3EEF-AE5B-461E-B603-9BA0569D14F0}"/>
    <dgm:cxn modelId="{79C7EC28-EB6A-4D2C-8774-5F8E4C9A060D}" type="presOf" srcId="{8D208A2B-C9B9-4C77-BF65-6E074D273064}" destId="{ADD3FE2B-6251-4146-BC95-A8F0F65B9F78}" srcOrd="1" destOrd="0" presId="urn:microsoft.com/office/officeart/2005/8/layout/orgChart1"/>
    <dgm:cxn modelId="{0D051129-066E-47D6-B312-3CD522753457}" type="presOf" srcId="{A1C23AA2-69E7-4CB5-8666-71EC02B3EE3D}" destId="{4A2FAFE0-205B-4030-84C7-116B95C3F2DD}" srcOrd="1" destOrd="0" presId="urn:microsoft.com/office/officeart/2005/8/layout/orgChart1"/>
    <dgm:cxn modelId="{39CE2A2C-08DA-40B7-A225-041E68AE2A38}" type="presOf" srcId="{CFF31A4A-8260-4F75-8440-F1C3ACD2EC92}" destId="{D8B03B3C-C121-4010-9679-D95DBB8150FF}" srcOrd="1" destOrd="0" presId="urn:microsoft.com/office/officeart/2005/8/layout/orgChart1"/>
    <dgm:cxn modelId="{96C3B72C-713A-407B-8844-78C27A12F669}" type="presOf" srcId="{7F6A47FC-0D3E-4AEF-AFD8-A856E4310987}" destId="{2E6D9FEC-79CA-4204-B5B5-27370A8F0CC8}" srcOrd="1" destOrd="0" presId="urn:microsoft.com/office/officeart/2005/8/layout/orgChart1"/>
    <dgm:cxn modelId="{81D1A72D-A9CD-4143-92E6-B627DD8435B9}" type="presOf" srcId="{ED852DB1-88DF-41E7-B004-98E46FB048A8}" destId="{0FC12194-5D90-4054-B5A4-C91DB30FF968}" srcOrd="0" destOrd="0" presId="urn:microsoft.com/office/officeart/2005/8/layout/orgChart1"/>
    <dgm:cxn modelId="{EB809232-637E-4D72-945F-83DF0197337F}" srcId="{F891C6A5-C85B-45EC-8983-D219ACFB7196}" destId="{A1CB7EAD-978D-44BC-8B8F-4E2F61F4C56C}" srcOrd="2" destOrd="0" parTransId="{07D3B0C8-6E81-4B09-A50E-2599725B9754}" sibTransId="{0A0CE69D-773B-423D-9A5E-ACB34F50EA1F}"/>
    <dgm:cxn modelId="{151CDB32-0D6F-4795-9EAA-F0EF204E9ABC}" type="presOf" srcId="{A5A1FA34-13C8-4549-986E-150F6F7D8628}" destId="{9A34EAAD-DB80-461A-9C78-305E0833CD93}" srcOrd="0" destOrd="0" presId="urn:microsoft.com/office/officeart/2005/8/layout/orgChart1"/>
    <dgm:cxn modelId="{4E352337-FE0C-42AA-9D6A-EE4D20C7479B}" type="presOf" srcId="{7F6A47FC-0D3E-4AEF-AFD8-A856E4310987}" destId="{F9B92E41-493D-4F1D-9599-DE07D45C87F5}" srcOrd="0" destOrd="0" presId="urn:microsoft.com/office/officeart/2005/8/layout/orgChart1"/>
    <dgm:cxn modelId="{D381BB38-1B63-42CD-93D8-CC8E2B75A6DB}" type="presOf" srcId="{D80FA045-4DE6-4016-AA63-DC384803CB80}" destId="{F11B1302-B29C-40A0-9CC9-18F74DFA3683}" srcOrd="0" destOrd="0" presId="urn:microsoft.com/office/officeart/2005/8/layout/orgChart1"/>
    <dgm:cxn modelId="{24EA523B-1F9F-4A79-82DA-F2880585BF75}" type="presOf" srcId="{441C9F17-5021-4A2D-96BD-AB2D5687404F}" destId="{2E640FE8-EF38-47D1-B66F-DD436212C2AE}" srcOrd="0" destOrd="0" presId="urn:microsoft.com/office/officeart/2005/8/layout/orgChart1"/>
    <dgm:cxn modelId="{4017B63B-80B0-469F-B032-4116A41CE6CC}" type="presOf" srcId="{ECD3314C-BF6B-4C95-85CB-C366EBCFEB78}" destId="{48A4B740-406D-4D33-BE75-2AB1F30448F6}" srcOrd="0" destOrd="0" presId="urn:microsoft.com/office/officeart/2005/8/layout/orgChart1"/>
    <dgm:cxn modelId="{6F28343D-ECFF-40D1-8433-5527BC0DEE86}" type="presOf" srcId="{E235A668-900F-4775-8B50-6CB6B2AF090A}" destId="{15A851F5-999B-41AE-8C54-FA4895E0B91E}" srcOrd="0" destOrd="0" presId="urn:microsoft.com/office/officeart/2005/8/layout/orgChart1"/>
    <dgm:cxn modelId="{BABBCA3D-A288-42B5-AA84-957FC3E619C5}" type="presOf" srcId="{A362D43E-5495-4E3B-B4AE-6DB10BDC0381}" destId="{7D377CFA-BE9C-4A1A-A486-EB72E43F5EF4}" srcOrd="0" destOrd="0" presId="urn:microsoft.com/office/officeart/2005/8/layout/orgChart1"/>
    <dgm:cxn modelId="{D7C62A3F-CF3D-454B-B5D5-21BE5F9912F7}" type="presOf" srcId="{BC7DA446-122A-4C6A-9212-BC3AAB6252F6}" destId="{0190891F-80DA-4EFA-BD06-570FBBD2E2F7}" srcOrd="0" destOrd="0" presId="urn:microsoft.com/office/officeart/2005/8/layout/orgChart1"/>
    <dgm:cxn modelId="{C67C393F-7602-4B47-9C58-1015DD1426FA}" type="presOf" srcId="{A9E8D92F-DC70-4487-A6AA-BDF6CD0A78BF}" destId="{D34F6AF4-F0DF-4FEA-B66A-114D7FD4667A}" srcOrd="0" destOrd="0" presId="urn:microsoft.com/office/officeart/2005/8/layout/orgChart1"/>
    <dgm:cxn modelId="{C8317940-A86E-4142-B4A3-101CE0BDFC3F}" type="presOf" srcId="{033B5779-3086-49AA-8304-909464F5E265}" destId="{1DC6591F-58CF-4BAE-B615-250FDA49ED03}" srcOrd="1" destOrd="0" presId="urn:microsoft.com/office/officeart/2005/8/layout/orgChart1"/>
    <dgm:cxn modelId="{A12AA440-C659-4E06-BC4F-57DF34D8A52D}" srcId="{F891C6A5-C85B-45EC-8983-D219ACFB7196}" destId="{B2C10266-8273-43DA-9EE6-4C0F7FBA9595}" srcOrd="1" destOrd="0" parTransId="{F919B826-4586-4B6B-8111-C94E3E2C28DF}" sibTransId="{7F06D332-9E33-48FA-AF80-F4FD3098EF68}"/>
    <dgm:cxn modelId="{D7A7D75E-9DD7-4392-90C9-93792E9F7525}" srcId="{ECD3314C-BF6B-4C95-85CB-C366EBCFEB78}" destId="{C30B5F52-76F7-48A3-9022-99D254755AB2}" srcOrd="0" destOrd="0" parTransId="{5F0FD381-222E-4456-ACF9-56FE9701D11A}" sibTransId="{2531B373-A9B0-4031-986C-50982B8C7FD2}"/>
    <dgm:cxn modelId="{7C731B60-4B41-4663-850B-D89D05D974B1}" srcId="{5C06517F-CB26-4FEB-A82D-757C4A24C760}" destId="{9128328E-0072-41E8-8A4F-EBE87FB67E1A}" srcOrd="8" destOrd="0" parTransId="{FBAA8CD5-DFA8-4209-B82F-75E85FEE05F0}" sibTransId="{A757BBEE-FF1D-4524-A572-60FC0952B528}"/>
    <dgm:cxn modelId="{206B7541-FA6E-49BB-9254-4FE22D63A6F6}" srcId="{CFF31A4A-8260-4F75-8440-F1C3ACD2EC92}" destId="{19C71E2E-4300-45F0-89AC-BA306EEDE5D9}" srcOrd="2" destOrd="0" parTransId="{1EFF5B43-902A-4960-B54B-C555389AE438}" sibTransId="{10533040-FC95-4019-97FB-D89532DC5E93}"/>
    <dgm:cxn modelId="{37FAF641-F9BD-436B-AF3F-DCC223125DCB}" srcId="{F891C6A5-C85B-45EC-8983-D219ACFB7196}" destId="{7480C5FA-22B4-4D58-BBBC-92A21B66D3F2}" srcOrd="7" destOrd="0" parTransId="{A575E981-0688-4B7B-9D93-FC4BB3EEA2C4}" sibTransId="{CA58F95C-48AF-462C-8316-2FED609E83EA}"/>
    <dgm:cxn modelId="{3341A562-B40F-440F-8977-933895CA9C11}" type="presOf" srcId="{19471476-9F36-4C10-B495-FC3B29ACA596}" destId="{D95F192D-24E1-4310-9017-2BD5D6CB0C61}" srcOrd="1" destOrd="0" presId="urn:microsoft.com/office/officeart/2005/8/layout/orgChart1"/>
    <dgm:cxn modelId="{30A9C842-78A0-4710-B60D-16C9DF2C561E}" type="presOf" srcId="{D8B92129-0676-4D93-A2E2-5075C82F5E53}" destId="{F458497F-2E4E-45E0-8B5E-8722DD128908}" srcOrd="0" destOrd="0" presId="urn:microsoft.com/office/officeart/2005/8/layout/orgChart1"/>
    <dgm:cxn modelId="{3179A263-1313-45C0-BDF7-F1E4B3F81F7B}" srcId="{F891C6A5-C85B-45EC-8983-D219ACFB7196}" destId="{98BFEBAE-DEBC-4EC6-8E8D-08F26A1D3CD7}" srcOrd="0" destOrd="0" parTransId="{1701A504-2979-4390-A3C1-B78B85E38144}" sibTransId="{C8BBC37C-6B38-4E4D-B7CF-8BBB0EF8DDBE}"/>
    <dgm:cxn modelId="{C755E243-055D-4C73-A85B-FAB67096343E}" type="presOf" srcId="{B2C10266-8273-43DA-9EE6-4C0F7FBA9595}" destId="{69BBBEAA-B974-4FA9-A4C0-98F950A85C33}" srcOrd="1" destOrd="0" presId="urn:microsoft.com/office/officeart/2005/8/layout/orgChart1"/>
    <dgm:cxn modelId="{9A7B1447-0383-4BC0-B0BD-EFCAB0CEF2C8}" type="presOf" srcId="{ECD3314C-BF6B-4C95-85CB-C366EBCFEB78}" destId="{ECE0F416-BBA2-4981-8F82-A832BE73CB6E}" srcOrd="1" destOrd="0" presId="urn:microsoft.com/office/officeart/2005/8/layout/orgChart1"/>
    <dgm:cxn modelId="{96E52467-B416-4AA0-93E7-30B745C6FAC1}" type="presOf" srcId="{4666ED82-9B08-43D1-AC9F-0DAE8AD10280}" destId="{B997B984-3287-4E2F-8ACC-D8D75E9E539B}" srcOrd="0" destOrd="0" presId="urn:microsoft.com/office/officeart/2005/8/layout/orgChart1"/>
    <dgm:cxn modelId="{62DBB748-C3C1-4603-B7DC-4E9AEE70F156}" srcId="{CFF31A4A-8260-4F75-8440-F1C3ACD2EC92}" destId="{ECD3314C-BF6B-4C95-85CB-C366EBCFEB78}" srcOrd="1" destOrd="0" parTransId="{7E6E4070-FB85-4005-9A42-F86F64852E93}" sibTransId="{BF82BF1F-408E-4406-AE93-0948BB88A769}"/>
    <dgm:cxn modelId="{43A4AF49-0A07-4684-9246-DBE65CA038C5}" type="presOf" srcId="{598DBFCD-3D84-4F9F-94A4-DFB70B0E88BA}" destId="{6E2A8F0A-36A8-45C0-A15B-9999265BD935}" srcOrd="0" destOrd="0" presId="urn:microsoft.com/office/officeart/2005/8/layout/orgChart1"/>
    <dgm:cxn modelId="{E9D9746A-3924-40B2-B4BE-EE8D7C0AB832}" type="presOf" srcId="{9E2E0F5D-37DE-4C69-97EC-ED58C53363C4}" destId="{ED185497-4C19-4848-8F49-B74C5B958804}" srcOrd="0" destOrd="0" presId="urn:microsoft.com/office/officeart/2005/8/layout/orgChart1"/>
    <dgm:cxn modelId="{451D556C-F2DA-4AFC-88CE-F894A6A09BB1}" type="presOf" srcId="{F919B826-4586-4B6B-8111-C94E3E2C28DF}" destId="{F0F9EF80-6A54-43DE-A154-CA222556336C}" srcOrd="0" destOrd="0" presId="urn:microsoft.com/office/officeart/2005/8/layout/orgChart1"/>
    <dgm:cxn modelId="{4436B86C-06B8-4695-96E6-2C7CC93BC21A}" type="presOf" srcId="{88A9833F-ECE7-4593-A9DD-EF0DF87EA6EE}" destId="{8E96F324-C23A-4342-880B-26B939E8D26F}" srcOrd="0" destOrd="0" presId="urn:microsoft.com/office/officeart/2005/8/layout/orgChart1"/>
    <dgm:cxn modelId="{91AA156D-F844-4EF2-BEA9-B915FFB12EB8}" type="presOf" srcId="{93CA1447-8A8A-4502-AD72-E378168F1B19}" destId="{01CFB033-A4D6-4550-B503-C8A7A4E88B9C}" srcOrd="0" destOrd="0" presId="urn:microsoft.com/office/officeart/2005/8/layout/orgChart1"/>
    <dgm:cxn modelId="{C866D64E-701E-4B88-897C-C8E4F762257C}" type="presOf" srcId="{A421F699-FF99-4179-BB03-29E6514CD03B}" destId="{CE29F98F-6F55-42BF-A6D0-E0EC96C05E2A}" srcOrd="0" destOrd="0" presId="urn:microsoft.com/office/officeart/2005/8/layout/orgChart1"/>
    <dgm:cxn modelId="{07DFF04F-4257-40C4-955E-84174482410A}" type="presOf" srcId="{47D08EC2-52A6-47F9-B4BC-A6F479BD65EF}" destId="{4F58FF8C-461D-400F-90EC-AFF357A1CE18}" srcOrd="0" destOrd="0" presId="urn:microsoft.com/office/officeart/2005/8/layout/orgChart1"/>
    <dgm:cxn modelId="{3E115D70-FBB8-446D-8198-106C7ABF47E5}" type="presOf" srcId="{98BFEBAE-DEBC-4EC6-8E8D-08F26A1D3CD7}" destId="{F220520E-C2D3-44E7-82D9-4E25AFD64385}" srcOrd="0" destOrd="0" presId="urn:microsoft.com/office/officeart/2005/8/layout/orgChart1"/>
    <dgm:cxn modelId="{BE1A3352-3A79-4924-9EBE-5458057C5210}" srcId="{5C06517F-CB26-4FEB-A82D-757C4A24C760}" destId="{F7375739-2633-4741-B5F8-3B71A5276A18}" srcOrd="7" destOrd="0" parTransId="{D8B92129-0676-4D93-A2E2-5075C82F5E53}" sibTransId="{B024B319-C3A6-4B0E-B64C-03685B9F8A32}"/>
    <dgm:cxn modelId="{CAF04472-9BCC-4567-A43E-C3C6F3E64E4E}" srcId="{CFF31A4A-8260-4F75-8440-F1C3ACD2EC92}" destId="{8D208A2B-C9B9-4C77-BF65-6E074D273064}" srcOrd="0" destOrd="0" parTransId="{A9E8D92F-DC70-4487-A6AA-BDF6CD0A78BF}" sibTransId="{16FD7CF4-CF33-4F8D-880F-EDCD667ADBA0}"/>
    <dgm:cxn modelId="{3055A273-E194-46C5-A71C-57934491ACBC}" type="presOf" srcId="{98BFEBAE-DEBC-4EC6-8E8D-08F26A1D3CD7}" destId="{0B8788B9-2381-4DCE-A849-A7B5FB5A07F0}" srcOrd="1" destOrd="0" presId="urn:microsoft.com/office/officeart/2005/8/layout/orgChart1"/>
    <dgm:cxn modelId="{58DA6674-DDFA-49F7-8CE9-D43C376C869D}" type="presOf" srcId="{56DCA802-63D1-400B-A7F0-9D53160CDC03}" destId="{9F2A5D68-1935-4E5D-9B17-39A38569871D}" srcOrd="0" destOrd="0" presId="urn:microsoft.com/office/officeart/2005/8/layout/orgChart1"/>
    <dgm:cxn modelId="{33F77154-2B6E-4564-B754-AA10D7C9C2AC}" type="presOf" srcId="{1EFF1680-BFE4-41F3-A3D1-706AB98616C5}" destId="{078198C9-AAB2-460D-A955-789BA81C0AEE}" srcOrd="1" destOrd="0" presId="urn:microsoft.com/office/officeart/2005/8/layout/orgChart1"/>
    <dgm:cxn modelId="{108D3C55-6BEC-44EA-B952-A60602ECBB3F}" type="presOf" srcId="{4C720787-8B02-4534-946D-807574EE2854}" destId="{089147B1-8E03-4B42-81CE-283658570EAB}" srcOrd="1" destOrd="0" presId="urn:microsoft.com/office/officeart/2005/8/layout/orgChart1"/>
    <dgm:cxn modelId="{B1640B76-BDE1-4F4A-9EE8-656164B6136A}" type="presOf" srcId="{9C5F9416-A944-4794-AB60-845FE0849249}" destId="{3D4C182C-C133-4874-8D2F-623D227EB0D9}" srcOrd="1" destOrd="0" presId="urn:microsoft.com/office/officeart/2005/8/layout/orgChart1"/>
    <dgm:cxn modelId="{12BB2B77-0134-437D-8E77-5D0128C67E5F}" srcId="{5C06517F-CB26-4FEB-A82D-757C4A24C760}" destId="{DC168193-D55D-45FB-B2D1-A914A8ED5AED}" srcOrd="1" destOrd="0" parTransId="{0101BD48-02EC-4A44-8832-79EAB18E23F9}" sibTransId="{39648F31-06C4-44F1-B958-E65F8916A5E0}"/>
    <dgm:cxn modelId="{351A3B5A-6BDF-4046-8195-5572F7E6211C}" type="presOf" srcId="{F72EB063-1ABB-468B-B5CE-CC61CC20CF50}" destId="{B357BA69-259F-4211-A913-2550870BF517}" srcOrd="0" destOrd="0" presId="urn:microsoft.com/office/officeart/2005/8/layout/orgChart1"/>
    <dgm:cxn modelId="{43F0297B-9931-48FB-9663-F6442A153CD2}" type="presOf" srcId="{CE1A7327-E3FE-4E5E-B0B5-F98E0D62245A}" destId="{CBE5550F-8B72-42F9-92DC-FAF97E8EAAC9}" srcOrd="0" destOrd="0" presId="urn:microsoft.com/office/officeart/2005/8/layout/orgChart1"/>
    <dgm:cxn modelId="{7A02D67C-F6B9-447C-A814-6ED4F0962271}" type="presOf" srcId="{598DBFCD-3D84-4F9F-94A4-DFB70B0E88BA}" destId="{F030AE70-3A77-4A45-B274-A1E7CEB0574C}" srcOrd="1" destOrd="0" presId="urn:microsoft.com/office/officeart/2005/8/layout/orgChart1"/>
    <dgm:cxn modelId="{BB5AA27D-E491-4127-A76B-79CE65D1B9C3}" type="presOf" srcId="{9C5F9416-A944-4794-AB60-845FE0849249}" destId="{E73835B3-24F1-4A29-A5A9-B640D31F0F39}" srcOrd="0" destOrd="0" presId="urn:microsoft.com/office/officeart/2005/8/layout/orgChart1"/>
    <dgm:cxn modelId="{FD83DE7F-68AA-4816-87BC-0F6470133A81}" type="presOf" srcId="{1CDEFC78-6F44-45F9-B4C8-E7E0F339383B}" destId="{796D2163-3212-4E3D-B224-BACC82769FEB}" srcOrd="0" destOrd="0" presId="urn:microsoft.com/office/officeart/2005/8/layout/orgChart1"/>
    <dgm:cxn modelId="{15C11781-A0A4-41FC-8673-8306125ECBC0}" type="presOf" srcId="{A1CB7EAD-978D-44BC-8B8F-4E2F61F4C56C}" destId="{71BBC6E0-70E8-4A91-80A3-EB55D61C8725}" srcOrd="1" destOrd="0" presId="urn:microsoft.com/office/officeart/2005/8/layout/orgChart1"/>
    <dgm:cxn modelId="{DEDCC881-B356-4B40-A807-DCB7BDE5A7EF}" type="presOf" srcId="{F0637084-AD9E-44EE-83F0-056C3E0A4A89}" destId="{E0C76923-F8D3-4156-89C6-0D452A77D2AC}" srcOrd="0" destOrd="0" presId="urn:microsoft.com/office/officeart/2005/8/layout/orgChart1"/>
    <dgm:cxn modelId="{16A28183-51AA-4FC9-99DA-F55B1DBC5FE9}" type="presOf" srcId="{93CA1447-8A8A-4502-AD72-E378168F1B19}" destId="{88786C1C-F68D-45D8-B8B3-67FEC39BEA36}" srcOrd="1" destOrd="0" presId="urn:microsoft.com/office/officeart/2005/8/layout/orgChart1"/>
    <dgm:cxn modelId="{2C735884-E5CE-4225-BDF1-626E8A736256}" srcId="{19C71E2E-4300-45F0-89AC-BA306EEDE5D9}" destId="{F891C6A5-C85B-45EC-8983-D219ACFB7196}" srcOrd="3" destOrd="0" parTransId="{441C9F17-5021-4A2D-96BD-AB2D5687404F}" sibTransId="{8CCF67B3-2725-4EA2-B2EE-B232D749FA4A}"/>
    <dgm:cxn modelId="{C9309985-89AE-4D12-A0B8-062BD911EF71}" type="presOf" srcId="{033B5779-3086-49AA-8304-909464F5E265}" destId="{445A1AB0-02AC-4934-B2F2-189E71E24E8C}" srcOrd="0" destOrd="0" presId="urn:microsoft.com/office/officeart/2005/8/layout/orgChart1"/>
    <dgm:cxn modelId="{4ADAAB88-0DAB-439B-B952-31C51A057339}" srcId="{F90CC266-36A8-48E9-98E4-B111493B466C}" destId="{9C5F9416-A944-4794-AB60-845FE0849249}" srcOrd="1" destOrd="0" parTransId="{96ACC2F4-2363-4B4A-AE00-5D657A7D8CA7}" sibTransId="{3CE15EFC-DADF-4413-A67B-4B8B1218ED9C}"/>
    <dgm:cxn modelId="{C07F908C-99F9-4485-B2FB-BF40A8EF98AA}" type="presOf" srcId="{4C720787-8B02-4534-946D-807574EE2854}" destId="{0169D93A-7118-494E-BAD0-01A16B2D7016}" srcOrd="0" destOrd="0" presId="urn:microsoft.com/office/officeart/2005/8/layout/orgChart1"/>
    <dgm:cxn modelId="{CD22C28C-C6B6-4DB8-AF6F-0A83DE0706D2}" srcId="{5C06517F-CB26-4FEB-A82D-757C4A24C760}" destId="{4666ED82-9B08-43D1-AC9F-0DAE8AD10280}" srcOrd="4" destOrd="0" parTransId="{BC7DA446-122A-4C6A-9212-BC3AAB6252F6}" sibTransId="{F88410F8-945F-4FE7-8F00-A0A7723CAC4B}"/>
    <dgm:cxn modelId="{5B31D88D-6834-4A07-A66D-BC120816B90B}" type="presOf" srcId="{5DFFC573-E398-4EF3-831F-D895FFBE5583}" destId="{E8086027-7380-4EEA-8778-DA08CB126AE1}" srcOrd="1" destOrd="0" presId="urn:microsoft.com/office/officeart/2005/8/layout/orgChart1"/>
    <dgm:cxn modelId="{F46AE58D-100E-4D69-A11E-D56A06797603}" type="presOf" srcId="{20876A27-9FFB-4BFD-B8E6-D33409A68817}" destId="{0EE1FB80-FEAB-4577-8623-2333BC3251BA}" srcOrd="1" destOrd="0" presId="urn:microsoft.com/office/officeart/2005/8/layout/orgChart1"/>
    <dgm:cxn modelId="{22A6118F-9E88-4DCD-8421-023B098D92F6}" type="presOf" srcId="{F891C6A5-C85B-45EC-8983-D219ACFB7196}" destId="{F7C8036B-116E-4C0E-905B-D84B27F735C6}" srcOrd="0" destOrd="0" presId="urn:microsoft.com/office/officeart/2005/8/layout/orgChart1"/>
    <dgm:cxn modelId="{E9F22E90-ACB9-43C2-8795-1B5A5AE7AE43}" type="presOf" srcId="{F7375739-2633-4741-B5F8-3B71A5276A18}" destId="{7ED0CC54-8601-4658-B5C9-8C89B8AB0AE9}" srcOrd="0" destOrd="0" presId="urn:microsoft.com/office/officeart/2005/8/layout/orgChart1"/>
    <dgm:cxn modelId="{11937392-8FFC-4E31-9349-C216FABDF498}" type="presOf" srcId="{9128328E-0072-41E8-8A4F-EBE87FB67E1A}" destId="{396A0F6A-169B-4D8A-8CC6-A100AF77E9EE}" srcOrd="1" destOrd="0" presId="urn:microsoft.com/office/officeart/2005/8/layout/orgChart1"/>
    <dgm:cxn modelId="{8E823B94-349B-4006-9579-BE6FF3719918}" srcId="{19C71E2E-4300-45F0-89AC-BA306EEDE5D9}" destId="{CE1A7327-E3FE-4E5E-B0B5-F98E0D62245A}" srcOrd="1" destOrd="0" parTransId="{B8B1EFD1-041A-4A7C-B719-63E3EC1E335E}" sibTransId="{064A1CDB-4607-4BD3-82BB-4C328DED42E4}"/>
    <dgm:cxn modelId="{8A1D4C94-153F-45BC-8817-6E5AB3860A27}" type="presOf" srcId="{90A0433F-B419-4F1B-8CCC-C35CFC749F60}" destId="{5743BDB0-BC83-41CC-96A9-0EB9B6090F1E}" srcOrd="0" destOrd="0" presId="urn:microsoft.com/office/officeart/2005/8/layout/orgChart1"/>
    <dgm:cxn modelId="{B7404196-74D8-4910-A7EA-3B1CD2DEC66D}" type="presOf" srcId="{41947BF9-877F-4276-836B-AC703535D6E2}" destId="{F979DCFD-D42E-47A3-8BD3-42480653BCA1}" srcOrd="0" destOrd="0" presId="urn:microsoft.com/office/officeart/2005/8/layout/orgChart1"/>
    <dgm:cxn modelId="{14197C96-E223-4024-A199-1FB2BABE296D}" type="presOf" srcId="{E8FD31FE-FD5F-4D07-9E26-5189C8890902}" destId="{B7E6729E-1779-48F6-967F-461CBA3FEB42}" srcOrd="0" destOrd="0" presId="urn:microsoft.com/office/officeart/2005/8/layout/orgChart1"/>
    <dgm:cxn modelId="{AD140498-1EB0-41E7-B188-A67645851A32}" type="presOf" srcId="{DC168193-D55D-45FB-B2D1-A914A8ED5AED}" destId="{B18957D7-ACD7-4FE5-9D60-CF5CD44B2EBD}" srcOrd="1" destOrd="0" presId="urn:microsoft.com/office/officeart/2005/8/layout/orgChart1"/>
    <dgm:cxn modelId="{38A0BC99-D6F4-4F75-A0E1-549AF7E0730D}" type="presOf" srcId="{1EFF5B43-902A-4960-B54B-C555389AE438}" destId="{D1FA0801-C19E-4ACA-914C-E1F9FBBF59D3}" srcOrd="0" destOrd="0" presId="urn:microsoft.com/office/officeart/2005/8/layout/orgChart1"/>
    <dgm:cxn modelId="{052A019A-5234-43E8-855D-61B50B9694D8}" srcId="{F891C6A5-C85B-45EC-8983-D219ACFB7196}" destId="{90A0433F-B419-4F1B-8CCC-C35CFC749F60}" srcOrd="8" destOrd="0" parTransId="{CF41DFF0-D859-45BA-823B-B25366EACCF1}" sibTransId="{12F4F5C4-677A-4F89-88ED-8192DFE4A59D}"/>
    <dgm:cxn modelId="{CC0E719C-64D3-40DB-8061-D77857AE0DD2}" type="presOf" srcId="{36C4ADE6-BFEF-4D6E-AE4B-83E8B9A313E3}" destId="{860D3B43-E195-4EA3-A3F6-231629FC22A6}" srcOrd="1" destOrd="0" presId="urn:microsoft.com/office/officeart/2005/8/layout/orgChart1"/>
    <dgm:cxn modelId="{410C8F9C-9025-489E-80A2-8773535242B3}" type="presOf" srcId="{57A3E020-D08A-4795-9F00-9A38195F5858}" destId="{5FD54983-1F76-4869-AC04-56B2279235E5}" srcOrd="0" destOrd="0" presId="urn:microsoft.com/office/officeart/2005/8/layout/orgChart1"/>
    <dgm:cxn modelId="{E1859C9D-2B29-410F-B514-7CF0BCAD86B2}" srcId="{5C06517F-CB26-4FEB-A82D-757C4A24C760}" destId="{9E2E0F5D-37DE-4C69-97EC-ED58C53363C4}" srcOrd="5" destOrd="0" parTransId="{520FAE78-9E74-44B4-A814-87D411E84797}" sibTransId="{FFA2A267-047E-4EA8-BDA5-6DA8CCA85CBB}"/>
    <dgm:cxn modelId="{2437DAA1-2BFA-429D-9C68-DE6DFF3C03FF}" srcId="{8D208A2B-C9B9-4C77-BF65-6E074D273064}" destId="{5DFFC573-E398-4EF3-831F-D895FFBE5583}" srcOrd="0" destOrd="0" parTransId="{E8FD31FE-FD5F-4D07-9E26-5189C8890902}" sibTransId="{A6940930-0319-47D2-8B9D-84D30122204E}"/>
    <dgm:cxn modelId="{DF22C2A2-F29C-4099-88AB-5D0EB9F4312F}" type="presOf" srcId="{F7375739-2633-4741-B5F8-3B71A5276A18}" destId="{9A10818A-040E-4FA8-82BB-A362A54ACB9A}" srcOrd="1" destOrd="0" presId="urn:microsoft.com/office/officeart/2005/8/layout/orgChart1"/>
    <dgm:cxn modelId="{86FC37A4-4B74-446A-9AC0-F90664807079}" type="presOf" srcId="{9E2E0F5D-37DE-4C69-97EC-ED58C53363C4}" destId="{0BC6CA3F-1BC6-4AC1-B039-B713414A2092}" srcOrd="1" destOrd="0" presId="urn:microsoft.com/office/officeart/2005/8/layout/orgChart1"/>
    <dgm:cxn modelId="{66B819A7-EC3B-4471-B55C-0C7B6C359B01}" type="presOf" srcId="{CF41DFF0-D859-45BA-823B-B25366EACCF1}" destId="{E7715F68-FD47-4B24-A241-EFAAFCC9BF71}" srcOrd="0" destOrd="0" presId="urn:microsoft.com/office/officeart/2005/8/layout/orgChart1"/>
    <dgm:cxn modelId="{F52A5FA7-7D37-4054-A50A-40FC42B6B01B}" srcId="{2503D036-61F5-4525-A27D-353A9D0538DB}" destId="{C7BD0DCD-132A-42C3-BA8F-8E2B6C35B357}" srcOrd="1" destOrd="0" parTransId="{47D08EC2-52A6-47F9-B4BC-A6F479BD65EF}" sibTransId="{1DF978F3-C50C-41EF-8E57-951E9D331BCC}"/>
    <dgm:cxn modelId="{F8577DA9-AB15-4E4F-B1CC-F1AF7CAB061C}" type="presOf" srcId="{C30B5F52-76F7-48A3-9022-99D254755AB2}" destId="{E96C3AD1-945E-452E-A05C-5C60D7238CFA}" srcOrd="0" destOrd="0" presId="urn:microsoft.com/office/officeart/2005/8/layout/orgChart1"/>
    <dgm:cxn modelId="{B536CFA9-38C0-4055-A20E-F0C8A823BFF0}" type="presOf" srcId="{3CD1EACD-979D-431B-9AE6-1A7AA5A007A2}" destId="{1DF0FD8B-3E1F-4C12-B146-A4045BA6090B}" srcOrd="0" destOrd="0" presId="urn:microsoft.com/office/officeart/2005/8/layout/orgChart1"/>
    <dgm:cxn modelId="{020DA4AA-E9F6-4EFE-81D5-9B59C616ED27}" type="presOf" srcId="{F90CC266-36A8-48E9-98E4-B111493B466C}" destId="{D2995FC1-B9BD-4F5E-8ED9-5475DB6EC13F}" srcOrd="1" destOrd="0" presId="urn:microsoft.com/office/officeart/2005/8/layout/orgChart1"/>
    <dgm:cxn modelId="{C38E70AD-6E50-46C1-BA87-9D0D20CD57F1}" type="presOf" srcId="{B8B1EFD1-041A-4A7C-B719-63E3EC1E335E}" destId="{A295836E-ABBC-4FF2-8D92-6DCEB65AA00E}" srcOrd="0" destOrd="0" presId="urn:microsoft.com/office/officeart/2005/8/layout/orgChart1"/>
    <dgm:cxn modelId="{713F5CB0-A495-4AFF-A4C3-DA469226A0AB}" type="presOf" srcId="{2503D036-61F5-4525-A27D-353A9D0538DB}" destId="{80E9D2B0-60A6-4D11-BAAC-925CE34F0017}" srcOrd="1" destOrd="0" presId="urn:microsoft.com/office/officeart/2005/8/layout/orgChart1"/>
    <dgm:cxn modelId="{A78B65B1-E1CA-4369-B82A-2BBC6B113B31}" type="presOf" srcId="{5C06517F-CB26-4FEB-A82D-757C4A24C760}" destId="{6E4670E5-93CC-4C39-A0B0-BC4BD40718E8}" srcOrd="1" destOrd="0" presId="urn:microsoft.com/office/officeart/2005/8/layout/orgChart1"/>
    <dgm:cxn modelId="{43DC8FB1-1AAE-42BD-8B4F-6A2D12119245}" type="presOf" srcId="{922F8B2F-CD57-47A4-8FDD-97E72E38BF14}" destId="{3A74FA61-408D-4A85-ABD7-0B4C2350FD07}" srcOrd="0" destOrd="0" presId="urn:microsoft.com/office/officeart/2005/8/layout/orgChart1"/>
    <dgm:cxn modelId="{1AE76DB4-6C93-459F-A407-A7AC3C3EAA16}" type="presOf" srcId="{DC168193-D55D-45FB-B2D1-A914A8ED5AED}" destId="{527B1643-BB95-47EC-A4A1-70ABC2F0838E}" srcOrd="0" destOrd="0" presId="urn:microsoft.com/office/officeart/2005/8/layout/orgChart1"/>
    <dgm:cxn modelId="{00AD56B6-E5D4-4D36-B6FB-B2E09CC0A3B6}" type="presOf" srcId="{57A3E020-D08A-4795-9F00-9A38195F5858}" destId="{A7B56164-389C-43FC-8FBF-AE6C9390740B}" srcOrd="1" destOrd="0" presId="urn:microsoft.com/office/officeart/2005/8/layout/orgChart1"/>
    <dgm:cxn modelId="{F7A88ABA-D265-47C9-B62D-6FAE1CD9A996}" type="presOf" srcId="{17E315B5-F088-499D-B8E6-07B62020C17D}" destId="{963BC880-0B7C-41C2-A963-AFD70965A3CA}" srcOrd="0" destOrd="0" presId="urn:microsoft.com/office/officeart/2005/8/layout/orgChart1"/>
    <dgm:cxn modelId="{EDD5C8BA-CB5B-4ACF-9730-25A88655873F}" type="presOf" srcId="{520FAE78-9E74-44B4-A814-87D411E84797}" destId="{BBCF6B9C-EF1F-4D3C-9C0E-6C94B74A8A77}" srcOrd="0" destOrd="0" presId="urn:microsoft.com/office/officeart/2005/8/layout/orgChart1"/>
    <dgm:cxn modelId="{CCA8F9BA-A82D-454C-9F72-9287F9BC639F}" type="presOf" srcId="{F90CC266-36A8-48E9-98E4-B111493B466C}" destId="{CF37FD76-A8D5-4229-84B4-19A1F4C7A5E3}" srcOrd="0" destOrd="0" presId="urn:microsoft.com/office/officeart/2005/8/layout/orgChart1"/>
    <dgm:cxn modelId="{E30C94BB-BB6E-4444-B947-114CFA5BFA26}" type="presOf" srcId="{D1585BFC-7ECB-4060-B092-1A4BD08E6678}" destId="{36F3730E-0A8E-4402-B05A-AADB3CB9DAEC}" srcOrd="0" destOrd="0" presId="urn:microsoft.com/office/officeart/2005/8/layout/orgChart1"/>
    <dgm:cxn modelId="{801893BD-17C8-4355-AEC4-1E17398E1B1E}" type="presOf" srcId="{1CA938AC-267E-4911-B67B-109359FB5E14}" destId="{9C44D923-BC07-45DD-9B6A-7E121DE91EF5}" srcOrd="0" destOrd="0" presId="urn:microsoft.com/office/officeart/2005/8/layout/orgChart1"/>
    <dgm:cxn modelId="{A738B1BD-E8A4-4BAD-95D2-17FD7FA267C1}" type="presOf" srcId="{B2C10266-8273-43DA-9EE6-4C0F7FBA9595}" destId="{F6B46F47-C564-4220-8800-37A2DDC7EC94}" srcOrd="0" destOrd="0" presId="urn:microsoft.com/office/officeart/2005/8/layout/orgChart1"/>
    <dgm:cxn modelId="{0E2BF5BE-9B96-47E4-AA0B-2AFBEF71424A}" srcId="{F891C6A5-C85B-45EC-8983-D219ACFB7196}" destId="{93CA1447-8A8A-4502-AD72-E378168F1B19}" srcOrd="3" destOrd="0" parTransId="{A5A1FA34-13C8-4549-986E-150F6F7D8628}" sibTransId="{9A311AD4-E68E-44B7-9CA0-6BC8DC8D6A95}"/>
    <dgm:cxn modelId="{62971CC1-BCC0-4D10-88F9-D927C2FAC21D}" type="presOf" srcId="{20876A27-9FFB-4BFD-B8E6-D33409A68817}" destId="{55BCEB19-3B33-414D-9C84-8A9EB46D48E2}" srcOrd="0" destOrd="0" presId="urn:microsoft.com/office/officeart/2005/8/layout/orgChart1"/>
    <dgm:cxn modelId="{06CD4BC1-174C-4C6D-8646-2557FED22301}" srcId="{5C06517F-CB26-4FEB-A82D-757C4A24C760}" destId="{3F6A100E-D727-4F49-9FA9-96E53B31BB14}" srcOrd="6" destOrd="0" parTransId="{D80FA045-4DE6-4016-AA63-DC384803CB80}" sibTransId="{D77BC9AF-DB20-48B0-B62B-E297AC2590F2}"/>
    <dgm:cxn modelId="{D2F37EC2-B42F-4417-99F6-D513E4639A23}" type="presOf" srcId="{5F0FD381-222E-4456-ACF9-56FE9701D11A}" destId="{AC911847-CF29-489A-AF54-27F397C674FD}" srcOrd="0" destOrd="0" presId="urn:microsoft.com/office/officeart/2005/8/layout/orgChart1"/>
    <dgm:cxn modelId="{166165C7-8CB7-4BDC-852C-B297D7E14EC7}" type="presOf" srcId="{19C71E2E-4300-45F0-89AC-BA306EEDE5D9}" destId="{82AECD5F-3B31-4374-A8FB-010F2F158D66}" srcOrd="1" destOrd="0" presId="urn:microsoft.com/office/officeart/2005/8/layout/orgChart1"/>
    <dgm:cxn modelId="{93AFA7C7-FA2A-4DFB-8B9C-888BA01D2DF1}" type="presOf" srcId="{CFF31A4A-8260-4F75-8440-F1C3ACD2EC92}" destId="{12EA509C-9981-4666-9C06-DC9A63A9B139}" srcOrd="0" destOrd="0" presId="urn:microsoft.com/office/officeart/2005/8/layout/orgChart1"/>
    <dgm:cxn modelId="{0AFD34CA-F460-4B4D-9556-22CECF9105B0}" srcId="{2503D036-61F5-4525-A27D-353A9D0538DB}" destId="{7F6A47FC-0D3E-4AEF-AFD8-A856E4310987}" srcOrd="0" destOrd="0" parTransId="{17E315B5-F088-499D-B8E6-07B62020C17D}" sibTransId="{6551F4C1-B1A9-44DC-80F2-5CB72E9471B0}"/>
    <dgm:cxn modelId="{CC0641CA-8167-411C-A421-36CADBEDA39A}" type="presOf" srcId="{19C71E2E-4300-45F0-89AC-BA306EEDE5D9}" destId="{4EB99215-7A2A-4168-8912-DF37086167F6}" srcOrd="0" destOrd="0" presId="urn:microsoft.com/office/officeart/2005/8/layout/orgChart1"/>
    <dgm:cxn modelId="{9A5FABCC-CCD6-45A0-8B70-491767D24F88}" type="presOf" srcId="{C7BD0DCD-132A-42C3-BA8F-8E2B6C35B357}" destId="{65F4221A-01CD-477C-9720-C1ADD8D076DC}" srcOrd="0" destOrd="0" presId="urn:microsoft.com/office/officeart/2005/8/layout/orgChart1"/>
    <dgm:cxn modelId="{E7CB56CF-8855-471E-849E-FD5C6F27FCC3}" srcId="{5C06517F-CB26-4FEB-A82D-757C4A24C760}" destId="{19471476-9F36-4C10-B495-FC3B29ACA596}" srcOrd="0" destOrd="0" parTransId="{3CD1EACD-979D-431B-9AE6-1A7AA5A007A2}" sibTransId="{D397428D-B193-4018-8199-71756A129E0A}"/>
    <dgm:cxn modelId="{85A7BBCF-4E8E-414F-8215-DDA5C1D84253}" srcId="{F891C6A5-C85B-45EC-8983-D219ACFB7196}" destId="{20876A27-9FFB-4BFD-B8E6-D33409A68817}" srcOrd="6" destOrd="0" parTransId="{9998A451-08B1-404D-B194-1E6B18919E5A}" sibTransId="{8D7AA82B-584E-415A-ACDF-7CD1E226C316}"/>
    <dgm:cxn modelId="{C46080D2-8834-4273-AA2B-4BB858431C4D}" type="presOf" srcId="{2040E9D9-828A-415A-A075-BFBB61746B96}" destId="{5AF3C89C-EAB0-4D95-9F94-5B7E090F678C}" srcOrd="1" destOrd="0" presId="urn:microsoft.com/office/officeart/2005/8/layout/orgChart1"/>
    <dgm:cxn modelId="{DFF2E7D2-8C50-4495-8F42-6E2637613127}" type="presOf" srcId="{CE1A7327-E3FE-4E5E-B0B5-F98E0D62245A}" destId="{95ACAC02-DACF-44DA-BAF0-0619A654A8EE}" srcOrd="1" destOrd="0" presId="urn:microsoft.com/office/officeart/2005/8/layout/orgChart1"/>
    <dgm:cxn modelId="{9DFC80D5-3723-4AEC-ADD4-69DFBB667262}" type="presOf" srcId="{90A0433F-B419-4F1B-8CCC-C35CFC749F60}" destId="{FA8072E2-6C0A-48BF-A4A8-C41D2F2D7A7D}" srcOrd="1" destOrd="0" presId="urn:microsoft.com/office/officeart/2005/8/layout/orgChart1"/>
    <dgm:cxn modelId="{DFBEE7D5-FB81-408F-83DE-E48C85C8624E}" type="presOf" srcId="{19471476-9F36-4C10-B495-FC3B29ACA596}" destId="{0C0EA74A-CCC2-4A8E-937E-D1D535C71119}" srcOrd="0" destOrd="0" presId="urn:microsoft.com/office/officeart/2005/8/layout/orgChart1"/>
    <dgm:cxn modelId="{D582F6D5-2266-4EBC-AD44-6A7D01B2D431}" type="presOf" srcId="{7480C5FA-22B4-4D58-BBBC-92A21B66D3F2}" destId="{6ED1452D-22C4-4198-ACF7-E6042F2530F1}" srcOrd="0" destOrd="0" presId="urn:microsoft.com/office/officeart/2005/8/layout/orgChart1"/>
    <dgm:cxn modelId="{BB972BDC-1568-4398-BD1D-1D6B6D25FCAD}" type="presOf" srcId="{A8AC3CDF-DBD4-4E1C-BA95-F49639E3410A}" destId="{9917E4C4-F43C-4527-8E57-33F812227335}" srcOrd="0" destOrd="0" presId="urn:microsoft.com/office/officeart/2005/8/layout/orgChart1"/>
    <dgm:cxn modelId="{84083DDD-FCA0-43D5-983F-DD9AC3825097}" type="presOf" srcId="{D1585BFC-7ECB-4060-B092-1A4BD08E6678}" destId="{D1C34955-C59D-4E64-8448-DE1A2B086470}" srcOrd="1" destOrd="0" presId="urn:microsoft.com/office/officeart/2005/8/layout/orgChart1"/>
    <dgm:cxn modelId="{DB48D4DD-A7E2-4670-88CC-FFB1F2B25852}" type="presOf" srcId="{5DFFC573-E398-4EF3-831F-D895FFBE5583}" destId="{8AF06921-DDCF-4C03-9052-043A3E188C2E}" srcOrd="0" destOrd="0" presId="urn:microsoft.com/office/officeart/2005/8/layout/orgChart1"/>
    <dgm:cxn modelId="{59D1D6DD-7402-490D-A6DC-5BE491C88BC7}" type="presOf" srcId="{8D208A2B-C9B9-4C77-BF65-6E074D273064}" destId="{1C5EC769-2050-4297-87FD-8B39E5D0AE15}" srcOrd="0" destOrd="0" presId="urn:microsoft.com/office/officeart/2005/8/layout/orgChart1"/>
    <dgm:cxn modelId="{60C435DE-A758-4148-989D-F4BFAECA8B06}" type="presOf" srcId="{6A381E04-C5F2-4D81-AD63-7ABCC2132DBC}" destId="{D7464BD2-FE0F-472F-9411-61330DBDF234}" srcOrd="0" destOrd="0" presId="urn:microsoft.com/office/officeart/2005/8/layout/orgChart1"/>
    <dgm:cxn modelId="{D21C86DE-6E9B-4E5D-97CD-53442412FBA6}" type="presOf" srcId="{A1C23AA2-69E7-4CB5-8666-71EC02B3EE3D}" destId="{48262251-2CB8-47AE-8CF0-82699C2F847E}" srcOrd="0" destOrd="0" presId="urn:microsoft.com/office/officeart/2005/8/layout/orgChart1"/>
    <dgm:cxn modelId="{E07E09DF-ED4C-4FA2-A93F-DA899C88997F}" type="presOf" srcId="{334FCA08-B0ED-41D0-9423-8A3B4739613B}" destId="{9BA3BF53-A66D-4D88-B7A7-67614F51C2E7}" srcOrd="0" destOrd="0" presId="urn:microsoft.com/office/officeart/2005/8/layout/orgChart1"/>
    <dgm:cxn modelId="{4A852AE2-FF84-46ED-BD65-2D39B6DCEDD5}" type="presOf" srcId="{ED852DB1-88DF-41E7-B004-98E46FB048A8}" destId="{BC233B0B-4EDA-4CF3-B5BB-F8112854BE48}" srcOrd="1" destOrd="0" presId="urn:microsoft.com/office/officeart/2005/8/layout/orgChart1"/>
    <dgm:cxn modelId="{BF43B5E3-82D2-4FFB-B911-51C9CF9949D8}" srcId="{ECD3314C-BF6B-4C95-85CB-C366EBCFEB78}" destId="{ED852DB1-88DF-41E7-B004-98E46FB048A8}" srcOrd="2" destOrd="0" parTransId="{6A381E04-C5F2-4D81-AD63-7ABCC2132DBC}" sibTransId="{D5956049-6F30-4FAE-8C07-BCE821E6EC50}"/>
    <dgm:cxn modelId="{67CF59E4-2316-4C34-89B1-77E142B7D192}" srcId="{F90CC266-36A8-48E9-98E4-B111493B466C}" destId="{598DBFCD-3D84-4F9F-94A4-DFB70B0E88BA}" srcOrd="0" destOrd="0" parTransId="{A362D43E-5495-4E3B-B4AE-6DB10BDC0381}" sibTransId="{6A3652D4-A1FC-4F0F-A0DA-2977E4782C49}"/>
    <dgm:cxn modelId="{731B89E5-27BE-4A93-9F5F-4140172B641E}" type="presOf" srcId="{A1CB7EAD-978D-44BC-8B8F-4E2F61F4C56C}" destId="{CB3DB823-A3C0-43AA-9784-C9C02875E5E6}" srcOrd="0" destOrd="0" presId="urn:microsoft.com/office/officeart/2005/8/layout/orgChart1"/>
    <dgm:cxn modelId="{EF69EFE7-498A-4FF5-A71C-CEC4FA573B51}" srcId="{5C06517F-CB26-4FEB-A82D-757C4A24C760}" destId="{D1E23942-4ADE-4EE0-824E-9FF8DB181CF9}" srcOrd="2" destOrd="0" parTransId="{334FCA08-B0ED-41D0-9423-8A3B4739613B}" sibTransId="{74922B5D-9B2C-488B-8CA1-0BB77DDEE856}"/>
    <dgm:cxn modelId="{5AA73DE8-C6C2-4E4C-A013-9193137E4C0B}" srcId="{2503D036-61F5-4525-A27D-353A9D0538DB}" destId="{2040E9D9-828A-415A-A075-BFBB61746B96}" srcOrd="2" destOrd="0" parTransId="{56DCA802-63D1-400B-A7F0-9D53160CDC03}" sibTransId="{F615F061-C35A-42DA-9563-D8A6C812BA43}"/>
    <dgm:cxn modelId="{17B8A2E8-40B8-4075-895C-729C6AC616C3}" type="presOf" srcId="{9998A451-08B1-404D-B194-1E6B18919E5A}" destId="{817F5B22-7A14-406A-AB9B-CECB6A16B8D9}" srcOrd="0" destOrd="0" presId="urn:microsoft.com/office/officeart/2005/8/layout/orgChart1"/>
    <dgm:cxn modelId="{2129F6E8-8C7A-4C9C-B75C-E592CC716049}" type="presOf" srcId="{07D3B0C8-6E81-4B09-A50E-2599725B9754}" destId="{62048491-0935-4599-BAA4-2269B695229E}" srcOrd="0" destOrd="0" presId="urn:microsoft.com/office/officeart/2005/8/layout/orgChart1"/>
    <dgm:cxn modelId="{09D4C7EB-8310-4AB2-8D86-E0BF10633D1E}" type="presOf" srcId="{0101BD48-02EC-4A44-8832-79EAB18E23F9}" destId="{6CD8808F-60B5-4628-BBBC-8EFBB36983EE}" srcOrd="0" destOrd="0" presId="urn:microsoft.com/office/officeart/2005/8/layout/orgChart1"/>
    <dgm:cxn modelId="{E16196EE-F5E6-4758-B33E-687318A1461F}" type="presOf" srcId="{A575E981-0688-4B7B-9D93-FC4BB3EEA2C4}" destId="{3A9EE820-6BD2-4486-82EA-49973220A9A8}" srcOrd="0" destOrd="0" presId="urn:microsoft.com/office/officeart/2005/8/layout/orgChart1"/>
    <dgm:cxn modelId="{81C6F5F1-70CB-4579-AD1D-162CB5888199}" type="presOf" srcId="{D1E23942-4ADE-4EE0-824E-9FF8DB181CF9}" destId="{745B32F2-6A4F-48B7-BD66-41A5B2536E52}" srcOrd="0" destOrd="0" presId="urn:microsoft.com/office/officeart/2005/8/layout/orgChart1"/>
    <dgm:cxn modelId="{F6289FF2-77BA-4B0B-9665-A3B6E798286D}" srcId="{CE1A7327-E3FE-4E5E-B0B5-F98E0D62245A}" destId="{D1585BFC-7ECB-4060-B092-1A4BD08E6678}" srcOrd="0" destOrd="0" parTransId="{A421F699-FF99-4179-BB03-29E6514CD03B}" sibTransId="{750D36B2-74F3-4401-914E-679758707A12}"/>
    <dgm:cxn modelId="{F64CDEF4-AD40-4848-986F-C48BD10299A5}" type="presOf" srcId="{2503D036-61F5-4525-A27D-353A9D0538DB}" destId="{8420A5B1-0018-4AFE-B8BD-2C323F67E866}" srcOrd="0" destOrd="0" presId="urn:microsoft.com/office/officeart/2005/8/layout/orgChart1"/>
    <dgm:cxn modelId="{9D5F84F5-3DD3-49C7-A833-1176F7430EAF}" type="presOf" srcId="{7480C5FA-22B4-4D58-BBBC-92A21B66D3F2}" destId="{4CA6746E-BAF5-49B8-BADF-D707C330739D}" srcOrd="1" destOrd="0" presId="urn:microsoft.com/office/officeart/2005/8/layout/orgChart1"/>
    <dgm:cxn modelId="{793D58F8-C6CE-483E-A909-150E2EEFB5F3}" srcId="{8D208A2B-C9B9-4C77-BF65-6E074D273064}" destId="{57A3E020-D08A-4795-9F00-9A38195F5858}" srcOrd="2" destOrd="0" parTransId="{1CA938AC-267E-4911-B67B-109359FB5E14}" sibTransId="{1B46DDEA-CD2B-4BAA-B1E4-E82D0151571C}"/>
    <dgm:cxn modelId="{42CECAF8-7B6A-40C8-822D-387C453CAECA}" srcId="{19C71E2E-4300-45F0-89AC-BA306EEDE5D9}" destId="{5C06517F-CB26-4FEB-A82D-757C4A24C760}" srcOrd="2" destOrd="0" parTransId="{1CDEFC78-6F44-45F9-B4C8-E7E0F339383B}" sibTransId="{47DC0D9A-5CEF-4F5C-BA8A-E0B8D2681136}"/>
    <dgm:cxn modelId="{F5738EFC-8AD7-4F88-9996-A81EC60939F7}" type="presOf" srcId="{1EFF1680-BFE4-41F3-A3D1-706AB98616C5}" destId="{28442ADE-516D-4A15-9193-D68F81120E31}" srcOrd="0" destOrd="0" presId="urn:microsoft.com/office/officeart/2005/8/layout/orgChart1"/>
    <dgm:cxn modelId="{9E9EDB2F-89C0-43B0-96DA-0BBAEDE35F8A}" type="presParOf" srcId="{B357BA69-259F-4211-A913-2550870BF517}" destId="{A8BABB2F-F23D-42A2-A45B-18147B19B9BE}" srcOrd="0" destOrd="0" presId="urn:microsoft.com/office/officeart/2005/8/layout/orgChart1"/>
    <dgm:cxn modelId="{37F375C4-9A0B-43E7-80F6-A51D4E8F8A8E}" type="presParOf" srcId="{A8BABB2F-F23D-42A2-A45B-18147B19B9BE}" destId="{2B36C9C0-CD9C-4905-BB7A-7B538D2AC28F}" srcOrd="0" destOrd="0" presId="urn:microsoft.com/office/officeart/2005/8/layout/orgChart1"/>
    <dgm:cxn modelId="{BE600FFC-4F3D-4220-9A0E-234851D3AF13}" type="presParOf" srcId="{2B36C9C0-CD9C-4905-BB7A-7B538D2AC28F}" destId="{12EA509C-9981-4666-9C06-DC9A63A9B139}" srcOrd="0" destOrd="0" presId="urn:microsoft.com/office/officeart/2005/8/layout/orgChart1"/>
    <dgm:cxn modelId="{01ABDD09-346D-48F5-9944-0CC7DDB19870}" type="presParOf" srcId="{2B36C9C0-CD9C-4905-BB7A-7B538D2AC28F}" destId="{D8B03B3C-C121-4010-9679-D95DBB8150FF}" srcOrd="1" destOrd="0" presId="urn:microsoft.com/office/officeart/2005/8/layout/orgChart1"/>
    <dgm:cxn modelId="{0834EA3C-2F85-4213-AEC1-A8E797E874D5}" type="presParOf" srcId="{A8BABB2F-F23D-42A2-A45B-18147B19B9BE}" destId="{56E4B93A-EDF7-4A46-9CAF-D70293D250CC}" srcOrd="1" destOrd="0" presId="urn:microsoft.com/office/officeart/2005/8/layout/orgChart1"/>
    <dgm:cxn modelId="{A7D47409-1D10-49BA-988F-7AA95EBD945B}" type="presParOf" srcId="{56E4B93A-EDF7-4A46-9CAF-D70293D250CC}" destId="{D34F6AF4-F0DF-4FEA-B66A-114D7FD4667A}" srcOrd="0" destOrd="0" presId="urn:microsoft.com/office/officeart/2005/8/layout/orgChart1"/>
    <dgm:cxn modelId="{55049D52-5E0E-4465-90F1-2039ECE5E152}" type="presParOf" srcId="{56E4B93A-EDF7-4A46-9CAF-D70293D250CC}" destId="{8F5F078C-742C-4554-A0E0-8AAB9576D62C}" srcOrd="1" destOrd="0" presId="urn:microsoft.com/office/officeart/2005/8/layout/orgChart1"/>
    <dgm:cxn modelId="{9CCC2CDC-88EF-4D63-9640-E476F8CC008F}" type="presParOf" srcId="{8F5F078C-742C-4554-A0E0-8AAB9576D62C}" destId="{9981FA84-C6EB-4D75-9591-2F1C333A36A5}" srcOrd="0" destOrd="0" presId="urn:microsoft.com/office/officeart/2005/8/layout/orgChart1"/>
    <dgm:cxn modelId="{F7C5D42A-2AF1-419E-8E97-AD717FE12A84}" type="presParOf" srcId="{9981FA84-C6EB-4D75-9591-2F1C333A36A5}" destId="{1C5EC769-2050-4297-87FD-8B39E5D0AE15}" srcOrd="0" destOrd="0" presId="urn:microsoft.com/office/officeart/2005/8/layout/orgChart1"/>
    <dgm:cxn modelId="{0E0CD96C-FA8E-4FB0-9EB1-56C9A530FB51}" type="presParOf" srcId="{9981FA84-C6EB-4D75-9591-2F1C333A36A5}" destId="{ADD3FE2B-6251-4146-BC95-A8F0F65B9F78}" srcOrd="1" destOrd="0" presId="urn:microsoft.com/office/officeart/2005/8/layout/orgChart1"/>
    <dgm:cxn modelId="{FAC03ADB-AF60-4E7C-9DE6-896D313FD5EA}" type="presParOf" srcId="{8F5F078C-742C-4554-A0E0-8AAB9576D62C}" destId="{BF425676-4178-4DB4-8876-4117128D9021}" srcOrd="1" destOrd="0" presId="urn:microsoft.com/office/officeart/2005/8/layout/orgChart1"/>
    <dgm:cxn modelId="{49179907-5532-45C7-BE15-5F718399BC44}" type="presParOf" srcId="{BF425676-4178-4DB4-8876-4117128D9021}" destId="{B7E6729E-1779-48F6-967F-461CBA3FEB42}" srcOrd="0" destOrd="0" presId="urn:microsoft.com/office/officeart/2005/8/layout/orgChart1"/>
    <dgm:cxn modelId="{5404F92B-D782-4FA0-B619-B68472B8EBAA}" type="presParOf" srcId="{BF425676-4178-4DB4-8876-4117128D9021}" destId="{CBF0AF2B-46F3-44C6-AAFA-7628CA236581}" srcOrd="1" destOrd="0" presId="urn:microsoft.com/office/officeart/2005/8/layout/orgChart1"/>
    <dgm:cxn modelId="{AE482A2A-9967-42D2-A9E1-8898C64F5FAC}" type="presParOf" srcId="{CBF0AF2B-46F3-44C6-AAFA-7628CA236581}" destId="{83634C4A-3B0A-43F5-B54D-0ADA4CF9DA23}" srcOrd="0" destOrd="0" presId="urn:microsoft.com/office/officeart/2005/8/layout/orgChart1"/>
    <dgm:cxn modelId="{945D4B35-9229-44B8-90F5-0EB2D29B2890}" type="presParOf" srcId="{83634C4A-3B0A-43F5-B54D-0ADA4CF9DA23}" destId="{8AF06921-DDCF-4C03-9052-043A3E188C2E}" srcOrd="0" destOrd="0" presId="urn:microsoft.com/office/officeart/2005/8/layout/orgChart1"/>
    <dgm:cxn modelId="{D9505684-3805-493C-8F08-2E1716E09F59}" type="presParOf" srcId="{83634C4A-3B0A-43F5-B54D-0ADA4CF9DA23}" destId="{E8086027-7380-4EEA-8778-DA08CB126AE1}" srcOrd="1" destOrd="0" presId="urn:microsoft.com/office/officeart/2005/8/layout/orgChart1"/>
    <dgm:cxn modelId="{72DB0CB5-46AF-4AAA-92EA-41AA5B15EB79}" type="presParOf" srcId="{CBF0AF2B-46F3-44C6-AAFA-7628CA236581}" destId="{4DE6D34B-3D91-4BED-B2F4-048A13A04079}" srcOrd="1" destOrd="0" presId="urn:microsoft.com/office/officeart/2005/8/layout/orgChart1"/>
    <dgm:cxn modelId="{7498C03A-BD86-4A71-9B96-30C0EC1EF215}" type="presParOf" srcId="{CBF0AF2B-46F3-44C6-AAFA-7628CA236581}" destId="{39EFE243-E01C-4914-BE4E-1B549570036D}" srcOrd="2" destOrd="0" presId="urn:microsoft.com/office/officeart/2005/8/layout/orgChart1"/>
    <dgm:cxn modelId="{05DB248A-0DA1-4088-94AC-5D5EFFF41C74}" type="presParOf" srcId="{BF425676-4178-4DB4-8876-4117128D9021}" destId="{3A74FA61-408D-4A85-ABD7-0B4C2350FD07}" srcOrd="2" destOrd="0" presId="urn:microsoft.com/office/officeart/2005/8/layout/orgChart1"/>
    <dgm:cxn modelId="{52904096-0912-4BBA-9B70-052153133B88}" type="presParOf" srcId="{BF425676-4178-4DB4-8876-4117128D9021}" destId="{27FFAFD3-A666-497D-869D-E83959A55381}" srcOrd="3" destOrd="0" presId="urn:microsoft.com/office/officeart/2005/8/layout/orgChart1"/>
    <dgm:cxn modelId="{FFB3BED2-19FC-407E-833E-E07BBA97CBD8}" type="presParOf" srcId="{27FFAFD3-A666-497D-869D-E83959A55381}" destId="{C480906B-1D6F-40DE-809B-EC239AD9AF35}" srcOrd="0" destOrd="0" presId="urn:microsoft.com/office/officeart/2005/8/layout/orgChart1"/>
    <dgm:cxn modelId="{82B486FD-0F0A-4E2C-AAE2-847DE1ED898F}" type="presParOf" srcId="{C480906B-1D6F-40DE-809B-EC239AD9AF35}" destId="{28442ADE-516D-4A15-9193-D68F81120E31}" srcOrd="0" destOrd="0" presId="urn:microsoft.com/office/officeart/2005/8/layout/orgChart1"/>
    <dgm:cxn modelId="{3CABB940-0EFD-49FF-8DD0-5635764E7D4B}" type="presParOf" srcId="{C480906B-1D6F-40DE-809B-EC239AD9AF35}" destId="{078198C9-AAB2-460D-A955-789BA81C0AEE}" srcOrd="1" destOrd="0" presId="urn:microsoft.com/office/officeart/2005/8/layout/orgChart1"/>
    <dgm:cxn modelId="{0EF615E4-E1F8-4394-970A-A4E55D52A806}" type="presParOf" srcId="{27FFAFD3-A666-497D-869D-E83959A55381}" destId="{5BC59F14-537E-44DF-98F2-0C508A1461DA}" srcOrd="1" destOrd="0" presId="urn:microsoft.com/office/officeart/2005/8/layout/orgChart1"/>
    <dgm:cxn modelId="{FC4AA33F-5BB8-4AA3-9E27-15219003BA67}" type="presParOf" srcId="{27FFAFD3-A666-497D-869D-E83959A55381}" destId="{505496A2-04FD-4E82-8986-1AD02A1C90EB}" srcOrd="2" destOrd="0" presId="urn:microsoft.com/office/officeart/2005/8/layout/orgChart1"/>
    <dgm:cxn modelId="{C8065F2A-287D-4BAD-B110-B4552B295D78}" type="presParOf" srcId="{BF425676-4178-4DB4-8876-4117128D9021}" destId="{9C44D923-BC07-45DD-9B6A-7E121DE91EF5}" srcOrd="4" destOrd="0" presId="urn:microsoft.com/office/officeart/2005/8/layout/orgChart1"/>
    <dgm:cxn modelId="{E7F61D3A-9A24-4CE3-A2CF-5620C0C09E45}" type="presParOf" srcId="{BF425676-4178-4DB4-8876-4117128D9021}" destId="{85D109E3-1794-42FD-985E-53620D6F8831}" srcOrd="5" destOrd="0" presId="urn:microsoft.com/office/officeart/2005/8/layout/orgChart1"/>
    <dgm:cxn modelId="{215A2B06-80DB-46F0-8BF1-57E78077F169}" type="presParOf" srcId="{85D109E3-1794-42FD-985E-53620D6F8831}" destId="{DAF3E679-33E3-4DF4-AA5A-32FD14624483}" srcOrd="0" destOrd="0" presId="urn:microsoft.com/office/officeart/2005/8/layout/orgChart1"/>
    <dgm:cxn modelId="{CCF99949-D36D-4194-A49A-7001A38EC61C}" type="presParOf" srcId="{DAF3E679-33E3-4DF4-AA5A-32FD14624483}" destId="{5FD54983-1F76-4869-AC04-56B2279235E5}" srcOrd="0" destOrd="0" presId="urn:microsoft.com/office/officeart/2005/8/layout/orgChart1"/>
    <dgm:cxn modelId="{76174372-DC8E-404C-B5DC-024B2656F25C}" type="presParOf" srcId="{DAF3E679-33E3-4DF4-AA5A-32FD14624483}" destId="{A7B56164-389C-43FC-8FBF-AE6C9390740B}" srcOrd="1" destOrd="0" presId="urn:microsoft.com/office/officeart/2005/8/layout/orgChart1"/>
    <dgm:cxn modelId="{B3C33CFB-D1A2-45B4-8D53-CB9F4D8DFB37}" type="presParOf" srcId="{85D109E3-1794-42FD-985E-53620D6F8831}" destId="{1B189566-DC5E-496A-8E66-019527457E58}" srcOrd="1" destOrd="0" presId="urn:microsoft.com/office/officeart/2005/8/layout/orgChart1"/>
    <dgm:cxn modelId="{490FB8AA-528C-44F2-B4EF-CB996CCB9C59}" type="presParOf" srcId="{85D109E3-1794-42FD-985E-53620D6F8831}" destId="{A709472D-069C-49C8-BC5D-F3EE582E8A82}" srcOrd="2" destOrd="0" presId="urn:microsoft.com/office/officeart/2005/8/layout/orgChart1"/>
    <dgm:cxn modelId="{578A47B4-6971-448E-84F9-2736545A8F97}" type="presParOf" srcId="{8F5F078C-742C-4554-A0E0-8AAB9576D62C}" destId="{861D5F1E-8100-4A08-A85F-73F3D791898F}" srcOrd="2" destOrd="0" presId="urn:microsoft.com/office/officeart/2005/8/layout/orgChart1"/>
    <dgm:cxn modelId="{21719ADA-8EE1-467B-A77E-6D2870645AB2}" type="presParOf" srcId="{56E4B93A-EDF7-4A46-9CAF-D70293D250CC}" destId="{7ED9A898-3BB5-4094-AB15-B25D51EDE8D4}" srcOrd="2" destOrd="0" presId="urn:microsoft.com/office/officeart/2005/8/layout/orgChart1"/>
    <dgm:cxn modelId="{B8E3BD5E-FBF8-4654-BE7A-1903F99021C1}" type="presParOf" srcId="{56E4B93A-EDF7-4A46-9CAF-D70293D250CC}" destId="{DE7DDECA-F048-472C-9D7B-0CD3F61CC2C2}" srcOrd="3" destOrd="0" presId="urn:microsoft.com/office/officeart/2005/8/layout/orgChart1"/>
    <dgm:cxn modelId="{F63B4959-C944-4A91-B7EE-10EBD7FAE5EE}" type="presParOf" srcId="{DE7DDECA-F048-472C-9D7B-0CD3F61CC2C2}" destId="{3F87C02F-D47C-431B-B45B-9A624363FB96}" srcOrd="0" destOrd="0" presId="urn:microsoft.com/office/officeart/2005/8/layout/orgChart1"/>
    <dgm:cxn modelId="{603F2CB7-D8B0-46C1-952A-8FECD46E7A73}" type="presParOf" srcId="{3F87C02F-D47C-431B-B45B-9A624363FB96}" destId="{48A4B740-406D-4D33-BE75-2AB1F30448F6}" srcOrd="0" destOrd="0" presId="urn:microsoft.com/office/officeart/2005/8/layout/orgChart1"/>
    <dgm:cxn modelId="{F9E30349-F63A-4F50-AD6B-15F4ADB7EE00}" type="presParOf" srcId="{3F87C02F-D47C-431B-B45B-9A624363FB96}" destId="{ECE0F416-BBA2-4981-8F82-A832BE73CB6E}" srcOrd="1" destOrd="0" presId="urn:microsoft.com/office/officeart/2005/8/layout/orgChart1"/>
    <dgm:cxn modelId="{8F57EADC-41E0-456B-8703-4178162BA21A}" type="presParOf" srcId="{DE7DDECA-F048-472C-9D7B-0CD3F61CC2C2}" destId="{9F9F232C-7BEA-4CC4-9EEC-C673A54EB59A}" srcOrd="1" destOrd="0" presId="urn:microsoft.com/office/officeart/2005/8/layout/orgChart1"/>
    <dgm:cxn modelId="{C782DE42-AACF-4134-AFF8-0DCEC5BC4CAA}" type="presParOf" srcId="{9F9F232C-7BEA-4CC4-9EEC-C673A54EB59A}" destId="{AC911847-CF29-489A-AF54-27F397C674FD}" srcOrd="0" destOrd="0" presId="urn:microsoft.com/office/officeart/2005/8/layout/orgChart1"/>
    <dgm:cxn modelId="{DB7A5BCE-D898-41F0-BF6B-6F3580EAAA60}" type="presParOf" srcId="{9F9F232C-7BEA-4CC4-9EEC-C673A54EB59A}" destId="{B2C7E3A4-32F0-47C2-B6A6-A94ABA53919D}" srcOrd="1" destOrd="0" presId="urn:microsoft.com/office/officeart/2005/8/layout/orgChart1"/>
    <dgm:cxn modelId="{7585756C-CDC3-4AD9-BC3F-8EB9E63E75F3}" type="presParOf" srcId="{B2C7E3A4-32F0-47C2-B6A6-A94ABA53919D}" destId="{255DBD7B-6374-49A9-8445-238852310F33}" srcOrd="0" destOrd="0" presId="urn:microsoft.com/office/officeart/2005/8/layout/orgChart1"/>
    <dgm:cxn modelId="{70C6E32E-166D-4F00-9573-687E79E74E16}" type="presParOf" srcId="{255DBD7B-6374-49A9-8445-238852310F33}" destId="{E96C3AD1-945E-452E-A05C-5C60D7238CFA}" srcOrd="0" destOrd="0" presId="urn:microsoft.com/office/officeart/2005/8/layout/orgChart1"/>
    <dgm:cxn modelId="{2FFBF78A-5AFB-44FC-818E-ED56246CAB37}" type="presParOf" srcId="{255DBD7B-6374-49A9-8445-238852310F33}" destId="{34B924F0-C2C2-488C-BC76-BB549B4428C5}" srcOrd="1" destOrd="0" presId="urn:microsoft.com/office/officeart/2005/8/layout/orgChart1"/>
    <dgm:cxn modelId="{08D1F290-AE9F-49DB-B8A2-CF7782B0904E}" type="presParOf" srcId="{B2C7E3A4-32F0-47C2-B6A6-A94ABA53919D}" destId="{E0C609F7-0431-4B33-B02D-D14A21654545}" srcOrd="1" destOrd="0" presId="urn:microsoft.com/office/officeart/2005/8/layout/orgChart1"/>
    <dgm:cxn modelId="{800EB406-D439-42CA-90AF-EAD6978AF2A0}" type="presParOf" srcId="{B2C7E3A4-32F0-47C2-B6A6-A94ABA53919D}" destId="{E9EBCF42-2D04-42FD-BF2A-2D97CD6A918D}" srcOrd="2" destOrd="0" presId="urn:microsoft.com/office/officeart/2005/8/layout/orgChart1"/>
    <dgm:cxn modelId="{2E1BC5AB-5904-436E-ABCC-09DB638C6A34}" type="presParOf" srcId="{9F9F232C-7BEA-4CC4-9EEC-C673A54EB59A}" destId="{E0C76923-F8D3-4156-89C6-0D452A77D2AC}" srcOrd="2" destOrd="0" presId="urn:microsoft.com/office/officeart/2005/8/layout/orgChart1"/>
    <dgm:cxn modelId="{E2B851CF-08B4-4780-8577-78146B15BC1A}" type="presParOf" srcId="{9F9F232C-7BEA-4CC4-9EEC-C673A54EB59A}" destId="{A711F68E-AB57-47D8-BF52-ECCE9A09EFBD}" srcOrd="3" destOrd="0" presId="urn:microsoft.com/office/officeart/2005/8/layout/orgChart1"/>
    <dgm:cxn modelId="{8B84947F-143C-4E08-85E7-71711A3619AC}" type="presParOf" srcId="{A711F68E-AB57-47D8-BF52-ECCE9A09EFBD}" destId="{A4081C60-5FB5-4434-A31F-E0677D59ED23}" srcOrd="0" destOrd="0" presId="urn:microsoft.com/office/officeart/2005/8/layout/orgChart1"/>
    <dgm:cxn modelId="{C3788412-0FBC-4FFA-8DFB-75AEA1D15111}" type="presParOf" srcId="{A4081C60-5FB5-4434-A31F-E0677D59ED23}" destId="{48262251-2CB8-47AE-8CF0-82699C2F847E}" srcOrd="0" destOrd="0" presId="urn:microsoft.com/office/officeart/2005/8/layout/orgChart1"/>
    <dgm:cxn modelId="{5226FC57-D6AB-42EE-857C-A0690E477652}" type="presParOf" srcId="{A4081C60-5FB5-4434-A31F-E0677D59ED23}" destId="{4A2FAFE0-205B-4030-84C7-116B95C3F2DD}" srcOrd="1" destOrd="0" presId="urn:microsoft.com/office/officeart/2005/8/layout/orgChart1"/>
    <dgm:cxn modelId="{F5087185-EA79-4737-B80A-DD8B8C38845B}" type="presParOf" srcId="{A711F68E-AB57-47D8-BF52-ECCE9A09EFBD}" destId="{6D2A0014-8FB9-4E4C-81FC-79B762BAEF9E}" srcOrd="1" destOrd="0" presId="urn:microsoft.com/office/officeart/2005/8/layout/orgChart1"/>
    <dgm:cxn modelId="{13AD4B8D-B0A2-4D79-934C-FAE5310CC967}" type="presParOf" srcId="{A711F68E-AB57-47D8-BF52-ECCE9A09EFBD}" destId="{FABCA3A9-F663-4556-9B99-433420F21134}" srcOrd="2" destOrd="0" presId="urn:microsoft.com/office/officeart/2005/8/layout/orgChart1"/>
    <dgm:cxn modelId="{CC03582D-9F73-4186-9C68-D3C3A6765520}" type="presParOf" srcId="{9F9F232C-7BEA-4CC4-9EEC-C673A54EB59A}" destId="{D7464BD2-FE0F-472F-9411-61330DBDF234}" srcOrd="4" destOrd="0" presId="urn:microsoft.com/office/officeart/2005/8/layout/orgChart1"/>
    <dgm:cxn modelId="{92A81BDF-CEE6-4631-ADA0-BE0C5CBB498B}" type="presParOf" srcId="{9F9F232C-7BEA-4CC4-9EEC-C673A54EB59A}" destId="{A4135478-A79D-4A64-B735-0C74B0CC88DB}" srcOrd="5" destOrd="0" presId="urn:microsoft.com/office/officeart/2005/8/layout/orgChart1"/>
    <dgm:cxn modelId="{99D875BE-3D2D-400D-A9D6-180DC3644B34}" type="presParOf" srcId="{A4135478-A79D-4A64-B735-0C74B0CC88DB}" destId="{B9A9FA17-1B28-4430-9FA1-BE3E647F3869}" srcOrd="0" destOrd="0" presId="urn:microsoft.com/office/officeart/2005/8/layout/orgChart1"/>
    <dgm:cxn modelId="{06974E5E-649B-4437-BA6D-9651206E474C}" type="presParOf" srcId="{B9A9FA17-1B28-4430-9FA1-BE3E647F3869}" destId="{0FC12194-5D90-4054-B5A4-C91DB30FF968}" srcOrd="0" destOrd="0" presId="urn:microsoft.com/office/officeart/2005/8/layout/orgChart1"/>
    <dgm:cxn modelId="{9B24C14A-3612-4487-9364-C91FC543B8D8}" type="presParOf" srcId="{B9A9FA17-1B28-4430-9FA1-BE3E647F3869}" destId="{BC233B0B-4EDA-4CF3-B5BB-F8112854BE48}" srcOrd="1" destOrd="0" presId="urn:microsoft.com/office/officeart/2005/8/layout/orgChart1"/>
    <dgm:cxn modelId="{7CCF7B9F-4446-4B00-AFBA-11C4A899EFFF}" type="presParOf" srcId="{A4135478-A79D-4A64-B735-0C74B0CC88DB}" destId="{35D8AEEE-8828-4D0D-9EF0-70E2A399304E}" srcOrd="1" destOrd="0" presId="urn:microsoft.com/office/officeart/2005/8/layout/orgChart1"/>
    <dgm:cxn modelId="{4E6A4861-25E7-463D-B2CD-AD53309BC4A5}" type="presParOf" srcId="{A4135478-A79D-4A64-B735-0C74B0CC88DB}" destId="{6D93F143-04F7-480D-ABF8-65AD2214F811}" srcOrd="2" destOrd="0" presId="urn:microsoft.com/office/officeart/2005/8/layout/orgChart1"/>
    <dgm:cxn modelId="{79B9639D-705F-4DF4-90D6-61E05372F0A5}" type="presParOf" srcId="{DE7DDECA-F048-472C-9D7B-0CD3F61CC2C2}" destId="{B2D3095A-88CC-404D-BE08-0BCC5E7CAEA5}" srcOrd="2" destOrd="0" presId="urn:microsoft.com/office/officeart/2005/8/layout/orgChart1"/>
    <dgm:cxn modelId="{EC9FBB58-E7B7-4B15-9EE4-C16E54959E6F}" type="presParOf" srcId="{56E4B93A-EDF7-4A46-9CAF-D70293D250CC}" destId="{D1FA0801-C19E-4ACA-914C-E1F9FBBF59D3}" srcOrd="4" destOrd="0" presId="urn:microsoft.com/office/officeart/2005/8/layout/orgChart1"/>
    <dgm:cxn modelId="{D07E9C2B-FD72-4932-9D12-0E94A21EFEFB}" type="presParOf" srcId="{56E4B93A-EDF7-4A46-9CAF-D70293D250CC}" destId="{32BC67B7-3A2D-4014-B28E-37C788F847E1}" srcOrd="5" destOrd="0" presId="urn:microsoft.com/office/officeart/2005/8/layout/orgChart1"/>
    <dgm:cxn modelId="{415DF7D7-57C7-4D0E-9285-4B803195C683}" type="presParOf" srcId="{32BC67B7-3A2D-4014-B28E-37C788F847E1}" destId="{998D8B41-C2C2-4791-A914-140399E99FB4}" srcOrd="0" destOrd="0" presId="urn:microsoft.com/office/officeart/2005/8/layout/orgChart1"/>
    <dgm:cxn modelId="{9F6DD5FA-D713-4833-BA95-46058398D63C}" type="presParOf" srcId="{998D8B41-C2C2-4791-A914-140399E99FB4}" destId="{4EB99215-7A2A-4168-8912-DF37086167F6}" srcOrd="0" destOrd="0" presId="urn:microsoft.com/office/officeart/2005/8/layout/orgChart1"/>
    <dgm:cxn modelId="{3580307E-9DEE-43D6-BE63-C0A539069499}" type="presParOf" srcId="{998D8B41-C2C2-4791-A914-140399E99FB4}" destId="{82AECD5F-3B31-4374-A8FB-010F2F158D66}" srcOrd="1" destOrd="0" presId="urn:microsoft.com/office/officeart/2005/8/layout/orgChart1"/>
    <dgm:cxn modelId="{A8515017-B8CC-406D-9B09-19E0C4280674}" type="presParOf" srcId="{32BC67B7-3A2D-4014-B28E-37C788F847E1}" destId="{671C5ED8-9BB1-4953-820D-6042FAF4D6F2}" srcOrd="1" destOrd="0" presId="urn:microsoft.com/office/officeart/2005/8/layout/orgChart1"/>
    <dgm:cxn modelId="{47E0D46B-E783-438C-A16C-A0565714B3C3}" type="presParOf" srcId="{671C5ED8-9BB1-4953-820D-6042FAF4D6F2}" destId="{9917E4C4-F43C-4527-8E57-33F812227335}" srcOrd="0" destOrd="0" presId="urn:microsoft.com/office/officeart/2005/8/layout/orgChart1"/>
    <dgm:cxn modelId="{6929240E-652C-4D31-A31E-D00B211262FC}" type="presParOf" srcId="{671C5ED8-9BB1-4953-820D-6042FAF4D6F2}" destId="{A7C966F8-6B36-40F2-BB81-69C5A955EFA9}" srcOrd="1" destOrd="0" presId="urn:microsoft.com/office/officeart/2005/8/layout/orgChart1"/>
    <dgm:cxn modelId="{DFA3C73B-804D-4B47-85FB-E35F97BB9E10}" type="presParOf" srcId="{A7C966F8-6B36-40F2-BB81-69C5A955EFA9}" destId="{0BCD98D4-A473-4EAE-A6D7-A3BC305D2EFD}" srcOrd="0" destOrd="0" presId="urn:microsoft.com/office/officeart/2005/8/layout/orgChart1"/>
    <dgm:cxn modelId="{A0063E10-A26E-4F7F-A48D-8808AFD88E9B}" type="presParOf" srcId="{0BCD98D4-A473-4EAE-A6D7-A3BC305D2EFD}" destId="{CF37FD76-A8D5-4229-84B4-19A1F4C7A5E3}" srcOrd="0" destOrd="0" presId="urn:microsoft.com/office/officeart/2005/8/layout/orgChart1"/>
    <dgm:cxn modelId="{A5E6029E-CBAC-4FC5-A3E4-70D622CE3D3A}" type="presParOf" srcId="{0BCD98D4-A473-4EAE-A6D7-A3BC305D2EFD}" destId="{D2995FC1-B9BD-4F5E-8ED9-5475DB6EC13F}" srcOrd="1" destOrd="0" presId="urn:microsoft.com/office/officeart/2005/8/layout/orgChart1"/>
    <dgm:cxn modelId="{26A36F3A-DE7A-4BBE-A192-D3AC8C98986C}" type="presParOf" srcId="{A7C966F8-6B36-40F2-BB81-69C5A955EFA9}" destId="{30B46645-EEE9-4AEC-9A27-C7CCF3E5E735}" srcOrd="1" destOrd="0" presId="urn:microsoft.com/office/officeart/2005/8/layout/orgChart1"/>
    <dgm:cxn modelId="{8A501579-DC02-4D5D-AD8A-CF14DE371761}" type="presParOf" srcId="{30B46645-EEE9-4AEC-9A27-C7CCF3E5E735}" destId="{7D377CFA-BE9C-4A1A-A486-EB72E43F5EF4}" srcOrd="0" destOrd="0" presId="urn:microsoft.com/office/officeart/2005/8/layout/orgChart1"/>
    <dgm:cxn modelId="{49827A3D-5BE0-4A22-BC0D-B43350150F8E}" type="presParOf" srcId="{30B46645-EEE9-4AEC-9A27-C7CCF3E5E735}" destId="{33C69C4C-F33E-44A1-8144-0449F28A4D77}" srcOrd="1" destOrd="0" presId="urn:microsoft.com/office/officeart/2005/8/layout/orgChart1"/>
    <dgm:cxn modelId="{60F3186E-38A6-411A-888F-A1FAC918C04B}" type="presParOf" srcId="{33C69C4C-F33E-44A1-8144-0449F28A4D77}" destId="{C3135EFF-D656-4A65-9F7E-4913B5EED2FA}" srcOrd="0" destOrd="0" presId="urn:microsoft.com/office/officeart/2005/8/layout/orgChart1"/>
    <dgm:cxn modelId="{E96DDF41-9C28-4D73-8CFD-D480390D1954}" type="presParOf" srcId="{C3135EFF-D656-4A65-9F7E-4913B5EED2FA}" destId="{6E2A8F0A-36A8-45C0-A15B-9999265BD935}" srcOrd="0" destOrd="0" presId="urn:microsoft.com/office/officeart/2005/8/layout/orgChart1"/>
    <dgm:cxn modelId="{0CDBF0B0-46A6-486B-A57A-C073102D53F0}" type="presParOf" srcId="{C3135EFF-D656-4A65-9F7E-4913B5EED2FA}" destId="{F030AE70-3A77-4A45-B274-A1E7CEB0574C}" srcOrd="1" destOrd="0" presId="urn:microsoft.com/office/officeart/2005/8/layout/orgChart1"/>
    <dgm:cxn modelId="{8075F3E0-3942-424F-A06B-8CCF1408BC8B}" type="presParOf" srcId="{33C69C4C-F33E-44A1-8144-0449F28A4D77}" destId="{C142AF0A-7B66-473D-A7DA-C4AEDCB8F2D9}" srcOrd="1" destOrd="0" presId="urn:microsoft.com/office/officeart/2005/8/layout/orgChart1"/>
    <dgm:cxn modelId="{F603BA6E-B9D4-4BA6-9734-ADB6849DEF32}" type="presParOf" srcId="{33C69C4C-F33E-44A1-8144-0449F28A4D77}" destId="{BC53AB4A-D111-4421-87D6-EF72714E2F77}" srcOrd="2" destOrd="0" presId="urn:microsoft.com/office/officeart/2005/8/layout/orgChart1"/>
    <dgm:cxn modelId="{9BABB60F-FBE2-472A-AB92-21C7453AABBD}" type="presParOf" srcId="{30B46645-EEE9-4AEC-9A27-C7CCF3E5E735}" destId="{581E6440-2AE1-4FAA-8E13-9CBC097D6EBC}" srcOrd="2" destOrd="0" presId="urn:microsoft.com/office/officeart/2005/8/layout/orgChart1"/>
    <dgm:cxn modelId="{1A412CA1-1518-4EE2-BDD6-6EE45F41BA63}" type="presParOf" srcId="{30B46645-EEE9-4AEC-9A27-C7CCF3E5E735}" destId="{2CE52AEC-DDA7-409C-8DAF-3B68628FC34C}" srcOrd="3" destOrd="0" presId="urn:microsoft.com/office/officeart/2005/8/layout/orgChart1"/>
    <dgm:cxn modelId="{5EA08EF4-B504-40E3-9430-D1936FA15AA0}" type="presParOf" srcId="{2CE52AEC-DDA7-409C-8DAF-3B68628FC34C}" destId="{5C27C392-E429-4AD8-B9AB-4F2E37911791}" srcOrd="0" destOrd="0" presId="urn:microsoft.com/office/officeart/2005/8/layout/orgChart1"/>
    <dgm:cxn modelId="{A3985C8D-F2F5-4566-94F4-A8B2D1165668}" type="presParOf" srcId="{5C27C392-E429-4AD8-B9AB-4F2E37911791}" destId="{E73835B3-24F1-4A29-A5A9-B640D31F0F39}" srcOrd="0" destOrd="0" presId="urn:microsoft.com/office/officeart/2005/8/layout/orgChart1"/>
    <dgm:cxn modelId="{05E56623-CCAF-4E76-B3F9-E1E7AD0BD250}" type="presParOf" srcId="{5C27C392-E429-4AD8-B9AB-4F2E37911791}" destId="{3D4C182C-C133-4874-8D2F-623D227EB0D9}" srcOrd="1" destOrd="0" presId="urn:microsoft.com/office/officeart/2005/8/layout/orgChart1"/>
    <dgm:cxn modelId="{1B79755E-74F9-4EA3-958D-319CD8B6AC0B}" type="presParOf" srcId="{2CE52AEC-DDA7-409C-8DAF-3B68628FC34C}" destId="{ABD76694-61A3-4AED-9DF0-E19EB1274964}" srcOrd="1" destOrd="0" presId="urn:microsoft.com/office/officeart/2005/8/layout/orgChart1"/>
    <dgm:cxn modelId="{31BE45D4-DA32-418F-873A-E6C1ACA55FCA}" type="presParOf" srcId="{2CE52AEC-DDA7-409C-8DAF-3B68628FC34C}" destId="{CCA3B6FD-2C70-4D4A-B985-B47BA4A54DEB}" srcOrd="2" destOrd="0" presId="urn:microsoft.com/office/officeart/2005/8/layout/orgChart1"/>
    <dgm:cxn modelId="{C0E935FD-01C1-4DD6-A46E-1ABE3F7410F5}" type="presParOf" srcId="{A7C966F8-6B36-40F2-BB81-69C5A955EFA9}" destId="{04F99371-683F-4F92-BF48-8F81C65DF531}" srcOrd="2" destOrd="0" presId="urn:microsoft.com/office/officeart/2005/8/layout/orgChart1"/>
    <dgm:cxn modelId="{8D65986D-22C5-45A8-8797-2E8D15BE2C44}" type="presParOf" srcId="{671C5ED8-9BB1-4953-820D-6042FAF4D6F2}" destId="{A295836E-ABBC-4FF2-8D92-6DCEB65AA00E}" srcOrd="2" destOrd="0" presId="urn:microsoft.com/office/officeart/2005/8/layout/orgChart1"/>
    <dgm:cxn modelId="{E22FD8F9-6D74-4305-8BBB-4ECB6044D420}" type="presParOf" srcId="{671C5ED8-9BB1-4953-820D-6042FAF4D6F2}" destId="{9D29A328-FED0-4462-9F6F-BA99B2039334}" srcOrd="3" destOrd="0" presId="urn:microsoft.com/office/officeart/2005/8/layout/orgChart1"/>
    <dgm:cxn modelId="{F84896E8-5EB6-434C-B893-3AC25E7D39DC}" type="presParOf" srcId="{9D29A328-FED0-4462-9F6F-BA99B2039334}" destId="{D1FC1045-06FB-4634-80C4-50BC47B4A267}" srcOrd="0" destOrd="0" presId="urn:microsoft.com/office/officeart/2005/8/layout/orgChart1"/>
    <dgm:cxn modelId="{F4409841-E8B9-4F47-ABAA-CEF40B2E082F}" type="presParOf" srcId="{D1FC1045-06FB-4634-80C4-50BC47B4A267}" destId="{CBE5550F-8B72-42F9-92DC-FAF97E8EAAC9}" srcOrd="0" destOrd="0" presId="urn:microsoft.com/office/officeart/2005/8/layout/orgChart1"/>
    <dgm:cxn modelId="{4A17B95A-91A9-4110-9975-797FACB82B18}" type="presParOf" srcId="{D1FC1045-06FB-4634-80C4-50BC47B4A267}" destId="{95ACAC02-DACF-44DA-BAF0-0619A654A8EE}" srcOrd="1" destOrd="0" presId="urn:microsoft.com/office/officeart/2005/8/layout/orgChart1"/>
    <dgm:cxn modelId="{D8308516-0CE3-4986-840E-AC6CBA4CB8F6}" type="presParOf" srcId="{9D29A328-FED0-4462-9F6F-BA99B2039334}" destId="{806900AA-AF5A-4FE0-9285-FFCD198AB710}" srcOrd="1" destOrd="0" presId="urn:microsoft.com/office/officeart/2005/8/layout/orgChart1"/>
    <dgm:cxn modelId="{83B1CDB4-7490-4A90-BD6E-39FC4738FDA9}" type="presParOf" srcId="{806900AA-AF5A-4FE0-9285-FFCD198AB710}" destId="{CE29F98F-6F55-42BF-A6D0-E0EC96C05E2A}" srcOrd="0" destOrd="0" presId="urn:microsoft.com/office/officeart/2005/8/layout/orgChart1"/>
    <dgm:cxn modelId="{DBF342FD-BA52-4067-ABD5-1C37B671E1BD}" type="presParOf" srcId="{806900AA-AF5A-4FE0-9285-FFCD198AB710}" destId="{85A1170A-69CF-40DA-A750-3C3BC77EEE54}" srcOrd="1" destOrd="0" presId="urn:microsoft.com/office/officeart/2005/8/layout/orgChart1"/>
    <dgm:cxn modelId="{CB49EF9E-A0F8-4109-839C-E883B1A201D4}" type="presParOf" srcId="{85A1170A-69CF-40DA-A750-3C3BC77EEE54}" destId="{66E77C78-BFB9-460E-BC63-003839E94E4D}" srcOrd="0" destOrd="0" presId="urn:microsoft.com/office/officeart/2005/8/layout/orgChart1"/>
    <dgm:cxn modelId="{B509A680-F692-443F-8309-5CC41547E504}" type="presParOf" srcId="{66E77C78-BFB9-460E-BC63-003839E94E4D}" destId="{36F3730E-0A8E-4402-B05A-AADB3CB9DAEC}" srcOrd="0" destOrd="0" presId="urn:microsoft.com/office/officeart/2005/8/layout/orgChart1"/>
    <dgm:cxn modelId="{F4218652-6C33-41F7-AA26-CAFE7128BD6C}" type="presParOf" srcId="{66E77C78-BFB9-460E-BC63-003839E94E4D}" destId="{D1C34955-C59D-4E64-8448-DE1A2B086470}" srcOrd="1" destOrd="0" presId="urn:microsoft.com/office/officeart/2005/8/layout/orgChart1"/>
    <dgm:cxn modelId="{D1534807-CA94-4202-A165-9C6D8FA1593F}" type="presParOf" srcId="{85A1170A-69CF-40DA-A750-3C3BC77EEE54}" destId="{FBB647A0-EC57-416F-91E4-D726C4F96E2E}" srcOrd="1" destOrd="0" presId="urn:microsoft.com/office/officeart/2005/8/layout/orgChart1"/>
    <dgm:cxn modelId="{B37E979D-D101-46C7-9641-C2F94F138636}" type="presParOf" srcId="{85A1170A-69CF-40DA-A750-3C3BC77EEE54}" destId="{24A62E76-765C-408A-9528-E21BC277ABBA}" srcOrd="2" destOrd="0" presId="urn:microsoft.com/office/officeart/2005/8/layout/orgChart1"/>
    <dgm:cxn modelId="{9EABAF48-50A8-4503-8444-0E29F049B1BB}" type="presParOf" srcId="{9D29A328-FED0-4462-9F6F-BA99B2039334}" destId="{2435C420-A2F6-4EA0-ABE1-3136209C081B}" srcOrd="2" destOrd="0" presId="urn:microsoft.com/office/officeart/2005/8/layout/orgChart1"/>
    <dgm:cxn modelId="{1F6BC1DD-0B86-4C0C-958E-A50518A05AE8}" type="presParOf" srcId="{671C5ED8-9BB1-4953-820D-6042FAF4D6F2}" destId="{796D2163-3212-4E3D-B224-BACC82769FEB}" srcOrd="4" destOrd="0" presId="urn:microsoft.com/office/officeart/2005/8/layout/orgChart1"/>
    <dgm:cxn modelId="{FE9405CE-2D96-46D3-962B-0F03A11BAF4C}" type="presParOf" srcId="{671C5ED8-9BB1-4953-820D-6042FAF4D6F2}" destId="{A0C32706-CB3F-47D9-BA0E-E0D29588B799}" srcOrd="5" destOrd="0" presId="urn:microsoft.com/office/officeart/2005/8/layout/orgChart1"/>
    <dgm:cxn modelId="{7FAB5776-2A9C-44F3-86BB-27FC729E6DB9}" type="presParOf" srcId="{A0C32706-CB3F-47D9-BA0E-E0D29588B799}" destId="{891776CA-60C0-4C2B-820B-6FEF82AE626A}" srcOrd="0" destOrd="0" presId="urn:microsoft.com/office/officeart/2005/8/layout/orgChart1"/>
    <dgm:cxn modelId="{EB9DF6A8-7B6D-4ECA-B233-A16EA65E8F8C}" type="presParOf" srcId="{891776CA-60C0-4C2B-820B-6FEF82AE626A}" destId="{8DB30A6D-1B3E-45B6-A9D8-DFB60C1EB783}" srcOrd="0" destOrd="0" presId="urn:microsoft.com/office/officeart/2005/8/layout/orgChart1"/>
    <dgm:cxn modelId="{D327F38C-3D2E-4E92-AE8F-98C221FAC210}" type="presParOf" srcId="{891776CA-60C0-4C2B-820B-6FEF82AE626A}" destId="{6E4670E5-93CC-4C39-A0B0-BC4BD40718E8}" srcOrd="1" destOrd="0" presId="urn:microsoft.com/office/officeart/2005/8/layout/orgChart1"/>
    <dgm:cxn modelId="{34CFB835-5D09-4544-A3DB-C004ED18B393}" type="presParOf" srcId="{A0C32706-CB3F-47D9-BA0E-E0D29588B799}" destId="{B37C5C6D-57E0-40CC-A155-4F52C5D848E9}" srcOrd="1" destOrd="0" presId="urn:microsoft.com/office/officeart/2005/8/layout/orgChart1"/>
    <dgm:cxn modelId="{3364ED54-5D4A-48EE-A419-4B37EE29E97F}" type="presParOf" srcId="{B37C5C6D-57E0-40CC-A155-4F52C5D848E9}" destId="{1DF0FD8B-3E1F-4C12-B146-A4045BA6090B}" srcOrd="0" destOrd="0" presId="urn:microsoft.com/office/officeart/2005/8/layout/orgChart1"/>
    <dgm:cxn modelId="{4971F853-7E08-4A8D-B77F-6E93E4BFD895}" type="presParOf" srcId="{B37C5C6D-57E0-40CC-A155-4F52C5D848E9}" destId="{1126BEE2-861F-4530-8066-B662FF978806}" srcOrd="1" destOrd="0" presId="urn:microsoft.com/office/officeart/2005/8/layout/orgChart1"/>
    <dgm:cxn modelId="{9AC7A4C8-EE79-40E8-9494-3B63B845B81C}" type="presParOf" srcId="{1126BEE2-861F-4530-8066-B662FF978806}" destId="{385DED8A-3EAA-4A9B-8B92-0932858F8082}" srcOrd="0" destOrd="0" presId="urn:microsoft.com/office/officeart/2005/8/layout/orgChart1"/>
    <dgm:cxn modelId="{4FA1C118-2A78-4767-B26F-92DF228CD99E}" type="presParOf" srcId="{385DED8A-3EAA-4A9B-8B92-0932858F8082}" destId="{0C0EA74A-CCC2-4A8E-937E-D1D535C71119}" srcOrd="0" destOrd="0" presId="urn:microsoft.com/office/officeart/2005/8/layout/orgChart1"/>
    <dgm:cxn modelId="{8D3A3982-4676-4764-9E74-9AF4BD77DFEE}" type="presParOf" srcId="{385DED8A-3EAA-4A9B-8B92-0932858F8082}" destId="{D95F192D-24E1-4310-9017-2BD5D6CB0C61}" srcOrd="1" destOrd="0" presId="urn:microsoft.com/office/officeart/2005/8/layout/orgChart1"/>
    <dgm:cxn modelId="{581BC6CD-7382-43B0-A613-6DBF1092BC84}" type="presParOf" srcId="{1126BEE2-861F-4530-8066-B662FF978806}" destId="{BB05DA93-245E-4E57-85C6-AAB1DD011264}" srcOrd="1" destOrd="0" presId="urn:microsoft.com/office/officeart/2005/8/layout/orgChart1"/>
    <dgm:cxn modelId="{2AC65343-7FC7-4959-955D-AB66E968796E}" type="presParOf" srcId="{1126BEE2-861F-4530-8066-B662FF978806}" destId="{FAF8DEB1-0A19-4C43-B35C-8A65007BCCE7}" srcOrd="2" destOrd="0" presId="urn:microsoft.com/office/officeart/2005/8/layout/orgChart1"/>
    <dgm:cxn modelId="{F9F3BAFB-8EA1-4E96-BBA8-5D68A04BAF9F}" type="presParOf" srcId="{B37C5C6D-57E0-40CC-A155-4F52C5D848E9}" destId="{6CD8808F-60B5-4628-BBBC-8EFBB36983EE}" srcOrd="2" destOrd="0" presId="urn:microsoft.com/office/officeart/2005/8/layout/orgChart1"/>
    <dgm:cxn modelId="{1269E77F-5906-429A-BF07-DB5FD49229D0}" type="presParOf" srcId="{B37C5C6D-57E0-40CC-A155-4F52C5D848E9}" destId="{69781C1C-B86C-4EB8-A003-5901B1F4A4BA}" srcOrd="3" destOrd="0" presId="urn:microsoft.com/office/officeart/2005/8/layout/orgChart1"/>
    <dgm:cxn modelId="{504DE0E5-3012-4BF4-A46F-DA7C679C48F9}" type="presParOf" srcId="{69781C1C-B86C-4EB8-A003-5901B1F4A4BA}" destId="{A041574E-9096-4765-BCB9-4D9FDD0930BF}" srcOrd="0" destOrd="0" presId="urn:microsoft.com/office/officeart/2005/8/layout/orgChart1"/>
    <dgm:cxn modelId="{3F659923-AE01-42AE-BF71-11CB272D03CC}" type="presParOf" srcId="{A041574E-9096-4765-BCB9-4D9FDD0930BF}" destId="{527B1643-BB95-47EC-A4A1-70ABC2F0838E}" srcOrd="0" destOrd="0" presId="urn:microsoft.com/office/officeart/2005/8/layout/orgChart1"/>
    <dgm:cxn modelId="{2C26730F-7C09-4C7D-9891-91178859A418}" type="presParOf" srcId="{A041574E-9096-4765-BCB9-4D9FDD0930BF}" destId="{B18957D7-ACD7-4FE5-9D60-CF5CD44B2EBD}" srcOrd="1" destOrd="0" presId="urn:microsoft.com/office/officeart/2005/8/layout/orgChart1"/>
    <dgm:cxn modelId="{9674A1F9-4319-432B-933E-00268B8B52A9}" type="presParOf" srcId="{69781C1C-B86C-4EB8-A003-5901B1F4A4BA}" destId="{314A4609-22C3-40E2-A617-47DEB7764924}" srcOrd="1" destOrd="0" presId="urn:microsoft.com/office/officeart/2005/8/layout/orgChart1"/>
    <dgm:cxn modelId="{7EFD1733-3279-4BA9-91D7-FC45FEDD55D4}" type="presParOf" srcId="{69781C1C-B86C-4EB8-A003-5901B1F4A4BA}" destId="{843E5A2C-1CE4-4B91-B5C8-860752E0C5FA}" srcOrd="2" destOrd="0" presId="urn:microsoft.com/office/officeart/2005/8/layout/orgChart1"/>
    <dgm:cxn modelId="{B418C830-710B-4244-9C2F-2CCC28ECAD97}" type="presParOf" srcId="{B37C5C6D-57E0-40CC-A155-4F52C5D848E9}" destId="{9BA3BF53-A66D-4D88-B7A7-67614F51C2E7}" srcOrd="4" destOrd="0" presId="urn:microsoft.com/office/officeart/2005/8/layout/orgChart1"/>
    <dgm:cxn modelId="{F1CC0DCC-6437-4D60-98A3-CE145C10FCF9}" type="presParOf" srcId="{B37C5C6D-57E0-40CC-A155-4F52C5D848E9}" destId="{D3BAFF80-E486-4EE6-9104-961FBADB88ED}" srcOrd="5" destOrd="0" presId="urn:microsoft.com/office/officeart/2005/8/layout/orgChart1"/>
    <dgm:cxn modelId="{A5ACFDC8-B71C-4EDE-BD9B-1999FDB022C9}" type="presParOf" srcId="{D3BAFF80-E486-4EE6-9104-961FBADB88ED}" destId="{1221A5FA-27FF-4A8B-A74C-EA20FD0986BD}" srcOrd="0" destOrd="0" presId="urn:microsoft.com/office/officeart/2005/8/layout/orgChart1"/>
    <dgm:cxn modelId="{F885BF1D-A665-4561-B8BF-9AD7583B4F63}" type="presParOf" srcId="{1221A5FA-27FF-4A8B-A74C-EA20FD0986BD}" destId="{745B32F2-6A4F-48B7-BD66-41A5B2536E52}" srcOrd="0" destOrd="0" presId="urn:microsoft.com/office/officeart/2005/8/layout/orgChart1"/>
    <dgm:cxn modelId="{6817A60B-3F61-4203-B5B2-2A6B603E919C}" type="presParOf" srcId="{1221A5FA-27FF-4A8B-A74C-EA20FD0986BD}" destId="{51D15135-E447-4D5B-8F08-72F2890778DE}" srcOrd="1" destOrd="0" presId="urn:microsoft.com/office/officeart/2005/8/layout/orgChart1"/>
    <dgm:cxn modelId="{B1ED3004-3D5A-404D-A3F2-A1DBC5A566A7}" type="presParOf" srcId="{D3BAFF80-E486-4EE6-9104-961FBADB88ED}" destId="{190F3502-D8C1-4B77-A55E-E7A390FC8276}" srcOrd="1" destOrd="0" presId="urn:microsoft.com/office/officeart/2005/8/layout/orgChart1"/>
    <dgm:cxn modelId="{7016C7CB-D202-4BD4-8FC4-54B849B6311A}" type="presParOf" srcId="{D3BAFF80-E486-4EE6-9104-961FBADB88ED}" destId="{3D00AAA6-794D-46A6-8EA5-790BDA47F4C9}" srcOrd="2" destOrd="0" presId="urn:microsoft.com/office/officeart/2005/8/layout/orgChart1"/>
    <dgm:cxn modelId="{03567F8D-02E4-4829-9922-23F50C2CC2BC}" type="presParOf" srcId="{B37C5C6D-57E0-40CC-A155-4F52C5D848E9}" destId="{15A851F5-999B-41AE-8C54-FA4895E0B91E}" srcOrd="6" destOrd="0" presId="urn:microsoft.com/office/officeart/2005/8/layout/orgChart1"/>
    <dgm:cxn modelId="{A78B5416-4B73-4F83-91A6-64C22113FF0D}" type="presParOf" srcId="{B37C5C6D-57E0-40CC-A155-4F52C5D848E9}" destId="{ED673E60-E5E7-49D0-8D53-5A80D126FF7E}" srcOrd="7" destOrd="0" presId="urn:microsoft.com/office/officeart/2005/8/layout/orgChart1"/>
    <dgm:cxn modelId="{42DAE1D0-120E-4348-895B-16AE8F950491}" type="presParOf" srcId="{ED673E60-E5E7-49D0-8D53-5A80D126FF7E}" destId="{C6DFD7CC-B72E-4CBF-9C4F-C0987291D413}" srcOrd="0" destOrd="0" presId="urn:microsoft.com/office/officeart/2005/8/layout/orgChart1"/>
    <dgm:cxn modelId="{D2DB2217-97BF-45B1-90BF-EB069F8FEE6E}" type="presParOf" srcId="{C6DFD7CC-B72E-4CBF-9C4F-C0987291D413}" destId="{445A1AB0-02AC-4934-B2F2-189E71E24E8C}" srcOrd="0" destOrd="0" presId="urn:microsoft.com/office/officeart/2005/8/layout/orgChart1"/>
    <dgm:cxn modelId="{D7A5C273-3F7F-4451-8F25-D9FCC6FDFDEA}" type="presParOf" srcId="{C6DFD7CC-B72E-4CBF-9C4F-C0987291D413}" destId="{1DC6591F-58CF-4BAE-B615-250FDA49ED03}" srcOrd="1" destOrd="0" presId="urn:microsoft.com/office/officeart/2005/8/layout/orgChart1"/>
    <dgm:cxn modelId="{B6192B4E-5AC0-4E8C-90BB-60E015284D30}" type="presParOf" srcId="{ED673E60-E5E7-49D0-8D53-5A80D126FF7E}" destId="{A5F4DBD1-7078-4ED0-A281-D9FA12E5376E}" srcOrd="1" destOrd="0" presId="urn:microsoft.com/office/officeart/2005/8/layout/orgChart1"/>
    <dgm:cxn modelId="{D3AE2245-E018-4933-A701-68DE04A4D7FC}" type="presParOf" srcId="{ED673E60-E5E7-49D0-8D53-5A80D126FF7E}" destId="{FFFD5EF3-ED3E-40F7-A5B5-EAD4EF6EC9DB}" srcOrd="2" destOrd="0" presId="urn:microsoft.com/office/officeart/2005/8/layout/orgChart1"/>
    <dgm:cxn modelId="{3D18BA38-539E-47AC-BF7C-1DEF645C2C90}" type="presParOf" srcId="{B37C5C6D-57E0-40CC-A155-4F52C5D848E9}" destId="{0190891F-80DA-4EFA-BD06-570FBBD2E2F7}" srcOrd="8" destOrd="0" presId="urn:microsoft.com/office/officeart/2005/8/layout/orgChart1"/>
    <dgm:cxn modelId="{33A6560E-ED4C-4B74-BCCE-894E2B069F20}" type="presParOf" srcId="{B37C5C6D-57E0-40CC-A155-4F52C5D848E9}" destId="{9E63FA85-3363-46AE-AF21-A37C9A62C0FE}" srcOrd="9" destOrd="0" presId="urn:microsoft.com/office/officeart/2005/8/layout/orgChart1"/>
    <dgm:cxn modelId="{4437FC86-E8DB-482F-93CB-2286B35FB397}" type="presParOf" srcId="{9E63FA85-3363-46AE-AF21-A37C9A62C0FE}" destId="{1940A9A3-DFF7-4241-8E35-4A27F967AF63}" srcOrd="0" destOrd="0" presId="urn:microsoft.com/office/officeart/2005/8/layout/orgChart1"/>
    <dgm:cxn modelId="{D759BCDB-546B-43D6-94F3-D13B97E9A8F2}" type="presParOf" srcId="{1940A9A3-DFF7-4241-8E35-4A27F967AF63}" destId="{B997B984-3287-4E2F-8ACC-D8D75E9E539B}" srcOrd="0" destOrd="0" presId="urn:microsoft.com/office/officeart/2005/8/layout/orgChart1"/>
    <dgm:cxn modelId="{20443C5B-7B8A-4570-8A50-AC30BD5FFDDC}" type="presParOf" srcId="{1940A9A3-DFF7-4241-8E35-4A27F967AF63}" destId="{2EE2DC30-2FD3-46BF-9477-F524579A3352}" srcOrd="1" destOrd="0" presId="urn:microsoft.com/office/officeart/2005/8/layout/orgChart1"/>
    <dgm:cxn modelId="{900DB48F-C481-49BE-9DFC-F54CB1C39A16}" type="presParOf" srcId="{9E63FA85-3363-46AE-AF21-A37C9A62C0FE}" destId="{8F58CED7-CD00-470A-AB60-972601BAE973}" srcOrd="1" destOrd="0" presId="urn:microsoft.com/office/officeart/2005/8/layout/orgChart1"/>
    <dgm:cxn modelId="{A196B1D3-76D0-4CDC-8F7F-14B0A83C3FC2}" type="presParOf" srcId="{9E63FA85-3363-46AE-AF21-A37C9A62C0FE}" destId="{989D586E-E4F3-4DFE-8FE4-D04D663C5051}" srcOrd="2" destOrd="0" presId="urn:microsoft.com/office/officeart/2005/8/layout/orgChart1"/>
    <dgm:cxn modelId="{9B434180-9CD9-4127-82EB-5257F39EEA68}" type="presParOf" srcId="{B37C5C6D-57E0-40CC-A155-4F52C5D848E9}" destId="{BBCF6B9C-EF1F-4D3C-9C0E-6C94B74A8A77}" srcOrd="10" destOrd="0" presId="urn:microsoft.com/office/officeart/2005/8/layout/orgChart1"/>
    <dgm:cxn modelId="{36CF4DA2-CED2-4185-A582-EB63B325B508}" type="presParOf" srcId="{B37C5C6D-57E0-40CC-A155-4F52C5D848E9}" destId="{3E399127-2847-4642-B9BB-8BCAEE87452E}" srcOrd="11" destOrd="0" presId="urn:microsoft.com/office/officeart/2005/8/layout/orgChart1"/>
    <dgm:cxn modelId="{FEC48DE5-A9AA-45C5-873F-2FA3CF89F9FB}" type="presParOf" srcId="{3E399127-2847-4642-B9BB-8BCAEE87452E}" destId="{2D86B83D-04F7-4904-B308-5E826B325AF7}" srcOrd="0" destOrd="0" presId="urn:microsoft.com/office/officeart/2005/8/layout/orgChart1"/>
    <dgm:cxn modelId="{C6C5BF80-73BE-4697-A835-A0938D8522D5}" type="presParOf" srcId="{2D86B83D-04F7-4904-B308-5E826B325AF7}" destId="{ED185497-4C19-4848-8F49-B74C5B958804}" srcOrd="0" destOrd="0" presId="urn:microsoft.com/office/officeart/2005/8/layout/orgChart1"/>
    <dgm:cxn modelId="{D6FC56A4-BE09-4159-84AE-8C825A188725}" type="presParOf" srcId="{2D86B83D-04F7-4904-B308-5E826B325AF7}" destId="{0BC6CA3F-1BC6-4AC1-B039-B713414A2092}" srcOrd="1" destOrd="0" presId="urn:microsoft.com/office/officeart/2005/8/layout/orgChart1"/>
    <dgm:cxn modelId="{B8AE3344-0A3A-473C-9D2F-455929D09AB0}" type="presParOf" srcId="{3E399127-2847-4642-B9BB-8BCAEE87452E}" destId="{3F53693F-FB3E-4A67-907A-7C6B4BB5E40E}" srcOrd="1" destOrd="0" presId="urn:microsoft.com/office/officeart/2005/8/layout/orgChart1"/>
    <dgm:cxn modelId="{AD59BB68-E4DB-41C8-8A4E-815BCC4C0972}" type="presParOf" srcId="{3E399127-2847-4642-B9BB-8BCAEE87452E}" destId="{8996B114-40DF-4D60-AE6F-B040D56F866B}" srcOrd="2" destOrd="0" presId="urn:microsoft.com/office/officeart/2005/8/layout/orgChart1"/>
    <dgm:cxn modelId="{551865DE-7671-4945-AE57-DA9F354B470A}" type="presParOf" srcId="{B37C5C6D-57E0-40CC-A155-4F52C5D848E9}" destId="{F11B1302-B29C-40A0-9CC9-18F74DFA3683}" srcOrd="12" destOrd="0" presId="urn:microsoft.com/office/officeart/2005/8/layout/orgChart1"/>
    <dgm:cxn modelId="{5F76008F-A350-4DA6-B6EE-017144523A4A}" type="presParOf" srcId="{B37C5C6D-57E0-40CC-A155-4F52C5D848E9}" destId="{F04F9E89-7369-41EB-8164-3620E3891CA5}" srcOrd="13" destOrd="0" presId="urn:microsoft.com/office/officeart/2005/8/layout/orgChart1"/>
    <dgm:cxn modelId="{2A0B51A0-32C5-4A3A-8580-D3D83837FFDC}" type="presParOf" srcId="{F04F9E89-7369-41EB-8164-3620E3891CA5}" destId="{9F90445B-C12F-4C23-974F-1033AD37E5E3}" srcOrd="0" destOrd="0" presId="urn:microsoft.com/office/officeart/2005/8/layout/orgChart1"/>
    <dgm:cxn modelId="{BDF8A1FB-5FDD-463A-B7E1-4D155691ADBE}" type="presParOf" srcId="{9F90445B-C12F-4C23-974F-1033AD37E5E3}" destId="{FC7378E0-A08E-413A-A019-50A3C1FEF3D7}" srcOrd="0" destOrd="0" presId="urn:microsoft.com/office/officeart/2005/8/layout/orgChart1"/>
    <dgm:cxn modelId="{E0DA0D28-3A10-4A91-BD3D-A063302AD057}" type="presParOf" srcId="{9F90445B-C12F-4C23-974F-1033AD37E5E3}" destId="{AC889474-DBFE-47AC-9955-6DC14C59050C}" srcOrd="1" destOrd="0" presId="urn:microsoft.com/office/officeart/2005/8/layout/orgChart1"/>
    <dgm:cxn modelId="{5E2F5D39-12F2-408C-A198-1FB28AE64A1E}" type="presParOf" srcId="{F04F9E89-7369-41EB-8164-3620E3891CA5}" destId="{6BCCC2AE-AABF-4716-B9C6-D0321EC10DC7}" srcOrd="1" destOrd="0" presId="urn:microsoft.com/office/officeart/2005/8/layout/orgChart1"/>
    <dgm:cxn modelId="{C73BBC0D-275D-4138-95EE-6E6688B028C1}" type="presParOf" srcId="{F04F9E89-7369-41EB-8164-3620E3891CA5}" destId="{2DF77F20-7B1A-47AB-9864-82BDAE897AE2}" srcOrd="2" destOrd="0" presId="urn:microsoft.com/office/officeart/2005/8/layout/orgChart1"/>
    <dgm:cxn modelId="{E776EE20-2EE1-4EB0-B6DB-A9F73C3381BB}" type="presParOf" srcId="{B37C5C6D-57E0-40CC-A155-4F52C5D848E9}" destId="{F458497F-2E4E-45E0-8B5E-8722DD128908}" srcOrd="14" destOrd="0" presId="urn:microsoft.com/office/officeart/2005/8/layout/orgChart1"/>
    <dgm:cxn modelId="{398D3491-8608-4DC6-9098-64467B3FDFC8}" type="presParOf" srcId="{B37C5C6D-57E0-40CC-A155-4F52C5D848E9}" destId="{1E76BF58-63E8-43B4-93CB-C1350FCD2499}" srcOrd="15" destOrd="0" presId="urn:microsoft.com/office/officeart/2005/8/layout/orgChart1"/>
    <dgm:cxn modelId="{290BF60D-0357-4948-AA3C-8489E209B3B3}" type="presParOf" srcId="{1E76BF58-63E8-43B4-93CB-C1350FCD2499}" destId="{433BBAC6-675C-4F97-AEA3-59DD6D0CFA28}" srcOrd="0" destOrd="0" presId="urn:microsoft.com/office/officeart/2005/8/layout/orgChart1"/>
    <dgm:cxn modelId="{0A3FEC55-6F2F-4EAA-95EA-7D140D5C2629}" type="presParOf" srcId="{433BBAC6-675C-4F97-AEA3-59DD6D0CFA28}" destId="{7ED0CC54-8601-4658-B5C9-8C89B8AB0AE9}" srcOrd="0" destOrd="0" presId="urn:microsoft.com/office/officeart/2005/8/layout/orgChart1"/>
    <dgm:cxn modelId="{A8AB46C3-96D2-4CA9-93F5-C868F0D6638A}" type="presParOf" srcId="{433BBAC6-675C-4F97-AEA3-59DD6D0CFA28}" destId="{9A10818A-040E-4FA8-82BB-A362A54ACB9A}" srcOrd="1" destOrd="0" presId="urn:microsoft.com/office/officeart/2005/8/layout/orgChart1"/>
    <dgm:cxn modelId="{77C528A6-C110-44E2-94A5-DE616ADF65AA}" type="presParOf" srcId="{1E76BF58-63E8-43B4-93CB-C1350FCD2499}" destId="{02DEF746-13A4-475D-933A-235854D57576}" srcOrd="1" destOrd="0" presId="urn:microsoft.com/office/officeart/2005/8/layout/orgChart1"/>
    <dgm:cxn modelId="{8F39CBF7-E075-4603-8917-F7943E5D9450}" type="presParOf" srcId="{1E76BF58-63E8-43B4-93CB-C1350FCD2499}" destId="{4B7D41BD-DF19-4F8C-811E-117CFF00D9C4}" srcOrd="2" destOrd="0" presId="urn:microsoft.com/office/officeart/2005/8/layout/orgChart1"/>
    <dgm:cxn modelId="{A0E0BCB3-1B8A-4645-A5B8-348F0DB3F30D}" type="presParOf" srcId="{B37C5C6D-57E0-40CC-A155-4F52C5D848E9}" destId="{DF3AAE1E-489A-4317-B256-A0A5948A9605}" srcOrd="16" destOrd="0" presId="urn:microsoft.com/office/officeart/2005/8/layout/orgChart1"/>
    <dgm:cxn modelId="{9B29E9C8-A82A-4CD7-A5A5-842CBACB15F0}" type="presParOf" srcId="{B37C5C6D-57E0-40CC-A155-4F52C5D848E9}" destId="{FE1208FC-18AD-42DF-8344-E0D973FAB2D8}" srcOrd="17" destOrd="0" presId="urn:microsoft.com/office/officeart/2005/8/layout/orgChart1"/>
    <dgm:cxn modelId="{134009E6-EE5D-40DF-813C-97446DBCA073}" type="presParOf" srcId="{FE1208FC-18AD-42DF-8344-E0D973FAB2D8}" destId="{2494FBCD-1BD9-40C4-88EA-C84E123172F0}" srcOrd="0" destOrd="0" presId="urn:microsoft.com/office/officeart/2005/8/layout/orgChart1"/>
    <dgm:cxn modelId="{A5268A8C-02BB-4278-BFD6-26EA96E36D24}" type="presParOf" srcId="{2494FBCD-1BD9-40C4-88EA-C84E123172F0}" destId="{6B103CB4-906C-4131-9158-9E794FDA3445}" srcOrd="0" destOrd="0" presId="urn:microsoft.com/office/officeart/2005/8/layout/orgChart1"/>
    <dgm:cxn modelId="{CEB33E0C-89C9-4CFB-9E81-CD64FB1D207C}" type="presParOf" srcId="{2494FBCD-1BD9-40C4-88EA-C84E123172F0}" destId="{396A0F6A-169B-4D8A-8CC6-A100AF77E9EE}" srcOrd="1" destOrd="0" presId="urn:microsoft.com/office/officeart/2005/8/layout/orgChart1"/>
    <dgm:cxn modelId="{3DAA0539-296D-4E11-AB7C-A5AC0307C52A}" type="presParOf" srcId="{FE1208FC-18AD-42DF-8344-E0D973FAB2D8}" destId="{0790DCE4-5E08-40EA-9BEB-96A413DFCC58}" srcOrd="1" destOrd="0" presId="urn:microsoft.com/office/officeart/2005/8/layout/orgChart1"/>
    <dgm:cxn modelId="{09007F3A-7998-4416-BA3D-76F57F0F2A95}" type="presParOf" srcId="{FE1208FC-18AD-42DF-8344-E0D973FAB2D8}" destId="{0CA4D8C0-0B52-462E-AA5D-6BAD37774C26}" srcOrd="2" destOrd="0" presId="urn:microsoft.com/office/officeart/2005/8/layout/orgChart1"/>
    <dgm:cxn modelId="{6B096E2C-75D1-4135-A13A-F50CFB0FCC0B}" type="presParOf" srcId="{A0C32706-CB3F-47D9-BA0E-E0D29588B799}" destId="{A08EEFD3-2B05-4181-8DEC-12596224F688}" srcOrd="2" destOrd="0" presId="urn:microsoft.com/office/officeart/2005/8/layout/orgChart1"/>
    <dgm:cxn modelId="{2F635FD3-632C-475B-B9A5-F1A04E8248D2}" type="presParOf" srcId="{671C5ED8-9BB1-4953-820D-6042FAF4D6F2}" destId="{2E640FE8-EF38-47D1-B66F-DD436212C2AE}" srcOrd="6" destOrd="0" presId="urn:microsoft.com/office/officeart/2005/8/layout/orgChart1"/>
    <dgm:cxn modelId="{0AB1E3A4-21C2-4756-8C78-B8FF339BF0ED}" type="presParOf" srcId="{671C5ED8-9BB1-4953-820D-6042FAF4D6F2}" destId="{E90B0BAE-B90E-47A9-A89B-B3901A5FB9EA}" srcOrd="7" destOrd="0" presId="urn:microsoft.com/office/officeart/2005/8/layout/orgChart1"/>
    <dgm:cxn modelId="{7400900A-586A-4079-ABF4-2E67925F8B8E}" type="presParOf" srcId="{E90B0BAE-B90E-47A9-A89B-B3901A5FB9EA}" destId="{95C5543A-C78B-4B36-ABC0-D010B4DDE1B1}" srcOrd="0" destOrd="0" presId="urn:microsoft.com/office/officeart/2005/8/layout/orgChart1"/>
    <dgm:cxn modelId="{7BE36721-BD01-4703-8CB4-B6BF9CD96B88}" type="presParOf" srcId="{95C5543A-C78B-4B36-ABC0-D010B4DDE1B1}" destId="{F7C8036B-116E-4C0E-905B-D84B27F735C6}" srcOrd="0" destOrd="0" presId="urn:microsoft.com/office/officeart/2005/8/layout/orgChart1"/>
    <dgm:cxn modelId="{C7D8FDF8-ACEB-4168-914F-CDF0AD448618}" type="presParOf" srcId="{95C5543A-C78B-4B36-ABC0-D010B4DDE1B1}" destId="{0E1F87EA-AFC9-4070-A46F-C81C01B9AAA6}" srcOrd="1" destOrd="0" presId="urn:microsoft.com/office/officeart/2005/8/layout/orgChart1"/>
    <dgm:cxn modelId="{6310E835-41E2-4AC1-BDF1-19539FB29598}" type="presParOf" srcId="{E90B0BAE-B90E-47A9-A89B-B3901A5FB9EA}" destId="{52A505E4-F58C-4CD5-A611-B876A666312C}" srcOrd="1" destOrd="0" presId="urn:microsoft.com/office/officeart/2005/8/layout/orgChart1"/>
    <dgm:cxn modelId="{90601EE9-9432-4679-8275-D333B7F26058}" type="presParOf" srcId="{52A505E4-F58C-4CD5-A611-B876A666312C}" destId="{32926616-6FEF-40DB-9BE3-2313E96A62BD}" srcOrd="0" destOrd="0" presId="urn:microsoft.com/office/officeart/2005/8/layout/orgChart1"/>
    <dgm:cxn modelId="{BDC43AD3-13DF-4EEB-BBFF-07C23B8D8579}" type="presParOf" srcId="{52A505E4-F58C-4CD5-A611-B876A666312C}" destId="{385CD076-51B5-466F-93EB-41BB782ADFF6}" srcOrd="1" destOrd="0" presId="urn:microsoft.com/office/officeart/2005/8/layout/orgChart1"/>
    <dgm:cxn modelId="{CFF28B4D-A3BE-4D91-8D3D-B6719502EF27}" type="presParOf" srcId="{385CD076-51B5-466F-93EB-41BB782ADFF6}" destId="{5F3DFCAE-B36E-4AD0-B5D4-ECA51EC62C95}" srcOrd="0" destOrd="0" presId="urn:microsoft.com/office/officeart/2005/8/layout/orgChart1"/>
    <dgm:cxn modelId="{815854DA-CDF6-4AA2-AC78-5CBBE3AA4A1C}" type="presParOf" srcId="{5F3DFCAE-B36E-4AD0-B5D4-ECA51EC62C95}" destId="{F220520E-C2D3-44E7-82D9-4E25AFD64385}" srcOrd="0" destOrd="0" presId="urn:microsoft.com/office/officeart/2005/8/layout/orgChart1"/>
    <dgm:cxn modelId="{12E6A2CB-7845-49DC-81B6-B4E80CC7FF1C}" type="presParOf" srcId="{5F3DFCAE-B36E-4AD0-B5D4-ECA51EC62C95}" destId="{0B8788B9-2381-4DCE-A849-A7B5FB5A07F0}" srcOrd="1" destOrd="0" presId="urn:microsoft.com/office/officeart/2005/8/layout/orgChart1"/>
    <dgm:cxn modelId="{DB605A10-F262-4EF2-8D93-C347FD2122E9}" type="presParOf" srcId="{385CD076-51B5-466F-93EB-41BB782ADFF6}" destId="{89A838CE-A4F0-4720-8F52-83522CF98B0D}" srcOrd="1" destOrd="0" presId="urn:microsoft.com/office/officeart/2005/8/layout/orgChart1"/>
    <dgm:cxn modelId="{E65284D5-A8EF-435B-B86F-213EE0184DBF}" type="presParOf" srcId="{385CD076-51B5-466F-93EB-41BB782ADFF6}" destId="{56A592EF-FD28-45EE-BDA8-E2BF819BD586}" srcOrd="2" destOrd="0" presId="urn:microsoft.com/office/officeart/2005/8/layout/orgChart1"/>
    <dgm:cxn modelId="{E5727AE7-FADE-4AA6-9F13-D44091B9716E}" type="presParOf" srcId="{52A505E4-F58C-4CD5-A611-B876A666312C}" destId="{F0F9EF80-6A54-43DE-A154-CA222556336C}" srcOrd="2" destOrd="0" presId="urn:microsoft.com/office/officeart/2005/8/layout/orgChart1"/>
    <dgm:cxn modelId="{96BE6F2E-AB52-41C9-825E-5B6C3D81A187}" type="presParOf" srcId="{52A505E4-F58C-4CD5-A611-B876A666312C}" destId="{98745306-6AD8-4349-89B7-DED86A2DF85F}" srcOrd="3" destOrd="0" presId="urn:microsoft.com/office/officeart/2005/8/layout/orgChart1"/>
    <dgm:cxn modelId="{5B1BCFAC-6326-433B-A825-0FF6485DC5E0}" type="presParOf" srcId="{98745306-6AD8-4349-89B7-DED86A2DF85F}" destId="{93B1A7C1-26B8-45C6-9425-D4ACB8D5BFAC}" srcOrd="0" destOrd="0" presId="urn:microsoft.com/office/officeart/2005/8/layout/orgChart1"/>
    <dgm:cxn modelId="{34ED7035-54EC-4DC6-9ED2-C8ADDCE2AB8D}" type="presParOf" srcId="{93B1A7C1-26B8-45C6-9425-D4ACB8D5BFAC}" destId="{F6B46F47-C564-4220-8800-37A2DDC7EC94}" srcOrd="0" destOrd="0" presId="urn:microsoft.com/office/officeart/2005/8/layout/orgChart1"/>
    <dgm:cxn modelId="{D4D3681C-EE10-401F-91C9-709E4C07AEE1}" type="presParOf" srcId="{93B1A7C1-26B8-45C6-9425-D4ACB8D5BFAC}" destId="{69BBBEAA-B974-4FA9-A4C0-98F950A85C33}" srcOrd="1" destOrd="0" presId="urn:microsoft.com/office/officeart/2005/8/layout/orgChart1"/>
    <dgm:cxn modelId="{A5F75F36-F3D2-4191-A026-D5673FB636DD}" type="presParOf" srcId="{98745306-6AD8-4349-89B7-DED86A2DF85F}" destId="{0C6EC557-9417-4B39-A8D2-2C9E3DDDCF8B}" srcOrd="1" destOrd="0" presId="urn:microsoft.com/office/officeart/2005/8/layout/orgChart1"/>
    <dgm:cxn modelId="{7386FF03-C119-4E6C-9141-EA7D3730F83D}" type="presParOf" srcId="{98745306-6AD8-4349-89B7-DED86A2DF85F}" destId="{C8CE5330-DBD4-40E8-8F93-2F73FBCADE85}" srcOrd="2" destOrd="0" presId="urn:microsoft.com/office/officeart/2005/8/layout/orgChart1"/>
    <dgm:cxn modelId="{C3898BBC-3BC6-4B5D-A102-B3D274C55F5C}" type="presParOf" srcId="{52A505E4-F58C-4CD5-A611-B876A666312C}" destId="{62048491-0935-4599-BAA4-2269B695229E}" srcOrd="4" destOrd="0" presId="urn:microsoft.com/office/officeart/2005/8/layout/orgChart1"/>
    <dgm:cxn modelId="{17F20D76-279C-4487-9288-72AE02912063}" type="presParOf" srcId="{52A505E4-F58C-4CD5-A611-B876A666312C}" destId="{BA4D560E-7C1F-48EE-9FC2-6176DFD93E20}" srcOrd="5" destOrd="0" presId="urn:microsoft.com/office/officeart/2005/8/layout/orgChart1"/>
    <dgm:cxn modelId="{72B5F7BD-A23A-4E37-8284-6C0D6B9BB436}" type="presParOf" srcId="{BA4D560E-7C1F-48EE-9FC2-6176DFD93E20}" destId="{5E04DB36-9A54-4FAC-A625-56F1363BCAC8}" srcOrd="0" destOrd="0" presId="urn:microsoft.com/office/officeart/2005/8/layout/orgChart1"/>
    <dgm:cxn modelId="{89835EC2-D998-4D22-864F-A60A236D0037}" type="presParOf" srcId="{5E04DB36-9A54-4FAC-A625-56F1363BCAC8}" destId="{CB3DB823-A3C0-43AA-9784-C9C02875E5E6}" srcOrd="0" destOrd="0" presId="urn:microsoft.com/office/officeart/2005/8/layout/orgChart1"/>
    <dgm:cxn modelId="{19BFCD97-92C3-4612-91EE-C0BC248BE7A8}" type="presParOf" srcId="{5E04DB36-9A54-4FAC-A625-56F1363BCAC8}" destId="{71BBC6E0-70E8-4A91-80A3-EB55D61C8725}" srcOrd="1" destOrd="0" presId="urn:microsoft.com/office/officeart/2005/8/layout/orgChart1"/>
    <dgm:cxn modelId="{9C7A6683-17D4-483C-B930-B8CA86CB882D}" type="presParOf" srcId="{BA4D560E-7C1F-48EE-9FC2-6176DFD93E20}" destId="{C35BD3CF-03E3-4EB9-9580-71A2E90D9821}" srcOrd="1" destOrd="0" presId="urn:microsoft.com/office/officeart/2005/8/layout/orgChart1"/>
    <dgm:cxn modelId="{83E8B9C9-C1F9-4F62-8CDA-684E85FB4B9C}" type="presParOf" srcId="{BA4D560E-7C1F-48EE-9FC2-6176DFD93E20}" destId="{0A1D69DC-7509-4E8A-A05D-93F6F649292F}" srcOrd="2" destOrd="0" presId="urn:microsoft.com/office/officeart/2005/8/layout/orgChart1"/>
    <dgm:cxn modelId="{00DDC3B6-122D-4913-B67E-DCCEE826159F}" type="presParOf" srcId="{52A505E4-F58C-4CD5-A611-B876A666312C}" destId="{9A34EAAD-DB80-461A-9C78-305E0833CD93}" srcOrd="6" destOrd="0" presId="urn:microsoft.com/office/officeart/2005/8/layout/orgChart1"/>
    <dgm:cxn modelId="{1235D8A5-F17C-4131-9574-54E581D60F1F}" type="presParOf" srcId="{52A505E4-F58C-4CD5-A611-B876A666312C}" destId="{2A558158-0BEA-4CAD-83B7-3BFE82CA1CA6}" srcOrd="7" destOrd="0" presId="urn:microsoft.com/office/officeart/2005/8/layout/orgChart1"/>
    <dgm:cxn modelId="{6FB657CB-B10A-4149-826C-9ED7FC35AD43}" type="presParOf" srcId="{2A558158-0BEA-4CAD-83B7-3BFE82CA1CA6}" destId="{6EA4D7CD-16CF-43B6-86A6-149425740194}" srcOrd="0" destOrd="0" presId="urn:microsoft.com/office/officeart/2005/8/layout/orgChart1"/>
    <dgm:cxn modelId="{CA6D3F74-9AA4-4638-B240-554184FC980D}" type="presParOf" srcId="{6EA4D7CD-16CF-43B6-86A6-149425740194}" destId="{01CFB033-A4D6-4550-B503-C8A7A4E88B9C}" srcOrd="0" destOrd="0" presId="urn:microsoft.com/office/officeart/2005/8/layout/orgChart1"/>
    <dgm:cxn modelId="{8EEBA78D-9B1E-4BE5-9D93-94DA642B6582}" type="presParOf" srcId="{6EA4D7CD-16CF-43B6-86A6-149425740194}" destId="{88786C1C-F68D-45D8-B8B3-67FEC39BEA36}" srcOrd="1" destOrd="0" presId="urn:microsoft.com/office/officeart/2005/8/layout/orgChart1"/>
    <dgm:cxn modelId="{9F09BA42-09E9-44F2-AB11-FB4457461A03}" type="presParOf" srcId="{2A558158-0BEA-4CAD-83B7-3BFE82CA1CA6}" destId="{879A7C51-02FD-42D9-9B11-CB82A235C60E}" srcOrd="1" destOrd="0" presId="urn:microsoft.com/office/officeart/2005/8/layout/orgChart1"/>
    <dgm:cxn modelId="{8150768C-E33B-4F4C-BEF3-E612BA0F7DDD}" type="presParOf" srcId="{2A558158-0BEA-4CAD-83B7-3BFE82CA1CA6}" destId="{0E188E61-7975-413F-8C7F-A34DD91E2C19}" srcOrd="2" destOrd="0" presId="urn:microsoft.com/office/officeart/2005/8/layout/orgChart1"/>
    <dgm:cxn modelId="{EE991454-9CFD-40B7-BCB5-2A2368A29171}" type="presParOf" srcId="{52A505E4-F58C-4CD5-A611-B876A666312C}" destId="{8E96F324-C23A-4342-880B-26B939E8D26F}" srcOrd="8" destOrd="0" presId="urn:microsoft.com/office/officeart/2005/8/layout/orgChart1"/>
    <dgm:cxn modelId="{1428A89C-3E7D-4606-BE22-F1412A9A3E2E}" type="presParOf" srcId="{52A505E4-F58C-4CD5-A611-B876A666312C}" destId="{286547F4-1231-4DEF-95DB-30CD60C72F41}" srcOrd="9" destOrd="0" presId="urn:microsoft.com/office/officeart/2005/8/layout/orgChart1"/>
    <dgm:cxn modelId="{EBE26EA9-5E19-486F-AAF3-E6C2CBACDBC5}" type="presParOf" srcId="{286547F4-1231-4DEF-95DB-30CD60C72F41}" destId="{735F27A6-375D-47BF-9487-A74A868D7AB0}" srcOrd="0" destOrd="0" presId="urn:microsoft.com/office/officeart/2005/8/layout/orgChart1"/>
    <dgm:cxn modelId="{E08F8423-8AD7-4154-9FB1-13921B646597}" type="presParOf" srcId="{735F27A6-375D-47BF-9487-A74A868D7AB0}" destId="{0169D93A-7118-494E-BAD0-01A16B2D7016}" srcOrd="0" destOrd="0" presId="urn:microsoft.com/office/officeart/2005/8/layout/orgChart1"/>
    <dgm:cxn modelId="{AC72A169-21D4-4456-B2A2-056C76DB735F}" type="presParOf" srcId="{735F27A6-375D-47BF-9487-A74A868D7AB0}" destId="{089147B1-8E03-4B42-81CE-283658570EAB}" srcOrd="1" destOrd="0" presId="urn:microsoft.com/office/officeart/2005/8/layout/orgChart1"/>
    <dgm:cxn modelId="{E05795AA-1BF6-4595-BE4A-F4441918C6BB}" type="presParOf" srcId="{286547F4-1231-4DEF-95DB-30CD60C72F41}" destId="{D9F7CA38-3B4A-4823-92FB-541126B5C802}" srcOrd="1" destOrd="0" presId="urn:microsoft.com/office/officeart/2005/8/layout/orgChart1"/>
    <dgm:cxn modelId="{687A79FF-51B1-4375-9ED7-745753ACF5D4}" type="presParOf" srcId="{286547F4-1231-4DEF-95DB-30CD60C72F41}" destId="{1B8F48AF-A195-422C-A0CA-A092E3A6F910}" srcOrd="2" destOrd="0" presId="urn:microsoft.com/office/officeart/2005/8/layout/orgChart1"/>
    <dgm:cxn modelId="{D4176769-FB06-4C44-878A-53D3D275358E}" type="presParOf" srcId="{52A505E4-F58C-4CD5-A611-B876A666312C}" destId="{94766513-CC75-43C5-B64E-8B46F7E3C6DD}" srcOrd="10" destOrd="0" presId="urn:microsoft.com/office/officeart/2005/8/layout/orgChart1"/>
    <dgm:cxn modelId="{7DC57E4E-154B-4DD1-8A7E-045CD2047B9D}" type="presParOf" srcId="{52A505E4-F58C-4CD5-A611-B876A666312C}" destId="{D62B201D-D213-4C46-A5BE-EC4029186A83}" srcOrd="11" destOrd="0" presId="urn:microsoft.com/office/officeart/2005/8/layout/orgChart1"/>
    <dgm:cxn modelId="{FBDED8BB-162A-44C9-A58B-AA2AAE5023AC}" type="presParOf" srcId="{D62B201D-D213-4C46-A5BE-EC4029186A83}" destId="{40B09149-A731-4FE8-9A20-0ACEA1FBD50B}" srcOrd="0" destOrd="0" presId="urn:microsoft.com/office/officeart/2005/8/layout/orgChart1"/>
    <dgm:cxn modelId="{6A641207-F188-4634-AE50-AE1D2F941C68}" type="presParOf" srcId="{40B09149-A731-4FE8-9A20-0ACEA1FBD50B}" destId="{98675D60-CDEA-4010-99E6-9E1EC5F9C3AB}" srcOrd="0" destOrd="0" presId="urn:microsoft.com/office/officeart/2005/8/layout/orgChart1"/>
    <dgm:cxn modelId="{68A8F195-65C8-4C8D-BC64-3F934F9E113A}" type="presParOf" srcId="{40B09149-A731-4FE8-9A20-0ACEA1FBD50B}" destId="{860D3B43-E195-4EA3-A3F6-231629FC22A6}" srcOrd="1" destOrd="0" presId="urn:microsoft.com/office/officeart/2005/8/layout/orgChart1"/>
    <dgm:cxn modelId="{12EA1C8D-A8FD-4712-9BBA-AB623529FFAA}" type="presParOf" srcId="{D62B201D-D213-4C46-A5BE-EC4029186A83}" destId="{5B2FB090-0BB8-4A86-B17C-27F7143E58F1}" srcOrd="1" destOrd="0" presId="urn:microsoft.com/office/officeart/2005/8/layout/orgChart1"/>
    <dgm:cxn modelId="{DEADB2B1-A4AD-4A12-871C-4AD97A5CC0C7}" type="presParOf" srcId="{D62B201D-D213-4C46-A5BE-EC4029186A83}" destId="{AD9152F7-62EF-45F8-BA00-72F75FDB142F}" srcOrd="2" destOrd="0" presId="urn:microsoft.com/office/officeart/2005/8/layout/orgChart1"/>
    <dgm:cxn modelId="{838BC91D-4F7E-4892-AB32-BB1FF174DB40}" type="presParOf" srcId="{52A505E4-F58C-4CD5-A611-B876A666312C}" destId="{817F5B22-7A14-406A-AB9B-CECB6A16B8D9}" srcOrd="12" destOrd="0" presId="urn:microsoft.com/office/officeart/2005/8/layout/orgChart1"/>
    <dgm:cxn modelId="{AA540F11-57B0-425B-92C4-031D5385D427}" type="presParOf" srcId="{52A505E4-F58C-4CD5-A611-B876A666312C}" destId="{423022C2-3639-430C-9485-7C4D1100FB51}" srcOrd="13" destOrd="0" presId="urn:microsoft.com/office/officeart/2005/8/layout/orgChart1"/>
    <dgm:cxn modelId="{7225F7DC-9BF4-4432-B2C4-A84703A63D3D}" type="presParOf" srcId="{423022C2-3639-430C-9485-7C4D1100FB51}" destId="{75FA1835-73AB-436B-89A3-C1385BD04296}" srcOrd="0" destOrd="0" presId="urn:microsoft.com/office/officeart/2005/8/layout/orgChart1"/>
    <dgm:cxn modelId="{D01F0C9A-B384-4F09-9DCB-79A58D68ED1E}" type="presParOf" srcId="{75FA1835-73AB-436B-89A3-C1385BD04296}" destId="{55BCEB19-3B33-414D-9C84-8A9EB46D48E2}" srcOrd="0" destOrd="0" presId="urn:microsoft.com/office/officeart/2005/8/layout/orgChart1"/>
    <dgm:cxn modelId="{C4EEC1E4-0787-45D5-B6CB-6BD17DA6A5FC}" type="presParOf" srcId="{75FA1835-73AB-436B-89A3-C1385BD04296}" destId="{0EE1FB80-FEAB-4577-8623-2333BC3251BA}" srcOrd="1" destOrd="0" presId="urn:microsoft.com/office/officeart/2005/8/layout/orgChart1"/>
    <dgm:cxn modelId="{6225B34A-91A6-4495-B612-7FED5DACE0DF}" type="presParOf" srcId="{423022C2-3639-430C-9485-7C4D1100FB51}" destId="{C940B9F0-3BDF-4819-B06E-8C377B18E06C}" srcOrd="1" destOrd="0" presId="urn:microsoft.com/office/officeart/2005/8/layout/orgChart1"/>
    <dgm:cxn modelId="{3FAED235-4275-4CFC-BF01-44579E6DD42A}" type="presParOf" srcId="{423022C2-3639-430C-9485-7C4D1100FB51}" destId="{1284C91E-06D6-41BA-91AB-515D822589CD}" srcOrd="2" destOrd="0" presId="urn:microsoft.com/office/officeart/2005/8/layout/orgChart1"/>
    <dgm:cxn modelId="{0362AF9E-FFE8-43BB-B0AD-A020D205013F}" type="presParOf" srcId="{52A505E4-F58C-4CD5-A611-B876A666312C}" destId="{3A9EE820-6BD2-4486-82EA-49973220A9A8}" srcOrd="14" destOrd="0" presId="urn:microsoft.com/office/officeart/2005/8/layout/orgChart1"/>
    <dgm:cxn modelId="{0BD11DD9-03E1-444B-8123-4CB5AF400385}" type="presParOf" srcId="{52A505E4-F58C-4CD5-A611-B876A666312C}" destId="{FB04C60D-CEC0-4E8C-BA20-AA5F71E4D78C}" srcOrd="15" destOrd="0" presId="urn:microsoft.com/office/officeart/2005/8/layout/orgChart1"/>
    <dgm:cxn modelId="{154E077E-A397-459D-9845-8260A21DE66F}" type="presParOf" srcId="{FB04C60D-CEC0-4E8C-BA20-AA5F71E4D78C}" destId="{8C946578-FE73-4A8D-B732-4FF17ECE7947}" srcOrd="0" destOrd="0" presId="urn:microsoft.com/office/officeart/2005/8/layout/orgChart1"/>
    <dgm:cxn modelId="{A4F31FFB-39C2-4E12-AD7A-15B8229E52CC}" type="presParOf" srcId="{8C946578-FE73-4A8D-B732-4FF17ECE7947}" destId="{6ED1452D-22C4-4198-ACF7-E6042F2530F1}" srcOrd="0" destOrd="0" presId="urn:microsoft.com/office/officeart/2005/8/layout/orgChart1"/>
    <dgm:cxn modelId="{DCD83726-1FA6-48EC-AB6A-FA1B30FFF01E}" type="presParOf" srcId="{8C946578-FE73-4A8D-B732-4FF17ECE7947}" destId="{4CA6746E-BAF5-49B8-BADF-D707C330739D}" srcOrd="1" destOrd="0" presId="urn:microsoft.com/office/officeart/2005/8/layout/orgChart1"/>
    <dgm:cxn modelId="{B45BD499-FF8C-4A6E-BD67-C2F544E79C04}" type="presParOf" srcId="{FB04C60D-CEC0-4E8C-BA20-AA5F71E4D78C}" destId="{E4341BA4-1431-4946-ADB6-88D603812C71}" srcOrd="1" destOrd="0" presId="urn:microsoft.com/office/officeart/2005/8/layout/orgChart1"/>
    <dgm:cxn modelId="{0586C81A-1B0F-4F6F-85ED-D58402798B56}" type="presParOf" srcId="{FB04C60D-CEC0-4E8C-BA20-AA5F71E4D78C}" destId="{9E2BC068-ACE9-4ED0-94BD-28445899148B}" srcOrd="2" destOrd="0" presId="urn:microsoft.com/office/officeart/2005/8/layout/orgChart1"/>
    <dgm:cxn modelId="{63C73A5B-B352-43CA-8A12-07994FA04125}" type="presParOf" srcId="{52A505E4-F58C-4CD5-A611-B876A666312C}" destId="{E7715F68-FD47-4B24-A241-EFAAFCC9BF71}" srcOrd="16" destOrd="0" presId="urn:microsoft.com/office/officeart/2005/8/layout/orgChart1"/>
    <dgm:cxn modelId="{7702952D-FF9A-48B4-B078-7E0052F96520}" type="presParOf" srcId="{52A505E4-F58C-4CD5-A611-B876A666312C}" destId="{A9272F7D-11D0-48EE-A8E3-633AD84712B6}" srcOrd="17" destOrd="0" presId="urn:microsoft.com/office/officeart/2005/8/layout/orgChart1"/>
    <dgm:cxn modelId="{CF6E5547-7181-4FB0-BFC8-1810E6E04B18}" type="presParOf" srcId="{A9272F7D-11D0-48EE-A8E3-633AD84712B6}" destId="{E5E5533F-2A15-48BE-BDDC-6C3F5EEA2058}" srcOrd="0" destOrd="0" presId="urn:microsoft.com/office/officeart/2005/8/layout/orgChart1"/>
    <dgm:cxn modelId="{1E3EAC81-47D4-42D9-A34F-798D1866778C}" type="presParOf" srcId="{E5E5533F-2A15-48BE-BDDC-6C3F5EEA2058}" destId="{5743BDB0-BC83-41CC-96A9-0EB9B6090F1E}" srcOrd="0" destOrd="0" presId="urn:microsoft.com/office/officeart/2005/8/layout/orgChart1"/>
    <dgm:cxn modelId="{1B55AD54-DFE8-4168-87AF-05BA92EA2DB9}" type="presParOf" srcId="{E5E5533F-2A15-48BE-BDDC-6C3F5EEA2058}" destId="{FA8072E2-6C0A-48BF-A4A8-C41D2F2D7A7D}" srcOrd="1" destOrd="0" presId="urn:microsoft.com/office/officeart/2005/8/layout/orgChart1"/>
    <dgm:cxn modelId="{56E6666C-79AE-490D-9F17-34ECE58D5091}" type="presParOf" srcId="{A9272F7D-11D0-48EE-A8E3-633AD84712B6}" destId="{63855B19-426F-4B8B-B9D4-5EBE19F484D6}" srcOrd="1" destOrd="0" presId="urn:microsoft.com/office/officeart/2005/8/layout/orgChart1"/>
    <dgm:cxn modelId="{33A05707-A8C5-4FF6-A861-E05F6CF113A1}" type="presParOf" srcId="{A9272F7D-11D0-48EE-A8E3-633AD84712B6}" destId="{838B3A9D-2C20-44BF-9039-069D18E0D3B4}" srcOrd="2" destOrd="0" presId="urn:microsoft.com/office/officeart/2005/8/layout/orgChart1"/>
    <dgm:cxn modelId="{F47DD0B9-C666-4392-9E1A-3EC8FE4DF2F3}" type="presParOf" srcId="{E90B0BAE-B90E-47A9-A89B-B3901A5FB9EA}" destId="{12D60B47-9104-401E-ACD1-472D33E9D393}" srcOrd="2" destOrd="0" presId="urn:microsoft.com/office/officeart/2005/8/layout/orgChart1"/>
    <dgm:cxn modelId="{38612667-C269-4D90-9433-190BD19544F2}" type="presParOf" srcId="{32BC67B7-3A2D-4014-B28E-37C788F847E1}" destId="{50DDA20C-16DB-48E4-8F61-C933E4C7611A}" srcOrd="2" destOrd="0" presId="urn:microsoft.com/office/officeart/2005/8/layout/orgChart1"/>
    <dgm:cxn modelId="{F5B8AD68-D4E1-4A8A-8C28-AD78F84AF10A}" type="presParOf" srcId="{56E4B93A-EDF7-4A46-9CAF-D70293D250CC}" destId="{F979DCFD-D42E-47A3-8BD3-42480653BCA1}" srcOrd="6" destOrd="0" presId="urn:microsoft.com/office/officeart/2005/8/layout/orgChart1"/>
    <dgm:cxn modelId="{E6F63A9C-DEEA-49E2-87A9-83F93ADD8B23}" type="presParOf" srcId="{56E4B93A-EDF7-4A46-9CAF-D70293D250CC}" destId="{52D7D7D0-7CE7-48CD-8B27-42CF1D7D4199}" srcOrd="7" destOrd="0" presId="urn:microsoft.com/office/officeart/2005/8/layout/orgChart1"/>
    <dgm:cxn modelId="{CBA8AF1D-FAFC-428A-BBBD-5FAFB5831036}" type="presParOf" srcId="{52D7D7D0-7CE7-48CD-8B27-42CF1D7D4199}" destId="{DB255E12-376F-438E-8B85-F6D21469CAAD}" srcOrd="0" destOrd="0" presId="urn:microsoft.com/office/officeart/2005/8/layout/orgChart1"/>
    <dgm:cxn modelId="{B74C0AB1-DD81-4418-B39D-44B67E32839C}" type="presParOf" srcId="{DB255E12-376F-438E-8B85-F6D21469CAAD}" destId="{8420A5B1-0018-4AFE-B8BD-2C323F67E866}" srcOrd="0" destOrd="0" presId="urn:microsoft.com/office/officeart/2005/8/layout/orgChart1"/>
    <dgm:cxn modelId="{C0D16E1E-B75A-44B4-9A9E-625A1F2103A6}" type="presParOf" srcId="{DB255E12-376F-438E-8B85-F6D21469CAAD}" destId="{80E9D2B0-60A6-4D11-BAAC-925CE34F0017}" srcOrd="1" destOrd="0" presId="urn:microsoft.com/office/officeart/2005/8/layout/orgChart1"/>
    <dgm:cxn modelId="{E33566C0-9419-4332-92B2-0B709470ED67}" type="presParOf" srcId="{52D7D7D0-7CE7-48CD-8B27-42CF1D7D4199}" destId="{97771A0B-0F3F-479A-A646-C59F8BA38D48}" srcOrd="1" destOrd="0" presId="urn:microsoft.com/office/officeart/2005/8/layout/orgChart1"/>
    <dgm:cxn modelId="{E484B585-B4EF-491C-9610-7F258B4BC5E1}" type="presParOf" srcId="{97771A0B-0F3F-479A-A646-C59F8BA38D48}" destId="{963BC880-0B7C-41C2-A963-AFD70965A3CA}" srcOrd="0" destOrd="0" presId="urn:microsoft.com/office/officeart/2005/8/layout/orgChart1"/>
    <dgm:cxn modelId="{ABFB30D8-1974-458D-84BF-14AD8EC5B49E}" type="presParOf" srcId="{97771A0B-0F3F-479A-A646-C59F8BA38D48}" destId="{905C29D5-51B8-40C8-A635-12051AA9D8C1}" srcOrd="1" destOrd="0" presId="urn:microsoft.com/office/officeart/2005/8/layout/orgChart1"/>
    <dgm:cxn modelId="{832EDF6E-2AD5-4743-99A8-C7EDA211C76C}" type="presParOf" srcId="{905C29D5-51B8-40C8-A635-12051AA9D8C1}" destId="{C3525D6A-5CEC-46D2-94AF-D57F10A99E46}" srcOrd="0" destOrd="0" presId="urn:microsoft.com/office/officeart/2005/8/layout/orgChart1"/>
    <dgm:cxn modelId="{94E9678F-9AFF-4470-99A1-088DFE330FEC}" type="presParOf" srcId="{C3525D6A-5CEC-46D2-94AF-D57F10A99E46}" destId="{F9B92E41-493D-4F1D-9599-DE07D45C87F5}" srcOrd="0" destOrd="0" presId="urn:microsoft.com/office/officeart/2005/8/layout/orgChart1"/>
    <dgm:cxn modelId="{2847FEDA-4ADE-4E6B-BCA2-878D49C7DFC6}" type="presParOf" srcId="{C3525D6A-5CEC-46D2-94AF-D57F10A99E46}" destId="{2E6D9FEC-79CA-4204-B5B5-27370A8F0CC8}" srcOrd="1" destOrd="0" presId="urn:microsoft.com/office/officeart/2005/8/layout/orgChart1"/>
    <dgm:cxn modelId="{6289CEC8-2D2B-40CB-B9B2-BB8F380C8348}" type="presParOf" srcId="{905C29D5-51B8-40C8-A635-12051AA9D8C1}" destId="{B1400C59-D94A-4D18-9FD7-7292C049D3E8}" srcOrd="1" destOrd="0" presId="urn:microsoft.com/office/officeart/2005/8/layout/orgChart1"/>
    <dgm:cxn modelId="{BDEC49B4-5D98-44B2-9639-6BC35BEFD32B}" type="presParOf" srcId="{905C29D5-51B8-40C8-A635-12051AA9D8C1}" destId="{EC762D1F-20B9-4E9F-B47B-308A1D5320E3}" srcOrd="2" destOrd="0" presId="urn:microsoft.com/office/officeart/2005/8/layout/orgChart1"/>
    <dgm:cxn modelId="{5B3649E1-B4F9-44D5-9AA2-9FBA9660F200}" type="presParOf" srcId="{97771A0B-0F3F-479A-A646-C59F8BA38D48}" destId="{4F58FF8C-461D-400F-90EC-AFF357A1CE18}" srcOrd="2" destOrd="0" presId="urn:microsoft.com/office/officeart/2005/8/layout/orgChart1"/>
    <dgm:cxn modelId="{0437C33C-2DE5-468F-96C3-C0E03C2C41F4}" type="presParOf" srcId="{97771A0B-0F3F-479A-A646-C59F8BA38D48}" destId="{FA1642C8-F67B-4902-B4C9-1C3BE7B8923F}" srcOrd="3" destOrd="0" presId="urn:microsoft.com/office/officeart/2005/8/layout/orgChart1"/>
    <dgm:cxn modelId="{0AC0C9EE-5862-4DC3-B0EA-AEEC42EFA048}" type="presParOf" srcId="{FA1642C8-F67B-4902-B4C9-1C3BE7B8923F}" destId="{C217B642-A60A-4CDE-A8F9-E33A145F9888}" srcOrd="0" destOrd="0" presId="urn:microsoft.com/office/officeart/2005/8/layout/orgChart1"/>
    <dgm:cxn modelId="{590A24BB-CFA2-4F57-92BE-2AA44279F88C}" type="presParOf" srcId="{C217B642-A60A-4CDE-A8F9-E33A145F9888}" destId="{65F4221A-01CD-477C-9720-C1ADD8D076DC}" srcOrd="0" destOrd="0" presId="urn:microsoft.com/office/officeart/2005/8/layout/orgChart1"/>
    <dgm:cxn modelId="{1BD12DBF-FC31-4807-9BB4-3B23EB81512C}" type="presParOf" srcId="{C217B642-A60A-4CDE-A8F9-E33A145F9888}" destId="{F8039C8B-321E-4998-A8D1-3DF9E8D9E385}" srcOrd="1" destOrd="0" presId="urn:microsoft.com/office/officeart/2005/8/layout/orgChart1"/>
    <dgm:cxn modelId="{C55EA87D-2348-4C63-AC6C-7E03142B5BDF}" type="presParOf" srcId="{FA1642C8-F67B-4902-B4C9-1C3BE7B8923F}" destId="{E66D4EFB-3B1C-4DB5-A1A4-D8677A4DF41C}" srcOrd="1" destOrd="0" presId="urn:microsoft.com/office/officeart/2005/8/layout/orgChart1"/>
    <dgm:cxn modelId="{0C1840F4-8341-422A-953E-305F92E96B5D}" type="presParOf" srcId="{FA1642C8-F67B-4902-B4C9-1C3BE7B8923F}" destId="{7B918A2C-640F-4660-A55F-19B6281A94CF}" srcOrd="2" destOrd="0" presId="urn:microsoft.com/office/officeart/2005/8/layout/orgChart1"/>
    <dgm:cxn modelId="{C7EBE71A-0314-4471-96D7-0A4EF6C642C8}" type="presParOf" srcId="{97771A0B-0F3F-479A-A646-C59F8BA38D48}" destId="{9F2A5D68-1935-4E5D-9B17-39A38569871D}" srcOrd="4" destOrd="0" presId="urn:microsoft.com/office/officeart/2005/8/layout/orgChart1"/>
    <dgm:cxn modelId="{3A917C49-11A4-4FD6-9880-54F5D4A8FCF2}" type="presParOf" srcId="{97771A0B-0F3F-479A-A646-C59F8BA38D48}" destId="{EAA703C2-82FD-4133-9626-A6B5CAE3692B}" srcOrd="5" destOrd="0" presId="urn:microsoft.com/office/officeart/2005/8/layout/orgChart1"/>
    <dgm:cxn modelId="{3CD4D909-AB2E-4D76-B3E6-AC1E2E0EECCC}" type="presParOf" srcId="{EAA703C2-82FD-4133-9626-A6B5CAE3692B}" destId="{85E9AB9A-9A0B-4F0D-950F-CDD9C1DD31D6}" srcOrd="0" destOrd="0" presId="urn:microsoft.com/office/officeart/2005/8/layout/orgChart1"/>
    <dgm:cxn modelId="{8AD3F823-547F-4FFA-B481-A0D48843270F}" type="presParOf" srcId="{85E9AB9A-9A0B-4F0D-950F-CDD9C1DD31D6}" destId="{8B8B35D3-F988-4F4E-BB7A-1977243C7806}" srcOrd="0" destOrd="0" presId="urn:microsoft.com/office/officeart/2005/8/layout/orgChart1"/>
    <dgm:cxn modelId="{78887B79-A3CF-4087-813B-22A0DF481FC3}" type="presParOf" srcId="{85E9AB9A-9A0B-4F0D-950F-CDD9C1DD31D6}" destId="{5AF3C89C-EAB0-4D95-9F94-5B7E090F678C}" srcOrd="1" destOrd="0" presId="urn:microsoft.com/office/officeart/2005/8/layout/orgChart1"/>
    <dgm:cxn modelId="{C059049E-701D-43DC-8B00-8F88C3A84CD4}" type="presParOf" srcId="{EAA703C2-82FD-4133-9626-A6B5CAE3692B}" destId="{E997723A-E97D-416F-9B33-BA7F0D83A086}" srcOrd="1" destOrd="0" presId="urn:microsoft.com/office/officeart/2005/8/layout/orgChart1"/>
    <dgm:cxn modelId="{AA50ED29-3693-46CE-8CF8-AE4D0BB59395}" type="presParOf" srcId="{EAA703C2-82FD-4133-9626-A6B5CAE3692B}" destId="{904B338F-B8C2-4477-B9C3-55D522EFF6AA}" srcOrd="2" destOrd="0" presId="urn:microsoft.com/office/officeart/2005/8/layout/orgChart1"/>
    <dgm:cxn modelId="{94448FEB-B485-44B9-870C-E5EE8A882914}" type="presParOf" srcId="{52D7D7D0-7CE7-48CD-8B27-42CF1D7D4199}" destId="{8C8F27C3-AFB0-471C-9423-ACB907E41F1F}" srcOrd="2" destOrd="0" presId="urn:microsoft.com/office/officeart/2005/8/layout/orgChart1"/>
    <dgm:cxn modelId="{82B41E1D-DE73-4E19-A4DD-E5846EFC03CC}" type="presParOf" srcId="{A8BABB2F-F23D-42A2-A45B-18147B19B9BE}" destId="{77B3B4D6-DA65-4EF0-9F76-486D0EA35F87}"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72EB063-1ABB-468B-B5CE-CC61CC20CF50}" type="doc">
      <dgm:prSet loTypeId="urn:microsoft.com/office/officeart/2009/3/layout/HorizontalOrganizationChart" loCatId="hierarchy" qsTypeId="urn:microsoft.com/office/officeart/2005/8/quickstyle/simple1" qsCatId="simple" csTypeId="urn:microsoft.com/office/officeart/2005/8/colors/accent0_3" csCatId="mainScheme" phldr="1"/>
      <dgm:spPr/>
      <dgm:t>
        <a:bodyPr/>
        <a:lstStyle/>
        <a:p>
          <a:endParaRPr lang="en-ID"/>
        </a:p>
      </dgm:t>
    </dgm:pt>
    <dgm:pt modelId="{CFF31A4A-8260-4F75-8440-F1C3ACD2EC92}">
      <dgm:prSet phldrT="[Text]"/>
      <dgm:spPr/>
      <dgm:t>
        <a:bodyPr/>
        <a:lstStyle/>
        <a:p>
          <a:r>
            <a:rPr lang="en-US" dirty="0"/>
            <a:t>Sweet Parade</a:t>
          </a:r>
          <a:br>
            <a:rPr lang="en-US" dirty="0"/>
          </a:br>
          <a:r>
            <a:rPr lang="en-US" dirty="0"/>
            <a:t>Cost :</a:t>
          </a:r>
          <a:br>
            <a:rPr lang="en-US" dirty="0"/>
          </a:br>
          <a:r>
            <a:rPr lang="en-US" dirty="0"/>
            <a:t>Budget :</a:t>
          </a:r>
          <a:endParaRPr lang="en-ID" dirty="0"/>
        </a:p>
      </dgm:t>
    </dgm:pt>
    <dgm:pt modelId="{152AE31F-FE71-41D7-9A1C-A4B24FB60D71}" type="parTrans" cxnId="{13576C05-3084-4948-B9B5-B34D0E4472D9}">
      <dgm:prSet/>
      <dgm:spPr/>
      <dgm:t>
        <a:bodyPr/>
        <a:lstStyle/>
        <a:p>
          <a:endParaRPr lang="en-ID">
            <a:solidFill>
              <a:srgbClr val="1C343C"/>
            </a:solidFill>
          </a:endParaRPr>
        </a:p>
      </dgm:t>
    </dgm:pt>
    <dgm:pt modelId="{2DA69734-AEC0-4BD0-A519-304D42B476E2}" type="sibTrans" cxnId="{13576C05-3084-4948-B9B5-B34D0E4472D9}">
      <dgm:prSet/>
      <dgm:spPr/>
      <dgm:t>
        <a:bodyPr/>
        <a:lstStyle/>
        <a:p>
          <a:endParaRPr lang="en-ID">
            <a:solidFill>
              <a:srgbClr val="1C343C"/>
            </a:solidFill>
          </a:endParaRPr>
        </a:p>
      </dgm:t>
    </dgm:pt>
    <dgm:pt modelId="{8D208A2B-C9B9-4C77-BF65-6E074D273064}">
      <dgm:prSet phldrT="[Text]"/>
      <dgm:spPr/>
      <dgm:t>
        <a:bodyPr/>
        <a:lstStyle/>
        <a:p>
          <a:r>
            <a:rPr lang="en-US" dirty="0" err="1"/>
            <a:t>Pekerjaan</a:t>
          </a:r>
          <a:br>
            <a:rPr lang="en-US" dirty="0"/>
          </a:br>
          <a:r>
            <a:rPr lang="en-US" dirty="0"/>
            <a:t>Cost :</a:t>
          </a:r>
          <a:br>
            <a:rPr lang="en-US" dirty="0"/>
          </a:br>
          <a:r>
            <a:rPr lang="en-US" dirty="0"/>
            <a:t>Budget :</a:t>
          </a:r>
          <a:endParaRPr lang="en-ID" dirty="0"/>
        </a:p>
      </dgm:t>
    </dgm:pt>
    <dgm:pt modelId="{A9E8D92F-DC70-4487-A6AA-BDF6CD0A78BF}" type="parTrans" cxnId="{CAF04472-9BCC-4567-A43E-C3C6F3E64E4E}">
      <dgm:prSet/>
      <dgm:spPr/>
      <dgm:t>
        <a:bodyPr/>
        <a:lstStyle/>
        <a:p>
          <a:endParaRPr lang="en-ID">
            <a:solidFill>
              <a:srgbClr val="1C343C"/>
            </a:solidFill>
          </a:endParaRPr>
        </a:p>
      </dgm:t>
    </dgm:pt>
    <dgm:pt modelId="{16FD7CF4-CF33-4F8D-880F-EDCD667ADBA0}" type="sibTrans" cxnId="{CAF04472-9BCC-4567-A43E-C3C6F3E64E4E}">
      <dgm:prSet/>
      <dgm:spPr/>
      <dgm:t>
        <a:bodyPr/>
        <a:lstStyle/>
        <a:p>
          <a:endParaRPr lang="en-ID">
            <a:solidFill>
              <a:srgbClr val="1C343C"/>
            </a:solidFill>
          </a:endParaRPr>
        </a:p>
      </dgm:t>
    </dgm:pt>
    <dgm:pt modelId="{ECD3314C-BF6B-4C95-85CB-C366EBCFEB78}">
      <dgm:prSet phldrT="[Text]"/>
      <dgm:spPr/>
      <dgm:t>
        <a:bodyPr/>
        <a:lstStyle/>
        <a:p>
          <a:r>
            <a:rPr lang="en-US" dirty="0"/>
            <a:t>Material</a:t>
          </a:r>
          <a:br>
            <a:rPr lang="en-US" dirty="0"/>
          </a:br>
          <a:r>
            <a:rPr lang="en-US" dirty="0"/>
            <a:t>Cost :</a:t>
          </a:r>
          <a:br>
            <a:rPr lang="en-US" dirty="0"/>
          </a:br>
          <a:r>
            <a:rPr lang="en-US" dirty="0"/>
            <a:t>Budget :</a:t>
          </a:r>
          <a:endParaRPr lang="en-ID" dirty="0"/>
        </a:p>
      </dgm:t>
    </dgm:pt>
    <dgm:pt modelId="{7E6E4070-FB85-4005-9A42-F86F64852E93}" type="parTrans" cxnId="{62DBB748-C3C1-4603-B7DC-4E9AEE70F156}">
      <dgm:prSet/>
      <dgm:spPr/>
      <dgm:t>
        <a:bodyPr/>
        <a:lstStyle/>
        <a:p>
          <a:endParaRPr lang="en-ID">
            <a:solidFill>
              <a:srgbClr val="1C343C"/>
            </a:solidFill>
          </a:endParaRPr>
        </a:p>
      </dgm:t>
    </dgm:pt>
    <dgm:pt modelId="{BF82BF1F-408E-4406-AE93-0948BB88A769}" type="sibTrans" cxnId="{62DBB748-C3C1-4603-B7DC-4E9AEE70F156}">
      <dgm:prSet/>
      <dgm:spPr/>
      <dgm:t>
        <a:bodyPr/>
        <a:lstStyle/>
        <a:p>
          <a:endParaRPr lang="en-ID">
            <a:solidFill>
              <a:srgbClr val="1C343C"/>
            </a:solidFill>
          </a:endParaRPr>
        </a:p>
      </dgm:t>
    </dgm:pt>
    <dgm:pt modelId="{57A3E020-D08A-4795-9F00-9A38195F5858}">
      <dgm:prSet phldrT="[Text]"/>
      <dgm:spPr/>
      <dgm:t>
        <a:bodyPr/>
        <a:lstStyle/>
        <a:p>
          <a:r>
            <a:rPr lang="en-US" dirty="0"/>
            <a:t>Kartika(</a:t>
          </a:r>
          <a:r>
            <a:rPr lang="en-US" dirty="0" err="1"/>
            <a:t>Inisiator</a:t>
          </a:r>
          <a:r>
            <a:rPr lang="en-US" dirty="0"/>
            <a:t>)</a:t>
          </a:r>
          <a:br>
            <a:rPr lang="en-US" dirty="0"/>
          </a:br>
          <a:r>
            <a:rPr lang="en-US" dirty="0"/>
            <a:t>Cost :</a:t>
          </a:r>
          <a:br>
            <a:rPr lang="en-US" dirty="0"/>
          </a:br>
          <a:r>
            <a:rPr lang="en-US" dirty="0"/>
            <a:t>Budget :</a:t>
          </a:r>
          <a:endParaRPr lang="en-ID" dirty="0"/>
        </a:p>
      </dgm:t>
    </dgm:pt>
    <dgm:pt modelId="{1CA938AC-267E-4911-B67B-109359FB5E14}" type="parTrans" cxnId="{793D58F8-C6CE-483E-A909-150E2EEFB5F3}">
      <dgm:prSet/>
      <dgm:spPr/>
      <dgm:t>
        <a:bodyPr/>
        <a:lstStyle/>
        <a:p>
          <a:endParaRPr lang="en-ID">
            <a:solidFill>
              <a:srgbClr val="1C343C"/>
            </a:solidFill>
          </a:endParaRPr>
        </a:p>
      </dgm:t>
    </dgm:pt>
    <dgm:pt modelId="{1B46DDEA-CD2B-4BAA-B1E4-E82D0151571C}" type="sibTrans" cxnId="{793D58F8-C6CE-483E-A909-150E2EEFB5F3}">
      <dgm:prSet/>
      <dgm:spPr/>
      <dgm:t>
        <a:bodyPr/>
        <a:lstStyle/>
        <a:p>
          <a:endParaRPr lang="en-ID">
            <a:solidFill>
              <a:srgbClr val="1C343C"/>
            </a:solidFill>
          </a:endParaRPr>
        </a:p>
      </dgm:t>
    </dgm:pt>
    <dgm:pt modelId="{5DFFC573-E398-4EF3-831F-D895FFBE5583}">
      <dgm:prSet phldrT="[Text]"/>
      <dgm:spPr/>
      <dgm:t>
        <a:bodyPr/>
        <a:lstStyle/>
        <a:p>
          <a:r>
            <a:rPr lang="en-US" dirty="0" err="1"/>
            <a:t>Karyawan</a:t>
          </a:r>
          <a:r>
            <a:rPr lang="en-US" dirty="0"/>
            <a:t> </a:t>
          </a:r>
          <a:r>
            <a:rPr lang="en-US" dirty="0" err="1"/>
            <a:t>Tetap</a:t>
          </a:r>
          <a:br>
            <a:rPr lang="en-US" dirty="0"/>
          </a:br>
          <a:r>
            <a:rPr lang="en-US" dirty="0"/>
            <a:t>Cost :</a:t>
          </a:r>
          <a:br>
            <a:rPr lang="en-US" dirty="0"/>
          </a:br>
          <a:r>
            <a:rPr lang="en-US" dirty="0"/>
            <a:t>Budget :</a:t>
          </a:r>
          <a:endParaRPr lang="en-ID" dirty="0"/>
        </a:p>
      </dgm:t>
    </dgm:pt>
    <dgm:pt modelId="{E8FD31FE-FD5F-4D07-9E26-5189C8890902}" type="parTrans" cxnId="{2437DAA1-2BFA-429D-9C68-DE6DFF3C03FF}">
      <dgm:prSet/>
      <dgm:spPr/>
      <dgm:t>
        <a:bodyPr/>
        <a:lstStyle/>
        <a:p>
          <a:endParaRPr lang="en-ID">
            <a:solidFill>
              <a:srgbClr val="1C343C"/>
            </a:solidFill>
          </a:endParaRPr>
        </a:p>
      </dgm:t>
    </dgm:pt>
    <dgm:pt modelId="{A6940930-0319-47D2-8B9D-84D30122204E}" type="sibTrans" cxnId="{2437DAA1-2BFA-429D-9C68-DE6DFF3C03FF}">
      <dgm:prSet/>
      <dgm:spPr/>
      <dgm:t>
        <a:bodyPr/>
        <a:lstStyle/>
        <a:p>
          <a:endParaRPr lang="en-ID">
            <a:solidFill>
              <a:srgbClr val="1C343C"/>
            </a:solidFill>
          </a:endParaRPr>
        </a:p>
      </dgm:t>
    </dgm:pt>
    <dgm:pt modelId="{1EFF1680-BFE4-41F3-A3D1-706AB98616C5}">
      <dgm:prSet phldrT="[Text]"/>
      <dgm:spPr/>
      <dgm:t>
        <a:bodyPr/>
        <a:lstStyle/>
        <a:p>
          <a:r>
            <a:rPr lang="en-US" dirty="0" err="1"/>
            <a:t>Aisyah</a:t>
          </a:r>
          <a:r>
            <a:rPr lang="en-US" dirty="0"/>
            <a:t>(PM)</a:t>
          </a:r>
          <a:br>
            <a:rPr lang="en-US" dirty="0"/>
          </a:br>
          <a:r>
            <a:rPr lang="en-US" dirty="0"/>
            <a:t>Cost :</a:t>
          </a:r>
          <a:br>
            <a:rPr lang="en-US" dirty="0"/>
          </a:br>
          <a:r>
            <a:rPr lang="en-US" dirty="0"/>
            <a:t>Budget :</a:t>
          </a:r>
          <a:endParaRPr lang="en-ID" dirty="0"/>
        </a:p>
      </dgm:t>
    </dgm:pt>
    <dgm:pt modelId="{922F8B2F-CD57-47A4-8FDD-97E72E38BF14}" type="parTrans" cxnId="{8BC83A24-5DFC-4547-ACBB-EB13A58F82B1}">
      <dgm:prSet/>
      <dgm:spPr/>
      <dgm:t>
        <a:bodyPr/>
        <a:lstStyle/>
        <a:p>
          <a:endParaRPr lang="en-ID">
            <a:solidFill>
              <a:srgbClr val="1C343C"/>
            </a:solidFill>
          </a:endParaRPr>
        </a:p>
      </dgm:t>
    </dgm:pt>
    <dgm:pt modelId="{A350B310-1B6C-49AA-BAE2-2662C00F1509}" type="sibTrans" cxnId="{8BC83A24-5DFC-4547-ACBB-EB13A58F82B1}">
      <dgm:prSet/>
      <dgm:spPr/>
      <dgm:t>
        <a:bodyPr/>
        <a:lstStyle/>
        <a:p>
          <a:endParaRPr lang="en-ID">
            <a:solidFill>
              <a:srgbClr val="1C343C"/>
            </a:solidFill>
          </a:endParaRPr>
        </a:p>
      </dgm:t>
    </dgm:pt>
    <dgm:pt modelId="{C30B5F52-76F7-48A3-9022-99D254755AB2}">
      <dgm:prSet phldrT="[Text]"/>
      <dgm:spPr/>
      <dgm:t>
        <a:bodyPr/>
        <a:lstStyle/>
        <a:p>
          <a:r>
            <a:rPr lang="en-US" dirty="0" err="1"/>
            <a:t>Habis</a:t>
          </a:r>
          <a:r>
            <a:rPr lang="en-US" dirty="0"/>
            <a:t> </a:t>
          </a:r>
          <a:r>
            <a:rPr lang="en-US" dirty="0" err="1"/>
            <a:t>Pakai</a:t>
          </a:r>
          <a:br>
            <a:rPr lang="en-US" dirty="0"/>
          </a:br>
          <a:r>
            <a:rPr lang="en-US" dirty="0"/>
            <a:t>Cost :</a:t>
          </a:r>
          <a:br>
            <a:rPr lang="en-US" dirty="0"/>
          </a:br>
          <a:r>
            <a:rPr lang="en-US" dirty="0"/>
            <a:t>Budget :</a:t>
          </a:r>
          <a:endParaRPr lang="en-ID" dirty="0"/>
        </a:p>
      </dgm:t>
    </dgm:pt>
    <dgm:pt modelId="{5F0FD381-222E-4456-ACF9-56FE9701D11A}" type="parTrans" cxnId="{D7A7D75E-9DD7-4392-90C9-93792E9F7525}">
      <dgm:prSet/>
      <dgm:spPr/>
      <dgm:t>
        <a:bodyPr/>
        <a:lstStyle/>
        <a:p>
          <a:endParaRPr lang="en-ID">
            <a:solidFill>
              <a:srgbClr val="1C343C"/>
            </a:solidFill>
          </a:endParaRPr>
        </a:p>
      </dgm:t>
    </dgm:pt>
    <dgm:pt modelId="{2531B373-A9B0-4031-986C-50982B8C7FD2}" type="sibTrans" cxnId="{D7A7D75E-9DD7-4392-90C9-93792E9F7525}">
      <dgm:prSet/>
      <dgm:spPr/>
      <dgm:t>
        <a:bodyPr/>
        <a:lstStyle/>
        <a:p>
          <a:endParaRPr lang="en-ID">
            <a:solidFill>
              <a:srgbClr val="1C343C"/>
            </a:solidFill>
          </a:endParaRPr>
        </a:p>
      </dgm:t>
    </dgm:pt>
    <dgm:pt modelId="{A1C23AA2-69E7-4CB5-8666-71EC02B3EE3D}">
      <dgm:prSet phldrT="[Text]"/>
      <dgm:spPr/>
      <dgm:t>
        <a:bodyPr/>
        <a:lstStyle/>
        <a:p>
          <a:r>
            <a:rPr lang="en-US" dirty="0"/>
            <a:t>Sewa</a:t>
          </a:r>
          <a:br>
            <a:rPr lang="en-US" dirty="0"/>
          </a:br>
          <a:r>
            <a:rPr lang="en-US" dirty="0"/>
            <a:t>Cost :</a:t>
          </a:r>
          <a:br>
            <a:rPr lang="en-US" dirty="0"/>
          </a:br>
          <a:r>
            <a:rPr lang="en-US" dirty="0"/>
            <a:t>Budget :</a:t>
          </a:r>
          <a:endParaRPr lang="en-ID" dirty="0"/>
        </a:p>
      </dgm:t>
    </dgm:pt>
    <dgm:pt modelId="{F0637084-AD9E-44EE-83F0-056C3E0A4A89}" type="parTrans" cxnId="{9E886D1E-C7BF-4158-A648-21B7515BBFA4}">
      <dgm:prSet/>
      <dgm:spPr/>
      <dgm:t>
        <a:bodyPr/>
        <a:lstStyle/>
        <a:p>
          <a:endParaRPr lang="en-ID">
            <a:solidFill>
              <a:srgbClr val="1C343C"/>
            </a:solidFill>
          </a:endParaRPr>
        </a:p>
      </dgm:t>
    </dgm:pt>
    <dgm:pt modelId="{03962635-C252-436C-8057-072F65D14479}" type="sibTrans" cxnId="{9E886D1E-C7BF-4158-A648-21B7515BBFA4}">
      <dgm:prSet/>
      <dgm:spPr/>
      <dgm:t>
        <a:bodyPr/>
        <a:lstStyle/>
        <a:p>
          <a:endParaRPr lang="en-ID">
            <a:solidFill>
              <a:srgbClr val="1C343C"/>
            </a:solidFill>
          </a:endParaRPr>
        </a:p>
      </dgm:t>
    </dgm:pt>
    <dgm:pt modelId="{ED852DB1-88DF-41E7-B004-98E46FB048A8}">
      <dgm:prSet phldrT="[Text]"/>
      <dgm:spPr/>
      <dgm:t>
        <a:bodyPr/>
        <a:lstStyle/>
        <a:p>
          <a:r>
            <a:rPr lang="en-US" dirty="0"/>
            <a:t>Laptop</a:t>
          </a:r>
          <a:br>
            <a:rPr lang="en-US" dirty="0"/>
          </a:br>
          <a:r>
            <a:rPr lang="en-US" dirty="0"/>
            <a:t>Cost :</a:t>
          </a:r>
          <a:br>
            <a:rPr lang="en-US" dirty="0"/>
          </a:br>
          <a:r>
            <a:rPr lang="en-US" dirty="0"/>
            <a:t>Budget :</a:t>
          </a:r>
          <a:endParaRPr lang="en-ID" dirty="0"/>
        </a:p>
      </dgm:t>
    </dgm:pt>
    <dgm:pt modelId="{6A381E04-C5F2-4D81-AD63-7ABCC2132DBC}" type="parTrans" cxnId="{BF43B5E3-82D2-4FFB-B911-51C9CF9949D8}">
      <dgm:prSet/>
      <dgm:spPr/>
      <dgm:t>
        <a:bodyPr/>
        <a:lstStyle/>
        <a:p>
          <a:endParaRPr lang="en-ID">
            <a:solidFill>
              <a:srgbClr val="1C343C"/>
            </a:solidFill>
          </a:endParaRPr>
        </a:p>
      </dgm:t>
    </dgm:pt>
    <dgm:pt modelId="{D5956049-6F30-4FAE-8C07-BCE821E6EC50}" type="sibTrans" cxnId="{BF43B5E3-82D2-4FFB-B911-51C9CF9949D8}">
      <dgm:prSet/>
      <dgm:spPr/>
      <dgm:t>
        <a:bodyPr/>
        <a:lstStyle/>
        <a:p>
          <a:endParaRPr lang="en-ID">
            <a:solidFill>
              <a:srgbClr val="1C343C"/>
            </a:solidFill>
          </a:endParaRPr>
        </a:p>
      </dgm:t>
    </dgm:pt>
    <dgm:pt modelId="{D8BC7134-DB44-43AF-A4A6-84C008AFEE2B}">
      <dgm:prSet phldrT="[Text]"/>
      <dgm:spPr/>
      <dgm:t>
        <a:bodyPr/>
        <a:lstStyle/>
        <a:p>
          <a:r>
            <a:rPr lang="en-US" dirty="0"/>
            <a:t>Ivan(Closing)</a:t>
          </a:r>
          <a:br>
            <a:rPr lang="en-US" dirty="0"/>
          </a:br>
          <a:r>
            <a:rPr lang="en-US" dirty="0"/>
            <a:t>Cost :</a:t>
          </a:r>
          <a:br>
            <a:rPr lang="en-US" dirty="0"/>
          </a:br>
          <a:r>
            <a:rPr lang="en-US" dirty="0"/>
            <a:t>Budget :</a:t>
          </a:r>
          <a:endParaRPr lang="en-ID" dirty="0"/>
        </a:p>
      </dgm:t>
    </dgm:pt>
    <dgm:pt modelId="{A6DC5EC7-6DF2-4784-94C5-CCCC3078FAC4}" type="parTrans" cxnId="{E6B3AAAD-C34C-4130-9AFF-67D821F8341F}">
      <dgm:prSet/>
      <dgm:spPr/>
      <dgm:t>
        <a:bodyPr/>
        <a:lstStyle/>
        <a:p>
          <a:endParaRPr lang="en-ID"/>
        </a:p>
      </dgm:t>
    </dgm:pt>
    <dgm:pt modelId="{F5558623-8B8E-4E0D-8EF9-2EDA6A1F1ED0}" type="sibTrans" cxnId="{E6B3AAAD-C34C-4130-9AFF-67D821F8341F}">
      <dgm:prSet/>
      <dgm:spPr/>
      <dgm:t>
        <a:bodyPr/>
        <a:lstStyle/>
        <a:p>
          <a:endParaRPr lang="en-ID"/>
        </a:p>
      </dgm:t>
    </dgm:pt>
    <dgm:pt modelId="{5DDEEFB0-63A5-4E85-B7AA-82E25B239647}">
      <dgm:prSet phldrT="[Text]"/>
      <dgm:spPr/>
      <dgm:t>
        <a:bodyPr/>
        <a:lstStyle/>
        <a:p>
          <a:r>
            <a:rPr lang="en-US" dirty="0"/>
            <a:t>Adi(Planner)</a:t>
          </a:r>
          <a:br>
            <a:rPr lang="en-US" dirty="0"/>
          </a:br>
          <a:r>
            <a:rPr lang="en-US" dirty="0"/>
            <a:t>Cost :</a:t>
          </a:r>
          <a:br>
            <a:rPr lang="en-US" dirty="0"/>
          </a:br>
          <a:r>
            <a:rPr lang="en-US" dirty="0"/>
            <a:t>Budget :</a:t>
          </a:r>
          <a:endParaRPr lang="en-ID" dirty="0"/>
        </a:p>
      </dgm:t>
    </dgm:pt>
    <dgm:pt modelId="{524594AD-A436-47B4-989A-1852E0017AFB}" type="parTrans" cxnId="{54DB7089-DA9C-4858-BF82-74739063EE81}">
      <dgm:prSet/>
      <dgm:spPr/>
      <dgm:t>
        <a:bodyPr/>
        <a:lstStyle/>
        <a:p>
          <a:endParaRPr lang="en-ID"/>
        </a:p>
      </dgm:t>
    </dgm:pt>
    <dgm:pt modelId="{73C02CB8-65D2-46AF-9037-E9C9AF9CF753}" type="sibTrans" cxnId="{54DB7089-DA9C-4858-BF82-74739063EE81}">
      <dgm:prSet/>
      <dgm:spPr/>
      <dgm:t>
        <a:bodyPr/>
        <a:lstStyle/>
        <a:p>
          <a:endParaRPr lang="en-ID"/>
        </a:p>
      </dgm:t>
    </dgm:pt>
    <dgm:pt modelId="{A904E4F5-4C6F-425C-86D2-EE268A958D46}">
      <dgm:prSet phldrT="[Text]"/>
      <dgm:spPr/>
      <dgm:t>
        <a:bodyPr/>
        <a:lstStyle/>
        <a:p>
          <a:r>
            <a:rPr lang="en-US" dirty="0"/>
            <a:t>Vicky(</a:t>
          </a:r>
          <a:r>
            <a:rPr lang="en-US" dirty="0" err="1"/>
            <a:t>Eksekutor</a:t>
          </a:r>
          <a:r>
            <a:rPr lang="en-US" dirty="0"/>
            <a:t>)</a:t>
          </a:r>
          <a:br>
            <a:rPr lang="en-US" dirty="0"/>
          </a:br>
          <a:r>
            <a:rPr lang="en-US" dirty="0"/>
            <a:t>Cost :</a:t>
          </a:r>
          <a:br>
            <a:rPr lang="en-US" dirty="0"/>
          </a:br>
          <a:r>
            <a:rPr lang="en-US" dirty="0"/>
            <a:t>Budget :</a:t>
          </a:r>
          <a:endParaRPr lang="en-ID" dirty="0"/>
        </a:p>
      </dgm:t>
    </dgm:pt>
    <dgm:pt modelId="{71BC8D50-376F-4973-BB7E-138A84D961F2}" type="parTrans" cxnId="{99B4B880-31B6-4CAC-9BE2-999DC01073CD}">
      <dgm:prSet/>
      <dgm:spPr/>
      <dgm:t>
        <a:bodyPr/>
        <a:lstStyle/>
        <a:p>
          <a:endParaRPr lang="en-ID"/>
        </a:p>
      </dgm:t>
    </dgm:pt>
    <dgm:pt modelId="{085B6E41-E54C-4BCC-B862-780135FFB398}" type="sibTrans" cxnId="{99B4B880-31B6-4CAC-9BE2-999DC01073CD}">
      <dgm:prSet/>
      <dgm:spPr/>
      <dgm:t>
        <a:bodyPr/>
        <a:lstStyle/>
        <a:p>
          <a:endParaRPr lang="en-ID"/>
        </a:p>
      </dgm:t>
    </dgm:pt>
    <dgm:pt modelId="{D2DE661A-EBAE-4EC4-9E20-28FE2B9AC2CD}">
      <dgm:prSet phldrT="[Text]"/>
      <dgm:spPr/>
      <dgm:t>
        <a:bodyPr/>
        <a:lstStyle/>
        <a:p>
          <a:r>
            <a:rPr lang="en-US" dirty="0" err="1"/>
            <a:t>Minum</a:t>
          </a:r>
          <a:br>
            <a:rPr lang="en-US" dirty="0"/>
          </a:br>
          <a:r>
            <a:rPr lang="en-US" dirty="0"/>
            <a:t>Cost :</a:t>
          </a:r>
          <a:br>
            <a:rPr lang="en-US" dirty="0"/>
          </a:br>
          <a:r>
            <a:rPr lang="en-US" dirty="0"/>
            <a:t>Budget :</a:t>
          </a:r>
          <a:endParaRPr lang="en-ID" dirty="0"/>
        </a:p>
      </dgm:t>
    </dgm:pt>
    <dgm:pt modelId="{ED26E9BB-A564-4BFB-80D1-B15ED0C8DA5E}" type="parTrans" cxnId="{8A40ED1F-6909-4445-9BC3-56CC2ED3AF07}">
      <dgm:prSet/>
      <dgm:spPr/>
      <dgm:t>
        <a:bodyPr/>
        <a:lstStyle/>
        <a:p>
          <a:endParaRPr lang="en-ID"/>
        </a:p>
      </dgm:t>
    </dgm:pt>
    <dgm:pt modelId="{AF102AE6-C98F-4392-A188-14EA1A31896B}" type="sibTrans" cxnId="{8A40ED1F-6909-4445-9BC3-56CC2ED3AF07}">
      <dgm:prSet/>
      <dgm:spPr/>
      <dgm:t>
        <a:bodyPr/>
        <a:lstStyle/>
        <a:p>
          <a:endParaRPr lang="en-ID"/>
        </a:p>
      </dgm:t>
    </dgm:pt>
    <dgm:pt modelId="{7DC32946-D25D-49CE-9B94-0BEC836C7025}">
      <dgm:prSet phldrT="[Text]"/>
      <dgm:spPr/>
      <dgm:t>
        <a:bodyPr/>
        <a:lstStyle/>
        <a:p>
          <a:r>
            <a:rPr lang="en-US" dirty="0" err="1"/>
            <a:t>Makan</a:t>
          </a:r>
          <a:br>
            <a:rPr lang="en-US" dirty="0"/>
          </a:br>
          <a:r>
            <a:rPr lang="en-US" dirty="0"/>
            <a:t>Cost :</a:t>
          </a:r>
          <a:br>
            <a:rPr lang="en-US" dirty="0"/>
          </a:br>
          <a:r>
            <a:rPr lang="en-US" dirty="0"/>
            <a:t>Budget :</a:t>
          </a:r>
          <a:endParaRPr lang="en-ID" dirty="0"/>
        </a:p>
      </dgm:t>
    </dgm:pt>
    <dgm:pt modelId="{867178B2-E71D-4844-A5EC-D4F417276556}" type="parTrans" cxnId="{B22D74F5-1372-4887-9795-B2B15E168D71}">
      <dgm:prSet/>
      <dgm:spPr/>
      <dgm:t>
        <a:bodyPr/>
        <a:lstStyle/>
        <a:p>
          <a:endParaRPr lang="en-ID"/>
        </a:p>
      </dgm:t>
    </dgm:pt>
    <dgm:pt modelId="{0C2E1E32-7817-48E2-A61E-921B23570868}" type="sibTrans" cxnId="{B22D74F5-1372-4887-9795-B2B15E168D71}">
      <dgm:prSet/>
      <dgm:spPr/>
      <dgm:t>
        <a:bodyPr/>
        <a:lstStyle/>
        <a:p>
          <a:endParaRPr lang="en-ID"/>
        </a:p>
      </dgm:t>
    </dgm:pt>
    <dgm:pt modelId="{320D69C1-363A-440C-BAA5-4821CF61958F}">
      <dgm:prSet phldrT="[Text]"/>
      <dgm:spPr/>
      <dgm:t>
        <a:bodyPr/>
        <a:lstStyle/>
        <a:p>
          <a:r>
            <a:rPr lang="en-US" dirty="0" err="1"/>
            <a:t>Cemilan</a:t>
          </a:r>
          <a:br>
            <a:rPr lang="en-US" dirty="0"/>
          </a:br>
          <a:r>
            <a:rPr lang="en-US" dirty="0"/>
            <a:t>Cost :</a:t>
          </a:r>
          <a:br>
            <a:rPr lang="en-US" dirty="0"/>
          </a:br>
          <a:r>
            <a:rPr lang="en-US" dirty="0"/>
            <a:t>Budget :</a:t>
          </a:r>
          <a:endParaRPr lang="en-ID" dirty="0"/>
        </a:p>
      </dgm:t>
    </dgm:pt>
    <dgm:pt modelId="{6E29A110-16BD-4CC9-8E11-4B1AE6B9C957}" type="parTrans" cxnId="{13194D78-A80A-4327-A0FC-9F138E54184F}">
      <dgm:prSet/>
      <dgm:spPr/>
      <dgm:t>
        <a:bodyPr/>
        <a:lstStyle/>
        <a:p>
          <a:endParaRPr lang="en-ID"/>
        </a:p>
      </dgm:t>
    </dgm:pt>
    <dgm:pt modelId="{9A100A89-7651-40D1-8A68-970627675DE0}" type="sibTrans" cxnId="{13194D78-A80A-4327-A0FC-9F138E54184F}">
      <dgm:prSet/>
      <dgm:spPr/>
      <dgm:t>
        <a:bodyPr/>
        <a:lstStyle/>
        <a:p>
          <a:endParaRPr lang="en-ID"/>
        </a:p>
      </dgm:t>
    </dgm:pt>
    <dgm:pt modelId="{5F72E73A-040A-4CF7-A5DD-375FA0A9DCE1}">
      <dgm:prSet phldrT="[Text]"/>
      <dgm:spPr/>
      <dgm:t>
        <a:bodyPr/>
        <a:lstStyle/>
        <a:p>
          <a:r>
            <a:rPr lang="en-US" dirty="0"/>
            <a:t>Internet</a:t>
          </a:r>
          <a:br>
            <a:rPr lang="en-US" dirty="0"/>
          </a:br>
          <a:r>
            <a:rPr lang="en-US" dirty="0"/>
            <a:t>Cost :</a:t>
          </a:r>
          <a:br>
            <a:rPr lang="en-US" dirty="0"/>
          </a:br>
          <a:r>
            <a:rPr lang="en-US" dirty="0"/>
            <a:t>Budget :</a:t>
          </a:r>
          <a:endParaRPr lang="en-ID" dirty="0"/>
        </a:p>
      </dgm:t>
    </dgm:pt>
    <dgm:pt modelId="{6549478F-4337-4EF6-BFEF-ED42DF377745}" type="parTrans" cxnId="{0A346053-6636-42E8-AA69-22B258A9D130}">
      <dgm:prSet/>
      <dgm:spPr/>
      <dgm:t>
        <a:bodyPr/>
        <a:lstStyle/>
        <a:p>
          <a:endParaRPr lang="en-ID"/>
        </a:p>
      </dgm:t>
    </dgm:pt>
    <dgm:pt modelId="{6CC8930C-E3B8-4565-A090-04A5FC492148}" type="sibTrans" cxnId="{0A346053-6636-42E8-AA69-22B258A9D130}">
      <dgm:prSet/>
      <dgm:spPr/>
      <dgm:t>
        <a:bodyPr/>
        <a:lstStyle/>
        <a:p>
          <a:endParaRPr lang="en-ID"/>
        </a:p>
      </dgm:t>
    </dgm:pt>
    <dgm:pt modelId="{4D1EEB6C-6501-4806-A010-531C8A881135}" type="pres">
      <dgm:prSet presAssocID="{F72EB063-1ABB-468B-B5CE-CC61CC20CF50}" presName="hierChild1" presStyleCnt="0">
        <dgm:presLayoutVars>
          <dgm:orgChart val="1"/>
          <dgm:chPref val="1"/>
          <dgm:dir/>
          <dgm:animOne val="branch"/>
          <dgm:animLvl val="lvl"/>
          <dgm:resizeHandles/>
        </dgm:presLayoutVars>
      </dgm:prSet>
      <dgm:spPr/>
    </dgm:pt>
    <dgm:pt modelId="{40594162-E057-42C5-B96F-88FABD3FD14C}" type="pres">
      <dgm:prSet presAssocID="{CFF31A4A-8260-4F75-8440-F1C3ACD2EC92}" presName="hierRoot1" presStyleCnt="0">
        <dgm:presLayoutVars>
          <dgm:hierBranch val="init"/>
        </dgm:presLayoutVars>
      </dgm:prSet>
      <dgm:spPr/>
    </dgm:pt>
    <dgm:pt modelId="{E26BBCA2-8326-4F19-9C59-0C16F456762E}" type="pres">
      <dgm:prSet presAssocID="{CFF31A4A-8260-4F75-8440-F1C3ACD2EC92}" presName="rootComposite1" presStyleCnt="0"/>
      <dgm:spPr/>
    </dgm:pt>
    <dgm:pt modelId="{7D6CE2D7-A780-43D8-AED3-3ACA602A61C0}" type="pres">
      <dgm:prSet presAssocID="{CFF31A4A-8260-4F75-8440-F1C3ACD2EC92}" presName="rootText1" presStyleLbl="node0" presStyleIdx="0" presStyleCnt="1">
        <dgm:presLayoutVars>
          <dgm:chPref val="3"/>
        </dgm:presLayoutVars>
      </dgm:prSet>
      <dgm:spPr/>
    </dgm:pt>
    <dgm:pt modelId="{A63C8308-6471-4702-AC0C-B656461D61A6}" type="pres">
      <dgm:prSet presAssocID="{CFF31A4A-8260-4F75-8440-F1C3ACD2EC92}" presName="rootConnector1" presStyleLbl="node1" presStyleIdx="0" presStyleCnt="0"/>
      <dgm:spPr/>
    </dgm:pt>
    <dgm:pt modelId="{EB9B3248-4A27-40FA-90A8-F2F771336432}" type="pres">
      <dgm:prSet presAssocID="{CFF31A4A-8260-4F75-8440-F1C3ACD2EC92}" presName="hierChild2" presStyleCnt="0"/>
      <dgm:spPr/>
    </dgm:pt>
    <dgm:pt modelId="{952527E3-DE2B-45D1-9FA0-D16F788F4BA3}" type="pres">
      <dgm:prSet presAssocID="{A9E8D92F-DC70-4487-A6AA-BDF6CD0A78BF}" presName="Name64" presStyleLbl="parChTrans1D2" presStyleIdx="0" presStyleCnt="2"/>
      <dgm:spPr/>
    </dgm:pt>
    <dgm:pt modelId="{FCEAB316-A423-48D1-B60D-DE714E2012C7}" type="pres">
      <dgm:prSet presAssocID="{8D208A2B-C9B9-4C77-BF65-6E074D273064}" presName="hierRoot2" presStyleCnt="0">
        <dgm:presLayoutVars>
          <dgm:hierBranch val="init"/>
        </dgm:presLayoutVars>
      </dgm:prSet>
      <dgm:spPr/>
    </dgm:pt>
    <dgm:pt modelId="{3A018C07-6ABD-4573-8F3D-B05A8F0D2CBE}" type="pres">
      <dgm:prSet presAssocID="{8D208A2B-C9B9-4C77-BF65-6E074D273064}" presName="rootComposite" presStyleCnt="0"/>
      <dgm:spPr/>
    </dgm:pt>
    <dgm:pt modelId="{FAEB30ED-D29A-416B-81EB-309D01D41B5B}" type="pres">
      <dgm:prSet presAssocID="{8D208A2B-C9B9-4C77-BF65-6E074D273064}" presName="rootText" presStyleLbl="node2" presStyleIdx="0" presStyleCnt="2">
        <dgm:presLayoutVars>
          <dgm:chPref val="3"/>
        </dgm:presLayoutVars>
      </dgm:prSet>
      <dgm:spPr/>
    </dgm:pt>
    <dgm:pt modelId="{212AD48E-5E4F-4894-B52D-FD3A9D557469}" type="pres">
      <dgm:prSet presAssocID="{8D208A2B-C9B9-4C77-BF65-6E074D273064}" presName="rootConnector" presStyleLbl="node2" presStyleIdx="0" presStyleCnt="2"/>
      <dgm:spPr/>
    </dgm:pt>
    <dgm:pt modelId="{22BC30CD-64F4-46E8-9F49-FE45175904FC}" type="pres">
      <dgm:prSet presAssocID="{8D208A2B-C9B9-4C77-BF65-6E074D273064}" presName="hierChild4" presStyleCnt="0"/>
      <dgm:spPr/>
    </dgm:pt>
    <dgm:pt modelId="{617240CF-D32C-46E3-ADB4-1DBE30150AF8}" type="pres">
      <dgm:prSet presAssocID="{E8FD31FE-FD5F-4D07-9E26-5189C8890902}" presName="Name64" presStyleLbl="parChTrans1D3" presStyleIdx="0" presStyleCnt="3"/>
      <dgm:spPr/>
    </dgm:pt>
    <dgm:pt modelId="{C3B7B620-F6CD-4CC7-B0F1-DB9D8E39866F}" type="pres">
      <dgm:prSet presAssocID="{5DFFC573-E398-4EF3-831F-D895FFBE5583}" presName="hierRoot2" presStyleCnt="0">
        <dgm:presLayoutVars>
          <dgm:hierBranch val="init"/>
        </dgm:presLayoutVars>
      </dgm:prSet>
      <dgm:spPr/>
    </dgm:pt>
    <dgm:pt modelId="{33CEE112-FCF1-4911-9EFE-DC99FB0AFF08}" type="pres">
      <dgm:prSet presAssocID="{5DFFC573-E398-4EF3-831F-D895FFBE5583}" presName="rootComposite" presStyleCnt="0"/>
      <dgm:spPr/>
    </dgm:pt>
    <dgm:pt modelId="{D8A726D9-951F-4C58-9949-B03C5E4C8628}" type="pres">
      <dgm:prSet presAssocID="{5DFFC573-E398-4EF3-831F-D895FFBE5583}" presName="rootText" presStyleLbl="node3" presStyleIdx="0" presStyleCnt="3">
        <dgm:presLayoutVars>
          <dgm:chPref val="3"/>
        </dgm:presLayoutVars>
      </dgm:prSet>
      <dgm:spPr/>
    </dgm:pt>
    <dgm:pt modelId="{258863F6-6C4E-4D73-9EFE-62E40D63008B}" type="pres">
      <dgm:prSet presAssocID="{5DFFC573-E398-4EF3-831F-D895FFBE5583}" presName="rootConnector" presStyleLbl="node3" presStyleIdx="0" presStyleCnt="3"/>
      <dgm:spPr/>
    </dgm:pt>
    <dgm:pt modelId="{607A706D-3A55-42FF-ACA5-1004DEF11140}" type="pres">
      <dgm:prSet presAssocID="{5DFFC573-E398-4EF3-831F-D895FFBE5583}" presName="hierChild4" presStyleCnt="0"/>
      <dgm:spPr/>
    </dgm:pt>
    <dgm:pt modelId="{B2FFC905-0896-4D9B-8A3A-AF2177BAD9EF}" type="pres">
      <dgm:prSet presAssocID="{922F8B2F-CD57-47A4-8FDD-97E72E38BF14}" presName="Name64" presStyleLbl="parChTrans1D4" presStyleIdx="0" presStyleCnt="10"/>
      <dgm:spPr/>
    </dgm:pt>
    <dgm:pt modelId="{8621968E-1D0E-4801-9D65-6D6B719DD573}" type="pres">
      <dgm:prSet presAssocID="{1EFF1680-BFE4-41F3-A3D1-706AB98616C5}" presName="hierRoot2" presStyleCnt="0">
        <dgm:presLayoutVars>
          <dgm:hierBranch val="init"/>
        </dgm:presLayoutVars>
      </dgm:prSet>
      <dgm:spPr/>
    </dgm:pt>
    <dgm:pt modelId="{449D2834-D487-4739-AE91-CF2D41EB70B1}" type="pres">
      <dgm:prSet presAssocID="{1EFF1680-BFE4-41F3-A3D1-706AB98616C5}" presName="rootComposite" presStyleCnt="0"/>
      <dgm:spPr/>
    </dgm:pt>
    <dgm:pt modelId="{2185292D-AE1D-48D5-A681-3E2263B84A28}" type="pres">
      <dgm:prSet presAssocID="{1EFF1680-BFE4-41F3-A3D1-706AB98616C5}" presName="rootText" presStyleLbl="node4" presStyleIdx="0" presStyleCnt="10">
        <dgm:presLayoutVars>
          <dgm:chPref val="3"/>
        </dgm:presLayoutVars>
      </dgm:prSet>
      <dgm:spPr/>
    </dgm:pt>
    <dgm:pt modelId="{A7E8659C-EFA3-4819-90DA-452CE8FB0350}" type="pres">
      <dgm:prSet presAssocID="{1EFF1680-BFE4-41F3-A3D1-706AB98616C5}" presName="rootConnector" presStyleLbl="node4" presStyleIdx="0" presStyleCnt="10"/>
      <dgm:spPr/>
    </dgm:pt>
    <dgm:pt modelId="{2B61FC46-CD82-49D1-94C9-32300A336815}" type="pres">
      <dgm:prSet presAssocID="{1EFF1680-BFE4-41F3-A3D1-706AB98616C5}" presName="hierChild4" presStyleCnt="0"/>
      <dgm:spPr/>
    </dgm:pt>
    <dgm:pt modelId="{25B9970A-E607-4F64-8853-5D3548E50B5E}" type="pres">
      <dgm:prSet presAssocID="{1EFF1680-BFE4-41F3-A3D1-706AB98616C5}" presName="hierChild5" presStyleCnt="0"/>
      <dgm:spPr/>
    </dgm:pt>
    <dgm:pt modelId="{B2432D49-D1CE-47EC-84A5-788C1D98C584}" type="pres">
      <dgm:prSet presAssocID="{1CA938AC-267E-4911-B67B-109359FB5E14}" presName="Name64" presStyleLbl="parChTrans1D4" presStyleIdx="1" presStyleCnt="10"/>
      <dgm:spPr/>
    </dgm:pt>
    <dgm:pt modelId="{054E2096-8A71-48CA-A601-18327B4D1603}" type="pres">
      <dgm:prSet presAssocID="{57A3E020-D08A-4795-9F00-9A38195F5858}" presName="hierRoot2" presStyleCnt="0">
        <dgm:presLayoutVars>
          <dgm:hierBranch val="init"/>
        </dgm:presLayoutVars>
      </dgm:prSet>
      <dgm:spPr/>
    </dgm:pt>
    <dgm:pt modelId="{81CE25D8-A03D-45BA-A937-99F67B4C3CBC}" type="pres">
      <dgm:prSet presAssocID="{57A3E020-D08A-4795-9F00-9A38195F5858}" presName="rootComposite" presStyleCnt="0"/>
      <dgm:spPr/>
    </dgm:pt>
    <dgm:pt modelId="{5E41C84C-D4C8-477A-9DBD-BB6F130A8DED}" type="pres">
      <dgm:prSet presAssocID="{57A3E020-D08A-4795-9F00-9A38195F5858}" presName="rootText" presStyleLbl="node4" presStyleIdx="1" presStyleCnt="10">
        <dgm:presLayoutVars>
          <dgm:chPref val="3"/>
        </dgm:presLayoutVars>
      </dgm:prSet>
      <dgm:spPr/>
    </dgm:pt>
    <dgm:pt modelId="{EEA654F1-1DD1-4A7D-ABC1-3298CFF65372}" type="pres">
      <dgm:prSet presAssocID="{57A3E020-D08A-4795-9F00-9A38195F5858}" presName="rootConnector" presStyleLbl="node4" presStyleIdx="1" presStyleCnt="10"/>
      <dgm:spPr/>
    </dgm:pt>
    <dgm:pt modelId="{B8D278E7-5F1B-4DAC-A1B9-6936AAA081E5}" type="pres">
      <dgm:prSet presAssocID="{57A3E020-D08A-4795-9F00-9A38195F5858}" presName="hierChild4" presStyleCnt="0"/>
      <dgm:spPr/>
    </dgm:pt>
    <dgm:pt modelId="{7771BBC8-1553-4523-A675-F1936E37ABF2}" type="pres">
      <dgm:prSet presAssocID="{57A3E020-D08A-4795-9F00-9A38195F5858}" presName="hierChild5" presStyleCnt="0"/>
      <dgm:spPr/>
    </dgm:pt>
    <dgm:pt modelId="{DB7C13E1-AF11-460B-B7CD-2E86EADF0C3E}" type="pres">
      <dgm:prSet presAssocID="{524594AD-A436-47B4-989A-1852E0017AFB}" presName="Name64" presStyleLbl="parChTrans1D4" presStyleIdx="2" presStyleCnt="10"/>
      <dgm:spPr/>
    </dgm:pt>
    <dgm:pt modelId="{08333CEB-386D-440C-96A4-9434F3523D23}" type="pres">
      <dgm:prSet presAssocID="{5DDEEFB0-63A5-4E85-B7AA-82E25B239647}" presName="hierRoot2" presStyleCnt="0">
        <dgm:presLayoutVars>
          <dgm:hierBranch val="init"/>
        </dgm:presLayoutVars>
      </dgm:prSet>
      <dgm:spPr/>
    </dgm:pt>
    <dgm:pt modelId="{01584762-65AD-4AD9-A5C6-F2911EE8BADF}" type="pres">
      <dgm:prSet presAssocID="{5DDEEFB0-63A5-4E85-B7AA-82E25B239647}" presName="rootComposite" presStyleCnt="0"/>
      <dgm:spPr/>
    </dgm:pt>
    <dgm:pt modelId="{B3D11366-BD27-4C0E-BACD-BE81A73776B0}" type="pres">
      <dgm:prSet presAssocID="{5DDEEFB0-63A5-4E85-B7AA-82E25B239647}" presName="rootText" presStyleLbl="node4" presStyleIdx="2" presStyleCnt="10">
        <dgm:presLayoutVars>
          <dgm:chPref val="3"/>
        </dgm:presLayoutVars>
      </dgm:prSet>
      <dgm:spPr/>
    </dgm:pt>
    <dgm:pt modelId="{1B2762C9-DF06-4A75-B0D3-600CF7CB5D79}" type="pres">
      <dgm:prSet presAssocID="{5DDEEFB0-63A5-4E85-B7AA-82E25B239647}" presName="rootConnector" presStyleLbl="node4" presStyleIdx="2" presStyleCnt="10"/>
      <dgm:spPr/>
    </dgm:pt>
    <dgm:pt modelId="{884D388E-450D-4066-9575-D919FEF103A3}" type="pres">
      <dgm:prSet presAssocID="{5DDEEFB0-63A5-4E85-B7AA-82E25B239647}" presName="hierChild4" presStyleCnt="0"/>
      <dgm:spPr/>
    </dgm:pt>
    <dgm:pt modelId="{4F962EC5-B762-418A-8496-B35C5841350C}" type="pres">
      <dgm:prSet presAssocID="{5DDEEFB0-63A5-4E85-B7AA-82E25B239647}" presName="hierChild5" presStyleCnt="0"/>
      <dgm:spPr/>
    </dgm:pt>
    <dgm:pt modelId="{99110B87-EA11-4056-876E-74C53191F85C}" type="pres">
      <dgm:prSet presAssocID="{71BC8D50-376F-4973-BB7E-138A84D961F2}" presName="Name64" presStyleLbl="parChTrans1D4" presStyleIdx="3" presStyleCnt="10"/>
      <dgm:spPr/>
    </dgm:pt>
    <dgm:pt modelId="{010960D0-44BA-4401-8A69-452B0601C2FF}" type="pres">
      <dgm:prSet presAssocID="{A904E4F5-4C6F-425C-86D2-EE268A958D46}" presName="hierRoot2" presStyleCnt="0">
        <dgm:presLayoutVars>
          <dgm:hierBranch val="init"/>
        </dgm:presLayoutVars>
      </dgm:prSet>
      <dgm:spPr/>
    </dgm:pt>
    <dgm:pt modelId="{480CF861-9C8D-4E92-8A58-142CA5F2241D}" type="pres">
      <dgm:prSet presAssocID="{A904E4F5-4C6F-425C-86D2-EE268A958D46}" presName="rootComposite" presStyleCnt="0"/>
      <dgm:spPr/>
    </dgm:pt>
    <dgm:pt modelId="{22699763-8C29-4D37-9C8A-ADE4BD3FC976}" type="pres">
      <dgm:prSet presAssocID="{A904E4F5-4C6F-425C-86D2-EE268A958D46}" presName="rootText" presStyleLbl="node4" presStyleIdx="3" presStyleCnt="10">
        <dgm:presLayoutVars>
          <dgm:chPref val="3"/>
        </dgm:presLayoutVars>
      </dgm:prSet>
      <dgm:spPr/>
    </dgm:pt>
    <dgm:pt modelId="{CEE28800-BD3C-4346-BF4A-6A187ADCCE48}" type="pres">
      <dgm:prSet presAssocID="{A904E4F5-4C6F-425C-86D2-EE268A958D46}" presName="rootConnector" presStyleLbl="node4" presStyleIdx="3" presStyleCnt="10"/>
      <dgm:spPr/>
    </dgm:pt>
    <dgm:pt modelId="{6A1D2976-BFA2-4DCE-8FEA-B530D509DAD2}" type="pres">
      <dgm:prSet presAssocID="{A904E4F5-4C6F-425C-86D2-EE268A958D46}" presName="hierChild4" presStyleCnt="0"/>
      <dgm:spPr/>
    </dgm:pt>
    <dgm:pt modelId="{CDD90D63-E514-4DC1-96FE-357EFE814E37}" type="pres">
      <dgm:prSet presAssocID="{A904E4F5-4C6F-425C-86D2-EE268A958D46}" presName="hierChild5" presStyleCnt="0"/>
      <dgm:spPr/>
    </dgm:pt>
    <dgm:pt modelId="{59D7F6A0-CBA6-40B6-9AB8-3E66F349D3CC}" type="pres">
      <dgm:prSet presAssocID="{A6DC5EC7-6DF2-4784-94C5-CCCC3078FAC4}" presName="Name64" presStyleLbl="parChTrans1D4" presStyleIdx="4" presStyleCnt="10"/>
      <dgm:spPr/>
    </dgm:pt>
    <dgm:pt modelId="{9AE5EEE4-52A3-47CB-9284-85D6FB1598C3}" type="pres">
      <dgm:prSet presAssocID="{D8BC7134-DB44-43AF-A4A6-84C008AFEE2B}" presName="hierRoot2" presStyleCnt="0">
        <dgm:presLayoutVars>
          <dgm:hierBranch val="init"/>
        </dgm:presLayoutVars>
      </dgm:prSet>
      <dgm:spPr/>
    </dgm:pt>
    <dgm:pt modelId="{D08F1A91-9CD8-4050-9984-53410EF17663}" type="pres">
      <dgm:prSet presAssocID="{D8BC7134-DB44-43AF-A4A6-84C008AFEE2B}" presName="rootComposite" presStyleCnt="0"/>
      <dgm:spPr/>
    </dgm:pt>
    <dgm:pt modelId="{CC86A1C0-923D-4D4C-A7DA-37A8FA62BBBD}" type="pres">
      <dgm:prSet presAssocID="{D8BC7134-DB44-43AF-A4A6-84C008AFEE2B}" presName="rootText" presStyleLbl="node4" presStyleIdx="4" presStyleCnt="10">
        <dgm:presLayoutVars>
          <dgm:chPref val="3"/>
        </dgm:presLayoutVars>
      </dgm:prSet>
      <dgm:spPr/>
    </dgm:pt>
    <dgm:pt modelId="{192E9317-2D59-41D9-89B9-5B7204A6C44D}" type="pres">
      <dgm:prSet presAssocID="{D8BC7134-DB44-43AF-A4A6-84C008AFEE2B}" presName="rootConnector" presStyleLbl="node4" presStyleIdx="4" presStyleCnt="10"/>
      <dgm:spPr/>
    </dgm:pt>
    <dgm:pt modelId="{C7E27AEB-2470-44D1-BB7E-A3E63ADCFE09}" type="pres">
      <dgm:prSet presAssocID="{D8BC7134-DB44-43AF-A4A6-84C008AFEE2B}" presName="hierChild4" presStyleCnt="0"/>
      <dgm:spPr/>
    </dgm:pt>
    <dgm:pt modelId="{1FC127B1-583F-4C37-9F53-1F801A5A2C7E}" type="pres">
      <dgm:prSet presAssocID="{D8BC7134-DB44-43AF-A4A6-84C008AFEE2B}" presName="hierChild5" presStyleCnt="0"/>
      <dgm:spPr/>
    </dgm:pt>
    <dgm:pt modelId="{5527A0AF-D6F3-4AFB-BBE6-754D2DD26D01}" type="pres">
      <dgm:prSet presAssocID="{5DFFC573-E398-4EF3-831F-D895FFBE5583}" presName="hierChild5" presStyleCnt="0"/>
      <dgm:spPr/>
    </dgm:pt>
    <dgm:pt modelId="{98407303-F96B-4B9E-939A-7722CFD4CC3A}" type="pres">
      <dgm:prSet presAssocID="{8D208A2B-C9B9-4C77-BF65-6E074D273064}" presName="hierChild5" presStyleCnt="0"/>
      <dgm:spPr/>
    </dgm:pt>
    <dgm:pt modelId="{D67EA70D-7E8A-4788-9061-623753C8F5CA}" type="pres">
      <dgm:prSet presAssocID="{7E6E4070-FB85-4005-9A42-F86F64852E93}" presName="Name64" presStyleLbl="parChTrans1D2" presStyleIdx="1" presStyleCnt="2"/>
      <dgm:spPr/>
    </dgm:pt>
    <dgm:pt modelId="{881017BB-50A5-44A8-BF68-845282ECA8FF}" type="pres">
      <dgm:prSet presAssocID="{ECD3314C-BF6B-4C95-85CB-C366EBCFEB78}" presName="hierRoot2" presStyleCnt="0">
        <dgm:presLayoutVars>
          <dgm:hierBranch val="init"/>
        </dgm:presLayoutVars>
      </dgm:prSet>
      <dgm:spPr/>
    </dgm:pt>
    <dgm:pt modelId="{FE11B4A9-18D6-419E-A290-553849D02996}" type="pres">
      <dgm:prSet presAssocID="{ECD3314C-BF6B-4C95-85CB-C366EBCFEB78}" presName="rootComposite" presStyleCnt="0"/>
      <dgm:spPr/>
    </dgm:pt>
    <dgm:pt modelId="{1E3B069C-E1F2-4964-BF8F-E734B1BC73E4}" type="pres">
      <dgm:prSet presAssocID="{ECD3314C-BF6B-4C95-85CB-C366EBCFEB78}" presName="rootText" presStyleLbl="node2" presStyleIdx="1" presStyleCnt="2">
        <dgm:presLayoutVars>
          <dgm:chPref val="3"/>
        </dgm:presLayoutVars>
      </dgm:prSet>
      <dgm:spPr/>
    </dgm:pt>
    <dgm:pt modelId="{575DFE5D-E812-421C-98CB-3992B7C482B3}" type="pres">
      <dgm:prSet presAssocID="{ECD3314C-BF6B-4C95-85CB-C366EBCFEB78}" presName="rootConnector" presStyleLbl="node2" presStyleIdx="1" presStyleCnt="2"/>
      <dgm:spPr/>
    </dgm:pt>
    <dgm:pt modelId="{3AE7F121-4001-4ED6-A680-AB56095A02AD}" type="pres">
      <dgm:prSet presAssocID="{ECD3314C-BF6B-4C95-85CB-C366EBCFEB78}" presName="hierChild4" presStyleCnt="0"/>
      <dgm:spPr/>
    </dgm:pt>
    <dgm:pt modelId="{1C65425A-9280-4044-BEC3-D2EF9747D8D8}" type="pres">
      <dgm:prSet presAssocID="{5F0FD381-222E-4456-ACF9-56FE9701D11A}" presName="Name64" presStyleLbl="parChTrans1D3" presStyleIdx="1" presStyleCnt="3"/>
      <dgm:spPr/>
    </dgm:pt>
    <dgm:pt modelId="{F6DEBECD-C847-4A4B-820A-4AF3271C6138}" type="pres">
      <dgm:prSet presAssocID="{C30B5F52-76F7-48A3-9022-99D254755AB2}" presName="hierRoot2" presStyleCnt="0">
        <dgm:presLayoutVars>
          <dgm:hierBranch val="init"/>
        </dgm:presLayoutVars>
      </dgm:prSet>
      <dgm:spPr/>
    </dgm:pt>
    <dgm:pt modelId="{892AE1AE-8008-4DAF-A6C8-2E476F662F5C}" type="pres">
      <dgm:prSet presAssocID="{C30B5F52-76F7-48A3-9022-99D254755AB2}" presName="rootComposite" presStyleCnt="0"/>
      <dgm:spPr/>
    </dgm:pt>
    <dgm:pt modelId="{CD8F6A16-E8B7-4AD4-A6F6-C3E5392DBD60}" type="pres">
      <dgm:prSet presAssocID="{C30B5F52-76F7-48A3-9022-99D254755AB2}" presName="rootText" presStyleLbl="node3" presStyleIdx="1" presStyleCnt="3">
        <dgm:presLayoutVars>
          <dgm:chPref val="3"/>
        </dgm:presLayoutVars>
      </dgm:prSet>
      <dgm:spPr/>
    </dgm:pt>
    <dgm:pt modelId="{7FBF56AA-9FAB-416A-9049-6C9E8A8A8FA6}" type="pres">
      <dgm:prSet presAssocID="{C30B5F52-76F7-48A3-9022-99D254755AB2}" presName="rootConnector" presStyleLbl="node3" presStyleIdx="1" presStyleCnt="3"/>
      <dgm:spPr/>
    </dgm:pt>
    <dgm:pt modelId="{ED9AB3D7-FF61-4B18-9CA4-2DAE9814DC53}" type="pres">
      <dgm:prSet presAssocID="{C30B5F52-76F7-48A3-9022-99D254755AB2}" presName="hierChild4" presStyleCnt="0"/>
      <dgm:spPr/>
    </dgm:pt>
    <dgm:pt modelId="{9DCEA872-4F14-492D-903A-3046C3DD5DC3}" type="pres">
      <dgm:prSet presAssocID="{867178B2-E71D-4844-A5EC-D4F417276556}" presName="Name64" presStyleLbl="parChTrans1D4" presStyleIdx="5" presStyleCnt="10"/>
      <dgm:spPr/>
    </dgm:pt>
    <dgm:pt modelId="{A6D6A453-316E-4381-83DA-458256FD02BF}" type="pres">
      <dgm:prSet presAssocID="{7DC32946-D25D-49CE-9B94-0BEC836C7025}" presName="hierRoot2" presStyleCnt="0">
        <dgm:presLayoutVars>
          <dgm:hierBranch val="init"/>
        </dgm:presLayoutVars>
      </dgm:prSet>
      <dgm:spPr/>
    </dgm:pt>
    <dgm:pt modelId="{D49CAA46-58C5-48D5-971F-5A2D8E80E984}" type="pres">
      <dgm:prSet presAssocID="{7DC32946-D25D-49CE-9B94-0BEC836C7025}" presName="rootComposite" presStyleCnt="0"/>
      <dgm:spPr/>
    </dgm:pt>
    <dgm:pt modelId="{7463F4CF-7799-4C72-876F-B37D98F360EC}" type="pres">
      <dgm:prSet presAssocID="{7DC32946-D25D-49CE-9B94-0BEC836C7025}" presName="rootText" presStyleLbl="node4" presStyleIdx="5" presStyleCnt="10">
        <dgm:presLayoutVars>
          <dgm:chPref val="3"/>
        </dgm:presLayoutVars>
      </dgm:prSet>
      <dgm:spPr/>
    </dgm:pt>
    <dgm:pt modelId="{358323F0-A44F-425E-8F4B-65F800B518DA}" type="pres">
      <dgm:prSet presAssocID="{7DC32946-D25D-49CE-9B94-0BEC836C7025}" presName="rootConnector" presStyleLbl="node4" presStyleIdx="5" presStyleCnt="10"/>
      <dgm:spPr/>
    </dgm:pt>
    <dgm:pt modelId="{10E09ED4-31AC-420A-A476-760188F9064D}" type="pres">
      <dgm:prSet presAssocID="{7DC32946-D25D-49CE-9B94-0BEC836C7025}" presName="hierChild4" presStyleCnt="0"/>
      <dgm:spPr/>
    </dgm:pt>
    <dgm:pt modelId="{A78A5534-A844-40CC-8041-48738B59967B}" type="pres">
      <dgm:prSet presAssocID="{7DC32946-D25D-49CE-9B94-0BEC836C7025}" presName="hierChild5" presStyleCnt="0"/>
      <dgm:spPr/>
    </dgm:pt>
    <dgm:pt modelId="{E3095AAA-7F6A-495B-AFF9-0B528B2AEF5A}" type="pres">
      <dgm:prSet presAssocID="{6E29A110-16BD-4CC9-8E11-4B1AE6B9C957}" presName="Name64" presStyleLbl="parChTrans1D4" presStyleIdx="6" presStyleCnt="10"/>
      <dgm:spPr/>
    </dgm:pt>
    <dgm:pt modelId="{70D793EB-9463-4086-AB3B-3EC1F3D04488}" type="pres">
      <dgm:prSet presAssocID="{320D69C1-363A-440C-BAA5-4821CF61958F}" presName="hierRoot2" presStyleCnt="0">
        <dgm:presLayoutVars>
          <dgm:hierBranch val="init"/>
        </dgm:presLayoutVars>
      </dgm:prSet>
      <dgm:spPr/>
    </dgm:pt>
    <dgm:pt modelId="{B0D2E3B0-D45F-4A69-9B13-F2710CBB44CB}" type="pres">
      <dgm:prSet presAssocID="{320D69C1-363A-440C-BAA5-4821CF61958F}" presName="rootComposite" presStyleCnt="0"/>
      <dgm:spPr/>
    </dgm:pt>
    <dgm:pt modelId="{4159874C-C452-47C6-9DBD-BA4A4EE5AD54}" type="pres">
      <dgm:prSet presAssocID="{320D69C1-363A-440C-BAA5-4821CF61958F}" presName="rootText" presStyleLbl="node4" presStyleIdx="6" presStyleCnt="10">
        <dgm:presLayoutVars>
          <dgm:chPref val="3"/>
        </dgm:presLayoutVars>
      </dgm:prSet>
      <dgm:spPr/>
    </dgm:pt>
    <dgm:pt modelId="{2045B7D2-9168-4D1A-8ACE-41BC8A758EB2}" type="pres">
      <dgm:prSet presAssocID="{320D69C1-363A-440C-BAA5-4821CF61958F}" presName="rootConnector" presStyleLbl="node4" presStyleIdx="6" presStyleCnt="10"/>
      <dgm:spPr/>
    </dgm:pt>
    <dgm:pt modelId="{98DE5B5F-CF34-44BF-8053-76F66025882F}" type="pres">
      <dgm:prSet presAssocID="{320D69C1-363A-440C-BAA5-4821CF61958F}" presName="hierChild4" presStyleCnt="0"/>
      <dgm:spPr/>
    </dgm:pt>
    <dgm:pt modelId="{3589385F-C21F-4297-9AA6-83F38B1C7D1B}" type="pres">
      <dgm:prSet presAssocID="{320D69C1-363A-440C-BAA5-4821CF61958F}" presName="hierChild5" presStyleCnt="0"/>
      <dgm:spPr/>
    </dgm:pt>
    <dgm:pt modelId="{5D395AA5-4925-405F-8150-2BB255B94410}" type="pres">
      <dgm:prSet presAssocID="{ED26E9BB-A564-4BFB-80D1-B15ED0C8DA5E}" presName="Name64" presStyleLbl="parChTrans1D4" presStyleIdx="7" presStyleCnt="10"/>
      <dgm:spPr/>
    </dgm:pt>
    <dgm:pt modelId="{158CB87D-40C7-4C12-97CF-7EA809EA5A7C}" type="pres">
      <dgm:prSet presAssocID="{D2DE661A-EBAE-4EC4-9E20-28FE2B9AC2CD}" presName="hierRoot2" presStyleCnt="0">
        <dgm:presLayoutVars>
          <dgm:hierBranch val="init"/>
        </dgm:presLayoutVars>
      </dgm:prSet>
      <dgm:spPr/>
    </dgm:pt>
    <dgm:pt modelId="{7A0E2804-DE9E-486C-8A10-5A94FB01BA17}" type="pres">
      <dgm:prSet presAssocID="{D2DE661A-EBAE-4EC4-9E20-28FE2B9AC2CD}" presName="rootComposite" presStyleCnt="0"/>
      <dgm:spPr/>
    </dgm:pt>
    <dgm:pt modelId="{F9A5C242-A2E3-4955-BB42-ADDEE60390C9}" type="pres">
      <dgm:prSet presAssocID="{D2DE661A-EBAE-4EC4-9E20-28FE2B9AC2CD}" presName="rootText" presStyleLbl="node4" presStyleIdx="7" presStyleCnt="10">
        <dgm:presLayoutVars>
          <dgm:chPref val="3"/>
        </dgm:presLayoutVars>
      </dgm:prSet>
      <dgm:spPr/>
    </dgm:pt>
    <dgm:pt modelId="{D02CA87D-B6F9-436C-8046-155BCCE1CA31}" type="pres">
      <dgm:prSet presAssocID="{D2DE661A-EBAE-4EC4-9E20-28FE2B9AC2CD}" presName="rootConnector" presStyleLbl="node4" presStyleIdx="7" presStyleCnt="10"/>
      <dgm:spPr/>
    </dgm:pt>
    <dgm:pt modelId="{114F2E16-605D-4618-8E65-7AA8C505D45D}" type="pres">
      <dgm:prSet presAssocID="{D2DE661A-EBAE-4EC4-9E20-28FE2B9AC2CD}" presName="hierChild4" presStyleCnt="0"/>
      <dgm:spPr/>
    </dgm:pt>
    <dgm:pt modelId="{273A51A0-6D78-406A-90D3-5ED51298C2B5}" type="pres">
      <dgm:prSet presAssocID="{D2DE661A-EBAE-4EC4-9E20-28FE2B9AC2CD}" presName="hierChild5" presStyleCnt="0"/>
      <dgm:spPr/>
    </dgm:pt>
    <dgm:pt modelId="{D3442023-660F-4876-AF7D-BD1387EEC290}" type="pres">
      <dgm:prSet presAssocID="{6549478F-4337-4EF6-BFEF-ED42DF377745}" presName="Name64" presStyleLbl="parChTrans1D4" presStyleIdx="8" presStyleCnt="10"/>
      <dgm:spPr/>
    </dgm:pt>
    <dgm:pt modelId="{BFBF7062-5E68-4D6D-B062-A800728EE4BB}" type="pres">
      <dgm:prSet presAssocID="{5F72E73A-040A-4CF7-A5DD-375FA0A9DCE1}" presName="hierRoot2" presStyleCnt="0">
        <dgm:presLayoutVars>
          <dgm:hierBranch val="init"/>
        </dgm:presLayoutVars>
      </dgm:prSet>
      <dgm:spPr/>
    </dgm:pt>
    <dgm:pt modelId="{35206059-D5BA-44B9-9225-46231F61A192}" type="pres">
      <dgm:prSet presAssocID="{5F72E73A-040A-4CF7-A5DD-375FA0A9DCE1}" presName="rootComposite" presStyleCnt="0"/>
      <dgm:spPr/>
    </dgm:pt>
    <dgm:pt modelId="{A688703A-7DCA-4224-AEA1-B067EE06C957}" type="pres">
      <dgm:prSet presAssocID="{5F72E73A-040A-4CF7-A5DD-375FA0A9DCE1}" presName="rootText" presStyleLbl="node4" presStyleIdx="8" presStyleCnt="10">
        <dgm:presLayoutVars>
          <dgm:chPref val="3"/>
        </dgm:presLayoutVars>
      </dgm:prSet>
      <dgm:spPr/>
    </dgm:pt>
    <dgm:pt modelId="{F67B503B-11A6-42BA-926A-88D3EBBFF848}" type="pres">
      <dgm:prSet presAssocID="{5F72E73A-040A-4CF7-A5DD-375FA0A9DCE1}" presName="rootConnector" presStyleLbl="node4" presStyleIdx="8" presStyleCnt="10"/>
      <dgm:spPr/>
    </dgm:pt>
    <dgm:pt modelId="{781309FF-8954-4F39-A43F-C4A99FAD0F83}" type="pres">
      <dgm:prSet presAssocID="{5F72E73A-040A-4CF7-A5DD-375FA0A9DCE1}" presName="hierChild4" presStyleCnt="0"/>
      <dgm:spPr/>
    </dgm:pt>
    <dgm:pt modelId="{B5C3A59F-7FF1-4EEE-857C-D49D89F5E473}" type="pres">
      <dgm:prSet presAssocID="{5F72E73A-040A-4CF7-A5DD-375FA0A9DCE1}" presName="hierChild5" presStyleCnt="0"/>
      <dgm:spPr/>
    </dgm:pt>
    <dgm:pt modelId="{37D5DF5E-51B6-4D06-B960-3578119A076C}" type="pres">
      <dgm:prSet presAssocID="{C30B5F52-76F7-48A3-9022-99D254755AB2}" presName="hierChild5" presStyleCnt="0"/>
      <dgm:spPr/>
    </dgm:pt>
    <dgm:pt modelId="{A91AACF1-6A5E-40FA-AE88-CB00910B653C}" type="pres">
      <dgm:prSet presAssocID="{F0637084-AD9E-44EE-83F0-056C3E0A4A89}" presName="Name64" presStyleLbl="parChTrans1D3" presStyleIdx="2" presStyleCnt="3"/>
      <dgm:spPr/>
    </dgm:pt>
    <dgm:pt modelId="{78C7240B-2047-4D13-BE09-6F2084BC3DBA}" type="pres">
      <dgm:prSet presAssocID="{A1C23AA2-69E7-4CB5-8666-71EC02B3EE3D}" presName="hierRoot2" presStyleCnt="0">
        <dgm:presLayoutVars>
          <dgm:hierBranch val="init"/>
        </dgm:presLayoutVars>
      </dgm:prSet>
      <dgm:spPr/>
    </dgm:pt>
    <dgm:pt modelId="{46A01398-7EA8-482A-B832-1045306033B1}" type="pres">
      <dgm:prSet presAssocID="{A1C23AA2-69E7-4CB5-8666-71EC02B3EE3D}" presName="rootComposite" presStyleCnt="0"/>
      <dgm:spPr/>
    </dgm:pt>
    <dgm:pt modelId="{4C54768B-A0D6-4E19-B327-6420564F06C9}" type="pres">
      <dgm:prSet presAssocID="{A1C23AA2-69E7-4CB5-8666-71EC02B3EE3D}" presName="rootText" presStyleLbl="node3" presStyleIdx="2" presStyleCnt="3">
        <dgm:presLayoutVars>
          <dgm:chPref val="3"/>
        </dgm:presLayoutVars>
      </dgm:prSet>
      <dgm:spPr/>
    </dgm:pt>
    <dgm:pt modelId="{E6AA5E84-DFDA-4899-A257-65E82E01E0B1}" type="pres">
      <dgm:prSet presAssocID="{A1C23AA2-69E7-4CB5-8666-71EC02B3EE3D}" presName="rootConnector" presStyleLbl="node3" presStyleIdx="2" presStyleCnt="3"/>
      <dgm:spPr/>
    </dgm:pt>
    <dgm:pt modelId="{5C33A6F7-1739-4C5B-9196-BBB04829D483}" type="pres">
      <dgm:prSet presAssocID="{A1C23AA2-69E7-4CB5-8666-71EC02B3EE3D}" presName="hierChild4" presStyleCnt="0"/>
      <dgm:spPr/>
    </dgm:pt>
    <dgm:pt modelId="{21EC17A8-541A-4DAF-BF51-40E164189AAC}" type="pres">
      <dgm:prSet presAssocID="{6A381E04-C5F2-4D81-AD63-7ABCC2132DBC}" presName="Name64" presStyleLbl="parChTrans1D4" presStyleIdx="9" presStyleCnt="10"/>
      <dgm:spPr/>
    </dgm:pt>
    <dgm:pt modelId="{7F75CAF0-55A4-47FC-9A04-3836349DFADC}" type="pres">
      <dgm:prSet presAssocID="{ED852DB1-88DF-41E7-B004-98E46FB048A8}" presName="hierRoot2" presStyleCnt="0">
        <dgm:presLayoutVars>
          <dgm:hierBranch val="init"/>
        </dgm:presLayoutVars>
      </dgm:prSet>
      <dgm:spPr/>
    </dgm:pt>
    <dgm:pt modelId="{D271B492-BB3C-475A-BA24-8938544CBED0}" type="pres">
      <dgm:prSet presAssocID="{ED852DB1-88DF-41E7-B004-98E46FB048A8}" presName="rootComposite" presStyleCnt="0"/>
      <dgm:spPr/>
    </dgm:pt>
    <dgm:pt modelId="{548105B0-29C4-42B4-86BF-F2FA1007ADBD}" type="pres">
      <dgm:prSet presAssocID="{ED852DB1-88DF-41E7-B004-98E46FB048A8}" presName="rootText" presStyleLbl="node4" presStyleIdx="9" presStyleCnt="10">
        <dgm:presLayoutVars>
          <dgm:chPref val="3"/>
        </dgm:presLayoutVars>
      </dgm:prSet>
      <dgm:spPr/>
    </dgm:pt>
    <dgm:pt modelId="{C7A2C5AA-3085-4DB7-83F3-7C3FE579FA9B}" type="pres">
      <dgm:prSet presAssocID="{ED852DB1-88DF-41E7-B004-98E46FB048A8}" presName="rootConnector" presStyleLbl="node4" presStyleIdx="9" presStyleCnt="10"/>
      <dgm:spPr/>
    </dgm:pt>
    <dgm:pt modelId="{63A1277A-1562-408B-B698-81E4D4E2CFBD}" type="pres">
      <dgm:prSet presAssocID="{ED852DB1-88DF-41E7-B004-98E46FB048A8}" presName="hierChild4" presStyleCnt="0"/>
      <dgm:spPr/>
    </dgm:pt>
    <dgm:pt modelId="{82B31D9B-3A54-42FE-BCAA-947625478711}" type="pres">
      <dgm:prSet presAssocID="{ED852DB1-88DF-41E7-B004-98E46FB048A8}" presName="hierChild5" presStyleCnt="0"/>
      <dgm:spPr/>
    </dgm:pt>
    <dgm:pt modelId="{77B62086-27DB-400C-9784-7550237CAA3C}" type="pres">
      <dgm:prSet presAssocID="{A1C23AA2-69E7-4CB5-8666-71EC02B3EE3D}" presName="hierChild5" presStyleCnt="0"/>
      <dgm:spPr/>
    </dgm:pt>
    <dgm:pt modelId="{B585F817-B9E4-465E-9B23-211C7445F74E}" type="pres">
      <dgm:prSet presAssocID="{ECD3314C-BF6B-4C95-85CB-C366EBCFEB78}" presName="hierChild5" presStyleCnt="0"/>
      <dgm:spPr/>
    </dgm:pt>
    <dgm:pt modelId="{0691CC45-7A19-43C8-BFCE-7D5868E39090}" type="pres">
      <dgm:prSet presAssocID="{CFF31A4A-8260-4F75-8440-F1C3ACD2EC92}" presName="hierChild3" presStyleCnt="0"/>
      <dgm:spPr/>
    </dgm:pt>
  </dgm:ptLst>
  <dgm:cxnLst>
    <dgm:cxn modelId="{13576C05-3084-4948-B9B5-B34D0E4472D9}" srcId="{F72EB063-1ABB-468B-B5CE-CC61CC20CF50}" destId="{CFF31A4A-8260-4F75-8440-F1C3ACD2EC92}" srcOrd="0" destOrd="0" parTransId="{152AE31F-FE71-41D7-9A1C-A4B24FB60D71}" sibTransId="{2DA69734-AEC0-4BD0-A519-304D42B476E2}"/>
    <dgm:cxn modelId="{54655E10-3EE6-4658-AC3D-D2CA61E0917D}" type="presOf" srcId="{524594AD-A436-47B4-989A-1852E0017AFB}" destId="{DB7C13E1-AF11-460B-B7CD-2E86EADF0C3E}" srcOrd="0" destOrd="0" presId="urn:microsoft.com/office/officeart/2009/3/layout/HorizontalOrganizationChart"/>
    <dgm:cxn modelId="{967AD712-84BB-4350-BC72-0F462335E1C7}" type="presOf" srcId="{1EFF1680-BFE4-41F3-A3D1-706AB98616C5}" destId="{A7E8659C-EFA3-4819-90DA-452CE8FB0350}" srcOrd="1" destOrd="0" presId="urn:microsoft.com/office/officeart/2009/3/layout/HorizontalOrganizationChart"/>
    <dgm:cxn modelId="{36475914-CD39-448A-93B2-9490719EEBBD}" type="presOf" srcId="{57A3E020-D08A-4795-9F00-9A38195F5858}" destId="{5E41C84C-D4C8-477A-9DBD-BB6F130A8DED}" srcOrd="0" destOrd="0" presId="urn:microsoft.com/office/officeart/2009/3/layout/HorizontalOrganizationChart"/>
    <dgm:cxn modelId="{52AE4416-4A3B-4DEC-89DE-36F5D92D44EC}" type="presOf" srcId="{A1C23AA2-69E7-4CB5-8666-71EC02B3EE3D}" destId="{4C54768B-A0D6-4E19-B327-6420564F06C9}" srcOrd="0" destOrd="0" presId="urn:microsoft.com/office/officeart/2009/3/layout/HorizontalOrganizationChart"/>
    <dgm:cxn modelId="{337FD118-715D-43D9-B985-6C73A817B03B}" type="presOf" srcId="{1EFF1680-BFE4-41F3-A3D1-706AB98616C5}" destId="{2185292D-AE1D-48D5-A681-3E2263B84A28}" srcOrd="0" destOrd="0" presId="urn:microsoft.com/office/officeart/2009/3/layout/HorizontalOrganizationChart"/>
    <dgm:cxn modelId="{72F1521A-A137-43D1-A7DE-227313637F51}" type="presOf" srcId="{6549478F-4337-4EF6-BFEF-ED42DF377745}" destId="{D3442023-660F-4876-AF7D-BD1387EEC290}" srcOrd="0" destOrd="0" presId="urn:microsoft.com/office/officeart/2009/3/layout/HorizontalOrganizationChart"/>
    <dgm:cxn modelId="{9E886D1E-C7BF-4158-A648-21B7515BBFA4}" srcId="{ECD3314C-BF6B-4C95-85CB-C366EBCFEB78}" destId="{A1C23AA2-69E7-4CB5-8666-71EC02B3EE3D}" srcOrd="1" destOrd="0" parTransId="{F0637084-AD9E-44EE-83F0-056C3E0A4A89}" sibTransId="{03962635-C252-436C-8057-072F65D14479}"/>
    <dgm:cxn modelId="{8A40ED1F-6909-4445-9BC3-56CC2ED3AF07}" srcId="{C30B5F52-76F7-48A3-9022-99D254755AB2}" destId="{D2DE661A-EBAE-4EC4-9E20-28FE2B9AC2CD}" srcOrd="2" destOrd="0" parTransId="{ED26E9BB-A564-4BFB-80D1-B15ED0C8DA5E}" sibTransId="{AF102AE6-C98F-4392-A188-14EA1A31896B}"/>
    <dgm:cxn modelId="{FDA43F21-C187-4800-9384-FA0106A21AD1}" type="presOf" srcId="{D8BC7134-DB44-43AF-A4A6-84C008AFEE2B}" destId="{192E9317-2D59-41D9-89B9-5B7204A6C44D}" srcOrd="1" destOrd="0" presId="urn:microsoft.com/office/officeart/2009/3/layout/HorizontalOrganizationChart"/>
    <dgm:cxn modelId="{07614B21-77D6-4B0A-BF55-6659ED023A14}" type="presOf" srcId="{5DFFC573-E398-4EF3-831F-D895FFBE5583}" destId="{258863F6-6C4E-4D73-9EFE-62E40D63008B}" srcOrd="1" destOrd="0" presId="urn:microsoft.com/office/officeart/2009/3/layout/HorizontalOrganizationChart"/>
    <dgm:cxn modelId="{8BC83A24-5DFC-4547-ACBB-EB13A58F82B1}" srcId="{5DFFC573-E398-4EF3-831F-D895FFBE5583}" destId="{1EFF1680-BFE4-41F3-A3D1-706AB98616C5}" srcOrd="0" destOrd="0" parTransId="{922F8B2F-CD57-47A4-8FDD-97E72E38BF14}" sibTransId="{A350B310-1B6C-49AA-BAE2-2662C00F1509}"/>
    <dgm:cxn modelId="{AC88E228-8193-42C2-803B-6F9E8AA78C4D}" type="presOf" srcId="{ED26E9BB-A564-4BFB-80D1-B15ED0C8DA5E}" destId="{5D395AA5-4925-405F-8150-2BB255B94410}" srcOrd="0" destOrd="0" presId="urn:microsoft.com/office/officeart/2009/3/layout/HorizontalOrganizationChart"/>
    <dgm:cxn modelId="{65726E2B-9C4B-47E7-9D93-B1CB86CCB2F6}" type="presOf" srcId="{5DDEEFB0-63A5-4E85-B7AA-82E25B239647}" destId="{B3D11366-BD27-4C0E-BACD-BE81A73776B0}" srcOrd="0" destOrd="0" presId="urn:microsoft.com/office/officeart/2009/3/layout/HorizontalOrganizationChart"/>
    <dgm:cxn modelId="{2463DB35-7D99-42D1-B09E-DF027B5197E6}" type="presOf" srcId="{5DDEEFB0-63A5-4E85-B7AA-82E25B239647}" destId="{1B2762C9-DF06-4A75-B0D3-600CF7CB5D79}" srcOrd="1" destOrd="0" presId="urn:microsoft.com/office/officeart/2009/3/layout/HorizontalOrganizationChart"/>
    <dgm:cxn modelId="{866D1039-7A0D-46E9-BEDD-0178B975CE33}" type="presOf" srcId="{D2DE661A-EBAE-4EC4-9E20-28FE2B9AC2CD}" destId="{D02CA87D-B6F9-436C-8046-155BCCE1CA31}" srcOrd="1" destOrd="0" presId="urn:microsoft.com/office/officeart/2009/3/layout/HorizontalOrganizationChart"/>
    <dgm:cxn modelId="{BEB3003D-E050-4716-8CE8-8D4265AA1F3D}" type="presOf" srcId="{A6DC5EC7-6DF2-4784-94C5-CCCC3078FAC4}" destId="{59D7F6A0-CBA6-40B6-9AB8-3E66F349D3CC}" srcOrd="0" destOrd="0" presId="urn:microsoft.com/office/officeart/2009/3/layout/HorizontalOrganizationChart"/>
    <dgm:cxn modelId="{C4A61640-2EA8-4417-9E24-F166F226E971}" type="presOf" srcId="{5F72E73A-040A-4CF7-A5DD-375FA0A9DCE1}" destId="{F67B503B-11A6-42BA-926A-88D3EBBFF848}" srcOrd="1" destOrd="0" presId="urn:microsoft.com/office/officeart/2009/3/layout/HorizontalOrganizationChart"/>
    <dgm:cxn modelId="{43B0105E-2B96-45B7-81B4-2CF692280DCA}" type="presOf" srcId="{57A3E020-D08A-4795-9F00-9A38195F5858}" destId="{EEA654F1-1DD1-4A7D-ABC1-3298CFF65372}" srcOrd="1" destOrd="0" presId="urn:microsoft.com/office/officeart/2009/3/layout/HorizontalOrganizationChart"/>
    <dgm:cxn modelId="{D7A7D75E-9DD7-4392-90C9-93792E9F7525}" srcId="{ECD3314C-BF6B-4C95-85CB-C366EBCFEB78}" destId="{C30B5F52-76F7-48A3-9022-99D254755AB2}" srcOrd="0" destOrd="0" parTransId="{5F0FD381-222E-4456-ACF9-56FE9701D11A}" sibTransId="{2531B373-A9B0-4031-986C-50982B8C7FD2}"/>
    <dgm:cxn modelId="{3B8A2261-2BAE-4FAD-B454-358B65F5CCED}" type="presOf" srcId="{7DC32946-D25D-49CE-9B94-0BEC836C7025}" destId="{7463F4CF-7799-4C72-876F-B37D98F360EC}" srcOrd="0" destOrd="0" presId="urn:microsoft.com/office/officeart/2009/3/layout/HorizontalOrganizationChart"/>
    <dgm:cxn modelId="{0D5B0E43-C6E8-455E-BCDE-705395120FC9}" type="presOf" srcId="{8D208A2B-C9B9-4C77-BF65-6E074D273064}" destId="{212AD48E-5E4F-4894-B52D-FD3A9D557469}" srcOrd="1" destOrd="0" presId="urn:microsoft.com/office/officeart/2009/3/layout/HorizontalOrganizationChart"/>
    <dgm:cxn modelId="{2B775C68-8F9F-4ACC-BC1A-0D20286B5A93}" type="presOf" srcId="{A9E8D92F-DC70-4487-A6AA-BDF6CD0A78BF}" destId="{952527E3-DE2B-45D1-9FA0-D16F788F4BA3}" srcOrd="0" destOrd="0" presId="urn:microsoft.com/office/officeart/2009/3/layout/HorizontalOrganizationChart"/>
    <dgm:cxn modelId="{62DBB748-C3C1-4603-B7DC-4E9AEE70F156}" srcId="{CFF31A4A-8260-4F75-8440-F1C3ACD2EC92}" destId="{ECD3314C-BF6B-4C95-85CB-C366EBCFEB78}" srcOrd="1" destOrd="0" parTransId="{7E6E4070-FB85-4005-9A42-F86F64852E93}" sibTransId="{BF82BF1F-408E-4406-AE93-0948BB88A769}"/>
    <dgm:cxn modelId="{CAF04472-9BCC-4567-A43E-C3C6F3E64E4E}" srcId="{CFF31A4A-8260-4F75-8440-F1C3ACD2EC92}" destId="{8D208A2B-C9B9-4C77-BF65-6E074D273064}" srcOrd="0" destOrd="0" parTransId="{A9E8D92F-DC70-4487-A6AA-BDF6CD0A78BF}" sibTransId="{16FD7CF4-CF33-4F8D-880F-EDCD667ADBA0}"/>
    <dgm:cxn modelId="{0A346053-6636-42E8-AA69-22B258A9D130}" srcId="{C30B5F52-76F7-48A3-9022-99D254755AB2}" destId="{5F72E73A-040A-4CF7-A5DD-375FA0A9DCE1}" srcOrd="3" destOrd="0" parTransId="{6549478F-4337-4EF6-BFEF-ED42DF377745}" sibTransId="{6CC8930C-E3B8-4565-A090-04A5FC492148}"/>
    <dgm:cxn modelId="{6C06CC74-EE01-47EB-9B70-ED4F406D78F4}" type="presOf" srcId="{ED852DB1-88DF-41E7-B004-98E46FB048A8}" destId="{548105B0-29C4-42B4-86BF-F2FA1007ADBD}" srcOrd="0" destOrd="0" presId="urn:microsoft.com/office/officeart/2009/3/layout/HorizontalOrganizationChart"/>
    <dgm:cxn modelId="{13194D78-A80A-4327-A0FC-9F138E54184F}" srcId="{C30B5F52-76F7-48A3-9022-99D254755AB2}" destId="{320D69C1-363A-440C-BAA5-4821CF61958F}" srcOrd="1" destOrd="0" parTransId="{6E29A110-16BD-4CC9-8E11-4B1AE6B9C957}" sibTransId="{9A100A89-7651-40D1-8A68-970627675DE0}"/>
    <dgm:cxn modelId="{99B4B880-31B6-4CAC-9BE2-999DC01073CD}" srcId="{5DFFC573-E398-4EF3-831F-D895FFBE5583}" destId="{A904E4F5-4C6F-425C-86D2-EE268A958D46}" srcOrd="3" destOrd="0" parTransId="{71BC8D50-376F-4973-BB7E-138A84D961F2}" sibTransId="{085B6E41-E54C-4BCC-B862-780135FFB398}"/>
    <dgm:cxn modelId="{3DEADC80-4BAC-43BA-968D-98D187AF7AAD}" type="presOf" srcId="{1CA938AC-267E-4911-B67B-109359FB5E14}" destId="{B2432D49-D1CE-47EC-84A5-788C1D98C584}" srcOrd="0" destOrd="0" presId="urn:microsoft.com/office/officeart/2009/3/layout/HorizontalOrganizationChart"/>
    <dgm:cxn modelId="{EC523B85-48A5-464D-A12C-E97BBB78E610}" type="presOf" srcId="{A904E4F5-4C6F-425C-86D2-EE268A958D46}" destId="{22699763-8C29-4D37-9C8A-ADE4BD3FC976}" srcOrd="0" destOrd="0" presId="urn:microsoft.com/office/officeart/2009/3/layout/HorizontalOrganizationChart"/>
    <dgm:cxn modelId="{94776785-5BD8-418F-8B29-1F16922AA6B8}" type="presOf" srcId="{A1C23AA2-69E7-4CB5-8666-71EC02B3EE3D}" destId="{E6AA5E84-DFDA-4899-A257-65E82E01E0B1}" srcOrd="1" destOrd="0" presId="urn:microsoft.com/office/officeart/2009/3/layout/HorizontalOrganizationChart"/>
    <dgm:cxn modelId="{1C9FF985-8E4E-48E2-874C-D52D3E208268}" type="presOf" srcId="{F0637084-AD9E-44EE-83F0-056C3E0A4A89}" destId="{A91AACF1-6A5E-40FA-AE88-CB00910B653C}" srcOrd="0" destOrd="0" presId="urn:microsoft.com/office/officeart/2009/3/layout/HorizontalOrganizationChart"/>
    <dgm:cxn modelId="{54DB7089-DA9C-4858-BF82-74739063EE81}" srcId="{5DFFC573-E398-4EF3-831F-D895FFBE5583}" destId="{5DDEEFB0-63A5-4E85-B7AA-82E25B239647}" srcOrd="2" destOrd="0" parTransId="{524594AD-A436-47B4-989A-1852E0017AFB}" sibTransId="{73C02CB8-65D2-46AF-9037-E9C9AF9CF753}"/>
    <dgm:cxn modelId="{A8ABD98D-EB18-4BDF-ABCE-8236475ECC2A}" type="presOf" srcId="{CFF31A4A-8260-4F75-8440-F1C3ACD2EC92}" destId="{7D6CE2D7-A780-43D8-AED3-3ACA602A61C0}" srcOrd="0" destOrd="0" presId="urn:microsoft.com/office/officeart/2009/3/layout/HorizontalOrganizationChart"/>
    <dgm:cxn modelId="{FF2D3A94-C218-4B50-9012-DD243270BEB3}" type="presOf" srcId="{C30B5F52-76F7-48A3-9022-99D254755AB2}" destId="{7FBF56AA-9FAB-416A-9049-6C9E8A8A8FA6}" srcOrd="1" destOrd="0" presId="urn:microsoft.com/office/officeart/2009/3/layout/HorizontalOrganizationChart"/>
    <dgm:cxn modelId="{FAD66E95-84B6-4CC2-9669-F2998A9FA6E6}" type="presOf" srcId="{ECD3314C-BF6B-4C95-85CB-C366EBCFEB78}" destId="{575DFE5D-E812-421C-98CB-3992B7C482B3}" srcOrd="1" destOrd="0" presId="urn:microsoft.com/office/officeart/2009/3/layout/HorizontalOrganizationChart"/>
    <dgm:cxn modelId="{2437DAA1-2BFA-429D-9C68-DE6DFF3C03FF}" srcId="{8D208A2B-C9B9-4C77-BF65-6E074D273064}" destId="{5DFFC573-E398-4EF3-831F-D895FFBE5583}" srcOrd="0" destOrd="0" parTransId="{E8FD31FE-FD5F-4D07-9E26-5189C8890902}" sibTransId="{A6940930-0319-47D2-8B9D-84D30122204E}"/>
    <dgm:cxn modelId="{D774FDAB-DDFE-4160-819A-4B4FA9849122}" type="presOf" srcId="{8D208A2B-C9B9-4C77-BF65-6E074D273064}" destId="{FAEB30ED-D29A-416B-81EB-309D01D41B5B}" srcOrd="0" destOrd="0" presId="urn:microsoft.com/office/officeart/2009/3/layout/HorizontalOrganizationChart"/>
    <dgm:cxn modelId="{E6B3AAAD-C34C-4130-9AFF-67D821F8341F}" srcId="{5DFFC573-E398-4EF3-831F-D895FFBE5583}" destId="{D8BC7134-DB44-43AF-A4A6-84C008AFEE2B}" srcOrd="4" destOrd="0" parTransId="{A6DC5EC7-6DF2-4784-94C5-CCCC3078FAC4}" sibTransId="{F5558623-8B8E-4E0D-8EF9-2EDA6A1F1ED0}"/>
    <dgm:cxn modelId="{33E498B4-2C53-40BD-BC96-F149AE5021F2}" type="presOf" srcId="{867178B2-E71D-4844-A5EC-D4F417276556}" destId="{9DCEA872-4F14-492D-903A-3046C3DD5DC3}" srcOrd="0" destOrd="0" presId="urn:microsoft.com/office/officeart/2009/3/layout/HorizontalOrganizationChart"/>
    <dgm:cxn modelId="{B60299B4-1BB9-48C5-A279-4F5EC8C9F409}" type="presOf" srcId="{E8FD31FE-FD5F-4D07-9E26-5189C8890902}" destId="{617240CF-D32C-46E3-ADB4-1DBE30150AF8}" srcOrd="0" destOrd="0" presId="urn:microsoft.com/office/officeart/2009/3/layout/HorizontalOrganizationChart"/>
    <dgm:cxn modelId="{0C8BFEB9-36BA-4768-9709-697978A0BC39}" type="presOf" srcId="{D8BC7134-DB44-43AF-A4A6-84C008AFEE2B}" destId="{CC86A1C0-923D-4D4C-A7DA-37A8FA62BBBD}" srcOrd="0" destOrd="0" presId="urn:microsoft.com/office/officeart/2009/3/layout/HorizontalOrganizationChart"/>
    <dgm:cxn modelId="{B04B9DBB-A4E1-402C-BC41-B174CB923B72}" type="presOf" srcId="{6A381E04-C5F2-4D81-AD63-7ABCC2132DBC}" destId="{21EC17A8-541A-4DAF-BF51-40E164189AAC}" srcOrd="0" destOrd="0" presId="urn:microsoft.com/office/officeart/2009/3/layout/HorizontalOrganizationChart"/>
    <dgm:cxn modelId="{E9F0FEC8-9065-4AB8-8961-89E56C7F5DAB}" type="presOf" srcId="{5DFFC573-E398-4EF3-831F-D895FFBE5583}" destId="{D8A726D9-951F-4C58-9949-B03C5E4C8628}" srcOrd="0" destOrd="0" presId="urn:microsoft.com/office/officeart/2009/3/layout/HorizontalOrganizationChart"/>
    <dgm:cxn modelId="{ACF0A4CA-E223-4EA7-A20B-9B50E213894E}" type="presOf" srcId="{F72EB063-1ABB-468B-B5CE-CC61CC20CF50}" destId="{4D1EEB6C-6501-4806-A010-531C8A881135}" srcOrd="0" destOrd="0" presId="urn:microsoft.com/office/officeart/2009/3/layout/HorizontalOrganizationChart"/>
    <dgm:cxn modelId="{91C09ECC-F4BC-4D68-8F4C-925A39506FF5}" type="presOf" srcId="{6E29A110-16BD-4CC9-8E11-4B1AE6B9C957}" destId="{E3095AAA-7F6A-495B-AFF9-0B528B2AEF5A}" srcOrd="0" destOrd="0" presId="urn:microsoft.com/office/officeart/2009/3/layout/HorizontalOrganizationChart"/>
    <dgm:cxn modelId="{CFE3A7CD-A9CD-4429-B229-EC93F4057D24}" type="presOf" srcId="{320D69C1-363A-440C-BAA5-4821CF61958F}" destId="{4159874C-C452-47C6-9DBD-BA4A4EE5AD54}" srcOrd="0" destOrd="0" presId="urn:microsoft.com/office/officeart/2009/3/layout/HorizontalOrganizationChart"/>
    <dgm:cxn modelId="{0B7397D4-397A-4CC6-9C30-7EFC4E4F63F1}" type="presOf" srcId="{922F8B2F-CD57-47A4-8FDD-97E72E38BF14}" destId="{B2FFC905-0896-4D9B-8A3A-AF2177BAD9EF}" srcOrd="0" destOrd="0" presId="urn:microsoft.com/office/officeart/2009/3/layout/HorizontalOrganizationChart"/>
    <dgm:cxn modelId="{FFD99BD7-8C0A-4DE4-8B95-6890A9E633B4}" type="presOf" srcId="{71BC8D50-376F-4973-BB7E-138A84D961F2}" destId="{99110B87-EA11-4056-876E-74C53191F85C}" srcOrd="0" destOrd="0" presId="urn:microsoft.com/office/officeart/2009/3/layout/HorizontalOrganizationChart"/>
    <dgm:cxn modelId="{85F19BDD-87CA-4A34-9EBE-52369E11FE8F}" type="presOf" srcId="{C30B5F52-76F7-48A3-9022-99D254755AB2}" destId="{CD8F6A16-E8B7-4AD4-A6F6-C3E5392DBD60}" srcOrd="0" destOrd="0" presId="urn:microsoft.com/office/officeart/2009/3/layout/HorizontalOrganizationChart"/>
    <dgm:cxn modelId="{A02A43DE-620A-4D41-A195-DBBFB65383A8}" type="presOf" srcId="{7E6E4070-FB85-4005-9A42-F86F64852E93}" destId="{D67EA70D-7E8A-4788-9061-623753C8F5CA}" srcOrd="0" destOrd="0" presId="urn:microsoft.com/office/officeart/2009/3/layout/HorizontalOrganizationChart"/>
    <dgm:cxn modelId="{823C92DF-0F00-49D6-9BB9-1405F0DABE04}" type="presOf" srcId="{5F72E73A-040A-4CF7-A5DD-375FA0A9DCE1}" destId="{A688703A-7DCA-4224-AEA1-B067EE06C957}" srcOrd="0" destOrd="0" presId="urn:microsoft.com/office/officeart/2009/3/layout/HorizontalOrganizationChart"/>
    <dgm:cxn modelId="{A6F350E2-7767-498B-9542-0B7F06C1BE02}" type="presOf" srcId="{ED852DB1-88DF-41E7-B004-98E46FB048A8}" destId="{C7A2C5AA-3085-4DB7-83F3-7C3FE579FA9B}" srcOrd="1" destOrd="0" presId="urn:microsoft.com/office/officeart/2009/3/layout/HorizontalOrganizationChart"/>
    <dgm:cxn modelId="{BF43B5E3-82D2-4FFB-B911-51C9CF9949D8}" srcId="{A1C23AA2-69E7-4CB5-8666-71EC02B3EE3D}" destId="{ED852DB1-88DF-41E7-B004-98E46FB048A8}" srcOrd="0" destOrd="0" parTransId="{6A381E04-C5F2-4D81-AD63-7ABCC2132DBC}" sibTransId="{D5956049-6F30-4FAE-8C07-BCE821E6EC50}"/>
    <dgm:cxn modelId="{04FF6BE8-8183-4777-A7AC-02D5B66A5696}" type="presOf" srcId="{320D69C1-363A-440C-BAA5-4821CF61958F}" destId="{2045B7D2-9168-4D1A-8ACE-41BC8A758EB2}" srcOrd="1" destOrd="0" presId="urn:microsoft.com/office/officeart/2009/3/layout/HorizontalOrganizationChart"/>
    <dgm:cxn modelId="{506B6FEF-0B92-4ED9-9AB7-240EA78C4A8C}" type="presOf" srcId="{ECD3314C-BF6B-4C95-85CB-C366EBCFEB78}" destId="{1E3B069C-E1F2-4964-BF8F-E734B1BC73E4}" srcOrd="0" destOrd="0" presId="urn:microsoft.com/office/officeart/2009/3/layout/HorizontalOrganizationChart"/>
    <dgm:cxn modelId="{BC6575F2-95BF-44F6-8709-2315F076A646}" type="presOf" srcId="{5F0FD381-222E-4456-ACF9-56FE9701D11A}" destId="{1C65425A-9280-4044-BEC3-D2EF9747D8D8}" srcOrd="0" destOrd="0" presId="urn:microsoft.com/office/officeart/2009/3/layout/HorizontalOrganizationChart"/>
    <dgm:cxn modelId="{B22D74F5-1372-4887-9795-B2B15E168D71}" srcId="{C30B5F52-76F7-48A3-9022-99D254755AB2}" destId="{7DC32946-D25D-49CE-9B94-0BEC836C7025}" srcOrd="0" destOrd="0" parTransId="{867178B2-E71D-4844-A5EC-D4F417276556}" sibTransId="{0C2E1E32-7817-48E2-A61E-921B23570868}"/>
    <dgm:cxn modelId="{E13A82F6-66A1-4E62-B328-38470F4FA69E}" type="presOf" srcId="{CFF31A4A-8260-4F75-8440-F1C3ACD2EC92}" destId="{A63C8308-6471-4702-AC0C-B656461D61A6}" srcOrd="1" destOrd="0" presId="urn:microsoft.com/office/officeart/2009/3/layout/HorizontalOrganizationChart"/>
    <dgm:cxn modelId="{97B8BFF7-2DE9-4F61-B894-BBF348544DCC}" type="presOf" srcId="{7DC32946-D25D-49CE-9B94-0BEC836C7025}" destId="{358323F0-A44F-425E-8F4B-65F800B518DA}" srcOrd="1" destOrd="0" presId="urn:microsoft.com/office/officeart/2009/3/layout/HorizontalOrganizationChart"/>
    <dgm:cxn modelId="{793D58F8-C6CE-483E-A909-150E2EEFB5F3}" srcId="{5DFFC573-E398-4EF3-831F-D895FFBE5583}" destId="{57A3E020-D08A-4795-9F00-9A38195F5858}" srcOrd="1" destOrd="0" parTransId="{1CA938AC-267E-4911-B67B-109359FB5E14}" sibTransId="{1B46DDEA-CD2B-4BAA-B1E4-E82D0151571C}"/>
    <dgm:cxn modelId="{57EA72FB-67E8-456B-A4ED-D0FD341DCCD0}" type="presOf" srcId="{D2DE661A-EBAE-4EC4-9E20-28FE2B9AC2CD}" destId="{F9A5C242-A2E3-4955-BB42-ADDEE60390C9}" srcOrd="0" destOrd="0" presId="urn:microsoft.com/office/officeart/2009/3/layout/HorizontalOrganizationChart"/>
    <dgm:cxn modelId="{5B7091FF-44FA-427B-B6F5-4EE5A2FADFED}" type="presOf" srcId="{A904E4F5-4C6F-425C-86D2-EE268A958D46}" destId="{CEE28800-BD3C-4346-BF4A-6A187ADCCE48}" srcOrd="1" destOrd="0" presId="urn:microsoft.com/office/officeart/2009/3/layout/HorizontalOrganizationChart"/>
    <dgm:cxn modelId="{6C18641E-BCF4-47CA-98AA-792471F47917}" type="presParOf" srcId="{4D1EEB6C-6501-4806-A010-531C8A881135}" destId="{40594162-E057-42C5-B96F-88FABD3FD14C}" srcOrd="0" destOrd="0" presId="urn:microsoft.com/office/officeart/2009/3/layout/HorizontalOrganizationChart"/>
    <dgm:cxn modelId="{A205EC4D-AF57-4FB4-923A-B1117E2CCBF7}" type="presParOf" srcId="{40594162-E057-42C5-B96F-88FABD3FD14C}" destId="{E26BBCA2-8326-4F19-9C59-0C16F456762E}" srcOrd="0" destOrd="0" presId="urn:microsoft.com/office/officeart/2009/3/layout/HorizontalOrganizationChart"/>
    <dgm:cxn modelId="{5D512B57-C5AA-45F9-8465-D844FB6C7B32}" type="presParOf" srcId="{E26BBCA2-8326-4F19-9C59-0C16F456762E}" destId="{7D6CE2D7-A780-43D8-AED3-3ACA602A61C0}" srcOrd="0" destOrd="0" presId="urn:microsoft.com/office/officeart/2009/3/layout/HorizontalOrganizationChart"/>
    <dgm:cxn modelId="{E99B636A-99F5-42F9-A990-B94BB0BAECF9}" type="presParOf" srcId="{E26BBCA2-8326-4F19-9C59-0C16F456762E}" destId="{A63C8308-6471-4702-AC0C-B656461D61A6}" srcOrd="1" destOrd="0" presId="urn:microsoft.com/office/officeart/2009/3/layout/HorizontalOrganizationChart"/>
    <dgm:cxn modelId="{B1B312AB-02DB-4263-A321-39F7EA911571}" type="presParOf" srcId="{40594162-E057-42C5-B96F-88FABD3FD14C}" destId="{EB9B3248-4A27-40FA-90A8-F2F771336432}" srcOrd="1" destOrd="0" presId="urn:microsoft.com/office/officeart/2009/3/layout/HorizontalOrganizationChart"/>
    <dgm:cxn modelId="{A57EB0CA-2CBA-4CF2-BFDE-752CA9D14714}" type="presParOf" srcId="{EB9B3248-4A27-40FA-90A8-F2F771336432}" destId="{952527E3-DE2B-45D1-9FA0-D16F788F4BA3}" srcOrd="0" destOrd="0" presId="urn:microsoft.com/office/officeart/2009/3/layout/HorizontalOrganizationChart"/>
    <dgm:cxn modelId="{3328CD9D-F0C3-4CE0-A202-B9EA92C5F415}" type="presParOf" srcId="{EB9B3248-4A27-40FA-90A8-F2F771336432}" destId="{FCEAB316-A423-48D1-B60D-DE714E2012C7}" srcOrd="1" destOrd="0" presId="urn:microsoft.com/office/officeart/2009/3/layout/HorizontalOrganizationChart"/>
    <dgm:cxn modelId="{5DD70FBB-42AB-460F-AD49-7F380E422825}" type="presParOf" srcId="{FCEAB316-A423-48D1-B60D-DE714E2012C7}" destId="{3A018C07-6ABD-4573-8F3D-B05A8F0D2CBE}" srcOrd="0" destOrd="0" presId="urn:microsoft.com/office/officeart/2009/3/layout/HorizontalOrganizationChart"/>
    <dgm:cxn modelId="{A3DF2841-1893-4BDA-8807-1C1F7E3B1B09}" type="presParOf" srcId="{3A018C07-6ABD-4573-8F3D-B05A8F0D2CBE}" destId="{FAEB30ED-D29A-416B-81EB-309D01D41B5B}" srcOrd="0" destOrd="0" presId="urn:microsoft.com/office/officeart/2009/3/layout/HorizontalOrganizationChart"/>
    <dgm:cxn modelId="{769FA193-9114-4777-B005-35D166A356F3}" type="presParOf" srcId="{3A018C07-6ABD-4573-8F3D-B05A8F0D2CBE}" destId="{212AD48E-5E4F-4894-B52D-FD3A9D557469}" srcOrd="1" destOrd="0" presId="urn:microsoft.com/office/officeart/2009/3/layout/HorizontalOrganizationChart"/>
    <dgm:cxn modelId="{80736C6D-49B3-4CEC-80F3-C298070A0E45}" type="presParOf" srcId="{FCEAB316-A423-48D1-B60D-DE714E2012C7}" destId="{22BC30CD-64F4-46E8-9F49-FE45175904FC}" srcOrd="1" destOrd="0" presId="urn:microsoft.com/office/officeart/2009/3/layout/HorizontalOrganizationChart"/>
    <dgm:cxn modelId="{7AA9C746-E961-4AC0-A01F-AB75570368DB}" type="presParOf" srcId="{22BC30CD-64F4-46E8-9F49-FE45175904FC}" destId="{617240CF-D32C-46E3-ADB4-1DBE30150AF8}" srcOrd="0" destOrd="0" presId="urn:microsoft.com/office/officeart/2009/3/layout/HorizontalOrganizationChart"/>
    <dgm:cxn modelId="{2244518B-D0CF-4FE6-A69E-88C0F2D0DF29}" type="presParOf" srcId="{22BC30CD-64F4-46E8-9F49-FE45175904FC}" destId="{C3B7B620-F6CD-4CC7-B0F1-DB9D8E39866F}" srcOrd="1" destOrd="0" presId="urn:microsoft.com/office/officeart/2009/3/layout/HorizontalOrganizationChart"/>
    <dgm:cxn modelId="{FC93EBAA-A35D-4E28-84D6-8EA3FC330C7B}" type="presParOf" srcId="{C3B7B620-F6CD-4CC7-B0F1-DB9D8E39866F}" destId="{33CEE112-FCF1-4911-9EFE-DC99FB0AFF08}" srcOrd="0" destOrd="0" presId="urn:microsoft.com/office/officeart/2009/3/layout/HorizontalOrganizationChart"/>
    <dgm:cxn modelId="{58B7221B-6FF6-46F9-B46C-25E2FD1CA27B}" type="presParOf" srcId="{33CEE112-FCF1-4911-9EFE-DC99FB0AFF08}" destId="{D8A726D9-951F-4C58-9949-B03C5E4C8628}" srcOrd="0" destOrd="0" presId="urn:microsoft.com/office/officeart/2009/3/layout/HorizontalOrganizationChart"/>
    <dgm:cxn modelId="{A5BB0943-875F-40EF-892D-B986D1B76640}" type="presParOf" srcId="{33CEE112-FCF1-4911-9EFE-DC99FB0AFF08}" destId="{258863F6-6C4E-4D73-9EFE-62E40D63008B}" srcOrd="1" destOrd="0" presId="urn:microsoft.com/office/officeart/2009/3/layout/HorizontalOrganizationChart"/>
    <dgm:cxn modelId="{1FDCE340-7633-4887-8ACE-B4561E4F777E}" type="presParOf" srcId="{C3B7B620-F6CD-4CC7-B0F1-DB9D8E39866F}" destId="{607A706D-3A55-42FF-ACA5-1004DEF11140}" srcOrd="1" destOrd="0" presId="urn:microsoft.com/office/officeart/2009/3/layout/HorizontalOrganizationChart"/>
    <dgm:cxn modelId="{49315BDA-9961-4968-9C97-8C1EA0CC501A}" type="presParOf" srcId="{607A706D-3A55-42FF-ACA5-1004DEF11140}" destId="{B2FFC905-0896-4D9B-8A3A-AF2177BAD9EF}" srcOrd="0" destOrd="0" presId="urn:microsoft.com/office/officeart/2009/3/layout/HorizontalOrganizationChart"/>
    <dgm:cxn modelId="{0E0496E1-E913-4177-8163-2BC6D1943D77}" type="presParOf" srcId="{607A706D-3A55-42FF-ACA5-1004DEF11140}" destId="{8621968E-1D0E-4801-9D65-6D6B719DD573}" srcOrd="1" destOrd="0" presId="urn:microsoft.com/office/officeart/2009/3/layout/HorizontalOrganizationChart"/>
    <dgm:cxn modelId="{0B30DC3A-197E-44F5-BFFC-85C1A0E36F18}" type="presParOf" srcId="{8621968E-1D0E-4801-9D65-6D6B719DD573}" destId="{449D2834-D487-4739-AE91-CF2D41EB70B1}" srcOrd="0" destOrd="0" presId="urn:microsoft.com/office/officeart/2009/3/layout/HorizontalOrganizationChart"/>
    <dgm:cxn modelId="{A4ABA907-04F8-40B2-9AD7-ACA7549C3CE5}" type="presParOf" srcId="{449D2834-D487-4739-AE91-CF2D41EB70B1}" destId="{2185292D-AE1D-48D5-A681-3E2263B84A28}" srcOrd="0" destOrd="0" presId="urn:microsoft.com/office/officeart/2009/3/layout/HorizontalOrganizationChart"/>
    <dgm:cxn modelId="{D6C49B72-C137-479F-A513-B6B9AF57F35C}" type="presParOf" srcId="{449D2834-D487-4739-AE91-CF2D41EB70B1}" destId="{A7E8659C-EFA3-4819-90DA-452CE8FB0350}" srcOrd="1" destOrd="0" presId="urn:microsoft.com/office/officeart/2009/3/layout/HorizontalOrganizationChart"/>
    <dgm:cxn modelId="{82EC468A-4ADF-4842-A9DA-EFF8150D2E81}" type="presParOf" srcId="{8621968E-1D0E-4801-9D65-6D6B719DD573}" destId="{2B61FC46-CD82-49D1-94C9-32300A336815}" srcOrd="1" destOrd="0" presId="urn:microsoft.com/office/officeart/2009/3/layout/HorizontalOrganizationChart"/>
    <dgm:cxn modelId="{382E19D0-DC7E-4D77-BF62-2DA95D9AA152}" type="presParOf" srcId="{8621968E-1D0E-4801-9D65-6D6B719DD573}" destId="{25B9970A-E607-4F64-8853-5D3548E50B5E}" srcOrd="2" destOrd="0" presId="urn:microsoft.com/office/officeart/2009/3/layout/HorizontalOrganizationChart"/>
    <dgm:cxn modelId="{E36F032A-3CFD-456E-95B6-5F0B7FD51FD8}" type="presParOf" srcId="{607A706D-3A55-42FF-ACA5-1004DEF11140}" destId="{B2432D49-D1CE-47EC-84A5-788C1D98C584}" srcOrd="2" destOrd="0" presId="urn:microsoft.com/office/officeart/2009/3/layout/HorizontalOrganizationChart"/>
    <dgm:cxn modelId="{8DB0D215-5187-4593-A03C-AA95AB24A196}" type="presParOf" srcId="{607A706D-3A55-42FF-ACA5-1004DEF11140}" destId="{054E2096-8A71-48CA-A601-18327B4D1603}" srcOrd="3" destOrd="0" presId="urn:microsoft.com/office/officeart/2009/3/layout/HorizontalOrganizationChart"/>
    <dgm:cxn modelId="{CC11B026-3103-4FA8-85F5-98FD099EA5BD}" type="presParOf" srcId="{054E2096-8A71-48CA-A601-18327B4D1603}" destId="{81CE25D8-A03D-45BA-A937-99F67B4C3CBC}" srcOrd="0" destOrd="0" presId="urn:microsoft.com/office/officeart/2009/3/layout/HorizontalOrganizationChart"/>
    <dgm:cxn modelId="{A109F531-3A0E-4EBC-BEFD-08BEA852683B}" type="presParOf" srcId="{81CE25D8-A03D-45BA-A937-99F67B4C3CBC}" destId="{5E41C84C-D4C8-477A-9DBD-BB6F130A8DED}" srcOrd="0" destOrd="0" presId="urn:microsoft.com/office/officeart/2009/3/layout/HorizontalOrganizationChart"/>
    <dgm:cxn modelId="{25332C6A-0D19-47F6-8818-97AF3EA0314E}" type="presParOf" srcId="{81CE25D8-A03D-45BA-A937-99F67B4C3CBC}" destId="{EEA654F1-1DD1-4A7D-ABC1-3298CFF65372}" srcOrd="1" destOrd="0" presId="urn:microsoft.com/office/officeart/2009/3/layout/HorizontalOrganizationChart"/>
    <dgm:cxn modelId="{96E91192-FD7A-410B-B3CC-DB493BD755AA}" type="presParOf" srcId="{054E2096-8A71-48CA-A601-18327B4D1603}" destId="{B8D278E7-5F1B-4DAC-A1B9-6936AAA081E5}" srcOrd="1" destOrd="0" presId="urn:microsoft.com/office/officeart/2009/3/layout/HorizontalOrganizationChart"/>
    <dgm:cxn modelId="{9F04C87C-1199-40A3-BBA4-CBC727A43B30}" type="presParOf" srcId="{054E2096-8A71-48CA-A601-18327B4D1603}" destId="{7771BBC8-1553-4523-A675-F1936E37ABF2}" srcOrd="2" destOrd="0" presId="urn:microsoft.com/office/officeart/2009/3/layout/HorizontalOrganizationChart"/>
    <dgm:cxn modelId="{387453A3-8E2E-45CD-8CE3-648B7180C5B2}" type="presParOf" srcId="{607A706D-3A55-42FF-ACA5-1004DEF11140}" destId="{DB7C13E1-AF11-460B-B7CD-2E86EADF0C3E}" srcOrd="4" destOrd="0" presId="urn:microsoft.com/office/officeart/2009/3/layout/HorizontalOrganizationChart"/>
    <dgm:cxn modelId="{F2DB726F-E81C-4775-9A35-7454F1D6AC03}" type="presParOf" srcId="{607A706D-3A55-42FF-ACA5-1004DEF11140}" destId="{08333CEB-386D-440C-96A4-9434F3523D23}" srcOrd="5" destOrd="0" presId="urn:microsoft.com/office/officeart/2009/3/layout/HorizontalOrganizationChart"/>
    <dgm:cxn modelId="{23CA1088-3233-4FBE-9993-45E779ADFD28}" type="presParOf" srcId="{08333CEB-386D-440C-96A4-9434F3523D23}" destId="{01584762-65AD-4AD9-A5C6-F2911EE8BADF}" srcOrd="0" destOrd="0" presId="urn:microsoft.com/office/officeart/2009/3/layout/HorizontalOrganizationChart"/>
    <dgm:cxn modelId="{73D04C64-B062-4B85-9707-E97E5BF27735}" type="presParOf" srcId="{01584762-65AD-4AD9-A5C6-F2911EE8BADF}" destId="{B3D11366-BD27-4C0E-BACD-BE81A73776B0}" srcOrd="0" destOrd="0" presId="urn:microsoft.com/office/officeart/2009/3/layout/HorizontalOrganizationChart"/>
    <dgm:cxn modelId="{AA36BB3A-8428-4DD4-A073-ECAA639DBD9C}" type="presParOf" srcId="{01584762-65AD-4AD9-A5C6-F2911EE8BADF}" destId="{1B2762C9-DF06-4A75-B0D3-600CF7CB5D79}" srcOrd="1" destOrd="0" presId="urn:microsoft.com/office/officeart/2009/3/layout/HorizontalOrganizationChart"/>
    <dgm:cxn modelId="{5F8DCE81-6A1B-40A8-B209-6160343D5D08}" type="presParOf" srcId="{08333CEB-386D-440C-96A4-9434F3523D23}" destId="{884D388E-450D-4066-9575-D919FEF103A3}" srcOrd="1" destOrd="0" presId="urn:microsoft.com/office/officeart/2009/3/layout/HorizontalOrganizationChart"/>
    <dgm:cxn modelId="{8AE670D4-BB1C-44E1-A86A-7B92A5A2F081}" type="presParOf" srcId="{08333CEB-386D-440C-96A4-9434F3523D23}" destId="{4F962EC5-B762-418A-8496-B35C5841350C}" srcOrd="2" destOrd="0" presId="urn:microsoft.com/office/officeart/2009/3/layout/HorizontalOrganizationChart"/>
    <dgm:cxn modelId="{55B45DF2-0505-4047-A3C0-30BBC982D4D5}" type="presParOf" srcId="{607A706D-3A55-42FF-ACA5-1004DEF11140}" destId="{99110B87-EA11-4056-876E-74C53191F85C}" srcOrd="6" destOrd="0" presId="urn:microsoft.com/office/officeart/2009/3/layout/HorizontalOrganizationChart"/>
    <dgm:cxn modelId="{EDB70E7E-27F9-41EC-B960-DF4DD5232FD2}" type="presParOf" srcId="{607A706D-3A55-42FF-ACA5-1004DEF11140}" destId="{010960D0-44BA-4401-8A69-452B0601C2FF}" srcOrd="7" destOrd="0" presId="urn:microsoft.com/office/officeart/2009/3/layout/HorizontalOrganizationChart"/>
    <dgm:cxn modelId="{67BB9A50-7E17-4E22-BC8E-9FC2DB3E931D}" type="presParOf" srcId="{010960D0-44BA-4401-8A69-452B0601C2FF}" destId="{480CF861-9C8D-4E92-8A58-142CA5F2241D}" srcOrd="0" destOrd="0" presId="urn:microsoft.com/office/officeart/2009/3/layout/HorizontalOrganizationChart"/>
    <dgm:cxn modelId="{69D04198-EE7C-42D3-9CFC-8C8177EA2C3E}" type="presParOf" srcId="{480CF861-9C8D-4E92-8A58-142CA5F2241D}" destId="{22699763-8C29-4D37-9C8A-ADE4BD3FC976}" srcOrd="0" destOrd="0" presId="urn:microsoft.com/office/officeart/2009/3/layout/HorizontalOrganizationChart"/>
    <dgm:cxn modelId="{47347A4D-7DF7-48DC-BBAB-6877AE36ADC5}" type="presParOf" srcId="{480CF861-9C8D-4E92-8A58-142CA5F2241D}" destId="{CEE28800-BD3C-4346-BF4A-6A187ADCCE48}" srcOrd="1" destOrd="0" presId="urn:microsoft.com/office/officeart/2009/3/layout/HorizontalOrganizationChart"/>
    <dgm:cxn modelId="{4B54CDA0-2AA0-4247-A5D0-198C82A5ADC9}" type="presParOf" srcId="{010960D0-44BA-4401-8A69-452B0601C2FF}" destId="{6A1D2976-BFA2-4DCE-8FEA-B530D509DAD2}" srcOrd="1" destOrd="0" presId="urn:microsoft.com/office/officeart/2009/3/layout/HorizontalOrganizationChart"/>
    <dgm:cxn modelId="{4F2EFD7E-1225-4E46-9D75-47C409B50034}" type="presParOf" srcId="{010960D0-44BA-4401-8A69-452B0601C2FF}" destId="{CDD90D63-E514-4DC1-96FE-357EFE814E37}" srcOrd="2" destOrd="0" presId="urn:microsoft.com/office/officeart/2009/3/layout/HorizontalOrganizationChart"/>
    <dgm:cxn modelId="{724804F5-FC17-4F6C-83E8-3F50DB608F13}" type="presParOf" srcId="{607A706D-3A55-42FF-ACA5-1004DEF11140}" destId="{59D7F6A0-CBA6-40B6-9AB8-3E66F349D3CC}" srcOrd="8" destOrd="0" presId="urn:microsoft.com/office/officeart/2009/3/layout/HorizontalOrganizationChart"/>
    <dgm:cxn modelId="{FAED15DF-DE66-489A-BD8A-DB24D06D57BF}" type="presParOf" srcId="{607A706D-3A55-42FF-ACA5-1004DEF11140}" destId="{9AE5EEE4-52A3-47CB-9284-85D6FB1598C3}" srcOrd="9" destOrd="0" presId="urn:microsoft.com/office/officeart/2009/3/layout/HorizontalOrganizationChart"/>
    <dgm:cxn modelId="{A2E88E7A-9A2B-429D-A811-6024E38C4576}" type="presParOf" srcId="{9AE5EEE4-52A3-47CB-9284-85D6FB1598C3}" destId="{D08F1A91-9CD8-4050-9984-53410EF17663}" srcOrd="0" destOrd="0" presId="urn:microsoft.com/office/officeart/2009/3/layout/HorizontalOrganizationChart"/>
    <dgm:cxn modelId="{778B8F02-0903-4134-B346-9395CFA754F7}" type="presParOf" srcId="{D08F1A91-9CD8-4050-9984-53410EF17663}" destId="{CC86A1C0-923D-4D4C-A7DA-37A8FA62BBBD}" srcOrd="0" destOrd="0" presId="urn:microsoft.com/office/officeart/2009/3/layout/HorizontalOrganizationChart"/>
    <dgm:cxn modelId="{EA9C2B9D-A291-4848-9BDB-C4B57B9D7097}" type="presParOf" srcId="{D08F1A91-9CD8-4050-9984-53410EF17663}" destId="{192E9317-2D59-41D9-89B9-5B7204A6C44D}" srcOrd="1" destOrd="0" presId="urn:microsoft.com/office/officeart/2009/3/layout/HorizontalOrganizationChart"/>
    <dgm:cxn modelId="{1A073DF2-F500-4844-8061-8FA47C001575}" type="presParOf" srcId="{9AE5EEE4-52A3-47CB-9284-85D6FB1598C3}" destId="{C7E27AEB-2470-44D1-BB7E-A3E63ADCFE09}" srcOrd="1" destOrd="0" presId="urn:microsoft.com/office/officeart/2009/3/layout/HorizontalOrganizationChart"/>
    <dgm:cxn modelId="{D7A05E29-4103-4883-8AA3-3C9B701DEDB2}" type="presParOf" srcId="{9AE5EEE4-52A3-47CB-9284-85D6FB1598C3}" destId="{1FC127B1-583F-4C37-9F53-1F801A5A2C7E}" srcOrd="2" destOrd="0" presId="urn:microsoft.com/office/officeart/2009/3/layout/HorizontalOrganizationChart"/>
    <dgm:cxn modelId="{60596EA1-9A36-45A1-A9B5-66324E02B69A}" type="presParOf" srcId="{C3B7B620-F6CD-4CC7-B0F1-DB9D8E39866F}" destId="{5527A0AF-D6F3-4AFB-BBE6-754D2DD26D01}" srcOrd="2" destOrd="0" presId="urn:microsoft.com/office/officeart/2009/3/layout/HorizontalOrganizationChart"/>
    <dgm:cxn modelId="{414021B4-2270-4B5A-A316-E635020E9797}" type="presParOf" srcId="{FCEAB316-A423-48D1-B60D-DE714E2012C7}" destId="{98407303-F96B-4B9E-939A-7722CFD4CC3A}" srcOrd="2" destOrd="0" presId="urn:microsoft.com/office/officeart/2009/3/layout/HorizontalOrganizationChart"/>
    <dgm:cxn modelId="{EFFA7241-062F-4C28-9FD5-850AC3D6873A}" type="presParOf" srcId="{EB9B3248-4A27-40FA-90A8-F2F771336432}" destId="{D67EA70D-7E8A-4788-9061-623753C8F5CA}" srcOrd="2" destOrd="0" presId="urn:microsoft.com/office/officeart/2009/3/layout/HorizontalOrganizationChart"/>
    <dgm:cxn modelId="{1BF59D9C-ABF5-4C16-AFEE-FC266383EBBB}" type="presParOf" srcId="{EB9B3248-4A27-40FA-90A8-F2F771336432}" destId="{881017BB-50A5-44A8-BF68-845282ECA8FF}" srcOrd="3" destOrd="0" presId="urn:microsoft.com/office/officeart/2009/3/layout/HorizontalOrganizationChart"/>
    <dgm:cxn modelId="{61CCE8BC-C5D2-4367-9F6C-E7D8774F195E}" type="presParOf" srcId="{881017BB-50A5-44A8-BF68-845282ECA8FF}" destId="{FE11B4A9-18D6-419E-A290-553849D02996}" srcOrd="0" destOrd="0" presId="urn:microsoft.com/office/officeart/2009/3/layout/HorizontalOrganizationChart"/>
    <dgm:cxn modelId="{8E31A019-C637-447E-B68D-D16835BC0FE2}" type="presParOf" srcId="{FE11B4A9-18D6-419E-A290-553849D02996}" destId="{1E3B069C-E1F2-4964-BF8F-E734B1BC73E4}" srcOrd="0" destOrd="0" presId="urn:microsoft.com/office/officeart/2009/3/layout/HorizontalOrganizationChart"/>
    <dgm:cxn modelId="{44A368C8-0E81-43CE-885F-59FB1CCED748}" type="presParOf" srcId="{FE11B4A9-18D6-419E-A290-553849D02996}" destId="{575DFE5D-E812-421C-98CB-3992B7C482B3}" srcOrd="1" destOrd="0" presId="urn:microsoft.com/office/officeart/2009/3/layout/HorizontalOrganizationChart"/>
    <dgm:cxn modelId="{DE691CFD-A04C-4729-94D2-2E436ABFA5D5}" type="presParOf" srcId="{881017BB-50A5-44A8-BF68-845282ECA8FF}" destId="{3AE7F121-4001-4ED6-A680-AB56095A02AD}" srcOrd="1" destOrd="0" presId="urn:microsoft.com/office/officeart/2009/3/layout/HorizontalOrganizationChart"/>
    <dgm:cxn modelId="{B9F0F9CC-12B2-43F8-932E-17168B7CBF37}" type="presParOf" srcId="{3AE7F121-4001-4ED6-A680-AB56095A02AD}" destId="{1C65425A-9280-4044-BEC3-D2EF9747D8D8}" srcOrd="0" destOrd="0" presId="urn:microsoft.com/office/officeart/2009/3/layout/HorizontalOrganizationChart"/>
    <dgm:cxn modelId="{2499D170-232D-4D6F-B25E-1254D2F7752E}" type="presParOf" srcId="{3AE7F121-4001-4ED6-A680-AB56095A02AD}" destId="{F6DEBECD-C847-4A4B-820A-4AF3271C6138}" srcOrd="1" destOrd="0" presId="urn:microsoft.com/office/officeart/2009/3/layout/HorizontalOrganizationChart"/>
    <dgm:cxn modelId="{313F8AF2-0EDD-4332-93D0-CD578AAC265F}" type="presParOf" srcId="{F6DEBECD-C847-4A4B-820A-4AF3271C6138}" destId="{892AE1AE-8008-4DAF-A6C8-2E476F662F5C}" srcOrd="0" destOrd="0" presId="urn:microsoft.com/office/officeart/2009/3/layout/HorizontalOrganizationChart"/>
    <dgm:cxn modelId="{FAEEDC8E-FEE9-4CDA-A545-9AFC280CC8D0}" type="presParOf" srcId="{892AE1AE-8008-4DAF-A6C8-2E476F662F5C}" destId="{CD8F6A16-E8B7-4AD4-A6F6-C3E5392DBD60}" srcOrd="0" destOrd="0" presId="urn:microsoft.com/office/officeart/2009/3/layout/HorizontalOrganizationChart"/>
    <dgm:cxn modelId="{C821E6B5-9ED1-4B7B-8F32-5AC79F036202}" type="presParOf" srcId="{892AE1AE-8008-4DAF-A6C8-2E476F662F5C}" destId="{7FBF56AA-9FAB-416A-9049-6C9E8A8A8FA6}" srcOrd="1" destOrd="0" presId="urn:microsoft.com/office/officeart/2009/3/layout/HorizontalOrganizationChart"/>
    <dgm:cxn modelId="{93A4C48A-0E02-448B-A082-9229EF44745A}" type="presParOf" srcId="{F6DEBECD-C847-4A4B-820A-4AF3271C6138}" destId="{ED9AB3D7-FF61-4B18-9CA4-2DAE9814DC53}" srcOrd="1" destOrd="0" presId="urn:microsoft.com/office/officeart/2009/3/layout/HorizontalOrganizationChart"/>
    <dgm:cxn modelId="{DE6D7334-B738-4305-82E8-FE5F614F6FCA}" type="presParOf" srcId="{ED9AB3D7-FF61-4B18-9CA4-2DAE9814DC53}" destId="{9DCEA872-4F14-492D-903A-3046C3DD5DC3}" srcOrd="0" destOrd="0" presId="urn:microsoft.com/office/officeart/2009/3/layout/HorizontalOrganizationChart"/>
    <dgm:cxn modelId="{DC88D3D2-47EA-447E-A875-97CA78A39EF7}" type="presParOf" srcId="{ED9AB3D7-FF61-4B18-9CA4-2DAE9814DC53}" destId="{A6D6A453-316E-4381-83DA-458256FD02BF}" srcOrd="1" destOrd="0" presId="urn:microsoft.com/office/officeart/2009/3/layout/HorizontalOrganizationChart"/>
    <dgm:cxn modelId="{D93F6F7D-8FF7-4D49-973E-D576B41C940B}" type="presParOf" srcId="{A6D6A453-316E-4381-83DA-458256FD02BF}" destId="{D49CAA46-58C5-48D5-971F-5A2D8E80E984}" srcOrd="0" destOrd="0" presId="urn:microsoft.com/office/officeart/2009/3/layout/HorizontalOrganizationChart"/>
    <dgm:cxn modelId="{D8859EA2-2702-4821-BCDB-B088E13EC061}" type="presParOf" srcId="{D49CAA46-58C5-48D5-971F-5A2D8E80E984}" destId="{7463F4CF-7799-4C72-876F-B37D98F360EC}" srcOrd="0" destOrd="0" presId="urn:microsoft.com/office/officeart/2009/3/layout/HorizontalOrganizationChart"/>
    <dgm:cxn modelId="{3709D8FB-88ED-48B2-BB5F-B30D527C5A35}" type="presParOf" srcId="{D49CAA46-58C5-48D5-971F-5A2D8E80E984}" destId="{358323F0-A44F-425E-8F4B-65F800B518DA}" srcOrd="1" destOrd="0" presId="urn:microsoft.com/office/officeart/2009/3/layout/HorizontalOrganizationChart"/>
    <dgm:cxn modelId="{7F1D5DEA-E1B3-481E-9A6B-9CA559C1D165}" type="presParOf" srcId="{A6D6A453-316E-4381-83DA-458256FD02BF}" destId="{10E09ED4-31AC-420A-A476-760188F9064D}" srcOrd="1" destOrd="0" presId="urn:microsoft.com/office/officeart/2009/3/layout/HorizontalOrganizationChart"/>
    <dgm:cxn modelId="{3E9B4963-24F1-465F-8267-BE4448287B6D}" type="presParOf" srcId="{A6D6A453-316E-4381-83DA-458256FD02BF}" destId="{A78A5534-A844-40CC-8041-48738B59967B}" srcOrd="2" destOrd="0" presId="urn:microsoft.com/office/officeart/2009/3/layout/HorizontalOrganizationChart"/>
    <dgm:cxn modelId="{3E631500-FFD3-463D-8777-D45D43E8A751}" type="presParOf" srcId="{ED9AB3D7-FF61-4B18-9CA4-2DAE9814DC53}" destId="{E3095AAA-7F6A-495B-AFF9-0B528B2AEF5A}" srcOrd="2" destOrd="0" presId="urn:microsoft.com/office/officeart/2009/3/layout/HorizontalOrganizationChart"/>
    <dgm:cxn modelId="{DAB3AEDC-57FF-4111-A8D2-F9416950B204}" type="presParOf" srcId="{ED9AB3D7-FF61-4B18-9CA4-2DAE9814DC53}" destId="{70D793EB-9463-4086-AB3B-3EC1F3D04488}" srcOrd="3" destOrd="0" presId="urn:microsoft.com/office/officeart/2009/3/layout/HorizontalOrganizationChart"/>
    <dgm:cxn modelId="{CD866CF1-F2BF-4CD8-830F-9F9DAA27B9FD}" type="presParOf" srcId="{70D793EB-9463-4086-AB3B-3EC1F3D04488}" destId="{B0D2E3B0-D45F-4A69-9B13-F2710CBB44CB}" srcOrd="0" destOrd="0" presId="urn:microsoft.com/office/officeart/2009/3/layout/HorizontalOrganizationChart"/>
    <dgm:cxn modelId="{96638096-99EC-4D97-A28E-08F9E43AB829}" type="presParOf" srcId="{B0D2E3B0-D45F-4A69-9B13-F2710CBB44CB}" destId="{4159874C-C452-47C6-9DBD-BA4A4EE5AD54}" srcOrd="0" destOrd="0" presId="urn:microsoft.com/office/officeart/2009/3/layout/HorizontalOrganizationChart"/>
    <dgm:cxn modelId="{6E16422B-0698-4A51-9963-C262F3131FDE}" type="presParOf" srcId="{B0D2E3B0-D45F-4A69-9B13-F2710CBB44CB}" destId="{2045B7D2-9168-4D1A-8ACE-41BC8A758EB2}" srcOrd="1" destOrd="0" presId="urn:microsoft.com/office/officeart/2009/3/layout/HorizontalOrganizationChart"/>
    <dgm:cxn modelId="{E2BFD2BF-EA79-4F42-81D6-2E4A91263F3C}" type="presParOf" srcId="{70D793EB-9463-4086-AB3B-3EC1F3D04488}" destId="{98DE5B5F-CF34-44BF-8053-76F66025882F}" srcOrd="1" destOrd="0" presId="urn:microsoft.com/office/officeart/2009/3/layout/HorizontalOrganizationChart"/>
    <dgm:cxn modelId="{026619EA-9261-481A-8BB1-79BF61C1D918}" type="presParOf" srcId="{70D793EB-9463-4086-AB3B-3EC1F3D04488}" destId="{3589385F-C21F-4297-9AA6-83F38B1C7D1B}" srcOrd="2" destOrd="0" presId="urn:microsoft.com/office/officeart/2009/3/layout/HorizontalOrganizationChart"/>
    <dgm:cxn modelId="{63565167-AD22-40D9-B66C-14A7CE5EC704}" type="presParOf" srcId="{ED9AB3D7-FF61-4B18-9CA4-2DAE9814DC53}" destId="{5D395AA5-4925-405F-8150-2BB255B94410}" srcOrd="4" destOrd="0" presId="urn:microsoft.com/office/officeart/2009/3/layout/HorizontalOrganizationChart"/>
    <dgm:cxn modelId="{41DB588E-4D5D-449E-A08B-9D4BF02AC3D5}" type="presParOf" srcId="{ED9AB3D7-FF61-4B18-9CA4-2DAE9814DC53}" destId="{158CB87D-40C7-4C12-97CF-7EA809EA5A7C}" srcOrd="5" destOrd="0" presId="urn:microsoft.com/office/officeart/2009/3/layout/HorizontalOrganizationChart"/>
    <dgm:cxn modelId="{6EEB39CF-0783-43ED-9AEE-B7BF9A8E2E10}" type="presParOf" srcId="{158CB87D-40C7-4C12-97CF-7EA809EA5A7C}" destId="{7A0E2804-DE9E-486C-8A10-5A94FB01BA17}" srcOrd="0" destOrd="0" presId="urn:microsoft.com/office/officeart/2009/3/layout/HorizontalOrganizationChart"/>
    <dgm:cxn modelId="{4C1C2F09-D9AC-4373-9570-E393B353E390}" type="presParOf" srcId="{7A0E2804-DE9E-486C-8A10-5A94FB01BA17}" destId="{F9A5C242-A2E3-4955-BB42-ADDEE60390C9}" srcOrd="0" destOrd="0" presId="urn:microsoft.com/office/officeart/2009/3/layout/HorizontalOrganizationChart"/>
    <dgm:cxn modelId="{475D83EF-BA84-47E0-96FC-CC579D2E3FD7}" type="presParOf" srcId="{7A0E2804-DE9E-486C-8A10-5A94FB01BA17}" destId="{D02CA87D-B6F9-436C-8046-155BCCE1CA31}" srcOrd="1" destOrd="0" presId="urn:microsoft.com/office/officeart/2009/3/layout/HorizontalOrganizationChart"/>
    <dgm:cxn modelId="{C334D32F-FE4A-45CE-AF34-C9369B475A9F}" type="presParOf" srcId="{158CB87D-40C7-4C12-97CF-7EA809EA5A7C}" destId="{114F2E16-605D-4618-8E65-7AA8C505D45D}" srcOrd="1" destOrd="0" presId="urn:microsoft.com/office/officeart/2009/3/layout/HorizontalOrganizationChart"/>
    <dgm:cxn modelId="{33F88F8D-2998-4C23-8652-649D5E462871}" type="presParOf" srcId="{158CB87D-40C7-4C12-97CF-7EA809EA5A7C}" destId="{273A51A0-6D78-406A-90D3-5ED51298C2B5}" srcOrd="2" destOrd="0" presId="urn:microsoft.com/office/officeart/2009/3/layout/HorizontalOrganizationChart"/>
    <dgm:cxn modelId="{B4EBEA2A-C87E-49D8-98BB-D5F6EF7CE9F4}" type="presParOf" srcId="{ED9AB3D7-FF61-4B18-9CA4-2DAE9814DC53}" destId="{D3442023-660F-4876-AF7D-BD1387EEC290}" srcOrd="6" destOrd="0" presId="urn:microsoft.com/office/officeart/2009/3/layout/HorizontalOrganizationChart"/>
    <dgm:cxn modelId="{6A5BA449-85AB-450B-A8FF-76D28CA856D9}" type="presParOf" srcId="{ED9AB3D7-FF61-4B18-9CA4-2DAE9814DC53}" destId="{BFBF7062-5E68-4D6D-B062-A800728EE4BB}" srcOrd="7" destOrd="0" presId="urn:microsoft.com/office/officeart/2009/3/layout/HorizontalOrganizationChart"/>
    <dgm:cxn modelId="{F3347C16-F5C7-4D17-8D43-D897B4675A34}" type="presParOf" srcId="{BFBF7062-5E68-4D6D-B062-A800728EE4BB}" destId="{35206059-D5BA-44B9-9225-46231F61A192}" srcOrd="0" destOrd="0" presId="urn:microsoft.com/office/officeart/2009/3/layout/HorizontalOrganizationChart"/>
    <dgm:cxn modelId="{5AADBC0F-96E6-450E-BFDC-B54B22190EF1}" type="presParOf" srcId="{35206059-D5BA-44B9-9225-46231F61A192}" destId="{A688703A-7DCA-4224-AEA1-B067EE06C957}" srcOrd="0" destOrd="0" presId="urn:microsoft.com/office/officeart/2009/3/layout/HorizontalOrganizationChart"/>
    <dgm:cxn modelId="{57440B2A-7596-4940-89C9-277A1E251C52}" type="presParOf" srcId="{35206059-D5BA-44B9-9225-46231F61A192}" destId="{F67B503B-11A6-42BA-926A-88D3EBBFF848}" srcOrd="1" destOrd="0" presId="urn:microsoft.com/office/officeart/2009/3/layout/HorizontalOrganizationChart"/>
    <dgm:cxn modelId="{DF699261-F7DF-4B29-A061-0967B31A701B}" type="presParOf" srcId="{BFBF7062-5E68-4D6D-B062-A800728EE4BB}" destId="{781309FF-8954-4F39-A43F-C4A99FAD0F83}" srcOrd="1" destOrd="0" presId="urn:microsoft.com/office/officeart/2009/3/layout/HorizontalOrganizationChart"/>
    <dgm:cxn modelId="{801FAC4B-E248-4E1B-96CF-58D423C0ED90}" type="presParOf" srcId="{BFBF7062-5E68-4D6D-B062-A800728EE4BB}" destId="{B5C3A59F-7FF1-4EEE-857C-D49D89F5E473}" srcOrd="2" destOrd="0" presId="urn:microsoft.com/office/officeart/2009/3/layout/HorizontalOrganizationChart"/>
    <dgm:cxn modelId="{C0E6F960-6180-45BD-9071-13B4BB446C1B}" type="presParOf" srcId="{F6DEBECD-C847-4A4B-820A-4AF3271C6138}" destId="{37D5DF5E-51B6-4D06-B960-3578119A076C}" srcOrd="2" destOrd="0" presId="urn:microsoft.com/office/officeart/2009/3/layout/HorizontalOrganizationChart"/>
    <dgm:cxn modelId="{E4E9E4CD-8A6B-4C56-8B12-841484C3D41F}" type="presParOf" srcId="{3AE7F121-4001-4ED6-A680-AB56095A02AD}" destId="{A91AACF1-6A5E-40FA-AE88-CB00910B653C}" srcOrd="2" destOrd="0" presId="urn:microsoft.com/office/officeart/2009/3/layout/HorizontalOrganizationChart"/>
    <dgm:cxn modelId="{E70DBDC9-1C83-4A0F-91BE-6D74E98E523F}" type="presParOf" srcId="{3AE7F121-4001-4ED6-A680-AB56095A02AD}" destId="{78C7240B-2047-4D13-BE09-6F2084BC3DBA}" srcOrd="3" destOrd="0" presId="urn:microsoft.com/office/officeart/2009/3/layout/HorizontalOrganizationChart"/>
    <dgm:cxn modelId="{28568E88-507A-44BC-A067-595EB0490046}" type="presParOf" srcId="{78C7240B-2047-4D13-BE09-6F2084BC3DBA}" destId="{46A01398-7EA8-482A-B832-1045306033B1}" srcOrd="0" destOrd="0" presId="urn:microsoft.com/office/officeart/2009/3/layout/HorizontalOrganizationChart"/>
    <dgm:cxn modelId="{6F2B2DB9-4EEA-471F-88EF-52CDA22D0CDD}" type="presParOf" srcId="{46A01398-7EA8-482A-B832-1045306033B1}" destId="{4C54768B-A0D6-4E19-B327-6420564F06C9}" srcOrd="0" destOrd="0" presId="urn:microsoft.com/office/officeart/2009/3/layout/HorizontalOrganizationChart"/>
    <dgm:cxn modelId="{9179F8DF-9F20-4324-B600-35ECEA8E7CD5}" type="presParOf" srcId="{46A01398-7EA8-482A-B832-1045306033B1}" destId="{E6AA5E84-DFDA-4899-A257-65E82E01E0B1}" srcOrd="1" destOrd="0" presId="urn:microsoft.com/office/officeart/2009/3/layout/HorizontalOrganizationChart"/>
    <dgm:cxn modelId="{82D376E9-B306-4DDB-9C1B-4BB32A284420}" type="presParOf" srcId="{78C7240B-2047-4D13-BE09-6F2084BC3DBA}" destId="{5C33A6F7-1739-4C5B-9196-BBB04829D483}" srcOrd="1" destOrd="0" presId="urn:microsoft.com/office/officeart/2009/3/layout/HorizontalOrganizationChart"/>
    <dgm:cxn modelId="{EA4FBA04-128C-4D93-8E06-45569E732AEE}" type="presParOf" srcId="{5C33A6F7-1739-4C5B-9196-BBB04829D483}" destId="{21EC17A8-541A-4DAF-BF51-40E164189AAC}" srcOrd="0" destOrd="0" presId="urn:microsoft.com/office/officeart/2009/3/layout/HorizontalOrganizationChart"/>
    <dgm:cxn modelId="{69FF91A1-6F89-49CD-8619-232467C37BCA}" type="presParOf" srcId="{5C33A6F7-1739-4C5B-9196-BBB04829D483}" destId="{7F75CAF0-55A4-47FC-9A04-3836349DFADC}" srcOrd="1" destOrd="0" presId="urn:microsoft.com/office/officeart/2009/3/layout/HorizontalOrganizationChart"/>
    <dgm:cxn modelId="{DA747003-34CF-494D-A7AA-21986B0D1612}" type="presParOf" srcId="{7F75CAF0-55A4-47FC-9A04-3836349DFADC}" destId="{D271B492-BB3C-475A-BA24-8938544CBED0}" srcOrd="0" destOrd="0" presId="urn:microsoft.com/office/officeart/2009/3/layout/HorizontalOrganizationChart"/>
    <dgm:cxn modelId="{6047CD40-5B77-4A84-9D9D-A92BACBD4C8E}" type="presParOf" srcId="{D271B492-BB3C-475A-BA24-8938544CBED0}" destId="{548105B0-29C4-42B4-86BF-F2FA1007ADBD}" srcOrd="0" destOrd="0" presId="urn:microsoft.com/office/officeart/2009/3/layout/HorizontalOrganizationChart"/>
    <dgm:cxn modelId="{CEB20542-7F79-4652-9BEC-3C2D70A38754}" type="presParOf" srcId="{D271B492-BB3C-475A-BA24-8938544CBED0}" destId="{C7A2C5AA-3085-4DB7-83F3-7C3FE579FA9B}" srcOrd="1" destOrd="0" presId="urn:microsoft.com/office/officeart/2009/3/layout/HorizontalOrganizationChart"/>
    <dgm:cxn modelId="{BFE91B1A-AB53-49B5-B6CD-6C630E49F4AF}" type="presParOf" srcId="{7F75CAF0-55A4-47FC-9A04-3836349DFADC}" destId="{63A1277A-1562-408B-B698-81E4D4E2CFBD}" srcOrd="1" destOrd="0" presId="urn:microsoft.com/office/officeart/2009/3/layout/HorizontalOrganizationChart"/>
    <dgm:cxn modelId="{F670B21C-1C63-40F7-A341-9ABD779D98BA}" type="presParOf" srcId="{7F75CAF0-55A4-47FC-9A04-3836349DFADC}" destId="{82B31D9B-3A54-42FE-BCAA-947625478711}" srcOrd="2" destOrd="0" presId="urn:microsoft.com/office/officeart/2009/3/layout/HorizontalOrganizationChart"/>
    <dgm:cxn modelId="{111933A2-EC67-455E-97E9-C91ED9D27EE2}" type="presParOf" srcId="{78C7240B-2047-4D13-BE09-6F2084BC3DBA}" destId="{77B62086-27DB-400C-9784-7550237CAA3C}" srcOrd="2" destOrd="0" presId="urn:microsoft.com/office/officeart/2009/3/layout/HorizontalOrganizationChart"/>
    <dgm:cxn modelId="{C9BF6893-6B37-4A9C-9742-93A821BB7F44}" type="presParOf" srcId="{881017BB-50A5-44A8-BF68-845282ECA8FF}" destId="{B585F817-B9E4-465E-9B23-211C7445F74E}" srcOrd="2" destOrd="0" presId="urn:microsoft.com/office/officeart/2009/3/layout/HorizontalOrganizationChart"/>
    <dgm:cxn modelId="{8A58160D-5868-47AD-A1EA-53D56836EBD5}" type="presParOf" srcId="{40594162-E057-42C5-B96F-88FABD3FD14C}" destId="{0691CC45-7A19-43C8-BFCE-7D5868E39090}"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2A5D68-1935-4E5D-9B17-39A38569871D}">
      <dsp:nvSpPr>
        <dsp:cNvPr id="0" name=""/>
        <dsp:cNvSpPr/>
      </dsp:nvSpPr>
      <dsp:spPr>
        <a:xfrm>
          <a:off x="5241083" y="692039"/>
          <a:ext cx="91440" cy="1070233"/>
        </a:xfrm>
        <a:custGeom>
          <a:avLst/>
          <a:gdLst/>
          <a:ahLst/>
          <a:cxnLst/>
          <a:rect l="0" t="0" r="0" b="0"/>
          <a:pathLst>
            <a:path>
              <a:moveTo>
                <a:pt x="45720" y="0"/>
              </a:moveTo>
              <a:lnTo>
                <a:pt x="45720" y="1070233"/>
              </a:lnTo>
              <a:lnTo>
                <a:pt x="131111" y="1070233"/>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F58FF8C-461D-400F-90EC-AFF357A1CE18}">
      <dsp:nvSpPr>
        <dsp:cNvPr id="0" name=""/>
        <dsp:cNvSpPr/>
      </dsp:nvSpPr>
      <dsp:spPr>
        <a:xfrm>
          <a:off x="5241083" y="692039"/>
          <a:ext cx="91440" cy="666049"/>
        </a:xfrm>
        <a:custGeom>
          <a:avLst/>
          <a:gdLst/>
          <a:ahLst/>
          <a:cxnLst/>
          <a:rect l="0" t="0" r="0" b="0"/>
          <a:pathLst>
            <a:path>
              <a:moveTo>
                <a:pt x="45720" y="0"/>
              </a:moveTo>
              <a:lnTo>
                <a:pt x="45720" y="666049"/>
              </a:lnTo>
              <a:lnTo>
                <a:pt x="131111" y="666049"/>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3BC880-0B7C-41C2-A963-AFD70965A3CA}">
      <dsp:nvSpPr>
        <dsp:cNvPr id="0" name=""/>
        <dsp:cNvSpPr/>
      </dsp:nvSpPr>
      <dsp:spPr>
        <a:xfrm>
          <a:off x="5241083" y="692039"/>
          <a:ext cx="91440" cy="261865"/>
        </a:xfrm>
        <a:custGeom>
          <a:avLst/>
          <a:gdLst/>
          <a:ahLst/>
          <a:cxnLst/>
          <a:rect l="0" t="0" r="0" b="0"/>
          <a:pathLst>
            <a:path>
              <a:moveTo>
                <a:pt x="45720" y="0"/>
              </a:moveTo>
              <a:lnTo>
                <a:pt x="45720" y="261865"/>
              </a:lnTo>
              <a:lnTo>
                <a:pt x="131111" y="261865"/>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979DCFD-D42E-47A3-8BD3-42480653BCA1}">
      <dsp:nvSpPr>
        <dsp:cNvPr id="0" name=""/>
        <dsp:cNvSpPr/>
      </dsp:nvSpPr>
      <dsp:spPr>
        <a:xfrm>
          <a:off x="3376890" y="287855"/>
          <a:ext cx="2137621" cy="119547"/>
        </a:xfrm>
        <a:custGeom>
          <a:avLst/>
          <a:gdLst/>
          <a:ahLst/>
          <a:cxnLst/>
          <a:rect l="0" t="0" r="0" b="0"/>
          <a:pathLst>
            <a:path>
              <a:moveTo>
                <a:pt x="0" y="0"/>
              </a:moveTo>
              <a:lnTo>
                <a:pt x="0" y="59773"/>
              </a:lnTo>
              <a:lnTo>
                <a:pt x="2137621" y="59773"/>
              </a:lnTo>
              <a:lnTo>
                <a:pt x="2137621" y="119547"/>
              </a:lnTo>
            </a:path>
          </a:pathLst>
        </a:cu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715F68-FD47-4B24-A241-EFAAFCC9BF71}">
      <dsp:nvSpPr>
        <dsp:cNvPr id="0" name=""/>
        <dsp:cNvSpPr/>
      </dsp:nvSpPr>
      <dsp:spPr>
        <a:xfrm>
          <a:off x="4552262" y="1096223"/>
          <a:ext cx="91440" cy="3495338"/>
        </a:xfrm>
        <a:custGeom>
          <a:avLst/>
          <a:gdLst/>
          <a:ahLst/>
          <a:cxnLst/>
          <a:rect l="0" t="0" r="0" b="0"/>
          <a:pathLst>
            <a:path>
              <a:moveTo>
                <a:pt x="45720" y="0"/>
              </a:moveTo>
              <a:lnTo>
                <a:pt x="45720" y="3495338"/>
              </a:lnTo>
              <a:lnTo>
                <a:pt x="131111" y="3495338"/>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A9EE820-6BD2-4486-82EA-49973220A9A8}">
      <dsp:nvSpPr>
        <dsp:cNvPr id="0" name=""/>
        <dsp:cNvSpPr/>
      </dsp:nvSpPr>
      <dsp:spPr>
        <a:xfrm>
          <a:off x="4552262" y="1096223"/>
          <a:ext cx="91440" cy="3091154"/>
        </a:xfrm>
        <a:custGeom>
          <a:avLst/>
          <a:gdLst/>
          <a:ahLst/>
          <a:cxnLst/>
          <a:rect l="0" t="0" r="0" b="0"/>
          <a:pathLst>
            <a:path>
              <a:moveTo>
                <a:pt x="45720" y="0"/>
              </a:moveTo>
              <a:lnTo>
                <a:pt x="45720" y="3091154"/>
              </a:lnTo>
              <a:lnTo>
                <a:pt x="131111" y="3091154"/>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F5B22-7A14-406A-AB9B-CECB6A16B8D9}">
      <dsp:nvSpPr>
        <dsp:cNvPr id="0" name=""/>
        <dsp:cNvSpPr/>
      </dsp:nvSpPr>
      <dsp:spPr>
        <a:xfrm>
          <a:off x="4552262" y="1096223"/>
          <a:ext cx="91440" cy="2686970"/>
        </a:xfrm>
        <a:custGeom>
          <a:avLst/>
          <a:gdLst/>
          <a:ahLst/>
          <a:cxnLst/>
          <a:rect l="0" t="0" r="0" b="0"/>
          <a:pathLst>
            <a:path>
              <a:moveTo>
                <a:pt x="45720" y="0"/>
              </a:moveTo>
              <a:lnTo>
                <a:pt x="45720" y="2686970"/>
              </a:lnTo>
              <a:lnTo>
                <a:pt x="131111" y="2686970"/>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766513-CC75-43C5-B64E-8B46F7E3C6DD}">
      <dsp:nvSpPr>
        <dsp:cNvPr id="0" name=""/>
        <dsp:cNvSpPr/>
      </dsp:nvSpPr>
      <dsp:spPr>
        <a:xfrm>
          <a:off x="4552262" y="1096223"/>
          <a:ext cx="91440" cy="2282786"/>
        </a:xfrm>
        <a:custGeom>
          <a:avLst/>
          <a:gdLst/>
          <a:ahLst/>
          <a:cxnLst/>
          <a:rect l="0" t="0" r="0" b="0"/>
          <a:pathLst>
            <a:path>
              <a:moveTo>
                <a:pt x="45720" y="0"/>
              </a:moveTo>
              <a:lnTo>
                <a:pt x="45720" y="2282786"/>
              </a:lnTo>
              <a:lnTo>
                <a:pt x="131111" y="2282786"/>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E96F324-C23A-4342-880B-26B939E8D26F}">
      <dsp:nvSpPr>
        <dsp:cNvPr id="0" name=""/>
        <dsp:cNvSpPr/>
      </dsp:nvSpPr>
      <dsp:spPr>
        <a:xfrm>
          <a:off x="4552262" y="1096223"/>
          <a:ext cx="91440" cy="1878602"/>
        </a:xfrm>
        <a:custGeom>
          <a:avLst/>
          <a:gdLst/>
          <a:ahLst/>
          <a:cxnLst/>
          <a:rect l="0" t="0" r="0" b="0"/>
          <a:pathLst>
            <a:path>
              <a:moveTo>
                <a:pt x="45720" y="0"/>
              </a:moveTo>
              <a:lnTo>
                <a:pt x="45720" y="1878602"/>
              </a:lnTo>
              <a:lnTo>
                <a:pt x="131111" y="1878602"/>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A34EAAD-DB80-461A-9C78-305E0833CD93}">
      <dsp:nvSpPr>
        <dsp:cNvPr id="0" name=""/>
        <dsp:cNvSpPr/>
      </dsp:nvSpPr>
      <dsp:spPr>
        <a:xfrm>
          <a:off x="4552262" y="1096223"/>
          <a:ext cx="91440" cy="1474418"/>
        </a:xfrm>
        <a:custGeom>
          <a:avLst/>
          <a:gdLst/>
          <a:ahLst/>
          <a:cxnLst/>
          <a:rect l="0" t="0" r="0" b="0"/>
          <a:pathLst>
            <a:path>
              <a:moveTo>
                <a:pt x="45720" y="0"/>
              </a:moveTo>
              <a:lnTo>
                <a:pt x="45720" y="1474418"/>
              </a:lnTo>
              <a:lnTo>
                <a:pt x="131111" y="1474418"/>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2048491-0935-4599-BAA4-2269B695229E}">
      <dsp:nvSpPr>
        <dsp:cNvPr id="0" name=""/>
        <dsp:cNvSpPr/>
      </dsp:nvSpPr>
      <dsp:spPr>
        <a:xfrm>
          <a:off x="4552262" y="1096223"/>
          <a:ext cx="91440" cy="1070233"/>
        </a:xfrm>
        <a:custGeom>
          <a:avLst/>
          <a:gdLst/>
          <a:ahLst/>
          <a:cxnLst/>
          <a:rect l="0" t="0" r="0" b="0"/>
          <a:pathLst>
            <a:path>
              <a:moveTo>
                <a:pt x="45720" y="0"/>
              </a:moveTo>
              <a:lnTo>
                <a:pt x="45720" y="1070233"/>
              </a:lnTo>
              <a:lnTo>
                <a:pt x="131111" y="1070233"/>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0F9EF80-6A54-43DE-A154-CA222556336C}">
      <dsp:nvSpPr>
        <dsp:cNvPr id="0" name=""/>
        <dsp:cNvSpPr/>
      </dsp:nvSpPr>
      <dsp:spPr>
        <a:xfrm>
          <a:off x="4552262" y="1096223"/>
          <a:ext cx="91440" cy="666049"/>
        </a:xfrm>
        <a:custGeom>
          <a:avLst/>
          <a:gdLst/>
          <a:ahLst/>
          <a:cxnLst/>
          <a:rect l="0" t="0" r="0" b="0"/>
          <a:pathLst>
            <a:path>
              <a:moveTo>
                <a:pt x="45720" y="0"/>
              </a:moveTo>
              <a:lnTo>
                <a:pt x="45720" y="666049"/>
              </a:lnTo>
              <a:lnTo>
                <a:pt x="131111" y="666049"/>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2926616-6FEF-40DB-9BE3-2313E96A62BD}">
      <dsp:nvSpPr>
        <dsp:cNvPr id="0" name=""/>
        <dsp:cNvSpPr/>
      </dsp:nvSpPr>
      <dsp:spPr>
        <a:xfrm>
          <a:off x="4552262" y="1096223"/>
          <a:ext cx="91440" cy="261865"/>
        </a:xfrm>
        <a:custGeom>
          <a:avLst/>
          <a:gdLst/>
          <a:ahLst/>
          <a:cxnLst/>
          <a:rect l="0" t="0" r="0" b="0"/>
          <a:pathLst>
            <a:path>
              <a:moveTo>
                <a:pt x="45720" y="0"/>
              </a:moveTo>
              <a:lnTo>
                <a:pt x="45720" y="261865"/>
              </a:lnTo>
              <a:lnTo>
                <a:pt x="131111" y="261865"/>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E640FE8-EF38-47D1-B66F-DD436212C2AE}">
      <dsp:nvSpPr>
        <dsp:cNvPr id="0" name=""/>
        <dsp:cNvSpPr/>
      </dsp:nvSpPr>
      <dsp:spPr>
        <a:xfrm>
          <a:off x="3792460" y="692039"/>
          <a:ext cx="1033231" cy="119547"/>
        </a:xfrm>
        <a:custGeom>
          <a:avLst/>
          <a:gdLst/>
          <a:ahLst/>
          <a:cxnLst/>
          <a:rect l="0" t="0" r="0" b="0"/>
          <a:pathLst>
            <a:path>
              <a:moveTo>
                <a:pt x="0" y="0"/>
              </a:moveTo>
              <a:lnTo>
                <a:pt x="0" y="59773"/>
              </a:lnTo>
              <a:lnTo>
                <a:pt x="1033231" y="59773"/>
              </a:lnTo>
              <a:lnTo>
                <a:pt x="1033231" y="119547"/>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F3AAE1E-489A-4317-B256-A0A5948A9605}">
      <dsp:nvSpPr>
        <dsp:cNvPr id="0" name=""/>
        <dsp:cNvSpPr/>
      </dsp:nvSpPr>
      <dsp:spPr>
        <a:xfrm>
          <a:off x="3863441" y="1096223"/>
          <a:ext cx="91440" cy="3495338"/>
        </a:xfrm>
        <a:custGeom>
          <a:avLst/>
          <a:gdLst/>
          <a:ahLst/>
          <a:cxnLst/>
          <a:rect l="0" t="0" r="0" b="0"/>
          <a:pathLst>
            <a:path>
              <a:moveTo>
                <a:pt x="45720" y="0"/>
              </a:moveTo>
              <a:lnTo>
                <a:pt x="45720" y="3495338"/>
              </a:lnTo>
              <a:lnTo>
                <a:pt x="131111" y="3495338"/>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458497F-2E4E-45E0-8B5E-8722DD128908}">
      <dsp:nvSpPr>
        <dsp:cNvPr id="0" name=""/>
        <dsp:cNvSpPr/>
      </dsp:nvSpPr>
      <dsp:spPr>
        <a:xfrm>
          <a:off x="3863441" y="1096223"/>
          <a:ext cx="91440" cy="3091154"/>
        </a:xfrm>
        <a:custGeom>
          <a:avLst/>
          <a:gdLst/>
          <a:ahLst/>
          <a:cxnLst/>
          <a:rect l="0" t="0" r="0" b="0"/>
          <a:pathLst>
            <a:path>
              <a:moveTo>
                <a:pt x="45720" y="0"/>
              </a:moveTo>
              <a:lnTo>
                <a:pt x="45720" y="3091154"/>
              </a:lnTo>
              <a:lnTo>
                <a:pt x="131111" y="3091154"/>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11B1302-B29C-40A0-9CC9-18F74DFA3683}">
      <dsp:nvSpPr>
        <dsp:cNvPr id="0" name=""/>
        <dsp:cNvSpPr/>
      </dsp:nvSpPr>
      <dsp:spPr>
        <a:xfrm>
          <a:off x="3863441" y="1096223"/>
          <a:ext cx="91440" cy="2686970"/>
        </a:xfrm>
        <a:custGeom>
          <a:avLst/>
          <a:gdLst/>
          <a:ahLst/>
          <a:cxnLst/>
          <a:rect l="0" t="0" r="0" b="0"/>
          <a:pathLst>
            <a:path>
              <a:moveTo>
                <a:pt x="45720" y="0"/>
              </a:moveTo>
              <a:lnTo>
                <a:pt x="45720" y="2686970"/>
              </a:lnTo>
              <a:lnTo>
                <a:pt x="131111" y="2686970"/>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CF6B9C-EF1F-4D3C-9C0E-6C94B74A8A77}">
      <dsp:nvSpPr>
        <dsp:cNvPr id="0" name=""/>
        <dsp:cNvSpPr/>
      </dsp:nvSpPr>
      <dsp:spPr>
        <a:xfrm>
          <a:off x="3863441" y="1096223"/>
          <a:ext cx="91440" cy="2282786"/>
        </a:xfrm>
        <a:custGeom>
          <a:avLst/>
          <a:gdLst/>
          <a:ahLst/>
          <a:cxnLst/>
          <a:rect l="0" t="0" r="0" b="0"/>
          <a:pathLst>
            <a:path>
              <a:moveTo>
                <a:pt x="45720" y="0"/>
              </a:moveTo>
              <a:lnTo>
                <a:pt x="45720" y="2282786"/>
              </a:lnTo>
              <a:lnTo>
                <a:pt x="131111" y="2282786"/>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190891F-80DA-4EFA-BD06-570FBBD2E2F7}">
      <dsp:nvSpPr>
        <dsp:cNvPr id="0" name=""/>
        <dsp:cNvSpPr/>
      </dsp:nvSpPr>
      <dsp:spPr>
        <a:xfrm>
          <a:off x="3863441" y="1096223"/>
          <a:ext cx="91440" cy="1878602"/>
        </a:xfrm>
        <a:custGeom>
          <a:avLst/>
          <a:gdLst/>
          <a:ahLst/>
          <a:cxnLst/>
          <a:rect l="0" t="0" r="0" b="0"/>
          <a:pathLst>
            <a:path>
              <a:moveTo>
                <a:pt x="45720" y="0"/>
              </a:moveTo>
              <a:lnTo>
                <a:pt x="45720" y="1878602"/>
              </a:lnTo>
              <a:lnTo>
                <a:pt x="131111" y="1878602"/>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5A851F5-999B-41AE-8C54-FA4895E0B91E}">
      <dsp:nvSpPr>
        <dsp:cNvPr id="0" name=""/>
        <dsp:cNvSpPr/>
      </dsp:nvSpPr>
      <dsp:spPr>
        <a:xfrm>
          <a:off x="3863441" y="1096223"/>
          <a:ext cx="91440" cy="1474418"/>
        </a:xfrm>
        <a:custGeom>
          <a:avLst/>
          <a:gdLst/>
          <a:ahLst/>
          <a:cxnLst/>
          <a:rect l="0" t="0" r="0" b="0"/>
          <a:pathLst>
            <a:path>
              <a:moveTo>
                <a:pt x="45720" y="0"/>
              </a:moveTo>
              <a:lnTo>
                <a:pt x="45720" y="1474418"/>
              </a:lnTo>
              <a:lnTo>
                <a:pt x="131111" y="1474418"/>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A3BF53-A66D-4D88-B7A7-67614F51C2E7}">
      <dsp:nvSpPr>
        <dsp:cNvPr id="0" name=""/>
        <dsp:cNvSpPr/>
      </dsp:nvSpPr>
      <dsp:spPr>
        <a:xfrm>
          <a:off x="3863441" y="1096223"/>
          <a:ext cx="91440" cy="1070233"/>
        </a:xfrm>
        <a:custGeom>
          <a:avLst/>
          <a:gdLst/>
          <a:ahLst/>
          <a:cxnLst/>
          <a:rect l="0" t="0" r="0" b="0"/>
          <a:pathLst>
            <a:path>
              <a:moveTo>
                <a:pt x="45720" y="0"/>
              </a:moveTo>
              <a:lnTo>
                <a:pt x="45720" y="1070233"/>
              </a:lnTo>
              <a:lnTo>
                <a:pt x="131111" y="1070233"/>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D8808F-60B5-4628-BBBC-8EFBB36983EE}">
      <dsp:nvSpPr>
        <dsp:cNvPr id="0" name=""/>
        <dsp:cNvSpPr/>
      </dsp:nvSpPr>
      <dsp:spPr>
        <a:xfrm>
          <a:off x="3863441" y="1096223"/>
          <a:ext cx="91440" cy="666049"/>
        </a:xfrm>
        <a:custGeom>
          <a:avLst/>
          <a:gdLst/>
          <a:ahLst/>
          <a:cxnLst/>
          <a:rect l="0" t="0" r="0" b="0"/>
          <a:pathLst>
            <a:path>
              <a:moveTo>
                <a:pt x="45720" y="0"/>
              </a:moveTo>
              <a:lnTo>
                <a:pt x="45720" y="666049"/>
              </a:lnTo>
              <a:lnTo>
                <a:pt x="131111" y="666049"/>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DF0FD8B-3E1F-4C12-B146-A4045BA6090B}">
      <dsp:nvSpPr>
        <dsp:cNvPr id="0" name=""/>
        <dsp:cNvSpPr/>
      </dsp:nvSpPr>
      <dsp:spPr>
        <a:xfrm>
          <a:off x="3863441" y="1096223"/>
          <a:ext cx="91440" cy="261865"/>
        </a:xfrm>
        <a:custGeom>
          <a:avLst/>
          <a:gdLst/>
          <a:ahLst/>
          <a:cxnLst/>
          <a:rect l="0" t="0" r="0" b="0"/>
          <a:pathLst>
            <a:path>
              <a:moveTo>
                <a:pt x="45720" y="0"/>
              </a:moveTo>
              <a:lnTo>
                <a:pt x="45720" y="261865"/>
              </a:lnTo>
              <a:lnTo>
                <a:pt x="131111" y="261865"/>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6D2163-3212-4E3D-B224-BACC82769FEB}">
      <dsp:nvSpPr>
        <dsp:cNvPr id="0" name=""/>
        <dsp:cNvSpPr/>
      </dsp:nvSpPr>
      <dsp:spPr>
        <a:xfrm>
          <a:off x="3792460" y="692039"/>
          <a:ext cx="344410" cy="119547"/>
        </a:xfrm>
        <a:custGeom>
          <a:avLst/>
          <a:gdLst/>
          <a:ahLst/>
          <a:cxnLst/>
          <a:rect l="0" t="0" r="0" b="0"/>
          <a:pathLst>
            <a:path>
              <a:moveTo>
                <a:pt x="0" y="0"/>
              </a:moveTo>
              <a:lnTo>
                <a:pt x="0" y="59773"/>
              </a:lnTo>
              <a:lnTo>
                <a:pt x="344410" y="59773"/>
              </a:lnTo>
              <a:lnTo>
                <a:pt x="344410" y="119547"/>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29F98F-6F55-42BF-A6D0-E0EC96C05E2A}">
      <dsp:nvSpPr>
        <dsp:cNvPr id="0" name=""/>
        <dsp:cNvSpPr/>
      </dsp:nvSpPr>
      <dsp:spPr>
        <a:xfrm>
          <a:off x="3174620" y="1096223"/>
          <a:ext cx="91440" cy="261865"/>
        </a:xfrm>
        <a:custGeom>
          <a:avLst/>
          <a:gdLst/>
          <a:ahLst/>
          <a:cxnLst/>
          <a:rect l="0" t="0" r="0" b="0"/>
          <a:pathLst>
            <a:path>
              <a:moveTo>
                <a:pt x="45720" y="0"/>
              </a:moveTo>
              <a:lnTo>
                <a:pt x="45720" y="261865"/>
              </a:lnTo>
              <a:lnTo>
                <a:pt x="131111" y="261865"/>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295836E-ABBC-4FF2-8D92-6DCEB65AA00E}">
      <dsp:nvSpPr>
        <dsp:cNvPr id="0" name=""/>
        <dsp:cNvSpPr/>
      </dsp:nvSpPr>
      <dsp:spPr>
        <a:xfrm>
          <a:off x="3448050" y="692039"/>
          <a:ext cx="344410" cy="119547"/>
        </a:xfrm>
        <a:custGeom>
          <a:avLst/>
          <a:gdLst/>
          <a:ahLst/>
          <a:cxnLst/>
          <a:rect l="0" t="0" r="0" b="0"/>
          <a:pathLst>
            <a:path>
              <a:moveTo>
                <a:pt x="344410" y="0"/>
              </a:moveTo>
              <a:lnTo>
                <a:pt x="344410" y="59773"/>
              </a:lnTo>
              <a:lnTo>
                <a:pt x="0" y="59773"/>
              </a:lnTo>
              <a:lnTo>
                <a:pt x="0" y="119547"/>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81E6440-2AE1-4FAA-8E13-9CBC097D6EBC}">
      <dsp:nvSpPr>
        <dsp:cNvPr id="0" name=""/>
        <dsp:cNvSpPr/>
      </dsp:nvSpPr>
      <dsp:spPr>
        <a:xfrm>
          <a:off x="2485799" y="1096223"/>
          <a:ext cx="91440" cy="666049"/>
        </a:xfrm>
        <a:custGeom>
          <a:avLst/>
          <a:gdLst/>
          <a:ahLst/>
          <a:cxnLst/>
          <a:rect l="0" t="0" r="0" b="0"/>
          <a:pathLst>
            <a:path>
              <a:moveTo>
                <a:pt x="45720" y="0"/>
              </a:moveTo>
              <a:lnTo>
                <a:pt x="45720" y="666049"/>
              </a:lnTo>
              <a:lnTo>
                <a:pt x="131111" y="666049"/>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377CFA-BE9C-4A1A-A486-EB72E43F5EF4}">
      <dsp:nvSpPr>
        <dsp:cNvPr id="0" name=""/>
        <dsp:cNvSpPr/>
      </dsp:nvSpPr>
      <dsp:spPr>
        <a:xfrm>
          <a:off x="2485799" y="1096223"/>
          <a:ext cx="91440" cy="261865"/>
        </a:xfrm>
        <a:custGeom>
          <a:avLst/>
          <a:gdLst/>
          <a:ahLst/>
          <a:cxnLst/>
          <a:rect l="0" t="0" r="0" b="0"/>
          <a:pathLst>
            <a:path>
              <a:moveTo>
                <a:pt x="45720" y="0"/>
              </a:moveTo>
              <a:lnTo>
                <a:pt x="45720" y="261865"/>
              </a:lnTo>
              <a:lnTo>
                <a:pt x="131111" y="261865"/>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17E4C4-F43C-4527-8E57-33F812227335}">
      <dsp:nvSpPr>
        <dsp:cNvPr id="0" name=""/>
        <dsp:cNvSpPr/>
      </dsp:nvSpPr>
      <dsp:spPr>
        <a:xfrm>
          <a:off x="2759229" y="692039"/>
          <a:ext cx="1033231" cy="119547"/>
        </a:xfrm>
        <a:custGeom>
          <a:avLst/>
          <a:gdLst/>
          <a:ahLst/>
          <a:cxnLst/>
          <a:rect l="0" t="0" r="0" b="0"/>
          <a:pathLst>
            <a:path>
              <a:moveTo>
                <a:pt x="1033231" y="0"/>
              </a:moveTo>
              <a:lnTo>
                <a:pt x="1033231" y="59773"/>
              </a:lnTo>
              <a:lnTo>
                <a:pt x="0" y="59773"/>
              </a:lnTo>
              <a:lnTo>
                <a:pt x="0" y="119547"/>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1FA0801-C19E-4ACA-914C-E1F9FBBF59D3}">
      <dsp:nvSpPr>
        <dsp:cNvPr id="0" name=""/>
        <dsp:cNvSpPr/>
      </dsp:nvSpPr>
      <dsp:spPr>
        <a:xfrm>
          <a:off x="3376890" y="287855"/>
          <a:ext cx="415569" cy="119547"/>
        </a:xfrm>
        <a:custGeom>
          <a:avLst/>
          <a:gdLst/>
          <a:ahLst/>
          <a:cxnLst/>
          <a:rect l="0" t="0" r="0" b="0"/>
          <a:pathLst>
            <a:path>
              <a:moveTo>
                <a:pt x="0" y="0"/>
              </a:moveTo>
              <a:lnTo>
                <a:pt x="0" y="59773"/>
              </a:lnTo>
              <a:lnTo>
                <a:pt x="415569" y="59773"/>
              </a:lnTo>
              <a:lnTo>
                <a:pt x="415569" y="119547"/>
              </a:lnTo>
            </a:path>
          </a:pathLst>
        </a:cu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464BD2-FE0F-472F-9411-61330DBDF234}">
      <dsp:nvSpPr>
        <dsp:cNvPr id="0" name=""/>
        <dsp:cNvSpPr/>
      </dsp:nvSpPr>
      <dsp:spPr>
        <a:xfrm>
          <a:off x="1654660" y="692039"/>
          <a:ext cx="91440" cy="1070233"/>
        </a:xfrm>
        <a:custGeom>
          <a:avLst/>
          <a:gdLst/>
          <a:ahLst/>
          <a:cxnLst/>
          <a:rect l="0" t="0" r="0" b="0"/>
          <a:pathLst>
            <a:path>
              <a:moveTo>
                <a:pt x="45720" y="0"/>
              </a:moveTo>
              <a:lnTo>
                <a:pt x="45720" y="1070233"/>
              </a:lnTo>
              <a:lnTo>
                <a:pt x="131111" y="1070233"/>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0C76923-F8D3-4156-89C6-0D452A77D2AC}">
      <dsp:nvSpPr>
        <dsp:cNvPr id="0" name=""/>
        <dsp:cNvSpPr/>
      </dsp:nvSpPr>
      <dsp:spPr>
        <a:xfrm>
          <a:off x="1654660" y="692039"/>
          <a:ext cx="91440" cy="666049"/>
        </a:xfrm>
        <a:custGeom>
          <a:avLst/>
          <a:gdLst/>
          <a:ahLst/>
          <a:cxnLst/>
          <a:rect l="0" t="0" r="0" b="0"/>
          <a:pathLst>
            <a:path>
              <a:moveTo>
                <a:pt x="45720" y="0"/>
              </a:moveTo>
              <a:lnTo>
                <a:pt x="45720" y="666049"/>
              </a:lnTo>
              <a:lnTo>
                <a:pt x="131111" y="666049"/>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911847-CF29-489A-AF54-27F397C674FD}">
      <dsp:nvSpPr>
        <dsp:cNvPr id="0" name=""/>
        <dsp:cNvSpPr/>
      </dsp:nvSpPr>
      <dsp:spPr>
        <a:xfrm>
          <a:off x="1654660" y="692039"/>
          <a:ext cx="91440" cy="261865"/>
        </a:xfrm>
        <a:custGeom>
          <a:avLst/>
          <a:gdLst/>
          <a:ahLst/>
          <a:cxnLst/>
          <a:rect l="0" t="0" r="0" b="0"/>
          <a:pathLst>
            <a:path>
              <a:moveTo>
                <a:pt x="45720" y="0"/>
              </a:moveTo>
              <a:lnTo>
                <a:pt x="45720" y="261865"/>
              </a:lnTo>
              <a:lnTo>
                <a:pt x="131111" y="261865"/>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ED9A898-3BB5-4094-AB15-B25D51EDE8D4}">
      <dsp:nvSpPr>
        <dsp:cNvPr id="0" name=""/>
        <dsp:cNvSpPr/>
      </dsp:nvSpPr>
      <dsp:spPr>
        <a:xfrm>
          <a:off x="1928090" y="287855"/>
          <a:ext cx="1448800" cy="119547"/>
        </a:xfrm>
        <a:custGeom>
          <a:avLst/>
          <a:gdLst/>
          <a:ahLst/>
          <a:cxnLst/>
          <a:rect l="0" t="0" r="0" b="0"/>
          <a:pathLst>
            <a:path>
              <a:moveTo>
                <a:pt x="1448800" y="0"/>
              </a:moveTo>
              <a:lnTo>
                <a:pt x="1448800" y="59773"/>
              </a:lnTo>
              <a:lnTo>
                <a:pt x="0" y="59773"/>
              </a:lnTo>
              <a:lnTo>
                <a:pt x="0" y="119547"/>
              </a:lnTo>
            </a:path>
          </a:pathLst>
        </a:cu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C44D923-BC07-45DD-9B6A-7E121DE91EF5}">
      <dsp:nvSpPr>
        <dsp:cNvPr id="0" name=""/>
        <dsp:cNvSpPr/>
      </dsp:nvSpPr>
      <dsp:spPr>
        <a:xfrm>
          <a:off x="965839" y="692039"/>
          <a:ext cx="91440" cy="1070233"/>
        </a:xfrm>
        <a:custGeom>
          <a:avLst/>
          <a:gdLst/>
          <a:ahLst/>
          <a:cxnLst/>
          <a:rect l="0" t="0" r="0" b="0"/>
          <a:pathLst>
            <a:path>
              <a:moveTo>
                <a:pt x="45720" y="0"/>
              </a:moveTo>
              <a:lnTo>
                <a:pt x="45720" y="1070233"/>
              </a:lnTo>
              <a:lnTo>
                <a:pt x="131111" y="1070233"/>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A74FA61-408D-4A85-ABD7-0B4C2350FD07}">
      <dsp:nvSpPr>
        <dsp:cNvPr id="0" name=""/>
        <dsp:cNvSpPr/>
      </dsp:nvSpPr>
      <dsp:spPr>
        <a:xfrm>
          <a:off x="965839" y="692039"/>
          <a:ext cx="91440" cy="666049"/>
        </a:xfrm>
        <a:custGeom>
          <a:avLst/>
          <a:gdLst/>
          <a:ahLst/>
          <a:cxnLst/>
          <a:rect l="0" t="0" r="0" b="0"/>
          <a:pathLst>
            <a:path>
              <a:moveTo>
                <a:pt x="45720" y="0"/>
              </a:moveTo>
              <a:lnTo>
                <a:pt x="45720" y="666049"/>
              </a:lnTo>
              <a:lnTo>
                <a:pt x="131111" y="666049"/>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7E6729E-1779-48F6-967F-461CBA3FEB42}">
      <dsp:nvSpPr>
        <dsp:cNvPr id="0" name=""/>
        <dsp:cNvSpPr/>
      </dsp:nvSpPr>
      <dsp:spPr>
        <a:xfrm>
          <a:off x="965839" y="692039"/>
          <a:ext cx="91440" cy="261865"/>
        </a:xfrm>
        <a:custGeom>
          <a:avLst/>
          <a:gdLst/>
          <a:ahLst/>
          <a:cxnLst/>
          <a:rect l="0" t="0" r="0" b="0"/>
          <a:pathLst>
            <a:path>
              <a:moveTo>
                <a:pt x="45720" y="0"/>
              </a:moveTo>
              <a:lnTo>
                <a:pt x="45720" y="261865"/>
              </a:lnTo>
              <a:lnTo>
                <a:pt x="131111" y="261865"/>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34F6AF4-F0DF-4FEA-B66A-114D7FD4667A}">
      <dsp:nvSpPr>
        <dsp:cNvPr id="0" name=""/>
        <dsp:cNvSpPr/>
      </dsp:nvSpPr>
      <dsp:spPr>
        <a:xfrm>
          <a:off x="1239269" y="287855"/>
          <a:ext cx="2137621" cy="119547"/>
        </a:xfrm>
        <a:custGeom>
          <a:avLst/>
          <a:gdLst/>
          <a:ahLst/>
          <a:cxnLst/>
          <a:rect l="0" t="0" r="0" b="0"/>
          <a:pathLst>
            <a:path>
              <a:moveTo>
                <a:pt x="2137621" y="0"/>
              </a:moveTo>
              <a:lnTo>
                <a:pt x="2137621" y="59773"/>
              </a:lnTo>
              <a:lnTo>
                <a:pt x="0" y="59773"/>
              </a:lnTo>
              <a:lnTo>
                <a:pt x="0" y="119547"/>
              </a:lnTo>
            </a:path>
          </a:pathLst>
        </a:cu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2EA509C-9981-4666-9C06-DC9A63A9B139}">
      <dsp:nvSpPr>
        <dsp:cNvPr id="0" name=""/>
        <dsp:cNvSpPr/>
      </dsp:nvSpPr>
      <dsp:spPr>
        <a:xfrm>
          <a:off x="3092254" y="3219"/>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dirty="0"/>
            <a:t>Sweet Parade</a:t>
          </a:r>
          <a:br>
            <a:rPr lang="en-US" sz="500" kern="1200" dirty="0"/>
          </a:br>
          <a:r>
            <a:rPr lang="en-US" sz="500" kern="1200" dirty="0"/>
            <a:t>Cost :</a:t>
          </a:r>
          <a:br>
            <a:rPr lang="en-US" sz="500" kern="1200" dirty="0"/>
          </a:br>
          <a:r>
            <a:rPr lang="en-US" sz="500" kern="1200" dirty="0"/>
            <a:t>Budget :</a:t>
          </a:r>
          <a:endParaRPr lang="en-ID" sz="500" kern="1200" dirty="0"/>
        </a:p>
      </dsp:txBody>
      <dsp:txXfrm>
        <a:off x="3092254" y="3219"/>
        <a:ext cx="569273" cy="284636"/>
      </dsp:txXfrm>
    </dsp:sp>
    <dsp:sp modelId="{1C5EC769-2050-4297-87FD-8B39E5D0AE15}">
      <dsp:nvSpPr>
        <dsp:cNvPr id="0" name=""/>
        <dsp:cNvSpPr/>
      </dsp:nvSpPr>
      <dsp:spPr>
        <a:xfrm>
          <a:off x="954632" y="407403"/>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Insiasi</a:t>
          </a:r>
          <a:br>
            <a:rPr lang="en-US" sz="500" kern="1200"/>
          </a:br>
          <a:r>
            <a:rPr lang="en-US" sz="500" kern="1200"/>
            <a:t>Cost :</a:t>
          </a:r>
          <a:br>
            <a:rPr lang="en-US" sz="500" kern="1200"/>
          </a:br>
          <a:r>
            <a:rPr lang="en-US" sz="500" kern="1200"/>
            <a:t>Budget :</a:t>
          </a:r>
          <a:endParaRPr lang="en-ID" sz="500" kern="1200" dirty="0"/>
        </a:p>
      </dsp:txBody>
      <dsp:txXfrm>
        <a:off x="954632" y="407403"/>
        <a:ext cx="569273" cy="284636"/>
      </dsp:txXfrm>
    </dsp:sp>
    <dsp:sp modelId="{8AF06921-DDCF-4C03-9052-043A3E188C2E}">
      <dsp:nvSpPr>
        <dsp:cNvPr id="0" name=""/>
        <dsp:cNvSpPr/>
      </dsp:nvSpPr>
      <dsp:spPr>
        <a:xfrm>
          <a:off x="1096950" y="811587"/>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Bentuk Tim Kerja</a:t>
          </a:r>
          <a:br>
            <a:rPr lang="en-US" sz="500" kern="1200"/>
          </a:br>
          <a:r>
            <a:rPr lang="en-US" sz="500" kern="1200"/>
            <a:t>Cost :</a:t>
          </a:r>
          <a:br>
            <a:rPr lang="en-US" sz="500" kern="1200"/>
          </a:br>
          <a:r>
            <a:rPr lang="en-US" sz="500" kern="1200"/>
            <a:t>Budget :</a:t>
          </a:r>
          <a:endParaRPr lang="en-ID" sz="500" kern="1200" dirty="0"/>
        </a:p>
      </dsp:txBody>
      <dsp:txXfrm>
        <a:off x="1096950" y="811587"/>
        <a:ext cx="569273" cy="284636"/>
      </dsp:txXfrm>
    </dsp:sp>
    <dsp:sp modelId="{28442ADE-516D-4A15-9193-D68F81120E31}">
      <dsp:nvSpPr>
        <dsp:cNvPr id="0" name=""/>
        <dsp:cNvSpPr/>
      </dsp:nvSpPr>
      <dsp:spPr>
        <a:xfrm>
          <a:off x="1096950" y="1215771"/>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Menyusun Project Charter</a:t>
          </a:r>
          <a:br>
            <a:rPr lang="en-US" sz="500" kern="1200"/>
          </a:br>
          <a:r>
            <a:rPr lang="en-US" sz="500" kern="1200"/>
            <a:t>Cost :</a:t>
          </a:r>
          <a:br>
            <a:rPr lang="en-US" sz="500" kern="1200"/>
          </a:br>
          <a:r>
            <a:rPr lang="en-US" sz="500" kern="1200"/>
            <a:t>Budget :</a:t>
          </a:r>
          <a:endParaRPr lang="en-ID" sz="500" kern="1200" dirty="0"/>
        </a:p>
      </dsp:txBody>
      <dsp:txXfrm>
        <a:off x="1096950" y="1215771"/>
        <a:ext cx="569273" cy="284636"/>
      </dsp:txXfrm>
    </dsp:sp>
    <dsp:sp modelId="{5FD54983-1F76-4869-AC04-56B2279235E5}">
      <dsp:nvSpPr>
        <dsp:cNvPr id="0" name=""/>
        <dsp:cNvSpPr/>
      </dsp:nvSpPr>
      <dsp:spPr>
        <a:xfrm>
          <a:off x="1096950" y="1619955"/>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Evaluasi</a:t>
          </a:r>
          <a:br>
            <a:rPr lang="en-US" sz="500" kern="1200"/>
          </a:br>
          <a:r>
            <a:rPr lang="en-US" sz="500" kern="1200"/>
            <a:t>Cost :</a:t>
          </a:r>
          <a:br>
            <a:rPr lang="en-US" sz="500" kern="1200"/>
          </a:br>
          <a:r>
            <a:rPr lang="en-US" sz="500" kern="1200"/>
            <a:t>Budget :</a:t>
          </a:r>
          <a:endParaRPr lang="en-ID" sz="500" kern="1200" dirty="0"/>
        </a:p>
      </dsp:txBody>
      <dsp:txXfrm>
        <a:off x="1096950" y="1619955"/>
        <a:ext cx="569273" cy="284636"/>
      </dsp:txXfrm>
    </dsp:sp>
    <dsp:sp modelId="{48A4B740-406D-4D33-BE75-2AB1F30448F6}">
      <dsp:nvSpPr>
        <dsp:cNvPr id="0" name=""/>
        <dsp:cNvSpPr/>
      </dsp:nvSpPr>
      <dsp:spPr>
        <a:xfrm>
          <a:off x="1643453" y="407403"/>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Perencanaan</a:t>
          </a:r>
          <a:br>
            <a:rPr lang="en-US" sz="500" kern="1200"/>
          </a:br>
          <a:r>
            <a:rPr lang="en-US" sz="500" kern="1200"/>
            <a:t>Cost :</a:t>
          </a:r>
          <a:br>
            <a:rPr lang="en-US" sz="500" kern="1200"/>
          </a:br>
          <a:r>
            <a:rPr lang="en-US" sz="500" kern="1200"/>
            <a:t>Budget :</a:t>
          </a:r>
          <a:endParaRPr lang="en-ID" sz="500" kern="1200" dirty="0"/>
        </a:p>
      </dsp:txBody>
      <dsp:txXfrm>
        <a:off x="1643453" y="407403"/>
        <a:ext cx="569273" cy="284636"/>
      </dsp:txXfrm>
    </dsp:sp>
    <dsp:sp modelId="{E96C3AD1-945E-452E-A05C-5C60D7238CFA}">
      <dsp:nvSpPr>
        <dsp:cNvPr id="0" name=""/>
        <dsp:cNvSpPr/>
      </dsp:nvSpPr>
      <dsp:spPr>
        <a:xfrm>
          <a:off x="1785771" y="811587"/>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Rapat SDLC</a:t>
          </a:r>
          <a:br>
            <a:rPr lang="en-US" sz="500" kern="1200"/>
          </a:br>
          <a:r>
            <a:rPr lang="en-US" sz="500" kern="1200"/>
            <a:t>Cost :</a:t>
          </a:r>
          <a:br>
            <a:rPr lang="en-US" sz="500" kern="1200"/>
          </a:br>
          <a:r>
            <a:rPr lang="en-US" sz="500" kern="1200"/>
            <a:t>Budget :</a:t>
          </a:r>
          <a:endParaRPr lang="en-ID" sz="500" kern="1200" dirty="0"/>
        </a:p>
      </dsp:txBody>
      <dsp:txXfrm>
        <a:off x="1785771" y="811587"/>
        <a:ext cx="569273" cy="284636"/>
      </dsp:txXfrm>
    </dsp:sp>
    <dsp:sp modelId="{48262251-2CB8-47AE-8CF0-82699C2F847E}">
      <dsp:nvSpPr>
        <dsp:cNvPr id="0" name=""/>
        <dsp:cNvSpPr/>
      </dsp:nvSpPr>
      <dsp:spPr>
        <a:xfrm>
          <a:off x="1785771" y="1215771"/>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Estimasi</a:t>
          </a:r>
          <a:br>
            <a:rPr lang="en-US" sz="500" kern="1200"/>
          </a:br>
          <a:r>
            <a:rPr lang="en-US" sz="500" kern="1200"/>
            <a:t>Cost :</a:t>
          </a:r>
          <a:br>
            <a:rPr lang="en-US" sz="500" kern="1200"/>
          </a:br>
          <a:r>
            <a:rPr lang="en-US" sz="500" kern="1200"/>
            <a:t>Budget :</a:t>
          </a:r>
          <a:endParaRPr lang="en-ID" sz="500" kern="1200" dirty="0"/>
        </a:p>
      </dsp:txBody>
      <dsp:txXfrm>
        <a:off x="1785771" y="1215771"/>
        <a:ext cx="569273" cy="284636"/>
      </dsp:txXfrm>
    </dsp:sp>
    <dsp:sp modelId="{0FC12194-5D90-4054-B5A4-C91DB30FF968}">
      <dsp:nvSpPr>
        <dsp:cNvPr id="0" name=""/>
        <dsp:cNvSpPr/>
      </dsp:nvSpPr>
      <dsp:spPr>
        <a:xfrm>
          <a:off x="1785771" y="1619955"/>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Menyusun WBS</a:t>
          </a:r>
          <a:br>
            <a:rPr lang="en-US" sz="500" kern="1200"/>
          </a:br>
          <a:r>
            <a:rPr lang="en-US" sz="500" kern="1200"/>
            <a:t>Cost :</a:t>
          </a:r>
          <a:br>
            <a:rPr lang="en-US" sz="500" kern="1200"/>
          </a:br>
          <a:r>
            <a:rPr lang="en-US" sz="500" kern="1200"/>
            <a:t>Budget :</a:t>
          </a:r>
          <a:endParaRPr lang="en-ID" sz="500" kern="1200" dirty="0"/>
        </a:p>
      </dsp:txBody>
      <dsp:txXfrm>
        <a:off x="1785771" y="1619955"/>
        <a:ext cx="569273" cy="284636"/>
      </dsp:txXfrm>
    </dsp:sp>
    <dsp:sp modelId="{4EB99215-7A2A-4168-8912-DF37086167F6}">
      <dsp:nvSpPr>
        <dsp:cNvPr id="0" name=""/>
        <dsp:cNvSpPr/>
      </dsp:nvSpPr>
      <dsp:spPr>
        <a:xfrm>
          <a:off x="3507823" y="407403"/>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Eksekusi </a:t>
          </a:r>
          <a:br>
            <a:rPr lang="en-US" sz="500" kern="1200"/>
          </a:br>
          <a:r>
            <a:rPr lang="en-US" sz="500" kern="1200"/>
            <a:t>Cost :</a:t>
          </a:r>
          <a:br>
            <a:rPr lang="en-US" sz="500" kern="1200"/>
          </a:br>
          <a:r>
            <a:rPr lang="en-US" sz="500" kern="1200"/>
            <a:t>Budget :</a:t>
          </a:r>
          <a:endParaRPr lang="en-ID" sz="500" kern="1200" dirty="0"/>
        </a:p>
      </dsp:txBody>
      <dsp:txXfrm>
        <a:off x="3507823" y="407403"/>
        <a:ext cx="569273" cy="284636"/>
      </dsp:txXfrm>
    </dsp:sp>
    <dsp:sp modelId="{CF37FD76-A8D5-4229-84B4-19A1F4C7A5E3}">
      <dsp:nvSpPr>
        <dsp:cNvPr id="0" name=""/>
        <dsp:cNvSpPr/>
      </dsp:nvSpPr>
      <dsp:spPr>
        <a:xfrm>
          <a:off x="2474592" y="811587"/>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Analisa Kebutuhan</a:t>
          </a:r>
          <a:br>
            <a:rPr lang="en-US" sz="500" kern="1200"/>
          </a:br>
          <a:r>
            <a:rPr lang="en-US" sz="500" kern="1200"/>
            <a:t>Cost :</a:t>
          </a:r>
          <a:br>
            <a:rPr lang="en-US" sz="500" kern="1200"/>
          </a:br>
          <a:r>
            <a:rPr lang="en-US" sz="500" kern="1200"/>
            <a:t>Budget :</a:t>
          </a:r>
          <a:endParaRPr lang="en-ID" sz="500" kern="1200" dirty="0"/>
        </a:p>
      </dsp:txBody>
      <dsp:txXfrm>
        <a:off x="2474592" y="811587"/>
        <a:ext cx="569273" cy="284636"/>
      </dsp:txXfrm>
    </dsp:sp>
    <dsp:sp modelId="{6E2A8F0A-36A8-45C0-A15B-9999265BD935}">
      <dsp:nvSpPr>
        <dsp:cNvPr id="0" name=""/>
        <dsp:cNvSpPr/>
      </dsp:nvSpPr>
      <dsp:spPr>
        <a:xfrm>
          <a:off x="2616910" y="1215771"/>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Survey</a:t>
          </a:r>
          <a:br>
            <a:rPr lang="en-US" sz="500" kern="1200"/>
          </a:br>
          <a:r>
            <a:rPr lang="en-US" sz="500" kern="1200"/>
            <a:t>Cost :</a:t>
          </a:r>
          <a:br>
            <a:rPr lang="en-US" sz="500" kern="1200"/>
          </a:br>
          <a:r>
            <a:rPr lang="en-US" sz="500" kern="1200"/>
            <a:t>Budget :</a:t>
          </a:r>
          <a:endParaRPr lang="en-ID" sz="500" kern="1200" dirty="0"/>
        </a:p>
      </dsp:txBody>
      <dsp:txXfrm>
        <a:off x="2616910" y="1215771"/>
        <a:ext cx="569273" cy="284636"/>
      </dsp:txXfrm>
    </dsp:sp>
    <dsp:sp modelId="{E73835B3-24F1-4A29-A5A9-B640D31F0F39}">
      <dsp:nvSpPr>
        <dsp:cNvPr id="0" name=""/>
        <dsp:cNvSpPr/>
      </dsp:nvSpPr>
      <dsp:spPr>
        <a:xfrm>
          <a:off x="2616910" y="1619955"/>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Wawancara</a:t>
          </a:r>
          <a:br>
            <a:rPr lang="en-US" sz="500" kern="1200"/>
          </a:br>
          <a:r>
            <a:rPr lang="en-US" sz="500" kern="1200"/>
            <a:t>Cost :</a:t>
          </a:r>
          <a:br>
            <a:rPr lang="en-US" sz="500" kern="1200"/>
          </a:br>
          <a:r>
            <a:rPr lang="en-US" sz="500" kern="1200"/>
            <a:t>Budget :</a:t>
          </a:r>
          <a:endParaRPr lang="en-ID" sz="500" kern="1200" dirty="0"/>
        </a:p>
      </dsp:txBody>
      <dsp:txXfrm>
        <a:off x="2616910" y="1619955"/>
        <a:ext cx="569273" cy="284636"/>
      </dsp:txXfrm>
    </dsp:sp>
    <dsp:sp modelId="{CBE5550F-8B72-42F9-92DC-FAF97E8EAAC9}">
      <dsp:nvSpPr>
        <dsp:cNvPr id="0" name=""/>
        <dsp:cNvSpPr/>
      </dsp:nvSpPr>
      <dsp:spPr>
        <a:xfrm>
          <a:off x="3163413" y="811587"/>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Requirement</a:t>
          </a:r>
          <a:br>
            <a:rPr lang="en-US" sz="500" kern="1200"/>
          </a:br>
          <a:r>
            <a:rPr lang="en-US" sz="500" kern="1200"/>
            <a:t>Cost :</a:t>
          </a:r>
          <a:br>
            <a:rPr lang="en-US" sz="500" kern="1200"/>
          </a:br>
          <a:r>
            <a:rPr lang="en-US" sz="500" kern="1200"/>
            <a:t>Budget :</a:t>
          </a:r>
          <a:endParaRPr lang="en-ID" sz="500" kern="1200" dirty="0"/>
        </a:p>
      </dsp:txBody>
      <dsp:txXfrm>
        <a:off x="3163413" y="811587"/>
        <a:ext cx="569273" cy="284636"/>
      </dsp:txXfrm>
    </dsp:sp>
    <dsp:sp modelId="{36F3730E-0A8E-4402-B05A-AADB3CB9DAEC}">
      <dsp:nvSpPr>
        <dsp:cNvPr id="0" name=""/>
        <dsp:cNvSpPr/>
      </dsp:nvSpPr>
      <dsp:spPr>
        <a:xfrm>
          <a:off x="3305731" y="1215771"/>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dirty="0" err="1"/>
            <a:t>Membuat</a:t>
          </a:r>
          <a:r>
            <a:rPr lang="en-US" sz="500" kern="1200" dirty="0"/>
            <a:t> SKPL</a:t>
          </a:r>
          <a:br>
            <a:rPr lang="en-US" sz="500" kern="1200" dirty="0"/>
          </a:br>
          <a:r>
            <a:rPr lang="en-US" sz="500" kern="1200" dirty="0"/>
            <a:t>Cost :</a:t>
          </a:r>
          <a:br>
            <a:rPr lang="en-US" sz="500" kern="1200" dirty="0"/>
          </a:br>
          <a:r>
            <a:rPr lang="en-US" sz="500" kern="1200" dirty="0"/>
            <a:t>Budget :</a:t>
          </a:r>
          <a:endParaRPr lang="en-ID" sz="500" kern="1200" dirty="0"/>
        </a:p>
      </dsp:txBody>
      <dsp:txXfrm>
        <a:off x="3305731" y="1215771"/>
        <a:ext cx="569273" cy="284636"/>
      </dsp:txXfrm>
    </dsp:sp>
    <dsp:sp modelId="{8DB30A6D-1B3E-45B6-A9D8-DFB60C1EB783}">
      <dsp:nvSpPr>
        <dsp:cNvPr id="0" name=""/>
        <dsp:cNvSpPr/>
      </dsp:nvSpPr>
      <dsp:spPr>
        <a:xfrm>
          <a:off x="3852234" y="811587"/>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Desain</a:t>
          </a:r>
          <a:br>
            <a:rPr lang="en-US" sz="500" kern="1200"/>
          </a:br>
          <a:r>
            <a:rPr lang="en-US" sz="500" kern="1200"/>
            <a:t>Cost :</a:t>
          </a:r>
          <a:br>
            <a:rPr lang="en-US" sz="500" kern="1200"/>
          </a:br>
          <a:r>
            <a:rPr lang="en-US" sz="500" kern="1200"/>
            <a:t>Budget :</a:t>
          </a:r>
          <a:endParaRPr lang="en-ID" sz="500" kern="1200" dirty="0"/>
        </a:p>
      </dsp:txBody>
      <dsp:txXfrm>
        <a:off x="3852234" y="811587"/>
        <a:ext cx="569273" cy="284636"/>
      </dsp:txXfrm>
    </dsp:sp>
    <dsp:sp modelId="{0C0EA74A-CCC2-4A8E-937E-D1D535C71119}">
      <dsp:nvSpPr>
        <dsp:cNvPr id="0" name=""/>
        <dsp:cNvSpPr/>
      </dsp:nvSpPr>
      <dsp:spPr>
        <a:xfrm>
          <a:off x="3994552" y="1215771"/>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1</a:t>
          </a:r>
          <a:endParaRPr lang="en-ID" sz="500" kern="1200" dirty="0"/>
        </a:p>
      </dsp:txBody>
      <dsp:txXfrm>
        <a:off x="3994552" y="1215771"/>
        <a:ext cx="569273" cy="284636"/>
      </dsp:txXfrm>
    </dsp:sp>
    <dsp:sp modelId="{527B1643-BB95-47EC-A4A1-70ABC2F0838E}">
      <dsp:nvSpPr>
        <dsp:cNvPr id="0" name=""/>
        <dsp:cNvSpPr/>
      </dsp:nvSpPr>
      <dsp:spPr>
        <a:xfrm>
          <a:off x="3994552" y="1619955"/>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2</a:t>
          </a:r>
          <a:endParaRPr lang="en-ID" sz="500" kern="1200" dirty="0"/>
        </a:p>
      </dsp:txBody>
      <dsp:txXfrm>
        <a:off x="3994552" y="1619955"/>
        <a:ext cx="569273" cy="284636"/>
      </dsp:txXfrm>
    </dsp:sp>
    <dsp:sp modelId="{745B32F2-6A4F-48B7-BD66-41A5B2536E52}">
      <dsp:nvSpPr>
        <dsp:cNvPr id="0" name=""/>
        <dsp:cNvSpPr/>
      </dsp:nvSpPr>
      <dsp:spPr>
        <a:xfrm>
          <a:off x="3994552" y="2024139"/>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3</a:t>
          </a:r>
          <a:endParaRPr lang="en-ID" sz="500" kern="1200" dirty="0"/>
        </a:p>
      </dsp:txBody>
      <dsp:txXfrm>
        <a:off x="3994552" y="2024139"/>
        <a:ext cx="569273" cy="284636"/>
      </dsp:txXfrm>
    </dsp:sp>
    <dsp:sp modelId="{445A1AB0-02AC-4934-B2F2-189E71E24E8C}">
      <dsp:nvSpPr>
        <dsp:cNvPr id="0" name=""/>
        <dsp:cNvSpPr/>
      </dsp:nvSpPr>
      <dsp:spPr>
        <a:xfrm>
          <a:off x="3994552" y="2428323"/>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4</a:t>
          </a:r>
          <a:endParaRPr lang="en-ID" sz="500" kern="1200" dirty="0"/>
        </a:p>
      </dsp:txBody>
      <dsp:txXfrm>
        <a:off x="3994552" y="2428323"/>
        <a:ext cx="569273" cy="284636"/>
      </dsp:txXfrm>
    </dsp:sp>
    <dsp:sp modelId="{B997B984-3287-4E2F-8ACC-D8D75E9E539B}">
      <dsp:nvSpPr>
        <dsp:cNvPr id="0" name=""/>
        <dsp:cNvSpPr/>
      </dsp:nvSpPr>
      <dsp:spPr>
        <a:xfrm>
          <a:off x="3994552" y="2832507"/>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5</a:t>
          </a:r>
          <a:endParaRPr lang="en-ID" sz="500" kern="1200" dirty="0"/>
        </a:p>
      </dsp:txBody>
      <dsp:txXfrm>
        <a:off x="3994552" y="2832507"/>
        <a:ext cx="569273" cy="284636"/>
      </dsp:txXfrm>
    </dsp:sp>
    <dsp:sp modelId="{ED185497-4C19-4848-8F49-B74C5B958804}">
      <dsp:nvSpPr>
        <dsp:cNvPr id="0" name=""/>
        <dsp:cNvSpPr/>
      </dsp:nvSpPr>
      <dsp:spPr>
        <a:xfrm>
          <a:off x="3994552" y="3236691"/>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6</a:t>
          </a:r>
          <a:endParaRPr lang="en-ID" sz="500" kern="1200" dirty="0"/>
        </a:p>
      </dsp:txBody>
      <dsp:txXfrm>
        <a:off x="3994552" y="3236691"/>
        <a:ext cx="569273" cy="284636"/>
      </dsp:txXfrm>
    </dsp:sp>
    <dsp:sp modelId="{FC7378E0-A08E-413A-A019-50A3C1FEF3D7}">
      <dsp:nvSpPr>
        <dsp:cNvPr id="0" name=""/>
        <dsp:cNvSpPr/>
      </dsp:nvSpPr>
      <dsp:spPr>
        <a:xfrm>
          <a:off x="3994552" y="3640876"/>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7</a:t>
          </a:r>
          <a:endParaRPr lang="en-ID" sz="500" kern="1200" dirty="0"/>
        </a:p>
      </dsp:txBody>
      <dsp:txXfrm>
        <a:off x="3994552" y="3640876"/>
        <a:ext cx="569273" cy="284636"/>
      </dsp:txXfrm>
    </dsp:sp>
    <dsp:sp modelId="{7ED0CC54-8601-4658-B5C9-8C89B8AB0AE9}">
      <dsp:nvSpPr>
        <dsp:cNvPr id="0" name=""/>
        <dsp:cNvSpPr/>
      </dsp:nvSpPr>
      <dsp:spPr>
        <a:xfrm>
          <a:off x="3994552" y="4045060"/>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8</a:t>
          </a:r>
          <a:endParaRPr lang="en-ID" sz="500" kern="1200" dirty="0"/>
        </a:p>
      </dsp:txBody>
      <dsp:txXfrm>
        <a:off x="3994552" y="4045060"/>
        <a:ext cx="569273" cy="284636"/>
      </dsp:txXfrm>
    </dsp:sp>
    <dsp:sp modelId="{6B103CB4-906C-4131-9158-9E794FDA3445}">
      <dsp:nvSpPr>
        <dsp:cNvPr id="0" name=""/>
        <dsp:cNvSpPr/>
      </dsp:nvSpPr>
      <dsp:spPr>
        <a:xfrm>
          <a:off x="3994552" y="4449244"/>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9</a:t>
          </a:r>
          <a:endParaRPr lang="en-ID" sz="500" kern="1200" dirty="0"/>
        </a:p>
      </dsp:txBody>
      <dsp:txXfrm>
        <a:off x="3994552" y="4449244"/>
        <a:ext cx="569273" cy="284636"/>
      </dsp:txXfrm>
    </dsp:sp>
    <dsp:sp modelId="{F7C8036B-116E-4C0E-905B-D84B27F735C6}">
      <dsp:nvSpPr>
        <dsp:cNvPr id="0" name=""/>
        <dsp:cNvSpPr/>
      </dsp:nvSpPr>
      <dsp:spPr>
        <a:xfrm>
          <a:off x="4541054" y="811587"/>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dirty="0" err="1"/>
            <a:t>Implementasi</a:t>
          </a:r>
          <a:br>
            <a:rPr lang="en-US" sz="500" kern="1200" dirty="0"/>
          </a:br>
          <a:r>
            <a:rPr lang="en-US" sz="500" kern="1200" dirty="0"/>
            <a:t>Cost :</a:t>
          </a:r>
          <a:br>
            <a:rPr lang="en-US" sz="500" kern="1200" dirty="0"/>
          </a:br>
          <a:r>
            <a:rPr lang="en-US" sz="500" kern="1200" dirty="0"/>
            <a:t>Budget :</a:t>
          </a:r>
          <a:endParaRPr lang="en-ID" sz="500" kern="1200" dirty="0"/>
        </a:p>
      </dsp:txBody>
      <dsp:txXfrm>
        <a:off x="4541054" y="811587"/>
        <a:ext cx="569273" cy="284636"/>
      </dsp:txXfrm>
    </dsp:sp>
    <dsp:sp modelId="{F220520E-C2D3-44E7-82D9-4E25AFD64385}">
      <dsp:nvSpPr>
        <dsp:cNvPr id="0" name=""/>
        <dsp:cNvSpPr/>
      </dsp:nvSpPr>
      <dsp:spPr>
        <a:xfrm>
          <a:off x="4683373" y="1215771"/>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1</a:t>
          </a:r>
          <a:endParaRPr lang="en-ID" sz="500" kern="1200" dirty="0"/>
        </a:p>
      </dsp:txBody>
      <dsp:txXfrm>
        <a:off x="4683373" y="1215771"/>
        <a:ext cx="569273" cy="284636"/>
      </dsp:txXfrm>
    </dsp:sp>
    <dsp:sp modelId="{F6B46F47-C564-4220-8800-37A2DDC7EC94}">
      <dsp:nvSpPr>
        <dsp:cNvPr id="0" name=""/>
        <dsp:cNvSpPr/>
      </dsp:nvSpPr>
      <dsp:spPr>
        <a:xfrm>
          <a:off x="4683373" y="1619955"/>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2</a:t>
          </a:r>
          <a:endParaRPr lang="en-ID" sz="500" kern="1200" dirty="0"/>
        </a:p>
      </dsp:txBody>
      <dsp:txXfrm>
        <a:off x="4683373" y="1619955"/>
        <a:ext cx="569273" cy="284636"/>
      </dsp:txXfrm>
    </dsp:sp>
    <dsp:sp modelId="{CB3DB823-A3C0-43AA-9784-C9C02875E5E6}">
      <dsp:nvSpPr>
        <dsp:cNvPr id="0" name=""/>
        <dsp:cNvSpPr/>
      </dsp:nvSpPr>
      <dsp:spPr>
        <a:xfrm>
          <a:off x="4683373" y="2024139"/>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3</a:t>
          </a:r>
          <a:endParaRPr lang="en-ID" sz="500" kern="1200" dirty="0"/>
        </a:p>
      </dsp:txBody>
      <dsp:txXfrm>
        <a:off x="4683373" y="2024139"/>
        <a:ext cx="569273" cy="284636"/>
      </dsp:txXfrm>
    </dsp:sp>
    <dsp:sp modelId="{01CFB033-A4D6-4550-B503-C8A7A4E88B9C}">
      <dsp:nvSpPr>
        <dsp:cNvPr id="0" name=""/>
        <dsp:cNvSpPr/>
      </dsp:nvSpPr>
      <dsp:spPr>
        <a:xfrm>
          <a:off x="4683373" y="2428323"/>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4</a:t>
          </a:r>
          <a:endParaRPr lang="en-ID" sz="500" kern="1200" dirty="0"/>
        </a:p>
      </dsp:txBody>
      <dsp:txXfrm>
        <a:off x="4683373" y="2428323"/>
        <a:ext cx="569273" cy="284636"/>
      </dsp:txXfrm>
    </dsp:sp>
    <dsp:sp modelId="{0169D93A-7118-494E-BAD0-01A16B2D7016}">
      <dsp:nvSpPr>
        <dsp:cNvPr id="0" name=""/>
        <dsp:cNvSpPr/>
      </dsp:nvSpPr>
      <dsp:spPr>
        <a:xfrm>
          <a:off x="4683373" y="2832507"/>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5</a:t>
          </a:r>
          <a:endParaRPr lang="en-ID" sz="500" kern="1200" dirty="0"/>
        </a:p>
      </dsp:txBody>
      <dsp:txXfrm>
        <a:off x="4683373" y="2832507"/>
        <a:ext cx="569273" cy="284636"/>
      </dsp:txXfrm>
    </dsp:sp>
    <dsp:sp modelId="{98675D60-CDEA-4010-99E6-9E1EC5F9C3AB}">
      <dsp:nvSpPr>
        <dsp:cNvPr id="0" name=""/>
        <dsp:cNvSpPr/>
      </dsp:nvSpPr>
      <dsp:spPr>
        <a:xfrm>
          <a:off x="4683373" y="3236691"/>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6</a:t>
          </a:r>
          <a:endParaRPr lang="en-ID" sz="500" kern="1200" dirty="0"/>
        </a:p>
      </dsp:txBody>
      <dsp:txXfrm>
        <a:off x="4683373" y="3236691"/>
        <a:ext cx="569273" cy="284636"/>
      </dsp:txXfrm>
    </dsp:sp>
    <dsp:sp modelId="{55BCEB19-3B33-414D-9C84-8A9EB46D48E2}">
      <dsp:nvSpPr>
        <dsp:cNvPr id="0" name=""/>
        <dsp:cNvSpPr/>
      </dsp:nvSpPr>
      <dsp:spPr>
        <a:xfrm>
          <a:off x="4683373" y="3640876"/>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7</a:t>
          </a:r>
          <a:endParaRPr lang="en-ID" sz="500" kern="1200" dirty="0"/>
        </a:p>
      </dsp:txBody>
      <dsp:txXfrm>
        <a:off x="4683373" y="3640876"/>
        <a:ext cx="569273" cy="284636"/>
      </dsp:txXfrm>
    </dsp:sp>
    <dsp:sp modelId="{6ED1452D-22C4-4198-ACF7-E6042F2530F1}">
      <dsp:nvSpPr>
        <dsp:cNvPr id="0" name=""/>
        <dsp:cNvSpPr/>
      </dsp:nvSpPr>
      <dsp:spPr>
        <a:xfrm>
          <a:off x="4683373" y="4045060"/>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8</a:t>
          </a:r>
          <a:endParaRPr lang="en-ID" sz="500" kern="1200" dirty="0"/>
        </a:p>
      </dsp:txBody>
      <dsp:txXfrm>
        <a:off x="4683373" y="4045060"/>
        <a:ext cx="569273" cy="284636"/>
      </dsp:txXfrm>
    </dsp:sp>
    <dsp:sp modelId="{5743BDB0-BC83-41CC-96A9-0EB9B6090F1E}">
      <dsp:nvSpPr>
        <dsp:cNvPr id="0" name=""/>
        <dsp:cNvSpPr/>
      </dsp:nvSpPr>
      <dsp:spPr>
        <a:xfrm>
          <a:off x="4683373" y="4449244"/>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Fitur 9</a:t>
          </a:r>
          <a:endParaRPr lang="en-ID" sz="500" kern="1200" dirty="0"/>
        </a:p>
      </dsp:txBody>
      <dsp:txXfrm>
        <a:off x="4683373" y="4449244"/>
        <a:ext cx="569273" cy="284636"/>
      </dsp:txXfrm>
    </dsp:sp>
    <dsp:sp modelId="{8420A5B1-0018-4AFE-B8BD-2C323F67E866}">
      <dsp:nvSpPr>
        <dsp:cNvPr id="0" name=""/>
        <dsp:cNvSpPr/>
      </dsp:nvSpPr>
      <dsp:spPr>
        <a:xfrm>
          <a:off x="5229875" y="407403"/>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Penutup</a:t>
          </a:r>
          <a:br>
            <a:rPr lang="en-US" sz="500" kern="1200"/>
          </a:br>
          <a:r>
            <a:rPr lang="en-US" sz="500" kern="1200"/>
            <a:t>Cost :</a:t>
          </a:r>
          <a:br>
            <a:rPr lang="en-US" sz="500" kern="1200"/>
          </a:br>
          <a:r>
            <a:rPr lang="en-US" sz="500" kern="1200"/>
            <a:t>Budget :</a:t>
          </a:r>
          <a:endParaRPr lang="en-ID" sz="500" kern="1200" dirty="0"/>
        </a:p>
      </dsp:txBody>
      <dsp:txXfrm>
        <a:off x="5229875" y="407403"/>
        <a:ext cx="569273" cy="284636"/>
      </dsp:txXfrm>
    </dsp:sp>
    <dsp:sp modelId="{F9B92E41-493D-4F1D-9599-DE07D45C87F5}">
      <dsp:nvSpPr>
        <dsp:cNvPr id="0" name=""/>
        <dsp:cNvSpPr/>
      </dsp:nvSpPr>
      <dsp:spPr>
        <a:xfrm>
          <a:off x="5372194" y="811587"/>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UAT</a:t>
          </a:r>
          <a:br>
            <a:rPr lang="en-US" sz="500" kern="1200"/>
          </a:br>
          <a:r>
            <a:rPr lang="en-US" sz="500" kern="1200"/>
            <a:t>Cost :</a:t>
          </a:r>
          <a:br>
            <a:rPr lang="en-US" sz="500" kern="1200"/>
          </a:br>
          <a:r>
            <a:rPr lang="en-US" sz="500" kern="1200"/>
            <a:t>Budget :</a:t>
          </a:r>
          <a:endParaRPr lang="en-ID" sz="500" kern="1200" dirty="0"/>
        </a:p>
      </dsp:txBody>
      <dsp:txXfrm>
        <a:off x="5372194" y="811587"/>
        <a:ext cx="569273" cy="284636"/>
      </dsp:txXfrm>
    </dsp:sp>
    <dsp:sp modelId="{65F4221A-01CD-477C-9720-C1ADD8D076DC}">
      <dsp:nvSpPr>
        <dsp:cNvPr id="0" name=""/>
        <dsp:cNvSpPr/>
      </dsp:nvSpPr>
      <dsp:spPr>
        <a:xfrm>
          <a:off x="5372194" y="1215771"/>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ToS</a:t>
          </a:r>
          <a:br>
            <a:rPr lang="en-US" sz="500" kern="1200"/>
          </a:br>
          <a:r>
            <a:rPr lang="en-US" sz="500" kern="1200"/>
            <a:t>Cost :</a:t>
          </a:r>
          <a:br>
            <a:rPr lang="en-US" sz="500" kern="1200"/>
          </a:br>
          <a:r>
            <a:rPr lang="en-US" sz="500" kern="1200"/>
            <a:t>Budget :</a:t>
          </a:r>
          <a:endParaRPr lang="en-ID" sz="500" kern="1200" dirty="0"/>
        </a:p>
      </dsp:txBody>
      <dsp:txXfrm>
        <a:off x="5372194" y="1215771"/>
        <a:ext cx="569273" cy="284636"/>
      </dsp:txXfrm>
    </dsp:sp>
    <dsp:sp modelId="{8B8B35D3-F988-4F4E-BB7A-1977243C7806}">
      <dsp:nvSpPr>
        <dsp:cNvPr id="0" name=""/>
        <dsp:cNvSpPr/>
      </dsp:nvSpPr>
      <dsp:spPr>
        <a:xfrm>
          <a:off x="5372194" y="1619955"/>
          <a:ext cx="569273" cy="284636"/>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 tIns="3175" rIns="3175" bIns="3175" numCol="1" spcCol="1270" anchor="ctr" anchorCtr="0">
          <a:noAutofit/>
        </a:bodyPr>
        <a:lstStyle/>
        <a:p>
          <a:pPr marL="0" lvl="0" indent="0" algn="ctr" defTabSz="222250">
            <a:lnSpc>
              <a:spcPct val="90000"/>
            </a:lnSpc>
            <a:spcBef>
              <a:spcPct val="0"/>
            </a:spcBef>
            <a:spcAft>
              <a:spcPct val="35000"/>
            </a:spcAft>
            <a:buNone/>
          </a:pPr>
          <a:r>
            <a:rPr lang="en-US" sz="500" kern="1200"/>
            <a:t>Serah Terima</a:t>
          </a:r>
          <a:br>
            <a:rPr lang="en-US" sz="500" kern="1200"/>
          </a:br>
          <a:r>
            <a:rPr lang="en-US" sz="500" kern="1200"/>
            <a:t>Cost :</a:t>
          </a:r>
          <a:br>
            <a:rPr lang="en-US" sz="500" kern="1200"/>
          </a:br>
          <a:r>
            <a:rPr lang="en-US" sz="500" kern="1200"/>
            <a:t>Budget :</a:t>
          </a:r>
          <a:endParaRPr lang="en-ID" sz="500" kern="1200" dirty="0"/>
        </a:p>
      </dsp:txBody>
      <dsp:txXfrm>
        <a:off x="5372194" y="1619955"/>
        <a:ext cx="569273" cy="28463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EC17A8-541A-4DAF-BF51-40E164189AAC}">
      <dsp:nvSpPr>
        <dsp:cNvPr id="0" name=""/>
        <dsp:cNvSpPr/>
      </dsp:nvSpPr>
      <dsp:spPr>
        <a:xfrm>
          <a:off x="4695821" y="4517773"/>
          <a:ext cx="226867" cy="91440"/>
        </a:xfrm>
        <a:custGeom>
          <a:avLst/>
          <a:gdLst/>
          <a:ahLst/>
          <a:cxnLst/>
          <a:rect l="0" t="0" r="0" b="0"/>
          <a:pathLst>
            <a:path>
              <a:moveTo>
                <a:pt x="0" y="45720"/>
              </a:moveTo>
              <a:lnTo>
                <a:pt x="226867" y="45720"/>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1AACF1-6A5E-40FA-AE88-CB00910B653C}">
      <dsp:nvSpPr>
        <dsp:cNvPr id="0" name=""/>
        <dsp:cNvSpPr/>
      </dsp:nvSpPr>
      <dsp:spPr>
        <a:xfrm>
          <a:off x="3334616" y="3953786"/>
          <a:ext cx="226867" cy="609706"/>
        </a:xfrm>
        <a:custGeom>
          <a:avLst/>
          <a:gdLst/>
          <a:ahLst/>
          <a:cxnLst/>
          <a:rect l="0" t="0" r="0" b="0"/>
          <a:pathLst>
            <a:path>
              <a:moveTo>
                <a:pt x="0" y="0"/>
              </a:moveTo>
              <a:lnTo>
                <a:pt x="113433" y="0"/>
              </a:lnTo>
              <a:lnTo>
                <a:pt x="113433" y="609706"/>
              </a:lnTo>
              <a:lnTo>
                <a:pt x="226867" y="609706"/>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3442023-660F-4876-AF7D-BD1387EEC290}">
      <dsp:nvSpPr>
        <dsp:cNvPr id="0" name=""/>
        <dsp:cNvSpPr/>
      </dsp:nvSpPr>
      <dsp:spPr>
        <a:xfrm>
          <a:off x="4695821" y="3344080"/>
          <a:ext cx="226867" cy="731647"/>
        </a:xfrm>
        <a:custGeom>
          <a:avLst/>
          <a:gdLst/>
          <a:ahLst/>
          <a:cxnLst/>
          <a:rect l="0" t="0" r="0" b="0"/>
          <a:pathLst>
            <a:path>
              <a:moveTo>
                <a:pt x="0" y="0"/>
              </a:moveTo>
              <a:lnTo>
                <a:pt x="113433" y="0"/>
              </a:lnTo>
              <a:lnTo>
                <a:pt x="113433" y="731647"/>
              </a:lnTo>
              <a:lnTo>
                <a:pt x="226867" y="731647"/>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D395AA5-4925-405F-8150-2BB255B94410}">
      <dsp:nvSpPr>
        <dsp:cNvPr id="0" name=""/>
        <dsp:cNvSpPr/>
      </dsp:nvSpPr>
      <dsp:spPr>
        <a:xfrm>
          <a:off x="4695821" y="3344080"/>
          <a:ext cx="226867" cy="243882"/>
        </a:xfrm>
        <a:custGeom>
          <a:avLst/>
          <a:gdLst/>
          <a:ahLst/>
          <a:cxnLst/>
          <a:rect l="0" t="0" r="0" b="0"/>
          <a:pathLst>
            <a:path>
              <a:moveTo>
                <a:pt x="0" y="0"/>
              </a:moveTo>
              <a:lnTo>
                <a:pt x="113433" y="0"/>
              </a:lnTo>
              <a:lnTo>
                <a:pt x="113433" y="243882"/>
              </a:lnTo>
              <a:lnTo>
                <a:pt x="226867" y="243882"/>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095AAA-7F6A-495B-AFF9-0B528B2AEF5A}">
      <dsp:nvSpPr>
        <dsp:cNvPr id="0" name=""/>
        <dsp:cNvSpPr/>
      </dsp:nvSpPr>
      <dsp:spPr>
        <a:xfrm>
          <a:off x="4695821" y="3100197"/>
          <a:ext cx="226867" cy="243882"/>
        </a:xfrm>
        <a:custGeom>
          <a:avLst/>
          <a:gdLst/>
          <a:ahLst/>
          <a:cxnLst/>
          <a:rect l="0" t="0" r="0" b="0"/>
          <a:pathLst>
            <a:path>
              <a:moveTo>
                <a:pt x="0" y="243882"/>
              </a:moveTo>
              <a:lnTo>
                <a:pt x="113433" y="243882"/>
              </a:lnTo>
              <a:lnTo>
                <a:pt x="113433" y="0"/>
              </a:lnTo>
              <a:lnTo>
                <a:pt x="226867" y="0"/>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CEA872-4F14-492D-903A-3046C3DD5DC3}">
      <dsp:nvSpPr>
        <dsp:cNvPr id="0" name=""/>
        <dsp:cNvSpPr/>
      </dsp:nvSpPr>
      <dsp:spPr>
        <a:xfrm>
          <a:off x="4695821" y="2612432"/>
          <a:ext cx="226867" cy="731647"/>
        </a:xfrm>
        <a:custGeom>
          <a:avLst/>
          <a:gdLst/>
          <a:ahLst/>
          <a:cxnLst/>
          <a:rect l="0" t="0" r="0" b="0"/>
          <a:pathLst>
            <a:path>
              <a:moveTo>
                <a:pt x="0" y="731647"/>
              </a:moveTo>
              <a:lnTo>
                <a:pt x="113433" y="731647"/>
              </a:lnTo>
              <a:lnTo>
                <a:pt x="113433" y="0"/>
              </a:lnTo>
              <a:lnTo>
                <a:pt x="226867" y="0"/>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65425A-9280-4044-BEC3-D2EF9747D8D8}">
      <dsp:nvSpPr>
        <dsp:cNvPr id="0" name=""/>
        <dsp:cNvSpPr/>
      </dsp:nvSpPr>
      <dsp:spPr>
        <a:xfrm>
          <a:off x="3334616" y="3344080"/>
          <a:ext cx="226867" cy="609706"/>
        </a:xfrm>
        <a:custGeom>
          <a:avLst/>
          <a:gdLst/>
          <a:ahLst/>
          <a:cxnLst/>
          <a:rect l="0" t="0" r="0" b="0"/>
          <a:pathLst>
            <a:path>
              <a:moveTo>
                <a:pt x="0" y="609706"/>
              </a:moveTo>
              <a:lnTo>
                <a:pt x="113433" y="609706"/>
              </a:lnTo>
              <a:lnTo>
                <a:pt x="113433" y="0"/>
              </a:lnTo>
              <a:lnTo>
                <a:pt x="226867" y="0"/>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67EA70D-7E8A-4788-9061-623753C8F5CA}">
      <dsp:nvSpPr>
        <dsp:cNvPr id="0" name=""/>
        <dsp:cNvSpPr/>
      </dsp:nvSpPr>
      <dsp:spPr>
        <a:xfrm>
          <a:off x="1973410" y="2551461"/>
          <a:ext cx="226867" cy="1402325"/>
        </a:xfrm>
        <a:custGeom>
          <a:avLst/>
          <a:gdLst/>
          <a:ahLst/>
          <a:cxnLst/>
          <a:rect l="0" t="0" r="0" b="0"/>
          <a:pathLst>
            <a:path>
              <a:moveTo>
                <a:pt x="0" y="0"/>
              </a:moveTo>
              <a:lnTo>
                <a:pt x="113433" y="0"/>
              </a:lnTo>
              <a:lnTo>
                <a:pt x="113433" y="1402325"/>
              </a:lnTo>
              <a:lnTo>
                <a:pt x="226867" y="1402325"/>
              </a:lnTo>
            </a:path>
          </a:pathLst>
        </a:cu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D7F6A0-CBA6-40B6-9AB8-3E66F349D3CC}">
      <dsp:nvSpPr>
        <dsp:cNvPr id="0" name=""/>
        <dsp:cNvSpPr/>
      </dsp:nvSpPr>
      <dsp:spPr>
        <a:xfrm>
          <a:off x="4695821" y="1149136"/>
          <a:ext cx="226867" cy="975530"/>
        </a:xfrm>
        <a:custGeom>
          <a:avLst/>
          <a:gdLst/>
          <a:ahLst/>
          <a:cxnLst/>
          <a:rect l="0" t="0" r="0" b="0"/>
          <a:pathLst>
            <a:path>
              <a:moveTo>
                <a:pt x="0" y="0"/>
              </a:moveTo>
              <a:lnTo>
                <a:pt x="113433" y="0"/>
              </a:lnTo>
              <a:lnTo>
                <a:pt x="113433" y="975530"/>
              </a:lnTo>
              <a:lnTo>
                <a:pt x="226867" y="975530"/>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110B87-EA11-4056-876E-74C53191F85C}">
      <dsp:nvSpPr>
        <dsp:cNvPr id="0" name=""/>
        <dsp:cNvSpPr/>
      </dsp:nvSpPr>
      <dsp:spPr>
        <a:xfrm>
          <a:off x="4695821" y="1149136"/>
          <a:ext cx="226867" cy="487765"/>
        </a:xfrm>
        <a:custGeom>
          <a:avLst/>
          <a:gdLst/>
          <a:ahLst/>
          <a:cxnLst/>
          <a:rect l="0" t="0" r="0" b="0"/>
          <a:pathLst>
            <a:path>
              <a:moveTo>
                <a:pt x="0" y="0"/>
              </a:moveTo>
              <a:lnTo>
                <a:pt x="113433" y="0"/>
              </a:lnTo>
              <a:lnTo>
                <a:pt x="113433" y="487765"/>
              </a:lnTo>
              <a:lnTo>
                <a:pt x="226867" y="487765"/>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7C13E1-AF11-460B-B7CD-2E86EADF0C3E}">
      <dsp:nvSpPr>
        <dsp:cNvPr id="0" name=""/>
        <dsp:cNvSpPr/>
      </dsp:nvSpPr>
      <dsp:spPr>
        <a:xfrm>
          <a:off x="4695821" y="1103416"/>
          <a:ext cx="226867" cy="91440"/>
        </a:xfrm>
        <a:custGeom>
          <a:avLst/>
          <a:gdLst/>
          <a:ahLst/>
          <a:cxnLst/>
          <a:rect l="0" t="0" r="0" b="0"/>
          <a:pathLst>
            <a:path>
              <a:moveTo>
                <a:pt x="0" y="45720"/>
              </a:moveTo>
              <a:lnTo>
                <a:pt x="226867" y="45720"/>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432D49-D1CE-47EC-84A5-788C1D98C584}">
      <dsp:nvSpPr>
        <dsp:cNvPr id="0" name=""/>
        <dsp:cNvSpPr/>
      </dsp:nvSpPr>
      <dsp:spPr>
        <a:xfrm>
          <a:off x="4695821" y="661371"/>
          <a:ext cx="226867" cy="487765"/>
        </a:xfrm>
        <a:custGeom>
          <a:avLst/>
          <a:gdLst/>
          <a:ahLst/>
          <a:cxnLst/>
          <a:rect l="0" t="0" r="0" b="0"/>
          <a:pathLst>
            <a:path>
              <a:moveTo>
                <a:pt x="0" y="487765"/>
              </a:moveTo>
              <a:lnTo>
                <a:pt x="113433" y="487765"/>
              </a:lnTo>
              <a:lnTo>
                <a:pt x="113433" y="0"/>
              </a:lnTo>
              <a:lnTo>
                <a:pt x="226867" y="0"/>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FFC905-0896-4D9B-8A3A-AF2177BAD9EF}">
      <dsp:nvSpPr>
        <dsp:cNvPr id="0" name=""/>
        <dsp:cNvSpPr/>
      </dsp:nvSpPr>
      <dsp:spPr>
        <a:xfrm>
          <a:off x="4695821" y="173606"/>
          <a:ext cx="226867" cy="975530"/>
        </a:xfrm>
        <a:custGeom>
          <a:avLst/>
          <a:gdLst/>
          <a:ahLst/>
          <a:cxnLst/>
          <a:rect l="0" t="0" r="0" b="0"/>
          <a:pathLst>
            <a:path>
              <a:moveTo>
                <a:pt x="0" y="975530"/>
              </a:moveTo>
              <a:lnTo>
                <a:pt x="113433" y="975530"/>
              </a:lnTo>
              <a:lnTo>
                <a:pt x="113433" y="0"/>
              </a:lnTo>
              <a:lnTo>
                <a:pt x="226867" y="0"/>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7240CF-D32C-46E3-ADB4-1DBE30150AF8}">
      <dsp:nvSpPr>
        <dsp:cNvPr id="0" name=""/>
        <dsp:cNvSpPr/>
      </dsp:nvSpPr>
      <dsp:spPr>
        <a:xfrm>
          <a:off x="3334616" y="1103416"/>
          <a:ext cx="226867" cy="91440"/>
        </a:xfrm>
        <a:custGeom>
          <a:avLst/>
          <a:gdLst/>
          <a:ahLst/>
          <a:cxnLst/>
          <a:rect l="0" t="0" r="0" b="0"/>
          <a:pathLst>
            <a:path>
              <a:moveTo>
                <a:pt x="0" y="45720"/>
              </a:moveTo>
              <a:lnTo>
                <a:pt x="226867" y="45720"/>
              </a:lnTo>
            </a:path>
          </a:pathLst>
        </a:custGeom>
        <a:noFill/>
        <a:ln w="25400" cap="flat" cmpd="sng" algn="ctr">
          <a:solidFill>
            <a:schemeClr val="dk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2527E3-DE2B-45D1-9FA0-D16F788F4BA3}">
      <dsp:nvSpPr>
        <dsp:cNvPr id="0" name=""/>
        <dsp:cNvSpPr/>
      </dsp:nvSpPr>
      <dsp:spPr>
        <a:xfrm>
          <a:off x="1973410" y="1149136"/>
          <a:ext cx="226867" cy="1402325"/>
        </a:xfrm>
        <a:custGeom>
          <a:avLst/>
          <a:gdLst/>
          <a:ahLst/>
          <a:cxnLst/>
          <a:rect l="0" t="0" r="0" b="0"/>
          <a:pathLst>
            <a:path>
              <a:moveTo>
                <a:pt x="0" y="1402325"/>
              </a:moveTo>
              <a:lnTo>
                <a:pt x="113433" y="1402325"/>
              </a:lnTo>
              <a:lnTo>
                <a:pt x="113433" y="0"/>
              </a:lnTo>
              <a:lnTo>
                <a:pt x="226867" y="0"/>
              </a:lnTo>
            </a:path>
          </a:pathLst>
        </a:custGeom>
        <a:noFill/>
        <a:ln w="25400"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6CE2D7-A780-43D8-AED3-3ACA602A61C0}">
      <dsp:nvSpPr>
        <dsp:cNvPr id="0" name=""/>
        <dsp:cNvSpPr/>
      </dsp:nvSpPr>
      <dsp:spPr>
        <a:xfrm>
          <a:off x="839073" y="2378475"/>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Sweet Parade</a:t>
          </a:r>
          <a:br>
            <a:rPr lang="en-US" sz="800" kern="1200" dirty="0"/>
          </a:br>
          <a:r>
            <a:rPr lang="en-US" sz="800" kern="1200" dirty="0"/>
            <a:t>Cost :</a:t>
          </a:r>
          <a:br>
            <a:rPr lang="en-US" sz="800" kern="1200" dirty="0"/>
          </a:br>
          <a:r>
            <a:rPr lang="en-US" sz="800" kern="1200" dirty="0"/>
            <a:t>Budget :</a:t>
          </a:r>
          <a:endParaRPr lang="en-ID" sz="800" kern="1200" dirty="0"/>
        </a:p>
      </dsp:txBody>
      <dsp:txXfrm>
        <a:off x="839073" y="2378475"/>
        <a:ext cx="1134337" cy="345973"/>
      </dsp:txXfrm>
    </dsp:sp>
    <dsp:sp modelId="{FAEB30ED-D29A-416B-81EB-309D01D41B5B}">
      <dsp:nvSpPr>
        <dsp:cNvPr id="0" name=""/>
        <dsp:cNvSpPr/>
      </dsp:nvSpPr>
      <dsp:spPr>
        <a:xfrm>
          <a:off x="2200278" y="976150"/>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err="1"/>
            <a:t>Pekerjaan</a:t>
          </a:r>
          <a:br>
            <a:rPr lang="en-US" sz="800" kern="1200" dirty="0"/>
          </a:br>
          <a:r>
            <a:rPr lang="en-US" sz="800" kern="1200" dirty="0"/>
            <a:t>Cost :</a:t>
          </a:r>
          <a:br>
            <a:rPr lang="en-US" sz="800" kern="1200" dirty="0"/>
          </a:br>
          <a:r>
            <a:rPr lang="en-US" sz="800" kern="1200" dirty="0"/>
            <a:t>Budget :</a:t>
          </a:r>
          <a:endParaRPr lang="en-ID" sz="800" kern="1200" dirty="0"/>
        </a:p>
      </dsp:txBody>
      <dsp:txXfrm>
        <a:off x="2200278" y="976150"/>
        <a:ext cx="1134337" cy="345973"/>
      </dsp:txXfrm>
    </dsp:sp>
    <dsp:sp modelId="{D8A726D9-951F-4C58-9949-B03C5E4C8628}">
      <dsp:nvSpPr>
        <dsp:cNvPr id="0" name=""/>
        <dsp:cNvSpPr/>
      </dsp:nvSpPr>
      <dsp:spPr>
        <a:xfrm>
          <a:off x="3561483" y="976150"/>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err="1"/>
            <a:t>Karyawan</a:t>
          </a:r>
          <a:r>
            <a:rPr lang="en-US" sz="800" kern="1200" dirty="0"/>
            <a:t> </a:t>
          </a:r>
          <a:r>
            <a:rPr lang="en-US" sz="800" kern="1200" dirty="0" err="1"/>
            <a:t>Tetap</a:t>
          </a:r>
          <a:br>
            <a:rPr lang="en-US" sz="800" kern="1200" dirty="0"/>
          </a:br>
          <a:r>
            <a:rPr lang="en-US" sz="800" kern="1200" dirty="0"/>
            <a:t>Cost :</a:t>
          </a:r>
          <a:br>
            <a:rPr lang="en-US" sz="800" kern="1200" dirty="0"/>
          </a:br>
          <a:r>
            <a:rPr lang="en-US" sz="800" kern="1200" dirty="0"/>
            <a:t>Budget :</a:t>
          </a:r>
          <a:endParaRPr lang="en-ID" sz="800" kern="1200" dirty="0"/>
        </a:p>
      </dsp:txBody>
      <dsp:txXfrm>
        <a:off x="3561483" y="976150"/>
        <a:ext cx="1134337" cy="345973"/>
      </dsp:txXfrm>
    </dsp:sp>
    <dsp:sp modelId="{2185292D-AE1D-48D5-A681-3E2263B84A28}">
      <dsp:nvSpPr>
        <dsp:cNvPr id="0" name=""/>
        <dsp:cNvSpPr/>
      </dsp:nvSpPr>
      <dsp:spPr>
        <a:xfrm>
          <a:off x="4922689" y="619"/>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err="1"/>
            <a:t>Aisyah</a:t>
          </a:r>
          <a:r>
            <a:rPr lang="en-US" sz="800" kern="1200" dirty="0"/>
            <a:t>(PM)</a:t>
          </a:r>
          <a:br>
            <a:rPr lang="en-US" sz="800" kern="1200" dirty="0"/>
          </a:br>
          <a:r>
            <a:rPr lang="en-US" sz="800" kern="1200" dirty="0"/>
            <a:t>Cost :</a:t>
          </a:r>
          <a:br>
            <a:rPr lang="en-US" sz="800" kern="1200" dirty="0"/>
          </a:br>
          <a:r>
            <a:rPr lang="en-US" sz="800" kern="1200" dirty="0"/>
            <a:t>Budget :</a:t>
          </a:r>
          <a:endParaRPr lang="en-ID" sz="800" kern="1200" dirty="0"/>
        </a:p>
      </dsp:txBody>
      <dsp:txXfrm>
        <a:off x="4922689" y="619"/>
        <a:ext cx="1134337" cy="345973"/>
      </dsp:txXfrm>
    </dsp:sp>
    <dsp:sp modelId="{5E41C84C-D4C8-477A-9DBD-BB6F130A8DED}">
      <dsp:nvSpPr>
        <dsp:cNvPr id="0" name=""/>
        <dsp:cNvSpPr/>
      </dsp:nvSpPr>
      <dsp:spPr>
        <a:xfrm>
          <a:off x="4922689" y="488385"/>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Kartika(</a:t>
          </a:r>
          <a:r>
            <a:rPr lang="en-US" sz="800" kern="1200" dirty="0" err="1"/>
            <a:t>Inisiator</a:t>
          </a:r>
          <a:r>
            <a:rPr lang="en-US" sz="800" kern="1200" dirty="0"/>
            <a:t>)</a:t>
          </a:r>
          <a:br>
            <a:rPr lang="en-US" sz="800" kern="1200" dirty="0"/>
          </a:br>
          <a:r>
            <a:rPr lang="en-US" sz="800" kern="1200" dirty="0"/>
            <a:t>Cost :</a:t>
          </a:r>
          <a:br>
            <a:rPr lang="en-US" sz="800" kern="1200" dirty="0"/>
          </a:br>
          <a:r>
            <a:rPr lang="en-US" sz="800" kern="1200" dirty="0"/>
            <a:t>Budget :</a:t>
          </a:r>
          <a:endParaRPr lang="en-ID" sz="800" kern="1200" dirty="0"/>
        </a:p>
      </dsp:txBody>
      <dsp:txXfrm>
        <a:off x="4922689" y="488385"/>
        <a:ext cx="1134337" cy="345973"/>
      </dsp:txXfrm>
    </dsp:sp>
    <dsp:sp modelId="{B3D11366-BD27-4C0E-BACD-BE81A73776B0}">
      <dsp:nvSpPr>
        <dsp:cNvPr id="0" name=""/>
        <dsp:cNvSpPr/>
      </dsp:nvSpPr>
      <dsp:spPr>
        <a:xfrm>
          <a:off x="4922689" y="976150"/>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Adi(Planner)</a:t>
          </a:r>
          <a:br>
            <a:rPr lang="en-US" sz="800" kern="1200" dirty="0"/>
          </a:br>
          <a:r>
            <a:rPr lang="en-US" sz="800" kern="1200" dirty="0"/>
            <a:t>Cost :</a:t>
          </a:r>
          <a:br>
            <a:rPr lang="en-US" sz="800" kern="1200" dirty="0"/>
          </a:br>
          <a:r>
            <a:rPr lang="en-US" sz="800" kern="1200" dirty="0"/>
            <a:t>Budget :</a:t>
          </a:r>
          <a:endParaRPr lang="en-ID" sz="800" kern="1200" dirty="0"/>
        </a:p>
      </dsp:txBody>
      <dsp:txXfrm>
        <a:off x="4922689" y="976150"/>
        <a:ext cx="1134337" cy="345973"/>
      </dsp:txXfrm>
    </dsp:sp>
    <dsp:sp modelId="{22699763-8C29-4D37-9C8A-ADE4BD3FC976}">
      <dsp:nvSpPr>
        <dsp:cNvPr id="0" name=""/>
        <dsp:cNvSpPr/>
      </dsp:nvSpPr>
      <dsp:spPr>
        <a:xfrm>
          <a:off x="4922689" y="1463915"/>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Vicky(</a:t>
          </a:r>
          <a:r>
            <a:rPr lang="en-US" sz="800" kern="1200" dirty="0" err="1"/>
            <a:t>Eksekutor</a:t>
          </a:r>
          <a:r>
            <a:rPr lang="en-US" sz="800" kern="1200" dirty="0"/>
            <a:t>)</a:t>
          </a:r>
          <a:br>
            <a:rPr lang="en-US" sz="800" kern="1200" dirty="0"/>
          </a:br>
          <a:r>
            <a:rPr lang="en-US" sz="800" kern="1200" dirty="0"/>
            <a:t>Cost :</a:t>
          </a:r>
          <a:br>
            <a:rPr lang="en-US" sz="800" kern="1200" dirty="0"/>
          </a:br>
          <a:r>
            <a:rPr lang="en-US" sz="800" kern="1200" dirty="0"/>
            <a:t>Budget :</a:t>
          </a:r>
          <a:endParaRPr lang="en-ID" sz="800" kern="1200" dirty="0"/>
        </a:p>
      </dsp:txBody>
      <dsp:txXfrm>
        <a:off x="4922689" y="1463915"/>
        <a:ext cx="1134337" cy="345973"/>
      </dsp:txXfrm>
    </dsp:sp>
    <dsp:sp modelId="{CC86A1C0-923D-4D4C-A7DA-37A8FA62BBBD}">
      <dsp:nvSpPr>
        <dsp:cNvPr id="0" name=""/>
        <dsp:cNvSpPr/>
      </dsp:nvSpPr>
      <dsp:spPr>
        <a:xfrm>
          <a:off x="4922689" y="1951680"/>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Ivan(Closing)</a:t>
          </a:r>
          <a:br>
            <a:rPr lang="en-US" sz="800" kern="1200" dirty="0"/>
          </a:br>
          <a:r>
            <a:rPr lang="en-US" sz="800" kern="1200" dirty="0"/>
            <a:t>Cost :</a:t>
          </a:r>
          <a:br>
            <a:rPr lang="en-US" sz="800" kern="1200" dirty="0"/>
          </a:br>
          <a:r>
            <a:rPr lang="en-US" sz="800" kern="1200" dirty="0"/>
            <a:t>Budget :</a:t>
          </a:r>
          <a:endParaRPr lang="en-ID" sz="800" kern="1200" dirty="0"/>
        </a:p>
      </dsp:txBody>
      <dsp:txXfrm>
        <a:off x="4922689" y="1951680"/>
        <a:ext cx="1134337" cy="345973"/>
      </dsp:txXfrm>
    </dsp:sp>
    <dsp:sp modelId="{1E3B069C-E1F2-4964-BF8F-E734B1BC73E4}">
      <dsp:nvSpPr>
        <dsp:cNvPr id="0" name=""/>
        <dsp:cNvSpPr/>
      </dsp:nvSpPr>
      <dsp:spPr>
        <a:xfrm>
          <a:off x="2200278" y="3780800"/>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Material</a:t>
          </a:r>
          <a:br>
            <a:rPr lang="en-US" sz="800" kern="1200" dirty="0"/>
          </a:br>
          <a:r>
            <a:rPr lang="en-US" sz="800" kern="1200" dirty="0"/>
            <a:t>Cost :</a:t>
          </a:r>
          <a:br>
            <a:rPr lang="en-US" sz="800" kern="1200" dirty="0"/>
          </a:br>
          <a:r>
            <a:rPr lang="en-US" sz="800" kern="1200" dirty="0"/>
            <a:t>Budget :</a:t>
          </a:r>
          <a:endParaRPr lang="en-ID" sz="800" kern="1200" dirty="0"/>
        </a:p>
      </dsp:txBody>
      <dsp:txXfrm>
        <a:off x="2200278" y="3780800"/>
        <a:ext cx="1134337" cy="345973"/>
      </dsp:txXfrm>
    </dsp:sp>
    <dsp:sp modelId="{CD8F6A16-E8B7-4AD4-A6F6-C3E5392DBD60}">
      <dsp:nvSpPr>
        <dsp:cNvPr id="0" name=""/>
        <dsp:cNvSpPr/>
      </dsp:nvSpPr>
      <dsp:spPr>
        <a:xfrm>
          <a:off x="3561483" y="3171093"/>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err="1"/>
            <a:t>Habis</a:t>
          </a:r>
          <a:r>
            <a:rPr lang="en-US" sz="800" kern="1200" dirty="0"/>
            <a:t> </a:t>
          </a:r>
          <a:r>
            <a:rPr lang="en-US" sz="800" kern="1200" dirty="0" err="1"/>
            <a:t>Pakai</a:t>
          </a:r>
          <a:br>
            <a:rPr lang="en-US" sz="800" kern="1200" dirty="0"/>
          </a:br>
          <a:r>
            <a:rPr lang="en-US" sz="800" kern="1200" dirty="0"/>
            <a:t>Cost :</a:t>
          </a:r>
          <a:br>
            <a:rPr lang="en-US" sz="800" kern="1200" dirty="0"/>
          </a:br>
          <a:r>
            <a:rPr lang="en-US" sz="800" kern="1200" dirty="0"/>
            <a:t>Budget :</a:t>
          </a:r>
          <a:endParaRPr lang="en-ID" sz="800" kern="1200" dirty="0"/>
        </a:p>
      </dsp:txBody>
      <dsp:txXfrm>
        <a:off x="3561483" y="3171093"/>
        <a:ext cx="1134337" cy="345973"/>
      </dsp:txXfrm>
    </dsp:sp>
    <dsp:sp modelId="{7463F4CF-7799-4C72-876F-B37D98F360EC}">
      <dsp:nvSpPr>
        <dsp:cNvPr id="0" name=""/>
        <dsp:cNvSpPr/>
      </dsp:nvSpPr>
      <dsp:spPr>
        <a:xfrm>
          <a:off x="4922689" y="2439446"/>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err="1"/>
            <a:t>Makan</a:t>
          </a:r>
          <a:br>
            <a:rPr lang="en-US" sz="800" kern="1200" dirty="0"/>
          </a:br>
          <a:r>
            <a:rPr lang="en-US" sz="800" kern="1200" dirty="0"/>
            <a:t>Cost :</a:t>
          </a:r>
          <a:br>
            <a:rPr lang="en-US" sz="800" kern="1200" dirty="0"/>
          </a:br>
          <a:r>
            <a:rPr lang="en-US" sz="800" kern="1200" dirty="0"/>
            <a:t>Budget :</a:t>
          </a:r>
          <a:endParaRPr lang="en-ID" sz="800" kern="1200" dirty="0"/>
        </a:p>
      </dsp:txBody>
      <dsp:txXfrm>
        <a:off x="4922689" y="2439446"/>
        <a:ext cx="1134337" cy="345973"/>
      </dsp:txXfrm>
    </dsp:sp>
    <dsp:sp modelId="{4159874C-C452-47C6-9DBD-BA4A4EE5AD54}">
      <dsp:nvSpPr>
        <dsp:cNvPr id="0" name=""/>
        <dsp:cNvSpPr/>
      </dsp:nvSpPr>
      <dsp:spPr>
        <a:xfrm>
          <a:off x="4922689" y="2927211"/>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err="1"/>
            <a:t>Cemilan</a:t>
          </a:r>
          <a:br>
            <a:rPr lang="en-US" sz="800" kern="1200" dirty="0"/>
          </a:br>
          <a:r>
            <a:rPr lang="en-US" sz="800" kern="1200" dirty="0"/>
            <a:t>Cost :</a:t>
          </a:r>
          <a:br>
            <a:rPr lang="en-US" sz="800" kern="1200" dirty="0"/>
          </a:br>
          <a:r>
            <a:rPr lang="en-US" sz="800" kern="1200" dirty="0"/>
            <a:t>Budget :</a:t>
          </a:r>
          <a:endParaRPr lang="en-ID" sz="800" kern="1200" dirty="0"/>
        </a:p>
      </dsp:txBody>
      <dsp:txXfrm>
        <a:off x="4922689" y="2927211"/>
        <a:ext cx="1134337" cy="345973"/>
      </dsp:txXfrm>
    </dsp:sp>
    <dsp:sp modelId="{F9A5C242-A2E3-4955-BB42-ADDEE60390C9}">
      <dsp:nvSpPr>
        <dsp:cNvPr id="0" name=""/>
        <dsp:cNvSpPr/>
      </dsp:nvSpPr>
      <dsp:spPr>
        <a:xfrm>
          <a:off x="4922689" y="3414976"/>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err="1"/>
            <a:t>Minum</a:t>
          </a:r>
          <a:br>
            <a:rPr lang="en-US" sz="800" kern="1200" dirty="0"/>
          </a:br>
          <a:r>
            <a:rPr lang="en-US" sz="800" kern="1200" dirty="0"/>
            <a:t>Cost :</a:t>
          </a:r>
          <a:br>
            <a:rPr lang="en-US" sz="800" kern="1200" dirty="0"/>
          </a:br>
          <a:r>
            <a:rPr lang="en-US" sz="800" kern="1200" dirty="0"/>
            <a:t>Budget :</a:t>
          </a:r>
          <a:endParaRPr lang="en-ID" sz="800" kern="1200" dirty="0"/>
        </a:p>
      </dsp:txBody>
      <dsp:txXfrm>
        <a:off x="4922689" y="3414976"/>
        <a:ext cx="1134337" cy="345973"/>
      </dsp:txXfrm>
    </dsp:sp>
    <dsp:sp modelId="{A688703A-7DCA-4224-AEA1-B067EE06C957}">
      <dsp:nvSpPr>
        <dsp:cNvPr id="0" name=""/>
        <dsp:cNvSpPr/>
      </dsp:nvSpPr>
      <dsp:spPr>
        <a:xfrm>
          <a:off x="4922689" y="3902741"/>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Internet</a:t>
          </a:r>
          <a:br>
            <a:rPr lang="en-US" sz="800" kern="1200" dirty="0"/>
          </a:br>
          <a:r>
            <a:rPr lang="en-US" sz="800" kern="1200" dirty="0"/>
            <a:t>Cost :</a:t>
          </a:r>
          <a:br>
            <a:rPr lang="en-US" sz="800" kern="1200" dirty="0"/>
          </a:br>
          <a:r>
            <a:rPr lang="en-US" sz="800" kern="1200" dirty="0"/>
            <a:t>Budget :</a:t>
          </a:r>
          <a:endParaRPr lang="en-ID" sz="800" kern="1200" dirty="0"/>
        </a:p>
      </dsp:txBody>
      <dsp:txXfrm>
        <a:off x="4922689" y="3902741"/>
        <a:ext cx="1134337" cy="345973"/>
      </dsp:txXfrm>
    </dsp:sp>
    <dsp:sp modelId="{4C54768B-A0D6-4E19-B327-6420564F06C9}">
      <dsp:nvSpPr>
        <dsp:cNvPr id="0" name=""/>
        <dsp:cNvSpPr/>
      </dsp:nvSpPr>
      <dsp:spPr>
        <a:xfrm>
          <a:off x="3561483" y="4390507"/>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Sewa</a:t>
          </a:r>
          <a:br>
            <a:rPr lang="en-US" sz="800" kern="1200" dirty="0"/>
          </a:br>
          <a:r>
            <a:rPr lang="en-US" sz="800" kern="1200" dirty="0"/>
            <a:t>Cost :</a:t>
          </a:r>
          <a:br>
            <a:rPr lang="en-US" sz="800" kern="1200" dirty="0"/>
          </a:br>
          <a:r>
            <a:rPr lang="en-US" sz="800" kern="1200" dirty="0"/>
            <a:t>Budget :</a:t>
          </a:r>
          <a:endParaRPr lang="en-ID" sz="800" kern="1200" dirty="0"/>
        </a:p>
      </dsp:txBody>
      <dsp:txXfrm>
        <a:off x="3561483" y="4390507"/>
        <a:ext cx="1134337" cy="345973"/>
      </dsp:txXfrm>
    </dsp:sp>
    <dsp:sp modelId="{548105B0-29C4-42B4-86BF-F2FA1007ADBD}">
      <dsp:nvSpPr>
        <dsp:cNvPr id="0" name=""/>
        <dsp:cNvSpPr/>
      </dsp:nvSpPr>
      <dsp:spPr>
        <a:xfrm>
          <a:off x="4922689" y="4390507"/>
          <a:ext cx="1134337" cy="345973"/>
        </a:xfrm>
        <a:prstGeom prst="rect">
          <a:avLst/>
        </a:prstGeom>
        <a:solidFill>
          <a:schemeClr val="dk2">
            <a:hueOff val="0"/>
            <a:satOff val="0"/>
            <a:lumOff val="0"/>
            <a:alphaOff val="0"/>
          </a:schemeClr>
        </a:solidFill>
        <a:ln w="254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marL="0" lvl="0" indent="0" algn="ctr" defTabSz="355600">
            <a:lnSpc>
              <a:spcPct val="90000"/>
            </a:lnSpc>
            <a:spcBef>
              <a:spcPct val="0"/>
            </a:spcBef>
            <a:spcAft>
              <a:spcPct val="35000"/>
            </a:spcAft>
            <a:buNone/>
          </a:pPr>
          <a:r>
            <a:rPr lang="en-US" sz="800" kern="1200" dirty="0"/>
            <a:t>Laptop</a:t>
          </a:r>
          <a:br>
            <a:rPr lang="en-US" sz="800" kern="1200" dirty="0"/>
          </a:br>
          <a:r>
            <a:rPr lang="en-US" sz="800" kern="1200" dirty="0"/>
            <a:t>Cost :</a:t>
          </a:r>
          <a:br>
            <a:rPr lang="en-US" sz="800" kern="1200" dirty="0"/>
          </a:br>
          <a:r>
            <a:rPr lang="en-US" sz="800" kern="1200" dirty="0"/>
            <a:t>Budget :</a:t>
          </a:r>
          <a:endParaRPr lang="en-ID" sz="800" kern="1200" dirty="0"/>
        </a:p>
      </dsp:txBody>
      <dsp:txXfrm>
        <a:off x="4922689" y="4390507"/>
        <a:ext cx="1134337" cy="345973"/>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29A47F7-AB59-010F-0AE0-F0A6996F06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a:extLst>
              <a:ext uri="{FF2B5EF4-FFF2-40B4-BE49-F238E27FC236}">
                <a16:creationId xmlns:a16="http://schemas.microsoft.com/office/drawing/2014/main" id="{CEA8EDDB-94C4-4DEE-344C-BA4DAA4DBC3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2669EE-84A5-4202-8F96-4EDD14B1D69C}" type="datetimeFigureOut">
              <a:rPr lang="es-ES" smtClean="0"/>
              <a:t>31/05/2024</a:t>
            </a:fld>
            <a:endParaRPr lang="es-ES"/>
          </a:p>
        </p:txBody>
      </p:sp>
      <p:sp>
        <p:nvSpPr>
          <p:cNvPr id="4" name="Footer Placeholder 3">
            <a:extLst>
              <a:ext uri="{FF2B5EF4-FFF2-40B4-BE49-F238E27FC236}">
                <a16:creationId xmlns:a16="http://schemas.microsoft.com/office/drawing/2014/main" id="{15F79D3D-0736-0D65-BF41-79FC5E80261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Slide Number Placeholder 4">
            <a:extLst>
              <a:ext uri="{FF2B5EF4-FFF2-40B4-BE49-F238E27FC236}">
                <a16:creationId xmlns:a16="http://schemas.microsoft.com/office/drawing/2014/main" id="{0EA81272-2883-7B3A-EB06-921012988B9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3F1383-626C-4313-8C37-6559D5338BA1}" type="slidenum">
              <a:rPr lang="es-ES" smtClean="0"/>
              <a:t>‹#›</a:t>
            </a:fld>
            <a:endParaRPr lang="es-ES"/>
          </a:p>
        </p:txBody>
      </p:sp>
    </p:spTree>
    <p:extLst>
      <p:ext uri="{BB962C8B-B14F-4D97-AF65-F5344CB8AC3E}">
        <p14:creationId xmlns:p14="http://schemas.microsoft.com/office/powerpoint/2010/main" val="3536376759"/>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 name="Google Shape;7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0" name="Google Shape;13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7" name="Google Shape;21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51970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4" name="Google Shape;254;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0" name="Google Shape;26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61143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g6b617f84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 name="Google Shape;13;g6b617f84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
        <p:cNvGrpSpPr/>
        <p:nvPr/>
      </p:nvGrpSpPr>
      <p:grpSpPr>
        <a:xfrm>
          <a:off x="0" y="0"/>
          <a:ext cx="0" cy="0"/>
          <a:chOff x="0" y="0"/>
          <a:chExt cx="0" cy="0"/>
        </a:xfrm>
      </p:grpSpPr>
      <p:sp>
        <p:nvSpPr>
          <p:cNvPr id="18" name="Google Shape;18;ge25dcd4b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 name="Google Shape;19;ge25dcd4b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g631ce45b93_0_7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 name="Google Shape;25;g631ce45b93_0_7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bd68058344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bd6805834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631ce45b93_0_8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631ce45b93_0_8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31ce45b93_0_8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31ce45b93_0_8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6"/>
        <p:cNvGrpSpPr/>
        <p:nvPr/>
      </p:nvGrpSpPr>
      <p:grpSpPr>
        <a:xfrm>
          <a:off x="0" y="0"/>
          <a:ext cx="0" cy="0"/>
          <a:chOff x="0" y="0"/>
          <a:chExt cx="0" cy="0"/>
        </a:xfrm>
      </p:grpSpPr>
      <p:sp>
        <p:nvSpPr>
          <p:cNvPr id="6317" name="Google Shape;6317;g631ce45b93_0_14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8" name="Google Shape;6318;g631ce45b93_0_14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3"/>
        <p:cNvGrpSpPr/>
        <p:nvPr/>
      </p:nvGrpSpPr>
      <p:grpSpPr>
        <a:xfrm>
          <a:off x="0" y="0"/>
          <a:ext cx="0" cy="0"/>
          <a:chOff x="0" y="0"/>
          <a:chExt cx="0" cy="0"/>
        </a:xfrm>
      </p:grpSpPr>
      <p:sp>
        <p:nvSpPr>
          <p:cNvPr id="6744" name="Google Shape;6744;g631ce45b93_0_15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5" name="Google Shape;6745;g631ce45b93_0_150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6"/>
        <p:cNvGrpSpPr/>
        <p:nvPr/>
      </p:nvGrpSpPr>
      <p:grpSpPr>
        <a:xfrm>
          <a:off x="0" y="0"/>
          <a:ext cx="0" cy="0"/>
          <a:chOff x="0" y="0"/>
          <a:chExt cx="0" cy="0"/>
        </a:xfrm>
      </p:grpSpPr>
      <p:sp>
        <p:nvSpPr>
          <p:cNvPr id="6907" name="Google Shape;6907;g631ce45b93_0_15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8" name="Google Shape;6908;g631ce45b93_0_15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8"/>
        <p:cNvGrpSpPr/>
        <p:nvPr/>
      </p:nvGrpSpPr>
      <p:grpSpPr>
        <a:xfrm>
          <a:off x="0" y="0"/>
          <a:ext cx="0" cy="0"/>
          <a:chOff x="0" y="0"/>
          <a:chExt cx="0" cy="0"/>
        </a:xfrm>
      </p:grpSpPr>
      <p:sp>
        <p:nvSpPr>
          <p:cNvPr id="7309" name="Google Shape;7309;g631ce45b93_0_15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0" name="Google Shape;7310;g631ce45b93_0_15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846450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9"/>
        <p:cNvGrpSpPr/>
        <p:nvPr/>
      </p:nvGrpSpPr>
      <p:grpSpPr>
        <a:xfrm>
          <a:off x="0" y="0"/>
          <a:ext cx="0" cy="0"/>
          <a:chOff x="0" y="0"/>
          <a:chExt cx="0" cy="0"/>
        </a:xfrm>
      </p:grpSpPr>
      <p:sp>
        <p:nvSpPr>
          <p:cNvPr id="7680" name="Google Shape;7680;g5da49399e9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1" name="Google Shape;7681;g5da49399e9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8"/>
        <p:cNvGrpSpPr/>
        <p:nvPr/>
      </p:nvGrpSpPr>
      <p:grpSpPr>
        <a:xfrm>
          <a:off x="0" y="0"/>
          <a:ext cx="0" cy="0"/>
          <a:chOff x="0" y="0"/>
          <a:chExt cx="0" cy="0"/>
        </a:xfrm>
      </p:grpSpPr>
      <p:sp>
        <p:nvSpPr>
          <p:cNvPr id="8069" name="Google Shape;8069;g33d6e1902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0" name="Google Shape;8070;g33d6e1902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9"/>
        <p:cNvGrpSpPr/>
        <p:nvPr/>
      </p:nvGrpSpPr>
      <p:grpSpPr>
        <a:xfrm>
          <a:off x="0" y="0"/>
          <a:ext cx="0" cy="0"/>
          <a:chOff x="0" y="0"/>
          <a:chExt cx="0" cy="0"/>
        </a:xfrm>
      </p:grpSpPr>
      <p:sp>
        <p:nvSpPr>
          <p:cNvPr id="8500" name="Google Shape;8500;g42d3f645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1" name="Google Shape;8501;g42d3f645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2"/>
        <p:cNvGrpSpPr/>
        <p:nvPr/>
      </p:nvGrpSpPr>
      <p:grpSpPr>
        <a:xfrm>
          <a:off x="0" y="0"/>
          <a:ext cx="0" cy="0"/>
          <a:chOff x="0" y="0"/>
          <a:chExt cx="0" cy="0"/>
        </a:xfrm>
      </p:grpSpPr>
      <p:sp>
        <p:nvSpPr>
          <p:cNvPr id="9293" name="Google Shape;9293;g33d6e1902a_0_9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4" name="Google Shape;9294;g33d6e1902a_0_9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3"/>
        <p:cNvGrpSpPr/>
        <p:nvPr/>
      </p:nvGrpSpPr>
      <p:grpSpPr>
        <a:xfrm>
          <a:off x="0" y="0"/>
          <a:ext cx="0" cy="0"/>
          <a:chOff x="0" y="0"/>
          <a:chExt cx="0" cy="0"/>
        </a:xfrm>
      </p:grpSpPr>
      <p:sp>
        <p:nvSpPr>
          <p:cNvPr id="10034" name="Google Shape;10034;g42d3f6456d_0_1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5" name="Google Shape;10035;g42d3f6456d_0_1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6"/>
        <p:cNvGrpSpPr/>
        <p:nvPr/>
      </p:nvGrpSpPr>
      <p:grpSpPr>
        <a:xfrm>
          <a:off x="0" y="0"/>
          <a:ext cx="0" cy="0"/>
          <a:chOff x="0" y="0"/>
          <a:chExt cx="0" cy="0"/>
        </a:xfrm>
      </p:grpSpPr>
      <p:sp>
        <p:nvSpPr>
          <p:cNvPr id="10727" name="Google Shape;10727;g42d3f6456d_0_3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8" name="Google Shape;10728;g42d3f6456d_0_3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8"/>
        <p:cNvGrpSpPr/>
        <p:nvPr/>
      </p:nvGrpSpPr>
      <p:grpSpPr>
        <a:xfrm>
          <a:off x="0" y="0"/>
          <a:ext cx="0" cy="0"/>
          <a:chOff x="0" y="0"/>
          <a:chExt cx="0" cy="0"/>
        </a:xfrm>
      </p:grpSpPr>
      <p:sp>
        <p:nvSpPr>
          <p:cNvPr id="11029" name="Google Shape;11029;g5daec5670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0" name="Google Shape;11030;g5daec5670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8"/>
        <p:cNvGrpSpPr/>
        <p:nvPr/>
      </p:nvGrpSpPr>
      <p:grpSpPr>
        <a:xfrm>
          <a:off x="0" y="0"/>
          <a:ext cx="0" cy="0"/>
          <a:chOff x="0" y="0"/>
          <a:chExt cx="0" cy="0"/>
        </a:xfrm>
      </p:grpSpPr>
      <p:sp>
        <p:nvSpPr>
          <p:cNvPr id="11669" name="Google Shape;11669;ge25dcd4bc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0" name="Google Shape;11670;ge25dcd4bc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4"/>
        <p:cNvGrpSpPr/>
        <p:nvPr/>
      </p:nvGrpSpPr>
      <p:grpSpPr>
        <a:xfrm>
          <a:off x="0" y="0"/>
          <a:ext cx="0" cy="0"/>
          <a:chOff x="0" y="0"/>
          <a:chExt cx="0" cy="0"/>
        </a:xfrm>
      </p:grpSpPr>
      <p:sp>
        <p:nvSpPr>
          <p:cNvPr id="11785" name="Google Shape;11785;ge25dcd4bc2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6" name="Google Shape;11786;ge25dcd4bc2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30"/>
        <p:cNvGrpSpPr/>
        <p:nvPr/>
      </p:nvGrpSpPr>
      <p:grpSpPr>
        <a:xfrm>
          <a:off x="0" y="0"/>
          <a:ext cx="0" cy="0"/>
          <a:chOff x="0" y="0"/>
          <a:chExt cx="0" cy="0"/>
        </a:xfrm>
      </p:grpSpPr>
      <p:sp>
        <p:nvSpPr>
          <p:cNvPr id="11831" name="Google Shape;11831;ge25dcd4bc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2" name="Google Shape;11832;ge25dcd4bc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7" name="Google Shape;21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01633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4"/>
        <p:cNvGrpSpPr/>
        <p:nvPr/>
      </p:nvGrpSpPr>
      <p:grpSpPr>
        <a:xfrm>
          <a:off x="0" y="0"/>
          <a:ext cx="0" cy="0"/>
          <a:chOff x="0" y="0"/>
          <a:chExt cx="0" cy="0"/>
        </a:xfrm>
      </p:grpSpPr>
      <p:sp>
        <p:nvSpPr>
          <p:cNvPr id="12205" name="Google Shape;12205;ge25dcd4bc2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6" name="Google Shape;12206;ge25dcd4bc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0"/>
        <p:cNvGrpSpPr/>
        <p:nvPr/>
      </p:nvGrpSpPr>
      <p:grpSpPr>
        <a:xfrm>
          <a:off x="0" y="0"/>
          <a:ext cx="0" cy="0"/>
          <a:chOff x="0" y="0"/>
          <a:chExt cx="0" cy="0"/>
        </a:xfrm>
      </p:grpSpPr>
      <p:sp>
        <p:nvSpPr>
          <p:cNvPr id="12661" name="Google Shape;12661;ge25dcd4bc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2" name="Google Shape;12662;ge25dcd4bc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4"/>
        <p:cNvGrpSpPr/>
        <p:nvPr/>
      </p:nvGrpSpPr>
      <p:grpSpPr>
        <a:xfrm>
          <a:off x="0" y="0"/>
          <a:ext cx="0" cy="0"/>
          <a:chOff x="0" y="0"/>
          <a:chExt cx="0" cy="0"/>
        </a:xfrm>
      </p:grpSpPr>
      <p:sp>
        <p:nvSpPr>
          <p:cNvPr id="12975" name="Google Shape;12975;ge25dcd4bc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76" name="Google Shape;12976;ge25dcd4bc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08"/>
        <p:cNvGrpSpPr/>
        <p:nvPr/>
      </p:nvGrpSpPr>
      <p:grpSpPr>
        <a:xfrm>
          <a:off x="0" y="0"/>
          <a:ext cx="0" cy="0"/>
          <a:chOff x="0" y="0"/>
          <a:chExt cx="0" cy="0"/>
        </a:xfrm>
      </p:grpSpPr>
      <p:sp>
        <p:nvSpPr>
          <p:cNvPr id="13309" name="Google Shape;13309;ge25dcd4bc2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0" name="Google Shape;13310;ge25dcd4bc2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6"/>
        <p:cNvGrpSpPr/>
        <p:nvPr/>
      </p:nvGrpSpPr>
      <p:grpSpPr>
        <a:xfrm>
          <a:off x="0" y="0"/>
          <a:ext cx="0" cy="0"/>
          <a:chOff x="0" y="0"/>
          <a:chExt cx="0" cy="0"/>
        </a:xfrm>
      </p:grpSpPr>
      <p:sp>
        <p:nvSpPr>
          <p:cNvPr id="13687" name="Google Shape;13687;g3de7457949_0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88" name="Google Shape;13688;g3de7457949_0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3" name="Google Shape;8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9832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3" name="Google Shape;8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04582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5"/>
          <p:cNvSpPr txBox="1">
            <a:spLocks noGrp="1"/>
          </p:cNvSpPr>
          <p:nvPr>
            <p:ph type="ctrTitle"/>
          </p:nvPr>
        </p:nvSpPr>
        <p:spPr>
          <a:xfrm>
            <a:off x="1143000" y="1264595"/>
            <a:ext cx="6858000" cy="2078412"/>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9000"/>
              <a:buFont typeface="Bebas Neue"/>
              <a:buNone/>
              <a:defRPr sz="6600" b="1">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 name="Google Shape;13;p15"/>
          <p:cNvSpPr txBox="1">
            <a:spLocks noGrp="1"/>
          </p:cNvSpPr>
          <p:nvPr>
            <p:ph type="subTitle" idx="1"/>
          </p:nvPr>
        </p:nvSpPr>
        <p:spPr>
          <a:xfrm>
            <a:off x="1143000" y="3412063"/>
            <a:ext cx="6858000" cy="351388"/>
          </a:xfrm>
          <a:prstGeom prst="rect">
            <a:avLst/>
          </a:prstGeom>
          <a:noFill/>
          <a:ln>
            <a:noFill/>
          </a:ln>
        </p:spPr>
        <p:txBody>
          <a:bodyPr spcFirstLastPara="1" wrap="square" lIns="91425" tIns="45700" rIns="91425" bIns="45700" anchor="t" anchorCtr="0">
            <a:noAutofit/>
          </a:bodyPr>
          <a:lstStyle>
            <a:lvl1pPr lvl="0" algn="ctr">
              <a:lnSpc>
                <a:spcPct val="90000"/>
              </a:lnSpc>
              <a:spcBef>
                <a:spcPts val="750"/>
              </a:spcBef>
              <a:spcAft>
                <a:spcPts val="0"/>
              </a:spcAft>
              <a:buClr>
                <a:schemeClr val="dk1"/>
              </a:buClr>
              <a:buSzPts val="1600"/>
              <a:buNone/>
              <a:defRPr sz="1600">
                <a:solidFill>
                  <a:schemeClr val="tx1"/>
                </a:solidFill>
                <a:latin typeface="Arimo" panose="020B0604020202020204" pitchFamily="34" charset="0"/>
                <a:ea typeface="Arimo" panose="020B0604020202020204" pitchFamily="34" charset="0"/>
                <a:cs typeface="Arimo" panose="020B0604020202020204" pitchFamily="34" charset="0"/>
              </a:defRPr>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a:endParaRPr dirty="0"/>
          </a:p>
        </p:txBody>
      </p:sp>
      <p:grpSp>
        <p:nvGrpSpPr>
          <p:cNvPr id="725" name="Grupo 724">
            <a:extLst>
              <a:ext uri="{FF2B5EF4-FFF2-40B4-BE49-F238E27FC236}">
                <a16:creationId xmlns:a16="http://schemas.microsoft.com/office/drawing/2014/main" id="{C3690CF7-0AB7-CEE5-1526-CC6C62F51E11}"/>
              </a:ext>
            </a:extLst>
          </p:cNvPr>
          <p:cNvGrpSpPr/>
          <p:nvPr userDrawn="1"/>
        </p:nvGrpSpPr>
        <p:grpSpPr>
          <a:xfrm>
            <a:off x="-450421" y="-383843"/>
            <a:ext cx="1507863" cy="1510278"/>
            <a:chOff x="39184" y="-151930"/>
            <a:chExt cx="1309806" cy="1311904"/>
          </a:xfrm>
        </p:grpSpPr>
        <p:sp>
          <p:nvSpPr>
            <p:cNvPr id="267" name="Oval 357">
              <a:extLst>
                <a:ext uri="{FF2B5EF4-FFF2-40B4-BE49-F238E27FC236}">
                  <a16:creationId xmlns:a16="http://schemas.microsoft.com/office/drawing/2014/main" id="{8D9F469D-B08A-4D84-830B-9EC7E7F8E4EF}"/>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8" name="Freeform 358">
              <a:extLst>
                <a:ext uri="{FF2B5EF4-FFF2-40B4-BE49-F238E27FC236}">
                  <a16:creationId xmlns:a16="http://schemas.microsoft.com/office/drawing/2014/main" id="{13CEA5A5-2357-D68F-94E1-DF0B55C70238}"/>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359">
              <a:extLst>
                <a:ext uri="{FF2B5EF4-FFF2-40B4-BE49-F238E27FC236}">
                  <a16:creationId xmlns:a16="http://schemas.microsoft.com/office/drawing/2014/main" id="{07CF7994-FE6A-48AE-0756-8987A4FAF64A}"/>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360">
              <a:extLst>
                <a:ext uri="{FF2B5EF4-FFF2-40B4-BE49-F238E27FC236}">
                  <a16:creationId xmlns:a16="http://schemas.microsoft.com/office/drawing/2014/main" id="{F5ACD910-D4C1-EDDB-D4C5-291AFD3B2F90}"/>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61">
              <a:extLst>
                <a:ext uri="{FF2B5EF4-FFF2-40B4-BE49-F238E27FC236}">
                  <a16:creationId xmlns:a16="http://schemas.microsoft.com/office/drawing/2014/main" id="{53F0FBD3-2371-F32A-49EC-D0567A7DCC10}"/>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62">
              <a:extLst>
                <a:ext uri="{FF2B5EF4-FFF2-40B4-BE49-F238E27FC236}">
                  <a16:creationId xmlns:a16="http://schemas.microsoft.com/office/drawing/2014/main" id="{2EFE3795-1CE3-53EF-092E-6714563C7BE3}"/>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363">
              <a:extLst>
                <a:ext uri="{FF2B5EF4-FFF2-40B4-BE49-F238E27FC236}">
                  <a16:creationId xmlns:a16="http://schemas.microsoft.com/office/drawing/2014/main" id="{3D9CE8EF-A482-AB8F-CAF5-2A8909A76421}"/>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4" name="Freeform 364">
              <a:extLst>
                <a:ext uri="{FF2B5EF4-FFF2-40B4-BE49-F238E27FC236}">
                  <a16:creationId xmlns:a16="http://schemas.microsoft.com/office/drawing/2014/main" id="{1BAFFDEE-FC7F-945B-D3B8-A31788595D7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5" name="Freeform 365">
              <a:extLst>
                <a:ext uri="{FF2B5EF4-FFF2-40B4-BE49-F238E27FC236}">
                  <a16:creationId xmlns:a16="http://schemas.microsoft.com/office/drawing/2014/main" id="{F3FB3DB8-171B-FB86-EF85-48C8A8988597}"/>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377">
              <a:extLst>
                <a:ext uri="{FF2B5EF4-FFF2-40B4-BE49-F238E27FC236}">
                  <a16:creationId xmlns:a16="http://schemas.microsoft.com/office/drawing/2014/main" id="{CC072E61-5A4C-2F51-E9F9-FC6AB5C933E7}"/>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378">
              <a:extLst>
                <a:ext uri="{FF2B5EF4-FFF2-40B4-BE49-F238E27FC236}">
                  <a16:creationId xmlns:a16="http://schemas.microsoft.com/office/drawing/2014/main" id="{95E6BC66-6AFC-F3D1-F83D-6355C60B884D}"/>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Oval 379">
              <a:extLst>
                <a:ext uri="{FF2B5EF4-FFF2-40B4-BE49-F238E27FC236}">
                  <a16:creationId xmlns:a16="http://schemas.microsoft.com/office/drawing/2014/main" id="{CAE85FA6-1943-6F74-7337-C83CBCF79F4D}"/>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Oval 380">
              <a:extLst>
                <a:ext uri="{FF2B5EF4-FFF2-40B4-BE49-F238E27FC236}">
                  <a16:creationId xmlns:a16="http://schemas.microsoft.com/office/drawing/2014/main" id="{3EBE61E8-12DB-EE89-CFBA-76644ADB0052}"/>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381">
              <a:extLst>
                <a:ext uri="{FF2B5EF4-FFF2-40B4-BE49-F238E27FC236}">
                  <a16:creationId xmlns:a16="http://schemas.microsoft.com/office/drawing/2014/main" id="{A9890DA5-DE12-8414-6B5A-E515B28EA100}"/>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382">
              <a:extLst>
                <a:ext uri="{FF2B5EF4-FFF2-40B4-BE49-F238E27FC236}">
                  <a16:creationId xmlns:a16="http://schemas.microsoft.com/office/drawing/2014/main" id="{1E998832-D69D-7559-F5C7-31E2263F5258}"/>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383">
              <a:extLst>
                <a:ext uri="{FF2B5EF4-FFF2-40B4-BE49-F238E27FC236}">
                  <a16:creationId xmlns:a16="http://schemas.microsoft.com/office/drawing/2014/main" id="{861CFE8A-3614-EBEB-4591-0D1D1AD38941}"/>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384">
              <a:extLst>
                <a:ext uri="{FF2B5EF4-FFF2-40B4-BE49-F238E27FC236}">
                  <a16:creationId xmlns:a16="http://schemas.microsoft.com/office/drawing/2014/main" id="{5E9DA820-1FA5-41B7-2DF0-D1EF965C01A6}"/>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Freeform 385">
              <a:extLst>
                <a:ext uri="{FF2B5EF4-FFF2-40B4-BE49-F238E27FC236}">
                  <a16:creationId xmlns:a16="http://schemas.microsoft.com/office/drawing/2014/main" id="{F2B0276D-98C4-6ECD-5731-4745E4310913}"/>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397">
              <a:extLst>
                <a:ext uri="{FF2B5EF4-FFF2-40B4-BE49-F238E27FC236}">
                  <a16:creationId xmlns:a16="http://schemas.microsoft.com/office/drawing/2014/main" id="{0E900F22-A5FC-CA42-0790-5DAB950D1AE6}"/>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Freeform 398">
              <a:extLst>
                <a:ext uri="{FF2B5EF4-FFF2-40B4-BE49-F238E27FC236}">
                  <a16:creationId xmlns:a16="http://schemas.microsoft.com/office/drawing/2014/main" id="{4EDEC237-B650-F81A-98A8-8813A6A9D472}"/>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Oval 399">
              <a:extLst>
                <a:ext uri="{FF2B5EF4-FFF2-40B4-BE49-F238E27FC236}">
                  <a16:creationId xmlns:a16="http://schemas.microsoft.com/office/drawing/2014/main" id="{AE1142D4-8358-5D73-132F-29B2DD162A15}"/>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Oval 400">
              <a:extLst>
                <a:ext uri="{FF2B5EF4-FFF2-40B4-BE49-F238E27FC236}">
                  <a16:creationId xmlns:a16="http://schemas.microsoft.com/office/drawing/2014/main" id="{066F819F-D800-5738-8A75-54B2FB162C5B}"/>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401">
              <a:extLst>
                <a:ext uri="{FF2B5EF4-FFF2-40B4-BE49-F238E27FC236}">
                  <a16:creationId xmlns:a16="http://schemas.microsoft.com/office/drawing/2014/main" id="{C1D769B2-4E73-C253-1DE0-202F8A23BCBA}"/>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02">
              <a:extLst>
                <a:ext uri="{FF2B5EF4-FFF2-40B4-BE49-F238E27FC236}">
                  <a16:creationId xmlns:a16="http://schemas.microsoft.com/office/drawing/2014/main" id="{68B105EC-B623-D2BD-83A0-D1C536B08E7E}"/>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03">
              <a:extLst>
                <a:ext uri="{FF2B5EF4-FFF2-40B4-BE49-F238E27FC236}">
                  <a16:creationId xmlns:a16="http://schemas.microsoft.com/office/drawing/2014/main" id="{264DBE71-CC28-1C8D-D4BF-8B82864E0334}"/>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04">
              <a:extLst>
                <a:ext uri="{FF2B5EF4-FFF2-40B4-BE49-F238E27FC236}">
                  <a16:creationId xmlns:a16="http://schemas.microsoft.com/office/drawing/2014/main" id="{CB80133A-A09F-7968-94D6-EC5F489ECE40}"/>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Freeform 405">
              <a:extLst>
                <a:ext uri="{FF2B5EF4-FFF2-40B4-BE49-F238E27FC236}">
                  <a16:creationId xmlns:a16="http://schemas.microsoft.com/office/drawing/2014/main" id="{CE9344E0-9A17-B2A2-FD49-B47C08A817AF}"/>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418">
              <a:extLst>
                <a:ext uri="{FF2B5EF4-FFF2-40B4-BE49-F238E27FC236}">
                  <a16:creationId xmlns:a16="http://schemas.microsoft.com/office/drawing/2014/main" id="{8A7C6264-990A-6EE6-B4D0-622F84D1F275}"/>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419">
              <a:extLst>
                <a:ext uri="{FF2B5EF4-FFF2-40B4-BE49-F238E27FC236}">
                  <a16:creationId xmlns:a16="http://schemas.microsoft.com/office/drawing/2014/main" id="{418DA73E-CCC9-81DF-AFCC-E82CDDF88FE7}"/>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Freeform 420">
              <a:extLst>
                <a:ext uri="{FF2B5EF4-FFF2-40B4-BE49-F238E27FC236}">
                  <a16:creationId xmlns:a16="http://schemas.microsoft.com/office/drawing/2014/main" id="{C2225B1F-AB03-709F-A7D9-693B593194B2}"/>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421">
              <a:extLst>
                <a:ext uri="{FF2B5EF4-FFF2-40B4-BE49-F238E27FC236}">
                  <a16:creationId xmlns:a16="http://schemas.microsoft.com/office/drawing/2014/main" id="{AFE30962-60C9-C2B6-A24A-EE0E75689CCB}"/>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422">
              <a:extLst>
                <a:ext uri="{FF2B5EF4-FFF2-40B4-BE49-F238E27FC236}">
                  <a16:creationId xmlns:a16="http://schemas.microsoft.com/office/drawing/2014/main" id="{8EA24EFB-EDBD-DBDE-3690-ADF8933373C8}"/>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Oval 423">
              <a:extLst>
                <a:ext uri="{FF2B5EF4-FFF2-40B4-BE49-F238E27FC236}">
                  <a16:creationId xmlns:a16="http://schemas.microsoft.com/office/drawing/2014/main" id="{F4DFD1B6-1812-1866-8E2F-33A7D8BA2B5C}"/>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424">
              <a:extLst>
                <a:ext uri="{FF2B5EF4-FFF2-40B4-BE49-F238E27FC236}">
                  <a16:creationId xmlns:a16="http://schemas.microsoft.com/office/drawing/2014/main" id="{CEACA76A-48A2-C4C7-ED6D-7D11BC4E92CA}"/>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425">
              <a:extLst>
                <a:ext uri="{FF2B5EF4-FFF2-40B4-BE49-F238E27FC236}">
                  <a16:creationId xmlns:a16="http://schemas.microsoft.com/office/drawing/2014/main" id="{CDDB6D0C-405F-7802-C5FB-84B9FC366E25}"/>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426">
              <a:extLst>
                <a:ext uri="{FF2B5EF4-FFF2-40B4-BE49-F238E27FC236}">
                  <a16:creationId xmlns:a16="http://schemas.microsoft.com/office/drawing/2014/main" id="{95BB68F8-46CA-6888-0D66-59C9CE9632D6}"/>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438">
              <a:extLst>
                <a:ext uri="{FF2B5EF4-FFF2-40B4-BE49-F238E27FC236}">
                  <a16:creationId xmlns:a16="http://schemas.microsoft.com/office/drawing/2014/main" id="{7C832C34-2147-E173-EB8D-A35BB954B55A}"/>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439">
              <a:extLst>
                <a:ext uri="{FF2B5EF4-FFF2-40B4-BE49-F238E27FC236}">
                  <a16:creationId xmlns:a16="http://schemas.microsoft.com/office/drawing/2014/main" id="{B9E3D0F4-23E5-00C7-F12E-98BBD21E9C49}"/>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440">
              <a:extLst>
                <a:ext uri="{FF2B5EF4-FFF2-40B4-BE49-F238E27FC236}">
                  <a16:creationId xmlns:a16="http://schemas.microsoft.com/office/drawing/2014/main" id="{6C583BC2-7AF1-9CBE-37E4-E4A4C63111AB}"/>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441">
              <a:extLst>
                <a:ext uri="{FF2B5EF4-FFF2-40B4-BE49-F238E27FC236}">
                  <a16:creationId xmlns:a16="http://schemas.microsoft.com/office/drawing/2014/main" id="{DB7B734E-44EB-B391-676C-D7AAC30BF30D}"/>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442">
              <a:extLst>
                <a:ext uri="{FF2B5EF4-FFF2-40B4-BE49-F238E27FC236}">
                  <a16:creationId xmlns:a16="http://schemas.microsoft.com/office/drawing/2014/main" id="{D601FECF-A8F6-4C6B-2939-A6F95212F55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Oval 443">
              <a:extLst>
                <a:ext uri="{FF2B5EF4-FFF2-40B4-BE49-F238E27FC236}">
                  <a16:creationId xmlns:a16="http://schemas.microsoft.com/office/drawing/2014/main" id="{3473341B-E368-83D7-7376-63D739E7E111}"/>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Oval 444">
              <a:extLst>
                <a:ext uri="{FF2B5EF4-FFF2-40B4-BE49-F238E27FC236}">
                  <a16:creationId xmlns:a16="http://schemas.microsoft.com/office/drawing/2014/main" id="{CAC2CEA0-89B5-7280-A2FB-BC573C68FDDB}"/>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445">
              <a:extLst>
                <a:ext uri="{FF2B5EF4-FFF2-40B4-BE49-F238E27FC236}">
                  <a16:creationId xmlns:a16="http://schemas.microsoft.com/office/drawing/2014/main" id="{266F0AAA-F8D7-D66B-E1BE-6D479AC5565E}"/>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446">
              <a:extLst>
                <a:ext uri="{FF2B5EF4-FFF2-40B4-BE49-F238E27FC236}">
                  <a16:creationId xmlns:a16="http://schemas.microsoft.com/office/drawing/2014/main" id="{36C8C9D0-DE7B-E665-7049-FC2A94707371}"/>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458">
              <a:extLst>
                <a:ext uri="{FF2B5EF4-FFF2-40B4-BE49-F238E27FC236}">
                  <a16:creationId xmlns:a16="http://schemas.microsoft.com/office/drawing/2014/main" id="{7483B195-54B5-2A6E-2304-EC6A90CA8110}"/>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459">
              <a:extLst>
                <a:ext uri="{FF2B5EF4-FFF2-40B4-BE49-F238E27FC236}">
                  <a16:creationId xmlns:a16="http://schemas.microsoft.com/office/drawing/2014/main" id="{A95AEC97-C398-A47F-318D-1A6812B9B38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460">
              <a:extLst>
                <a:ext uri="{FF2B5EF4-FFF2-40B4-BE49-F238E27FC236}">
                  <a16:creationId xmlns:a16="http://schemas.microsoft.com/office/drawing/2014/main" id="{93CED6FD-E5AC-9F7E-9102-D0C9BDD90103}"/>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461">
              <a:extLst>
                <a:ext uri="{FF2B5EF4-FFF2-40B4-BE49-F238E27FC236}">
                  <a16:creationId xmlns:a16="http://schemas.microsoft.com/office/drawing/2014/main" id="{F9D41022-7154-735D-9D3A-677B76EC7B1F}"/>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462">
              <a:extLst>
                <a:ext uri="{FF2B5EF4-FFF2-40B4-BE49-F238E27FC236}">
                  <a16:creationId xmlns:a16="http://schemas.microsoft.com/office/drawing/2014/main" id="{4E7FC0AE-EF04-3CC1-9F99-2728E5101B3C}"/>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463">
              <a:extLst>
                <a:ext uri="{FF2B5EF4-FFF2-40B4-BE49-F238E27FC236}">
                  <a16:creationId xmlns:a16="http://schemas.microsoft.com/office/drawing/2014/main" id="{66114033-ADF8-7D75-A37B-29DDF69D569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464">
              <a:extLst>
                <a:ext uri="{FF2B5EF4-FFF2-40B4-BE49-F238E27FC236}">
                  <a16:creationId xmlns:a16="http://schemas.microsoft.com/office/drawing/2014/main" id="{18E5126F-81BA-C2E5-7D08-F1794C1F53FC}"/>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465">
              <a:extLst>
                <a:ext uri="{FF2B5EF4-FFF2-40B4-BE49-F238E27FC236}">
                  <a16:creationId xmlns:a16="http://schemas.microsoft.com/office/drawing/2014/main" id="{8E6867C4-9075-9B1B-A494-751361F565DF}"/>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Freeform 466">
              <a:extLst>
                <a:ext uri="{FF2B5EF4-FFF2-40B4-BE49-F238E27FC236}">
                  <a16:creationId xmlns:a16="http://schemas.microsoft.com/office/drawing/2014/main" id="{B15389D8-4CD6-3AFB-D1BA-029BD1067D56}"/>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478">
              <a:extLst>
                <a:ext uri="{FF2B5EF4-FFF2-40B4-BE49-F238E27FC236}">
                  <a16:creationId xmlns:a16="http://schemas.microsoft.com/office/drawing/2014/main" id="{208BEE9F-DE3F-E3EF-52E5-248F2427E236}"/>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Freeform 479">
              <a:extLst>
                <a:ext uri="{FF2B5EF4-FFF2-40B4-BE49-F238E27FC236}">
                  <a16:creationId xmlns:a16="http://schemas.microsoft.com/office/drawing/2014/main" id="{5F1AEF56-EC69-FD20-2512-5901D5049024}"/>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Freeform 480">
              <a:extLst>
                <a:ext uri="{FF2B5EF4-FFF2-40B4-BE49-F238E27FC236}">
                  <a16:creationId xmlns:a16="http://schemas.microsoft.com/office/drawing/2014/main" id="{43BB429D-9C15-71F9-9C96-6DEE3623FFF2}"/>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481">
              <a:extLst>
                <a:ext uri="{FF2B5EF4-FFF2-40B4-BE49-F238E27FC236}">
                  <a16:creationId xmlns:a16="http://schemas.microsoft.com/office/drawing/2014/main" id="{8227264F-76C8-A5EB-1622-CCD8923F8A29}"/>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482">
              <a:extLst>
                <a:ext uri="{FF2B5EF4-FFF2-40B4-BE49-F238E27FC236}">
                  <a16:creationId xmlns:a16="http://schemas.microsoft.com/office/drawing/2014/main" id="{0BD540E0-57EA-0B56-381E-AED639152E21}"/>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4" name="Freeform 483">
              <a:extLst>
                <a:ext uri="{FF2B5EF4-FFF2-40B4-BE49-F238E27FC236}">
                  <a16:creationId xmlns:a16="http://schemas.microsoft.com/office/drawing/2014/main" id="{86A60579-EF71-2700-B079-DD879F7CDFE9}"/>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5" name="Freeform 484">
              <a:extLst>
                <a:ext uri="{FF2B5EF4-FFF2-40B4-BE49-F238E27FC236}">
                  <a16:creationId xmlns:a16="http://schemas.microsoft.com/office/drawing/2014/main" id="{B7BDC6E5-D406-D3C5-18AA-B196CE3A2037}"/>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6" name="Freeform 485">
              <a:extLst>
                <a:ext uri="{FF2B5EF4-FFF2-40B4-BE49-F238E27FC236}">
                  <a16:creationId xmlns:a16="http://schemas.microsoft.com/office/drawing/2014/main" id="{204366AF-2048-41EE-4D33-2D15313C6A19}"/>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7" name="Oval 486">
              <a:extLst>
                <a:ext uri="{FF2B5EF4-FFF2-40B4-BE49-F238E27FC236}">
                  <a16:creationId xmlns:a16="http://schemas.microsoft.com/office/drawing/2014/main" id="{4521AED5-04E4-4302-0989-3136C55711D5}"/>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9" name="Oval 498">
              <a:extLst>
                <a:ext uri="{FF2B5EF4-FFF2-40B4-BE49-F238E27FC236}">
                  <a16:creationId xmlns:a16="http://schemas.microsoft.com/office/drawing/2014/main" id="{3FEBACA5-0CDE-D98F-C554-A9513B01563B}"/>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0" name="Oval 499">
              <a:extLst>
                <a:ext uri="{FF2B5EF4-FFF2-40B4-BE49-F238E27FC236}">
                  <a16:creationId xmlns:a16="http://schemas.microsoft.com/office/drawing/2014/main" id="{184D834C-21F8-DE83-3EF7-144AA5C443E3}"/>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1" name="Freeform 500">
              <a:extLst>
                <a:ext uri="{FF2B5EF4-FFF2-40B4-BE49-F238E27FC236}">
                  <a16:creationId xmlns:a16="http://schemas.microsoft.com/office/drawing/2014/main" id="{B98AF20F-A7D5-AC96-3EF0-403AD1715387}"/>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2" name="Freeform 501">
              <a:extLst>
                <a:ext uri="{FF2B5EF4-FFF2-40B4-BE49-F238E27FC236}">
                  <a16:creationId xmlns:a16="http://schemas.microsoft.com/office/drawing/2014/main" id="{323F1CB4-AF88-C990-0FF6-3D238E4B3EE2}"/>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3" name="Freeform 502">
              <a:extLst>
                <a:ext uri="{FF2B5EF4-FFF2-40B4-BE49-F238E27FC236}">
                  <a16:creationId xmlns:a16="http://schemas.microsoft.com/office/drawing/2014/main" id="{1938E5C0-EDEA-7A7B-BD6D-21A69A14ADB2}"/>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4" name="Freeform 503">
              <a:extLst>
                <a:ext uri="{FF2B5EF4-FFF2-40B4-BE49-F238E27FC236}">
                  <a16:creationId xmlns:a16="http://schemas.microsoft.com/office/drawing/2014/main" id="{A82FA6B1-35A2-9451-8549-DDE3BF63CE3B}"/>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5" name="Freeform 504">
              <a:extLst>
                <a:ext uri="{FF2B5EF4-FFF2-40B4-BE49-F238E27FC236}">
                  <a16:creationId xmlns:a16="http://schemas.microsoft.com/office/drawing/2014/main" id="{352EB7DF-E31C-D285-11ED-240B3E10B8FE}"/>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6" name="Freeform 505">
              <a:extLst>
                <a:ext uri="{FF2B5EF4-FFF2-40B4-BE49-F238E27FC236}">
                  <a16:creationId xmlns:a16="http://schemas.microsoft.com/office/drawing/2014/main" id="{B36FF106-6985-75D4-7ED9-2AA832B5C2B9}"/>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7" name="Freeform 506">
              <a:extLst>
                <a:ext uri="{FF2B5EF4-FFF2-40B4-BE49-F238E27FC236}">
                  <a16:creationId xmlns:a16="http://schemas.microsoft.com/office/drawing/2014/main" id="{67EA654F-EF57-F5AA-4B0C-91B3A8FEB15D}"/>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9" name="Oval 518">
              <a:extLst>
                <a:ext uri="{FF2B5EF4-FFF2-40B4-BE49-F238E27FC236}">
                  <a16:creationId xmlns:a16="http://schemas.microsoft.com/office/drawing/2014/main" id="{BF6B3C17-6201-5BE5-E546-0D0B9219772E}"/>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0" name="Freeform 519">
              <a:extLst>
                <a:ext uri="{FF2B5EF4-FFF2-40B4-BE49-F238E27FC236}">
                  <a16:creationId xmlns:a16="http://schemas.microsoft.com/office/drawing/2014/main" id="{AA5D8B5E-A3AF-70F9-AFF7-412CDB8BB51A}"/>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1" name="Freeform 520">
              <a:extLst>
                <a:ext uri="{FF2B5EF4-FFF2-40B4-BE49-F238E27FC236}">
                  <a16:creationId xmlns:a16="http://schemas.microsoft.com/office/drawing/2014/main" id="{763C909C-03B4-5799-CA08-AF9F1193E856}"/>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2" name="Freeform 521">
              <a:extLst>
                <a:ext uri="{FF2B5EF4-FFF2-40B4-BE49-F238E27FC236}">
                  <a16:creationId xmlns:a16="http://schemas.microsoft.com/office/drawing/2014/main" id="{FBAFC703-6AE0-36E1-21D8-ECB0BBFAEFA2}"/>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3" name="Freeform 522">
              <a:extLst>
                <a:ext uri="{FF2B5EF4-FFF2-40B4-BE49-F238E27FC236}">
                  <a16:creationId xmlns:a16="http://schemas.microsoft.com/office/drawing/2014/main" id="{466FDF7A-9989-A831-1C11-B7B3F8B0C7D3}"/>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4" name="Freeform 523">
              <a:extLst>
                <a:ext uri="{FF2B5EF4-FFF2-40B4-BE49-F238E27FC236}">
                  <a16:creationId xmlns:a16="http://schemas.microsoft.com/office/drawing/2014/main" id="{90526AFD-7C5B-3FB0-F134-C3B682053AD4}"/>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5" name="Freeform 524">
              <a:extLst>
                <a:ext uri="{FF2B5EF4-FFF2-40B4-BE49-F238E27FC236}">
                  <a16:creationId xmlns:a16="http://schemas.microsoft.com/office/drawing/2014/main" id="{0185EF04-1089-4B36-74FE-8B917B40048B}"/>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6" name="Freeform 525">
              <a:extLst>
                <a:ext uri="{FF2B5EF4-FFF2-40B4-BE49-F238E27FC236}">
                  <a16:creationId xmlns:a16="http://schemas.microsoft.com/office/drawing/2014/main" id="{58109225-BF40-6B36-DFC7-F45D8288A0E1}"/>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7" name="Freeform 526">
              <a:extLst>
                <a:ext uri="{FF2B5EF4-FFF2-40B4-BE49-F238E27FC236}">
                  <a16:creationId xmlns:a16="http://schemas.microsoft.com/office/drawing/2014/main" id="{49386193-D0B7-3926-AE2E-FD5C851DF807}"/>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9" name="Freeform 538">
              <a:extLst>
                <a:ext uri="{FF2B5EF4-FFF2-40B4-BE49-F238E27FC236}">
                  <a16:creationId xmlns:a16="http://schemas.microsoft.com/office/drawing/2014/main" id="{1972BF12-7E46-D955-5EAF-53CC9D42EEC6}"/>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0" name="Freeform 539">
              <a:extLst>
                <a:ext uri="{FF2B5EF4-FFF2-40B4-BE49-F238E27FC236}">
                  <a16:creationId xmlns:a16="http://schemas.microsoft.com/office/drawing/2014/main" id="{B486A173-4A2E-A76D-208F-A48143838209}"/>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1" name="Oval 540">
              <a:extLst>
                <a:ext uri="{FF2B5EF4-FFF2-40B4-BE49-F238E27FC236}">
                  <a16:creationId xmlns:a16="http://schemas.microsoft.com/office/drawing/2014/main" id="{658989B4-B056-5E69-C5A3-326DEAD8A3E9}"/>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2" name="Oval 541">
              <a:extLst>
                <a:ext uri="{FF2B5EF4-FFF2-40B4-BE49-F238E27FC236}">
                  <a16:creationId xmlns:a16="http://schemas.microsoft.com/office/drawing/2014/main" id="{7B38FCB2-2093-F344-F034-8173516FADC8}"/>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3" name="Freeform 542">
              <a:extLst>
                <a:ext uri="{FF2B5EF4-FFF2-40B4-BE49-F238E27FC236}">
                  <a16:creationId xmlns:a16="http://schemas.microsoft.com/office/drawing/2014/main" id="{471F184D-1A95-F585-6704-95AFBDE37A4C}"/>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4" name="Freeform 543">
              <a:extLst>
                <a:ext uri="{FF2B5EF4-FFF2-40B4-BE49-F238E27FC236}">
                  <a16:creationId xmlns:a16="http://schemas.microsoft.com/office/drawing/2014/main" id="{E6FDB0DB-14D4-25B2-1A11-1CC8ECE3F1C6}"/>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5" name="Freeform 544">
              <a:extLst>
                <a:ext uri="{FF2B5EF4-FFF2-40B4-BE49-F238E27FC236}">
                  <a16:creationId xmlns:a16="http://schemas.microsoft.com/office/drawing/2014/main" id="{2790DAEE-4307-8103-3367-98C538B207B9}"/>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6" name="Freeform 545">
              <a:extLst>
                <a:ext uri="{FF2B5EF4-FFF2-40B4-BE49-F238E27FC236}">
                  <a16:creationId xmlns:a16="http://schemas.microsoft.com/office/drawing/2014/main" id="{BC2D9A8F-9BB2-D2F2-8F23-632321368F31}"/>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7" name="Freeform 546">
              <a:extLst>
                <a:ext uri="{FF2B5EF4-FFF2-40B4-BE49-F238E27FC236}">
                  <a16:creationId xmlns:a16="http://schemas.microsoft.com/office/drawing/2014/main" id="{930BC73C-D081-831B-C339-0DF1FF4EE98D}"/>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9" name="Freeform 558">
              <a:extLst>
                <a:ext uri="{FF2B5EF4-FFF2-40B4-BE49-F238E27FC236}">
                  <a16:creationId xmlns:a16="http://schemas.microsoft.com/office/drawing/2014/main" id="{F860DADA-2439-2D47-C354-B56BFAA6B7CE}"/>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0" name="Freeform 559">
              <a:extLst>
                <a:ext uri="{FF2B5EF4-FFF2-40B4-BE49-F238E27FC236}">
                  <a16:creationId xmlns:a16="http://schemas.microsoft.com/office/drawing/2014/main" id="{EC053987-4589-772D-18FE-5E8ACF407007}"/>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1" name="Oval 560">
              <a:extLst>
                <a:ext uri="{FF2B5EF4-FFF2-40B4-BE49-F238E27FC236}">
                  <a16:creationId xmlns:a16="http://schemas.microsoft.com/office/drawing/2014/main" id="{A67499B8-CD25-549B-AFE8-1B0D3A3CE685}"/>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2" name="Oval 561">
              <a:extLst>
                <a:ext uri="{FF2B5EF4-FFF2-40B4-BE49-F238E27FC236}">
                  <a16:creationId xmlns:a16="http://schemas.microsoft.com/office/drawing/2014/main" id="{8F7D970D-3FE1-840C-3C71-0AEBD98A3D73}"/>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3" name="Freeform 562">
              <a:extLst>
                <a:ext uri="{FF2B5EF4-FFF2-40B4-BE49-F238E27FC236}">
                  <a16:creationId xmlns:a16="http://schemas.microsoft.com/office/drawing/2014/main" id="{E1436035-627E-A663-FC3B-1F4F8BA6DE58}"/>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4" name="Freeform 563">
              <a:extLst>
                <a:ext uri="{FF2B5EF4-FFF2-40B4-BE49-F238E27FC236}">
                  <a16:creationId xmlns:a16="http://schemas.microsoft.com/office/drawing/2014/main" id="{5A431E9B-0F9F-0B25-E86C-45A253E6CBF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5" name="Freeform 564">
              <a:extLst>
                <a:ext uri="{FF2B5EF4-FFF2-40B4-BE49-F238E27FC236}">
                  <a16:creationId xmlns:a16="http://schemas.microsoft.com/office/drawing/2014/main" id="{71ED66DD-11B9-884E-4D2E-18092884DC6B}"/>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6" name="Freeform 565">
              <a:extLst>
                <a:ext uri="{FF2B5EF4-FFF2-40B4-BE49-F238E27FC236}">
                  <a16:creationId xmlns:a16="http://schemas.microsoft.com/office/drawing/2014/main" id="{2C678590-7444-1B8E-893D-96407F5AE5F6}"/>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7" name="Freeform 566">
              <a:extLst>
                <a:ext uri="{FF2B5EF4-FFF2-40B4-BE49-F238E27FC236}">
                  <a16:creationId xmlns:a16="http://schemas.microsoft.com/office/drawing/2014/main" id="{CBAEC579-8A1F-064E-E6CA-55068211062E}"/>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9" name="Freeform 578">
              <a:extLst>
                <a:ext uri="{FF2B5EF4-FFF2-40B4-BE49-F238E27FC236}">
                  <a16:creationId xmlns:a16="http://schemas.microsoft.com/office/drawing/2014/main" id="{9323AEE0-8389-2FC5-6B16-E6B0171533FA}"/>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0" name="Freeform 579">
              <a:extLst>
                <a:ext uri="{FF2B5EF4-FFF2-40B4-BE49-F238E27FC236}">
                  <a16:creationId xmlns:a16="http://schemas.microsoft.com/office/drawing/2014/main" id="{A62B2BA2-4E31-DB35-12AF-206B87F7173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1" name="Freeform 580">
              <a:extLst>
                <a:ext uri="{FF2B5EF4-FFF2-40B4-BE49-F238E27FC236}">
                  <a16:creationId xmlns:a16="http://schemas.microsoft.com/office/drawing/2014/main" id="{6F20C815-2917-C752-6EE6-70E194792C84}"/>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2" name="Freeform 581">
              <a:extLst>
                <a:ext uri="{FF2B5EF4-FFF2-40B4-BE49-F238E27FC236}">
                  <a16:creationId xmlns:a16="http://schemas.microsoft.com/office/drawing/2014/main" id="{15C41560-EA16-96CF-8EE9-DB72277306F9}"/>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3" name="Freeform 582">
              <a:extLst>
                <a:ext uri="{FF2B5EF4-FFF2-40B4-BE49-F238E27FC236}">
                  <a16:creationId xmlns:a16="http://schemas.microsoft.com/office/drawing/2014/main" id="{998014A3-62BB-C122-9380-CF10C0900E84}"/>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4" name="Oval 583">
              <a:extLst>
                <a:ext uri="{FF2B5EF4-FFF2-40B4-BE49-F238E27FC236}">
                  <a16:creationId xmlns:a16="http://schemas.microsoft.com/office/drawing/2014/main" id="{3497931A-AB60-29B7-01EC-D84C42EC82D0}"/>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5" name="Freeform 584">
              <a:extLst>
                <a:ext uri="{FF2B5EF4-FFF2-40B4-BE49-F238E27FC236}">
                  <a16:creationId xmlns:a16="http://schemas.microsoft.com/office/drawing/2014/main" id="{91E34648-6711-5DA0-D2B8-3CA2D0ED974A}"/>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6" name="Freeform 585">
              <a:extLst>
                <a:ext uri="{FF2B5EF4-FFF2-40B4-BE49-F238E27FC236}">
                  <a16:creationId xmlns:a16="http://schemas.microsoft.com/office/drawing/2014/main" id="{D8FE6C3D-BDA5-8AF8-628D-69D0C34C6E59}"/>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7" name="Freeform 586">
              <a:extLst>
                <a:ext uri="{FF2B5EF4-FFF2-40B4-BE49-F238E27FC236}">
                  <a16:creationId xmlns:a16="http://schemas.microsoft.com/office/drawing/2014/main" id="{BF050303-E544-7B89-AE95-BE6C466C2F34}"/>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98">
              <a:extLst>
                <a:ext uri="{FF2B5EF4-FFF2-40B4-BE49-F238E27FC236}">
                  <a16:creationId xmlns:a16="http://schemas.microsoft.com/office/drawing/2014/main" id="{87FA6D54-5462-F6A1-6591-A3A874BBBF7B}"/>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99">
              <a:extLst>
                <a:ext uri="{FF2B5EF4-FFF2-40B4-BE49-F238E27FC236}">
                  <a16:creationId xmlns:a16="http://schemas.microsoft.com/office/drawing/2014/main" id="{7A3BD8F2-BE30-E7C0-7EFE-A69C79068E07}"/>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600">
              <a:extLst>
                <a:ext uri="{FF2B5EF4-FFF2-40B4-BE49-F238E27FC236}">
                  <a16:creationId xmlns:a16="http://schemas.microsoft.com/office/drawing/2014/main" id="{F1A9EE57-FA36-6089-4193-40C32E4779E5}"/>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601">
              <a:extLst>
                <a:ext uri="{FF2B5EF4-FFF2-40B4-BE49-F238E27FC236}">
                  <a16:creationId xmlns:a16="http://schemas.microsoft.com/office/drawing/2014/main" id="{FA3CEEE9-3B0D-5FA8-B007-F846A1D0E733}"/>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602">
              <a:extLst>
                <a:ext uri="{FF2B5EF4-FFF2-40B4-BE49-F238E27FC236}">
                  <a16:creationId xmlns:a16="http://schemas.microsoft.com/office/drawing/2014/main" id="{26D6FBCD-BAEC-896F-023C-8F8C008A2480}"/>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603">
              <a:extLst>
                <a:ext uri="{FF2B5EF4-FFF2-40B4-BE49-F238E27FC236}">
                  <a16:creationId xmlns:a16="http://schemas.microsoft.com/office/drawing/2014/main" id="{7518349F-8E72-EBE2-AA43-39072C0B064D}"/>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Oval 604">
              <a:extLst>
                <a:ext uri="{FF2B5EF4-FFF2-40B4-BE49-F238E27FC236}">
                  <a16:creationId xmlns:a16="http://schemas.microsoft.com/office/drawing/2014/main" id="{7E13086A-B941-9586-5DB3-753B87420124}"/>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605">
              <a:extLst>
                <a:ext uri="{FF2B5EF4-FFF2-40B4-BE49-F238E27FC236}">
                  <a16:creationId xmlns:a16="http://schemas.microsoft.com/office/drawing/2014/main" id="{AF2044F4-5561-5334-4EC4-CD0B007A4F8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606">
              <a:extLst>
                <a:ext uri="{FF2B5EF4-FFF2-40B4-BE49-F238E27FC236}">
                  <a16:creationId xmlns:a16="http://schemas.microsoft.com/office/drawing/2014/main" id="{6ED7E0EB-F7AA-C94D-6290-F9A1BD35CB8C}"/>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726" name="Grupo 725">
            <a:extLst>
              <a:ext uri="{FF2B5EF4-FFF2-40B4-BE49-F238E27FC236}">
                <a16:creationId xmlns:a16="http://schemas.microsoft.com/office/drawing/2014/main" id="{8AEAD75F-E030-ABB7-BF13-67DF1095B02D}"/>
              </a:ext>
            </a:extLst>
          </p:cNvPr>
          <p:cNvGrpSpPr/>
          <p:nvPr userDrawn="1"/>
        </p:nvGrpSpPr>
        <p:grpSpPr>
          <a:xfrm flipH="1">
            <a:off x="8057475" y="4108380"/>
            <a:ext cx="1507863" cy="1510278"/>
            <a:chOff x="39184" y="-151930"/>
            <a:chExt cx="1309806" cy="1311904"/>
          </a:xfrm>
          <a:solidFill>
            <a:schemeClr val="accent1"/>
          </a:solidFill>
        </p:grpSpPr>
        <p:sp>
          <p:nvSpPr>
            <p:cNvPr id="727" name="Oval 357">
              <a:extLst>
                <a:ext uri="{FF2B5EF4-FFF2-40B4-BE49-F238E27FC236}">
                  <a16:creationId xmlns:a16="http://schemas.microsoft.com/office/drawing/2014/main" id="{57F9FB95-FEF0-3E40-CAE7-9F8FF90145C0}"/>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8" name="Freeform 358">
              <a:extLst>
                <a:ext uri="{FF2B5EF4-FFF2-40B4-BE49-F238E27FC236}">
                  <a16:creationId xmlns:a16="http://schemas.microsoft.com/office/drawing/2014/main" id="{743D8CD9-549E-4248-7AC1-EDEB0777BE51}"/>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9" name="Freeform 359">
              <a:extLst>
                <a:ext uri="{FF2B5EF4-FFF2-40B4-BE49-F238E27FC236}">
                  <a16:creationId xmlns:a16="http://schemas.microsoft.com/office/drawing/2014/main" id="{E194F68E-3275-5EA1-AABB-08A3FB914D00}"/>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0" name="Freeform 360">
              <a:extLst>
                <a:ext uri="{FF2B5EF4-FFF2-40B4-BE49-F238E27FC236}">
                  <a16:creationId xmlns:a16="http://schemas.microsoft.com/office/drawing/2014/main" id="{C0E45018-DD97-552A-B104-CE7382A94DCD}"/>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1" name="Freeform 361">
              <a:extLst>
                <a:ext uri="{FF2B5EF4-FFF2-40B4-BE49-F238E27FC236}">
                  <a16:creationId xmlns:a16="http://schemas.microsoft.com/office/drawing/2014/main" id="{A42610D8-5103-906D-8914-3600E3B36759}"/>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2" name="Freeform 362">
              <a:extLst>
                <a:ext uri="{FF2B5EF4-FFF2-40B4-BE49-F238E27FC236}">
                  <a16:creationId xmlns:a16="http://schemas.microsoft.com/office/drawing/2014/main" id="{98D2637C-6F70-5295-585F-6BF299BF0186}"/>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3" name="Freeform 363">
              <a:extLst>
                <a:ext uri="{FF2B5EF4-FFF2-40B4-BE49-F238E27FC236}">
                  <a16:creationId xmlns:a16="http://schemas.microsoft.com/office/drawing/2014/main" id="{A7D166C4-A63C-0E72-E65E-F766AB9C4418}"/>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4" name="Freeform 364">
              <a:extLst>
                <a:ext uri="{FF2B5EF4-FFF2-40B4-BE49-F238E27FC236}">
                  <a16:creationId xmlns:a16="http://schemas.microsoft.com/office/drawing/2014/main" id="{5A29841F-659F-760C-C485-85415BC4F0D8}"/>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5" name="Freeform 365">
              <a:extLst>
                <a:ext uri="{FF2B5EF4-FFF2-40B4-BE49-F238E27FC236}">
                  <a16:creationId xmlns:a16="http://schemas.microsoft.com/office/drawing/2014/main" id="{A0614BB2-58F4-231B-B298-57DB4C3F6D5E}"/>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6" name="Freeform 377">
              <a:extLst>
                <a:ext uri="{FF2B5EF4-FFF2-40B4-BE49-F238E27FC236}">
                  <a16:creationId xmlns:a16="http://schemas.microsoft.com/office/drawing/2014/main" id="{14A0869D-131C-78F8-D6B7-F86CAE70425F}"/>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7" name="Freeform 378">
              <a:extLst>
                <a:ext uri="{FF2B5EF4-FFF2-40B4-BE49-F238E27FC236}">
                  <a16:creationId xmlns:a16="http://schemas.microsoft.com/office/drawing/2014/main" id="{A5DEF6A9-B587-998F-44D5-3369A3669242}"/>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8" name="Oval 379">
              <a:extLst>
                <a:ext uri="{FF2B5EF4-FFF2-40B4-BE49-F238E27FC236}">
                  <a16:creationId xmlns:a16="http://schemas.microsoft.com/office/drawing/2014/main" id="{16D5D41E-45E8-9A14-C200-076B167BE813}"/>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9" name="Oval 380">
              <a:extLst>
                <a:ext uri="{FF2B5EF4-FFF2-40B4-BE49-F238E27FC236}">
                  <a16:creationId xmlns:a16="http://schemas.microsoft.com/office/drawing/2014/main" id="{C822B7E5-3FAA-7033-3371-1711C10D4707}"/>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0" name="Freeform 381">
              <a:extLst>
                <a:ext uri="{FF2B5EF4-FFF2-40B4-BE49-F238E27FC236}">
                  <a16:creationId xmlns:a16="http://schemas.microsoft.com/office/drawing/2014/main" id="{D4414924-3BE1-DB0F-91F0-3F4A4E0ED12F}"/>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1" name="Freeform 382">
              <a:extLst>
                <a:ext uri="{FF2B5EF4-FFF2-40B4-BE49-F238E27FC236}">
                  <a16:creationId xmlns:a16="http://schemas.microsoft.com/office/drawing/2014/main" id="{6D1E8881-FE1D-C082-8980-818A3F6EFF22}"/>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2" name="Freeform 383">
              <a:extLst>
                <a:ext uri="{FF2B5EF4-FFF2-40B4-BE49-F238E27FC236}">
                  <a16:creationId xmlns:a16="http://schemas.microsoft.com/office/drawing/2014/main" id="{A39DF565-2CBB-B41A-5B00-31AF745553E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3" name="Freeform 384">
              <a:extLst>
                <a:ext uri="{FF2B5EF4-FFF2-40B4-BE49-F238E27FC236}">
                  <a16:creationId xmlns:a16="http://schemas.microsoft.com/office/drawing/2014/main" id="{A557B075-ED19-AD34-20E0-5CFA20550A2A}"/>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4" name="Freeform 385">
              <a:extLst>
                <a:ext uri="{FF2B5EF4-FFF2-40B4-BE49-F238E27FC236}">
                  <a16:creationId xmlns:a16="http://schemas.microsoft.com/office/drawing/2014/main" id="{0F906F40-1849-C3C1-5489-1C7188F047C2}"/>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5" name="Freeform 397">
              <a:extLst>
                <a:ext uri="{FF2B5EF4-FFF2-40B4-BE49-F238E27FC236}">
                  <a16:creationId xmlns:a16="http://schemas.microsoft.com/office/drawing/2014/main" id="{A63E48D6-D7A2-3A1B-21DC-17EBC92C1067}"/>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6" name="Freeform 398">
              <a:extLst>
                <a:ext uri="{FF2B5EF4-FFF2-40B4-BE49-F238E27FC236}">
                  <a16:creationId xmlns:a16="http://schemas.microsoft.com/office/drawing/2014/main" id="{D67F21DB-3F64-730D-1C3B-DDA4F20835B2}"/>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7" name="Oval 399">
              <a:extLst>
                <a:ext uri="{FF2B5EF4-FFF2-40B4-BE49-F238E27FC236}">
                  <a16:creationId xmlns:a16="http://schemas.microsoft.com/office/drawing/2014/main" id="{B7C6BA60-3579-CBF4-B4F0-2CEA31C11585}"/>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8" name="Oval 400">
              <a:extLst>
                <a:ext uri="{FF2B5EF4-FFF2-40B4-BE49-F238E27FC236}">
                  <a16:creationId xmlns:a16="http://schemas.microsoft.com/office/drawing/2014/main" id="{8895C11B-5FA1-AA3B-7ED2-00867CBAEE14}"/>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9" name="Freeform 401">
              <a:extLst>
                <a:ext uri="{FF2B5EF4-FFF2-40B4-BE49-F238E27FC236}">
                  <a16:creationId xmlns:a16="http://schemas.microsoft.com/office/drawing/2014/main" id="{972F5191-A3C3-7482-94ED-3E7313E539A8}"/>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0" name="Freeform 402">
              <a:extLst>
                <a:ext uri="{FF2B5EF4-FFF2-40B4-BE49-F238E27FC236}">
                  <a16:creationId xmlns:a16="http://schemas.microsoft.com/office/drawing/2014/main" id="{E8DD4D72-C6A3-7849-4D17-CFBA49F18124}"/>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1" name="Freeform 403">
              <a:extLst>
                <a:ext uri="{FF2B5EF4-FFF2-40B4-BE49-F238E27FC236}">
                  <a16:creationId xmlns:a16="http://schemas.microsoft.com/office/drawing/2014/main" id="{A107A2DB-DEE6-834F-7D6A-0A96D3061989}"/>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2" name="Freeform 404">
              <a:extLst>
                <a:ext uri="{FF2B5EF4-FFF2-40B4-BE49-F238E27FC236}">
                  <a16:creationId xmlns:a16="http://schemas.microsoft.com/office/drawing/2014/main" id="{C6EF5B9B-E144-7309-78AB-A97E4D36B613}"/>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3" name="Freeform 405">
              <a:extLst>
                <a:ext uri="{FF2B5EF4-FFF2-40B4-BE49-F238E27FC236}">
                  <a16:creationId xmlns:a16="http://schemas.microsoft.com/office/drawing/2014/main" id="{645C1517-D7E6-7D0D-7D08-33FFCB054319}"/>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4" name="Freeform 418">
              <a:extLst>
                <a:ext uri="{FF2B5EF4-FFF2-40B4-BE49-F238E27FC236}">
                  <a16:creationId xmlns:a16="http://schemas.microsoft.com/office/drawing/2014/main" id="{A8098AA2-1D3B-A49B-8FF8-318789526E39}"/>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5" name="Freeform 419">
              <a:extLst>
                <a:ext uri="{FF2B5EF4-FFF2-40B4-BE49-F238E27FC236}">
                  <a16:creationId xmlns:a16="http://schemas.microsoft.com/office/drawing/2014/main" id="{92D20F75-8D76-A0F7-FA0B-75D079A64C9A}"/>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6" name="Freeform 420">
              <a:extLst>
                <a:ext uri="{FF2B5EF4-FFF2-40B4-BE49-F238E27FC236}">
                  <a16:creationId xmlns:a16="http://schemas.microsoft.com/office/drawing/2014/main" id="{146A4FFB-BA9D-F2BA-16ED-030AD121A64D}"/>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7" name="Freeform 421">
              <a:extLst>
                <a:ext uri="{FF2B5EF4-FFF2-40B4-BE49-F238E27FC236}">
                  <a16:creationId xmlns:a16="http://schemas.microsoft.com/office/drawing/2014/main" id="{C63317DD-89EA-7D1B-1589-F14D80E03D65}"/>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8" name="Freeform 422">
              <a:extLst>
                <a:ext uri="{FF2B5EF4-FFF2-40B4-BE49-F238E27FC236}">
                  <a16:creationId xmlns:a16="http://schemas.microsoft.com/office/drawing/2014/main" id="{4B82967F-8999-D8B1-B5BA-818447216C24}"/>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9" name="Oval 423">
              <a:extLst>
                <a:ext uri="{FF2B5EF4-FFF2-40B4-BE49-F238E27FC236}">
                  <a16:creationId xmlns:a16="http://schemas.microsoft.com/office/drawing/2014/main" id="{B6C9D904-DD21-09CA-7332-000925DF5C61}"/>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0" name="Freeform 424">
              <a:extLst>
                <a:ext uri="{FF2B5EF4-FFF2-40B4-BE49-F238E27FC236}">
                  <a16:creationId xmlns:a16="http://schemas.microsoft.com/office/drawing/2014/main" id="{FF1D175F-9F0B-EB36-87DE-84BB2426BF63}"/>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1" name="Freeform 425">
              <a:extLst>
                <a:ext uri="{FF2B5EF4-FFF2-40B4-BE49-F238E27FC236}">
                  <a16:creationId xmlns:a16="http://schemas.microsoft.com/office/drawing/2014/main" id="{54D8241B-7EC7-FD8E-3959-A8E642807FCB}"/>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2" name="Freeform 426">
              <a:extLst>
                <a:ext uri="{FF2B5EF4-FFF2-40B4-BE49-F238E27FC236}">
                  <a16:creationId xmlns:a16="http://schemas.microsoft.com/office/drawing/2014/main" id="{A4AB88A2-D65F-51AA-7D41-FC35EA03DDBB}"/>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3" name="Freeform 438">
              <a:extLst>
                <a:ext uri="{FF2B5EF4-FFF2-40B4-BE49-F238E27FC236}">
                  <a16:creationId xmlns:a16="http://schemas.microsoft.com/office/drawing/2014/main" id="{604CD49E-9D34-4D68-4397-DB25478A92D0}"/>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4" name="Freeform 439">
              <a:extLst>
                <a:ext uri="{FF2B5EF4-FFF2-40B4-BE49-F238E27FC236}">
                  <a16:creationId xmlns:a16="http://schemas.microsoft.com/office/drawing/2014/main" id="{611E68C7-8E99-2A83-5148-C9A785F4EC75}"/>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5" name="Freeform 440">
              <a:extLst>
                <a:ext uri="{FF2B5EF4-FFF2-40B4-BE49-F238E27FC236}">
                  <a16:creationId xmlns:a16="http://schemas.microsoft.com/office/drawing/2014/main" id="{0D6A313E-697B-A60A-0320-7C97104FB79B}"/>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6" name="Freeform 441">
              <a:extLst>
                <a:ext uri="{FF2B5EF4-FFF2-40B4-BE49-F238E27FC236}">
                  <a16:creationId xmlns:a16="http://schemas.microsoft.com/office/drawing/2014/main" id="{6253362F-AEC1-C8CC-EE1F-52908C6DBBA4}"/>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7" name="Freeform 442">
              <a:extLst>
                <a:ext uri="{FF2B5EF4-FFF2-40B4-BE49-F238E27FC236}">
                  <a16:creationId xmlns:a16="http://schemas.microsoft.com/office/drawing/2014/main" id="{0512AA44-F8D4-5743-70A4-F447A4DD1CA2}"/>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8" name="Oval 443">
              <a:extLst>
                <a:ext uri="{FF2B5EF4-FFF2-40B4-BE49-F238E27FC236}">
                  <a16:creationId xmlns:a16="http://schemas.microsoft.com/office/drawing/2014/main" id="{AA7D2806-2C40-0F92-29B6-A866436ECC7F}"/>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9" name="Oval 444">
              <a:extLst>
                <a:ext uri="{FF2B5EF4-FFF2-40B4-BE49-F238E27FC236}">
                  <a16:creationId xmlns:a16="http://schemas.microsoft.com/office/drawing/2014/main" id="{1CAC8C45-9AE4-5E5A-F110-31F37C9E531A}"/>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0" name="Freeform 445">
              <a:extLst>
                <a:ext uri="{FF2B5EF4-FFF2-40B4-BE49-F238E27FC236}">
                  <a16:creationId xmlns:a16="http://schemas.microsoft.com/office/drawing/2014/main" id="{EE09C8B8-D369-42EE-0379-E45D547E70A1}"/>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1" name="Freeform 446">
              <a:extLst>
                <a:ext uri="{FF2B5EF4-FFF2-40B4-BE49-F238E27FC236}">
                  <a16:creationId xmlns:a16="http://schemas.microsoft.com/office/drawing/2014/main" id="{D581A0CB-C441-79A7-826A-DAC53D851452}"/>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2" name="Freeform 458">
              <a:extLst>
                <a:ext uri="{FF2B5EF4-FFF2-40B4-BE49-F238E27FC236}">
                  <a16:creationId xmlns:a16="http://schemas.microsoft.com/office/drawing/2014/main" id="{8EEAD1B4-88AE-7197-0227-419B04AFD28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3" name="Freeform 459">
              <a:extLst>
                <a:ext uri="{FF2B5EF4-FFF2-40B4-BE49-F238E27FC236}">
                  <a16:creationId xmlns:a16="http://schemas.microsoft.com/office/drawing/2014/main" id="{23EF815C-7A19-2111-E8BE-68A7CD889B36}"/>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4" name="Freeform 460">
              <a:extLst>
                <a:ext uri="{FF2B5EF4-FFF2-40B4-BE49-F238E27FC236}">
                  <a16:creationId xmlns:a16="http://schemas.microsoft.com/office/drawing/2014/main" id="{6A054086-331B-CF30-5482-5D0C5FBCEF05}"/>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5" name="Freeform 461">
              <a:extLst>
                <a:ext uri="{FF2B5EF4-FFF2-40B4-BE49-F238E27FC236}">
                  <a16:creationId xmlns:a16="http://schemas.microsoft.com/office/drawing/2014/main" id="{D43B3748-03FB-1568-9279-C41C761947F5}"/>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6" name="Freeform 462">
              <a:extLst>
                <a:ext uri="{FF2B5EF4-FFF2-40B4-BE49-F238E27FC236}">
                  <a16:creationId xmlns:a16="http://schemas.microsoft.com/office/drawing/2014/main" id="{CEAA486D-A12C-6648-183F-842EFB601C83}"/>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7" name="Freeform 463">
              <a:extLst>
                <a:ext uri="{FF2B5EF4-FFF2-40B4-BE49-F238E27FC236}">
                  <a16:creationId xmlns:a16="http://schemas.microsoft.com/office/drawing/2014/main" id="{566508DC-F286-E02E-F2D1-8DC732366DC1}"/>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8" name="Freeform 464">
              <a:extLst>
                <a:ext uri="{FF2B5EF4-FFF2-40B4-BE49-F238E27FC236}">
                  <a16:creationId xmlns:a16="http://schemas.microsoft.com/office/drawing/2014/main" id="{A1B45AA7-8523-1106-46E5-CCE0D084C1BB}"/>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9" name="Freeform 465">
              <a:extLst>
                <a:ext uri="{FF2B5EF4-FFF2-40B4-BE49-F238E27FC236}">
                  <a16:creationId xmlns:a16="http://schemas.microsoft.com/office/drawing/2014/main" id="{A880358E-2A84-401A-F81B-5D4076580786}"/>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0" name="Freeform 466">
              <a:extLst>
                <a:ext uri="{FF2B5EF4-FFF2-40B4-BE49-F238E27FC236}">
                  <a16:creationId xmlns:a16="http://schemas.microsoft.com/office/drawing/2014/main" id="{E9AFDE13-61A9-8AEE-8D3A-BC45D4830895}"/>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1" name="Freeform 478">
              <a:extLst>
                <a:ext uri="{FF2B5EF4-FFF2-40B4-BE49-F238E27FC236}">
                  <a16:creationId xmlns:a16="http://schemas.microsoft.com/office/drawing/2014/main" id="{B0DEC4AE-2C3A-C3BE-3454-0B92523EA220}"/>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2" name="Freeform 479">
              <a:extLst>
                <a:ext uri="{FF2B5EF4-FFF2-40B4-BE49-F238E27FC236}">
                  <a16:creationId xmlns:a16="http://schemas.microsoft.com/office/drawing/2014/main" id="{B2C8B2EF-DCAC-EB53-9260-972986942F87}"/>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3" name="Freeform 480">
              <a:extLst>
                <a:ext uri="{FF2B5EF4-FFF2-40B4-BE49-F238E27FC236}">
                  <a16:creationId xmlns:a16="http://schemas.microsoft.com/office/drawing/2014/main" id="{38CD58CB-0D19-024F-9C19-91239BA6ABEF}"/>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4" name="Freeform 481">
              <a:extLst>
                <a:ext uri="{FF2B5EF4-FFF2-40B4-BE49-F238E27FC236}">
                  <a16:creationId xmlns:a16="http://schemas.microsoft.com/office/drawing/2014/main" id="{D2D0D351-A7F0-90CB-91EF-059E02D2D72B}"/>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5" name="Freeform 482">
              <a:extLst>
                <a:ext uri="{FF2B5EF4-FFF2-40B4-BE49-F238E27FC236}">
                  <a16:creationId xmlns:a16="http://schemas.microsoft.com/office/drawing/2014/main" id="{6BAB85DE-4553-7D23-5113-9487BB2B4706}"/>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6" name="Freeform 483">
              <a:extLst>
                <a:ext uri="{FF2B5EF4-FFF2-40B4-BE49-F238E27FC236}">
                  <a16:creationId xmlns:a16="http://schemas.microsoft.com/office/drawing/2014/main" id="{E29FD8D8-49A7-4107-17AB-FE6FEFB1BD79}"/>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7" name="Freeform 484">
              <a:extLst>
                <a:ext uri="{FF2B5EF4-FFF2-40B4-BE49-F238E27FC236}">
                  <a16:creationId xmlns:a16="http://schemas.microsoft.com/office/drawing/2014/main" id="{0F056C79-C4A3-7B53-5D53-75F43A2EF34B}"/>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8" name="Freeform 485">
              <a:extLst>
                <a:ext uri="{FF2B5EF4-FFF2-40B4-BE49-F238E27FC236}">
                  <a16:creationId xmlns:a16="http://schemas.microsoft.com/office/drawing/2014/main" id="{6E118A41-F102-9D02-2785-75166499711A}"/>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9" name="Oval 486">
              <a:extLst>
                <a:ext uri="{FF2B5EF4-FFF2-40B4-BE49-F238E27FC236}">
                  <a16:creationId xmlns:a16="http://schemas.microsoft.com/office/drawing/2014/main" id="{A54B37E2-7543-3754-8570-1F3FEBB04309}"/>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0" name="Oval 498">
              <a:extLst>
                <a:ext uri="{FF2B5EF4-FFF2-40B4-BE49-F238E27FC236}">
                  <a16:creationId xmlns:a16="http://schemas.microsoft.com/office/drawing/2014/main" id="{18DB69E1-CA57-5952-8EC2-198125758D46}"/>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1" name="Oval 499">
              <a:extLst>
                <a:ext uri="{FF2B5EF4-FFF2-40B4-BE49-F238E27FC236}">
                  <a16:creationId xmlns:a16="http://schemas.microsoft.com/office/drawing/2014/main" id="{A216CEC0-74F5-9B32-EB1D-FEE065187286}"/>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2" name="Freeform 500">
              <a:extLst>
                <a:ext uri="{FF2B5EF4-FFF2-40B4-BE49-F238E27FC236}">
                  <a16:creationId xmlns:a16="http://schemas.microsoft.com/office/drawing/2014/main" id="{C252CAEB-BBBA-3C03-1826-A55A3045C068}"/>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3" name="Freeform 501">
              <a:extLst>
                <a:ext uri="{FF2B5EF4-FFF2-40B4-BE49-F238E27FC236}">
                  <a16:creationId xmlns:a16="http://schemas.microsoft.com/office/drawing/2014/main" id="{4FBA42FC-BAE1-B69C-6015-DFE73ACBECBF}"/>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4" name="Freeform 502">
              <a:extLst>
                <a:ext uri="{FF2B5EF4-FFF2-40B4-BE49-F238E27FC236}">
                  <a16:creationId xmlns:a16="http://schemas.microsoft.com/office/drawing/2014/main" id="{9BCF7193-658A-9E35-2555-03CDB8264E52}"/>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5" name="Freeform 503">
              <a:extLst>
                <a:ext uri="{FF2B5EF4-FFF2-40B4-BE49-F238E27FC236}">
                  <a16:creationId xmlns:a16="http://schemas.microsoft.com/office/drawing/2014/main" id="{C1C36DDB-04DF-0CC3-0A1E-5AECA6D7C632}"/>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6" name="Freeform 504">
              <a:extLst>
                <a:ext uri="{FF2B5EF4-FFF2-40B4-BE49-F238E27FC236}">
                  <a16:creationId xmlns:a16="http://schemas.microsoft.com/office/drawing/2014/main" id="{85794CDB-7756-DF3A-ED48-0CC9D869450E}"/>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7" name="Freeform 505">
              <a:extLst>
                <a:ext uri="{FF2B5EF4-FFF2-40B4-BE49-F238E27FC236}">
                  <a16:creationId xmlns:a16="http://schemas.microsoft.com/office/drawing/2014/main" id="{0FA68EB1-A7F7-FDDB-EDA5-74EB71123E05}"/>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8" name="Freeform 506">
              <a:extLst>
                <a:ext uri="{FF2B5EF4-FFF2-40B4-BE49-F238E27FC236}">
                  <a16:creationId xmlns:a16="http://schemas.microsoft.com/office/drawing/2014/main" id="{EDBDE501-767C-84D8-3DB9-639955B07346}"/>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9" name="Oval 518">
              <a:extLst>
                <a:ext uri="{FF2B5EF4-FFF2-40B4-BE49-F238E27FC236}">
                  <a16:creationId xmlns:a16="http://schemas.microsoft.com/office/drawing/2014/main" id="{DCEECDF5-413B-E1D5-7417-E637A7C8C1D7}"/>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0" name="Freeform 519">
              <a:extLst>
                <a:ext uri="{FF2B5EF4-FFF2-40B4-BE49-F238E27FC236}">
                  <a16:creationId xmlns:a16="http://schemas.microsoft.com/office/drawing/2014/main" id="{0F9A9E30-8373-E3E9-66C8-326136B2A0D0}"/>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1" name="Freeform 520">
              <a:extLst>
                <a:ext uri="{FF2B5EF4-FFF2-40B4-BE49-F238E27FC236}">
                  <a16:creationId xmlns:a16="http://schemas.microsoft.com/office/drawing/2014/main" id="{C4FA1CC1-F62B-6489-FC3D-EE8AD8793DB2}"/>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2" name="Freeform 521">
              <a:extLst>
                <a:ext uri="{FF2B5EF4-FFF2-40B4-BE49-F238E27FC236}">
                  <a16:creationId xmlns:a16="http://schemas.microsoft.com/office/drawing/2014/main" id="{BE0CD525-885E-4A6B-FD2A-A8AD59BAC5DF}"/>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3" name="Freeform 522">
              <a:extLst>
                <a:ext uri="{FF2B5EF4-FFF2-40B4-BE49-F238E27FC236}">
                  <a16:creationId xmlns:a16="http://schemas.microsoft.com/office/drawing/2014/main" id="{A896EB60-36C1-E358-DEEB-7AD377B1C89C}"/>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4" name="Freeform 523">
              <a:extLst>
                <a:ext uri="{FF2B5EF4-FFF2-40B4-BE49-F238E27FC236}">
                  <a16:creationId xmlns:a16="http://schemas.microsoft.com/office/drawing/2014/main" id="{BFA3C3A6-77D2-0B7A-F98E-CE9DC351D4E9}"/>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5" name="Freeform 524">
              <a:extLst>
                <a:ext uri="{FF2B5EF4-FFF2-40B4-BE49-F238E27FC236}">
                  <a16:creationId xmlns:a16="http://schemas.microsoft.com/office/drawing/2014/main" id="{4C767967-684A-8C05-4C81-D24F27375061}"/>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6" name="Freeform 525">
              <a:extLst>
                <a:ext uri="{FF2B5EF4-FFF2-40B4-BE49-F238E27FC236}">
                  <a16:creationId xmlns:a16="http://schemas.microsoft.com/office/drawing/2014/main" id="{0A76146A-917E-A3F4-1DE2-074807D13F5B}"/>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7" name="Freeform 526">
              <a:extLst>
                <a:ext uri="{FF2B5EF4-FFF2-40B4-BE49-F238E27FC236}">
                  <a16:creationId xmlns:a16="http://schemas.microsoft.com/office/drawing/2014/main" id="{40C00AF8-9061-81FF-9F42-5E310AF6C51F}"/>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8" name="Freeform 538">
              <a:extLst>
                <a:ext uri="{FF2B5EF4-FFF2-40B4-BE49-F238E27FC236}">
                  <a16:creationId xmlns:a16="http://schemas.microsoft.com/office/drawing/2014/main" id="{4C003E06-9588-1F4F-BDC4-68277633CE99}"/>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9" name="Freeform 539">
              <a:extLst>
                <a:ext uri="{FF2B5EF4-FFF2-40B4-BE49-F238E27FC236}">
                  <a16:creationId xmlns:a16="http://schemas.microsoft.com/office/drawing/2014/main" id="{AB44C031-3B0F-86EC-24AC-DCFB5463788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0" name="Oval 540">
              <a:extLst>
                <a:ext uri="{FF2B5EF4-FFF2-40B4-BE49-F238E27FC236}">
                  <a16:creationId xmlns:a16="http://schemas.microsoft.com/office/drawing/2014/main" id="{B8028651-94A2-F4A9-D785-9DD1E0D4162A}"/>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1" name="Oval 541">
              <a:extLst>
                <a:ext uri="{FF2B5EF4-FFF2-40B4-BE49-F238E27FC236}">
                  <a16:creationId xmlns:a16="http://schemas.microsoft.com/office/drawing/2014/main" id="{74178A82-ABBD-840D-F12F-2AB07E423FC1}"/>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2" name="Freeform 542">
              <a:extLst>
                <a:ext uri="{FF2B5EF4-FFF2-40B4-BE49-F238E27FC236}">
                  <a16:creationId xmlns:a16="http://schemas.microsoft.com/office/drawing/2014/main" id="{3AA37D1C-EE64-46EB-6B56-D841811CD566}"/>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3" name="Freeform 543">
              <a:extLst>
                <a:ext uri="{FF2B5EF4-FFF2-40B4-BE49-F238E27FC236}">
                  <a16:creationId xmlns:a16="http://schemas.microsoft.com/office/drawing/2014/main" id="{5A27E7DF-FB11-0CB0-0639-BE9F6DC33420}"/>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4" name="Freeform 544">
              <a:extLst>
                <a:ext uri="{FF2B5EF4-FFF2-40B4-BE49-F238E27FC236}">
                  <a16:creationId xmlns:a16="http://schemas.microsoft.com/office/drawing/2014/main" id="{02216471-1B41-4590-064C-5D703A42E74F}"/>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5" name="Freeform 545">
              <a:extLst>
                <a:ext uri="{FF2B5EF4-FFF2-40B4-BE49-F238E27FC236}">
                  <a16:creationId xmlns:a16="http://schemas.microsoft.com/office/drawing/2014/main" id="{E09ADC0C-35DD-AD03-D2D4-9627363F25D9}"/>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6" name="Freeform 546">
              <a:extLst>
                <a:ext uri="{FF2B5EF4-FFF2-40B4-BE49-F238E27FC236}">
                  <a16:creationId xmlns:a16="http://schemas.microsoft.com/office/drawing/2014/main" id="{8376FA6B-5D0B-4193-1F35-932CE1E9756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7" name="Freeform 558">
              <a:extLst>
                <a:ext uri="{FF2B5EF4-FFF2-40B4-BE49-F238E27FC236}">
                  <a16:creationId xmlns:a16="http://schemas.microsoft.com/office/drawing/2014/main" id="{0A029C7D-ED04-6BE6-5343-D6DBAE0D2646}"/>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8" name="Freeform 559">
              <a:extLst>
                <a:ext uri="{FF2B5EF4-FFF2-40B4-BE49-F238E27FC236}">
                  <a16:creationId xmlns:a16="http://schemas.microsoft.com/office/drawing/2014/main" id="{19A7BBCD-0D72-86B7-5392-97D50E72890F}"/>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9" name="Oval 560">
              <a:extLst>
                <a:ext uri="{FF2B5EF4-FFF2-40B4-BE49-F238E27FC236}">
                  <a16:creationId xmlns:a16="http://schemas.microsoft.com/office/drawing/2014/main" id="{6CE8A130-6140-18BB-D750-3813959A1695}"/>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0" name="Oval 561">
              <a:extLst>
                <a:ext uri="{FF2B5EF4-FFF2-40B4-BE49-F238E27FC236}">
                  <a16:creationId xmlns:a16="http://schemas.microsoft.com/office/drawing/2014/main" id="{F1FD4FE4-07AA-318E-F672-D4FB755A05A8}"/>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1" name="Freeform 562">
              <a:extLst>
                <a:ext uri="{FF2B5EF4-FFF2-40B4-BE49-F238E27FC236}">
                  <a16:creationId xmlns:a16="http://schemas.microsoft.com/office/drawing/2014/main" id="{F0CC6463-BC30-FEB5-2095-C34D40E6366F}"/>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2" name="Freeform 563">
              <a:extLst>
                <a:ext uri="{FF2B5EF4-FFF2-40B4-BE49-F238E27FC236}">
                  <a16:creationId xmlns:a16="http://schemas.microsoft.com/office/drawing/2014/main" id="{B87D7174-3DE5-75C2-40C0-0752B3DC7739}"/>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3" name="Freeform 564">
              <a:extLst>
                <a:ext uri="{FF2B5EF4-FFF2-40B4-BE49-F238E27FC236}">
                  <a16:creationId xmlns:a16="http://schemas.microsoft.com/office/drawing/2014/main" id="{4C6BED71-958E-4C5A-EF47-2165F2768C4D}"/>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4" name="Freeform 565">
              <a:extLst>
                <a:ext uri="{FF2B5EF4-FFF2-40B4-BE49-F238E27FC236}">
                  <a16:creationId xmlns:a16="http://schemas.microsoft.com/office/drawing/2014/main" id="{C84E0CE3-2C26-C3C9-604B-9D1C91F40392}"/>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5" name="Freeform 566">
              <a:extLst>
                <a:ext uri="{FF2B5EF4-FFF2-40B4-BE49-F238E27FC236}">
                  <a16:creationId xmlns:a16="http://schemas.microsoft.com/office/drawing/2014/main" id="{3CBBF25B-2A11-236C-2394-9F67BE5E04E6}"/>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6" name="Freeform 578">
              <a:extLst>
                <a:ext uri="{FF2B5EF4-FFF2-40B4-BE49-F238E27FC236}">
                  <a16:creationId xmlns:a16="http://schemas.microsoft.com/office/drawing/2014/main" id="{E57AC27F-36E5-34D7-DECF-3D5CDEE1472F}"/>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7" name="Freeform 579">
              <a:extLst>
                <a:ext uri="{FF2B5EF4-FFF2-40B4-BE49-F238E27FC236}">
                  <a16:creationId xmlns:a16="http://schemas.microsoft.com/office/drawing/2014/main" id="{03DBC08B-8F50-A9C1-1A6F-293C4C2B8F0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8" name="Freeform 580">
              <a:extLst>
                <a:ext uri="{FF2B5EF4-FFF2-40B4-BE49-F238E27FC236}">
                  <a16:creationId xmlns:a16="http://schemas.microsoft.com/office/drawing/2014/main" id="{BC2052BD-D7D6-4761-FC11-34D981DFADC6}"/>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9" name="Freeform 581">
              <a:extLst>
                <a:ext uri="{FF2B5EF4-FFF2-40B4-BE49-F238E27FC236}">
                  <a16:creationId xmlns:a16="http://schemas.microsoft.com/office/drawing/2014/main" id="{1A2DB9DD-E623-21F9-B33A-75BAEAC71AF5}"/>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0" name="Freeform 582">
              <a:extLst>
                <a:ext uri="{FF2B5EF4-FFF2-40B4-BE49-F238E27FC236}">
                  <a16:creationId xmlns:a16="http://schemas.microsoft.com/office/drawing/2014/main" id="{D84F6333-54EA-A998-6653-89220EB77244}"/>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1" name="Oval 583">
              <a:extLst>
                <a:ext uri="{FF2B5EF4-FFF2-40B4-BE49-F238E27FC236}">
                  <a16:creationId xmlns:a16="http://schemas.microsoft.com/office/drawing/2014/main" id="{C13B34D1-0140-B970-2FC2-C90D7040F333}"/>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2" name="Freeform 584">
              <a:extLst>
                <a:ext uri="{FF2B5EF4-FFF2-40B4-BE49-F238E27FC236}">
                  <a16:creationId xmlns:a16="http://schemas.microsoft.com/office/drawing/2014/main" id="{3BD7B897-721A-7588-EF0D-86A79DA53CA6}"/>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3" name="Freeform 585">
              <a:extLst>
                <a:ext uri="{FF2B5EF4-FFF2-40B4-BE49-F238E27FC236}">
                  <a16:creationId xmlns:a16="http://schemas.microsoft.com/office/drawing/2014/main" id="{BA81557E-24E5-5C27-7024-E41F44742BCA}"/>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4" name="Freeform 586">
              <a:extLst>
                <a:ext uri="{FF2B5EF4-FFF2-40B4-BE49-F238E27FC236}">
                  <a16:creationId xmlns:a16="http://schemas.microsoft.com/office/drawing/2014/main" id="{42B1498C-D3C3-55B4-87D4-A4DEC06C34ED}"/>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5" name="Freeform 598">
              <a:extLst>
                <a:ext uri="{FF2B5EF4-FFF2-40B4-BE49-F238E27FC236}">
                  <a16:creationId xmlns:a16="http://schemas.microsoft.com/office/drawing/2014/main" id="{104A5A03-8D87-200D-5966-C793DD011ACD}"/>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6" name="Freeform 599">
              <a:extLst>
                <a:ext uri="{FF2B5EF4-FFF2-40B4-BE49-F238E27FC236}">
                  <a16:creationId xmlns:a16="http://schemas.microsoft.com/office/drawing/2014/main" id="{B1FFD565-27B6-A049-F1E6-8213ED184907}"/>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7" name="Freeform 600">
              <a:extLst>
                <a:ext uri="{FF2B5EF4-FFF2-40B4-BE49-F238E27FC236}">
                  <a16:creationId xmlns:a16="http://schemas.microsoft.com/office/drawing/2014/main" id="{24D2FA42-9146-AC7E-3AC5-862BE251508A}"/>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8" name="Freeform 601">
              <a:extLst>
                <a:ext uri="{FF2B5EF4-FFF2-40B4-BE49-F238E27FC236}">
                  <a16:creationId xmlns:a16="http://schemas.microsoft.com/office/drawing/2014/main" id="{7D63A218-AF72-E8EF-CF84-50A422EF077B}"/>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9" name="Freeform 602">
              <a:extLst>
                <a:ext uri="{FF2B5EF4-FFF2-40B4-BE49-F238E27FC236}">
                  <a16:creationId xmlns:a16="http://schemas.microsoft.com/office/drawing/2014/main" id="{1A8D5E33-51A1-37E1-222F-D8AA3781212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0" name="Oval 603">
              <a:extLst>
                <a:ext uri="{FF2B5EF4-FFF2-40B4-BE49-F238E27FC236}">
                  <a16:creationId xmlns:a16="http://schemas.microsoft.com/office/drawing/2014/main" id="{C65BA35B-0CDB-6380-B999-0BBA6CA9B1FD}"/>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1" name="Oval 604">
              <a:extLst>
                <a:ext uri="{FF2B5EF4-FFF2-40B4-BE49-F238E27FC236}">
                  <a16:creationId xmlns:a16="http://schemas.microsoft.com/office/drawing/2014/main" id="{632C896F-300C-9048-CBE3-53236D8F2ABE}"/>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2" name="Freeform 605">
              <a:extLst>
                <a:ext uri="{FF2B5EF4-FFF2-40B4-BE49-F238E27FC236}">
                  <a16:creationId xmlns:a16="http://schemas.microsoft.com/office/drawing/2014/main" id="{5730EF15-667E-31D8-D72E-6C6C478BC161}"/>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3" name="Freeform 606">
              <a:extLst>
                <a:ext uri="{FF2B5EF4-FFF2-40B4-BE49-F238E27FC236}">
                  <a16:creationId xmlns:a16="http://schemas.microsoft.com/office/drawing/2014/main" id="{273A069F-ED99-7ED6-BBF6-86D91D96CF95}"/>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725"/>
                                        </p:tgtEl>
                                        <p:attrNameLst>
                                          <p:attrName>style.visibility</p:attrName>
                                        </p:attrNameLst>
                                      </p:cBhvr>
                                      <p:to>
                                        <p:strVal val="visible"/>
                                      </p:to>
                                    </p:set>
                                    <p:anim calcmode="lin" valueType="num">
                                      <p:cBhvr additive="base">
                                        <p:cTn id="7" dur="500" fill="hold"/>
                                        <p:tgtEl>
                                          <p:spTgt spid="725"/>
                                        </p:tgtEl>
                                        <p:attrNameLst>
                                          <p:attrName>ppt_x</p:attrName>
                                        </p:attrNameLst>
                                      </p:cBhvr>
                                      <p:tavLst>
                                        <p:tav tm="0">
                                          <p:val>
                                            <p:strVal val="0-#ppt_w/2"/>
                                          </p:val>
                                        </p:tav>
                                        <p:tav tm="100000">
                                          <p:val>
                                            <p:strVal val="#ppt_x"/>
                                          </p:val>
                                        </p:tav>
                                      </p:tavLst>
                                    </p:anim>
                                    <p:anim calcmode="lin" valueType="num">
                                      <p:cBhvr additive="base">
                                        <p:cTn id="8" dur="500" fill="hold"/>
                                        <p:tgtEl>
                                          <p:spTgt spid="725"/>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726"/>
                                        </p:tgtEl>
                                        <p:attrNameLst>
                                          <p:attrName>style.visibility</p:attrName>
                                        </p:attrNameLst>
                                      </p:cBhvr>
                                      <p:to>
                                        <p:strVal val="visible"/>
                                      </p:to>
                                    </p:set>
                                    <p:anim calcmode="lin" valueType="num">
                                      <p:cBhvr additive="base">
                                        <p:cTn id="11" dur="500" fill="hold"/>
                                        <p:tgtEl>
                                          <p:spTgt spid="726"/>
                                        </p:tgtEl>
                                        <p:attrNameLst>
                                          <p:attrName>ppt_x</p:attrName>
                                        </p:attrNameLst>
                                      </p:cBhvr>
                                      <p:tavLst>
                                        <p:tav tm="0">
                                          <p:val>
                                            <p:strVal val="1+#ppt_w/2"/>
                                          </p:val>
                                        </p:tav>
                                        <p:tav tm="100000">
                                          <p:val>
                                            <p:strVal val="#ppt_x"/>
                                          </p:val>
                                        </p:tav>
                                      </p:tavLst>
                                    </p:anim>
                                    <p:anim calcmode="lin" valueType="num">
                                      <p:cBhvr additive="base">
                                        <p:cTn id="12" dur="500" fill="hold"/>
                                        <p:tgtEl>
                                          <p:spTgt spid="7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preserve="1" userDrawn="1">
  <p:cSld name="Title only 1">
    <p:spTree>
      <p:nvGrpSpPr>
        <p:cNvPr id="1" name="Shape 59"/>
        <p:cNvGrpSpPr/>
        <p:nvPr/>
      </p:nvGrpSpPr>
      <p:grpSpPr>
        <a:xfrm>
          <a:off x="0" y="0"/>
          <a:ext cx="0" cy="0"/>
          <a:chOff x="0" y="0"/>
          <a:chExt cx="0" cy="0"/>
        </a:xfrm>
      </p:grpSpPr>
      <p:sp>
        <p:nvSpPr>
          <p:cNvPr id="2" name="Google Shape;15;p16">
            <a:extLst>
              <a:ext uri="{FF2B5EF4-FFF2-40B4-BE49-F238E27FC236}">
                <a16:creationId xmlns:a16="http://schemas.microsoft.com/office/drawing/2014/main" id="{11AA3C7D-7CE8-40C4-CB27-634D521DBE90}"/>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32" name="Freeform 881">
            <a:extLst>
              <a:ext uri="{FF2B5EF4-FFF2-40B4-BE49-F238E27FC236}">
                <a16:creationId xmlns:a16="http://schemas.microsoft.com/office/drawing/2014/main" id="{19A0085F-6F17-AF39-B504-CDC88FE6E004}"/>
              </a:ext>
            </a:extLst>
          </p:cNvPr>
          <p:cNvSpPr>
            <a:spLocks/>
          </p:cNvSpPr>
          <p:nvPr userDrawn="1"/>
        </p:nvSpPr>
        <p:spPr bwMode="auto">
          <a:xfrm>
            <a:off x="8420420" y="4398962"/>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527" name="Grupo 526">
            <a:extLst>
              <a:ext uri="{FF2B5EF4-FFF2-40B4-BE49-F238E27FC236}">
                <a16:creationId xmlns:a16="http://schemas.microsoft.com/office/drawing/2014/main" id="{7199CD34-E81B-DEBC-1868-D0EBC671B874}"/>
              </a:ext>
            </a:extLst>
          </p:cNvPr>
          <p:cNvGrpSpPr/>
          <p:nvPr userDrawn="1"/>
        </p:nvGrpSpPr>
        <p:grpSpPr>
          <a:xfrm>
            <a:off x="-481750" y="4102338"/>
            <a:ext cx="1507863" cy="1510278"/>
            <a:chOff x="39184" y="-151930"/>
            <a:chExt cx="1309806" cy="1311904"/>
          </a:xfrm>
          <a:solidFill>
            <a:schemeClr val="bg2"/>
          </a:solidFill>
        </p:grpSpPr>
        <p:sp>
          <p:nvSpPr>
            <p:cNvPr id="528" name="Oval 357">
              <a:extLst>
                <a:ext uri="{FF2B5EF4-FFF2-40B4-BE49-F238E27FC236}">
                  <a16:creationId xmlns:a16="http://schemas.microsoft.com/office/drawing/2014/main" id="{7DE5C326-86CD-6426-ADDA-64284D2A36A1}"/>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358">
              <a:extLst>
                <a:ext uri="{FF2B5EF4-FFF2-40B4-BE49-F238E27FC236}">
                  <a16:creationId xmlns:a16="http://schemas.microsoft.com/office/drawing/2014/main" id="{5BA8993C-9FE2-A5FC-CB99-8080BE8FFC37}"/>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359">
              <a:extLst>
                <a:ext uri="{FF2B5EF4-FFF2-40B4-BE49-F238E27FC236}">
                  <a16:creationId xmlns:a16="http://schemas.microsoft.com/office/drawing/2014/main" id="{7F7C8FA8-211F-AFC8-8431-3D37914245E4}"/>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360">
              <a:extLst>
                <a:ext uri="{FF2B5EF4-FFF2-40B4-BE49-F238E27FC236}">
                  <a16:creationId xmlns:a16="http://schemas.microsoft.com/office/drawing/2014/main" id="{BFFE6BB9-B73C-5DB2-49D0-D1C4D3006EDE}"/>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361">
              <a:extLst>
                <a:ext uri="{FF2B5EF4-FFF2-40B4-BE49-F238E27FC236}">
                  <a16:creationId xmlns:a16="http://schemas.microsoft.com/office/drawing/2014/main" id="{4C247B38-BF32-C515-AC16-4E203EE3E124}"/>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4" name="Freeform 362">
              <a:extLst>
                <a:ext uri="{FF2B5EF4-FFF2-40B4-BE49-F238E27FC236}">
                  <a16:creationId xmlns:a16="http://schemas.microsoft.com/office/drawing/2014/main" id="{63F6E132-3013-8285-7294-11DD7A73C73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5" name="Freeform 363">
              <a:extLst>
                <a:ext uri="{FF2B5EF4-FFF2-40B4-BE49-F238E27FC236}">
                  <a16:creationId xmlns:a16="http://schemas.microsoft.com/office/drawing/2014/main" id="{8BFD6815-1899-4C65-84B4-D347AC4DD1BF}"/>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6" name="Freeform 364">
              <a:extLst>
                <a:ext uri="{FF2B5EF4-FFF2-40B4-BE49-F238E27FC236}">
                  <a16:creationId xmlns:a16="http://schemas.microsoft.com/office/drawing/2014/main" id="{323432DA-3FFB-8165-CA10-A55173CCF5B2}"/>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7" name="Freeform 365">
              <a:extLst>
                <a:ext uri="{FF2B5EF4-FFF2-40B4-BE49-F238E27FC236}">
                  <a16:creationId xmlns:a16="http://schemas.microsoft.com/office/drawing/2014/main" id="{83C0D049-E83E-5FB7-172B-2CC9DE0C3FA0}"/>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8" name="Freeform 377">
              <a:extLst>
                <a:ext uri="{FF2B5EF4-FFF2-40B4-BE49-F238E27FC236}">
                  <a16:creationId xmlns:a16="http://schemas.microsoft.com/office/drawing/2014/main" id="{B40D7070-E1EF-E424-3126-F85DE71B596F}"/>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9" name="Freeform 378">
              <a:extLst>
                <a:ext uri="{FF2B5EF4-FFF2-40B4-BE49-F238E27FC236}">
                  <a16:creationId xmlns:a16="http://schemas.microsoft.com/office/drawing/2014/main" id="{5E2DC23C-5AF8-4B38-678C-676F3FBFCF38}"/>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0" name="Oval 379">
              <a:extLst>
                <a:ext uri="{FF2B5EF4-FFF2-40B4-BE49-F238E27FC236}">
                  <a16:creationId xmlns:a16="http://schemas.microsoft.com/office/drawing/2014/main" id="{DA7F6BB9-5C68-AD71-779B-3E64FFD0F8CB}"/>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1" name="Oval 380">
              <a:extLst>
                <a:ext uri="{FF2B5EF4-FFF2-40B4-BE49-F238E27FC236}">
                  <a16:creationId xmlns:a16="http://schemas.microsoft.com/office/drawing/2014/main" id="{DCFB791F-1763-B985-BA80-AD150B7AFBFA}"/>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2" name="Freeform 381">
              <a:extLst>
                <a:ext uri="{FF2B5EF4-FFF2-40B4-BE49-F238E27FC236}">
                  <a16:creationId xmlns:a16="http://schemas.microsoft.com/office/drawing/2014/main" id="{5373AD66-273F-CFD4-185B-9713E3DDE0E8}"/>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3" name="Freeform 382">
              <a:extLst>
                <a:ext uri="{FF2B5EF4-FFF2-40B4-BE49-F238E27FC236}">
                  <a16:creationId xmlns:a16="http://schemas.microsoft.com/office/drawing/2014/main" id="{A0FA309E-F114-BFC2-2EA5-65484744AA33}"/>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4" name="Freeform 383">
              <a:extLst>
                <a:ext uri="{FF2B5EF4-FFF2-40B4-BE49-F238E27FC236}">
                  <a16:creationId xmlns:a16="http://schemas.microsoft.com/office/drawing/2014/main" id="{2C18F86B-4214-C870-18AD-B936C8399076}"/>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5" name="Freeform 384">
              <a:extLst>
                <a:ext uri="{FF2B5EF4-FFF2-40B4-BE49-F238E27FC236}">
                  <a16:creationId xmlns:a16="http://schemas.microsoft.com/office/drawing/2014/main" id="{8D557B9C-2057-1A61-F14E-0B68772C7E35}"/>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6" name="Freeform 385">
              <a:extLst>
                <a:ext uri="{FF2B5EF4-FFF2-40B4-BE49-F238E27FC236}">
                  <a16:creationId xmlns:a16="http://schemas.microsoft.com/office/drawing/2014/main" id="{C8CDC7C8-7E01-C6C1-0F9B-F5E0BFE0A3B6}"/>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7" name="Freeform 397">
              <a:extLst>
                <a:ext uri="{FF2B5EF4-FFF2-40B4-BE49-F238E27FC236}">
                  <a16:creationId xmlns:a16="http://schemas.microsoft.com/office/drawing/2014/main" id="{DA4DAEDB-1960-5D38-C88D-5C51C715CE2A}"/>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8" name="Freeform 398">
              <a:extLst>
                <a:ext uri="{FF2B5EF4-FFF2-40B4-BE49-F238E27FC236}">
                  <a16:creationId xmlns:a16="http://schemas.microsoft.com/office/drawing/2014/main" id="{FEC6C131-D4E6-AD4D-BE43-54059B273339}"/>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9" name="Oval 399">
              <a:extLst>
                <a:ext uri="{FF2B5EF4-FFF2-40B4-BE49-F238E27FC236}">
                  <a16:creationId xmlns:a16="http://schemas.microsoft.com/office/drawing/2014/main" id="{82E51217-3791-BA6F-2DA8-75F8C9E9182B}"/>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0" name="Oval 400">
              <a:extLst>
                <a:ext uri="{FF2B5EF4-FFF2-40B4-BE49-F238E27FC236}">
                  <a16:creationId xmlns:a16="http://schemas.microsoft.com/office/drawing/2014/main" id="{646C2D4B-3199-72FA-25FA-E25AC498B162}"/>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1" name="Freeform 401">
              <a:extLst>
                <a:ext uri="{FF2B5EF4-FFF2-40B4-BE49-F238E27FC236}">
                  <a16:creationId xmlns:a16="http://schemas.microsoft.com/office/drawing/2014/main" id="{8CC88120-E92A-2746-AD86-BFD3C4E3C152}"/>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2" name="Freeform 402">
              <a:extLst>
                <a:ext uri="{FF2B5EF4-FFF2-40B4-BE49-F238E27FC236}">
                  <a16:creationId xmlns:a16="http://schemas.microsoft.com/office/drawing/2014/main" id="{1602A9B6-2408-5AD8-748A-28E0C11E769A}"/>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3" name="Freeform 403">
              <a:extLst>
                <a:ext uri="{FF2B5EF4-FFF2-40B4-BE49-F238E27FC236}">
                  <a16:creationId xmlns:a16="http://schemas.microsoft.com/office/drawing/2014/main" id="{BB5196B5-F96C-5078-B88C-CD0790E34725}"/>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4" name="Freeform 404">
              <a:extLst>
                <a:ext uri="{FF2B5EF4-FFF2-40B4-BE49-F238E27FC236}">
                  <a16:creationId xmlns:a16="http://schemas.microsoft.com/office/drawing/2014/main" id="{C9CFD74E-4012-A9B0-DD7D-19445D46072A}"/>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5" name="Freeform 405">
              <a:extLst>
                <a:ext uri="{FF2B5EF4-FFF2-40B4-BE49-F238E27FC236}">
                  <a16:creationId xmlns:a16="http://schemas.microsoft.com/office/drawing/2014/main" id="{717E77D7-FD47-33B4-AB12-AF8BE1BC9F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6" name="Freeform 418">
              <a:extLst>
                <a:ext uri="{FF2B5EF4-FFF2-40B4-BE49-F238E27FC236}">
                  <a16:creationId xmlns:a16="http://schemas.microsoft.com/office/drawing/2014/main" id="{929ABBFC-FA39-15BF-B319-385D054093BE}"/>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7" name="Freeform 419">
              <a:extLst>
                <a:ext uri="{FF2B5EF4-FFF2-40B4-BE49-F238E27FC236}">
                  <a16:creationId xmlns:a16="http://schemas.microsoft.com/office/drawing/2014/main" id="{BE317364-4CAC-39E0-6F52-15B185B22832}"/>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8" name="Freeform 420">
              <a:extLst>
                <a:ext uri="{FF2B5EF4-FFF2-40B4-BE49-F238E27FC236}">
                  <a16:creationId xmlns:a16="http://schemas.microsoft.com/office/drawing/2014/main" id="{DCD25B61-3A6C-84B6-EA8E-8DA6384819A8}"/>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9" name="Freeform 421">
              <a:extLst>
                <a:ext uri="{FF2B5EF4-FFF2-40B4-BE49-F238E27FC236}">
                  <a16:creationId xmlns:a16="http://schemas.microsoft.com/office/drawing/2014/main" id="{48C050EF-4B88-0945-2149-1909F4C3A00A}"/>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0" name="Freeform 422">
              <a:extLst>
                <a:ext uri="{FF2B5EF4-FFF2-40B4-BE49-F238E27FC236}">
                  <a16:creationId xmlns:a16="http://schemas.microsoft.com/office/drawing/2014/main" id="{0E029039-2640-3B98-CD42-E849337865D3}"/>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1" name="Oval 423">
              <a:extLst>
                <a:ext uri="{FF2B5EF4-FFF2-40B4-BE49-F238E27FC236}">
                  <a16:creationId xmlns:a16="http://schemas.microsoft.com/office/drawing/2014/main" id="{E21B9E0F-6FDC-E809-CA75-262D6568DDF6}"/>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2" name="Freeform 424">
              <a:extLst>
                <a:ext uri="{FF2B5EF4-FFF2-40B4-BE49-F238E27FC236}">
                  <a16:creationId xmlns:a16="http://schemas.microsoft.com/office/drawing/2014/main" id="{63E0C134-12B5-03A1-F1F1-E5EAD4AC1248}"/>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3" name="Freeform 425">
              <a:extLst>
                <a:ext uri="{FF2B5EF4-FFF2-40B4-BE49-F238E27FC236}">
                  <a16:creationId xmlns:a16="http://schemas.microsoft.com/office/drawing/2014/main" id="{03512538-E582-C602-55AD-7C2277179B1A}"/>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4" name="Freeform 426">
              <a:extLst>
                <a:ext uri="{FF2B5EF4-FFF2-40B4-BE49-F238E27FC236}">
                  <a16:creationId xmlns:a16="http://schemas.microsoft.com/office/drawing/2014/main" id="{A23A2E0B-F90E-4D71-E137-C85DEBD9A9C7}"/>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5" name="Freeform 438">
              <a:extLst>
                <a:ext uri="{FF2B5EF4-FFF2-40B4-BE49-F238E27FC236}">
                  <a16:creationId xmlns:a16="http://schemas.microsoft.com/office/drawing/2014/main" id="{71BC9683-530F-A4E1-DF6C-B9981455C2A9}"/>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6" name="Freeform 439">
              <a:extLst>
                <a:ext uri="{FF2B5EF4-FFF2-40B4-BE49-F238E27FC236}">
                  <a16:creationId xmlns:a16="http://schemas.microsoft.com/office/drawing/2014/main" id="{3E1FF49E-55FE-14E6-AB23-C9F059E8A9B0}"/>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7" name="Freeform 440">
              <a:extLst>
                <a:ext uri="{FF2B5EF4-FFF2-40B4-BE49-F238E27FC236}">
                  <a16:creationId xmlns:a16="http://schemas.microsoft.com/office/drawing/2014/main" id="{FFA0B0D6-218A-44C8-A83B-92CF294137BD}"/>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8" name="Freeform 441">
              <a:extLst>
                <a:ext uri="{FF2B5EF4-FFF2-40B4-BE49-F238E27FC236}">
                  <a16:creationId xmlns:a16="http://schemas.microsoft.com/office/drawing/2014/main" id="{39A72404-44A3-B6FF-70E9-E6FCE7D42963}"/>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9" name="Freeform 442">
              <a:extLst>
                <a:ext uri="{FF2B5EF4-FFF2-40B4-BE49-F238E27FC236}">
                  <a16:creationId xmlns:a16="http://schemas.microsoft.com/office/drawing/2014/main" id="{DA8E0066-B0E4-32E7-8397-6A024D8FBD92}"/>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0" name="Oval 443">
              <a:extLst>
                <a:ext uri="{FF2B5EF4-FFF2-40B4-BE49-F238E27FC236}">
                  <a16:creationId xmlns:a16="http://schemas.microsoft.com/office/drawing/2014/main" id="{1157C327-9E90-FF6A-3684-E84AB961077C}"/>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1" name="Oval 444">
              <a:extLst>
                <a:ext uri="{FF2B5EF4-FFF2-40B4-BE49-F238E27FC236}">
                  <a16:creationId xmlns:a16="http://schemas.microsoft.com/office/drawing/2014/main" id="{CD23F99B-43F3-6E98-00B5-A32DD7274B0F}"/>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2" name="Freeform 445">
              <a:extLst>
                <a:ext uri="{FF2B5EF4-FFF2-40B4-BE49-F238E27FC236}">
                  <a16:creationId xmlns:a16="http://schemas.microsoft.com/office/drawing/2014/main" id="{749D2551-41D6-F098-81BE-642B617E7D2A}"/>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3" name="Freeform 446">
              <a:extLst>
                <a:ext uri="{FF2B5EF4-FFF2-40B4-BE49-F238E27FC236}">
                  <a16:creationId xmlns:a16="http://schemas.microsoft.com/office/drawing/2014/main" id="{319AC92A-0940-8683-96F7-7CC4743F2567}"/>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4" name="Freeform 458">
              <a:extLst>
                <a:ext uri="{FF2B5EF4-FFF2-40B4-BE49-F238E27FC236}">
                  <a16:creationId xmlns:a16="http://schemas.microsoft.com/office/drawing/2014/main" id="{71E6A5F9-F612-00D3-94BC-88282510ADE8}"/>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5" name="Freeform 459">
              <a:extLst>
                <a:ext uri="{FF2B5EF4-FFF2-40B4-BE49-F238E27FC236}">
                  <a16:creationId xmlns:a16="http://schemas.microsoft.com/office/drawing/2014/main" id="{04C2A1FA-D393-9D23-FD0F-6710B26CB4DB}"/>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6" name="Freeform 460">
              <a:extLst>
                <a:ext uri="{FF2B5EF4-FFF2-40B4-BE49-F238E27FC236}">
                  <a16:creationId xmlns:a16="http://schemas.microsoft.com/office/drawing/2014/main" id="{E086619E-FF62-58F0-C3EB-64BB1D03AAA7}"/>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7" name="Freeform 461">
              <a:extLst>
                <a:ext uri="{FF2B5EF4-FFF2-40B4-BE49-F238E27FC236}">
                  <a16:creationId xmlns:a16="http://schemas.microsoft.com/office/drawing/2014/main" id="{4EACC1EF-089F-D6F0-13D5-C11D8A556A39}"/>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8" name="Freeform 462">
              <a:extLst>
                <a:ext uri="{FF2B5EF4-FFF2-40B4-BE49-F238E27FC236}">
                  <a16:creationId xmlns:a16="http://schemas.microsoft.com/office/drawing/2014/main" id="{92E4BCF2-84DB-7C91-BD13-AC1557C6F61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9" name="Freeform 463">
              <a:extLst>
                <a:ext uri="{FF2B5EF4-FFF2-40B4-BE49-F238E27FC236}">
                  <a16:creationId xmlns:a16="http://schemas.microsoft.com/office/drawing/2014/main" id="{DA319E02-6CB7-442B-8272-27B636E1B83F}"/>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0" name="Freeform 464">
              <a:extLst>
                <a:ext uri="{FF2B5EF4-FFF2-40B4-BE49-F238E27FC236}">
                  <a16:creationId xmlns:a16="http://schemas.microsoft.com/office/drawing/2014/main" id="{B9619E00-93A7-5130-573A-6BF36AA549B8}"/>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1" name="Freeform 465">
              <a:extLst>
                <a:ext uri="{FF2B5EF4-FFF2-40B4-BE49-F238E27FC236}">
                  <a16:creationId xmlns:a16="http://schemas.microsoft.com/office/drawing/2014/main" id="{C378BC45-49A7-E8ED-3F9B-062946B64BA3}"/>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2" name="Freeform 466">
              <a:extLst>
                <a:ext uri="{FF2B5EF4-FFF2-40B4-BE49-F238E27FC236}">
                  <a16:creationId xmlns:a16="http://schemas.microsoft.com/office/drawing/2014/main" id="{FBB98015-08F4-4FC0-90FB-D3AF12566A49}"/>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3" name="Freeform 478">
              <a:extLst>
                <a:ext uri="{FF2B5EF4-FFF2-40B4-BE49-F238E27FC236}">
                  <a16:creationId xmlns:a16="http://schemas.microsoft.com/office/drawing/2014/main" id="{AEE0267F-C18D-C6B4-7963-882038E0BE5F}"/>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4" name="Freeform 479">
              <a:extLst>
                <a:ext uri="{FF2B5EF4-FFF2-40B4-BE49-F238E27FC236}">
                  <a16:creationId xmlns:a16="http://schemas.microsoft.com/office/drawing/2014/main" id="{EDFA98D4-B7FF-D88C-87DA-11BDCFB6405D}"/>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5" name="Freeform 480">
              <a:extLst>
                <a:ext uri="{FF2B5EF4-FFF2-40B4-BE49-F238E27FC236}">
                  <a16:creationId xmlns:a16="http://schemas.microsoft.com/office/drawing/2014/main" id="{C6AD4DA5-C662-A8EF-9613-7681CA888DE4}"/>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481">
              <a:extLst>
                <a:ext uri="{FF2B5EF4-FFF2-40B4-BE49-F238E27FC236}">
                  <a16:creationId xmlns:a16="http://schemas.microsoft.com/office/drawing/2014/main" id="{32DE67C3-B095-CF08-8279-C5058FFA9B17}"/>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482">
              <a:extLst>
                <a:ext uri="{FF2B5EF4-FFF2-40B4-BE49-F238E27FC236}">
                  <a16:creationId xmlns:a16="http://schemas.microsoft.com/office/drawing/2014/main" id="{9263C65D-4B9C-EC85-40BD-79F09AC4DD7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483">
              <a:extLst>
                <a:ext uri="{FF2B5EF4-FFF2-40B4-BE49-F238E27FC236}">
                  <a16:creationId xmlns:a16="http://schemas.microsoft.com/office/drawing/2014/main" id="{5537E648-9C51-2AC0-4628-B42FF78B8D3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484">
              <a:extLst>
                <a:ext uri="{FF2B5EF4-FFF2-40B4-BE49-F238E27FC236}">
                  <a16:creationId xmlns:a16="http://schemas.microsoft.com/office/drawing/2014/main" id="{0D7A8691-B96B-6695-3DA1-6F618E30779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Freeform 485">
              <a:extLst>
                <a:ext uri="{FF2B5EF4-FFF2-40B4-BE49-F238E27FC236}">
                  <a16:creationId xmlns:a16="http://schemas.microsoft.com/office/drawing/2014/main" id="{8F3725B0-FDC5-BEE5-55D9-5C0CD636DC23}"/>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Oval 486">
              <a:extLst>
                <a:ext uri="{FF2B5EF4-FFF2-40B4-BE49-F238E27FC236}">
                  <a16:creationId xmlns:a16="http://schemas.microsoft.com/office/drawing/2014/main" id="{9DAAD8D1-8668-11C4-8FE2-EC7FCFFFE4B2}"/>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Oval 498">
              <a:extLst>
                <a:ext uri="{FF2B5EF4-FFF2-40B4-BE49-F238E27FC236}">
                  <a16:creationId xmlns:a16="http://schemas.microsoft.com/office/drawing/2014/main" id="{75A8C128-AEAB-C336-6071-1D13F73716C2}"/>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Oval 499">
              <a:extLst>
                <a:ext uri="{FF2B5EF4-FFF2-40B4-BE49-F238E27FC236}">
                  <a16:creationId xmlns:a16="http://schemas.microsoft.com/office/drawing/2014/main" id="{E2D96025-DC1F-7954-F870-E18AD9CEA912}"/>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500">
              <a:extLst>
                <a:ext uri="{FF2B5EF4-FFF2-40B4-BE49-F238E27FC236}">
                  <a16:creationId xmlns:a16="http://schemas.microsoft.com/office/drawing/2014/main" id="{30FBF349-12E6-F57C-2B90-B2E59EEE77B4}"/>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501">
              <a:extLst>
                <a:ext uri="{FF2B5EF4-FFF2-40B4-BE49-F238E27FC236}">
                  <a16:creationId xmlns:a16="http://schemas.microsoft.com/office/drawing/2014/main" id="{BAF30721-9985-8D8D-7E4A-F35A999BC810}"/>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Freeform 502">
              <a:extLst>
                <a:ext uri="{FF2B5EF4-FFF2-40B4-BE49-F238E27FC236}">
                  <a16:creationId xmlns:a16="http://schemas.microsoft.com/office/drawing/2014/main" id="{1239A730-3846-EDEE-4F4F-E23FD14D373C}"/>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Freeform 503">
              <a:extLst>
                <a:ext uri="{FF2B5EF4-FFF2-40B4-BE49-F238E27FC236}">
                  <a16:creationId xmlns:a16="http://schemas.microsoft.com/office/drawing/2014/main" id="{43003082-106A-5B86-F2EC-BED0F4A86A1A}"/>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Freeform 504">
              <a:extLst>
                <a:ext uri="{FF2B5EF4-FFF2-40B4-BE49-F238E27FC236}">
                  <a16:creationId xmlns:a16="http://schemas.microsoft.com/office/drawing/2014/main" id="{5A6A233A-C41E-EC88-8DD2-D8CE47527EAB}"/>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Freeform 505">
              <a:extLst>
                <a:ext uri="{FF2B5EF4-FFF2-40B4-BE49-F238E27FC236}">
                  <a16:creationId xmlns:a16="http://schemas.microsoft.com/office/drawing/2014/main" id="{743FCB0A-F2E4-4DE4-3628-B59055AEFCFC}"/>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Freeform 506">
              <a:extLst>
                <a:ext uri="{FF2B5EF4-FFF2-40B4-BE49-F238E27FC236}">
                  <a16:creationId xmlns:a16="http://schemas.microsoft.com/office/drawing/2014/main" id="{4290A72C-A952-8101-C7F2-ECC8329D04C0}"/>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Oval 518">
              <a:extLst>
                <a:ext uri="{FF2B5EF4-FFF2-40B4-BE49-F238E27FC236}">
                  <a16:creationId xmlns:a16="http://schemas.microsoft.com/office/drawing/2014/main" id="{D32331B4-2A8F-435C-4323-FFB0C38E3EB7}"/>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519">
              <a:extLst>
                <a:ext uri="{FF2B5EF4-FFF2-40B4-BE49-F238E27FC236}">
                  <a16:creationId xmlns:a16="http://schemas.microsoft.com/office/drawing/2014/main" id="{2067A225-EC69-FC12-32A5-790A8136FAEF}"/>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520">
              <a:extLst>
                <a:ext uri="{FF2B5EF4-FFF2-40B4-BE49-F238E27FC236}">
                  <a16:creationId xmlns:a16="http://schemas.microsoft.com/office/drawing/2014/main" id="{5115182B-9AF4-2882-A50F-D1BD910A13E4}"/>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521">
              <a:extLst>
                <a:ext uri="{FF2B5EF4-FFF2-40B4-BE49-F238E27FC236}">
                  <a16:creationId xmlns:a16="http://schemas.microsoft.com/office/drawing/2014/main" id="{9A5EA469-E13D-E8D9-AC01-BAC5CF0C91CA}"/>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Freeform 522">
              <a:extLst>
                <a:ext uri="{FF2B5EF4-FFF2-40B4-BE49-F238E27FC236}">
                  <a16:creationId xmlns:a16="http://schemas.microsoft.com/office/drawing/2014/main" id="{CB31D526-4F15-8FC0-28A6-69AE857B787A}"/>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Freeform 523">
              <a:extLst>
                <a:ext uri="{FF2B5EF4-FFF2-40B4-BE49-F238E27FC236}">
                  <a16:creationId xmlns:a16="http://schemas.microsoft.com/office/drawing/2014/main" id="{7729BC28-95D5-A85E-4599-5C125A48C323}"/>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Freeform 524">
              <a:extLst>
                <a:ext uri="{FF2B5EF4-FFF2-40B4-BE49-F238E27FC236}">
                  <a16:creationId xmlns:a16="http://schemas.microsoft.com/office/drawing/2014/main" id="{E21F780C-4AA8-1D01-6862-6088E823E67D}"/>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525">
              <a:extLst>
                <a:ext uri="{FF2B5EF4-FFF2-40B4-BE49-F238E27FC236}">
                  <a16:creationId xmlns:a16="http://schemas.microsoft.com/office/drawing/2014/main" id="{BD38EB68-B026-F203-A133-C3BC2AB1CA42}"/>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526">
              <a:extLst>
                <a:ext uri="{FF2B5EF4-FFF2-40B4-BE49-F238E27FC236}">
                  <a16:creationId xmlns:a16="http://schemas.microsoft.com/office/drawing/2014/main" id="{FFD5D30A-1D66-B0DE-2FCC-85E1C86ADFBF}"/>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538">
              <a:extLst>
                <a:ext uri="{FF2B5EF4-FFF2-40B4-BE49-F238E27FC236}">
                  <a16:creationId xmlns:a16="http://schemas.microsoft.com/office/drawing/2014/main" id="{9EA5D82A-C99D-501E-57C7-AA78FB2E9E2D}"/>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Freeform 539">
              <a:extLst>
                <a:ext uri="{FF2B5EF4-FFF2-40B4-BE49-F238E27FC236}">
                  <a16:creationId xmlns:a16="http://schemas.microsoft.com/office/drawing/2014/main" id="{7C3406EB-0EAB-3F13-7CAF-B4870A929CEF}"/>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Oval 540">
              <a:extLst>
                <a:ext uri="{FF2B5EF4-FFF2-40B4-BE49-F238E27FC236}">
                  <a16:creationId xmlns:a16="http://schemas.microsoft.com/office/drawing/2014/main" id="{FC452BAE-E413-7061-D460-FB1C3A5AB2CF}"/>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Oval 541">
              <a:extLst>
                <a:ext uri="{FF2B5EF4-FFF2-40B4-BE49-F238E27FC236}">
                  <a16:creationId xmlns:a16="http://schemas.microsoft.com/office/drawing/2014/main" id="{08CA0D41-D4C9-991A-83AE-5077CB8E94BA}"/>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542">
              <a:extLst>
                <a:ext uri="{FF2B5EF4-FFF2-40B4-BE49-F238E27FC236}">
                  <a16:creationId xmlns:a16="http://schemas.microsoft.com/office/drawing/2014/main" id="{3E837D9A-540B-BF35-001D-35B0E65C64D3}"/>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543">
              <a:extLst>
                <a:ext uri="{FF2B5EF4-FFF2-40B4-BE49-F238E27FC236}">
                  <a16:creationId xmlns:a16="http://schemas.microsoft.com/office/drawing/2014/main" id="{525CFED7-6DED-1684-285C-F5F312EBBBFD}"/>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544">
              <a:extLst>
                <a:ext uri="{FF2B5EF4-FFF2-40B4-BE49-F238E27FC236}">
                  <a16:creationId xmlns:a16="http://schemas.microsoft.com/office/drawing/2014/main" id="{847841A0-24C8-78A1-CAE9-5C0F17D1BE8D}"/>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Freeform 545">
              <a:extLst>
                <a:ext uri="{FF2B5EF4-FFF2-40B4-BE49-F238E27FC236}">
                  <a16:creationId xmlns:a16="http://schemas.microsoft.com/office/drawing/2014/main" id="{A4209084-C106-9D02-4FA0-40E76E071DFA}"/>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Freeform 546">
              <a:extLst>
                <a:ext uri="{FF2B5EF4-FFF2-40B4-BE49-F238E27FC236}">
                  <a16:creationId xmlns:a16="http://schemas.microsoft.com/office/drawing/2014/main" id="{9512A91D-EBB8-968C-AF24-2F98FC81B5A2}"/>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Freeform 558">
              <a:extLst>
                <a:ext uri="{FF2B5EF4-FFF2-40B4-BE49-F238E27FC236}">
                  <a16:creationId xmlns:a16="http://schemas.microsoft.com/office/drawing/2014/main" id="{E740C039-1813-7877-B834-F1E799E567AF}"/>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Freeform 559">
              <a:extLst>
                <a:ext uri="{FF2B5EF4-FFF2-40B4-BE49-F238E27FC236}">
                  <a16:creationId xmlns:a16="http://schemas.microsoft.com/office/drawing/2014/main" id="{BF46BCF2-5B46-8677-5BE2-BC85D7822C31}"/>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Oval 560">
              <a:extLst>
                <a:ext uri="{FF2B5EF4-FFF2-40B4-BE49-F238E27FC236}">
                  <a16:creationId xmlns:a16="http://schemas.microsoft.com/office/drawing/2014/main" id="{DA64B186-DC40-53A2-E549-49E2A9CF69AB}"/>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Oval 561">
              <a:extLst>
                <a:ext uri="{FF2B5EF4-FFF2-40B4-BE49-F238E27FC236}">
                  <a16:creationId xmlns:a16="http://schemas.microsoft.com/office/drawing/2014/main" id="{F13E9716-0A84-222E-E8CD-515F4CB02B19}"/>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562">
              <a:extLst>
                <a:ext uri="{FF2B5EF4-FFF2-40B4-BE49-F238E27FC236}">
                  <a16:creationId xmlns:a16="http://schemas.microsoft.com/office/drawing/2014/main" id="{F2AAF0FE-EE6E-8452-96E7-C00744C139C6}"/>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563">
              <a:extLst>
                <a:ext uri="{FF2B5EF4-FFF2-40B4-BE49-F238E27FC236}">
                  <a16:creationId xmlns:a16="http://schemas.microsoft.com/office/drawing/2014/main" id="{607EB9BE-435A-A864-7DF9-8C09F2963CFA}"/>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564">
              <a:extLst>
                <a:ext uri="{FF2B5EF4-FFF2-40B4-BE49-F238E27FC236}">
                  <a16:creationId xmlns:a16="http://schemas.microsoft.com/office/drawing/2014/main" id="{0F2976D1-CEC8-7D02-1C46-C376640FC77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Freeform 565">
              <a:extLst>
                <a:ext uri="{FF2B5EF4-FFF2-40B4-BE49-F238E27FC236}">
                  <a16:creationId xmlns:a16="http://schemas.microsoft.com/office/drawing/2014/main" id="{2586044A-0F9A-496C-5E6C-2CE6D250456D}"/>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Freeform 566">
              <a:extLst>
                <a:ext uri="{FF2B5EF4-FFF2-40B4-BE49-F238E27FC236}">
                  <a16:creationId xmlns:a16="http://schemas.microsoft.com/office/drawing/2014/main" id="{F60D6CC6-779C-F691-A5D9-E3509A79D9A6}"/>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Freeform 578">
              <a:extLst>
                <a:ext uri="{FF2B5EF4-FFF2-40B4-BE49-F238E27FC236}">
                  <a16:creationId xmlns:a16="http://schemas.microsoft.com/office/drawing/2014/main" id="{91ED5C77-48D5-5949-E831-FF1FA6512E08}"/>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579">
              <a:extLst>
                <a:ext uri="{FF2B5EF4-FFF2-40B4-BE49-F238E27FC236}">
                  <a16:creationId xmlns:a16="http://schemas.microsoft.com/office/drawing/2014/main" id="{0A1AE663-49E8-983E-E41E-500D7CF67E09}"/>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580">
              <a:extLst>
                <a:ext uri="{FF2B5EF4-FFF2-40B4-BE49-F238E27FC236}">
                  <a16:creationId xmlns:a16="http://schemas.microsoft.com/office/drawing/2014/main" id="{003FD1D3-A550-2870-05AD-F48756466139}"/>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581">
              <a:extLst>
                <a:ext uri="{FF2B5EF4-FFF2-40B4-BE49-F238E27FC236}">
                  <a16:creationId xmlns:a16="http://schemas.microsoft.com/office/drawing/2014/main" id="{E1920AA4-7B5A-0A0C-587E-A5E1B82DE26C}"/>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582">
              <a:extLst>
                <a:ext uri="{FF2B5EF4-FFF2-40B4-BE49-F238E27FC236}">
                  <a16:creationId xmlns:a16="http://schemas.microsoft.com/office/drawing/2014/main" id="{AC9EA8FA-829B-8FA9-A3F6-C32A280DD593}"/>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Oval 583">
              <a:extLst>
                <a:ext uri="{FF2B5EF4-FFF2-40B4-BE49-F238E27FC236}">
                  <a16:creationId xmlns:a16="http://schemas.microsoft.com/office/drawing/2014/main" id="{FDEDEC51-65B5-657A-43D3-E515AB91A378}"/>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584">
              <a:extLst>
                <a:ext uri="{FF2B5EF4-FFF2-40B4-BE49-F238E27FC236}">
                  <a16:creationId xmlns:a16="http://schemas.microsoft.com/office/drawing/2014/main" id="{2CC886D6-1761-A1EB-5A21-1E7893DAD8FF}"/>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585">
              <a:extLst>
                <a:ext uri="{FF2B5EF4-FFF2-40B4-BE49-F238E27FC236}">
                  <a16:creationId xmlns:a16="http://schemas.microsoft.com/office/drawing/2014/main" id="{7DBDAA26-3B61-6B11-B93F-78470D43EEE0}"/>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586">
              <a:extLst>
                <a:ext uri="{FF2B5EF4-FFF2-40B4-BE49-F238E27FC236}">
                  <a16:creationId xmlns:a16="http://schemas.microsoft.com/office/drawing/2014/main" id="{F2DA07C7-66F7-5CFD-3186-F6F84A0628B3}"/>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598">
              <a:extLst>
                <a:ext uri="{FF2B5EF4-FFF2-40B4-BE49-F238E27FC236}">
                  <a16:creationId xmlns:a16="http://schemas.microsoft.com/office/drawing/2014/main" id="{F9A52906-CBF0-F159-0F35-373778A44E43}"/>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599">
              <a:extLst>
                <a:ext uri="{FF2B5EF4-FFF2-40B4-BE49-F238E27FC236}">
                  <a16:creationId xmlns:a16="http://schemas.microsoft.com/office/drawing/2014/main" id="{FA08D29C-8CA7-5122-BFB0-F905433BA142}"/>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Freeform 600">
              <a:extLst>
                <a:ext uri="{FF2B5EF4-FFF2-40B4-BE49-F238E27FC236}">
                  <a16:creationId xmlns:a16="http://schemas.microsoft.com/office/drawing/2014/main" id="{35FA1103-6017-D526-64E8-22F2118AE338}"/>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601">
              <a:extLst>
                <a:ext uri="{FF2B5EF4-FFF2-40B4-BE49-F238E27FC236}">
                  <a16:creationId xmlns:a16="http://schemas.microsoft.com/office/drawing/2014/main" id="{91DC5BE4-5DC3-BF91-26DD-BFAAD37FC750}"/>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Freeform 602">
              <a:extLst>
                <a:ext uri="{FF2B5EF4-FFF2-40B4-BE49-F238E27FC236}">
                  <a16:creationId xmlns:a16="http://schemas.microsoft.com/office/drawing/2014/main" id="{7D5F95FB-01E9-0CF9-48C3-A55944795036}"/>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Oval 603">
              <a:extLst>
                <a:ext uri="{FF2B5EF4-FFF2-40B4-BE49-F238E27FC236}">
                  <a16:creationId xmlns:a16="http://schemas.microsoft.com/office/drawing/2014/main" id="{947F75BA-2A70-0C47-7DEC-B17F95901A3B}"/>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Oval 604">
              <a:extLst>
                <a:ext uri="{FF2B5EF4-FFF2-40B4-BE49-F238E27FC236}">
                  <a16:creationId xmlns:a16="http://schemas.microsoft.com/office/drawing/2014/main" id="{CBC2373A-92F5-C1DC-FBDD-8B29253F3BF7}"/>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605">
              <a:extLst>
                <a:ext uri="{FF2B5EF4-FFF2-40B4-BE49-F238E27FC236}">
                  <a16:creationId xmlns:a16="http://schemas.microsoft.com/office/drawing/2014/main" id="{C2445A62-6F2B-036F-8799-A2BEBF77735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606">
              <a:extLst>
                <a:ext uri="{FF2B5EF4-FFF2-40B4-BE49-F238E27FC236}">
                  <a16:creationId xmlns:a16="http://schemas.microsoft.com/office/drawing/2014/main" id="{462FFA54-20CF-A7B5-CCA6-010D76CBEB71}"/>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646" name="Grupo 645">
            <a:extLst>
              <a:ext uri="{FF2B5EF4-FFF2-40B4-BE49-F238E27FC236}">
                <a16:creationId xmlns:a16="http://schemas.microsoft.com/office/drawing/2014/main" id="{ADF0405F-46DE-533F-7962-FFEB521BEC96}"/>
              </a:ext>
            </a:extLst>
          </p:cNvPr>
          <p:cNvGrpSpPr/>
          <p:nvPr userDrawn="1"/>
        </p:nvGrpSpPr>
        <p:grpSpPr>
          <a:xfrm flipH="1">
            <a:off x="8632886" y="-120502"/>
            <a:ext cx="1507863" cy="1510278"/>
            <a:chOff x="39184" y="-151930"/>
            <a:chExt cx="1309806" cy="1311904"/>
          </a:xfrm>
          <a:solidFill>
            <a:schemeClr val="tx2"/>
          </a:solidFill>
        </p:grpSpPr>
        <p:sp>
          <p:nvSpPr>
            <p:cNvPr id="647" name="Oval 357">
              <a:extLst>
                <a:ext uri="{FF2B5EF4-FFF2-40B4-BE49-F238E27FC236}">
                  <a16:creationId xmlns:a16="http://schemas.microsoft.com/office/drawing/2014/main" id="{8FB48A68-D6C2-D7CB-B379-71C01FEED02E}"/>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Freeform 358">
              <a:extLst>
                <a:ext uri="{FF2B5EF4-FFF2-40B4-BE49-F238E27FC236}">
                  <a16:creationId xmlns:a16="http://schemas.microsoft.com/office/drawing/2014/main" id="{8EF770E9-DE11-DAAE-1812-E57B732FF648}"/>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Freeform 359">
              <a:extLst>
                <a:ext uri="{FF2B5EF4-FFF2-40B4-BE49-F238E27FC236}">
                  <a16:creationId xmlns:a16="http://schemas.microsoft.com/office/drawing/2014/main" id="{86B011DF-1678-26F9-A814-0A462763BE8D}"/>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360">
              <a:extLst>
                <a:ext uri="{FF2B5EF4-FFF2-40B4-BE49-F238E27FC236}">
                  <a16:creationId xmlns:a16="http://schemas.microsoft.com/office/drawing/2014/main" id="{F5C753C3-A623-F32F-E3FF-057ED5DEE893}"/>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Freeform 361">
              <a:extLst>
                <a:ext uri="{FF2B5EF4-FFF2-40B4-BE49-F238E27FC236}">
                  <a16:creationId xmlns:a16="http://schemas.microsoft.com/office/drawing/2014/main" id="{1777587F-C9B7-A95B-588F-ADC9F81518E6}"/>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2" name="Freeform 362">
              <a:extLst>
                <a:ext uri="{FF2B5EF4-FFF2-40B4-BE49-F238E27FC236}">
                  <a16:creationId xmlns:a16="http://schemas.microsoft.com/office/drawing/2014/main" id="{283328FF-1881-6A88-3D78-363FAB2D2329}"/>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3" name="Freeform 363">
              <a:extLst>
                <a:ext uri="{FF2B5EF4-FFF2-40B4-BE49-F238E27FC236}">
                  <a16:creationId xmlns:a16="http://schemas.microsoft.com/office/drawing/2014/main" id="{F58858F1-A559-4E0E-4F7A-11F8419FBDDE}"/>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364">
              <a:extLst>
                <a:ext uri="{FF2B5EF4-FFF2-40B4-BE49-F238E27FC236}">
                  <a16:creationId xmlns:a16="http://schemas.microsoft.com/office/drawing/2014/main" id="{B4591188-F4DE-9C6D-3A75-00E69980CEB7}"/>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365">
              <a:extLst>
                <a:ext uri="{FF2B5EF4-FFF2-40B4-BE49-F238E27FC236}">
                  <a16:creationId xmlns:a16="http://schemas.microsoft.com/office/drawing/2014/main" id="{379CEB33-1278-6490-8A7E-73BD6289ABB1}"/>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377">
              <a:extLst>
                <a:ext uri="{FF2B5EF4-FFF2-40B4-BE49-F238E27FC236}">
                  <a16:creationId xmlns:a16="http://schemas.microsoft.com/office/drawing/2014/main" id="{A123E215-6E43-22D2-838A-E4F01A8FF6E6}"/>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Freeform 378">
              <a:extLst>
                <a:ext uri="{FF2B5EF4-FFF2-40B4-BE49-F238E27FC236}">
                  <a16:creationId xmlns:a16="http://schemas.microsoft.com/office/drawing/2014/main" id="{F9698EF3-9DF0-476E-3429-C56400D69E73}"/>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Oval 379">
              <a:extLst>
                <a:ext uri="{FF2B5EF4-FFF2-40B4-BE49-F238E27FC236}">
                  <a16:creationId xmlns:a16="http://schemas.microsoft.com/office/drawing/2014/main" id="{27C33C34-0D8A-AAE2-62B2-87E4D11276D5}"/>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Oval 380">
              <a:extLst>
                <a:ext uri="{FF2B5EF4-FFF2-40B4-BE49-F238E27FC236}">
                  <a16:creationId xmlns:a16="http://schemas.microsoft.com/office/drawing/2014/main" id="{1AC0A68C-314F-B3BA-7FCF-CE1CE7A88FD0}"/>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381">
              <a:extLst>
                <a:ext uri="{FF2B5EF4-FFF2-40B4-BE49-F238E27FC236}">
                  <a16:creationId xmlns:a16="http://schemas.microsoft.com/office/drawing/2014/main" id="{B219CB6B-1339-3B5B-B7AA-7EFF7DC5CEC3}"/>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382">
              <a:extLst>
                <a:ext uri="{FF2B5EF4-FFF2-40B4-BE49-F238E27FC236}">
                  <a16:creationId xmlns:a16="http://schemas.microsoft.com/office/drawing/2014/main" id="{74423429-FF60-0494-D87A-05535252C9E1}"/>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Freeform 383">
              <a:extLst>
                <a:ext uri="{FF2B5EF4-FFF2-40B4-BE49-F238E27FC236}">
                  <a16:creationId xmlns:a16="http://schemas.microsoft.com/office/drawing/2014/main" id="{EBD0A504-6606-84E6-3A51-9B12EF6E9D30}"/>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Freeform 384">
              <a:extLst>
                <a:ext uri="{FF2B5EF4-FFF2-40B4-BE49-F238E27FC236}">
                  <a16:creationId xmlns:a16="http://schemas.microsoft.com/office/drawing/2014/main" id="{6D4A2899-7C4B-FCEF-33A7-204C049666B6}"/>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Freeform 385">
              <a:extLst>
                <a:ext uri="{FF2B5EF4-FFF2-40B4-BE49-F238E27FC236}">
                  <a16:creationId xmlns:a16="http://schemas.microsoft.com/office/drawing/2014/main" id="{5379C480-121F-E22B-4577-1127130F2811}"/>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Freeform 397">
              <a:extLst>
                <a:ext uri="{FF2B5EF4-FFF2-40B4-BE49-F238E27FC236}">
                  <a16:creationId xmlns:a16="http://schemas.microsoft.com/office/drawing/2014/main" id="{0D61D4EB-7B78-28FF-0C13-C592B4167B75}"/>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398">
              <a:extLst>
                <a:ext uri="{FF2B5EF4-FFF2-40B4-BE49-F238E27FC236}">
                  <a16:creationId xmlns:a16="http://schemas.microsoft.com/office/drawing/2014/main" id="{5DBC8665-2BCC-61E6-B885-9BEE952CE78F}"/>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Oval 399">
              <a:extLst>
                <a:ext uri="{FF2B5EF4-FFF2-40B4-BE49-F238E27FC236}">
                  <a16:creationId xmlns:a16="http://schemas.microsoft.com/office/drawing/2014/main" id="{7CADFA7C-6868-DC8E-2F93-9A79353BA498}"/>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Oval 400">
              <a:extLst>
                <a:ext uri="{FF2B5EF4-FFF2-40B4-BE49-F238E27FC236}">
                  <a16:creationId xmlns:a16="http://schemas.microsoft.com/office/drawing/2014/main" id="{2F2CD6FC-306A-8349-81BD-41BD648779DB}"/>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Freeform 401">
              <a:extLst>
                <a:ext uri="{FF2B5EF4-FFF2-40B4-BE49-F238E27FC236}">
                  <a16:creationId xmlns:a16="http://schemas.microsoft.com/office/drawing/2014/main" id="{03474E5E-BBBE-6D6A-2F42-624720CAF6DF}"/>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402">
              <a:extLst>
                <a:ext uri="{FF2B5EF4-FFF2-40B4-BE49-F238E27FC236}">
                  <a16:creationId xmlns:a16="http://schemas.microsoft.com/office/drawing/2014/main" id="{35DAC2A8-D669-75AC-1642-BD108B6971FB}"/>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Freeform 403">
              <a:extLst>
                <a:ext uri="{FF2B5EF4-FFF2-40B4-BE49-F238E27FC236}">
                  <a16:creationId xmlns:a16="http://schemas.microsoft.com/office/drawing/2014/main" id="{BA4A0EF5-968C-26F9-319D-8207DDD1DC57}"/>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Freeform 404">
              <a:extLst>
                <a:ext uri="{FF2B5EF4-FFF2-40B4-BE49-F238E27FC236}">
                  <a16:creationId xmlns:a16="http://schemas.microsoft.com/office/drawing/2014/main" id="{C5B62E49-15E7-0230-3737-98F3EDEA85A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Freeform 405">
              <a:extLst>
                <a:ext uri="{FF2B5EF4-FFF2-40B4-BE49-F238E27FC236}">
                  <a16:creationId xmlns:a16="http://schemas.microsoft.com/office/drawing/2014/main" id="{6E73E502-4033-538B-8A36-2236BC0748DE}"/>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Freeform 418">
              <a:extLst>
                <a:ext uri="{FF2B5EF4-FFF2-40B4-BE49-F238E27FC236}">
                  <a16:creationId xmlns:a16="http://schemas.microsoft.com/office/drawing/2014/main" id="{DF06F0A4-205D-7C36-031C-3759BC314AD2}"/>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419">
              <a:extLst>
                <a:ext uri="{FF2B5EF4-FFF2-40B4-BE49-F238E27FC236}">
                  <a16:creationId xmlns:a16="http://schemas.microsoft.com/office/drawing/2014/main" id="{97B6E6CE-592B-7E78-FE4A-4510B75C404D}"/>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420">
              <a:extLst>
                <a:ext uri="{FF2B5EF4-FFF2-40B4-BE49-F238E27FC236}">
                  <a16:creationId xmlns:a16="http://schemas.microsoft.com/office/drawing/2014/main" id="{39A1B0F6-CD60-64F6-C479-4CCB7FDC410E}"/>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Freeform 421">
              <a:extLst>
                <a:ext uri="{FF2B5EF4-FFF2-40B4-BE49-F238E27FC236}">
                  <a16:creationId xmlns:a16="http://schemas.microsoft.com/office/drawing/2014/main" id="{D05AFDF6-3640-48B8-13D5-6A1705AC6C3A}"/>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Freeform 422">
              <a:extLst>
                <a:ext uri="{FF2B5EF4-FFF2-40B4-BE49-F238E27FC236}">
                  <a16:creationId xmlns:a16="http://schemas.microsoft.com/office/drawing/2014/main" id="{0D22503A-204F-D481-32A1-DEF4B00DB5E2}"/>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Oval 423">
              <a:extLst>
                <a:ext uri="{FF2B5EF4-FFF2-40B4-BE49-F238E27FC236}">
                  <a16:creationId xmlns:a16="http://schemas.microsoft.com/office/drawing/2014/main" id="{BD06A3E8-E47D-88DF-BECD-69997E273090}"/>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424">
              <a:extLst>
                <a:ext uri="{FF2B5EF4-FFF2-40B4-BE49-F238E27FC236}">
                  <a16:creationId xmlns:a16="http://schemas.microsoft.com/office/drawing/2014/main" id="{04A24349-7A81-2DD7-D706-60D02C27FD8E}"/>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425">
              <a:extLst>
                <a:ext uri="{FF2B5EF4-FFF2-40B4-BE49-F238E27FC236}">
                  <a16:creationId xmlns:a16="http://schemas.microsoft.com/office/drawing/2014/main" id="{39D5E00D-5CEE-E011-0AF6-3E6DA220E2B5}"/>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426">
              <a:extLst>
                <a:ext uri="{FF2B5EF4-FFF2-40B4-BE49-F238E27FC236}">
                  <a16:creationId xmlns:a16="http://schemas.microsoft.com/office/drawing/2014/main" id="{F58068B3-5323-0B21-D311-FCCFED2403BD}"/>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Freeform 438">
              <a:extLst>
                <a:ext uri="{FF2B5EF4-FFF2-40B4-BE49-F238E27FC236}">
                  <a16:creationId xmlns:a16="http://schemas.microsoft.com/office/drawing/2014/main" id="{554C7C55-0E55-0ECE-E5E5-F449767D40D3}"/>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439">
              <a:extLst>
                <a:ext uri="{FF2B5EF4-FFF2-40B4-BE49-F238E27FC236}">
                  <a16:creationId xmlns:a16="http://schemas.microsoft.com/office/drawing/2014/main" id="{82082C8E-04B4-6A58-B54F-D83159559713}"/>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Freeform 440">
              <a:extLst>
                <a:ext uri="{FF2B5EF4-FFF2-40B4-BE49-F238E27FC236}">
                  <a16:creationId xmlns:a16="http://schemas.microsoft.com/office/drawing/2014/main" id="{A37700E8-46DA-B56A-5CB1-4FFF5C959CDD}"/>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441">
              <a:extLst>
                <a:ext uri="{FF2B5EF4-FFF2-40B4-BE49-F238E27FC236}">
                  <a16:creationId xmlns:a16="http://schemas.microsoft.com/office/drawing/2014/main" id="{CACB906F-DA61-746D-1A0C-97F15A98998D}"/>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442">
              <a:extLst>
                <a:ext uri="{FF2B5EF4-FFF2-40B4-BE49-F238E27FC236}">
                  <a16:creationId xmlns:a16="http://schemas.microsoft.com/office/drawing/2014/main" id="{E648D660-F49B-D6DA-0913-BEF0C786117A}"/>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Oval 443">
              <a:extLst>
                <a:ext uri="{FF2B5EF4-FFF2-40B4-BE49-F238E27FC236}">
                  <a16:creationId xmlns:a16="http://schemas.microsoft.com/office/drawing/2014/main" id="{C6FFDE14-1C62-872C-1CFF-9BE33D5C374D}"/>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Oval 444">
              <a:extLst>
                <a:ext uri="{FF2B5EF4-FFF2-40B4-BE49-F238E27FC236}">
                  <a16:creationId xmlns:a16="http://schemas.microsoft.com/office/drawing/2014/main" id="{C50AEBFE-C156-D695-D733-90824737AFEF}"/>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445">
              <a:extLst>
                <a:ext uri="{FF2B5EF4-FFF2-40B4-BE49-F238E27FC236}">
                  <a16:creationId xmlns:a16="http://schemas.microsoft.com/office/drawing/2014/main" id="{22250783-FF23-1A54-AFEE-EFC32026B84D}"/>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446">
              <a:extLst>
                <a:ext uri="{FF2B5EF4-FFF2-40B4-BE49-F238E27FC236}">
                  <a16:creationId xmlns:a16="http://schemas.microsoft.com/office/drawing/2014/main" id="{BFC7804F-5E8E-C6D0-03A2-031661D6024F}"/>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Freeform 458">
              <a:extLst>
                <a:ext uri="{FF2B5EF4-FFF2-40B4-BE49-F238E27FC236}">
                  <a16:creationId xmlns:a16="http://schemas.microsoft.com/office/drawing/2014/main" id="{D27BCBA9-4691-8253-6ACB-DD01B71E99D4}"/>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Freeform 459">
              <a:extLst>
                <a:ext uri="{FF2B5EF4-FFF2-40B4-BE49-F238E27FC236}">
                  <a16:creationId xmlns:a16="http://schemas.microsoft.com/office/drawing/2014/main" id="{C5DD3BEB-5BD9-2CBB-C364-BF225D5BC171}"/>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Freeform 460">
              <a:extLst>
                <a:ext uri="{FF2B5EF4-FFF2-40B4-BE49-F238E27FC236}">
                  <a16:creationId xmlns:a16="http://schemas.microsoft.com/office/drawing/2014/main" id="{5D35A396-CEAE-3CA9-7929-AD18B4669347}"/>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Freeform 461">
              <a:extLst>
                <a:ext uri="{FF2B5EF4-FFF2-40B4-BE49-F238E27FC236}">
                  <a16:creationId xmlns:a16="http://schemas.microsoft.com/office/drawing/2014/main" id="{BFC75994-FF39-7C43-0F08-ADF12E539BDA}"/>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6" name="Freeform 462">
              <a:extLst>
                <a:ext uri="{FF2B5EF4-FFF2-40B4-BE49-F238E27FC236}">
                  <a16:creationId xmlns:a16="http://schemas.microsoft.com/office/drawing/2014/main" id="{6667C85C-1A65-5C4B-E980-A0B553948D69}"/>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7" name="Freeform 463">
              <a:extLst>
                <a:ext uri="{FF2B5EF4-FFF2-40B4-BE49-F238E27FC236}">
                  <a16:creationId xmlns:a16="http://schemas.microsoft.com/office/drawing/2014/main" id="{7856E648-5961-593B-4C7A-F643F853F46A}"/>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8" name="Freeform 464">
              <a:extLst>
                <a:ext uri="{FF2B5EF4-FFF2-40B4-BE49-F238E27FC236}">
                  <a16:creationId xmlns:a16="http://schemas.microsoft.com/office/drawing/2014/main" id="{1BCC0C38-0F9A-CA35-C096-05C6786F0B9F}"/>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9" name="Freeform 465">
              <a:extLst>
                <a:ext uri="{FF2B5EF4-FFF2-40B4-BE49-F238E27FC236}">
                  <a16:creationId xmlns:a16="http://schemas.microsoft.com/office/drawing/2014/main" id="{20A92CDE-9159-133E-3653-7F452EEF5782}"/>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0" name="Freeform 466">
              <a:extLst>
                <a:ext uri="{FF2B5EF4-FFF2-40B4-BE49-F238E27FC236}">
                  <a16:creationId xmlns:a16="http://schemas.microsoft.com/office/drawing/2014/main" id="{D9A48A0E-A58A-E594-75F6-15780A4DF7A9}"/>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1" name="Freeform 478">
              <a:extLst>
                <a:ext uri="{FF2B5EF4-FFF2-40B4-BE49-F238E27FC236}">
                  <a16:creationId xmlns:a16="http://schemas.microsoft.com/office/drawing/2014/main" id="{10A16416-17B1-7C7C-3EF6-E0E4F2405CC5}"/>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2" name="Freeform 479">
              <a:extLst>
                <a:ext uri="{FF2B5EF4-FFF2-40B4-BE49-F238E27FC236}">
                  <a16:creationId xmlns:a16="http://schemas.microsoft.com/office/drawing/2014/main" id="{30CA7FC0-A3D1-6BB4-FD9B-CA57ECBC36C9}"/>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3" name="Freeform 480">
              <a:extLst>
                <a:ext uri="{FF2B5EF4-FFF2-40B4-BE49-F238E27FC236}">
                  <a16:creationId xmlns:a16="http://schemas.microsoft.com/office/drawing/2014/main" id="{9BC12D3C-B474-E4C1-3029-F7821F883328}"/>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4" name="Freeform 481">
              <a:extLst>
                <a:ext uri="{FF2B5EF4-FFF2-40B4-BE49-F238E27FC236}">
                  <a16:creationId xmlns:a16="http://schemas.microsoft.com/office/drawing/2014/main" id="{AD7C9774-807F-A223-33F8-E8AE28DC68E8}"/>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5" name="Freeform 482">
              <a:extLst>
                <a:ext uri="{FF2B5EF4-FFF2-40B4-BE49-F238E27FC236}">
                  <a16:creationId xmlns:a16="http://schemas.microsoft.com/office/drawing/2014/main" id="{247C8088-A644-D54C-3236-E5D55A38EE83}"/>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6" name="Freeform 483">
              <a:extLst>
                <a:ext uri="{FF2B5EF4-FFF2-40B4-BE49-F238E27FC236}">
                  <a16:creationId xmlns:a16="http://schemas.microsoft.com/office/drawing/2014/main" id="{18E205A7-07E5-2BC9-FDA3-2B964F049A40}"/>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7" name="Freeform 484">
              <a:extLst>
                <a:ext uri="{FF2B5EF4-FFF2-40B4-BE49-F238E27FC236}">
                  <a16:creationId xmlns:a16="http://schemas.microsoft.com/office/drawing/2014/main" id="{1D20C188-0006-68B2-4A2F-BFCAF638456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8" name="Freeform 485">
              <a:extLst>
                <a:ext uri="{FF2B5EF4-FFF2-40B4-BE49-F238E27FC236}">
                  <a16:creationId xmlns:a16="http://schemas.microsoft.com/office/drawing/2014/main" id="{E21BF48D-5B78-395E-F7BA-FDDA12DA2DBA}"/>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9" name="Oval 486">
              <a:extLst>
                <a:ext uri="{FF2B5EF4-FFF2-40B4-BE49-F238E27FC236}">
                  <a16:creationId xmlns:a16="http://schemas.microsoft.com/office/drawing/2014/main" id="{1F200692-42E0-2703-840C-680A931A7B78}"/>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0" name="Oval 498">
              <a:extLst>
                <a:ext uri="{FF2B5EF4-FFF2-40B4-BE49-F238E27FC236}">
                  <a16:creationId xmlns:a16="http://schemas.microsoft.com/office/drawing/2014/main" id="{3BA7BDF3-3FAA-2A3D-C904-8D2967B93804}"/>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1" name="Oval 499">
              <a:extLst>
                <a:ext uri="{FF2B5EF4-FFF2-40B4-BE49-F238E27FC236}">
                  <a16:creationId xmlns:a16="http://schemas.microsoft.com/office/drawing/2014/main" id="{401EF930-7340-562C-C306-8F54B363D6C6}"/>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2" name="Freeform 500">
              <a:extLst>
                <a:ext uri="{FF2B5EF4-FFF2-40B4-BE49-F238E27FC236}">
                  <a16:creationId xmlns:a16="http://schemas.microsoft.com/office/drawing/2014/main" id="{728C3DD4-C020-9E61-8A54-BC270332CBBF}"/>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3" name="Freeform 501">
              <a:extLst>
                <a:ext uri="{FF2B5EF4-FFF2-40B4-BE49-F238E27FC236}">
                  <a16:creationId xmlns:a16="http://schemas.microsoft.com/office/drawing/2014/main" id="{403A3122-8C89-5D46-9E55-097A00013A8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4" name="Freeform 502">
              <a:extLst>
                <a:ext uri="{FF2B5EF4-FFF2-40B4-BE49-F238E27FC236}">
                  <a16:creationId xmlns:a16="http://schemas.microsoft.com/office/drawing/2014/main" id="{93E9D4AB-3918-E307-8941-02099E2368D7}"/>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5" name="Freeform 503">
              <a:extLst>
                <a:ext uri="{FF2B5EF4-FFF2-40B4-BE49-F238E27FC236}">
                  <a16:creationId xmlns:a16="http://schemas.microsoft.com/office/drawing/2014/main" id="{39A1FADB-56CA-842C-0C8B-F95188BB4940}"/>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6" name="Freeform 504">
              <a:extLst>
                <a:ext uri="{FF2B5EF4-FFF2-40B4-BE49-F238E27FC236}">
                  <a16:creationId xmlns:a16="http://schemas.microsoft.com/office/drawing/2014/main" id="{8BB85061-8EC2-99DC-DBC2-4A9EE6439D78}"/>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7" name="Freeform 505">
              <a:extLst>
                <a:ext uri="{FF2B5EF4-FFF2-40B4-BE49-F238E27FC236}">
                  <a16:creationId xmlns:a16="http://schemas.microsoft.com/office/drawing/2014/main" id="{D3EE8548-5D04-FEC3-1D0C-643B47EC2876}"/>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8" name="Freeform 506">
              <a:extLst>
                <a:ext uri="{FF2B5EF4-FFF2-40B4-BE49-F238E27FC236}">
                  <a16:creationId xmlns:a16="http://schemas.microsoft.com/office/drawing/2014/main" id="{1632DC5B-8F8F-38ED-C5BE-7962017B7DE3}"/>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9" name="Oval 518">
              <a:extLst>
                <a:ext uri="{FF2B5EF4-FFF2-40B4-BE49-F238E27FC236}">
                  <a16:creationId xmlns:a16="http://schemas.microsoft.com/office/drawing/2014/main" id="{A7ABA925-5223-F28C-2858-901538B3C9B9}"/>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0" name="Freeform 519">
              <a:extLst>
                <a:ext uri="{FF2B5EF4-FFF2-40B4-BE49-F238E27FC236}">
                  <a16:creationId xmlns:a16="http://schemas.microsoft.com/office/drawing/2014/main" id="{9460E9B6-5E04-E970-5112-2327C7D7F0ED}"/>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1" name="Freeform 520">
              <a:extLst>
                <a:ext uri="{FF2B5EF4-FFF2-40B4-BE49-F238E27FC236}">
                  <a16:creationId xmlns:a16="http://schemas.microsoft.com/office/drawing/2014/main" id="{E860F32F-164A-B83B-42FB-B5ADC36BE29F}"/>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2" name="Freeform 521">
              <a:extLst>
                <a:ext uri="{FF2B5EF4-FFF2-40B4-BE49-F238E27FC236}">
                  <a16:creationId xmlns:a16="http://schemas.microsoft.com/office/drawing/2014/main" id="{0E0974BD-C5BD-C0E5-1D4D-5366F699DEF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3" name="Freeform 522">
              <a:extLst>
                <a:ext uri="{FF2B5EF4-FFF2-40B4-BE49-F238E27FC236}">
                  <a16:creationId xmlns:a16="http://schemas.microsoft.com/office/drawing/2014/main" id="{6780BCBB-C121-BF96-95E5-C84623454FFA}"/>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4" name="Freeform 523">
              <a:extLst>
                <a:ext uri="{FF2B5EF4-FFF2-40B4-BE49-F238E27FC236}">
                  <a16:creationId xmlns:a16="http://schemas.microsoft.com/office/drawing/2014/main" id="{97367F99-9BD9-2EE9-A638-316803D52D08}"/>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5" name="Freeform 524">
              <a:extLst>
                <a:ext uri="{FF2B5EF4-FFF2-40B4-BE49-F238E27FC236}">
                  <a16:creationId xmlns:a16="http://schemas.microsoft.com/office/drawing/2014/main" id="{C939BC6A-7D90-633A-B977-BC2AD412FBB6}"/>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6" name="Freeform 525">
              <a:extLst>
                <a:ext uri="{FF2B5EF4-FFF2-40B4-BE49-F238E27FC236}">
                  <a16:creationId xmlns:a16="http://schemas.microsoft.com/office/drawing/2014/main" id="{E591E329-44F1-C733-ABD6-4FF9A9726556}"/>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7" name="Freeform 526">
              <a:extLst>
                <a:ext uri="{FF2B5EF4-FFF2-40B4-BE49-F238E27FC236}">
                  <a16:creationId xmlns:a16="http://schemas.microsoft.com/office/drawing/2014/main" id="{BA03B428-208F-3534-5AB6-392B56486276}"/>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8" name="Freeform 538">
              <a:extLst>
                <a:ext uri="{FF2B5EF4-FFF2-40B4-BE49-F238E27FC236}">
                  <a16:creationId xmlns:a16="http://schemas.microsoft.com/office/drawing/2014/main" id="{6408E4DA-EAA7-CDE0-BD63-8914A9900081}"/>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9" name="Freeform 539">
              <a:extLst>
                <a:ext uri="{FF2B5EF4-FFF2-40B4-BE49-F238E27FC236}">
                  <a16:creationId xmlns:a16="http://schemas.microsoft.com/office/drawing/2014/main" id="{4C432136-5F54-A76B-4B52-F84A68217D34}"/>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0" name="Oval 540">
              <a:extLst>
                <a:ext uri="{FF2B5EF4-FFF2-40B4-BE49-F238E27FC236}">
                  <a16:creationId xmlns:a16="http://schemas.microsoft.com/office/drawing/2014/main" id="{49A8792F-D2DA-1D96-F00C-C6B1D41689AB}"/>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1" name="Oval 541">
              <a:extLst>
                <a:ext uri="{FF2B5EF4-FFF2-40B4-BE49-F238E27FC236}">
                  <a16:creationId xmlns:a16="http://schemas.microsoft.com/office/drawing/2014/main" id="{E1CF51DD-0163-F548-AA7B-68ACA516D9F8}"/>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2" name="Freeform 542">
              <a:extLst>
                <a:ext uri="{FF2B5EF4-FFF2-40B4-BE49-F238E27FC236}">
                  <a16:creationId xmlns:a16="http://schemas.microsoft.com/office/drawing/2014/main" id="{20F7D6EC-5F80-3D37-4CE3-75DF8E98166B}"/>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3" name="Freeform 543">
              <a:extLst>
                <a:ext uri="{FF2B5EF4-FFF2-40B4-BE49-F238E27FC236}">
                  <a16:creationId xmlns:a16="http://schemas.microsoft.com/office/drawing/2014/main" id="{D856E5D7-55CF-C8EA-59C7-51A8A78626EF}"/>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4" name="Freeform 544">
              <a:extLst>
                <a:ext uri="{FF2B5EF4-FFF2-40B4-BE49-F238E27FC236}">
                  <a16:creationId xmlns:a16="http://schemas.microsoft.com/office/drawing/2014/main" id="{40D207EA-75AC-64F7-2995-5EF124AAEF6F}"/>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5" name="Freeform 545">
              <a:extLst>
                <a:ext uri="{FF2B5EF4-FFF2-40B4-BE49-F238E27FC236}">
                  <a16:creationId xmlns:a16="http://schemas.microsoft.com/office/drawing/2014/main" id="{087AED77-7EE6-CE73-904B-1230A3A3BDBA}"/>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6" name="Freeform 546">
              <a:extLst>
                <a:ext uri="{FF2B5EF4-FFF2-40B4-BE49-F238E27FC236}">
                  <a16:creationId xmlns:a16="http://schemas.microsoft.com/office/drawing/2014/main" id="{90F5B2F1-081E-C62E-FE04-15113064279A}"/>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7" name="Freeform 558">
              <a:extLst>
                <a:ext uri="{FF2B5EF4-FFF2-40B4-BE49-F238E27FC236}">
                  <a16:creationId xmlns:a16="http://schemas.microsoft.com/office/drawing/2014/main" id="{95D7682F-A69E-5D04-7834-27C864095251}"/>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8" name="Freeform 559">
              <a:extLst>
                <a:ext uri="{FF2B5EF4-FFF2-40B4-BE49-F238E27FC236}">
                  <a16:creationId xmlns:a16="http://schemas.microsoft.com/office/drawing/2014/main" id="{9265AD98-700C-F2B3-1022-B88EAA9AB122}"/>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9" name="Oval 560">
              <a:extLst>
                <a:ext uri="{FF2B5EF4-FFF2-40B4-BE49-F238E27FC236}">
                  <a16:creationId xmlns:a16="http://schemas.microsoft.com/office/drawing/2014/main" id="{E27996AD-B899-5DC1-AE50-1C416350C71E}"/>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0" name="Oval 561">
              <a:extLst>
                <a:ext uri="{FF2B5EF4-FFF2-40B4-BE49-F238E27FC236}">
                  <a16:creationId xmlns:a16="http://schemas.microsoft.com/office/drawing/2014/main" id="{1CEC05BE-C8CF-718B-42B8-A5306A098F92}"/>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1" name="Freeform 562">
              <a:extLst>
                <a:ext uri="{FF2B5EF4-FFF2-40B4-BE49-F238E27FC236}">
                  <a16:creationId xmlns:a16="http://schemas.microsoft.com/office/drawing/2014/main" id="{5914FA68-C253-3101-CA61-0635335F6BB5}"/>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2" name="Freeform 563">
              <a:extLst>
                <a:ext uri="{FF2B5EF4-FFF2-40B4-BE49-F238E27FC236}">
                  <a16:creationId xmlns:a16="http://schemas.microsoft.com/office/drawing/2014/main" id="{762F6F38-6A40-F17A-C2C4-6A0094267231}"/>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3" name="Freeform 564">
              <a:extLst>
                <a:ext uri="{FF2B5EF4-FFF2-40B4-BE49-F238E27FC236}">
                  <a16:creationId xmlns:a16="http://schemas.microsoft.com/office/drawing/2014/main" id="{9A76894C-139D-B9BC-8EE6-19EB43105E8D}"/>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4" name="Freeform 565">
              <a:extLst>
                <a:ext uri="{FF2B5EF4-FFF2-40B4-BE49-F238E27FC236}">
                  <a16:creationId xmlns:a16="http://schemas.microsoft.com/office/drawing/2014/main" id="{7C9401AE-B5EA-C571-0351-A8DB8B00A4E4}"/>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5" name="Freeform 566">
              <a:extLst>
                <a:ext uri="{FF2B5EF4-FFF2-40B4-BE49-F238E27FC236}">
                  <a16:creationId xmlns:a16="http://schemas.microsoft.com/office/drawing/2014/main" id="{8A1FECAD-E997-82BE-6E18-BA6F944DD369}"/>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6" name="Freeform 578">
              <a:extLst>
                <a:ext uri="{FF2B5EF4-FFF2-40B4-BE49-F238E27FC236}">
                  <a16:creationId xmlns:a16="http://schemas.microsoft.com/office/drawing/2014/main" id="{01B0E56C-C7BE-391D-A27C-FEDB49CB60EE}"/>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7" name="Freeform 579">
              <a:extLst>
                <a:ext uri="{FF2B5EF4-FFF2-40B4-BE49-F238E27FC236}">
                  <a16:creationId xmlns:a16="http://schemas.microsoft.com/office/drawing/2014/main" id="{83BCE44C-6DE4-52DD-FE18-9006FBF29E1D}"/>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8" name="Freeform 580">
              <a:extLst>
                <a:ext uri="{FF2B5EF4-FFF2-40B4-BE49-F238E27FC236}">
                  <a16:creationId xmlns:a16="http://schemas.microsoft.com/office/drawing/2014/main" id="{FD022750-7FEE-CDFA-6537-8245A14DF131}"/>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9" name="Freeform 581">
              <a:extLst>
                <a:ext uri="{FF2B5EF4-FFF2-40B4-BE49-F238E27FC236}">
                  <a16:creationId xmlns:a16="http://schemas.microsoft.com/office/drawing/2014/main" id="{D8780C81-D323-381D-4165-6FB486A8C459}"/>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0" name="Freeform 582">
              <a:extLst>
                <a:ext uri="{FF2B5EF4-FFF2-40B4-BE49-F238E27FC236}">
                  <a16:creationId xmlns:a16="http://schemas.microsoft.com/office/drawing/2014/main" id="{EC017C3A-56B7-B1C3-EC66-B95F5902FF47}"/>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1" name="Oval 583">
              <a:extLst>
                <a:ext uri="{FF2B5EF4-FFF2-40B4-BE49-F238E27FC236}">
                  <a16:creationId xmlns:a16="http://schemas.microsoft.com/office/drawing/2014/main" id="{4225B8F3-0CE4-E50B-D217-B54DF3B5354D}"/>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2" name="Freeform 584">
              <a:extLst>
                <a:ext uri="{FF2B5EF4-FFF2-40B4-BE49-F238E27FC236}">
                  <a16:creationId xmlns:a16="http://schemas.microsoft.com/office/drawing/2014/main" id="{2BCFED4C-5DF8-2DA9-0BC2-5BA2F9ED2C81}"/>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3" name="Freeform 585">
              <a:extLst>
                <a:ext uri="{FF2B5EF4-FFF2-40B4-BE49-F238E27FC236}">
                  <a16:creationId xmlns:a16="http://schemas.microsoft.com/office/drawing/2014/main" id="{245CB00D-4957-5391-86DA-790589D348D5}"/>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4" name="Freeform 586">
              <a:extLst>
                <a:ext uri="{FF2B5EF4-FFF2-40B4-BE49-F238E27FC236}">
                  <a16:creationId xmlns:a16="http://schemas.microsoft.com/office/drawing/2014/main" id="{18DF681A-92DB-2477-1CC4-A0071986B10C}"/>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5" name="Freeform 598">
              <a:extLst>
                <a:ext uri="{FF2B5EF4-FFF2-40B4-BE49-F238E27FC236}">
                  <a16:creationId xmlns:a16="http://schemas.microsoft.com/office/drawing/2014/main" id="{CF381931-E59F-55C5-B726-214196C6246A}"/>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6" name="Freeform 599">
              <a:extLst>
                <a:ext uri="{FF2B5EF4-FFF2-40B4-BE49-F238E27FC236}">
                  <a16:creationId xmlns:a16="http://schemas.microsoft.com/office/drawing/2014/main" id="{C10E4108-46B9-29E6-2E22-779B6FED5774}"/>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7" name="Freeform 600">
              <a:extLst>
                <a:ext uri="{FF2B5EF4-FFF2-40B4-BE49-F238E27FC236}">
                  <a16:creationId xmlns:a16="http://schemas.microsoft.com/office/drawing/2014/main" id="{6D1D3535-4E7C-9971-E102-78953CF849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8" name="Freeform 601">
              <a:extLst>
                <a:ext uri="{FF2B5EF4-FFF2-40B4-BE49-F238E27FC236}">
                  <a16:creationId xmlns:a16="http://schemas.microsoft.com/office/drawing/2014/main" id="{ECA0B7C7-D228-870E-8FE8-089F5B2B195E}"/>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9" name="Freeform 602">
              <a:extLst>
                <a:ext uri="{FF2B5EF4-FFF2-40B4-BE49-F238E27FC236}">
                  <a16:creationId xmlns:a16="http://schemas.microsoft.com/office/drawing/2014/main" id="{E96DB9E6-7CF1-C24E-11A2-352E2CACBE16}"/>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0" name="Oval 603">
              <a:extLst>
                <a:ext uri="{FF2B5EF4-FFF2-40B4-BE49-F238E27FC236}">
                  <a16:creationId xmlns:a16="http://schemas.microsoft.com/office/drawing/2014/main" id="{94B8C185-D085-951A-5373-A2260D8AE8D0}"/>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1" name="Oval 604">
              <a:extLst>
                <a:ext uri="{FF2B5EF4-FFF2-40B4-BE49-F238E27FC236}">
                  <a16:creationId xmlns:a16="http://schemas.microsoft.com/office/drawing/2014/main" id="{3A8275F4-24EF-5DD2-363D-B2FFCF1077FF}"/>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2" name="Freeform 605">
              <a:extLst>
                <a:ext uri="{FF2B5EF4-FFF2-40B4-BE49-F238E27FC236}">
                  <a16:creationId xmlns:a16="http://schemas.microsoft.com/office/drawing/2014/main" id="{594A052D-44D7-653C-00CD-6B259D4612CE}"/>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3" name="Freeform 606">
              <a:extLst>
                <a:ext uri="{FF2B5EF4-FFF2-40B4-BE49-F238E27FC236}">
                  <a16:creationId xmlns:a16="http://schemas.microsoft.com/office/drawing/2014/main" id="{34760906-2B79-8A96-E6A1-64E4A7474B8A}"/>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extLst>
      <p:ext uri="{BB962C8B-B14F-4D97-AF65-F5344CB8AC3E}">
        <p14:creationId xmlns:p14="http://schemas.microsoft.com/office/powerpoint/2010/main" val="332550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32"/>
                                        </p:tgtEl>
                                        <p:attrNameLst>
                                          <p:attrName>style.visibility</p:attrName>
                                        </p:attrNameLst>
                                      </p:cBhvr>
                                      <p:to>
                                        <p:strVal val="visible"/>
                                      </p:to>
                                    </p:set>
                                    <p:anim calcmode="lin" valueType="num">
                                      <p:cBhvr additive="base">
                                        <p:cTn id="7" dur="500" fill="hold"/>
                                        <p:tgtEl>
                                          <p:spTgt spid="532"/>
                                        </p:tgtEl>
                                        <p:attrNameLst>
                                          <p:attrName>ppt_x</p:attrName>
                                        </p:attrNameLst>
                                      </p:cBhvr>
                                      <p:tavLst>
                                        <p:tav tm="0">
                                          <p:val>
                                            <p:strVal val="#ppt_x"/>
                                          </p:val>
                                        </p:tav>
                                        <p:tav tm="100000">
                                          <p:val>
                                            <p:strVal val="#ppt_x"/>
                                          </p:val>
                                        </p:tav>
                                      </p:tavLst>
                                    </p:anim>
                                    <p:anim calcmode="lin" valueType="num">
                                      <p:cBhvr additive="base">
                                        <p:cTn id="8" dur="500" fill="hold"/>
                                        <p:tgtEl>
                                          <p:spTgt spid="532"/>
                                        </p:tgtEl>
                                        <p:attrNameLst>
                                          <p:attrName>ppt_y</p:attrName>
                                        </p:attrNameLst>
                                      </p:cBhvr>
                                      <p:tavLst>
                                        <p:tav tm="0">
                                          <p:val>
                                            <p:strVal val="0-#ppt_h/2"/>
                                          </p:val>
                                        </p:tav>
                                        <p:tav tm="100000">
                                          <p:val>
                                            <p:strVal val="#ppt_y"/>
                                          </p:val>
                                        </p:tav>
                                      </p:tavLst>
                                    </p:anim>
                                  </p:childTnLst>
                                </p:cTn>
                              </p:par>
                              <p:par>
                                <p:cTn id="9" presetID="2" presetClass="entr" presetSubtype="9" fill="hold" nodeType="withEffect">
                                  <p:stCondLst>
                                    <p:cond delay="0"/>
                                  </p:stCondLst>
                                  <p:childTnLst>
                                    <p:set>
                                      <p:cBhvr>
                                        <p:cTn id="10" dur="1" fill="hold">
                                          <p:stCondLst>
                                            <p:cond delay="0"/>
                                          </p:stCondLst>
                                        </p:cTn>
                                        <p:tgtEl>
                                          <p:spTgt spid="527"/>
                                        </p:tgtEl>
                                        <p:attrNameLst>
                                          <p:attrName>style.visibility</p:attrName>
                                        </p:attrNameLst>
                                      </p:cBhvr>
                                      <p:to>
                                        <p:strVal val="visible"/>
                                      </p:to>
                                    </p:set>
                                    <p:anim calcmode="lin" valueType="num">
                                      <p:cBhvr additive="base">
                                        <p:cTn id="11" dur="500" fill="hold"/>
                                        <p:tgtEl>
                                          <p:spTgt spid="527"/>
                                        </p:tgtEl>
                                        <p:attrNameLst>
                                          <p:attrName>ppt_x</p:attrName>
                                        </p:attrNameLst>
                                      </p:cBhvr>
                                      <p:tavLst>
                                        <p:tav tm="0">
                                          <p:val>
                                            <p:strVal val="0-#ppt_w/2"/>
                                          </p:val>
                                        </p:tav>
                                        <p:tav tm="100000">
                                          <p:val>
                                            <p:strVal val="#ppt_x"/>
                                          </p:val>
                                        </p:tav>
                                      </p:tavLst>
                                    </p:anim>
                                    <p:anim calcmode="lin" valueType="num">
                                      <p:cBhvr additive="base">
                                        <p:cTn id="12" dur="500" fill="hold"/>
                                        <p:tgtEl>
                                          <p:spTgt spid="527"/>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646"/>
                                        </p:tgtEl>
                                        <p:attrNameLst>
                                          <p:attrName>style.visibility</p:attrName>
                                        </p:attrNameLst>
                                      </p:cBhvr>
                                      <p:to>
                                        <p:strVal val="visible"/>
                                      </p:to>
                                    </p:set>
                                    <p:anim calcmode="lin" valueType="num">
                                      <p:cBhvr additive="base">
                                        <p:cTn id="15" dur="500" fill="hold"/>
                                        <p:tgtEl>
                                          <p:spTgt spid="646"/>
                                        </p:tgtEl>
                                        <p:attrNameLst>
                                          <p:attrName>ppt_x</p:attrName>
                                        </p:attrNameLst>
                                      </p:cBhvr>
                                      <p:tavLst>
                                        <p:tav tm="0">
                                          <p:val>
                                            <p:strVal val="1+#ppt_w/2"/>
                                          </p:val>
                                        </p:tav>
                                        <p:tav tm="100000">
                                          <p:val>
                                            <p:strVal val="#ppt_x"/>
                                          </p:val>
                                        </p:tav>
                                      </p:tavLst>
                                    </p:anim>
                                    <p:anim calcmode="lin" valueType="num">
                                      <p:cBhvr additive="base">
                                        <p:cTn id="16" dur="500" fill="hold"/>
                                        <p:tgtEl>
                                          <p:spTgt spid="6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61"/>
        <p:cNvGrpSpPr/>
        <p:nvPr/>
      </p:nvGrpSpPr>
      <p:grpSpPr>
        <a:xfrm>
          <a:off x="0" y="0"/>
          <a:ext cx="0" cy="0"/>
          <a:chOff x="0" y="0"/>
          <a:chExt cx="0" cy="0"/>
        </a:xfrm>
      </p:grpSpPr>
      <p:sp>
        <p:nvSpPr>
          <p:cNvPr id="62" name="Google Shape;62;p24"/>
          <p:cNvSpPr txBox="1">
            <a:spLocks noGrp="1"/>
          </p:cNvSpPr>
          <p:nvPr>
            <p:ph type="title"/>
          </p:nvPr>
        </p:nvSpPr>
        <p:spPr>
          <a:xfrm>
            <a:off x="1977957" y="552451"/>
            <a:ext cx="5188086" cy="1155418"/>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9000"/>
              <a:buFont typeface="Bebas Neue"/>
              <a:buNone/>
              <a:defRPr sz="800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63" name="Google Shape;63;p24"/>
          <p:cNvSpPr txBox="1"/>
          <p:nvPr/>
        </p:nvSpPr>
        <p:spPr>
          <a:xfrm>
            <a:off x="2210700" y="3817988"/>
            <a:ext cx="4718700" cy="615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300"/>
              </a:spcBef>
              <a:spcAft>
                <a:spcPts val="0"/>
              </a:spcAft>
              <a:buClr>
                <a:schemeClr val="dk1"/>
              </a:buClr>
              <a:buSzPts val="1200"/>
              <a:buFont typeface="Anaheim"/>
              <a:buNone/>
            </a:pPr>
            <a:r>
              <a:rPr lang="en-US" sz="1000" b="1"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CREDITS</a:t>
            </a:r>
            <a:r>
              <a:rPr lang="en-US" sz="10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This presentation template was created by </a:t>
            </a:r>
            <a:r>
              <a:rPr lang="en-US" sz="1000" b="1" i="0" u="none" strike="noStrike" cap="none" dirty="0" err="1">
                <a:solidFill>
                  <a:schemeClr val="tx1"/>
                </a:solidFill>
                <a:uFill>
                  <a:noFill/>
                </a:uFill>
                <a:latin typeface="Arimo" panose="020B0604020202020204" pitchFamily="34" charset="0"/>
                <a:ea typeface="Arimo" panose="020B0604020202020204" pitchFamily="34" charset="0"/>
                <a:cs typeface="Arimo" panose="020B0604020202020204" pitchFamily="34" charset="0"/>
                <a:sym typeface="Anaheim"/>
                <a:hlinkClick r:id="rId2">
                  <a:extLst>
                    <a:ext uri="{A12FA001-AC4F-418D-AE19-62706E023703}">
                      <ahyp:hlinkClr xmlns:ahyp="http://schemas.microsoft.com/office/drawing/2018/hyperlinkcolor" val="tx"/>
                    </a:ext>
                  </a:extLst>
                </a:hlinkClick>
              </a:rPr>
              <a:t>Slidesgo</a:t>
            </a:r>
            <a:r>
              <a:rPr lang="en-US" sz="10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including icons by </a:t>
            </a:r>
            <a:r>
              <a:rPr lang="en-US" sz="1000" b="1" i="0" u="none" strike="noStrike" cap="none" dirty="0" err="1">
                <a:solidFill>
                  <a:schemeClr val="tx1"/>
                </a:solidFill>
                <a:uFill>
                  <a:noFill/>
                </a:uFill>
                <a:latin typeface="Arimo" panose="020B0604020202020204" pitchFamily="34" charset="0"/>
                <a:ea typeface="Arimo" panose="020B0604020202020204" pitchFamily="34" charset="0"/>
                <a:cs typeface="Arimo" panose="020B0604020202020204" pitchFamily="34" charset="0"/>
                <a:sym typeface="Anaheim"/>
                <a:hlinkClick r:id="rId3">
                  <a:extLst>
                    <a:ext uri="{A12FA001-AC4F-418D-AE19-62706E023703}">
                      <ahyp:hlinkClr xmlns:ahyp="http://schemas.microsoft.com/office/drawing/2018/hyperlinkcolor" val="tx"/>
                    </a:ext>
                  </a:extLst>
                </a:hlinkClick>
              </a:rPr>
              <a:t>Flaticon</a:t>
            </a:r>
            <a:r>
              <a:rPr lang="en-US" sz="10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infographics &amp; images by </a:t>
            </a:r>
            <a:r>
              <a:rPr lang="en-US" sz="1000" b="1" i="0" u="none" strike="noStrike" cap="none" dirty="0" err="1">
                <a:solidFill>
                  <a:schemeClr val="tx1"/>
                </a:solidFill>
                <a:uFill>
                  <a:noFill/>
                </a:uFill>
                <a:latin typeface="Arimo" panose="020B0604020202020204" pitchFamily="34" charset="0"/>
                <a:ea typeface="Arimo" panose="020B0604020202020204" pitchFamily="34" charset="0"/>
                <a:cs typeface="Arimo" panose="020B0604020202020204" pitchFamily="34" charset="0"/>
                <a:sym typeface="Anaheim"/>
                <a:hlinkClick r:id="rId4">
                  <a:extLst>
                    <a:ext uri="{A12FA001-AC4F-418D-AE19-62706E023703}">
                      <ahyp:hlinkClr xmlns:ahyp="http://schemas.microsoft.com/office/drawing/2018/hyperlinkcolor" val="tx"/>
                    </a:ext>
                  </a:extLst>
                </a:hlinkClick>
              </a:rPr>
              <a:t>Freepik</a:t>
            </a:r>
            <a:endParaRPr sz="1000" b="1"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p:txBody>
      </p:sp>
      <p:sp>
        <p:nvSpPr>
          <p:cNvPr id="64" name="Google Shape;64;p24"/>
          <p:cNvSpPr txBox="1">
            <a:spLocks noGrp="1"/>
          </p:cNvSpPr>
          <p:nvPr>
            <p:ph type="body" idx="1"/>
          </p:nvPr>
        </p:nvSpPr>
        <p:spPr>
          <a:xfrm>
            <a:off x="1977957" y="1558712"/>
            <a:ext cx="5188086" cy="1035332"/>
          </a:xfrm>
          <a:prstGeom prst="rect">
            <a:avLst/>
          </a:prstGeom>
          <a:noFill/>
          <a:ln>
            <a:noFill/>
          </a:ln>
        </p:spPr>
        <p:txBody>
          <a:bodyPr spcFirstLastPara="1" wrap="square" lIns="91425" tIns="45700" rIns="91425" bIns="45700" anchor="t" anchorCtr="0">
            <a:normAutofit/>
          </a:bodyPr>
          <a:lstStyle>
            <a:lvl1pPr marL="0" lvl="0" indent="-228600" algn="ctr">
              <a:lnSpc>
                <a:spcPct val="90000"/>
              </a:lnSpc>
              <a:spcBef>
                <a:spcPts val="750"/>
              </a:spcBef>
              <a:spcAft>
                <a:spcPts val="0"/>
              </a:spcAft>
              <a:buClr>
                <a:schemeClr val="dk1"/>
              </a:buClr>
              <a:buSzPts val="1600"/>
              <a:buNone/>
              <a:defRPr sz="1600">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dirty="0"/>
          </a:p>
        </p:txBody>
      </p:sp>
      <p:sp>
        <p:nvSpPr>
          <p:cNvPr id="267" name="Freeform 881">
            <a:extLst>
              <a:ext uri="{FF2B5EF4-FFF2-40B4-BE49-F238E27FC236}">
                <a16:creationId xmlns:a16="http://schemas.microsoft.com/office/drawing/2014/main" id="{CD07CE67-A0CE-4903-DB87-83597F71C02D}"/>
              </a:ext>
            </a:extLst>
          </p:cNvPr>
          <p:cNvSpPr>
            <a:spLocks/>
          </p:cNvSpPr>
          <p:nvPr userDrawn="1"/>
        </p:nvSpPr>
        <p:spPr bwMode="auto">
          <a:xfrm rot="5400000">
            <a:off x="8403036" y="440253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68" name="Group 894">
            <a:extLst>
              <a:ext uri="{FF2B5EF4-FFF2-40B4-BE49-F238E27FC236}">
                <a16:creationId xmlns:a16="http://schemas.microsoft.com/office/drawing/2014/main" id="{DDC2A4E4-3EC3-9D59-04A2-135E2CBDFB01}"/>
              </a:ext>
            </a:extLst>
          </p:cNvPr>
          <p:cNvGrpSpPr/>
          <p:nvPr userDrawn="1"/>
        </p:nvGrpSpPr>
        <p:grpSpPr>
          <a:xfrm>
            <a:off x="7651053" y="395748"/>
            <a:ext cx="1658248" cy="1282517"/>
            <a:chOff x="5136226" y="2246221"/>
            <a:chExt cx="1254126" cy="969962"/>
          </a:xfrm>
        </p:grpSpPr>
        <p:sp>
          <p:nvSpPr>
            <p:cNvPr id="269" name="Freeform 353">
              <a:extLst>
                <a:ext uri="{FF2B5EF4-FFF2-40B4-BE49-F238E27FC236}">
                  <a16:creationId xmlns:a16="http://schemas.microsoft.com/office/drawing/2014/main" id="{4B946094-B962-B845-AEDB-40D8AC55E1AC}"/>
                </a:ext>
              </a:extLst>
            </p:cNvPr>
            <p:cNvSpPr>
              <a:spLocks/>
            </p:cNvSpPr>
            <p:nvPr/>
          </p:nvSpPr>
          <p:spPr bwMode="auto">
            <a:xfrm>
              <a:off x="5448964" y="2246221"/>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354">
              <a:extLst>
                <a:ext uri="{FF2B5EF4-FFF2-40B4-BE49-F238E27FC236}">
                  <a16:creationId xmlns:a16="http://schemas.microsoft.com/office/drawing/2014/main" id="{7D241001-72CB-5258-A8E6-8806C6F3A47A}"/>
                </a:ext>
              </a:extLst>
            </p:cNvPr>
            <p:cNvSpPr>
              <a:spLocks/>
            </p:cNvSpPr>
            <p:nvPr/>
          </p:nvSpPr>
          <p:spPr bwMode="auto">
            <a:xfrm>
              <a:off x="5136226" y="2558958"/>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55">
              <a:extLst>
                <a:ext uri="{FF2B5EF4-FFF2-40B4-BE49-F238E27FC236}">
                  <a16:creationId xmlns:a16="http://schemas.microsoft.com/office/drawing/2014/main" id="{4CFDB2B8-3ACA-83F7-84EC-3BF1DE60562E}"/>
                </a:ext>
              </a:extLst>
            </p:cNvPr>
            <p:cNvSpPr>
              <a:spLocks/>
            </p:cNvSpPr>
            <p:nvPr/>
          </p:nvSpPr>
          <p:spPr bwMode="auto">
            <a:xfrm>
              <a:off x="5521989" y="2570071"/>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56">
              <a:extLst>
                <a:ext uri="{FF2B5EF4-FFF2-40B4-BE49-F238E27FC236}">
                  <a16:creationId xmlns:a16="http://schemas.microsoft.com/office/drawing/2014/main" id="{4850CABB-B9E9-2F58-EC00-1282D706843E}"/>
                </a:ext>
              </a:extLst>
            </p:cNvPr>
            <p:cNvSpPr>
              <a:spLocks/>
            </p:cNvSpPr>
            <p:nvPr/>
          </p:nvSpPr>
          <p:spPr bwMode="auto">
            <a:xfrm>
              <a:off x="5604539" y="2487521"/>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73" name="Freeform 881">
            <a:extLst>
              <a:ext uri="{FF2B5EF4-FFF2-40B4-BE49-F238E27FC236}">
                <a16:creationId xmlns:a16="http://schemas.microsoft.com/office/drawing/2014/main" id="{92D3ECF8-8A4C-5150-5BA3-3A36BAEF7CD3}"/>
              </a:ext>
            </a:extLst>
          </p:cNvPr>
          <p:cNvSpPr>
            <a:spLocks/>
          </p:cNvSpPr>
          <p:nvPr userDrawn="1"/>
        </p:nvSpPr>
        <p:spPr bwMode="auto">
          <a:xfrm>
            <a:off x="8403036" y="3661572"/>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74" name="Group 888">
            <a:extLst>
              <a:ext uri="{FF2B5EF4-FFF2-40B4-BE49-F238E27FC236}">
                <a16:creationId xmlns:a16="http://schemas.microsoft.com/office/drawing/2014/main" id="{A34AA8EC-D8E1-E01A-8CE7-37F85327567A}"/>
              </a:ext>
            </a:extLst>
          </p:cNvPr>
          <p:cNvGrpSpPr/>
          <p:nvPr userDrawn="1"/>
        </p:nvGrpSpPr>
        <p:grpSpPr>
          <a:xfrm rot="10800000" flipH="1" flipV="1">
            <a:off x="-333224" y="2817587"/>
            <a:ext cx="2187206" cy="2789633"/>
            <a:chOff x="3700202" y="2700338"/>
            <a:chExt cx="1654175" cy="2109788"/>
          </a:xfrm>
        </p:grpSpPr>
        <p:sp>
          <p:nvSpPr>
            <p:cNvPr id="275" name="Freeform 880">
              <a:extLst>
                <a:ext uri="{FF2B5EF4-FFF2-40B4-BE49-F238E27FC236}">
                  <a16:creationId xmlns:a16="http://schemas.microsoft.com/office/drawing/2014/main" id="{D2EDAEB8-3E10-51AF-3586-BC40A8A92E58}"/>
                </a:ext>
              </a:extLst>
            </p:cNvPr>
            <p:cNvSpPr>
              <a:spLocks/>
            </p:cNvSpPr>
            <p:nvPr/>
          </p:nvSpPr>
          <p:spPr bwMode="auto">
            <a:xfrm>
              <a:off x="3700202" y="2700338"/>
              <a:ext cx="1654175" cy="2109788"/>
            </a:xfrm>
            <a:custGeom>
              <a:avLst/>
              <a:gdLst>
                <a:gd name="T0" fmla="*/ 50004 w 50004"/>
                <a:gd name="T1" fmla="*/ 50004 h 63780"/>
                <a:gd name="T2" fmla="*/ 0 w 50004"/>
                <a:gd name="T3" fmla="*/ 0 h 63780"/>
                <a:gd name="T4" fmla="*/ 79 w 50004"/>
                <a:gd name="T5" fmla="*/ 29993 h 63780"/>
                <a:gd name="T6" fmla="*/ 33867 w 50004"/>
                <a:gd name="T7" fmla="*/ 63780 h 63780"/>
                <a:gd name="T8" fmla="*/ 50001 w 50004"/>
                <a:gd name="T9" fmla="*/ 63703 h 63780"/>
                <a:gd name="T10" fmla="*/ 50004 w 50004"/>
                <a:gd name="T11" fmla="*/ 50004 h 63780"/>
              </a:gdLst>
              <a:ahLst/>
              <a:cxnLst>
                <a:cxn ang="0">
                  <a:pos x="T0" y="T1"/>
                </a:cxn>
                <a:cxn ang="0">
                  <a:pos x="T2" y="T3"/>
                </a:cxn>
                <a:cxn ang="0">
                  <a:pos x="T4" y="T5"/>
                </a:cxn>
                <a:cxn ang="0">
                  <a:pos x="T6" y="T7"/>
                </a:cxn>
                <a:cxn ang="0">
                  <a:pos x="T8" y="T9"/>
                </a:cxn>
                <a:cxn ang="0">
                  <a:pos x="T10" y="T11"/>
                </a:cxn>
              </a:cxnLst>
              <a:rect l="0" t="0" r="r" b="b"/>
              <a:pathLst>
                <a:path w="50004" h="63780">
                  <a:moveTo>
                    <a:pt x="50004" y="50004"/>
                  </a:moveTo>
                  <a:lnTo>
                    <a:pt x="0" y="0"/>
                  </a:lnTo>
                  <a:lnTo>
                    <a:pt x="79" y="29993"/>
                  </a:lnTo>
                  <a:lnTo>
                    <a:pt x="33867" y="63780"/>
                  </a:lnTo>
                  <a:lnTo>
                    <a:pt x="50001" y="63703"/>
                  </a:lnTo>
                  <a:lnTo>
                    <a:pt x="50004" y="50004"/>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6" name="Freeform 882">
              <a:extLst>
                <a:ext uri="{FF2B5EF4-FFF2-40B4-BE49-F238E27FC236}">
                  <a16:creationId xmlns:a16="http://schemas.microsoft.com/office/drawing/2014/main" id="{B7DD0EA7-7760-28A8-272A-2EE47EFF7AC3}"/>
                </a:ext>
              </a:extLst>
            </p:cNvPr>
            <p:cNvSpPr>
              <a:spLocks/>
            </p:cNvSpPr>
            <p:nvPr/>
          </p:nvSpPr>
          <p:spPr bwMode="auto">
            <a:xfrm>
              <a:off x="3703377" y="3690938"/>
              <a:ext cx="1117600" cy="1117600"/>
            </a:xfrm>
            <a:custGeom>
              <a:avLst/>
              <a:gdLst>
                <a:gd name="T0" fmla="*/ 0 w 33788"/>
                <a:gd name="T1" fmla="*/ 0 h 33787"/>
                <a:gd name="T2" fmla="*/ 33788 w 33788"/>
                <a:gd name="T3" fmla="*/ 33787 h 33787"/>
                <a:gd name="T4" fmla="*/ 36 w 33788"/>
                <a:gd name="T5" fmla="*/ 33751 h 33787"/>
                <a:gd name="T6" fmla="*/ 0 w 33788"/>
                <a:gd name="T7" fmla="*/ 0 h 33787"/>
              </a:gdLst>
              <a:ahLst/>
              <a:cxnLst>
                <a:cxn ang="0">
                  <a:pos x="T0" y="T1"/>
                </a:cxn>
                <a:cxn ang="0">
                  <a:pos x="T2" y="T3"/>
                </a:cxn>
                <a:cxn ang="0">
                  <a:pos x="T4" y="T5"/>
                </a:cxn>
                <a:cxn ang="0">
                  <a:pos x="T6" y="T7"/>
                </a:cxn>
              </a:cxnLst>
              <a:rect l="0" t="0" r="r" b="b"/>
              <a:pathLst>
                <a:path w="33788" h="33787">
                  <a:moveTo>
                    <a:pt x="0" y="0"/>
                  </a:moveTo>
                  <a:lnTo>
                    <a:pt x="33788" y="33787"/>
                  </a:lnTo>
                  <a:lnTo>
                    <a:pt x="36" y="33751"/>
                  </a:lnTo>
                  <a:lnTo>
                    <a:pt x="0"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883">
              <a:extLst>
                <a:ext uri="{FF2B5EF4-FFF2-40B4-BE49-F238E27FC236}">
                  <a16:creationId xmlns:a16="http://schemas.microsoft.com/office/drawing/2014/main" id="{C5E838E8-058D-786B-4CDB-4BFB9A860052}"/>
                </a:ext>
              </a:extLst>
            </p:cNvPr>
            <p:cNvSpPr>
              <a:spLocks/>
            </p:cNvSpPr>
            <p:nvPr/>
          </p:nvSpPr>
          <p:spPr bwMode="auto">
            <a:xfrm>
              <a:off x="4057390" y="3656013"/>
              <a:ext cx="935038" cy="652463"/>
            </a:xfrm>
            <a:custGeom>
              <a:avLst/>
              <a:gdLst>
                <a:gd name="T0" fmla="*/ 0 w 28281"/>
                <a:gd name="T1" fmla="*/ 5276 h 19728"/>
                <a:gd name="T2" fmla="*/ 0 w 28281"/>
                <a:gd name="T3" fmla="*/ 5276 h 19728"/>
                <a:gd name="T4" fmla="*/ 19104 w 28281"/>
                <a:gd name="T5" fmla="*/ 5276 h 19728"/>
                <a:gd name="T6" fmla="*/ 28281 w 28281"/>
                <a:gd name="T7" fmla="*/ 14453 h 19728"/>
                <a:gd name="T8" fmla="*/ 28281 w 28281"/>
                <a:gd name="T9" fmla="*/ 14453 h 19728"/>
                <a:gd name="T10" fmla="*/ 9177 w 28281"/>
                <a:gd name="T11" fmla="*/ 14453 h 19728"/>
                <a:gd name="T12" fmla="*/ 0 w 28281"/>
                <a:gd name="T13" fmla="*/ 5276 h 19728"/>
              </a:gdLst>
              <a:ahLst/>
              <a:cxnLst>
                <a:cxn ang="0">
                  <a:pos x="T0" y="T1"/>
                </a:cxn>
                <a:cxn ang="0">
                  <a:pos x="T2" y="T3"/>
                </a:cxn>
                <a:cxn ang="0">
                  <a:pos x="T4" y="T5"/>
                </a:cxn>
                <a:cxn ang="0">
                  <a:pos x="T6" y="T7"/>
                </a:cxn>
                <a:cxn ang="0">
                  <a:pos x="T8" y="T9"/>
                </a:cxn>
                <a:cxn ang="0">
                  <a:pos x="T10" y="T11"/>
                </a:cxn>
                <a:cxn ang="0">
                  <a:pos x="T12" y="T13"/>
                </a:cxn>
              </a:cxnLst>
              <a:rect l="0" t="0" r="r" b="b"/>
              <a:pathLst>
                <a:path w="28281" h="19728">
                  <a:moveTo>
                    <a:pt x="0" y="5276"/>
                  </a:moveTo>
                  <a:lnTo>
                    <a:pt x="0" y="5276"/>
                  </a:lnTo>
                  <a:cubicBezTo>
                    <a:pt x="5276" y="0"/>
                    <a:pt x="13829" y="0"/>
                    <a:pt x="19104" y="5276"/>
                  </a:cubicBezTo>
                  <a:lnTo>
                    <a:pt x="28281" y="14453"/>
                  </a:lnTo>
                  <a:lnTo>
                    <a:pt x="28281" y="14453"/>
                  </a:lnTo>
                  <a:cubicBezTo>
                    <a:pt x="23006" y="19728"/>
                    <a:pt x="14453" y="19728"/>
                    <a:pt x="9177" y="14453"/>
                  </a:cubicBezTo>
                  <a:lnTo>
                    <a:pt x="0" y="5276"/>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884">
              <a:extLst>
                <a:ext uri="{FF2B5EF4-FFF2-40B4-BE49-F238E27FC236}">
                  <a16:creationId xmlns:a16="http://schemas.microsoft.com/office/drawing/2014/main" id="{1DBC26EE-9B08-056F-534F-C1C8F039762F}"/>
                </a:ext>
              </a:extLst>
            </p:cNvPr>
            <p:cNvSpPr>
              <a:spLocks/>
            </p:cNvSpPr>
            <p:nvPr/>
          </p:nvSpPr>
          <p:spPr bwMode="auto">
            <a:xfrm>
              <a:off x="3746240" y="3967163"/>
              <a:ext cx="935038" cy="652463"/>
            </a:xfrm>
            <a:custGeom>
              <a:avLst/>
              <a:gdLst>
                <a:gd name="T0" fmla="*/ 0 w 28281"/>
                <a:gd name="T1" fmla="*/ 5275 h 19727"/>
                <a:gd name="T2" fmla="*/ 0 w 28281"/>
                <a:gd name="T3" fmla="*/ 5275 h 19727"/>
                <a:gd name="T4" fmla="*/ 19104 w 28281"/>
                <a:gd name="T5" fmla="*/ 5275 h 19727"/>
                <a:gd name="T6" fmla="*/ 28281 w 28281"/>
                <a:gd name="T7" fmla="*/ 14452 h 19727"/>
                <a:gd name="T8" fmla="*/ 28281 w 28281"/>
                <a:gd name="T9" fmla="*/ 14452 h 19727"/>
                <a:gd name="T10" fmla="*/ 9177 w 28281"/>
                <a:gd name="T11" fmla="*/ 14452 h 19727"/>
                <a:gd name="T12" fmla="*/ 0 w 28281"/>
                <a:gd name="T13" fmla="*/ 5275 h 19727"/>
              </a:gdLst>
              <a:ahLst/>
              <a:cxnLst>
                <a:cxn ang="0">
                  <a:pos x="T0" y="T1"/>
                </a:cxn>
                <a:cxn ang="0">
                  <a:pos x="T2" y="T3"/>
                </a:cxn>
                <a:cxn ang="0">
                  <a:pos x="T4" y="T5"/>
                </a:cxn>
                <a:cxn ang="0">
                  <a:pos x="T6" y="T7"/>
                </a:cxn>
                <a:cxn ang="0">
                  <a:pos x="T8" y="T9"/>
                </a:cxn>
                <a:cxn ang="0">
                  <a:pos x="T10" y="T11"/>
                </a:cxn>
                <a:cxn ang="0">
                  <a:pos x="T12" y="T13"/>
                </a:cxn>
              </a:cxnLst>
              <a:rect l="0" t="0" r="r" b="b"/>
              <a:pathLst>
                <a:path w="28281" h="19727">
                  <a:moveTo>
                    <a:pt x="0" y="5275"/>
                  </a:moveTo>
                  <a:lnTo>
                    <a:pt x="0" y="5275"/>
                  </a:lnTo>
                  <a:cubicBezTo>
                    <a:pt x="5275" y="0"/>
                    <a:pt x="13828" y="0"/>
                    <a:pt x="19104" y="5275"/>
                  </a:cubicBezTo>
                  <a:lnTo>
                    <a:pt x="28281" y="14452"/>
                  </a:lnTo>
                  <a:lnTo>
                    <a:pt x="28281" y="14452"/>
                  </a:lnTo>
                  <a:cubicBezTo>
                    <a:pt x="23005" y="19727"/>
                    <a:pt x="14452" y="19727"/>
                    <a:pt x="9177" y="14452"/>
                  </a:cubicBezTo>
                  <a:lnTo>
                    <a:pt x="0" y="5275"/>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885">
              <a:extLst>
                <a:ext uri="{FF2B5EF4-FFF2-40B4-BE49-F238E27FC236}">
                  <a16:creationId xmlns:a16="http://schemas.microsoft.com/office/drawing/2014/main" id="{9BEC620B-8820-6A1E-797F-87936CD154EE}"/>
                </a:ext>
              </a:extLst>
            </p:cNvPr>
            <p:cNvSpPr>
              <a:spLocks/>
            </p:cNvSpPr>
            <p:nvPr/>
          </p:nvSpPr>
          <p:spPr bwMode="auto">
            <a:xfrm>
              <a:off x="4128827" y="3976688"/>
              <a:ext cx="401638" cy="401638"/>
            </a:xfrm>
            <a:custGeom>
              <a:avLst/>
              <a:gdLst>
                <a:gd name="T0" fmla="*/ 2647 w 12133"/>
                <a:gd name="T1" fmla="*/ 9486 h 12133"/>
                <a:gd name="T2" fmla="*/ 12133 w 12133"/>
                <a:gd name="T3" fmla="*/ 9597 h 12133"/>
                <a:gd name="T4" fmla="*/ 2536 w 12133"/>
                <a:gd name="T5" fmla="*/ 0 h 12133"/>
                <a:gd name="T6" fmla="*/ 2647 w 12133"/>
                <a:gd name="T7" fmla="*/ 9486 h 12133"/>
              </a:gdLst>
              <a:ahLst/>
              <a:cxnLst>
                <a:cxn ang="0">
                  <a:pos x="T0" y="T1"/>
                </a:cxn>
                <a:cxn ang="0">
                  <a:pos x="T2" y="T3"/>
                </a:cxn>
                <a:cxn ang="0">
                  <a:pos x="T4" y="T5"/>
                </a:cxn>
                <a:cxn ang="0">
                  <a:pos x="T6" y="T7"/>
                </a:cxn>
              </a:cxnLst>
              <a:rect l="0" t="0" r="r" b="b"/>
              <a:pathLst>
                <a:path w="12133" h="12133">
                  <a:moveTo>
                    <a:pt x="2647" y="9486"/>
                  </a:moveTo>
                  <a:cubicBezTo>
                    <a:pt x="5261" y="12100"/>
                    <a:pt x="9471" y="12133"/>
                    <a:pt x="12133" y="9597"/>
                  </a:cubicBezTo>
                  <a:lnTo>
                    <a:pt x="2536" y="0"/>
                  </a:lnTo>
                  <a:cubicBezTo>
                    <a:pt x="0" y="2662"/>
                    <a:pt x="33" y="6872"/>
                    <a:pt x="2647" y="9486"/>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0" name="Freeform 886">
              <a:extLst>
                <a:ext uri="{FF2B5EF4-FFF2-40B4-BE49-F238E27FC236}">
                  <a16:creationId xmlns:a16="http://schemas.microsoft.com/office/drawing/2014/main" id="{00D9F658-79C3-BEF7-65E2-2F6FDBC18200}"/>
                </a:ext>
              </a:extLst>
            </p:cNvPr>
            <p:cNvSpPr>
              <a:spLocks/>
            </p:cNvSpPr>
            <p:nvPr/>
          </p:nvSpPr>
          <p:spPr bwMode="auto">
            <a:xfrm>
              <a:off x="4211377" y="3895725"/>
              <a:ext cx="401638" cy="401638"/>
            </a:xfrm>
            <a:custGeom>
              <a:avLst/>
              <a:gdLst>
                <a:gd name="T0" fmla="*/ 9486 w 12133"/>
                <a:gd name="T1" fmla="*/ 2647 h 12133"/>
                <a:gd name="T2" fmla="*/ 0 w 12133"/>
                <a:gd name="T3" fmla="*/ 2536 h 12133"/>
                <a:gd name="T4" fmla="*/ 9597 w 12133"/>
                <a:gd name="T5" fmla="*/ 12133 h 12133"/>
                <a:gd name="T6" fmla="*/ 9486 w 12133"/>
                <a:gd name="T7" fmla="*/ 2647 h 12133"/>
              </a:gdLst>
              <a:ahLst/>
              <a:cxnLst>
                <a:cxn ang="0">
                  <a:pos x="T0" y="T1"/>
                </a:cxn>
                <a:cxn ang="0">
                  <a:pos x="T2" y="T3"/>
                </a:cxn>
                <a:cxn ang="0">
                  <a:pos x="T4" y="T5"/>
                </a:cxn>
                <a:cxn ang="0">
                  <a:pos x="T6" y="T7"/>
                </a:cxn>
              </a:cxnLst>
              <a:rect l="0" t="0" r="r" b="b"/>
              <a:pathLst>
                <a:path w="12133" h="12133">
                  <a:moveTo>
                    <a:pt x="9486" y="2647"/>
                  </a:moveTo>
                  <a:cubicBezTo>
                    <a:pt x="6872" y="33"/>
                    <a:pt x="2662" y="0"/>
                    <a:pt x="0" y="2536"/>
                  </a:cubicBezTo>
                  <a:lnTo>
                    <a:pt x="9597" y="12133"/>
                  </a:lnTo>
                  <a:cubicBezTo>
                    <a:pt x="12133" y="9471"/>
                    <a:pt x="12100" y="5261"/>
                    <a:pt x="9486" y="264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81" name="Freeform 881">
            <a:extLst>
              <a:ext uri="{FF2B5EF4-FFF2-40B4-BE49-F238E27FC236}">
                <a16:creationId xmlns:a16="http://schemas.microsoft.com/office/drawing/2014/main" id="{AE4F0815-069D-253E-13D2-ABEE2CF54D22}"/>
              </a:ext>
            </a:extLst>
          </p:cNvPr>
          <p:cNvSpPr>
            <a:spLocks/>
          </p:cNvSpPr>
          <p:nvPr userDrawn="1"/>
        </p:nvSpPr>
        <p:spPr bwMode="auto">
          <a:xfrm>
            <a:off x="7659258" y="440253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82" name="Grupo 281">
            <a:extLst>
              <a:ext uri="{FF2B5EF4-FFF2-40B4-BE49-F238E27FC236}">
                <a16:creationId xmlns:a16="http://schemas.microsoft.com/office/drawing/2014/main" id="{BBF747B2-1D9C-B7DB-1C27-3CCD3F69ED4C}"/>
              </a:ext>
            </a:extLst>
          </p:cNvPr>
          <p:cNvGrpSpPr/>
          <p:nvPr userDrawn="1"/>
        </p:nvGrpSpPr>
        <p:grpSpPr>
          <a:xfrm>
            <a:off x="-520414" y="601973"/>
            <a:ext cx="1507863" cy="1510278"/>
            <a:chOff x="39184" y="-151930"/>
            <a:chExt cx="1309806" cy="1311904"/>
          </a:xfrm>
          <a:solidFill>
            <a:schemeClr val="accent1"/>
          </a:solidFill>
        </p:grpSpPr>
        <p:sp>
          <p:nvSpPr>
            <p:cNvPr id="283" name="Oval 357">
              <a:extLst>
                <a:ext uri="{FF2B5EF4-FFF2-40B4-BE49-F238E27FC236}">
                  <a16:creationId xmlns:a16="http://schemas.microsoft.com/office/drawing/2014/main" id="{EBA1D1F7-6FD0-6D9C-E33C-BC05A70AA745}"/>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4" name="Freeform 358">
              <a:extLst>
                <a:ext uri="{FF2B5EF4-FFF2-40B4-BE49-F238E27FC236}">
                  <a16:creationId xmlns:a16="http://schemas.microsoft.com/office/drawing/2014/main" id="{4A85A2D2-8EFD-B2D0-5211-55AFE0BFB8E5}"/>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5" name="Freeform 359">
              <a:extLst>
                <a:ext uri="{FF2B5EF4-FFF2-40B4-BE49-F238E27FC236}">
                  <a16:creationId xmlns:a16="http://schemas.microsoft.com/office/drawing/2014/main" id="{F164BCCA-3D9E-3C68-2648-20E9CF5B98F4}"/>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6" name="Freeform 360">
              <a:extLst>
                <a:ext uri="{FF2B5EF4-FFF2-40B4-BE49-F238E27FC236}">
                  <a16:creationId xmlns:a16="http://schemas.microsoft.com/office/drawing/2014/main" id="{E4CB3781-56EB-152D-78A3-8C3C97870D38}"/>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361">
              <a:extLst>
                <a:ext uri="{FF2B5EF4-FFF2-40B4-BE49-F238E27FC236}">
                  <a16:creationId xmlns:a16="http://schemas.microsoft.com/office/drawing/2014/main" id="{BB9471EB-9950-F3E3-E8D3-B24317F0087B}"/>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362">
              <a:extLst>
                <a:ext uri="{FF2B5EF4-FFF2-40B4-BE49-F238E27FC236}">
                  <a16:creationId xmlns:a16="http://schemas.microsoft.com/office/drawing/2014/main" id="{873BC226-3073-2EEF-2E48-EE43C82B5C30}"/>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Freeform 363">
              <a:extLst>
                <a:ext uri="{FF2B5EF4-FFF2-40B4-BE49-F238E27FC236}">
                  <a16:creationId xmlns:a16="http://schemas.microsoft.com/office/drawing/2014/main" id="{5DBA46A1-E1D8-7930-4A39-1D548550F634}"/>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Freeform 364">
              <a:extLst>
                <a:ext uri="{FF2B5EF4-FFF2-40B4-BE49-F238E27FC236}">
                  <a16:creationId xmlns:a16="http://schemas.microsoft.com/office/drawing/2014/main" id="{3D70B94B-FC6B-56AA-4A85-22E917B53CB6}"/>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365">
              <a:extLst>
                <a:ext uri="{FF2B5EF4-FFF2-40B4-BE49-F238E27FC236}">
                  <a16:creationId xmlns:a16="http://schemas.microsoft.com/office/drawing/2014/main" id="{9024F47D-3579-4AEA-E5B1-908695BC138F}"/>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377">
              <a:extLst>
                <a:ext uri="{FF2B5EF4-FFF2-40B4-BE49-F238E27FC236}">
                  <a16:creationId xmlns:a16="http://schemas.microsoft.com/office/drawing/2014/main" id="{7C6D7304-55D9-956E-A0D1-5048CEAEFE0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378">
              <a:extLst>
                <a:ext uri="{FF2B5EF4-FFF2-40B4-BE49-F238E27FC236}">
                  <a16:creationId xmlns:a16="http://schemas.microsoft.com/office/drawing/2014/main" id="{84A78E06-F8B0-4560-B18F-FD236FF72A61}"/>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Oval 379">
              <a:extLst>
                <a:ext uri="{FF2B5EF4-FFF2-40B4-BE49-F238E27FC236}">
                  <a16:creationId xmlns:a16="http://schemas.microsoft.com/office/drawing/2014/main" id="{D81A0B94-CB3A-52DE-E546-4D966F23B661}"/>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Oval 380">
              <a:extLst>
                <a:ext uri="{FF2B5EF4-FFF2-40B4-BE49-F238E27FC236}">
                  <a16:creationId xmlns:a16="http://schemas.microsoft.com/office/drawing/2014/main" id="{6B6C76D3-208F-E93D-4FF2-CC32DB0BA8C9}"/>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381">
              <a:extLst>
                <a:ext uri="{FF2B5EF4-FFF2-40B4-BE49-F238E27FC236}">
                  <a16:creationId xmlns:a16="http://schemas.microsoft.com/office/drawing/2014/main" id="{9D2143D5-F080-9943-1054-2EFA03C8B734}"/>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382">
              <a:extLst>
                <a:ext uri="{FF2B5EF4-FFF2-40B4-BE49-F238E27FC236}">
                  <a16:creationId xmlns:a16="http://schemas.microsoft.com/office/drawing/2014/main" id="{0A1919D6-249F-BF4E-5E19-205C10554DDD}"/>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Freeform 383">
              <a:extLst>
                <a:ext uri="{FF2B5EF4-FFF2-40B4-BE49-F238E27FC236}">
                  <a16:creationId xmlns:a16="http://schemas.microsoft.com/office/drawing/2014/main" id="{0C47FBA1-438E-3813-8836-AD1168904D2D}"/>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Freeform 384">
              <a:extLst>
                <a:ext uri="{FF2B5EF4-FFF2-40B4-BE49-F238E27FC236}">
                  <a16:creationId xmlns:a16="http://schemas.microsoft.com/office/drawing/2014/main" id="{42CFE0BF-3A74-D6C5-81B3-E8297660BFA4}"/>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385">
              <a:extLst>
                <a:ext uri="{FF2B5EF4-FFF2-40B4-BE49-F238E27FC236}">
                  <a16:creationId xmlns:a16="http://schemas.microsoft.com/office/drawing/2014/main" id="{60AACDE8-56C6-3D5B-68D9-C8186C2E0E33}"/>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Freeform 397">
              <a:extLst>
                <a:ext uri="{FF2B5EF4-FFF2-40B4-BE49-F238E27FC236}">
                  <a16:creationId xmlns:a16="http://schemas.microsoft.com/office/drawing/2014/main" id="{0C6A8FF4-58D8-4471-A050-3C612EB7D125}"/>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398">
              <a:extLst>
                <a:ext uri="{FF2B5EF4-FFF2-40B4-BE49-F238E27FC236}">
                  <a16:creationId xmlns:a16="http://schemas.microsoft.com/office/drawing/2014/main" id="{BF337BAD-C02A-24B1-65D2-3E2D4742FAD8}"/>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Oval 399">
              <a:extLst>
                <a:ext uri="{FF2B5EF4-FFF2-40B4-BE49-F238E27FC236}">
                  <a16:creationId xmlns:a16="http://schemas.microsoft.com/office/drawing/2014/main" id="{314DC416-C15F-2C02-A684-331DF42D2000}"/>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4" name="Oval 400">
              <a:extLst>
                <a:ext uri="{FF2B5EF4-FFF2-40B4-BE49-F238E27FC236}">
                  <a16:creationId xmlns:a16="http://schemas.microsoft.com/office/drawing/2014/main" id="{F915FA78-CC12-14F8-2B96-C324B2E98D0A}"/>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Freeform 401">
              <a:extLst>
                <a:ext uri="{FF2B5EF4-FFF2-40B4-BE49-F238E27FC236}">
                  <a16:creationId xmlns:a16="http://schemas.microsoft.com/office/drawing/2014/main" id="{FBF58333-D556-F0C8-C79C-5B2DCE76344D}"/>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402">
              <a:extLst>
                <a:ext uri="{FF2B5EF4-FFF2-40B4-BE49-F238E27FC236}">
                  <a16:creationId xmlns:a16="http://schemas.microsoft.com/office/drawing/2014/main" id="{DC1C384B-53D6-70BA-7393-ACE16DA02558}"/>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403">
              <a:extLst>
                <a:ext uri="{FF2B5EF4-FFF2-40B4-BE49-F238E27FC236}">
                  <a16:creationId xmlns:a16="http://schemas.microsoft.com/office/drawing/2014/main" id="{91866BD0-017E-E9F0-2A53-9471905BE8AB}"/>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Freeform 404">
              <a:extLst>
                <a:ext uri="{FF2B5EF4-FFF2-40B4-BE49-F238E27FC236}">
                  <a16:creationId xmlns:a16="http://schemas.microsoft.com/office/drawing/2014/main" id="{02261AE9-6914-93E4-3D2A-678430F2C7E2}"/>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Freeform 405">
              <a:extLst>
                <a:ext uri="{FF2B5EF4-FFF2-40B4-BE49-F238E27FC236}">
                  <a16:creationId xmlns:a16="http://schemas.microsoft.com/office/drawing/2014/main" id="{AB0B4381-1A2F-00FD-D193-AD0BB1F35D30}"/>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Freeform 418">
              <a:extLst>
                <a:ext uri="{FF2B5EF4-FFF2-40B4-BE49-F238E27FC236}">
                  <a16:creationId xmlns:a16="http://schemas.microsoft.com/office/drawing/2014/main" id="{44FAAD90-EFEA-95BB-57A4-E57F00D51104}"/>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419">
              <a:extLst>
                <a:ext uri="{FF2B5EF4-FFF2-40B4-BE49-F238E27FC236}">
                  <a16:creationId xmlns:a16="http://schemas.microsoft.com/office/drawing/2014/main" id="{1A48D26D-27DE-B832-A3D2-513925ADDED7}"/>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20">
              <a:extLst>
                <a:ext uri="{FF2B5EF4-FFF2-40B4-BE49-F238E27FC236}">
                  <a16:creationId xmlns:a16="http://schemas.microsoft.com/office/drawing/2014/main" id="{6B8A84EC-18C3-719F-8167-E30B8A5B181C}"/>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21">
              <a:extLst>
                <a:ext uri="{FF2B5EF4-FFF2-40B4-BE49-F238E27FC236}">
                  <a16:creationId xmlns:a16="http://schemas.microsoft.com/office/drawing/2014/main" id="{3BDACCDA-4660-B8A6-2981-B8FEE539DFE0}"/>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22">
              <a:extLst>
                <a:ext uri="{FF2B5EF4-FFF2-40B4-BE49-F238E27FC236}">
                  <a16:creationId xmlns:a16="http://schemas.microsoft.com/office/drawing/2014/main" id="{385216B2-1DF3-2741-4C5D-72537D4A0999}"/>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Oval 423">
              <a:extLst>
                <a:ext uri="{FF2B5EF4-FFF2-40B4-BE49-F238E27FC236}">
                  <a16:creationId xmlns:a16="http://schemas.microsoft.com/office/drawing/2014/main" id="{8184A258-71D6-EC70-8BBA-99F739B2449B}"/>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6" name="Freeform 424">
              <a:extLst>
                <a:ext uri="{FF2B5EF4-FFF2-40B4-BE49-F238E27FC236}">
                  <a16:creationId xmlns:a16="http://schemas.microsoft.com/office/drawing/2014/main" id="{B6995233-B135-8162-B948-667B3F1B7A6B}"/>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7" name="Freeform 425">
              <a:extLst>
                <a:ext uri="{FF2B5EF4-FFF2-40B4-BE49-F238E27FC236}">
                  <a16:creationId xmlns:a16="http://schemas.microsoft.com/office/drawing/2014/main" id="{F9C83628-A69D-9DEC-F2E6-8CCDFFA784AC}"/>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426">
              <a:extLst>
                <a:ext uri="{FF2B5EF4-FFF2-40B4-BE49-F238E27FC236}">
                  <a16:creationId xmlns:a16="http://schemas.microsoft.com/office/drawing/2014/main" id="{3CB8137D-9653-C282-736E-D226FA90E1F6}"/>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Freeform 438">
              <a:extLst>
                <a:ext uri="{FF2B5EF4-FFF2-40B4-BE49-F238E27FC236}">
                  <a16:creationId xmlns:a16="http://schemas.microsoft.com/office/drawing/2014/main" id="{23017872-F3AF-58BF-1C94-2858EA9670C5}"/>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0" name="Freeform 439">
              <a:extLst>
                <a:ext uri="{FF2B5EF4-FFF2-40B4-BE49-F238E27FC236}">
                  <a16:creationId xmlns:a16="http://schemas.microsoft.com/office/drawing/2014/main" id="{03764F1B-71F2-2652-2B87-255C2A934DAF}"/>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440">
              <a:extLst>
                <a:ext uri="{FF2B5EF4-FFF2-40B4-BE49-F238E27FC236}">
                  <a16:creationId xmlns:a16="http://schemas.microsoft.com/office/drawing/2014/main" id="{14049D63-1CA9-E2C3-4F32-4E75BE14DF9D}"/>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441">
              <a:extLst>
                <a:ext uri="{FF2B5EF4-FFF2-40B4-BE49-F238E27FC236}">
                  <a16:creationId xmlns:a16="http://schemas.microsoft.com/office/drawing/2014/main" id="{5D13754C-EA4A-671C-3D6D-A29623BC6003}"/>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442">
              <a:extLst>
                <a:ext uri="{FF2B5EF4-FFF2-40B4-BE49-F238E27FC236}">
                  <a16:creationId xmlns:a16="http://schemas.microsoft.com/office/drawing/2014/main" id="{DC7E3679-911F-AFB8-7686-DAEE125BB50C}"/>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Oval 443">
              <a:extLst>
                <a:ext uri="{FF2B5EF4-FFF2-40B4-BE49-F238E27FC236}">
                  <a16:creationId xmlns:a16="http://schemas.microsoft.com/office/drawing/2014/main" id="{B19C6193-06E2-CDD2-287A-1A871EB4AF78}"/>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Oval 444">
              <a:extLst>
                <a:ext uri="{FF2B5EF4-FFF2-40B4-BE49-F238E27FC236}">
                  <a16:creationId xmlns:a16="http://schemas.microsoft.com/office/drawing/2014/main" id="{0B69EF6E-FC08-4C99-5D31-66D69562E9A4}"/>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445">
              <a:extLst>
                <a:ext uri="{FF2B5EF4-FFF2-40B4-BE49-F238E27FC236}">
                  <a16:creationId xmlns:a16="http://schemas.microsoft.com/office/drawing/2014/main" id="{508177C5-66E8-AF6B-FF53-5BAD0E97175B}"/>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7" name="Freeform 446">
              <a:extLst>
                <a:ext uri="{FF2B5EF4-FFF2-40B4-BE49-F238E27FC236}">
                  <a16:creationId xmlns:a16="http://schemas.microsoft.com/office/drawing/2014/main" id="{C742B90D-F363-E5B3-4E77-82E791B03B4E}"/>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Freeform 458">
              <a:extLst>
                <a:ext uri="{FF2B5EF4-FFF2-40B4-BE49-F238E27FC236}">
                  <a16:creationId xmlns:a16="http://schemas.microsoft.com/office/drawing/2014/main" id="{C5017C0A-499D-8DEF-FCE7-7C9F46DA2E24}"/>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Freeform 459">
              <a:extLst>
                <a:ext uri="{FF2B5EF4-FFF2-40B4-BE49-F238E27FC236}">
                  <a16:creationId xmlns:a16="http://schemas.microsoft.com/office/drawing/2014/main" id="{EF6F8D8A-4EF0-D56F-8A0E-DFD584D8920A}"/>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460">
              <a:extLst>
                <a:ext uri="{FF2B5EF4-FFF2-40B4-BE49-F238E27FC236}">
                  <a16:creationId xmlns:a16="http://schemas.microsoft.com/office/drawing/2014/main" id="{8D165EC8-8D80-4D3D-0F5A-D30F02E9E7F2}"/>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Freeform 461">
              <a:extLst>
                <a:ext uri="{FF2B5EF4-FFF2-40B4-BE49-F238E27FC236}">
                  <a16:creationId xmlns:a16="http://schemas.microsoft.com/office/drawing/2014/main" id="{09A862CC-1D0F-92AB-DDF3-DD8BA250D495}"/>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Freeform 462">
              <a:extLst>
                <a:ext uri="{FF2B5EF4-FFF2-40B4-BE49-F238E27FC236}">
                  <a16:creationId xmlns:a16="http://schemas.microsoft.com/office/drawing/2014/main" id="{774EF4E9-5C3B-ED0C-3A6C-5ED22908AAE9}"/>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Freeform 463">
              <a:extLst>
                <a:ext uri="{FF2B5EF4-FFF2-40B4-BE49-F238E27FC236}">
                  <a16:creationId xmlns:a16="http://schemas.microsoft.com/office/drawing/2014/main" id="{B2B27D14-0A27-3133-F4A9-8D45696A27AB}"/>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464">
              <a:extLst>
                <a:ext uri="{FF2B5EF4-FFF2-40B4-BE49-F238E27FC236}">
                  <a16:creationId xmlns:a16="http://schemas.microsoft.com/office/drawing/2014/main" id="{12485B84-10A7-79C5-DCE4-BF7C3BF42195}"/>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465">
              <a:extLst>
                <a:ext uri="{FF2B5EF4-FFF2-40B4-BE49-F238E27FC236}">
                  <a16:creationId xmlns:a16="http://schemas.microsoft.com/office/drawing/2014/main" id="{7477BA86-729E-ED43-96E9-8471C3E10251}"/>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466">
              <a:extLst>
                <a:ext uri="{FF2B5EF4-FFF2-40B4-BE49-F238E27FC236}">
                  <a16:creationId xmlns:a16="http://schemas.microsoft.com/office/drawing/2014/main" id="{02457140-1F98-979E-1ECF-C49AC2D729EA}"/>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Freeform 478">
              <a:extLst>
                <a:ext uri="{FF2B5EF4-FFF2-40B4-BE49-F238E27FC236}">
                  <a16:creationId xmlns:a16="http://schemas.microsoft.com/office/drawing/2014/main" id="{4EFD45CE-7A4A-C644-59E8-323227654F45}"/>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479">
              <a:extLst>
                <a:ext uri="{FF2B5EF4-FFF2-40B4-BE49-F238E27FC236}">
                  <a16:creationId xmlns:a16="http://schemas.microsoft.com/office/drawing/2014/main" id="{6E7D431D-3792-1DBF-FED9-33D803EE63C5}"/>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480">
              <a:extLst>
                <a:ext uri="{FF2B5EF4-FFF2-40B4-BE49-F238E27FC236}">
                  <a16:creationId xmlns:a16="http://schemas.microsoft.com/office/drawing/2014/main" id="{8646E9C1-DF7E-7D8E-41E5-010459D9A826}"/>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481">
              <a:extLst>
                <a:ext uri="{FF2B5EF4-FFF2-40B4-BE49-F238E27FC236}">
                  <a16:creationId xmlns:a16="http://schemas.microsoft.com/office/drawing/2014/main" id="{BDCA1011-F2AE-0F48-599D-2FA61D44AE7F}"/>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Freeform 482">
              <a:extLst>
                <a:ext uri="{FF2B5EF4-FFF2-40B4-BE49-F238E27FC236}">
                  <a16:creationId xmlns:a16="http://schemas.microsoft.com/office/drawing/2014/main" id="{FB346557-0019-3A6F-5934-C8698C1B2E13}"/>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483">
              <a:extLst>
                <a:ext uri="{FF2B5EF4-FFF2-40B4-BE49-F238E27FC236}">
                  <a16:creationId xmlns:a16="http://schemas.microsoft.com/office/drawing/2014/main" id="{1042206D-BA22-D569-B34E-3F12ED200131}"/>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484">
              <a:extLst>
                <a:ext uri="{FF2B5EF4-FFF2-40B4-BE49-F238E27FC236}">
                  <a16:creationId xmlns:a16="http://schemas.microsoft.com/office/drawing/2014/main" id="{E668136A-D097-F33A-F9FB-72E50F809F0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485">
              <a:extLst>
                <a:ext uri="{FF2B5EF4-FFF2-40B4-BE49-F238E27FC236}">
                  <a16:creationId xmlns:a16="http://schemas.microsoft.com/office/drawing/2014/main" id="{CBA64D5E-8A82-B3C5-1131-6B8F1DDF6CF4}"/>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Oval 486">
              <a:extLst>
                <a:ext uri="{FF2B5EF4-FFF2-40B4-BE49-F238E27FC236}">
                  <a16:creationId xmlns:a16="http://schemas.microsoft.com/office/drawing/2014/main" id="{85A07191-0ED5-D777-A0D8-05C3E7EFBFBA}"/>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Oval 498">
              <a:extLst>
                <a:ext uri="{FF2B5EF4-FFF2-40B4-BE49-F238E27FC236}">
                  <a16:creationId xmlns:a16="http://schemas.microsoft.com/office/drawing/2014/main" id="{DF73834D-4CB3-303C-51CC-4D3E7BECEC25}"/>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Oval 499">
              <a:extLst>
                <a:ext uri="{FF2B5EF4-FFF2-40B4-BE49-F238E27FC236}">
                  <a16:creationId xmlns:a16="http://schemas.microsoft.com/office/drawing/2014/main" id="{C20E27AF-6B06-168F-D8ED-B7C8EDBC89AA}"/>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500">
              <a:extLst>
                <a:ext uri="{FF2B5EF4-FFF2-40B4-BE49-F238E27FC236}">
                  <a16:creationId xmlns:a16="http://schemas.microsoft.com/office/drawing/2014/main" id="{EB8F8884-CD50-A432-DA98-31684B0594C5}"/>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Freeform 501">
              <a:extLst>
                <a:ext uri="{FF2B5EF4-FFF2-40B4-BE49-F238E27FC236}">
                  <a16:creationId xmlns:a16="http://schemas.microsoft.com/office/drawing/2014/main" id="{F3D96D2C-E950-177F-1DC8-5B9149C1BC1A}"/>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Freeform 502">
              <a:extLst>
                <a:ext uri="{FF2B5EF4-FFF2-40B4-BE49-F238E27FC236}">
                  <a16:creationId xmlns:a16="http://schemas.microsoft.com/office/drawing/2014/main" id="{1046D7C0-064F-7057-C2EE-05DDBABA6A96}"/>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Freeform 503">
              <a:extLst>
                <a:ext uri="{FF2B5EF4-FFF2-40B4-BE49-F238E27FC236}">
                  <a16:creationId xmlns:a16="http://schemas.microsoft.com/office/drawing/2014/main" id="{4DA51C87-D1A1-D7CA-BBEE-204C4997C995}"/>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Freeform 504">
              <a:extLst>
                <a:ext uri="{FF2B5EF4-FFF2-40B4-BE49-F238E27FC236}">
                  <a16:creationId xmlns:a16="http://schemas.microsoft.com/office/drawing/2014/main" id="{2FE7EE23-CD2F-2729-7595-25747E64B1A1}"/>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Freeform 505">
              <a:extLst>
                <a:ext uri="{FF2B5EF4-FFF2-40B4-BE49-F238E27FC236}">
                  <a16:creationId xmlns:a16="http://schemas.microsoft.com/office/drawing/2014/main" id="{2304E7EB-7D95-9E6B-F1B7-ED51E2359146}"/>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506">
              <a:extLst>
                <a:ext uri="{FF2B5EF4-FFF2-40B4-BE49-F238E27FC236}">
                  <a16:creationId xmlns:a16="http://schemas.microsoft.com/office/drawing/2014/main" id="{9501C552-8EC2-6522-487D-4AD27ADE9730}"/>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Oval 518">
              <a:extLst>
                <a:ext uri="{FF2B5EF4-FFF2-40B4-BE49-F238E27FC236}">
                  <a16:creationId xmlns:a16="http://schemas.microsoft.com/office/drawing/2014/main" id="{BF11335A-9C37-188E-5DFF-25ECC19823DC}"/>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519">
              <a:extLst>
                <a:ext uri="{FF2B5EF4-FFF2-40B4-BE49-F238E27FC236}">
                  <a16:creationId xmlns:a16="http://schemas.microsoft.com/office/drawing/2014/main" id="{A3F8E7BA-E59A-6DB3-8502-B6B8C66D1B56}"/>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520">
              <a:extLst>
                <a:ext uri="{FF2B5EF4-FFF2-40B4-BE49-F238E27FC236}">
                  <a16:creationId xmlns:a16="http://schemas.microsoft.com/office/drawing/2014/main" id="{BD381D6D-88E6-BB70-E03F-81CEEC85A3A1}"/>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521">
              <a:extLst>
                <a:ext uri="{FF2B5EF4-FFF2-40B4-BE49-F238E27FC236}">
                  <a16:creationId xmlns:a16="http://schemas.microsoft.com/office/drawing/2014/main" id="{2F7E00B3-0AB0-C388-FDDC-7C42D41D3BC8}"/>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522">
              <a:extLst>
                <a:ext uri="{FF2B5EF4-FFF2-40B4-BE49-F238E27FC236}">
                  <a16:creationId xmlns:a16="http://schemas.microsoft.com/office/drawing/2014/main" id="{8E685689-866C-2ED9-2541-AFA61D310151}"/>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523">
              <a:extLst>
                <a:ext uri="{FF2B5EF4-FFF2-40B4-BE49-F238E27FC236}">
                  <a16:creationId xmlns:a16="http://schemas.microsoft.com/office/drawing/2014/main" id="{BC5E4DC0-D306-D82D-7426-C7BA71524795}"/>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524">
              <a:extLst>
                <a:ext uri="{FF2B5EF4-FFF2-40B4-BE49-F238E27FC236}">
                  <a16:creationId xmlns:a16="http://schemas.microsoft.com/office/drawing/2014/main" id="{9A8E5959-C20F-CAF0-2513-58087343F803}"/>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525">
              <a:extLst>
                <a:ext uri="{FF2B5EF4-FFF2-40B4-BE49-F238E27FC236}">
                  <a16:creationId xmlns:a16="http://schemas.microsoft.com/office/drawing/2014/main" id="{76808B77-2FBD-DC22-8B4D-BC972C160F0F}"/>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526">
              <a:extLst>
                <a:ext uri="{FF2B5EF4-FFF2-40B4-BE49-F238E27FC236}">
                  <a16:creationId xmlns:a16="http://schemas.microsoft.com/office/drawing/2014/main" id="{E8D09CFD-407B-004B-0EAA-5E18DB4FA104}"/>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Freeform 538">
              <a:extLst>
                <a:ext uri="{FF2B5EF4-FFF2-40B4-BE49-F238E27FC236}">
                  <a16:creationId xmlns:a16="http://schemas.microsoft.com/office/drawing/2014/main" id="{377059CD-C932-EF35-507A-3EDBAA73E012}"/>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539">
              <a:extLst>
                <a:ext uri="{FF2B5EF4-FFF2-40B4-BE49-F238E27FC236}">
                  <a16:creationId xmlns:a16="http://schemas.microsoft.com/office/drawing/2014/main" id="{22198EB1-AD74-46D0-18CC-212392A1D56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Oval 540">
              <a:extLst>
                <a:ext uri="{FF2B5EF4-FFF2-40B4-BE49-F238E27FC236}">
                  <a16:creationId xmlns:a16="http://schemas.microsoft.com/office/drawing/2014/main" id="{C49D10F0-AEBE-49C4-D991-4D964292F304}"/>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Oval 541">
              <a:extLst>
                <a:ext uri="{FF2B5EF4-FFF2-40B4-BE49-F238E27FC236}">
                  <a16:creationId xmlns:a16="http://schemas.microsoft.com/office/drawing/2014/main" id="{6954906C-9523-FF10-F1BF-1763FBF6D917}"/>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8" name="Freeform 542">
              <a:extLst>
                <a:ext uri="{FF2B5EF4-FFF2-40B4-BE49-F238E27FC236}">
                  <a16:creationId xmlns:a16="http://schemas.microsoft.com/office/drawing/2014/main" id="{5E5735B4-39A1-2D60-7B97-822D3350D2FF}"/>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543">
              <a:extLst>
                <a:ext uri="{FF2B5EF4-FFF2-40B4-BE49-F238E27FC236}">
                  <a16:creationId xmlns:a16="http://schemas.microsoft.com/office/drawing/2014/main" id="{6E7504B8-801C-A651-5218-99D580F566DE}"/>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Freeform 544">
              <a:extLst>
                <a:ext uri="{FF2B5EF4-FFF2-40B4-BE49-F238E27FC236}">
                  <a16:creationId xmlns:a16="http://schemas.microsoft.com/office/drawing/2014/main" id="{B7FC4EED-9C15-C254-37CC-265CB3995429}"/>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1" name="Freeform 545">
              <a:extLst>
                <a:ext uri="{FF2B5EF4-FFF2-40B4-BE49-F238E27FC236}">
                  <a16:creationId xmlns:a16="http://schemas.microsoft.com/office/drawing/2014/main" id="{78369289-4749-13D8-F4A5-C2AABA9673B0}"/>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546">
              <a:extLst>
                <a:ext uri="{FF2B5EF4-FFF2-40B4-BE49-F238E27FC236}">
                  <a16:creationId xmlns:a16="http://schemas.microsoft.com/office/drawing/2014/main" id="{5B69DAAE-52BD-6A45-FA9A-43D13EF64CFB}"/>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Freeform 558">
              <a:extLst>
                <a:ext uri="{FF2B5EF4-FFF2-40B4-BE49-F238E27FC236}">
                  <a16:creationId xmlns:a16="http://schemas.microsoft.com/office/drawing/2014/main" id="{02709668-89A6-D275-B83E-29D59B86E95F}"/>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559">
              <a:extLst>
                <a:ext uri="{FF2B5EF4-FFF2-40B4-BE49-F238E27FC236}">
                  <a16:creationId xmlns:a16="http://schemas.microsoft.com/office/drawing/2014/main" id="{FBC5E88D-FA2E-E8DF-F630-322E4900CED2}"/>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Oval 560">
              <a:extLst>
                <a:ext uri="{FF2B5EF4-FFF2-40B4-BE49-F238E27FC236}">
                  <a16:creationId xmlns:a16="http://schemas.microsoft.com/office/drawing/2014/main" id="{9B91B8C5-F1CC-08D6-6E4A-EE91A9C6C4D6}"/>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Oval 561">
              <a:extLst>
                <a:ext uri="{FF2B5EF4-FFF2-40B4-BE49-F238E27FC236}">
                  <a16:creationId xmlns:a16="http://schemas.microsoft.com/office/drawing/2014/main" id="{59328B35-F3EE-F611-5313-63E9ADD76CED}"/>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562">
              <a:extLst>
                <a:ext uri="{FF2B5EF4-FFF2-40B4-BE49-F238E27FC236}">
                  <a16:creationId xmlns:a16="http://schemas.microsoft.com/office/drawing/2014/main" id="{4062331A-7719-6361-4859-17262BDA7391}"/>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563">
              <a:extLst>
                <a:ext uri="{FF2B5EF4-FFF2-40B4-BE49-F238E27FC236}">
                  <a16:creationId xmlns:a16="http://schemas.microsoft.com/office/drawing/2014/main" id="{C5BE8D67-603C-7533-1152-B49E275873CF}"/>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564">
              <a:extLst>
                <a:ext uri="{FF2B5EF4-FFF2-40B4-BE49-F238E27FC236}">
                  <a16:creationId xmlns:a16="http://schemas.microsoft.com/office/drawing/2014/main" id="{A9864275-6A8F-F8A7-0ECD-3EFC79EC7E9E}"/>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565">
              <a:extLst>
                <a:ext uri="{FF2B5EF4-FFF2-40B4-BE49-F238E27FC236}">
                  <a16:creationId xmlns:a16="http://schemas.microsoft.com/office/drawing/2014/main" id="{51F77DE4-0CF2-0C00-3EF6-33A8DCBCD02C}"/>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566">
              <a:extLst>
                <a:ext uri="{FF2B5EF4-FFF2-40B4-BE49-F238E27FC236}">
                  <a16:creationId xmlns:a16="http://schemas.microsoft.com/office/drawing/2014/main" id="{2F4231F7-A6EB-D7BC-0863-5287458A4BD7}"/>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578">
              <a:extLst>
                <a:ext uri="{FF2B5EF4-FFF2-40B4-BE49-F238E27FC236}">
                  <a16:creationId xmlns:a16="http://schemas.microsoft.com/office/drawing/2014/main" id="{B3780693-DF9F-007C-ADEE-4752FD46C747}"/>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579">
              <a:extLst>
                <a:ext uri="{FF2B5EF4-FFF2-40B4-BE49-F238E27FC236}">
                  <a16:creationId xmlns:a16="http://schemas.microsoft.com/office/drawing/2014/main" id="{558D434D-D9DB-D4D7-1B35-4C7158C7FF3B}"/>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580">
              <a:extLst>
                <a:ext uri="{FF2B5EF4-FFF2-40B4-BE49-F238E27FC236}">
                  <a16:creationId xmlns:a16="http://schemas.microsoft.com/office/drawing/2014/main" id="{7A18DB40-A4D2-C5DC-D18F-229CAD478D37}"/>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581">
              <a:extLst>
                <a:ext uri="{FF2B5EF4-FFF2-40B4-BE49-F238E27FC236}">
                  <a16:creationId xmlns:a16="http://schemas.microsoft.com/office/drawing/2014/main" id="{9A2E3435-C4E8-EACE-5039-AD1900CD326F}"/>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582">
              <a:extLst>
                <a:ext uri="{FF2B5EF4-FFF2-40B4-BE49-F238E27FC236}">
                  <a16:creationId xmlns:a16="http://schemas.microsoft.com/office/drawing/2014/main" id="{13376BEC-7DD2-E540-3517-1926FE3E576D}"/>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Oval 583">
              <a:extLst>
                <a:ext uri="{FF2B5EF4-FFF2-40B4-BE49-F238E27FC236}">
                  <a16:creationId xmlns:a16="http://schemas.microsoft.com/office/drawing/2014/main" id="{08536877-6B70-72BD-6ED6-637D7C3420A6}"/>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8" name="Freeform 584">
              <a:extLst>
                <a:ext uri="{FF2B5EF4-FFF2-40B4-BE49-F238E27FC236}">
                  <a16:creationId xmlns:a16="http://schemas.microsoft.com/office/drawing/2014/main" id="{576E75B7-7864-A1D6-4BB3-21C3ECB94DD9}"/>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9" name="Freeform 585">
              <a:extLst>
                <a:ext uri="{FF2B5EF4-FFF2-40B4-BE49-F238E27FC236}">
                  <a16:creationId xmlns:a16="http://schemas.microsoft.com/office/drawing/2014/main" id="{0C7EDE38-C0E8-CE0E-A719-642B31AB2A5F}"/>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0" name="Freeform 586">
              <a:extLst>
                <a:ext uri="{FF2B5EF4-FFF2-40B4-BE49-F238E27FC236}">
                  <a16:creationId xmlns:a16="http://schemas.microsoft.com/office/drawing/2014/main" id="{566C28A8-C51B-F376-740A-66BC419D9AC9}"/>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1" name="Freeform 598">
              <a:extLst>
                <a:ext uri="{FF2B5EF4-FFF2-40B4-BE49-F238E27FC236}">
                  <a16:creationId xmlns:a16="http://schemas.microsoft.com/office/drawing/2014/main" id="{A6A66F5B-C1E6-704F-85E1-C7B89A09F6D9}"/>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2" name="Freeform 599">
              <a:extLst>
                <a:ext uri="{FF2B5EF4-FFF2-40B4-BE49-F238E27FC236}">
                  <a16:creationId xmlns:a16="http://schemas.microsoft.com/office/drawing/2014/main" id="{261AE64D-491C-7589-573E-93075CDE4CE2}"/>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3" name="Freeform 600">
              <a:extLst>
                <a:ext uri="{FF2B5EF4-FFF2-40B4-BE49-F238E27FC236}">
                  <a16:creationId xmlns:a16="http://schemas.microsoft.com/office/drawing/2014/main" id="{B42B5FBC-2AC0-EB92-7366-F2FADB8FE6FE}"/>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4" name="Freeform 601">
              <a:extLst>
                <a:ext uri="{FF2B5EF4-FFF2-40B4-BE49-F238E27FC236}">
                  <a16:creationId xmlns:a16="http://schemas.microsoft.com/office/drawing/2014/main" id="{348A9E0D-A8EB-87FC-AFCF-AD0DD7D2221F}"/>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5" name="Freeform 602">
              <a:extLst>
                <a:ext uri="{FF2B5EF4-FFF2-40B4-BE49-F238E27FC236}">
                  <a16:creationId xmlns:a16="http://schemas.microsoft.com/office/drawing/2014/main" id="{0CAE8BE3-B1B5-0C39-6962-F554192C93FB}"/>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6" name="Oval 603">
              <a:extLst>
                <a:ext uri="{FF2B5EF4-FFF2-40B4-BE49-F238E27FC236}">
                  <a16:creationId xmlns:a16="http://schemas.microsoft.com/office/drawing/2014/main" id="{73EB896F-23F6-5375-33F5-54A531DEB7BC}"/>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7" name="Oval 604">
              <a:extLst>
                <a:ext uri="{FF2B5EF4-FFF2-40B4-BE49-F238E27FC236}">
                  <a16:creationId xmlns:a16="http://schemas.microsoft.com/office/drawing/2014/main" id="{EDC82972-AB7F-A4E9-0BCD-E333D40DA283}"/>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8" name="Freeform 605">
              <a:extLst>
                <a:ext uri="{FF2B5EF4-FFF2-40B4-BE49-F238E27FC236}">
                  <a16:creationId xmlns:a16="http://schemas.microsoft.com/office/drawing/2014/main" id="{69852312-8A8E-4146-5337-B11AB4E506F4}"/>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606">
              <a:extLst>
                <a:ext uri="{FF2B5EF4-FFF2-40B4-BE49-F238E27FC236}">
                  <a16:creationId xmlns:a16="http://schemas.microsoft.com/office/drawing/2014/main" id="{90ACB86E-0AA4-2C47-6D43-2CE709F6A57C}"/>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274"/>
                                        </p:tgtEl>
                                        <p:attrNameLst>
                                          <p:attrName>style.visibility</p:attrName>
                                        </p:attrNameLst>
                                      </p:cBhvr>
                                      <p:to>
                                        <p:strVal val="visible"/>
                                      </p:to>
                                    </p:set>
                                    <p:anim calcmode="lin" valueType="num">
                                      <p:cBhvr additive="base">
                                        <p:cTn id="7" dur="500" fill="hold"/>
                                        <p:tgtEl>
                                          <p:spTgt spid="274"/>
                                        </p:tgtEl>
                                        <p:attrNameLst>
                                          <p:attrName>ppt_x</p:attrName>
                                        </p:attrNameLst>
                                      </p:cBhvr>
                                      <p:tavLst>
                                        <p:tav tm="0">
                                          <p:val>
                                            <p:strVal val="0-#ppt_w/2"/>
                                          </p:val>
                                        </p:tav>
                                        <p:tav tm="100000">
                                          <p:val>
                                            <p:strVal val="#ppt_x"/>
                                          </p:val>
                                        </p:tav>
                                      </p:tavLst>
                                    </p:anim>
                                    <p:anim calcmode="lin" valueType="num">
                                      <p:cBhvr additive="base">
                                        <p:cTn id="8" dur="500" fill="hold"/>
                                        <p:tgtEl>
                                          <p:spTgt spid="27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81"/>
                                        </p:tgtEl>
                                        <p:attrNameLst>
                                          <p:attrName>style.visibility</p:attrName>
                                        </p:attrNameLst>
                                      </p:cBhvr>
                                      <p:to>
                                        <p:strVal val="visible"/>
                                      </p:to>
                                    </p:set>
                                    <p:anim calcmode="lin" valueType="num">
                                      <p:cBhvr additive="base">
                                        <p:cTn id="11" dur="500" fill="hold"/>
                                        <p:tgtEl>
                                          <p:spTgt spid="281"/>
                                        </p:tgtEl>
                                        <p:attrNameLst>
                                          <p:attrName>ppt_x</p:attrName>
                                        </p:attrNameLst>
                                      </p:cBhvr>
                                      <p:tavLst>
                                        <p:tav tm="0">
                                          <p:val>
                                            <p:strVal val="#ppt_x"/>
                                          </p:val>
                                        </p:tav>
                                        <p:tav tm="100000">
                                          <p:val>
                                            <p:strVal val="#ppt_x"/>
                                          </p:val>
                                        </p:tav>
                                      </p:tavLst>
                                    </p:anim>
                                    <p:anim calcmode="lin" valueType="num">
                                      <p:cBhvr additive="base">
                                        <p:cTn id="12" dur="500" fill="hold"/>
                                        <p:tgtEl>
                                          <p:spTgt spid="281"/>
                                        </p:tgtEl>
                                        <p:attrNameLst>
                                          <p:attrName>ppt_y</p:attrName>
                                        </p:attrNameLst>
                                      </p:cBhvr>
                                      <p:tavLst>
                                        <p:tav tm="0">
                                          <p:val>
                                            <p:strVal val="1+#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267"/>
                                        </p:tgtEl>
                                        <p:attrNameLst>
                                          <p:attrName>style.visibility</p:attrName>
                                        </p:attrNameLst>
                                      </p:cBhvr>
                                      <p:to>
                                        <p:strVal val="visible"/>
                                      </p:to>
                                    </p:set>
                                    <p:anim calcmode="lin" valueType="num">
                                      <p:cBhvr additive="base">
                                        <p:cTn id="15" dur="500" fill="hold"/>
                                        <p:tgtEl>
                                          <p:spTgt spid="267"/>
                                        </p:tgtEl>
                                        <p:attrNameLst>
                                          <p:attrName>ppt_x</p:attrName>
                                        </p:attrNameLst>
                                      </p:cBhvr>
                                      <p:tavLst>
                                        <p:tav tm="0">
                                          <p:val>
                                            <p:strVal val="1+#ppt_w/2"/>
                                          </p:val>
                                        </p:tav>
                                        <p:tav tm="100000">
                                          <p:val>
                                            <p:strVal val="#ppt_x"/>
                                          </p:val>
                                        </p:tav>
                                      </p:tavLst>
                                    </p:anim>
                                    <p:anim calcmode="lin" valueType="num">
                                      <p:cBhvr additive="base">
                                        <p:cTn id="16" dur="500" fill="hold"/>
                                        <p:tgtEl>
                                          <p:spTgt spid="267"/>
                                        </p:tgtEl>
                                        <p:attrNameLst>
                                          <p:attrName>ppt_y</p:attrName>
                                        </p:attrNameLst>
                                      </p:cBhvr>
                                      <p:tavLst>
                                        <p:tav tm="0">
                                          <p:val>
                                            <p:strVal val="1+#ppt_h/2"/>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273"/>
                                        </p:tgtEl>
                                        <p:attrNameLst>
                                          <p:attrName>style.visibility</p:attrName>
                                        </p:attrNameLst>
                                      </p:cBhvr>
                                      <p:to>
                                        <p:strVal val="visible"/>
                                      </p:to>
                                    </p:set>
                                    <p:anim calcmode="lin" valueType="num">
                                      <p:cBhvr additive="base">
                                        <p:cTn id="19" dur="500" fill="hold"/>
                                        <p:tgtEl>
                                          <p:spTgt spid="273"/>
                                        </p:tgtEl>
                                        <p:attrNameLst>
                                          <p:attrName>ppt_x</p:attrName>
                                        </p:attrNameLst>
                                      </p:cBhvr>
                                      <p:tavLst>
                                        <p:tav tm="0">
                                          <p:val>
                                            <p:strVal val="1+#ppt_w/2"/>
                                          </p:val>
                                        </p:tav>
                                        <p:tav tm="100000">
                                          <p:val>
                                            <p:strVal val="#ppt_x"/>
                                          </p:val>
                                        </p:tav>
                                      </p:tavLst>
                                    </p:anim>
                                    <p:anim calcmode="lin" valueType="num">
                                      <p:cBhvr additive="base">
                                        <p:cTn id="20" dur="500" fill="hold"/>
                                        <p:tgtEl>
                                          <p:spTgt spid="273"/>
                                        </p:tgtEl>
                                        <p:attrNameLst>
                                          <p:attrName>ppt_y</p:attrName>
                                        </p:attrNameLst>
                                      </p:cBhvr>
                                      <p:tavLst>
                                        <p:tav tm="0">
                                          <p:val>
                                            <p:strVal val="#ppt_y"/>
                                          </p:val>
                                        </p:tav>
                                        <p:tav tm="100000">
                                          <p:val>
                                            <p:strVal val="#ppt_y"/>
                                          </p:val>
                                        </p:tav>
                                      </p:tavLst>
                                    </p:anim>
                                  </p:childTnLst>
                                </p:cTn>
                              </p:par>
                              <p:par>
                                <p:cTn id="21" presetID="2" presetClass="entr" presetSubtype="3" fill="hold" nodeType="withEffect">
                                  <p:stCondLst>
                                    <p:cond delay="0"/>
                                  </p:stCondLst>
                                  <p:childTnLst>
                                    <p:set>
                                      <p:cBhvr>
                                        <p:cTn id="22" dur="1" fill="hold">
                                          <p:stCondLst>
                                            <p:cond delay="0"/>
                                          </p:stCondLst>
                                        </p:cTn>
                                        <p:tgtEl>
                                          <p:spTgt spid="268"/>
                                        </p:tgtEl>
                                        <p:attrNameLst>
                                          <p:attrName>style.visibility</p:attrName>
                                        </p:attrNameLst>
                                      </p:cBhvr>
                                      <p:to>
                                        <p:strVal val="visible"/>
                                      </p:to>
                                    </p:set>
                                    <p:anim calcmode="lin" valueType="num">
                                      <p:cBhvr additive="base">
                                        <p:cTn id="23" dur="500" fill="hold"/>
                                        <p:tgtEl>
                                          <p:spTgt spid="268"/>
                                        </p:tgtEl>
                                        <p:attrNameLst>
                                          <p:attrName>ppt_x</p:attrName>
                                        </p:attrNameLst>
                                      </p:cBhvr>
                                      <p:tavLst>
                                        <p:tav tm="0">
                                          <p:val>
                                            <p:strVal val="1+#ppt_w/2"/>
                                          </p:val>
                                        </p:tav>
                                        <p:tav tm="100000">
                                          <p:val>
                                            <p:strVal val="#ppt_x"/>
                                          </p:val>
                                        </p:tav>
                                      </p:tavLst>
                                    </p:anim>
                                    <p:anim calcmode="lin" valueType="num">
                                      <p:cBhvr additive="base">
                                        <p:cTn id="24" dur="500" fill="hold"/>
                                        <p:tgtEl>
                                          <p:spTgt spid="268"/>
                                        </p:tgtEl>
                                        <p:attrNameLst>
                                          <p:attrName>ppt_y</p:attrName>
                                        </p:attrNameLst>
                                      </p:cBhvr>
                                      <p:tavLst>
                                        <p:tav tm="0">
                                          <p:val>
                                            <p:strVal val="0-#ppt_h/2"/>
                                          </p:val>
                                        </p:tav>
                                        <p:tav tm="100000">
                                          <p:val>
                                            <p:strVal val="#ppt_y"/>
                                          </p:val>
                                        </p:tav>
                                      </p:tavLst>
                                    </p:anim>
                                  </p:childTnLst>
                                </p:cTn>
                              </p:par>
                              <p:par>
                                <p:cTn id="25" presetID="2" presetClass="entr" presetSubtype="9" fill="hold" nodeType="withEffect">
                                  <p:stCondLst>
                                    <p:cond delay="0"/>
                                  </p:stCondLst>
                                  <p:childTnLst>
                                    <p:set>
                                      <p:cBhvr>
                                        <p:cTn id="26" dur="1" fill="hold">
                                          <p:stCondLst>
                                            <p:cond delay="0"/>
                                          </p:stCondLst>
                                        </p:cTn>
                                        <p:tgtEl>
                                          <p:spTgt spid="282"/>
                                        </p:tgtEl>
                                        <p:attrNameLst>
                                          <p:attrName>style.visibility</p:attrName>
                                        </p:attrNameLst>
                                      </p:cBhvr>
                                      <p:to>
                                        <p:strVal val="visible"/>
                                      </p:to>
                                    </p:set>
                                    <p:anim calcmode="lin" valueType="num">
                                      <p:cBhvr additive="base">
                                        <p:cTn id="27" dur="500" fill="hold"/>
                                        <p:tgtEl>
                                          <p:spTgt spid="282"/>
                                        </p:tgtEl>
                                        <p:attrNameLst>
                                          <p:attrName>ppt_x</p:attrName>
                                        </p:attrNameLst>
                                      </p:cBhvr>
                                      <p:tavLst>
                                        <p:tav tm="0">
                                          <p:val>
                                            <p:strVal val="0-#ppt_w/2"/>
                                          </p:val>
                                        </p:tav>
                                        <p:tav tm="100000">
                                          <p:val>
                                            <p:strVal val="#ppt_x"/>
                                          </p:val>
                                        </p:tav>
                                      </p:tavLst>
                                    </p:anim>
                                    <p:anim calcmode="lin" valueType="num">
                                      <p:cBhvr additive="base">
                                        <p:cTn id="28" dur="500" fill="hold"/>
                                        <p:tgtEl>
                                          <p:spTgt spid="28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7" grpId="0" animBg="1"/>
      <p:bldP spid="273" grpId="0" animBg="1"/>
      <p:bldP spid="281"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5"/>
        <p:cNvGrpSpPr/>
        <p:nvPr/>
      </p:nvGrpSpPr>
      <p:grpSpPr>
        <a:xfrm>
          <a:off x="0" y="0"/>
          <a:ext cx="0" cy="0"/>
          <a:chOff x="0" y="0"/>
          <a:chExt cx="0" cy="0"/>
        </a:xfrm>
      </p:grpSpPr>
      <p:sp>
        <p:nvSpPr>
          <p:cNvPr id="66" name="Google Shape;66;p25"/>
          <p:cNvSpPr txBox="1">
            <a:spLocks noGrp="1"/>
          </p:cNvSpPr>
          <p:nvPr>
            <p:ph type="title"/>
          </p:nvPr>
        </p:nvSpPr>
        <p:spPr>
          <a:xfrm>
            <a:off x="723900" y="1243260"/>
            <a:ext cx="7696200" cy="265698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2" name="Group 1">
            <a:extLst>
              <a:ext uri="{FF2B5EF4-FFF2-40B4-BE49-F238E27FC236}">
                <a16:creationId xmlns:a16="http://schemas.microsoft.com/office/drawing/2014/main" id="{7FC2C302-6FD7-F2CA-8342-7486531DA30C}"/>
              </a:ext>
            </a:extLst>
          </p:cNvPr>
          <p:cNvGrpSpPr/>
          <p:nvPr userDrawn="1"/>
        </p:nvGrpSpPr>
        <p:grpSpPr>
          <a:xfrm>
            <a:off x="7627495" y="3454776"/>
            <a:ext cx="2105344" cy="2105344"/>
            <a:chOff x="478444" y="466725"/>
            <a:chExt cx="1592263" cy="1592263"/>
          </a:xfrm>
          <a:solidFill>
            <a:schemeClr val="accent1"/>
          </a:solidFill>
        </p:grpSpPr>
        <p:grpSp>
          <p:nvGrpSpPr>
            <p:cNvPr id="3" name="Group 205">
              <a:extLst>
                <a:ext uri="{FF2B5EF4-FFF2-40B4-BE49-F238E27FC236}">
                  <a16:creationId xmlns:a16="http://schemas.microsoft.com/office/drawing/2014/main" id="{B34FED41-B69B-7C05-C86C-D2065B5B2ACA}"/>
                </a:ext>
              </a:extLst>
            </p:cNvPr>
            <p:cNvGrpSpPr>
              <a:grpSpLocks/>
            </p:cNvGrpSpPr>
            <p:nvPr/>
          </p:nvGrpSpPr>
          <p:grpSpPr bwMode="auto">
            <a:xfrm>
              <a:off x="610206" y="466725"/>
              <a:ext cx="1460501" cy="1460500"/>
              <a:chOff x="1166" y="294"/>
              <a:chExt cx="920" cy="920"/>
            </a:xfrm>
            <a:grpFill/>
          </p:grpSpPr>
          <p:sp>
            <p:nvSpPr>
              <p:cNvPr id="64" name="Freeform 5">
                <a:extLst>
                  <a:ext uri="{FF2B5EF4-FFF2-40B4-BE49-F238E27FC236}">
                    <a16:creationId xmlns:a16="http://schemas.microsoft.com/office/drawing/2014/main" id="{85BC1A81-819D-3A89-B8A7-422F949F0F48}"/>
                  </a:ext>
                </a:extLst>
              </p:cNvPr>
              <p:cNvSpPr>
                <a:spLocks/>
              </p:cNvSpPr>
              <p:nvPr/>
            </p:nvSpPr>
            <p:spPr bwMode="auto">
              <a:xfrm>
                <a:off x="1416" y="2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5" name="Freeform 6">
                <a:extLst>
                  <a:ext uri="{FF2B5EF4-FFF2-40B4-BE49-F238E27FC236}">
                    <a16:creationId xmlns:a16="http://schemas.microsoft.com/office/drawing/2014/main" id="{4C508CD8-78A8-F969-EA18-3B4FABFE13D6}"/>
                  </a:ext>
                </a:extLst>
              </p:cNvPr>
              <p:cNvSpPr>
                <a:spLocks/>
              </p:cNvSpPr>
              <p:nvPr/>
            </p:nvSpPr>
            <p:spPr bwMode="auto">
              <a:xfrm>
                <a:off x="1450" y="32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7" name="Freeform 7">
                <a:extLst>
                  <a:ext uri="{FF2B5EF4-FFF2-40B4-BE49-F238E27FC236}">
                    <a16:creationId xmlns:a16="http://schemas.microsoft.com/office/drawing/2014/main" id="{C5FB098F-90EE-FA8E-B14D-E2245E870191}"/>
                  </a:ext>
                </a:extLst>
              </p:cNvPr>
              <p:cNvSpPr>
                <a:spLocks/>
              </p:cNvSpPr>
              <p:nvPr/>
            </p:nvSpPr>
            <p:spPr bwMode="auto">
              <a:xfrm>
                <a:off x="1484" y="36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8" name="Freeform 8">
                <a:extLst>
                  <a:ext uri="{FF2B5EF4-FFF2-40B4-BE49-F238E27FC236}">
                    <a16:creationId xmlns:a16="http://schemas.microsoft.com/office/drawing/2014/main" id="{C194CB60-7D66-C7CC-A8B1-35C370E26443}"/>
                  </a:ext>
                </a:extLst>
              </p:cNvPr>
              <p:cNvSpPr>
                <a:spLocks/>
              </p:cNvSpPr>
              <p:nvPr/>
            </p:nvSpPr>
            <p:spPr bwMode="auto">
              <a:xfrm>
                <a:off x="1518" y="3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9" name="Freeform 9">
                <a:extLst>
                  <a:ext uri="{FF2B5EF4-FFF2-40B4-BE49-F238E27FC236}">
                    <a16:creationId xmlns:a16="http://schemas.microsoft.com/office/drawing/2014/main" id="{75D78DED-2AE2-B502-32EE-EC206164E151}"/>
                  </a:ext>
                </a:extLst>
              </p:cNvPr>
              <p:cNvSpPr>
                <a:spLocks/>
              </p:cNvSpPr>
              <p:nvPr/>
            </p:nvSpPr>
            <p:spPr bwMode="auto">
              <a:xfrm>
                <a:off x="1552" y="43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0" name="Freeform 10">
                <a:extLst>
                  <a:ext uri="{FF2B5EF4-FFF2-40B4-BE49-F238E27FC236}">
                    <a16:creationId xmlns:a16="http://schemas.microsoft.com/office/drawing/2014/main" id="{E2A29BFC-A2CF-3A20-A9A7-D9E37BF4B06C}"/>
                  </a:ext>
                </a:extLst>
              </p:cNvPr>
              <p:cNvSpPr>
                <a:spLocks/>
              </p:cNvSpPr>
              <p:nvPr/>
            </p:nvSpPr>
            <p:spPr bwMode="auto">
              <a:xfrm>
                <a:off x="1586" y="46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1" name="Freeform 11">
                <a:extLst>
                  <a:ext uri="{FF2B5EF4-FFF2-40B4-BE49-F238E27FC236}">
                    <a16:creationId xmlns:a16="http://schemas.microsoft.com/office/drawing/2014/main" id="{AF003E2C-538D-4D6E-25D9-1D3B0EC52344}"/>
                  </a:ext>
                </a:extLst>
              </p:cNvPr>
              <p:cNvSpPr>
                <a:spLocks/>
              </p:cNvSpPr>
              <p:nvPr/>
            </p:nvSpPr>
            <p:spPr bwMode="auto">
              <a:xfrm>
                <a:off x="1620" y="49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2" name="Freeform 12">
                <a:extLst>
                  <a:ext uri="{FF2B5EF4-FFF2-40B4-BE49-F238E27FC236}">
                    <a16:creationId xmlns:a16="http://schemas.microsoft.com/office/drawing/2014/main" id="{54199ACD-8612-BF3F-0878-E74CCA896E31}"/>
                  </a:ext>
                </a:extLst>
              </p:cNvPr>
              <p:cNvSpPr>
                <a:spLocks/>
              </p:cNvSpPr>
              <p:nvPr/>
            </p:nvSpPr>
            <p:spPr bwMode="auto">
              <a:xfrm>
                <a:off x="1655" y="53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3" name="Freeform 13">
                <a:extLst>
                  <a:ext uri="{FF2B5EF4-FFF2-40B4-BE49-F238E27FC236}">
                    <a16:creationId xmlns:a16="http://schemas.microsoft.com/office/drawing/2014/main" id="{1DEE3C39-126E-EED6-71FB-AAF5BCDE59DE}"/>
                  </a:ext>
                </a:extLst>
              </p:cNvPr>
              <p:cNvSpPr>
                <a:spLocks/>
              </p:cNvSpPr>
              <p:nvPr/>
            </p:nvSpPr>
            <p:spPr bwMode="auto">
              <a:xfrm>
                <a:off x="1689" y="566"/>
                <a:ext cx="22"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4" name="Freeform 14">
                <a:extLst>
                  <a:ext uri="{FF2B5EF4-FFF2-40B4-BE49-F238E27FC236}">
                    <a16:creationId xmlns:a16="http://schemas.microsoft.com/office/drawing/2014/main" id="{E8C115DE-E1A6-57C7-17C3-D0048A136376}"/>
                  </a:ext>
                </a:extLst>
              </p:cNvPr>
              <p:cNvSpPr>
                <a:spLocks/>
              </p:cNvSpPr>
              <p:nvPr/>
            </p:nvSpPr>
            <p:spPr bwMode="auto">
              <a:xfrm>
                <a:off x="1723" y="60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5" name="Freeform 15">
                <a:extLst>
                  <a:ext uri="{FF2B5EF4-FFF2-40B4-BE49-F238E27FC236}">
                    <a16:creationId xmlns:a16="http://schemas.microsoft.com/office/drawing/2014/main" id="{F7272971-16B7-DCC0-7E3F-AA697784F37C}"/>
                  </a:ext>
                </a:extLst>
              </p:cNvPr>
              <p:cNvSpPr>
                <a:spLocks/>
              </p:cNvSpPr>
              <p:nvPr/>
            </p:nvSpPr>
            <p:spPr bwMode="auto">
              <a:xfrm>
                <a:off x="1757" y="63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6" name="Freeform 16">
                <a:extLst>
                  <a:ext uri="{FF2B5EF4-FFF2-40B4-BE49-F238E27FC236}">
                    <a16:creationId xmlns:a16="http://schemas.microsoft.com/office/drawing/2014/main" id="{B9CC586E-E801-AF69-304B-2AB5029B4D46}"/>
                  </a:ext>
                </a:extLst>
              </p:cNvPr>
              <p:cNvSpPr>
                <a:spLocks/>
              </p:cNvSpPr>
              <p:nvPr/>
            </p:nvSpPr>
            <p:spPr bwMode="auto">
              <a:xfrm>
                <a:off x="1791" y="66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7" name="Freeform 17">
                <a:extLst>
                  <a:ext uri="{FF2B5EF4-FFF2-40B4-BE49-F238E27FC236}">
                    <a16:creationId xmlns:a16="http://schemas.microsoft.com/office/drawing/2014/main" id="{7A922282-5099-7E02-D6B0-437138A3D388}"/>
                  </a:ext>
                </a:extLst>
              </p:cNvPr>
              <p:cNvSpPr>
                <a:spLocks/>
              </p:cNvSpPr>
              <p:nvPr/>
            </p:nvSpPr>
            <p:spPr bwMode="auto">
              <a:xfrm>
                <a:off x="1825" y="70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8" name="Freeform 18">
                <a:extLst>
                  <a:ext uri="{FF2B5EF4-FFF2-40B4-BE49-F238E27FC236}">
                    <a16:creationId xmlns:a16="http://schemas.microsoft.com/office/drawing/2014/main" id="{607D4A79-2EBF-0989-00B3-BAEDBEEDB921}"/>
                  </a:ext>
                </a:extLst>
              </p:cNvPr>
              <p:cNvSpPr>
                <a:spLocks/>
              </p:cNvSpPr>
              <p:nvPr/>
            </p:nvSpPr>
            <p:spPr bwMode="auto">
              <a:xfrm>
                <a:off x="1859" y="73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9" name="Freeform 19">
                <a:extLst>
                  <a:ext uri="{FF2B5EF4-FFF2-40B4-BE49-F238E27FC236}">
                    <a16:creationId xmlns:a16="http://schemas.microsoft.com/office/drawing/2014/main" id="{9A3DB772-E575-DE51-0EED-8D140067D8CE}"/>
                  </a:ext>
                </a:extLst>
              </p:cNvPr>
              <p:cNvSpPr>
                <a:spLocks/>
              </p:cNvSpPr>
              <p:nvPr/>
            </p:nvSpPr>
            <p:spPr bwMode="auto">
              <a:xfrm>
                <a:off x="1893" y="77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0" name="Freeform 20">
                <a:extLst>
                  <a:ext uri="{FF2B5EF4-FFF2-40B4-BE49-F238E27FC236}">
                    <a16:creationId xmlns:a16="http://schemas.microsoft.com/office/drawing/2014/main" id="{C69AEC93-A039-7DF2-B49C-E62D2641AEC7}"/>
                  </a:ext>
                </a:extLst>
              </p:cNvPr>
              <p:cNvSpPr>
                <a:spLocks/>
              </p:cNvSpPr>
              <p:nvPr/>
            </p:nvSpPr>
            <p:spPr bwMode="auto">
              <a:xfrm>
                <a:off x="1927" y="80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1" name="Freeform 21">
                <a:extLst>
                  <a:ext uri="{FF2B5EF4-FFF2-40B4-BE49-F238E27FC236}">
                    <a16:creationId xmlns:a16="http://schemas.microsoft.com/office/drawing/2014/main" id="{2DA8CFEE-324C-4BF2-0CD0-E764759AC028}"/>
                  </a:ext>
                </a:extLst>
              </p:cNvPr>
              <p:cNvSpPr>
                <a:spLocks/>
              </p:cNvSpPr>
              <p:nvPr/>
            </p:nvSpPr>
            <p:spPr bwMode="auto">
              <a:xfrm>
                <a:off x="1961" y="839"/>
                <a:ext cx="23" cy="22"/>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2" name="Freeform 22">
                <a:extLst>
                  <a:ext uri="{FF2B5EF4-FFF2-40B4-BE49-F238E27FC236}">
                    <a16:creationId xmlns:a16="http://schemas.microsoft.com/office/drawing/2014/main" id="{60FACAD6-A3F4-77F7-AD44-B20D5BFAE7ED}"/>
                  </a:ext>
                </a:extLst>
              </p:cNvPr>
              <p:cNvSpPr>
                <a:spLocks/>
              </p:cNvSpPr>
              <p:nvPr/>
            </p:nvSpPr>
            <p:spPr bwMode="auto">
              <a:xfrm>
                <a:off x="1995" y="87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3" name="Freeform 23">
                <a:extLst>
                  <a:ext uri="{FF2B5EF4-FFF2-40B4-BE49-F238E27FC236}">
                    <a16:creationId xmlns:a16="http://schemas.microsoft.com/office/drawing/2014/main" id="{3DE1CEDA-EEEF-10A6-09B3-356BE03DDA5F}"/>
                  </a:ext>
                </a:extLst>
              </p:cNvPr>
              <p:cNvSpPr>
                <a:spLocks/>
              </p:cNvSpPr>
              <p:nvPr/>
            </p:nvSpPr>
            <p:spPr bwMode="auto">
              <a:xfrm>
                <a:off x="2029" y="9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4" name="Freeform 24">
                <a:extLst>
                  <a:ext uri="{FF2B5EF4-FFF2-40B4-BE49-F238E27FC236}">
                    <a16:creationId xmlns:a16="http://schemas.microsoft.com/office/drawing/2014/main" id="{BACF9667-F7C0-4602-5ACD-827DBCBC4078}"/>
                  </a:ext>
                </a:extLst>
              </p:cNvPr>
              <p:cNvSpPr>
                <a:spLocks/>
              </p:cNvSpPr>
              <p:nvPr/>
            </p:nvSpPr>
            <p:spPr bwMode="auto">
              <a:xfrm>
                <a:off x="2063" y="94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5" name="Freeform 25">
                <a:extLst>
                  <a:ext uri="{FF2B5EF4-FFF2-40B4-BE49-F238E27FC236}">
                    <a16:creationId xmlns:a16="http://schemas.microsoft.com/office/drawing/2014/main" id="{889BEA11-CE5E-DBC9-2FEF-FE3F7FF5BB78}"/>
                  </a:ext>
                </a:extLst>
              </p:cNvPr>
              <p:cNvSpPr>
                <a:spLocks/>
              </p:cNvSpPr>
              <p:nvPr/>
            </p:nvSpPr>
            <p:spPr bwMode="auto">
              <a:xfrm>
                <a:off x="1388" y="32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6" name="Oval 26">
                <a:extLst>
                  <a:ext uri="{FF2B5EF4-FFF2-40B4-BE49-F238E27FC236}">
                    <a16:creationId xmlns:a16="http://schemas.microsoft.com/office/drawing/2014/main" id="{E4017A20-6A98-14A3-5BAA-AC5628727C6E}"/>
                  </a:ext>
                </a:extLst>
              </p:cNvPr>
              <p:cNvSpPr>
                <a:spLocks noChangeArrowheads="1"/>
              </p:cNvSpPr>
              <p:nvPr/>
            </p:nvSpPr>
            <p:spPr bwMode="auto">
              <a:xfrm>
                <a:off x="1423" y="35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7" name="Oval 27">
                <a:extLst>
                  <a:ext uri="{FF2B5EF4-FFF2-40B4-BE49-F238E27FC236}">
                    <a16:creationId xmlns:a16="http://schemas.microsoft.com/office/drawing/2014/main" id="{AB7BE0E9-D968-18AC-C1C5-42E9B0338306}"/>
                  </a:ext>
                </a:extLst>
              </p:cNvPr>
              <p:cNvSpPr>
                <a:spLocks noChangeArrowheads="1"/>
              </p:cNvSpPr>
              <p:nvPr/>
            </p:nvSpPr>
            <p:spPr bwMode="auto">
              <a:xfrm>
                <a:off x="1458" y="391"/>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8" name="Freeform 28">
                <a:extLst>
                  <a:ext uri="{FF2B5EF4-FFF2-40B4-BE49-F238E27FC236}">
                    <a16:creationId xmlns:a16="http://schemas.microsoft.com/office/drawing/2014/main" id="{AF7F621B-D147-8F3A-2DE5-E1FBBE169564}"/>
                  </a:ext>
                </a:extLst>
              </p:cNvPr>
              <p:cNvSpPr>
                <a:spLocks/>
              </p:cNvSpPr>
              <p:nvPr/>
            </p:nvSpPr>
            <p:spPr bwMode="auto">
              <a:xfrm>
                <a:off x="1491" y="424"/>
                <a:ext cx="22"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9" name="Freeform 29">
                <a:extLst>
                  <a:ext uri="{FF2B5EF4-FFF2-40B4-BE49-F238E27FC236}">
                    <a16:creationId xmlns:a16="http://schemas.microsoft.com/office/drawing/2014/main" id="{FB3D5F39-3903-FD1A-2A8F-E42A715D3B18}"/>
                  </a:ext>
                </a:extLst>
              </p:cNvPr>
              <p:cNvSpPr>
                <a:spLocks/>
              </p:cNvSpPr>
              <p:nvPr/>
            </p:nvSpPr>
            <p:spPr bwMode="auto">
              <a:xfrm>
                <a:off x="1525" y="45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0" name="Freeform 30">
                <a:extLst>
                  <a:ext uri="{FF2B5EF4-FFF2-40B4-BE49-F238E27FC236}">
                    <a16:creationId xmlns:a16="http://schemas.microsoft.com/office/drawing/2014/main" id="{CF1C67B0-9CCB-47E5-3287-9CC9230FC0C3}"/>
                  </a:ext>
                </a:extLst>
              </p:cNvPr>
              <p:cNvSpPr>
                <a:spLocks/>
              </p:cNvSpPr>
              <p:nvPr/>
            </p:nvSpPr>
            <p:spPr bwMode="auto">
              <a:xfrm>
                <a:off x="1559" y="492"/>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1" name="Freeform 31">
                <a:extLst>
                  <a:ext uri="{FF2B5EF4-FFF2-40B4-BE49-F238E27FC236}">
                    <a16:creationId xmlns:a16="http://schemas.microsoft.com/office/drawing/2014/main" id="{69C87790-B6B3-9A15-A363-E9B5B1421898}"/>
                  </a:ext>
                </a:extLst>
              </p:cNvPr>
              <p:cNvSpPr>
                <a:spLocks/>
              </p:cNvSpPr>
              <p:nvPr/>
            </p:nvSpPr>
            <p:spPr bwMode="auto">
              <a:xfrm>
                <a:off x="1593" y="526"/>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2" name="Freeform 32">
                <a:extLst>
                  <a:ext uri="{FF2B5EF4-FFF2-40B4-BE49-F238E27FC236}">
                    <a16:creationId xmlns:a16="http://schemas.microsoft.com/office/drawing/2014/main" id="{BCA0CBCB-0DF4-FB19-1BC2-B569D58FF3E2}"/>
                  </a:ext>
                </a:extLst>
              </p:cNvPr>
              <p:cNvSpPr>
                <a:spLocks/>
              </p:cNvSpPr>
              <p:nvPr/>
            </p:nvSpPr>
            <p:spPr bwMode="auto">
              <a:xfrm>
                <a:off x="1627" y="56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3" name="Freeform 33">
                <a:extLst>
                  <a:ext uri="{FF2B5EF4-FFF2-40B4-BE49-F238E27FC236}">
                    <a16:creationId xmlns:a16="http://schemas.microsoft.com/office/drawing/2014/main" id="{77E2DDBC-1E39-07A3-4502-9FACC514D8DE}"/>
                  </a:ext>
                </a:extLst>
              </p:cNvPr>
              <p:cNvSpPr>
                <a:spLocks/>
              </p:cNvSpPr>
              <p:nvPr/>
            </p:nvSpPr>
            <p:spPr bwMode="auto">
              <a:xfrm>
                <a:off x="1661" y="5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4" name="Freeform 34">
                <a:extLst>
                  <a:ext uri="{FF2B5EF4-FFF2-40B4-BE49-F238E27FC236}">
                    <a16:creationId xmlns:a16="http://schemas.microsoft.com/office/drawing/2014/main" id="{93385B0B-7D4F-1B83-AB61-110ABF1E002B}"/>
                  </a:ext>
                </a:extLst>
              </p:cNvPr>
              <p:cNvSpPr>
                <a:spLocks/>
              </p:cNvSpPr>
              <p:nvPr/>
            </p:nvSpPr>
            <p:spPr bwMode="auto">
              <a:xfrm>
                <a:off x="1695" y="628"/>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5" name="Freeform 35">
                <a:extLst>
                  <a:ext uri="{FF2B5EF4-FFF2-40B4-BE49-F238E27FC236}">
                    <a16:creationId xmlns:a16="http://schemas.microsoft.com/office/drawing/2014/main" id="{EC38651A-4F7E-7AE5-BB65-06A9EF357546}"/>
                  </a:ext>
                </a:extLst>
              </p:cNvPr>
              <p:cNvSpPr>
                <a:spLocks/>
              </p:cNvSpPr>
              <p:nvPr/>
            </p:nvSpPr>
            <p:spPr bwMode="auto">
              <a:xfrm>
                <a:off x="1729" y="66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6" name="Freeform 36">
                <a:extLst>
                  <a:ext uri="{FF2B5EF4-FFF2-40B4-BE49-F238E27FC236}">
                    <a16:creationId xmlns:a16="http://schemas.microsoft.com/office/drawing/2014/main" id="{CB7C2643-9422-22D1-A120-C3697E0BEFEE}"/>
                  </a:ext>
                </a:extLst>
              </p:cNvPr>
              <p:cNvSpPr>
                <a:spLocks/>
              </p:cNvSpPr>
              <p:nvPr/>
            </p:nvSpPr>
            <p:spPr bwMode="auto">
              <a:xfrm>
                <a:off x="1763" y="696"/>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7" name="Freeform 37">
                <a:extLst>
                  <a:ext uri="{FF2B5EF4-FFF2-40B4-BE49-F238E27FC236}">
                    <a16:creationId xmlns:a16="http://schemas.microsoft.com/office/drawing/2014/main" id="{70612471-20DB-D0C9-B742-327669626918}"/>
                  </a:ext>
                </a:extLst>
              </p:cNvPr>
              <p:cNvSpPr>
                <a:spLocks/>
              </p:cNvSpPr>
              <p:nvPr/>
            </p:nvSpPr>
            <p:spPr bwMode="auto">
              <a:xfrm>
                <a:off x="1797" y="730"/>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8" name="Freeform 38">
                <a:extLst>
                  <a:ext uri="{FF2B5EF4-FFF2-40B4-BE49-F238E27FC236}">
                    <a16:creationId xmlns:a16="http://schemas.microsoft.com/office/drawing/2014/main" id="{19380760-B54D-AC0E-339F-FEFC9578D1EB}"/>
                  </a:ext>
                </a:extLst>
              </p:cNvPr>
              <p:cNvSpPr>
                <a:spLocks/>
              </p:cNvSpPr>
              <p:nvPr/>
            </p:nvSpPr>
            <p:spPr bwMode="auto">
              <a:xfrm>
                <a:off x="1831" y="76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9" name="Freeform 39">
                <a:extLst>
                  <a:ext uri="{FF2B5EF4-FFF2-40B4-BE49-F238E27FC236}">
                    <a16:creationId xmlns:a16="http://schemas.microsoft.com/office/drawing/2014/main" id="{09938DD5-E515-12E5-734C-79D61482910E}"/>
                  </a:ext>
                </a:extLst>
              </p:cNvPr>
              <p:cNvSpPr>
                <a:spLocks/>
              </p:cNvSpPr>
              <p:nvPr/>
            </p:nvSpPr>
            <p:spPr bwMode="auto">
              <a:xfrm>
                <a:off x="1865" y="79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0" name="Freeform 40">
                <a:extLst>
                  <a:ext uri="{FF2B5EF4-FFF2-40B4-BE49-F238E27FC236}">
                    <a16:creationId xmlns:a16="http://schemas.microsoft.com/office/drawing/2014/main" id="{D37E6696-F247-7966-FFB6-43F733CAFE3B}"/>
                  </a:ext>
                </a:extLst>
              </p:cNvPr>
              <p:cNvSpPr>
                <a:spLocks/>
              </p:cNvSpPr>
              <p:nvPr/>
            </p:nvSpPr>
            <p:spPr bwMode="auto">
              <a:xfrm>
                <a:off x="1899" y="83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1" name="Freeform 41">
                <a:extLst>
                  <a:ext uri="{FF2B5EF4-FFF2-40B4-BE49-F238E27FC236}">
                    <a16:creationId xmlns:a16="http://schemas.microsoft.com/office/drawing/2014/main" id="{5D822E1F-95BC-6994-EE4B-F401A865D038}"/>
                  </a:ext>
                </a:extLst>
              </p:cNvPr>
              <p:cNvSpPr>
                <a:spLocks/>
              </p:cNvSpPr>
              <p:nvPr/>
            </p:nvSpPr>
            <p:spPr bwMode="auto">
              <a:xfrm>
                <a:off x="1933" y="86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2" name="Freeform 42">
                <a:extLst>
                  <a:ext uri="{FF2B5EF4-FFF2-40B4-BE49-F238E27FC236}">
                    <a16:creationId xmlns:a16="http://schemas.microsoft.com/office/drawing/2014/main" id="{24BC9D44-12D8-EF6C-2163-6ABF2274308E}"/>
                  </a:ext>
                </a:extLst>
              </p:cNvPr>
              <p:cNvSpPr>
                <a:spLocks/>
              </p:cNvSpPr>
              <p:nvPr/>
            </p:nvSpPr>
            <p:spPr bwMode="auto">
              <a:xfrm>
                <a:off x="1967" y="90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3" name="Freeform 43">
                <a:extLst>
                  <a:ext uri="{FF2B5EF4-FFF2-40B4-BE49-F238E27FC236}">
                    <a16:creationId xmlns:a16="http://schemas.microsoft.com/office/drawing/2014/main" id="{B6A57EAE-AE35-9ADF-772B-AA6CFB9B1261}"/>
                  </a:ext>
                </a:extLst>
              </p:cNvPr>
              <p:cNvSpPr>
                <a:spLocks/>
              </p:cNvSpPr>
              <p:nvPr/>
            </p:nvSpPr>
            <p:spPr bwMode="auto">
              <a:xfrm>
                <a:off x="2001" y="934"/>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4" name="Freeform 44">
                <a:extLst>
                  <a:ext uri="{FF2B5EF4-FFF2-40B4-BE49-F238E27FC236}">
                    <a16:creationId xmlns:a16="http://schemas.microsoft.com/office/drawing/2014/main" id="{F82233BD-E457-C23E-6FE0-85E03ABD014F}"/>
                  </a:ext>
                </a:extLst>
              </p:cNvPr>
              <p:cNvSpPr>
                <a:spLocks/>
              </p:cNvSpPr>
              <p:nvPr/>
            </p:nvSpPr>
            <p:spPr bwMode="auto">
              <a:xfrm>
                <a:off x="2035" y="96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5" name="Freeform 45">
                <a:extLst>
                  <a:ext uri="{FF2B5EF4-FFF2-40B4-BE49-F238E27FC236}">
                    <a16:creationId xmlns:a16="http://schemas.microsoft.com/office/drawing/2014/main" id="{4B82122D-3934-05FC-3ACF-6AD385039A43}"/>
                  </a:ext>
                </a:extLst>
              </p:cNvPr>
              <p:cNvSpPr>
                <a:spLocks/>
              </p:cNvSpPr>
              <p:nvPr/>
            </p:nvSpPr>
            <p:spPr bwMode="auto">
              <a:xfrm>
                <a:off x="1361" y="349"/>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6" name="Freeform 46">
                <a:extLst>
                  <a:ext uri="{FF2B5EF4-FFF2-40B4-BE49-F238E27FC236}">
                    <a16:creationId xmlns:a16="http://schemas.microsoft.com/office/drawing/2014/main" id="{3217C5E5-C4EF-1476-A799-D7214F1CECCA}"/>
                  </a:ext>
                </a:extLst>
              </p:cNvPr>
              <p:cNvSpPr>
                <a:spLocks/>
              </p:cNvSpPr>
              <p:nvPr/>
            </p:nvSpPr>
            <p:spPr bwMode="auto">
              <a:xfrm>
                <a:off x="1395" y="38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7" name="Oval 47">
                <a:extLst>
                  <a:ext uri="{FF2B5EF4-FFF2-40B4-BE49-F238E27FC236}">
                    <a16:creationId xmlns:a16="http://schemas.microsoft.com/office/drawing/2014/main" id="{91289609-88B0-6F6E-B26C-4AC5725D5113}"/>
                  </a:ext>
                </a:extLst>
              </p:cNvPr>
              <p:cNvSpPr>
                <a:spLocks noChangeArrowheads="1"/>
              </p:cNvSpPr>
              <p:nvPr/>
            </p:nvSpPr>
            <p:spPr bwMode="auto">
              <a:xfrm>
                <a:off x="1430" y="41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8" name="Freeform 48">
                <a:extLst>
                  <a:ext uri="{FF2B5EF4-FFF2-40B4-BE49-F238E27FC236}">
                    <a16:creationId xmlns:a16="http://schemas.microsoft.com/office/drawing/2014/main" id="{3FC6DC77-93BE-E8D6-6194-8629B6FFB306}"/>
                  </a:ext>
                </a:extLst>
              </p:cNvPr>
              <p:cNvSpPr>
                <a:spLocks/>
              </p:cNvSpPr>
              <p:nvPr/>
            </p:nvSpPr>
            <p:spPr bwMode="auto">
              <a:xfrm>
                <a:off x="1463" y="451"/>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9" name="Freeform 49">
                <a:extLst>
                  <a:ext uri="{FF2B5EF4-FFF2-40B4-BE49-F238E27FC236}">
                    <a16:creationId xmlns:a16="http://schemas.microsoft.com/office/drawing/2014/main" id="{181EC4A5-04A3-71CA-13DF-DB70987D43DE}"/>
                  </a:ext>
                </a:extLst>
              </p:cNvPr>
              <p:cNvSpPr>
                <a:spLocks/>
              </p:cNvSpPr>
              <p:nvPr/>
            </p:nvSpPr>
            <p:spPr bwMode="auto">
              <a:xfrm>
                <a:off x="1497" y="486"/>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0" name="Freeform 50">
                <a:extLst>
                  <a:ext uri="{FF2B5EF4-FFF2-40B4-BE49-F238E27FC236}">
                    <a16:creationId xmlns:a16="http://schemas.microsoft.com/office/drawing/2014/main" id="{52FC89F6-C882-B543-CB30-8C6E7F0C4C1F}"/>
                  </a:ext>
                </a:extLst>
              </p:cNvPr>
              <p:cNvSpPr>
                <a:spLocks/>
              </p:cNvSpPr>
              <p:nvPr/>
            </p:nvSpPr>
            <p:spPr bwMode="auto">
              <a:xfrm>
                <a:off x="1531" y="520"/>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1" name="Oval 51">
                <a:extLst>
                  <a:ext uri="{FF2B5EF4-FFF2-40B4-BE49-F238E27FC236}">
                    <a16:creationId xmlns:a16="http://schemas.microsoft.com/office/drawing/2014/main" id="{849A701D-9A2E-D8D9-0CBD-E8E4554156A0}"/>
                  </a:ext>
                </a:extLst>
              </p:cNvPr>
              <p:cNvSpPr>
                <a:spLocks noChangeArrowheads="1"/>
              </p:cNvSpPr>
              <p:nvPr/>
            </p:nvSpPr>
            <p:spPr bwMode="auto">
              <a:xfrm>
                <a:off x="1566" y="55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2" name="Freeform 52">
                <a:extLst>
                  <a:ext uri="{FF2B5EF4-FFF2-40B4-BE49-F238E27FC236}">
                    <a16:creationId xmlns:a16="http://schemas.microsoft.com/office/drawing/2014/main" id="{9798F68D-7240-BB44-18CC-EFCA71722FF7}"/>
                  </a:ext>
                </a:extLst>
              </p:cNvPr>
              <p:cNvSpPr>
                <a:spLocks/>
              </p:cNvSpPr>
              <p:nvPr/>
            </p:nvSpPr>
            <p:spPr bwMode="auto">
              <a:xfrm>
                <a:off x="1599" y="58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3" name="Freeform 53">
                <a:extLst>
                  <a:ext uri="{FF2B5EF4-FFF2-40B4-BE49-F238E27FC236}">
                    <a16:creationId xmlns:a16="http://schemas.microsoft.com/office/drawing/2014/main" id="{15610DD7-DDCA-3C22-EFA8-0B009FECCDFD}"/>
                  </a:ext>
                </a:extLst>
              </p:cNvPr>
              <p:cNvSpPr>
                <a:spLocks/>
              </p:cNvSpPr>
              <p:nvPr/>
            </p:nvSpPr>
            <p:spPr bwMode="auto">
              <a:xfrm>
                <a:off x="1633" y="622"/>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4" name="Freeform 54">
                <a:extLst>
                  <a:ext uri="{FF2B5EF4-FFF2-40B4-BE49-F238E27FC236}">
                    <a16:creationId xmlns:a16="http://schemas.microsoft.com/office/drawing/2014/main" id="{55822559-52AD-906B-7254-A65D9AA764F4}"/>
                  </a:ext>
                </a:extLst>
              </p:cNvPr>
              <p:cNvSpPr>
                <a:spLocks/>
              </p:cNvSpPr>
              <p:nvPr/>
            </p:nvSpPr>
            <p:spPr bwMode="auto">
              <a:xfrm>
                <a:off x="1667" y="656"/>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5" name="Freeform 55">
                <a:extLst>
                  <a:ext uri="{FF2B5EF4-FFF2-40B4-BE49-F238E27FC236}">
                    <a16:creationId xmlns:a16="http://schemas.microsoft.com/office/drawing/2014/main" id="{06960C31-5105-0821-C55D-C1529EC8F7A6}"/>
                  </a:ext>
                </a:extLst>
              </p:cNvPr>
              <p:cNvSpPr>
                <a:spLocks/>
              </p:cNvSpPr>
              <p:nvPr/>
            </p:nvSpPr>
            <p:spPr bwMode="auto">
              <a:xfrm>
                <a:off x="1701" y="6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6" name="Freeform 56">
                <a:extLst>
                  <a:ext uri="{FF2B5EF4-FFF2-40B4-BE49-F238E27FC236}">
                    <a16:creationId xmlns:a16="http://schemas.microsoft.com/office/drawing/2014/main" id="{E54DB3DD-637B-0637-4842-90E5FA2B65C0}"/>
                  </a:ext>
                </a:extLst>
              </p:cNvPr>
              <p:cNvSpPr>
                <a:spLocks/>
              </p:cNvSpPr>
              <p:nvPr/>
            </p:nvSpPr>
            <p:spPr bwMode="auto">
              <a:xfrm>
                <a:off x="1735" y="724"/>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7" name="Freeform 57">
                <a:extLst>
                  <a:ext uri="{FF2B5EF4-FFF2-40B4-BE49-F238E27FC236}">
                    <a16:creationId xmlns:a16="http://schemas.microsoft.com/office/drawing/2014/main" id="{C817FA16-27D3-1110-2CEA-94CEDBAB6F72}"/>
                  </a:ext>
                </a:extLst>
              </p:cNvPr>
              <p:cNvSpPr>
                <a:spLocks/>
              </p:cNvSpPr>
              <p:nvPr/>
            </p:nvSpPr>
            <p:spPr bwMode="auto">
              <a:xfrm>
                <a:off x="1769" y="758"/>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8" name="Freeform 58">
                <a:extLst>
                  <a:ext uri="{FF2B5EF4-FFF2-40B4-BE49-F238E27FC236}">
                    <a16:creationId xmlns:a16="http://schemas.microsoft.com/office/drawing/2014/main" id="{29E9D49A-DBA9-1B89-760E-98BCF70AAB15}"/>
                  </a:ext>
                </a:extLst>
              </p:cNvPr>
              <p:cNvSpPr>
                <a:spLocks/>
              </p:cNvSpPr>
              <p:nvPr/>
            </p:nvSpPr>
            <p:spPr bwMode="auto">
              <a:xfrm>
                <a:off x="1803" y="79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9" name="Freeform 59">
                <a:extLst>
                  <a:ext uri="{FF2B5EF4-FFF2-40B4-BE49-F238E27FC236}">
                    <a16:creationId xmlns:a16="http://schemas.microsoft.com/office/drawing/2014/main" id="{69801057-D0F3-347D-5776-134A71926956}"/>
                  </a:ext>
                </a:extLst>
              </p:cNvPr>
              <p:cNvSpPr>
                <a:spLocks/>
              </p:cNvSpPr>
              <p:nvPr/>
            </p:nvSpPr>
            <p:spPr bwMode="auto">
              <a:xfrm>
                <a:off x="1837" y="82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0" name="Freeform 60">
                <a:extLst>
                  <a:ext uri="{FF2B5EF4-FFF2-40B4-BE49-F238E27FC236}">
                    <a16:creationId xmlns:a16="http://schemas.microsoft.com/office/drawing/2014/main" id="{54CF00C0-409E-BFF2-A3B6-0178F1E9615D}"/>
                  </a:ext>
                </a:extLst>
              </p:cNvPr>
              <p:cNvSpPr>
                <a:spLocks/>
              </p:cNvSpPr>
              <p:nvPr/>
            </p:nvSpPr>
            <p:spPr bwMode="auto">
              <a:xfrm>
                <a:off x="1871" y="860"/>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1" name="Freeform 61">
                <a:extLst>
                  <a:ext uri="{FF2B5EF4-FFF2-40B4-BE49-F238E27FC236}">
                    <a16:creationId xmlns:a16="http://schemas.microsoft.com/office/drawing/2014/main" id="{3AE5D209-C175-3312-DB16-CB5A117BC275}"/>
                  </a:ext>
                </a:extLst>
              </p:cNvPr>
              <p:cNvSpPr>
                <a:spLocks/>
              </p:cNvSpPr>
              <p:nvPr/>
            </p:nvSpPr>
            <p:spPr bwMode="auto">
              <a:xfrm>
                <a:off x="1905" y="8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2" name="Freeform 62">
                <a:extLst>
                  <a:ext uri="{FF2B5EF4-FFF2-40B4-BE49-F238E27FC236}">
                    <a16:creationId xmlns:a16="http://schemas.microsoft.com/office/drawing/2014/main" id="{7B55CE05-C84A-7092-56AE-D53D3516F96C}"/>
                  </a:ext>
                </a:extLst>
              </p:cNvPr>
              <p:cNvSpPr>
                <a:spLocks/>
              </p:cNvSpPr>
              <p:nvPr/>
            </p:nvSpPr>
            <p:spPr bwMode="auto">
              <a:xfrm>
                <a:off x="1939" y="928"/>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3" name="Freeform 63">
                <a:extLst>
                  <a:ext uri="{FF2B5EF4-FFF2-40B4-BE49-F238E27FC236}">
                    <a16:creationId xmlns:a16="http://schemas.microsoft.com/office/drawing/2014/main" id="{F137A6EE-CB70-9DEF-BBBE-5920AEBE2990}"/>
                  </a:ext>
                </a:extLst>
              </p:cNvPr>
              <p:cNvSpPr>
                <a:spLocks/>
              </p:cNvSpPr>
              <p:nvPr/>
            </p:nvSpPr>
            <p:spPr bwMode="auto">
              <a:xfrm>
                <a:off x="1973" y="962"/>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4" name="Freeform 64">
                <a:extLst>
                  <a:ext uri="{FF2B5EF4-FFF2-40B4-BE49-F238E27FC236}">
                    <a16:creationId xmlns:a16="http://schemas.microsoft.com/office/drawing/2014/main" id="{F2AB86C8-18C8-D083-25C0-499E197662E0}"/>
                  </a:ext>
                </a:extLst>
              </p:cNvPr>
              <p:cNvSpPr>
                <a:spLocks/>
              </p:cNvSpPr>
              <p:nvPr/>
            </p:nvSpPr>
            <p:spPr bwMode="auto">
              <a:xfrm>
                <a:off x="2007" y="9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5" name="Freeform 65">
                <a:extLst>
                  <a:ext uri="{FF2B5EF4-FFF2-40B4-BE49-F238E27FC236}">
                    <a16:creationId xmlns:a16="http://schemas.microsoft.com/office/drawing/2014/main" id="{3283399D-0FBF-5E65-692A-6DD26852CEAA}"/>
                  </a:ext>
                </a:extLst>
              </p:cNvPr>
              <p:cNvSpPr>
                <a:spLocks/>
              </p:cNvSpPr>
              <p:nvPr/>
            </p:nvSpPr>
            <p:spPr bwMode="auto">
              <a:xfrm>
                <a:off x="1333" y="37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6" name="Freeform 66">
                <a:extLst>
                  <a:ext uri="{FF2B5EF4-FFF2-40B4-BE49-F238E27FC236}">
                    <a16:creationId xmlns:a16="http://schemas.microsoft.com/office/drawing/2014/main" id="{28429C41-A73D-A5D0-0380-2FFA1B46763A}"/>
                  </a:ext>
                </a:extLst>
              </p:cNvPr>
              <p:cNvSpPr>
                <a:spLocks/>
              </p:cNvSpPr>
              <p:nvPr/>
            </p:nvSpPr>
            <p:spPr bwMode="auto">
              <a:xfrm>
                <a:off x="1367" y="4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7" name="Freeform 67">
                <a:extLst>
                  <a:ext uri="{FF2B5EF4-FFF2-40B4-BE49-F238E27FC236}">
                    <a16:creationId xmlns:a16="http://schemas.microsoft.com/office/drawing/2014/main" id="{91ADF76F-13B8-DD93-FD59-CE02ED86A0C7}"/>
                  </a:ext>
                </a:extLst>
              </p:cNvPr>
              <p:cNvSpPr>
                <a:spLocks/>
              </p:cNvSpPr>
              <p:nvPr/>
            </p:nvSpPr>
            <p:spPr bwMode="auto">
              <a:xfrm>
                <a:off x="1401" y="445"/>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8" name="Freeform 68">
                <a:extLst>
                  <a:ext uri="{FF2B5EF4-FFF2-40B4-BE49-F238E27FC236}">
                    <a16:creationId xmlns:a16="http://schemas.microsoft.com/office/drawing/2014/main" id="{F0F41298-D52E-3E02-6F88-025CADD79551}"/>
                  </a:ext>
                </a:extLst>
              </p:cNvPr>
              <p:cNvSpPr>
                <a:spLocks/>
              </p:cNvSpPr>
              <p:nvPr/>
            </p:nvSpPr>
            <p:spPr bwMode="auto">
              <a:xfrm>
                <a:off x="1435" y="47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9" name="Freeform 69">
                <a:extLst>
                  <a:ext uri="{FF2B5EF4-FFF2-40B4-BE49-F238E27FC236}">
                    <a16:creationId xmlns:a16="http://schemas.microsoft.com/office/drawing/2014/main" id="{1EED447C-EC62-7F84-B30E-4CDF313D09EB}"/>
                  </a:ext>
                </a:extLst>
              </p:cNvPr>
              <p:cNvSpPr>
                <a:spLocks/>
              </p:cNvSpPr>
              <p:nvPr/>
            </p:nvSpPr>
            <p:spPr bwMode="auto">
              <a:xfrm>
                <a:off x="1469" y="51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0" name="Freeform 70">
                <a:extLst>
                  <a:ext uri="{FF2B5EF4-FFF2-40B4-BE49-F238E27FC236}">
                    <a16:creationId xmlns:a16="http://schemas.microsoft.com/office/drawing/2014/main" id="{B93475B9-2F32-3B9B-F0AF-4953713428C5}"/>
                  </a:ext>
                </a:extLst>
              </p:cNvPr>
              <p:cNvSpPr>
                <a:spLocks/>
              </p:cNvSpPr>
              <p:nvPr/>
            </p:nvSpPr>
            <p:spPr bwMode="auto">
              <a:xfrm>
                <a:off x="1503" y="547"/>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1" name="Freeform 71">
                <a:extLst>
                  <a:ext uri="{FF2B5EF4-FFF2-40B4-BE49-F238E27FC236}">
                    <a16:creationId xmlns:a16="http://schemas.microsoft.com/office/drawing/2014/main" id="{7BBE4AC6-084C-1133-ADEC-A795A21A1376}"/>
                  </a:ext>
                </a:extLst>
              </p:cNvPr>
              <p:cNvSpPr>
                <a:spLocks/>
              </p:cNvSpPr>
              <p:nvPr/>
            </p:nvSpPr>
            <p:spPr bwMode="auto">
              <a:xfrm>
                <a:off x="1537" y="58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2" name="Freeform 72">
                <a:extLst>
                  <a:ext uri="{FF2B5EF4-FFF2-40B4-BE49-F238E27FC236}">
                    <a16:creationId xmlns:a16="http://schemas.microsoft.com/office/drawing/2014/main" id="{D0E02C24-EA0A-20E2-CBCE-7DD37613A7B0}"/>
                  </a:ext>
                </a:extLst>
              </p:cNvPr>
              <p:cNvSpPr>
                <a:spLocks/>
              </p:cNvSpPr>
              <p:nvPr/>
            </p:nvSpPr>
            <p:spPr bwMode="auto">
              <a:xfrm>
                <a:off x="1571" y="615"/>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3" name="Freeform 73">
                <a:extLst>
                  <a:ext uri="{FF2B5EF4-FFF2-40B4-BE49-F238E27FC236}">
                    <a16:creationId xmlns:a16="http://schemas.microsoft.com/office/drawing/2014/main" id="{7B93561E-5772-4823-71EF-6A98C7069EC7}"/>
                  </a:ext>
                </a:extLst>
              </p:cNvPr>
              <p:cNvSpPr>
                <a:spLocks/>
              </p:cNvSpPr>
              <p:nvPr/>
            </p:nvSpPr>
            <p:spPr bwMode="auto">
              <a:xfrm>
                <a:off x="1605" y="649"/>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4" name="Freeform 74">
                <a:extLst>
                  <a:ext uri="{FF2B5EF4-FFF2-40B4-BE49-F238E27FC236}">
                    <a16:creationId xmlns:a16="http://schemas.microsoft.com/office/drawing/2014/main" id="{98DC8CFE-42DB-BDCF-E72F-65712228EDEE}"/>
                  </a:ext>
                </a:extLst>
              </p:cNvPr>
              <p:cNvSpPr>
                <a:spLocks/>
              </p:cNvSpPr>
              <p:nvPr/>
            </p:nvSpPr>
            <p:spPr bwMode="auto">
              <a:xfrm>
                <a:off x="1639" y="684"/>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5" name="Freeform 75">
                <a:extLst>
                  <a:ext uri="{FF2B5EF4-FFF2-40B4-BE49-F238E27FC236}">
                    <a16:creationId xmlns:a16="http://schemas.microsoft.com/office/drawing/2014/main" id="{D975F4D2-4D89-93F4-F9E2-7351FEDDC70E}"/>
                  </a:ext>
                </a:extLst>
              </p:cNvPr>
              <p:cNvSpPr>
                <a:spLocks/>
              </p:cNvSpPr>
              <p:nvPr/>
            </p:nvSpPr>
            <p:spPr bwMode="auto">
              <a:xfrm>
                <a:off x="1673" y="7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6" name="Freeform 76">
                <a:extLst>
                  <a:ext uri="{FF2B5EF4-FFF2-40B4-BE49-F238E27FC236}">
                    <a16:creationId xmlns:a16="http://schemas.microsoft.com/office/drawing/2014/main" id="{A1EB9A5E-F56B-FD2F-354A-2A7D04C4660A}"/>
                  </a:ext>
                </a:extLst>
              </p:cNvPr>
              <p:cNvSpPr>
                <a:spLocks/>
              </p:cNvSpPr>
              <p:nvPr/>
            </p:nvSpPr>
            <p:spPr bwMode="auto">
              <a:xfrm>
                <a:off x="1707" y="752"/>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7" name="Freeform 77">
                <a:extLst>
                  <a:ext uri="{FF2B5EF4-FFF2-40B4-BE49-F238E27FC236}">
                    <a16:creationId xmlns:a16="http://schemas.microsoft.com/office/drawing/2014/main" id="{C8DE69D6-6275-C7B6-EB1F-C8B94FF9CF65}"/>
                  </a:ext>
                </a:extLst>
              </p:cNvPr>
              <p:cNvSpPr>
                <a:spLocks/>
              </p:cNvSpPr>
              <p:nvPr/>
            </p:nvSpPr>
            <p:spPr bwMode="auto">
              <a:xfrm>
                <a:off x="1741" y="78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8" name="Freeform 78">
                <a:extLst>
                  <a:ext uri="{FF2B5EF4-FFF2-40B4-BE49-F238E27FC236}">
                    <a16:creationId xmlns:a16="http://schemas.microsoft.com/office/drawing/2014/main" id="{9FCB94E6-9106-A93E-1139-2A7633B14E6C}"/>
                  </a:ext>
                </a:extLst>
              </p:cNvPr>
              <p:cNvSpPr>
                <a:spLocks/>
              </p:cNvSpPr>
              <p:nvPr/>
            </p:nvSpPr>
            <p:spPr bwMode="auto">
              <a:xfrm>
                <a:off x="1775" y="8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9" name="Freeform 79">
                <a:extLst>
                  <a:ext uri="{FF2B5EF4-FFF2-40B4-BE49-F238E27FC236}">
                    <a16:creationId xmlns:a16="http://schemas.microsoft.com/office/drawing/2014/main" id="{C8B59E8D-1D32-51EF-6745-640CAECBF8F1}"/>
                  </a:ext>
                </a:extLst>
              </p:cNvPr>
              <p:cNvSpPr>
                <a:spLocks/>
              </p:cNvSpPr>
              <p:nvPr/>
            </p:nvSpPr>
            <p:spPr bwMode="auto">
              <a:xfrm>
                <a:off x="1809" y="85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0" name="Freeform 80">
                <a:extLst>
                  <a:ext uri="{FF2B5EF4-FFF2-40B4-BE49-F238E27FC236}">
                    <a16:creationId xmlns:a16="http://schemas.microsoft.com/office/drawing/2014/main" id="{3CD6C3AF-B051-2A67-5EC1-BBFB6BB4255C}"/>
                  </a:ext>
                </a:extLst>
              </p:cNvPr>
              <p:cNvSpPr>
                <a:spLocks/>
              </p:cNvSpPr>
              <p:nvPr/>
            </p:nvSpPr>
            <p:spPr bwMode="auto">
              <a:xfrm>
                <a:off x="1844" y="88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1" name="Freeform 81">
                <a:extLst>
                  <a:ext uri="{FF2B5EF4-FFF2-40B4-BE49-F238E27FC236}">
                    <a16:creationId xmlns:a16="http://schemas.microsoft.com/office/drawing/2014/main" id="{EE803497-E4BE-53D9-CDA7-D18D98A5BBC4}"/>
                  </a:ext>
                </a:extLst>
              </p:cNvPr>
              <p:cNvSpPr>
                <a:spLocks/>
              </p:cNvSpPr>
              <p:nvPr/>
            </p:nvSpPr>
            <p:spPr bwMode="auto">
              <a:xfrm>
                <a:off x="1878" y="92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2" name="Freeform 82">
                <a:extLst>
                  <a:ext uri="{FF2B5EF4-FFF2-40B4-BE49-F238E27FC236}">
                    <a16:creationId xmlns:a16="http://schemas.microsoft.com/office/drawing/2014/main" id="{741CC4FA-43E0-EA91-25F8-6A99A314FF51}"/>
                  </a:ext>
                </a:extLst>
              </p:cNvPr>
              <p:cNvSpPr>
                <a:spLocks/>
              </p:cNvSpPr>
              <p:nvPr/>
            </p:nvSpPr>
            <p:spPr bwMode="auto">
              <a:xfrm>
                <a:off x="1912" y="95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3" name="Freeform 83">
                <a:extLst>
                  <a:ext uri="{FF2B5EF4-FFF2-40B4-BE49-F238E27FC236}">
                    <a16:creationId xmlns:a16="http://schemas.microsoft.com/office/drawing/2014/main" id="{7BB7607C-B589-6FD1-FE24-224B42B71A07}"/>
                  </a:ext>
                </a:extLst>
              </p:cNvPr>
              <p:cNvSpPr>
                <a:spLocks/>
              </p:cNvSpPr>
              <p:nvPr/>
            </p:nvSpPr>
            <p:spPr bwMode="auto">
              <a:xfrm>
                <a:off x="1946" y="9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4" name="Freeform 84">
                <a:extLst>
                  <a:ext uri="{FF2B5EF4-FFF2-40B4-BE49-F238E27FC236}">
                    <a16:creationId xmlns:a16="http://schemas.microsoft.com/office/drawing/2014/main" id="{B3D03997-9228-7CC1-F819-F426323D331C}"/>
                  </a:ext>
                </a:extLst>
              </p:cNvPr>
              <p:cNvSpPr>
                <a:spLocks/>
              </p:cNvSpPr>
              <p:nvPr/>
            </p:nvSpPr>
            <p:spPr bwMode="auto">
              <a:xfrm>
                <a:off x="1980" y="102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5" name="Freeform 85">
                <a:extLst>
                  <a:ext uri="{FF2B5EF4-FFF2-40B4-BE49-F238E27FC236}">
                    <a16:creationId xmlns:a16="http://schemas.microsoft.com/office/drawing/2014/main" id="{A13EE0D3-FF03-2CE4-C7B4-BAD860FA1847}"/>
                  </a:ext>
                </a:extLst>
              </p:cNvPr>
              <p:cNvSpPr>
                <a:spLocks/>
              </p:cNvSpPr>
              <p:nvPr/>
            </p:nvSpPr>
            <p:spPr bwMode="auto">
              <a:xfrm>
                <a:off x="1305" y="40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6" name="Freeform 86">
                <a:extLst>
                  <a:ext uri="{FF2B5EF4-FFF2-40B4-BE49-F238E27FC236}">
                    <a16:creationId xmlns:a16="http://schemas.microsoft.com/office/drawing/2014/main" id="{65875AE0-2256-7FE7-EFFD-43A11007629F}"/>
                  </a:ext>
                </a:extLst>
              </p:cNvPr>
              <p:cNvSpPr>
                <a:spLocks/>
              </p:cNvSpPr>
              <p:nvPr/>
            </p:nvSpPr>
            <p:spPr bwMode="auto">
              <a:xfrm>
                <a:off x="1339" y="439"/>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7" name="Freeform 87">
                <a:extLst>
                  <a:ext uri="{FF2B5EF4-FFF2-40B4-BE49-F238E27FC236}">
                    <a16:creationId xmlns:a16="http://schemas.microsoft.com/office/drawing/2014/main" id="{DDB2B306-C587-34DC-1FB5-B311BC0AED9C}"/>
                  </a:ext>
                </a:extLst>
              </p:cNvPr>
              <p:cNvSpPr>
                <a:spLocks/>
              </p:cNvSpPr>
              <p:nvPr/>
            </p:nvSpPr>
            <p:spPr bwMode="auto">
              <a:xfrm>
                <a:off x="1373" y="473"/>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8" name="Freeform 88">
                <a:extLst>
                  <a:ext uri="{FF2B5EF4-FFF2-40B4-BE49-F238E27FC236}">
                    <a16:creationId xmlns:a16="http://schemas.microsoft.com/office/drawing/2014/main" id="{91AB5188-7595-C576-2B47-EE1E3126CD78}"/>
                  </a:ext>
                </a:extLst>
              </p:cNvPr>
              <p:cNvSpPr>
                <a:spLocks/>
              </p:cNvSpPr>
              <p:nvPr/>
            </p:nvSpPr>
            <p:spPr bwMode="auto">
              <a:xfrm>
                <a:off x="1407" y="5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9" name="Freeform 89">
                <a:extLst>
                  <a:ext uri="{FF2B5EF4-FFF2-40B4-BE49-F238E27FC236}">
                    <a16:creationId xmlns:a16="http://schemas.microsoft.com/office/drawing/2014/main" id="{A2F57FED-4B00-716E-D56C-921D84B84313}"/>
                  </a:ext>
                </a:extLst>
              </p:cNvPr>
              <p:cNvSpPr>
                <a:spLocks/>
              </p:cNvSpPr>
              <p:nvPr/>
            </p:nvSpPr>
            <p:spPr bwMode="auto">
              <a:xfrm>
                <a:off x="1441" y="541"/>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0" name="Freeform 90">
                <a:extLst>
                  <a:ext uri="{FF2B5EF4-FFF2-40B4-BE49-F238E27FC236}">
                    <a16:creationId xmlns:a16="http://schemas.microsoft.com/office/drawing/2014/main" id="{E8F64724-6811-E743-5EC2-F0E0781E1800}"/>
                  </a:ext>
                </a:extLst>
              </p:cNvPr>
              <p:cNvSpPr>
                <a:spLocks/>
              </p:cNvSpPr>
              <p:nvPr/>
            </p:nvSpPr>
            <p:spPr bwMode="auto">
              <a:xfrm>
                <a:off x="1475" y="575"/>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1" name="Freeform 91">
                <a:extLst>
                  <a:ext uri="{FF2B5EF4-FFF2-40B4-BE49-F238E27FC236}">
                    <a16:creationId xmlns:a16="http://schemas.microsoft.com/office/drawing/2014/main" id="{1445EBA3-A8F3-4199-5321-AE2FB0623132}"/>
                  </a:ext>
                </a:extLst>
              </p:cNvPr>
              <p:cNvSpPr>
                <a:spLocks/>
              </p:cNvSpPr>
              <p:nvPr/>
            </p:nvSpPr>
            <p:spPr bwMode="auto">
              <a:xfrm>
                <a:off x="1509" y="60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2" name="Freeform 92">
                <a:extLst>
                  <a:ext uri="{FF2B5EF4-FFF2-40B4-BE49-F238E27FC236}">
                    <a16:creationId xmlns:a16="http://schemas.microsoft.com/office/drawing/2014/main" id="{9358FE9A-0F54-44C8-2A04-382DC91A0DC6}"/>
                  </a:ext>
                </a:extLst>
              </p:cNvPr>
              <p:cNvSpPr>
                <a:spLocks/>
              </p:cNvSpPr>
              <p:nvPr/>
            </p:nvSpPr>
            <p:spPr bwMode="auto">
              <a:xfrm>
                <a:off x="1543" y="643"/>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3" name="Freeform 93">
                <a:extLst>
                  <a:ext uri="{FF2B5EF4-FFF2-40B4-BE49-F238E27FC236}">
                    <a16:creationId xmlns:a16="http://schemas.microsoft.com/office/drawing/2014/main" id="{60967979-C82E-E08B-6C24-7FFD921F4158}"/>
                  </a:ext>
                </a:extLst>
              </p:cNvPr>
              <p:cNvSpPr>
                <a:spLocks/>
              </p:cNvSpPr>
              <p:nvPr/>
            </p:nvSpPr>
            <p:spPr bwMode="auto">
              <a:xfrm>
                <a:off x="1577" y="677"/>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4" name="Freeform 94">
                <a:extLst>
                  <a:ext uri="{FF2B5EF4-FFF2-40B4-BE49-F238E27FC236}">
                    <a16:creationId xmlns:a16="http://schemas.microsoft.com/office/drawing/2014/main" id="{740C8BBA-F822-767C-DBF2-C9D5FCC8EC68}"/>
                  </a:ext>
                </a:extLst>
              </p:cNvPr>
              <p:cNvSpPr>
                <a:spLocks/>
              </p:cNvSpPr>
              <p:nvPr/>
            </p:nvSpPr>
            <p:spPr bwMode="auto">
              <a:xfrm>
                <a:off x="1611" y="71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5" name="Freeform 95">
                <a:extLst>
                  <a:ext uri="{FF2B5EF4-FFF2-40B4-BE49-F238E27FC236}">
                    <a16:creationId xmlns:a16="http://schemas.microsoft.com/office/drawing/2014/main" id="{9F4F726F-E742-F471-2D9D-20CB48A27A3E}"/>
                  </a:ext>
                </a:extLst>
              </p:cNvPr>
              <p:cNvSpPr>
                <a:spLocks/>
              </p:cNvSpPr>
              <p:nvPr/>
            </p:nvSpPr>
            <p:spPr bwMode="auto">
              <a:xfrm>
                <a:off x="1646" y="745"/>
                <a:ext cx="22"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6" name="Freeform 96">
                <a:extLst>
                  <a:ext uri="{FF2B5EF4-FFF2-40B4-BE49-F238E27FC236}">
                    <a16:creationId xmlns:a16="http://schemas.microsoft.com/office/drawing/2014/main" id="{A6A552ED-FF9F-F2FC-2954-CC0B25307045}"/>
                  </a:ext>
                </a:extLst>
              </p:cNvPr>
              <p:cNvSpPr>
                <a:spLocks/>
              </p:cNvSpPr>
              <p:nvPr/>
            </p:nvSpPr>
            <p:spPr bwMode="auto">
              <a:xfrm>
                <a:off x="1680" y="77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7" name="Oval 97">
                <a:extLst>
                  <a:ext uri="{FF2B5EF4-FFF2-40B4-BE49-F238E27FC236}">
                    <a16:creationId xmlns:a16="http://schemas.microsoft.com/office/drawing/2014/main" id="{F22F91F3-C367-D813-F5C7-1EAFB844D5E5}"/>
                  </a:ext>
                </a:extLst>
              </p:cNvPr>
              <p:cNvSpPr>
                <a:spLocks noChangeArrowheads="1"/>
              </p:cNvSpPr>
              <p:nvPr/>
            </p:nvSpPr>
            <p:spPr bwMode="auto">
              <a:xfrm>
                <a:off x="1715" y="81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8" name="Oval 98">
                <a:extLst>
                  <a:ext uri="{FF2B5EF4-FFF2-40B4-BE49-F238E27FC236}">
                    <a16:creationId xmlns:a16="http://schemas.microsoft.com/office/drawing/2014/main" id="{E2A5C263-74A1-65BA-87C1-945C6EEFBF05}"/>
                  </a:ext>
                </a:extLst>
              </p:cNvPr>
              <p:cNvSpPr>
                <a:spLocks noChangeArrowheads="1"/>
              </p:cNvSpPr>
              <p:nvPr/>
            </p:nvSpPr>
            <p:spPr bwMode="auto">
              <a:xfrm>
                <a:off x="1749" y="8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9" name="Freeform 99">
                <a:extLst>
                  <a:ext uri="{FF2B5EF4-FFF2-40B4-BE49-F238E27FC236}">
                    <a16:creationId xmlns:a16="http://schemas.microsoft.com/office/drawing/2014/main" id="{9E232439-5803-D30E-9B4A-11E5BCBEC1CF}"/>
                  </a:ext>
                </a:extLst>
              </p:cNvPr>
              <p:cNvSpPr>
                <a:spLocks/>
              </p:cNvSpPr>
              <p:nvPr/>
            </p:nvSpPr>
            <p:spPr bwMode="auto">
              <a:xfrm>
                <a:off x="1782" y="882"/>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0" name="Freeform 100">
                <a:extLst>
                  <a:ext uri="{FF2B5EF4-FFF2-40B4-BE49-F238E27FC236}">
                    <a16:creationId xmlns:a16="http://schemas.microsoft.com/office/drawing/2014/main" id="{DDC2D8F9-A56E-E924-5A84-048111CB5B77}"/>
                  </a:ext>
                </a:extLst>
              </p:cNvPr>
              <p:cNvSpPr>
                <a:spLocks/>
              </p:cNvSpPr>
              <p:nvPr/>
            </p:nvSpPr>
            <p:spPr bwMode="auto">
              <a:xfrm>
                <a:off x="1816" y="9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1" name="Freeform 101">
                <a:extLst>
                  <a:ext uri="{FF2B5EF4-FFF2-40B4-BE49-F238E27FC236}">
                    <a16:creationId xmlns:a16="http://schemas.microsoft.com/office/drawing/2014/main" id="{F67BB6E9-0981-B086-1C48-5F2E8FFB44E7}"/>
                  </a:ext>
                </a:extLst>
              </p:cNvPr>
              <p:cNvSpPr>
                <a:spLocks/>
              </p:cNvSpPr>
              <p:nvPr/>
            </p:nvSpPr>
            <p:spPr bwMode="auto">
              <a:xfrm>
                <a:off x="1850" y="950"/>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2" name="Freeform 102">
                <a:extLst>
                  <a:ext uri="{FF2B5EF4-FFF2-40B4-BE49-F238E27FC236}">
                    <a16:creationId xmlns:a16="http://schemas.microsoft.com/office/drawing/2014/main" id="{A3296AD7-50AA-5D08-801E-C55EF02EDEE1}"/>
                  </a:ext>
                </a:extLst>
              </p:cNvPr>
              <p:cNvSpPr>
                <a:spLocks/>
              </p:cNvSpPr>
              <p:nvPr/>
            </p:nvSpPr>
            <p:spPr bwMode="auto">
              <a:xfrm>
                <a:off x="1884" y="98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3" name="Freeform 103">
                <a:extLst>
                  <a:ext uri="{FF2B5EF4-FFF2-40B4-BE49-F238E27FC236}">
                    <a16:creationId xmlns:a16="http://schemas.microsoft.com/office/drawing/2014/main" id="{2A5DD321-C3C8-D231-D7F7-F8A5E73AA3C9}"/>
                  </a:ext>
                </a:extLst>
              </p:cNvPr>
              <p:cNvSpPr>
                <a:spLocks/>
              </p:cNvSpPr>
              <p:nvPr/>
            </p:nvSpPr>
            <p:spPr bwMode="auto">
              <a:xfrm>
                <a:off x="1918" y="10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4" name="Freeform 104">
                <a:extLst>
                  <a:ext uri="{FF2B5EF4-FFF2-40B4-BE49-F238E27FC236}">
                    <a16:creationId xmlns:a16="http://schemas.microsoft.com/office/drawing/2014/main" id="{0B2B17D8-C65C-ACC5-E268-6981860D57F1}"/>
                  </a:ext>
                </a:extLst>
              </p:cNvPr>
              <p:cNvSpPr>
                <a:spLocks/>
              </p:cNvSpPr>
              <p:nvPr/>
            </p:nvSpPr>
            <p:spPr bwMode="auto">
              <a:xfrm>
                <a:off x="1952" y="1052"/>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5" name="Freeform 105">
                <a:extLst>
                  <a:ext uri="{FF2B5EF4-FFF2-40B4-BE49-F238E27FC236}">
                    <a16:creationId xmlns:a16="http://schemas.microsoft.com/office/drawing/2014/main" id="{D22B05B1-34AD-150D-E08F-7C11D925871C}"/>
                  </a:ext>
                </a:extLst>
              </p:cNvPr>
              <p:cNvSpPr>
                <a:spLocks/>
              </p:cNvSpPr>
              <p:nvPr/>
            </p:nvSpPr>
            <p:spPr bwMode="auto">
              <a:xfrm>
                <a:off x="1277" y="433"/>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6" name="Freeform 106">
                <a:extLst>
                  <a:ext uri="{FF2B5EF4-FFF2-40B4-BE49-F238E27FC236}">
                    <a16:creationId xmlns:a16="http://schemas.microsoft.com/office/drawing/2014/main" id="{7A156830-5FA2-B72E-9870-7A41F483B298}"/>
                  </a:ext>
                </a:extLst>
              </p:cNvPr>
              <p:cNvSpPr>
                <a:spLocks/>
              </p:cNvSpPr>
              <p:nvPr/>
            </p:nvSpPr>
            <p:spPr bwMode="auto">
              <a:xfrm>
                <a:off x="1311" y="467"/>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7" name="Freeform 107">
                <a:extLst>
                  <a:ext uri="{FF2B5EF4-FFF2-40B4-BE49-F238E27FC236}">
                    <a16:creationId xmlns:a16="http://schemas.microsoft.com/office/drawing/2014/main" id="{A6BDBAB0-B9A3-DC97-AC12-5A195CD4E22A}"/>
                  </a:ext>
                </a:extLst>
              </p:cNvPr>
              <p:cNvSpPr>
                <a:spLocks/>
              </p:cNvSpPr>
              <p:nvPr/>
            </p:nvSpPr>
            <p:spPr bwMode="auto">
              <a:xfrm>
                <a:off x="1345" y="50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8" name="Oval 108">
                <a:extLst>
                  <a:ext uri="{FF2B5EF4-FFF2-40B4-BE49-F238E27FC236}">
                    <a16:creationId xmlns:a16="http://schemas.microsoft.com/office/drawing/2014/main" id="{B4575A31-3E16-89FF-E1FE-A2F2D5B761A5}"/>
                  </a:ext>
                </a:extLst>
              </p:cNvPr>
              <p:cNvSpPr>
                <a:spLocks noChangeArrowheads="1"/>
              </p:cNvSpPr>
              <p:nvPr/>
            </p:nvSpPr>
            <p:spPr bwMode="auto">
              <a:xfrm>
                <a:off x="1380" y="5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9" name="Oval 109">
                <a:extLst>
                  <a:ext uri="{FF2B5EF4-FFF2-40B4-BE49-F238E27FC236}">
                    <a16:creationId xmlns:a16="http://schemas.microsoft.com/office/drawing/2014/main" id="{FFE63A9F-6451-ACA6-B73A-CAF462BC0B22}"/>
                  </a:ext>
                </a:extLst>
              </p:cNvPr>
              <p:cNvSpPr>
                <a:spLocks noChangeArrowheads="1"/>
              </p:cNvSpPr>
              <p:nvPr/>
            </p:nvSpPr>
            <p:spPr bwMode="auto">
              <a:xfrm>
                <a:off x="1415" y="57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0" name="Freeform 110">
                <a:extLst>
                  <a:ext uri="{FF2B5EF4-FFF2-40B4-BE49-F238E27FC236}">
                    <a16:creationId xmlns:a16="http://schemas.microsoft.com/office/drawing/2014/main" id="{D2F131C3-42B1-3270-4B2E-315CD7C32DD1}"/>
                  </a:ext>
                </a:extLst>
              </p:cNvPr>
              <p:cNvSpPr>
                <a:spLocks/>
              </p:cNvSpPr>
              <p:nvPr/>
            </p:nvSpPr>
            <p:spPr bwMode="auto">
              <a:xfrm>
                <a:off x="1448" y="60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1" name="Freeform 111">
                <a:extLst>
                  <a:ext uri="{FF2B5EF4-FFF2-40B4-BE49-F238E27FC236}">
                    <a16:creationId xmlns:a16="http://schemas.microsoft.com/office/drawing/2014/main" id="{B9D799B9-BD4F-7705-6804-484CA02369EA}"/>
                  </a:ext>
                </a:extLst>
              </p:cNvPr>
              <p:cNvSpPr>
                <a:spLocks/>
              </p:cNvSpPr>
              <p:nvPr/>
            </p:nvSpPr>
            <p:spPr bwMode="auto">
              <a:xfrm>
                <a:off x="1482" y="6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2" name="Oval 112">
                <a:extLst>
                  <a:ext uri="{FF2B5EF4-FFF2-40B4-BE49-F238E27FC236}">
                    <a16:creationId xmlns:a16="http://schemas.microsoft.com/office/drawing/2014/main" id="{EE27442A-27CC-BD0B-6447-3A68E7A05BD7}"/>
                  </a:ext>
                </a:extLst>
              </p:cNvPr>
              <p:cNvSpPr>
                <a:spLocks noChangeArrowheads="1"/>
              </p:cNvSpPr>
              <p:nvPr/>
            </p:nvSpPr>
            <p:spPr bwMode="auto">
              <a:xfrm>
                <a:off x="1517" y="6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3" name="Oval 113">
                <a:extLst>
                  <a:ext uri="{FF2B5EF4-FFF2-40B4-BE49-F238E27FC236}">
                    <a16:creationId xmlns:a16="http://schemas.microsoft.com/office/drawing/2014/main" id="{F3704F24-2E1F-163C-E6DE-155D93A7938C}"/>
                  </a:ext>
                </a:extLst>
              </p:cNvPr>
              <p:cNvSpPr>
                <a:spLocks noChangeArrowheads="1"/>
              </p:cNvSpPr>
              <p:nvPr/>
            </p:nvSpPr>
            <p:spPr bwMode="auto">
              <a:xfrm>
                <a:off x="1551" y="7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4" name="Freeform 114">
                <a:extLst>
                  <a:ext uri="{FF2B5EF4-FFF2-40B4-BE49-F238E27FC236}">
                    <a16:creationId xmlns:a16="http://schemas.microsoft.com/office/drawing/2014/main" id="{D0E0B3B0-5150-B689-37C5-F27A5873655B}"/>
                  </a:ext>
                </a:extLst>
              </p:cNvPr>
              <p:cNvSpPr>
                <a:spLocks/>
              </p:cNvSpPr>
              <p:nvPr/>
            </p:nvSpPr>
            <p:spPr bwMode="auto">
              <a:xfrm>
                <a:off x="1584" y="739"/>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5" name="Freeform 115">
                <a:extLst>
                  <a:ext uri="{FF2B5EF4-FFF2-40B4-BE49-F238E27FC236}">
                    <a16:creationId xmlns:a16="http://schemas.microsoft.com/office/drawing/2014/main" id="{27E5C481-7F35-8DBB-5727-BF47D5E7AFD9}"/>
                  </a:ext>
                </a:extLst>
              </p:cNvPr>
              <p:cNvSpPr>
                <a:spLocks/>
              </p:cNvSpPr>
              <p:nvPr/>
            </p:nvSpPr>
            <p:spPr bwMode="auto">
              <a:xfrm>
                <a:off x="1618" y="77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6" name="Oval 116">
                <a:extLst>
                  <a:ext uri="{FF2B5EF4-FFF2-40B4-BE49-F238E27FC236}">
                    <a16:creationId xmlns:a16="http://schemas.microsoft.com/office/drawing/2014/main" id="{BDF8FE92-1FB4-DE23-55E2-0BFD2AE2D698}"/>
                  </a:ext>
                </a:extLst>
              </p:cNvPr>
              <p:cNvSpPr>
                <a:spLocks noChangeArrowheads="1"/>
              </p:cNvSpPr>
              <p:nvPr/>
            </p:nvSpPr>
            <p:spPr bwMode="auto">
              <a:xfrm>
                <a:off x="1653" y="8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7" name="Oval 117">
                <a:extLst>
                  <a:ext uri="{FF2B5EF4-FFF2-40B4-BE49-F238E27FC236}">
                    <a16:creationId xmlns:a16="http://schemas.microsoft.com/office/drawing/2014/main" id="{6154A4F9-B7DC-23AA-7866-2021B4EA6723}"/>
                  </a:ext>
                </a:extLst>
              </p:cNvPr>
              <p:cNvSpPr>
                <a:spLocks noChangeArrowheads="1"/>
              </p:cNvSpPr>
              <p:nvPr/>
            </p:nvSpPr>
            <p:spPr bwMode="auto">
              <a:xfrm>
                <a:off x="1687" y="84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8" name="Freeform 118">
                <a:extLst>
                  <a:ext uri="{FF2B5EF4-FFF2-40B4-BE49-F238E27FC236}">
                    <a16:creationId xmlns:a16="http://schemas.microsoft.com/office/drawing/2014/main" id="{EE5AA518-BB0B-627E-F2BC-8B34B5582681}"/>
                  </a:ext>
                </a:extLst>
              </p:cNvPr>
              <p:cNvSpPr>
                <a:spLocks/>
              </p:cNvSpPr>
              <p:nvPr/>
            </p:nvSpPr>
            <p:spPr bwMode="auto">
              <a:xfrm>
                <a:off x="1720" y="87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9" name="Freeform 119">
                <a:extLst>
                  <a:ext uri="{FF2B5EF4-FFF2-40B4-BE49-F238E27FC236}">
                    <a16:creationId xmlns:a16="http://schemas.microsoft.com/office/drawing/2014/main" id="{A9E13471-6766-F938-E714-BFA762291B63}"/>
                  </a:ext>
                </a:extLst>
              </p:cNvPr>
              <p:cNvSpPr>
                <a:spLocks/>
              </p:cNvSpPr>
              <p:nvPr/>
            </p:nvSpPr>
            <p:spPr bwMode="auto">
              <a:xfrm>
                <a:off x="1754" y="90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0" name="Oval 120">
                <a:extLst>
                  <a:ext uri="{FF2B5EF4-FFF2-40B4-BE49-F238E27FC236}">
                    <a16:creationId xmlns:a16="http://schemas.microsoft.com/office/drawing/2014/main" id="{BFD956DC-5F2B-8183-D33B-466B9984B8E5}"/>
                  </a:ext>
                </a:extLst>
              </p:cNvPr>
              <p:cNvSpPr>
                <a:spLocks noChangeArrowheads="1"/>
              </p:cNvSpPr>
              <p:nvPr/>
            </p:nvSpPr>
            <p:spPr bwMode="auto">
              <a:xfrm>
                <a:off x="1789" y="94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1" name="Oval 121">
                <a:extLst>
                  <a:ext uri="{FF2B5EF4-FFF2-40B4-BE49-F238E27FC236}">
                    <a16:creationId xmlns:a16="http://schemas.microsoft.com/office/drawing/2014/main" id="{87E156BB-E2FB-1B13-45C2-11DB91DAD19B}"/>
                  </a:ext>
                </a:extLst>
              </p:cNvPr>
              <p:cNvSpPr>
                <a:spLocks noChangeArrowheads="1"/>
              </p:cNvSpPr>
              <p:nvPr/>
            </p:nvSpPr>
            <p:spPr bwMode="auto">
              <a:xfrm>
                <a:off x="1823" y="97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2" name="Freeform 122">
                <a:extLst>
                  <a:ext uri="{FF2B5EF4-FFF2-40B4-BE49-F238E27FC236}">
                    <a16:creationId xmlns:a16="http://schemas.microsoft.com/office/drawing/2014/main" id="{F1203106-2D57-0044-C738-CE104206F24C}"/>
                  </a:ext>
                </a:extLst>
              </p:cNvPr>
              <p:cNvSpPr>
                <a:spLocks/>
              </p:cNvSpPr>
              <p:nvPr/>
            </p:nvSpPr>
            <p:spPr bwMode="auto">
              <a:xfrm>
                <a:off x="1856" y="10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3" name="Freeform 123">
                <a:extLst>
                  <a:ext uri="{FF2B5EF4-FFF2-40B4-BE49-F238E27FC236}">
                    <a16:creationId xmlns:a16="http://schemas.microsoft.com/office/drawing/2014/main" id="{E4AE5F98-371F-1668-39B9-72DB43CE74E1}"/>
                  </a:ext>
                </a:extLst>
              </p:cNvPr>
              <p:cNvSpPr>
                <a:spLocks/>
              </p:cNvSpPr>
              <p:nvPr/>
            </p:nvSpPr>
            <p:spPr bwMode="auto">
              <a:xfrm>
                <a:off x="1890" y="104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4" name="Freeform 124">
                <a:extLst>
                  <a:ext uri="{FF2B5EF4-FFF2-40B4-BE49-F238E27FC236}">
                    <a16:creationId xmlns:a16="http://schemas.microsoft.com/office/drawing/2014/main" id="{BB93E677-96E4-209F-4DE2-119C6E45684E}"/>
                  </a:ext>
                </a:extLst>
              </p:cNvPr>
              <p:cNvSpPr>
                <a:spLocks/>
              </p:cNvSpPr>
              <p:nvPr/>
            </p:nvSpPr>
            <p:spPr bwMode="auto">
              <a:xfrm>
                <a:off x="1924" y="1080"/>
                <a:ext cx="23" cy="22"/>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5" name="Freeform 125">
                <a:extLst>
                  <a:ext uri="{FF2B5EF4-FFF2-40B4-BE49-F238E27FC236}">
                    <a16:creationId xmlns:a16="http://schemas.microsoft.com/office/drawing/2014/main" id="{6DA54AE1-C076-4408-117C-EC8D7FC7FB64}"/>
                  </a:ext>
                </a:extLst>
              </p:cNvPr>
              <p:cNvSpPr>
                <a:spLocks/>
              </p:cNvSpPr>
              <p:nvPr/>
            </p:nvSpPr>
            <p:spPr bwMode="auto">
              <a:xfrm>
                <a:off x="1250" y="460"/>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6" name="Freeform 126">
                <a:extLst>
                  <a:ext uri="{FF2B5EF4-FFF2-40B4-BE49-F238E27FC236}">
                    <a16:creationId xmlns:a16="http://schemas.microsoft.com/office/drawing/2014/main" id="{8F8F7400-EBCD-AD19-021B-BFE1D5EDF81F}"/>
                  </a:ext>
                </a:extLst>
              </p:cNvPr>
              <p:cNvSpPr>
                <a:spLocks/>
              </p:cNvSpPr>
              <p:nvPr/>
            </p:nvSpPr>
            <p:spPr bwMode="auto">
              <a:xfrm>
                <a:off x="1284" y="4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7" name="Freeform 127">
                <a:extLst>
                  <a:ext uri="{FF2B5EF4-FFF2-40B4-BE49-F238E27FC236}">
                    <a16:creationId xmlns:a16="http://schemas.microsoft.com/office/drawing/2014/main" id="{399A478D-49B4-6248-E769-EA754725CBF1}"/>
                  </a:ext>
                </a:extLst>
              </p:cNvPr>
              <p:cNvSpPr>
                <a:spLocks/>
              </p:cNvSpPr>
              <p:nvPr/>
            </p:nvSpPr>
            <p:spPr bwMode="auto">
              <a:xfrm>
                <a:off x="1318" y="529"/>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8" name="Freeform 128">
                <a:extLst>
                  <a:ext uri="{FF2B5EF4-FFF2-40B4-BE49-F238E27FC236}">
                    <a16:creationId xmlns:a16="http://schemas.microsoft.com/office/drawing/2014/main" id="{16645710-776B-A948-2750-5968874B6947}"/>
                  </a:ext>
                </a:extLst>
              </p:cNvPr>
              <p:cNvSpPr>
                <a:spLocks/>
              </p:cNvSpPr>
              <p:nvPr/>
            </p:nvSpPr>
            <p:spPr bwMode="auto">
              <a:xfrm>
                <a:off x="1352" y="56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9" name="Freeform 129">
                <a:extLst>
                  <a:ext uri="{FF2B5EF4-FFF2-40B4-BE49-F238E27FC236}">
                    <a16:creationId xmlns:a16="http://schemas.microsoft.com/office/drawing/2014/main" id="{2824D9CD-63C2-6C7E-A9B5-6A0D571CFF14}"/>
                  </a:ext>
                </a:extLst>
              </p:cNvPr>
              <p:cNvSpPr>
                <a:spLocks/>
              </p:cNvSpPr>
              <p:nvPr/>
            </p:nvSpPr>
            <p:spPr bwMode="auto">
              <a:xfrm>
                <a:off x="1386" y="59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0" name="Freeform 130">
                <a:extLst>
                  <a:ext uri="{FF2B5EF4-FFF2-40B4-BE49-F238E27FC236}">
                    <a16:creationId xmlns:a16="http://schemas.microsoft.com/office/drawing/2014/main" id="{8C8398DD-8FFE-96DE-D4C0-403933C37103}"/>
                  </a:ext>
                </a:extLst>
              </p:cNvPr>
              <p:cNvSpPr>
                <a:spLocks/>
              </p:cNvSpPr>
              <p:nvPr/>
            </p:nvSpPr>
            <p:spPr bwMode="auto">
              <a:xfrm>
                <a:off x="1420" y="63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1" name="Freeform 131">
                <a:extLst>
                  <a:ext uri="{FF2B5EF4-FFF2-40B4-BE49-F238E27FC236}">
                    <a16:creationId xmlns:a16="http://schemas.microsoft.com/office/drawing/2014/main" id="{083E4A66-EEA9-13BB-30A1-5EE6F7F1934E}"/>
                  </a:ext>
                </a:extLst>
              </p:cNvPr>
              <p:cNvSpPr>
                <a:spLocks/>
              </p:cNvSpPr>
              <p:nvPr/>
            </p:nvSpPr>
            <p:spPr bwMode="auto">
              <a:xfrm>
                <a:off x="1454" y="665"/>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2" name="Oval 132">
                <a:extLst>
                  <a:ext uri="{FF2B5EF4-FFF2-40B4-BE49-F238E27FC236}">
                    <a16:creationId xmlns:a16="http://schemas.microsoft.com/office/drawing/2014/main" id="{9940A060-9666-F871-2950-9A043E34C348}"/>
                  </a:ext>
                </a:extLst>
              </p:cNvPr>
              <p:cNvSpPr>
                <a:spLocks noChangeArrowheads="1"/>
              </p:cNvSpPr>
              <p:nvPr/>
            </p:nvSpPr>
            <p:spPr bwMode="auto">
              <a:xfrm>
                <a:off x="1489" y="7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3" name="Oval 133">
                <a:extLst>
                  <a:ext uri="{FF2B5EF4-FFF2-40B4-BE49-F238E27FC236}">
                    <a16:creationId xmlns:a16="http://schemas.microsoft.com/office/drawing/2014/main" id="{AE566579-6028-1014-AAE3-1AD040BDCBE4}"/>
                  </a:ext>
                </a:extLst>
              </p:cNvPr>
              <p:cNvSpPr>
                <a:spLocks noChangeArrowheads="1"/>
              </p:cNvSpPr>
              <p:nvPr/>
            </p:nvSpPr>
            <p:spPr bwMode="auto">
              <a:xfrm>
                <a:off x="1523" y="7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4" name="Freeform 134">
                <a:extLst>
                  <a:ext uri="{FF2B5EF4-FFF2-40B4-BE49-F238E27FC236}">
                    <a16:creationId xmlns:a16="http://schemas.microsoft.com/office/drawing/2014/main" id="{468A9B85-E61C-7449-CC89-383DEE22CC45}"/>
                  </a:ext>
                </a:extLst>
              </p:cNvPr>
              <p:cNvSpPr>
                <a:spLocks/>
              </p:cNvSpPr>
              <p:nvPr/>
            </p:nvSpPr>
            <p:spPr bwMode="auto">
              <a:xfrm>
                <a:off x="1556" y="767"/>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5" name="Freeform 135">
                <a:extLst>
                  <a:ext uri="{FF2B5EF4-FFF2-40B4-BE49-F238E27FC236}">
                    <a16:creationId xmlns:a16="http://schemas.microsoft.com/office/drawing/2014/main" id="{A325DF5D-7171-0A75-6335-0EB5DD220D10}"/>
                  </a:ext>
                </a:extLst>
              </p:cNvPr>
              <p:cNvSpPr>
                <a:spLocks/>
              </p:cNvSpPr>
              <p:nvPr/>
            </p:nvSpPr>
            <p:spPr bwMode="auto">
              <a:xfrm>
                <a:off x="1590" y="80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6" name="Oval 136">
                <a:extLst>
                  <a:ext uri="{FF2B5EF4-FFF2-40B4-BE49-F238E27FC236}">
                    <a16:creationId xmlns:a16="http://schemas.microsoft.com/office/drawing/2014/main" id="{9B5C6A63-9251-95C8-F01A-97197BFE8B57}"/>
                  </a:ext>
                </a:extLst>
              </p:cNvPr>
              <p:cNvSpPr>
                <a:spLocks noChangeArrowheads="1"/>
              </p:cNvSpPr>
              <p:nvPr/>
            </p:nvSpPr>
            <p:spPr bwMode="auto">
              <a:xfrm>
                <a:off x="1625" y="8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7" name="Oval 137">
                <a:extLst>
                  <a:ext uri="{FF2B5EF4-FFF2-40B4-BE49-F238E27FC236}">
                    <a16:creationId xmlns:a16="http://schemas.microsoft.com/office/drawing/2014/main" id="{8CD67141-17C5-10CF-7C86-9CA930B7B0FB}"/>
                  </a:ext>
                </a:extLst>
              </p:cNvPr>
              <p:cNvSpPr>
                <a:spLocks noChangeArrowheads="1"/>
              </p:cNvSpPr>
              <p:nvPr/>
            </p:nvSpPr>
            <p:spPr bwMode="auto">
              <a:xfrm>
                <a:off x="1659" y="87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8" name="Freeform 138">
                <a:extLst>
                  <a:ext uri="{FF2B5EF4-FFF2-40B4-BE49-F238E27FC236}">
                    <a16:creationId xmlns:a16="http://schemas.microsoft.com/office/drawing/2014/main" id="{759C0F74-558A-E7D6-5FAE-8451F962FFD9}"/>
                  </a:ext>
                </a:extLst>
              </p:cNvPr>
              <p:cNvSpPr>
                <a:spLocks/>
              </p:cNvSpPr>
              <p:nvPr/>
            </p:nvSpPr>
            <p:spPr bwMode="auto">
              <a:xfrm>
                <a:off x="1692" y="90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9" name="Freeform 139">
                <a:extLst>
                  <a:ext uri="{FF2B5EF4-FFF2-40B4-BE49-F238E27FC236}">
                    <a16:creationId xmlns:a16="http://schemas.microsoft.com/office/drawing/2014/main" id="{04DE8B00-9CFD-A6CB-70E3-6940EE9D1CB2}"/>
                  </a:ext>
                </a:extLst>
              </p:cNvPr>
              <p:cNvSpPr>
                <a:spLocks/>
              </p:cNvSpPr>
              <p:nvPr/>
            </p:nvSpPr>
            <p:spPr bwMode="auto">
              <a:xfrm>
                <a:off x="1726" y="9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0" name="Oval 140">
                <a:extLst>
                  <a:ext uri="{FF2B5EF4-FFF2-40B4-BE49-F238E27FC236}">
                    <a16:creationId xmlns:a16="http://schemas.microsoft.com/office/drawing/2014/main" id="{7E60268F-EB25-C60E-30AB-B80BE75AD44D}"/>
                  </a:ext>
                </a:extLst>
              </p:cNvPr>
              <p:cNvSpPr>
                <a:spLocks noChangeArrowheads="1"/>
              </p:cNvSpPr>
              <p:nvPr/>
            </p:nvSpPr>
            <p:spPr bwMode="auto">
              <a:xfrm>
                <a:off x="1761" y="9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1" name="Oval 141">
                <a:extLst>
                  <a:ext uri="{FF2B5EF4-FFF2-40B4-BE49-F238E27FC236}">
                    <a16:creationId xmlns:a16="http://schemas.microsoft.com/office/drawing/2014/main" id="{45F743B5-B9CA-9BA9-E286-154B8019D14E}"/>
                  </a:ext>
                </a:extLst>
              </p:cNvPr>
              <p:cNvSpPr>
                <a:spLocks noChangeArrowheads="1"/>
              </p:cNvSpPr>
              <p:nvPr/>
            </p:nvSpPr>
            <p:spPr bwMode="auto">
              <a:xfrm>
                <a:off x="1795" y="10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2" name="Freeform 142">
                <a:extLst>
                  <a:ext uri="{FF2B5EF4-FFF2-40B4-BE49-F238E27FC236}">
                    <a16:creationId xmlns:a16="http://schemas.microsoft.com/office/drawing/2014/main" id="{D03FA311-E9FE-8734-CA1F-D42079CCA063}"/>
                  </a:ext>
                </a:extLst>
              </p:cNvPr>
              <p:cNvSpPr>
                <a:spLocks/>
              </p:cNvSpPr>
              <p:nvPr/>
            </p:nvSpPr>
            <p:spPr bwMode="auto">
              <a:xfrm>
                <a:off x="1828" y="103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3" name="Freeform 143">
                <a:extLst>
                  <a:ext uri="{FF2B5EF4-FFF2-40B4-BE49-F238E27FC236}">
                    <a16:creationId xmlns:a16="http://schemas.microsoft.com/office/drawing/2014/main" id="{2AF3704B-B1FE-125A-CBC8-7CBEACFF9740}"/>
                  </a:ext>
                </a:extLst>
              </p:cNvPr>
              <p:cNvSpPr>
                <a:spLocks/>
              </p:cNvSpPr>
              <p:nvPr/>
            </p:nvSpPr>
            <p:spPr bwMode="auto">
              <a:xfrm>
                <a:off x="1862" y="107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4" name="Oval 144">
                <a:extLst>
                  <a:ext uri="{FF2B5EF4-FFF2-40B4-BE49-F238E27FC236}">
                    <a16:creationId xmlns:a16="http://schemas.microsoft.com/office/drawing/2014/main" id="{C457A8EA-6441-32CF-8099-2513D6B42281}"/>
                  </a:ext>
                </a:extLst>
              </p:cNvPr>
              <p:cNvSpPr>
                <a:spLocks noChangeArrowheads="1"/>
              </p:cNvSpPr>
              <p:nvPr/>
            </p:nvSpPr>
            <p:spPr bwMode="auto">
              <a:xfrm>
                <a:off x="1897" y="11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5" name="Freeform 145">
                <a:extLst>
                  <a:ext uri="{FF2B5EF4-FFF2-40B4-BE49-F238E27FC236}">
                    <a16:creationId xmlns:a16="http://schemas.microsoft.com/office/drawing/2014/main" id="{7AC0980D-D6FB-BCAC-EC88-CB79E4A3B488}"/>
                  </a:ext>
                </a:extLst>
              </p:cNvPr>
              <p:cNvSpPr>
                <a:spLocks/>
              </p:cNvSpPr>
              <p:nvPr/>
            </p:nvSpPr>
            <p:spPr bwMode="auto">
              <a:xfrm>
                <a:off x="1222" y="48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6" name="Freeform 146">
                <a:extLst>
                  <a:ext uri="{FF2B5EF4-FFF2-40B4-BE49-F238E27FC236}">
                    <a16:creationId xmlns:a16="http://schemas.microsoft.com/office/drawing/2014/main" id="{F880DB4A-367F-9A37-ACEB-A4FC35D48778}"/>
                  </a:ext>
                </a:extLst>
              </p:cNvPr>
              <p:cNvSpPr>
                <a:spLocks/>
              </p:cNvSpPr>
              <p:nvPr/>
            </p:nvSpPr>
            <p:spPr bwMode="auto">
              <a:xfrm>
                <a:off x="1256" y="522"/>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7" name="Freeform 147">
                <a:extLst>
                  <a:ext uri="{FF2B5EF4-FFF2-40B4-BE49-F238E27FC236}">
                    <a16:creationId xmlns:a16="http://schemas.microsoft.com/office/drawing/2014/main" id="{EB9673A7-1C0C-14CD-B772-894F5236C4DA}"/>
                  </a:ext>
                </a:extLst>
              </p:cNvPr>
              <p:cNvSpPr>
                <a:spLocks/>
              </p:cNvSpPr>
              <p:nvPr/>
            </p:nvSpPr>
            <p:spPr bwMode="auto">
              <a:xfrm>
                <a:off x="1290" y="55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8" name="Freeform 148">
                <a:extLst>
                  <a:ext uri="{FF2B5EF4-FFF2-40B4-BE49-F238E27FC236}">
                    <a16:creationId xmlns:a16="http://schemas.microsoft.com/office/drawing/2014/main" id="{1C53A421-85BE-7C6C-9B62-00DB63060CE7}"/>
                  </a:ext>
                </a:extLst>
              </p:cNvPr>
              <p:cNvSpPr>
                <a:spLocks/>
              </p:cNvSpPr>
              <p:nvPr/>
            </p:nvSpPr>
            <p:spPr bwMode="auto">
              <a:xfrm>
                <a:off x="1324" y="59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9" name="Freeform 149">
                <a:extLst>
                  <a:ext uri="{FF2B5EF4-FFF2-40B4-BE49-F238E27FC236}">
                    <a16:creationId xmlns:a16="http://schemas.microsoft.com/office/drawing/2014/main" id="{C2317B2E-4392-B021-96ED-BF1F44455A9D}"/>
                  </a:ext>
                </a:extLst>
              </p:cNvPr>
              <p:cNvSpPr>
                <a:spLocks/>
              </p:cNvSpPr>
              <p:nvPr/>
            </p:nvSpPr>
            <p:spPr bwMode="auto">
              <a:xfrm>
                <a:off x="1358" y="62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0" name="Freeform 150">
                <a:extLst>
                  <a:ext uri="{FF2B5EF4-FFF2-40B4-BE49-F238E27FC236}">
                    <a16:creationId xmlns:a16="http://schemas.microsoft.com/office/drawing/2014/main" id="{EF460555-2483-AE7F-C66E-AC73C3708D69}"/>
                  </a:ext>
                </a:extLst>
              </p:cNvPr>
              <p:cNvSpPr>
                <a:spLocks/>
              </p:cNvSpPr>
              <p:nvPr/>
            </p:nvSpPr>
            <p:spPr bwMode="auto">
              <a:xfrm>
                <a:off x="1392" y="65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1" name="Freeform 151">
                <a:extLst>
                  <a:ext uri="{FF2B5EF4-FFF2-40B4-BE49-F238E27FC236}">
                    <a16:creationId xmlns:a16="http://schemas.microsoft.com/office/drawing/2014/main" id="{237533F5-B251-863E-9EA7-5124C360AEBA}"/>
                  </a:ext>
                </a:extLst>
              </p:cNvPr>
              <p:cNvSpPr>
                <a:spLocks/>
              </p:cNvSpPr>
              <p:nvPr/>
            </p:nvSpPr>
            <p:spPr bwMode="auto">
              <a:xfrm>
                <a:off x="1426" y="692"/>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2" name="Freeform 152">
                <a:extLst>
                  <a:ext uri="{FF2B5EF4-FFF2-40B4-BE49-F238E27FC236}">
                    <a16:creationId xmlns:a16="http://schemas.microsoft.com/office/drawing/2014/main" id="{F673FBE6-9AF3-B0BD-06DD-64BED7F83BF2}"/>
                  </a:ext>
                </a:extLst>
              </p:cNvPr>
              <p:cNvSpPr>
                <a:spLocks/>
              </p:cNvSpPr>
              <p:nvPr/>
            </p:nvSpPr>
            <p:spPr bwMode="auto">
              <a:xfrm>
                <a:off x="1460" y="727"/>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3" name="Freeform 153">
                <a:extLst>
                  <a:ext uri="{FF2B5EF4-FFF2-40B4-BE49-F238E27FC236}">
                    <a16:creationId xmlns:a16="http://schemas.microsoft.com/office/drawing/2014/main" id="{E86449BC-5054-7E63-8C34-CEC75F7A3162}"/>
                  </a:ext>
                </a:extLst>
              </p:cNvPr>
              <p:cNvSpPr>
                <a:spLocks/>
              </p:cNvSpPr>
              <p:nvPr/>
            </p:nvSpPr>
            <p:spPr bwMode="auto">
              <a:xfrm>
                <a:off x="1494" y="761"/>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4" name="Freeform 154">
                <a:extLst>
                  <a:ext uri="{FF2B5EF4-FFF2-40B4-BE49-F238E27FC236}">
                    <a16:creationId xmlns:a16="http://schemas.microsoft.com/office/drawing/2014/main" id="{90CDC2BA-68EA-0601-77F6-D2B65E4B14E2}"/>
                  </a:ext>
                </a:extLst>
              </p:cNvPr>
              <p:cNvSpPr>
                <a:spLocks/>
              </p:cNvSpPr>
              <p:nvPr/>
            </p:nvSpPr>
            <p:spPr bwMode="auto">
              <a:xfrm>
                <a:off x="1528" y="795"/>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5" name="Freeform 155">
                <a:extLst>
                  <a:ext uri="{FF2B5EF4-FFF2-40B4-BE49-F238E27FC236}">
                    <a16:creationId xmlns:a16="http://schemas.microsoft.com/office/drawing/2014/main" id="{F21FBB5A-81E1-41B1-6728-92EF6D8236CC}"/>
                  </a:ext>
                </a:extLst>
              </p:cNvPr>
              <p:cNvSpPr>
                <a:spLocks/>
              </p:cNvSpPr>
              <p:nvPr/>
            </p:nvSpPr>
            <p:spPr bwMode="auto">
              <a:xfrm>
                <a:off x="1562" y="82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6" name="Oval 156">
                <a:extLst>
                  <a:ext uri="{FF2B5EF4-FFF2-40B4-BE49-F238E27FC236}">
                    <a16:creationId xmlns:a16="http://schemas.microsoft.com/office/drawing/2014/main" id="{E3B30BDA-FEA9-57AE-E55F-4032D32D5298}"/>
                  </a:ext>
                </a:extLst>
              </p:cNvPr>
              <p:cNvSpPr>
                <a:spLocks noChangeArrowheads="1"/>
              </p:cNvSpPr>
              <p:nvPr/>
            </p:nvSpPr>
            <p:spPr bwMode="auto">
              <a:xfrm>
                <a:off x="1597" y="86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7" name="Freeform 157">
                <a:extLst>
                  <a:ext uri="{FF2B5EF4-FFF2-40B4-BE49-F238E27FC236}">
                    <a16:creationId xmlns:a16="http://schemas.microsoft.com/office/drawing/2014/main" id="{B8AEE797-ACAA-CC15-8583-F7CBB271A803}"/>
                  </a:ext>
                </a:extLst>
              </p:cNvPr>
              <p:cNvSpPr>
                <a:spLocks/>
              </p:cNvSpPr>
              <p:nvPr/>
            </p:nvSpPr>
            <p:spPr bwMode="auto">
              <a:xfrm>
                <a:off x="1630" y="897"/>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8" name="Freeform 158">
                <a:extLst>
                  <a:ext uri="{FF2B5EF4-FFF2-40B4-BE49-F238E27FC236}">
                    <a16:creationId xmlns:a16="http://schemas.microsoft.com/office/drawing/2014/main" id="{60E91EE1-8D35-62E8-2CFB-19B0F2DE040A}"/>
                  </a:ext>
                </a:extLst>
              </p:cNvPr>
              <p:cNvSpPr>
                <a:spLocks/>
              </p:cNvSpPr>
              <p:nvPr/>
            </p:nvSpPr>
            <p:spPr bwMode="auto">
              <a:xfrm>
                <a:off x="1664" y="931"/>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9" name="Freeform 159">
                <a:extLst>
                  <a:ext uri="{FF2B5EF4-FFF2-40B4-BE49-F238E27FC236}">
                    <a16:creationId xmlns:a16="http://schemas.microsoft.com/office/drawing/2014/main" id="{8834F20B-B312-947A-E1C5-AD702CEC1B12}"/>
                  </a:ext>
                </a:extLst>
              </p:cNvPr>
              <p:cNvSpPr>
                <a:spLocks/>
              </p:cNvSpPr>
              <p:nvPr/>
            </p:nvSpPr>
            <p:spPr bwMode="auto">
              <a:xfrm>
                <a:off x="1698" y="965"/>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0" name="Oval 160">
                <a:extLst>
                  <a:ext uri="{FF2B5EF4-FFF2-40B4-BE49-F238E27FC236}">
                    <a16:creationId xmlns:a16="http://schemas.microsoft.com/office/drawing/2014/main" id="{F8AF4E61-9171-549F-BD01-9DE0BC5F45D8}"/>
                  </a:ext>
                </a:extLst>
              </p:cNvPr>
              <p:cNvSpPr>
                <a:spLocks noChangeArrowheads="1"/>
              </p:cNvSpPr>
              <p:nvPr/>
            </p:nvSpPr>
            <p:spPr bwMode="auto">
              <a:xfrm>
                <a:off x="1733" y="10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1" name="Oval 161">
                <a:extLst>
                  <a:ext uri="{FF2B5EF4-FFF2-40B4-BE49-F238E27FC236}">
                    <a16:creationId xmlns:a16="http://schemas.microsoft.com/office/drawing/2014/main" id="{A5F91132-F45B-D4A0-46B4-2D7EE262B130}"/>
                  </a:ext>
                </a:extLst>
              </p:cNvPr>
              <p:cNvSpPr>
                <a:spLocks noChangeArrowheads="1"/>
              </p:cNvSpPr>
              <p:nvPr/>
            </p:nvSpPr>
            <p:spPr bwMode="auto">
              <a:xfrm>
                <a:off x="1767" y="10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2" name="Freeform 162">
                <a:extLst>
                  <a:ext uri="{FF2B5EF4-FFF2-40B4-BE49-F238E27FC236}">
                    <a16:creationId xmlns:a16="http://schemas.microsoft.com/office/drawing/2014/main" id="{ED2F311B-8466-88AC-6ACE-B61655830B38}"/>
                  </a:ext>
                </a:extLst>
              </p:cNvPr>
              <p:cNvSpPr>
                <a:spLocks/>
              </p:cNvSpPr>
              <p:nvPr/>
            </p:nvSpPr>
            <p:spPr bwMode="auto">
              <a:xfrm>
                <a:off x="1801" y="1067"/>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3" name="Freeform 163">
                <a:extLst>
                  <a:ext uri="{FF2B5EF4-FFF2-40B4-BE49-F238E27FC236}">
                    <a16:creationId xmlns:a16="http://schemas.microsoft.com/office/drawing/2014/main" id="{031ABDE7-4DB6-14CF-2E15-716A2FF9FE22}"/>
                  </a:ext>
                </a:extLst>
              </p:cNvPr>
              <p:cNvSpPr>
                <a:spLocks/>
              </p:cNvSpPr>
              <p:nvPr/>
            </p:nvSpPr>
            <p:spPr bwMode="auto">
              <a:xfrm>
                <a:off x="1835" y="1101"/>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4" name="Oval 164">
                <a:extLst>
                  <a:ext uri="{FF2B5EF4-FFF2-40B4-BE49-F238E27FC236}">
                    <a16:creationId xmlns:a16="http://schemas.microsoft.com/office/drawing/2014/main" id="{A8B789A7-3EBF-7A83-8203-7B3AD9D414CF}"/>
                  </a:ext>
                </a:extLst>
              </p:cNvPr>
              <p:cNvSpPr>
                <a:spLocks noChangeArrowheads="1"/>
              </p:cNvSpPr>
              <p:nvPr/>
            </p:nvSpPr>
            <p:spPr bwMode="auto">
              <a:xfrm>
                <a:off x="1870" y="11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5" name="Freeform 165">
                <a:extLst>
                  <a:ext uri="{FF2B5EF4-FFF2-40B4-BE49-F238E27FC236}">
                    <a16:creationId xmlns:a16="http://schemas.microsoft.com/office/drawing/2014/main" id="{00C13935-50B7-61DE-AD48-FBD9E98C7B4F}"/>
                  </a:ext>
                </a:extLst>
              </p:cNvPr>
              <p:cNvSpPr>
                <a:spLocks/>
              </p:cNvSpPr>
              <p:nvPr/>
            </p:nvSpPr>
            <p:spPr bwMode="auto">
              <a:xfrm>
                <a:off x="1194" y="5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6" name="Freeform 166">
                <a:extLst>
                  <a:ext uri="{FF2B5EF4-FFF2-40B4-BE49-F238E27FC236}">
                    <a16:creationId xmlns:a16="http://schemas.microsoft.com/office/drawing/2014/main" id="{14AAF26E-BC8C-B19E-8A9C-CE213CD2E402}"/>
                  </a:ext>
                </a:extLst>
              </p:cNvPr>
              <p:cNvSpPr>
                <a:spLocks/>
              </p:cNvSpPr>
              <p:nvPr/>
            </p:nvSpPr>
            <p:spPr bwMode="auto">
              <a:xfrm>
                <a:off x="1228" y="55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7" name="Freeform 167">
                <a:extLst>
                  <a:ext uri="{FF2B5EF4-FFF2-40B4-BE49-F238E27FC236}">
                    <a16:creationId xmlns:a16="http://schemas.microsoft.com/office/drawing/2014/main" id="{3D0E4A11-7249-07B3-46A2-D1762A574127}"/>
                  </a:ext>
                </a:extLst>
              </p:cNvPr>
              <p:cNvSpPr>
                <a:spLocks/>
              </p:cNvSpPr>
              <p:nvPr/>
            </p:nvSpPr>
            <p:spPr bwMode="auto">
              <a:xfrm>
                <a:off x="1262" y="584"/>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8" name="Freeform 168">
                <a:extLst>
                  <a:ext uri="{FF2B5EF4-FFF2-40B4-BE49-F238E27FC236}">
                    <a16:creationId xmlns:a16="http://schemas.microsoft.com/office/drawing/2014/main" id="{265918C9-57C1-D431-8743-19632C200AEB}"/>
                  </a:ext>
                </a:extLst>
              </p:cNvPr>
              <p:cNvSpPr>
                <a:spLocks/>
              </p:cNvSpPr>
              <p:nvPr/>
            </p:nvSpPr>
            <p:spPr bwMode="auto">
              <a:xfrm>
                <a:off x="1296" y="6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9" name="Freeform 169">
                <a:extLst>
                  <a:ext uri="{FF2B5EF4-FFF2-40B4-BE49-F238E27FC236}">
                    <a16:creationId xmlns:a16="http://schemas.microsoft.com/office/drawing/2014/main" id="{A16B276D-EC2C-BF99-AE9E-86BCBF4424A3}"/>
                  </a:ext>
                </a:extLst>
              </p:cNvPr>
              <p:cNvSpPr>
                <a:spLocks/>
              </p:cNvSpPr>
              <p:nvPr/>
            </p:nvSpPr>
            <p:spPr bwMode="auto">
              <a:xfrm>
                <a:off x="1330" y="65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0" name="Freeform 170">
                <a:extLst>
                  <a:ext uri="{FF2B5EF4-FFF2-40B4-BE49-F238E27FC236}">
                    <a16:creationId xmlns:a16="http://schemas.microsoft.com/office/drawing/2014/main" id="{7FF35752-BDDF-2A67-C2C8-0A2A764DA036}"/>
                  </a:ext>
                </a:extLst>
              </p:cNvPr>
              <p:cNvSpPr>
                <a:spLocks/>
              </p:cNvSpPr>
              <p:nvPr/>
            </p:nvSpPr>
            <p:spPr bwMode="auto">
              <a:xfrm>
                <a:off x="1364" y="686"/>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1" name="Freeform 171">
                <a:extLst>
                  <a:ext uri="{FF2B5EF4-FFF2-40B4-BE49-F238E27FC236}">
                    <a16:creationId xmlns:a16="http://schemas.microsoft.com/office/drawing/2014/main" id="{FF425517-BA71-C9BD-5A71-9DF1F04A8BC8}"/>
                  </a:ext>
                </a:extLst>
              </p:cNvPr>
              <p:cNvSpPr>
                <a:spLocks/>
              </p:cNvSpPr>
              <p:nvPr/>
            </p:nvSpPr>
            <p:spPr bwMode="auto">
              <a:xfrm>
                <a:off x="1398" y="72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2" name="Freeform 172">
                <a:extLst>
                  <a:ext uri="{FF2B5EF4-FFF2-40B4-BE49-F238E27FC236}">
                    <a16:creationId xmlns:a16="http://schemas.microsoft.com/office/drawing/2014/main" id="{8BCB38A8-52DC-ECE2-4DA9-EE0D814ECCC6}"/>
                  </a:ext>
                </a:extLst>
              </p:cNvPr>
              <p:cNvSpPr>
                <a:spLocks/>
              </p:cNvSpPr>
              <p:nvPr/>
            </p:nvSpPr>
            <p:spPr bwMode="auto">
              <a:xfrm>
                <a:off x="1432" y="75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3" name="Freeform 173">
                <a:extLst>
                  <a:ext uri="{FF2B5EF4-FFF2-40B4-BE49-F238E27FC236}">
                    <a16:creationId xmlns:a16="http://schemas.microsoft.com/office/drawing/2014/main" id="{1F41B4F3-5297-1A64-6A4E-6777EFD074D8}"/>
                  </a:ext>
                </a:extLst>
              </p:cNvPr>
              <p:cNvSpPr>
                <a:spLocks/>
              </p:cNvSpPr>
              <p:nvPr/>
            </p:nvSpPr>
            <p:spPr bwMode="auto">
              <a:xfrm>
                <a:off x="1466" y="7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4" name="Freeform 174">
                <a:extLst>
                  <a:ext uri="{FF2B5EF4-FFF2-40B4-BE49-F238E27FC236}">
                    <a16:creationId xmlns:a16="http://schemas.microsoft.com/office/drawing/2014/main" id="{DFECE963-C613-A101-E16D-22125C577B76}"/>
                  </a:ext>
                </a:extLst>
              </p:cNvPr>
              <p:cNvSpPr>
                <a:spLocks/>
              </p:cNvSpPr>
              <p:nvPr/>
            </p:nvSpPr>
            <p:spPr bwMode="auto">
              <a:xfrm>
                <a:off x="1500" y="82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5" name="Freeform 175">
                <a:extLst>
                  <a:ext uri="{FF2B5EF4-FFF2-40B4-BE49-F238E27FC236}">
                    <a16:creationId xmlns:a16="http://schemas.microsoft.com/office/drawing/2014/main" id="{8D6FA8E6-EBA5-20F9-6472-03DCEF4E25AB}"/>
                  </a:ext>
                </a:extLst>
              </p:cNvPr>
              <p:cNvSpPr>
                <a:spLocks/>
              </p:cNvSpPr>
              <p:nvPr/>
            </p:nvSpPr>
            <p:spPr bwMode="auto">
              <a:xfrm>
                <a:off x="1534" y="85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6" name="Freeform 176">
                <a:extLst>
                  <a:ext uri="{FF2B5EF4-FFF2-40B4-BE49-F238E27FC236}">
                    <a16:creationId xmlns:a16="http://schemas.microsoft.com/office/drawing/2014/main" id="{BB161C92-BBF3-937E-AA44-538F8855C5CA}"/>
                  </a:ext>
                </a:extLst>
              </p:cNvPr>
              <p:cNvSpPr>
                <a:spLocks/>
              </p:cNvSpPr>
              <p:nvPr/>
            </p:nvSpPr>
            <p:spPr bwMode="auto">
              <a:xfrm>
                <a:off x="1568" y="89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7" name="Freeform 177">
                <a:extLst>
                  <a:ext uri="{FF2B5EF4-FFF2-40B4-BE49-F238E27FC236}">
                    <a16:creationId xmlns:a16="http://schemas.microsoft.com/office/drawing/2014/main" id="{AB353357-5D80-A00C-A76C-2890C180C7DE}"/>
                  </a:ext>
                </a:extLst>
              </p:cNvPr>
              <p:cNvSpPr>
                <a:spLocks/>
              </p:cNvSpPr>
              <p:nvPr/>
            </p:nvSpPr>
            <p:spPr bwMode="auto">
              <a:xfrm>
                <a:off x="1603" y="925"/>
                <a:ext cx="22"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8" name="Freeform 178">
                <a:extLst>
                  <a:ext uri="{FF2B5EF4-FFF2-40B4-BE49-F238E27FC236}">
                    <a16:creationId xmlns:a16="http://schemas.microsoft.com/office/drawing/2014/main" id="{831CD2DD-9D12-041E-25BA-EA83EB84C757}"/>
                  </a:ext>
                </a:extLst>
              </p:cNvPr>
              <p:cNvSpPr>
                <a:spLocks/>
              </p:cNvSpPr>
              <p:nvPr/>
            </p:nvSpPr>
            <p:spPr bwMode="auto">
              <a:xfrm>
                <a:off x="1637" y="95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9" name="Freeform 179">
                <a:extLst>
                  <a:ext uri="{FF2B5EF4-FFF2-40B4-BE49-F238E27FC236}">
                    <a16:creationId xmlns:a16="http://schemas.microsoft.com/office/drawing/2014/main" id="{6BB317B7-B840-B2C4-8FB2-4DF0CEE9D3B2}"/>
                  </a:ext>
                </a:extLst>
              </p:cNvPr>
              <p:cNvSpPr>
                <a:spLocks/>
              </p:cNvSpPr>
              <p:nvPr/>
            </p:nvSpPr>
            <p:spPr bwMode="auto">
              <a:xfrm>
                <a:off x="1671" y="99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0" name="Freeform 180">
                <a:extLst>
                  <a:ext uri="{FF2B5EF4-FFF2-40B4-BE49-F238E27FC236}">
                    <a16:creationId xmlns:a16="http://schemas.microsoft.com/office/drawing/2014/main" id="{139B0C1A-EF4E-C3C7-553D-A7CD10526DAF}"/>
                  </a:ext>
                </a:extLst>
              </p:cNvPr>
              <p:cNvSpPr>
                <a:spLocks/>
              </p:cNvSpPr>
              <p:nvPr/>
            </p:nvSpPr>
            <p:spPr bwMode="auto">
              <a:xfrm>
                <a:off x="1705" y="102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1" name="Freeform 181">
                <a:extLst>
                  <a:ext uri="{FF2B5EF4-FFF2-40B4-BE49-F238E27FC236}">
                    <a16:creationId xmlns:a16="http://schemas.microsoft.com/office/drawing/2014/main" id="{A5F6E7AF-359B-E65C-1D21-827C78746AE2}"/>
                  </a:ext>
                </a:extLst>
              </p:cNvPr>
              <p:cNvSpPr>
                <a:spLocks/>
              </p:cNvSpPr>
              <p:nvPr/>
            </p:nvSpPr>
            <p:spPr bwMode="auto">
              <a:xfrm>
                <a:off x="1739" y="106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2" name="Freeform 182">
                <a:extLst>
                  <a:ext uri="{FF2B5EF4-FFF2-40B4-BE49-F238E27FC236}">
                    <a16:creationId xmlns:a16="http://schemas.microsoft.com/office/drawing/2014/main" id="{9C866953-6272-A32A-F101-C328B82D6468}"/>
                  </a:ext>
                </a:extLst>
              </p:cNvPr>
              <p:cNvSpPr>
                <a:spLocks/>
              </p:cNvSpPr>
              <p:nvPr/>
            </p:nvSpPr>
            <p:spPr bwMode="auto">
              <a:xfrm>
                <a:off x="1773" y="109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3" name="Freeform 183">
                <a:extLst>
                  <a:ext uri="{FF2B5EF4-FFF2-40B4-BE49-F238E27FC236}">
                    <a16:creationId xmlns:a16="http://schemas.microsoft.com/office/drawing/2014/main" id="{320B12BE-7027-4728-8586-D8C111000DAB}"/>
                  </a:ext>
                </a:extLst>
              </p:cNvPr>
              <p:cNvSpPr>
                <a:spLocks/>
              </p:cNvSpPr>
              <p:nvPr/>
            </p:nvSpPr>
            <p:spPr bwMode="auto">
              <a:xfrm>
                <a:off x="1807" y="112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4" name="Freeform 184">
                <a:extLst>
                  <a:ext uri="{FF2B5EF4-FFF2-40B4-BE49-F238E27FC236}">
                    <a16:creationId xmlns:a16="http://schemas.microsoft.com/office/drawing/2014/main" id="{E6FA6EA0-7771-87A5-7714-7E824CF6A5A7}"/>
                  </a:ext>
                </a:extLst>
              </p:cNvPr>
              <p:cNvSpPr>
                <a:spLocks/>
              </p:cNvSpPr>
              <p:nvPr/>
            </p:nvSpPr>
            <p:spPr bwMode="auto">
              <a:xfrm>
                <a:off x="1841" y="116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5" name="Freeform 185">
                <a:extLst>
                  <a:ext uri="{FF2B5EF4-FFF2-40B4-BE49-F238E27FC236}">
                    <a16:creationId xmlns:a16="http://schemas.microsoft.com/office/drawing/2014/main" id="{C4681507-8DA6-4251-ECF9-0F569F0537C1}"/>
                  </a:ext>
                </a:extLst>
              </p:cNvPr>
              <p:cNvSpPr>
                <a:spLocks/>
              </p:cNvSpPr>
              <p:nvPr/>
            </p:nvSpPr>
            <p:spPr bwMode="auto">
              <a:xfrm>
                <a:off x="1166" y="54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6" name="Freeform 186">
                <a:extLst>
                  <a:ext uri="{FF2B5EF4-FFF2-40B4-BE49-F238E27FC236}">
                    <a16:creationId xmlns:a16="http://schemas.microsoft.com/office/drawing/2014/main" id="{D00FA4E6-A961-AB36-7657-072366FFDCD3}"/>
                  </a:ext>
                </a:extLst>
              </p:cNvPr>
              <p:cNvSpPr>
                <a:spLocks/>
              </p:cNvSpPr>
              <p:nvPr/>
            </p:nvSpPr>
            <p:spPr bwMode="auto">
              <a:xfrm>
                <a:off x="1200" y="57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7" name="Freeform 187">
                <a:extLst>
                  <a:ext uri="{FF2B5EF4-FFF2-40B4-BE49-F238E27FC236}">
                    <a16:creationId xmlns:a16="http://schemas.microsoft.com/office/drawing/2014/main" id="{AB9F7D88-A74F-2B73-49A3-149F89D5B370}"/>
                  </a:ext>
                </a:extLst>
              </p:cNvPr>
              <p:cNvSpPr>
                <a:spLocks/>
              </p:cNvSpPr>
              <p:nvPr/>
            </p:nvSpPr>
            <p:spPr bwMode="auto">
              <a:xfrm>
                <a:off x="1234" y="61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8" name="Freeform 188">
                <a:extLst>
                  <a:ext uri="{FF2B5EF4-FFF2-40B4-BE49-F238E27FC236}">
                    <a16:creationId xmlns:a16="http://schemas.microsoft.com/office/drawing/2014/main" id="{BBB55439-3C00-2E6C-0564-B0144053F3A7}"/>
                  </a:ext>
                </a:extLst>
              </p:cNvPr>
              <p:cNvSpPr>
                <a:spLocks/>
              </p:cNvSpPr>
              <p:nvPr/>
            </p:nvSpPr>
            <p:spPr bwMode="auto">
              <a:xfrm>
                <a:off x="1268" y="64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9" name="Freeform 189">
                <a:extLst>
                  <a:ext uri="{FF2B5EF4-FFF2-40B4-BE49-F238E27FC236}">
                    <a16:creationId xmlns:a16="http://schemas.microsoft.com/office/drawing/2014/main" id="{31F3F33A-82ED-059C-97EE-FC2218AEAC35}"/>
                  </a:ext>
                </a:extLst>
              </p:cNvPr>
              <p:cNvSpPr>
                <a:spLocks/>
              </p:cNvSpPr>
              <p:nvPr/>
            </p:nvSpPr>
            <p:spPr bwMode="auto">
              <a:xfrm>
                <a:off x="1302" y="68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0" name="Freeform 190">
                <a:extLst>
                  <a:ext uri="{FF2B5EF4-FFF2-40B4-BE49-F238E27FC236}">
                    <a16:creationId xmlns:a16="http://schemas.microsoft.com/office/drawing/2014/main" id="{D616FD85-6294-E995-8D0E-73BCD8DAC4B3}"/>
                  </a:ext>
                </a:extLst>
              </p:cNvPr>
              <p:cNvSpPr>
                <a:spLocks/>
              </p:cNvSpPr>
              <p:nvPr/>
            </p:nvSpPr>
            <p:spPr bwMode="auto">
              <a:xfrm>
                <a:off x="1336" y="71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1" name="Freeform 191">
                <a:extLst>
                  <a:ext uri="{FF2B5EF4-FFF2-40B4-BE49-F238E27FC236}">
                    <a16:creationId xmlns:a16="http://schemas.microsoft.com/office/drawing/2014/main" id="{2A6D1D85-3A81-522D-B97F-16D5452FB5DB}"/>
                  </a:ext>
                </a:extLst>
              </p:cNvPr>
              <p:cNvSpPr>
                <a:spLocks/>
              </p:cNvSpPr>
              <p:nvPr/>
            </p:nvSpPr>
            <p:spPr bwMode="auto">
              <a:xfrm>
                <a:off x="1371" y="74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2" name="Freeform 192">
                <a:extLst>
                  <a:ext uri="{FF2B5EF4-FFF2-40B4-BE49-F238E27FC236}">
                    <a16:creationId xmlns:a16="http://schemas.microsoft.com/office/drawing/2014/main" id="{3DCD69C0-328E-F961-EB42-ACF64DC8D22F}"/>
                  </a:ext>
                </a:extLst>
              </p:cNvPr>
              <p:cNvSpPr>
                <a:spLocks/>
              </p:cNvSpPr>
              <p:nvPr/>
            </p:nvSpPr>
            <p:spPr bwMode="auto">
              <a:xfrm>
                <a:off x="1405" y="78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3" name="Freeform 193">
                <a:extLst>
                  <a:ext uri="{FF2B5EF4-FFF2-40B4-BE49-F238E27FC236}">
                    <a16:creationId xmlns:a16="http://schemas.microsoft.com/office/drawing/2014/main" id="{41DC11ED-77D2-0871-0B7B-173BA2281B2D}"/>
                  </a:ext>
                </a:extLst>
              </p:cNvPr>
              <p:cNvSpPr>
                <a:spLocks/>
              </p:cNvSpPr>
              <p:nvPr/>
            </p:nvSpPr>
            <p:spPr bwMode="auto">
              <a:xfrm>
                <a:off x="1439" y="81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4" name="Freeform 194">
                <a:extLst>
                  <a:ext uri="{FF2B5EF4-FFF2-40B4-BE49-F238E27FC236}">
                    <a16:creationId xmlns:a16="http://schemas.microsoft.com/office/drawing/2014/main" id="{1D9462FB-8CFC-771B-A164-5BDAFEC9A513}"/>
                  </a:ext>
                </a:extLst>
              </p:cNvPr>
              <p:cNvSpPr>
                <a:spLocks/>
              </p:cNvSpPr>
              <p:nvPr/>
            </p:nvSpPr>
            <p:spPr bwMode="auto">
              <a:xfrm>
                <a:off x="1473" y="85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5" name="Freeform 195">
                <a:extLst>
                  <a:ext uri="{FF2B5EF4-FFF2-40B4-BE49-F238E27FC236}">
                    <a16:creationId xmlns:a16="http://schemas.microsoft.com/office/drawing/2014/main" id="{88BDEB05-DC7C-D729-99CD-683EB82B83A8}"/>
                  </a:ext>
                </a:extLst>
              </p:cNvPr>
              <p:cNvSpPr>
                <a:spLocks/>
              </p:cNvSpPr>
              <p:nvPr/>
            </p:nvSpPr>
            <p:spPr bwMode="auto">
              <a:xfrm>
                <a:off x="1507" y="88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6" name="Freeform 196">
                <a:extLst>
                  <a:ext uri="{FF2B5EF4-FFF2-40B4-BE49-F238E27FC236}">
                    <a16:creationId xmlns:a16="http://schemas.microsoft.com/office/drawing/2014/main" id="{8ADAD579-2504-75E6-E307-57D0BD0EF6C1}"/>
                  </a:ext>
                </a:extLst>
              </p:cNvPr>
              <p:cNvSpPr>
                <a:spLocks/>
              </p:cNvSpPr>
              <p:nvPr/>
            </p:nvSpPr>
            <p:spPr bwMode="auto">
              <a:xfrm>
                <a:off x="1541" y="9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7" name="Freeform 197">
                <a:extLst>
                  <a:ext uri="{FF2B5EF4-FFF2-40B4-BE49-F238E27FC236}">
                    <a16:creationId xmlns:a16="http://schemas.microsoft.com/office/drawing/2014/main" id="{44EC7B4B-F153-FE7C-F7B1-E19091C899E8}"/>
                  </a:ext>
                </a:extLst>
              </p:cNvPr>
              <p:cNvSpPr>
                <a:spLocks/>
              </p:cNvSpPr>
              <p:nvPr/>
            </p:nvSpPr>
            <p:spPr bwMode="auto">
              <a:xfrm>
                <a:off x="1575" y="95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8" name="Freeform 198">
                <a:extLst>
                  <a:ext uri="{FF2B5EF4-FFF2-40B4-BE49-F238E27FC236}">
                    <a16:creationId xmlns:a16="http://schemas.microsoft.com/office/drawing/2014/main" id="{50AE7463-5B62-B95B-BADA-CE277AD44013}"/>
                  </a:ext>
                </a:extLst>
              </p:cNvPr>
              <p:cNvSpPr>
                <a:spLocks/>
              </p:cNvSpPr>
              <p:nvPr/>
            </p:nvSpPr>
            <p:spPr bwMode="auto">
              <a:xfrm>
                <a:off x="1609" y="98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9" name="Freeform 199">
                <a:extLst>
                  <a:ext uri="{FF2B5EF4-FFF2-40B4-BE49-F238E27FC236}">
                    <a16:creationId xmlns:a16="http://schemas.microsoft.com/office/drawing/2014/main" id="{B6570B92-D296-32B2-EA41-E3502AFC0790}"/>
                  </a:ext>
                </a:extLst>
              </p:cNvPr>
              <p:cNvSpPr>
                <a:spLocks/>
              </p:cNvSpPr>
              <p:nvPr/>
            </p:nvSpPr>
            <p:spPr bwMode="auto">
              <a:xfrm>
                <a:off x="1643" y="10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10"/>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0" name="Freeform 200">
                <a:extLst>
                  <a:ext uri="{FF2B5EF4-FFF2-40B4-BE49-F238E27FC236}">
                    <a16:creationId xmlns:a16="http://schemas.microsoft.com/office/drawing/2014/main" id="{CB3FE612-76E3-3560-0F04-E724C9EB522A}"/>
                  </a:ext>
                </a:extLst>
              </p:cNvPr>
              <p:cNvSpPr>
                <a:spLocks/>
              </p:cNvSpPr>
              <p:nvPr/>
            </p:nvSpPr>
            <p:spPr bwMode="auto">
              <a:xfrm>
                <a:off x="1677" y="105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1" name="Freeform 201">
                <a:extLst>
                  <a:ext uri="{FF2B5EF4-FFF2-40B4-BE49-F238E27FC236}">
                    <a16:creationId xmlns:a16="http://schemas.microsoft.com/office/drawing/2014/main" id="{23DDCBF6-07A9-0695-21B6-875F5E56F734}"/>
                  </a:ext>
                </a:extLst>
              </p:cNvPr>
              <p:cNvSpPr>
                <a:spLocks/>
              </p:cNvSpPr>
              <p:nvPr/>
            </p:nvSpPr>
            <p:spPr bwMode="auto">
              <a:xfrm>
                <a:off x="1711" y="10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2" name="Freeform 202">
                <a:extLst>
                  <a:ext uri="{FF2B5EF4-FFF2-40B4-BE49-F238E27FC236}">
                    <a16:creationId xmlns:a16="http://schemas.microsoft.com/office/drawing/2014/main" id="{43EB0973-FC6F-373D-1071-958771C814BC}"/>
                  </a:ext>
                </a:extLst>
              </p:cNvPr>
              <p:cNvSpPr>
                <a:spLocks/>
              </p:cNvSpPr>
              <p:nvPr/>
            </p:nvSpPr>
            <p:spPr bwMode="auto">
              <a:xfrm>
                <a:off x="1745" y="112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3" name="Freeform 203">
                <a:extLst>
                  <a:ext uri="{FF2B5EF4-FFF2-40B4-BE49-F238E27FC236}">
                    <a16:creationId xmlns:a16="http://schemas.microsoft.com/office/drawing/2014/main" id="{9FD3B11D-F885-A5D6-1467-9318E1E800EE}"/>
                  </a:ext>
                </a:extLst>
              </p:cNvPr>
              <p:cNvSpPr>
                <a:spLocks/>
              </p:cNvSpPr>
              <p:nvPr/>
            </p:nvSpPr>
            <p:spPr bwMode="auto">
              <a:xfrm>
                <a:off x="1779" y="115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4" name="Freeform 204">
                <a:extLst>
                  <a:ext uri="{FF2B5EF4-FFF2-40B4-BE49-F238E27FC236}">
                    <a16:creationId xmlns:a16="http://schemas.microsoft.com/office/drawing/2014/main" id="{9D6B8229-2DC9-729A-8162-EB5A03C3BB05}"/>
                  </a:ext>
                </a:extLst>
              </p:cNvPr>
              <p:cNvSpPr>
                <a:spLocks/>
              </p:cNvSpPr>
              <p:nvPr/>
            </p:nvSpPr>
            <p:spPr bwMode="auto">
              <a:xfrm>
                <a:off x="1813" y="119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grpSp>
        <p:sp>
          <p:nvSpPr>
            <p:cNvPr id="4" name="Freeform 206">
              <a:extLst>
                <a:ext uri="{FF2B5EF4-FFF2-40B4-BE49-F238E27FC236}">
                  <a16:creationId xmlns:a16="http://schemas.microsoft.com/office/drawing/2014/main" id="{0C0867AD-5927-3F7D-4C07-BEAC176EF997}"/>
                </a:ext>
              </a:extLst>
            </p:cNvPr>
            <p:cNvSpPr>
              <a:spLocks/>
            </p:cNvSpPr>
            <p:nvPr/>
          </p:nvSpPr>
          <p:spPr bwMode="auto">
            <a:xfrm>
              <a:off x="565757" y="9080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207">
              <a:extLst>
                <a:ext uri="{FF2B5EF4-FFF2-40B4-BE49-F238E27FC236}">
                  <a16:creationId xmlns:a16="http://schemas.microsoft.com/office/drawing/2014/main" id="{9517FDB7-BEA5-3C3B-C973-5F0A00D9310A}"/>
                </a:ext>
              </a:extLst>
            </p:cNvPr>
            <p:cNvSpPr>
              <a:spLocks/>
            </p:cNvSpPr>
            <p:nvPr/>
          </p:nvSpPr>
          <p:spPr bwMode="auto">
            <a:xfrm>
              <a:off x="621319" y="962025"/>
              <a:ext cx="34925"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208">
              <a:extLst>
                <a:ext uri="{FF2B5EF4-FFF2-40B4-BE49-F238E27FC236}">
                  <a16:creationId xmlns:a16="http://schemas.microsoft.com/office/drawing/2014/main" id="{96BE36F8-0AA5-A9F9-F3B6-6A4BE00C7ED9}"/>
                </a:ext>
              </a:extLst>
            </p:cNvPr>
            <p:cNvSpPr>
              <a:spLocks/>
            </p:cNvSpPr>
            <p:nvPr/>
          </p:nvSpPr>
          <p:spPr bwMode="auto">
            <a:xfrm>
              <a:off x="675294" y="10160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209">
              <a:extLst>
                <a:ext uri="{FF2B5EF4-FFF2-40B4-BE49-F238E27FC236}">
                  <a16:creationId xmlns:a16="http://schemas.microsoft.com/office/drawing/2014/main" id="{5E564E64-D412-5412-9341-A468FB1AD888}"/>
                </a:ext>
              </a:extLst>
            </p:cNvPr>
            <p:cNvSpPr>
              <a:spLocks/>
            </p:cNvSpPr>
            <p:nvPr/>
          </p:nvSpPr>
          <p:spPr bwMode="auto">
            <a:xfrm>
              <a:off x="729269" y="10699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210">
              <a:extLst>
                <a:ext uri="{FF2B5EF4-FFF2-40B4-BE49-F238E27FC236}">
                  <a16:creationId xmlns:a16="http://schemas.microsoft.com/office/drawing/2014/main" id="{181EE2E8-2FB4-5B92-96BD-6607E8F0A135}"/>
                </a:ext>
              </a:extLst>
            </p:cNvPr>
            <p:cNvSpPr>
              <a:spLocks/>
            </p:cNvSpPr>
            <p:nvPr/>
          </p:nvSpPr>
          <p:spPr bwMode="auto">
            <a:xfrm>
              <a:off x="783244" y="11239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211">
              <a:extLst>
                <a:ext uri="{FF2B5EF4-FFF2-40B4-BE49-F238E27FC236}">
                  <a16:creationId xmlns:a16="http://schemas.microsoft.com/office/drawing/2014/main" id="{BE1E3304-B9F5-C32A-528E-E618D384FD70}"/>
                </a:ext>
              </a:extLst>
            </p:cNvPr>
            <p:cNvSpPr>
              <a:spLocks/>
            </p:cNvSpPr>
            <p:nvPr/>
          </p:nvSpPr>
          <p:spPr bwMode="auto">
            <a:xfrm>
              <a:off x="837219" y="11779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212">
              <a:extLst>
                <a:ext uri="{FF2B5EF4-FFF2-40B4-BE49-F238E27FC236}">
                  <a16:creationId xmlns:a16="http://schemas.microsoft.com/office/drawing/2014/main" id="{523CD697-24DB-4A76-F2B5-5523FA2187AB}"/>
                </a:ext>
              </a:extLst>
            </p:cNvPr>
            <p:cNvSpPr>
              <a:spLocks/>
            </p:cNvSpPr>
            <p:nvPr/>
          </p:nvSpPr>
          <p:spPr bwMode="auto">
            <a:xfrm>
              <a:off x="891194" y="12319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213">
              <a:extLst>
                <a:ext uri="{FF2B5EF4-FFF2-40B4-BE49-F238E27FC236}">
                  <a16:creationId xmlns:a16="http://schemas.microsoft.com/office/drawing/2014/main" id="{B2940919-22D0-69C1-0E66-75E82EC9271C}"/>
                </a:ext>
              </a:extLst>
            </p:cNvPr>
            <p:cNvSpPr>
              <a:spLocks/>
            </p:cNvSpPr>
            <p:nvPr/>
          </p:nvSpPr>
          <p:spPr bwMode="auto">
            <a:xfrm>
              <a:off x="945169" y="12858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214">
              <a:extLst>
                <a:ext uri="{FF2B5EF4-FFF2-40B4-BE49-F238E27FC236}">
                  <a16:creationId xmlns:a16="http://schemas.microsoft.com/office/drawing/2014/main" id="{681209DA-80A6-154A-FD2F-F8920B11BE21}"/>
                </a:ext>
              </a:extLst>
            </p:cNvPr>
            <p:cNvSpPr>
              <a:spLocks/>
            </p:cNvSpPr>
            <p:nvPr/>
          </p:nvSpPr>
          <p:spPr bwMode="auto">
            <a:xfrm>
              <a:off x="999144" y="133985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215">
              <a:extLst>
                <a:ext uri="{FF2B5EF4-FFF2-40B4-BE49-F238E27FC236}">
                  <a16:creationId xmlns:a16="http://schemas.microsoft.com/office/drawing/2014/main" id="{EF6D24D3-7C9F-9414-4104-86F4F232BEDC}"/>
                </a:ext>
              </a:extLst>
            </p:cNvPr>
            <p:cNvSpPr>
              <a:spLocks/>
            </p:cNvSpPr>
            <p:nvPr/>
          </p:nvSpPr>
          <p:spPr bwMode="auto">
            <a:xfrm>
              <a:off x="1053119" y="139382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216">
              <a:extLst>
                <a:ext uri="{FF2B5EF4-FFF2-40B4-BE49-F238E27FC236}">
                  <a16:creationId xmlns:a16="http://schemas.microsoft.com/office/drawing/2014/main" id="{496ECAD4-7E38-0235-A607-F4C412A7F443}"/>
                </a:ext>
              </a:extLst>
            </p:cNvPr>
            <p:cNvSpPr>
              <a:spLocks/>
            </p:cNvSpPr>
            <p:nvPr/>
          </p:nvSpPr>
          <p:spPr bwMode="auto">
            <a:xfrm>
              <a:off x="1107094" y="14478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217">
              <a:extLst>
                <a:ext uri="{FF2B5EF4-FFF2-40B4-BE49-F238E27FC236}">
                  <a16:creationId xmlns:a16="http://schemas.microsoft.com/office/drawing/2014/main" id="{4D558770-6487-BD73-7318-95193A220B38}"/>
                </a:ext>
              </a:extLst>
            </p:cNvPr>
            <p:cNvSpPr>
              <a:spLocks/>
            </p:cNvSpPr>
            <p:nvPr/>
          </p:nvSpPr>
          <p:spPr bwMode="auto">
            <a:xfrm>
              <a:off x="1161069" y="150177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218">
              <a:extLst>
                <a:ext uri="{FF2B5EF4-FFF2-40B4-BE49-F238E27FC236}">
                  <a16:creationId xmlns:a16="http://schemas.microsoft.com/office/drawing/2014/main" id="{210092CF-3D10-7520-7A1E-AADAE44F89BB}"/>
                </a:ext>
              </a:extLst>
            </p:cNvPr>
            <p:cNvSpPr>
              <a:spLocks/>
            </p:cNvSpPr>
            <p:nvPr/>
          </p:nvSpPr>
          <p:spPr bwMode="auto">
            <a:xfrm>
              <a:off x="1215044" y="15557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219">
              <a:extLst>
                <a:ext uri="{FF2B5EF4-FFF2-40B4-BE49-F238E27FC236}">
                  <a16:creationId xmlns:a16="http://schemas.microsoft.com/office/drawing/2014/main" id="{8B4CB606-21B1-2133-EE57-BB3CDDE8B421}"/>
                </a:ext>
              </a:extLst>
            </p:cNvPr>
            <p:cNvSpPr>
              <a:spLocks/>
            </p:cNvSpPr>
            <p:nvPr/>
          </p:nvSpPr>
          <p:spPr bwMode="auto">
            <a:xfrm>
              <a:off x="1269019" y="160972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220">
              <a:extLst>
                <a:ext uri="{FF2B5EF4-FFF2-40B4-BE49-F238E27FC236}">
                  <a16:creationId xmlns:a16="http://schemas.microsoft.com/office/drawing/2014/main" id="{279BDD34-782E-CB82-5660-5FA855C612F7}"/>
                </a:ext>
              </a:extLst>
            </p:cNvPr>
            <p:cNvSpPr>
              <a:spLocks/>
            </p:cNvSpPr>
            <p:nvPr/>
          </p:nvSpPr>
          <p:spPr bwMode="auto">
            <a:xfrm>
              <a:off x="1322994" y="16637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221">
              <a:extLst>
                <a:ext uri="{FF2B5EF4-FFF2-40B4-BE49-F238E27FC236}">
                  <a16:creationId xmlns:a16="http://schemas.microsoft.com/office/drawing/2014/main" id="{A880B576-0770-F828-CF6D-6498C21B7F43}"/>
                </a:ext>
              </a:extLst>
            </p:cNvPr>
            <p:cNvSpPr>
              <a:spLocks/>
            </p:cNvSpPr>
            <p:nvPr/>
          </p:nvSpPr>
          <p:spPr bwMode="auto">
            <a:xfrm>
              <a:off x="1376969" y="17176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222">
              <a:extLst>
                <a:ext uri="{FF2B5EF4-FFF2-40B4-BE49-F238E27FC236}">
                  <a16:creationId xmlns:a16="http://schemas.microsoft.com/office/drawing/2014/main" id="{C5A062EF-8208-D202-2605-1576439BF3A9}"/>
                </a:ext>
              </a:extLst>
            </p:cNvPr>
            <p:cNvSpPr>
              <a:spLocks/>
            </p:cNvSpPr>
            <p:nvPr/>
          </p:nvSpPr>
          <p:spPr bwMode="auto">
            <a:xfrm>
              <a:off x="1430944" y="17716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223">
              <a:extLst>
                <a:ext uri="{FF2B5EF4-FFF2-40B4-BE49-F238E27FC236}">
                  <a16:creationId xmlns:a16="http://schemas.microsoft.com/office/drawing/2014/main" id="{DD5A2011-F4B8-83C6-F1CB-C6F5B3CE800F}"/>
                </a:ext>
              </a:extLst>
            </p:cNvPr>
            <p:cNvSpPr>
              <a:spLocks/>
            </p:cNvSpPr>
            <p:nvPr/>
          </p:nvSpPr>
          <p:spPr bwMode="auto">
            <a:xfrm>
              <a:off x="1484919" y="18256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224">
              <a:extLst>
                <a:ext uri="{FF2B5EF4-FFF2-40B4-BE49-F238E27FC236}">
                  <a16:creationId xmlns:a16="http://schemas.microsoft.com/office/drawing/2014/main" id="{5CAABFD9-0AE1-8202-DC6E-868086C0D805}"/>
                </a:ext>
              </a:extLst>
            </p:cNvPr>
            <p:cNvSpPr>
              <a:spLocks/>
            </p:cNvSpPr>
            <p:nvPr/>
          </p:nvSpPr>
          <p:spPr bwMode="auto">
            <a:xfrm>
              <a:off x="1538894" y="18796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225">
              <a:extLst>
                <a:ext uri="{FF2B5EF4-FFF2-40B4-BE49-F238E27FC236}">
                  <a16:creationId xmlns:a16="http://schemas.microsoft.com/office/drawing/2014/main" id="{1C27F698-DAC8-EC75-E4E0-6B7CD5D73875}"/>
                </a:ext>
              </a:extLst>
            </p:cNvPr>
            <p:cNvSpPr>
              <a:spLocks/>
            </p:cNvSpPr>
            <p:nvPr/>
          </p:nvSpPr>
          <p:spPr bwMode="auto">
            <a:xfrm>
              <a:off x="1592869" y="19335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226">
              <a:extLst>
                <a:ext uri="{FF2B5EF4-FFF2-40B4-BE49-F238E27FC236}">
                  <a16:creationId xmlns:a16="http://schemas.microsoft.com/office/drawing/2014/main" id="{95163D36-5632-26FB-DDCA-35F02010D42F}"/>
                </a:ext>
              </a:extLst>
            </p:cNvPr>
            <p:cNvSpPr>
              <a:spLocks/>
            </p:cNvSpPr>
            <p:nvPr/>
          </p:nvSpPr>
          <p:spPr bwMode="auto">
            <a:xfrm>
              <a:off x="522894" y="950913"/>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227">
              <a:extLst>
                <a:ext uri="{FF2B5EF4-FFF2-40B4-BE49-F238E27FC236}">
                  <a16:creationId xmlns:a16="http://schemas.microsoft.com/office/drawing/2014/main" id="{FE3A12FF-F786-74AE-3628-431EE7AC99EC}"/>
                </a:ext>
              </a:extLst>
            </p:cNvPr>
            <p:cNvSpPr>
              <a:spLocks/>
            </p:cNvSpPr>
            <p:nvPr/>
          </p:nvSpPr>
          <p:spPr bwMode="auto">
            <a:xfrm>
              <a:off x="576869" y="10048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228">
              <a:extLst>
                <a:ext uri="{FF2B5EF4-FFF2-40B4-BE49-F238E27FC236}">
                  <a16:creationId xmlns:a16="http://schemas.microsoft.com/office/drawing/2014/main" id="{BF1F6B3B-64FB-0480-221F-7B4FE89C1F77}"/>
                </a:ext>
              </a:extLst>
            </p:cNvPr>
            <p:cNvSpPr>
              <a:spLocks/>
            </p:cNvSpPr>
            <p:nvPr/>
          </p:nvSpPr>
          <p:spPr bwMode="auto">
            <a:xfrm>
              <a:off x="630844" y="10588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229">
              <a:extLst>
                <a:ext uri="{FF2B5EF4-FFF2-40B4-BE49-F238E27FC236}">
                  <a16:creationId xmlns:a16="http://schemas.microsoft.com/office/drawing/2014/main" id="{6894E21F-C3A2-D7A7-8AED-5BB093A717ED}"/>
                </a:ext>
              </a:extLst>
            </p:cNvPr>
            <p:cNvSpPr>
              <a:spLocks/>
            </p:cNvSpPr>
            <p:nvPr/>
          </p:nvSpPr>
          <p:spPr bwMode="auto">
            <a:xfrm>
              <a:off x="684819" y="1112838"/>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230">
              <a:extLst>
                <a:ext uri="{FF2B5EF4-FFF2-40B4-BE49-F238E27FC236}">
                  <a16:creationId xmlns:a16="http://schemas.microsoft.com/office/drawing/2014/main" id="{A8F0C334-9E1E-4433-4AE3-3780D12753A3}"/>
                </a:ext>
              </a:extLst>
            </p:cNvPr>
            <p:cNvSpPr>
              <a:spLocks/>
            </p:cNvSpPr>
            <p:nvPr/>
          </p:nvSpPr>
          <p:spPr bwMode="auto">
            <a:xfrm>
              <a:off x="738794" y="11668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231">
              <a:extLst>
                <a:ext uri="{FF2B5EF4-FFF2-40B4-BE49-F238E27FC236}">
                  <a16:creationId xmlns:a16="http://schemas.microsoft.com/office/drawing/2014/main" id="{AA6F1AD6-F981-D3E6-DFB4-33CC9B599879}"/>
                </a:ext>
              </a:extLst>
            </p:cNvPr>
            <p:cNvSpPr>
              <a:spLocks/>
            </p:cNvSpPr>
            <p:nvPr/>
          </p:nvSpPr>
          <p:spPr bwMode="auto">
            <a:xfrm>
              <a:off x="792769" y="1222375"/>
              <a:ext cx="36513" cy="34925"/>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232">
              <a:extLst>
                <a:ext uri="{FF2B5EF4-FFF2-40B4-BE49-F238E27FC236}">
                  <a16:creationId xmlns:a16="http://schemas.microsoft.com/office/drawing/2014/main" id="{6CC995C1-D927-FE02-9ACE-CF8FE2C69152}"/>
                </a:ext>
              </a:extLst>
            </p:cNvPr>
            <p:cNvSpPr>
              <a:spLocks/>
            </p:cNvSpPr>
            <p:nvPr/>
          </p:nvSpPr>
          <p:spPr bwMode="auto">
            <a:xfrm>
              <a:off x="846744" y="12763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233">
              <a:extLst>
                <a:ext uri="{FF2B5EF4-FFF2-40B4-BE49-F238E27FC236}">
                  <a16:creationId xmlns:a16="http://schemas.microsoft.com/office/drawing/2014/main" id="{EC9CBA77-A7C5-1AEF-30D0-B1B631AFFE1D}"/>
                </a:ext>
              </a:extLst>
            </p:cNvPr>
            <p:cNvSpPr>
              <a:spLocks/>
            </p:cNvSpPr>
            <p:nvPr/>
          </p:nvSpPr>
          <p:spPr bwMode="auto">
            <a:xfrm>
              <a:off x="900719" y="13303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234">
              <a:extLst>
                <a:ext uri="{FF2B5EF4-FFF2-40B4-BE49-F238E27FC236}">
                  <a16:creationId xmlns:a16="http://schemas.microsoft.com/office/drawing/2014/main" id="{51116E0E-6CCD-D75B-6C10-CB6E3A4D8521}"/>
                </a:ext>
              </a:extLst>
            </p:cNvPr>
            <p:cNvSpPr>
              <a:spLocks/>
            </p:cNvSpPr>
            <p:nvPr/>
          </p:nvSpPr>
          <p:spPr bwMode="auto">
            <a:xfrm>
              <a:off x="954694" y="13843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235">
              <a:extLst>
                <a:ext uri="{FF2B5EF4-FFF2-40B4-BE49-F238E27FC236}">
                  <a16:creationId xmlns:a16="http://schemas.microsoft.com/office/drawing/2014/main" id="{8B606C50-DBEF-7936-20EB-DA6341938FA5}"/>
                </a:ext>
              </a:extLst>
            </p:cNvPr>
            <p:cNvSpPr>
              <a:spLocks/>
            </p:cNvSpPr>
            <p:nvPr/>
          </p:nvSpPr>
          <p:spPr bwMode="auto">
            <a:xfrm>
              <a:off x="1008669" y="143827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236">
              <a:extLst>
                <a:ext uri="{FF2B5EF4-FFF2-40B4-BE49-F238E27FC236}">
                  <a16:creationId xmlns:a16="http://schemas.microsoft.com/office/drawing/2014/main" id="{ECE3B812-B4AF-0BEE-8EED-74F7786F09DC}"/>
                </a:ext>
              </a:extLst>
            </p:cNvPr>
            <p:cNvSpPr>
              <a:spLocks/>
            </p:cNvSpPr>
            <p:nvPr/>
          </p:nvSpPr>
          <p:spPr bwMode="auto">
            <a:xfrm>
              <a:off x="1062644" y="14922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237">
              <a:extLst>
                <a:ext uri="{FF2B5EF4-FFF2-40B4-BE49-F238E27FC236}">
                  <a16:creationId xmlns:a16="http://schemas.microsoft.com/office/drawing/2014/main" id="{A5E95589-42B0-F09A-1B0A-B7A24C0A6512}"/>
                </a:ext>
              </a:extLst>
            </p:cNvPr>
            <p:cNvSpPr>
              <a:spLocks/>
            </p:cNvSpPr>
            <p:nvPr/>
          </p:nvSpPr>
          <p:spPr bwMode="auto">
            <a:xfrm>
              <a:off x="1116619" y="15462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Freeform 238">
              <a:extLst>
                <a:ext uri="{FF2B5EF4-FFF2-40B4-BE49-F238E27FC236}">
                  <a16:creationId xmlns:a16="http://schemas.microsoft.com/office/drawing/2014/main" id="{5ABAB4BE-01BA-7C8C-BC50-7FED9E4C61E3}"/>
                </a:ext>
              </a:extLst>
            </p:cNvPr>
            <p:cNvSpPr>
              <a:spLocks/>
            </p:cNvSpPr>
            <p:nvPr/>
          </p:nvSpPr>
          <p:spPr bwMode="auto">
            <a:xfrm>
              <a:off x="1170594" y="160020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239">
              <a:extLst>
                <a:ext uri="{FF2B5EF4-FFF2-40B4-BE49-F238E27FC236}">
                  <a16:creationId xmlns:a16="http://schemas.microsoft.com/office/drawing/2014/main" id="{794565F6-CEA7-1AEA-09AA-85BB171EC2BC}"/>
                </a:ext>
              </a:extLst>
            </p:cNvPr>
            <p:cNvSpPr>
              <a:spLocks/>
            </p:cNvSpPr>
            <p:nvPr/>
          </p:nvSpPr>
          <p:spPr bwMode="auto">
            <a:xfrm>
              <a:off x="1224569" y="16541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240">
              <a:extLst>
                <a:ext uri="{FF2B5EF4-FFF2-40B4-BE49-F238E27FC236}">
                  <a16:creationId xmlns:a16="http://schemas.microsoft.com/office/drawing/2014/main" id="{AC31F54D-1AAB-0AD5-0461-E0345A36797A}"/>
                </a:ext>
              </a:extLst>
            </p:cNvPr>
            <p:cNvSpPr>
              <a:spLocks/>
            </p:cNvSpPr>
            <p:nvPr/>
          </p:nvSpPr>
          <p:spPr bwMode="auto">
            <a:xfrm>
              <a:off x="1278544" y="17081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241">
              <a:extLst>
                <a:ext uri="{FF2B5EF4-FFF2-40B4-BE49-F238E27FC236}">
                  <a16:creationId xmlns:a16="http://schemas.microsoft.com/office/drawing/2014/main" id="{4A78BB8C-29B2-DA3C-ADE2-03C3D43112A3}"/>
                </a:ext>
              </a:extLst>
            </p:cNvPr>
            <p:cNvSpPr>
              <a:spLocks/>
            </p:cNvSpPr>
            <p:nvPr/>
          </p:nvSpPr>
          <p:spPr bwMode="auto">
            <a:xfrm>
              <a:off x="1332519" y="176212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242">
              <a:extLst>
                <a:ext uri="{FF2B5EF4-FFF2-40B4-BE49-F238E27FC236}">
                  <a16:creationId xmlns:a16="http://schemas.microsoft.com/office/drawing/2014/main" id="{3D2A5AC5-ADB1-0E7C-1ECB-9F62D880CFDA}"/>
                </a:ext>
              </a:extLst>
            </p:cNvPr>
            <p:cNvSpPr>
              <a:spLocks/>
            </p:cNvSpPr>
            <p:nvPr/>
          </p:nvSpPr>
          <p:spPr bwMode="auto">
            <a:xfrm>
              <a:off x="1386494" y="18161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243">
              <a:extLst>
                <a:ext uri="{FF2B5EF4-FFF2-40B4-BE49-F238E27FC236}">
                  <a16:creationId xmlns:a16="http://schemas.microsoft.com/office/drawing/2014/main" id="{050F7239-2237-16BF-FBF2-666044E6AE97}"/>
                </a:ext>
              </a:extLst>
            </p:cNvPr>
            <p:cNvSpPr>
              <a:spLocks/>
            </p:cNvSpPr>
            <p:nvPr/>
          </p:nvSpPr>
          <p:spPr bwMode="auto">
            <a:xfrm>
              <a:off x="1440469" y="18700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244">
              <a:extLst>
                <a:ext uri="{FF2B5EF4-FFF2-40B4-BE49-F238E27FC236}">
                  <a16:creationId xmlns:a16="http://schemas.microsoft.com/office/drawing/2014/main" id="{A0EA2EA0-4D45-144D-056C-219913AC7179}"/>
                </a:ext>
              </a:extLst>
            </p:cNvPr>
            <p:cNvSpPr>
              <a:spLocks/>
            </p:cNvSpPr>
            <p:nvPr/>
          </p:nvSpPr>
          <p:spPr bwMode="auto">
            <a:xfrm>
              <a:off x="1494444" y="19240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245">
              <a:extLst>
                <a:ext uri="{FF2B5EF4-FFF2-40B4-BE49-F238E27FC236}">
                  <a16:creationId xmlns:a16="http://schemas.microsoft.com/office/drawing/2014/main" id="{9E372260-2BC2-ED94-B459-DB243B77E922}"/>
                </a:ext>
              </a:extLst>
            </p:cNvPr>
            <p:cNvSpPr>
              <a:spLocks/>
            </p:cNvSpPr>
            <p:nvPr/>
          </p:nvSpPr>
          <p:spPr bwMode="auto">
            <a:xfrm>
              <a:off x="1550007" y="1978025"/>
              <a:ext cx="34925"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246">
              <a:extLst>
                <a:ext uri="{FF2B5EF4-FFF2-40B4-BE49-F238E27FC236}">
                  <a16:creationId xmlns:a16="http://schemas.microsoft.com/office/drawing/2014/main" id="{3B1FF88F-B668-A921-96F3-99AB304EE1E1}"/>
                </a:ext>
              </a:extLst>
            </p:cNvPr>
            <p:cNvSpPr>
              <a:spLocks/>
            </p:cNvSpPr>
            <p:nvPr/>
          </p:nvSpPr>
          <p:spPr bwMode="auto">
            <a:xfrm>
              <a:off x="478444" y="9953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247">
              <a:extLst>
                <a:ext uri="{FF2B5EF4-FFF2-40B4-BE49-F238E27FC236}">
                  <a16:creationId xmlns:a16="http://schemas.microsoft.com/office/drawing/2014/main" id="{93504F6D-3381-6241-324F-03E205E05918}"/>
                </a:ext>
              </a:extLst>
            </p:cNvPr>
            <p:cNvSpPr>
              <a:spLocks/>
            </p:cNvSpPr>
            <p:nvPr/>
          </p:nvSpPr>
          <p:spPr bwMode="auto">
            <a:xfrm>
              <a:off x="532419" y="104933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248">
              <a:extLst>
                <a:ext uri="{FF2B5EF4-FFF2-40B4-BE49-F238E27FC236}">
                  <a16:creationId xmlns:a16="http://schemas.microsoft.com/office/drawing/2014/main" id="{6D4FA565-7967-CBB4-A148-0E743E5C5E70}"/>
                </a:ext>
              </a:extLst>
            </p:cNvPr>
            <p:cNvSpPr>
              <a:spLocks noChangeArrowheads="1"/>
            </p:cNvSpPr>
            <p:nvPr/>
          </p:nvSpPr>
          <p:spPr bwMode="auto">
            <a:xfrm>
              <a:off x="587982" y="11049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249">
              <a:extLst>
                <a:ext uri="{FF2B5EF4-FFF2-40B4-BE49-F238E27FC236}">
                  <a16:creationId xmlns:a16="http://schemas.microsoft.com/office/drawing/2014/main" id="{2FB5ED28-E1F5-2089-5F52-E1C3698ECF73}"/>
                </a:ext>
              </a:extLst>
            </p:cNvPr>
            <p:cNvSpPr>
              <a:spLocks/>
            </p:cNvSpPr>
            <p:nvPr/>
          </p:nvSpPr>
          <p:spPr bwMode="auto">
            <a:xfrm>
              <a:off x="640369" y="11572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250">
              <a:extLst>
                <a:ext uri="{FF2B5EF4-FFF2-40B4-BE49-F238E27FC236}">
                  <a16:creationId xmlns:a16="http://schemas.microsoft.com/office/drawing/2014/main" id="{A68838EF-670E-FF6B-5029-0D079940491E}"/>
                </a:ext>
              </a:extLst>
            </p:cNvPr>
            <p:cNvSpPr>
              <a:spLocks/>
            </p:cNvSpPr>
            <p:nvPr/>
          </p:nvSpPr>
          <p:spPr bwMode="auto">
            <a:xfrm>
              <a:off x="694344" y="1211263"/>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251">
              <a:extLst>
                <a:ext uri="{FF2B5EF4-FFF2-40B4-BE49-F238E27FC236}">
                  <a16:creationId xmlns:a16="http://schemas.microsoft.com/office/drawing/2014/main" id="{F820FF1A-0052-9839-1AD1-D70B75AFE5BD}"/>
                </a:ext>
              </a:extLst>
            </p:cNvPr>
            <p:cNvSpPr>
              <a:spLocks/>
            </p:cNvSpPr>
            <p:nvPr/>
          </p:nvSpPr>
          <p:spPr bwMode="auto">
            <a:xfrm>
              <a:off x="748319" y="1265238"/>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252">
              <a:extLst>
                <a:ext uri="{FF2B5EF4-FFF2-40B4-BE49-F238E27FC236}">
                  <a16:creationId xmlns:a16="http://schemas.microsoft.com/office/drawing/2014/main" id="{EC48C92C-F310-28EC-572E-F5013920CC75}"/>
                </a:ext>
              </a:extLst>
            </p:cNvPr>
            <p:cNvSpPr>
              <a:spLocks/>
            </p:cNvSpPr>
            <p:nvPr/>
          </p:nvSpPr>
          <p:spPr bwMode="auto">
            <a:xfrm>
              <a:off x="802294" y="13192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253">
              <a:extLst>
                <a:ext uri="{FF2B5EF4-FFF2-40B4-BE49-F238E27FC236}">
                  <a16:creationId xmlns:a16="http://schemas.microsoft.com/office/drawing/2014/main" id="{5254118E-5103-1917-0470-2B3D1FC5FA89}"/>
                </a:ext>
              </a:extLst>
            </p:cNvPr>
            <p:cNvSpPr>
              <a:spLocks/>
            </p:cNvSpPr>
            <p:nvPr/>
          </p:nvSpPr>
          <p:spPr bwMode="auto">
            <a:xfrm>
              <a:off x="856269" y="137318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254">
              <a:extLst>
                <a:ext uri="{FF2B5EF4-FFF2-40B4-BE49-F238E27FC236}">
                  <a16:creationId xmlns:a16="http://schemas.microsoft.com/office/drawing/2014/main" id="{7C5EFEC4-85D1-97A5-1EAC-C87310E7D7FD}"/>
                </a:ext>
              </a:extLst>
            </p:cNvPr>
            <p:cNvSpPr>
              <a:spLocks/>
            </p:cNvSpPr>
            <p:nvPr/>
          </p:nvSpPr>
          <p:spPr bwMode="auto">
            <a:xfrm>
              <a:off x="910244" y="1427163"/>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255">
              <a:extLst>
                <a:ext uri="{FF2B5EF4-FFF2-40B4-BE49-F238E27FC236}">
                  <a16:creationId xmlns:a16="http://schemas.microsoft.com/office/drawing/2014/main" id="{B5A058E7-CFF1-FEBB-EE6A-8F9922D98BEF}"/>
                </a:ext>
              </a:extLst>
            </p:cNvPr>
            <p:cNvSpPr>
              <a:spLocks/>
            </p:cNvSpPr>
            <p:nvPr/>
          </p:nvSpPr>
          <p:spPr bwMode="auto">
            <a:xfrm>
              <a:off x="964219" y="148113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256">
              <a:extLst>
                <a:ext uri="{FF2B5EF4-FFF2-40B4-BE49-F238E27FC236}">
                  <a16:creationId xmlns:a16="http://schemas.microsoft.com/office/drawing/2014/main" id="{7E2212B3-D613-BFA9-7C65-D83B24B97E39}"/>
                </a:ext>
              </a:extLst>
            </p:cNvPr>
            <p:cNvSpPr>
              <a:spLocks/>
            </p:cNvSpPr>
            <p:nvPr/>
          </p:nvSpPr>
          <p:spPr bwMode="auto">
            <a:xfrm>
              <a:off x="1018194" y="1536700"/>
              <a:ext cx="36513" cy="34925"/>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257">
              <a:extLst>
                <a:ext uri="{FF2B5EF4-FFF2-40B4-BE49-F238E27FC236}">
                  <a16:creationId xmlns:a16="http://schemas.microsoft.com/office/drawing/2014/main" id="{0F3609D7-5784-364E-4DEC-118C5310B9F6}"/>
                </a:ext>
              </a:extLst>
            </p:cNvPr>
            <p:cNvSpPr>
              <a:spLocks/>
            </p:cNvSpPr>
            <p:nvPr/>
          </p:nvSpPr>
          <p:spPr bwMode="auto">
            <a:xfrm>
              <a:off x="1072169" y="159067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258">
              <a:extLst>
                <a:ext uri="{FF2B5EF4-FFF2-40B4-BE49-F238E27FC236}">
                  <a16:creationId xmlns:a16="http://schemas.microsoft.com/office/drawing/2014/main" id="{A9035F28-4D48-6064-C921-B344F7D398DC}"/>
                </a:ext>
              </a:extLst>
            </p:cNvPr>
            <p:cNvSpPr>
              <a:spLocks/>
            </p:cNvSpPr>
            <p:nvPr/>
          </p:nvSpPr>
          <p:spPr bwMode="auto">
            <a:xfrm>
              <a:off x="1126144" y="16446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259">
              <a:extLst>
                <a:ext uri="{FF2B5EF4-FFF2-40B4-BE49-F238E27FC236}">
                  <a16:creationId xmlns:a16="http://schemas.microsoft.com/office/drawing/2014/main" id="{60CB6AF4-F147-232A-B387-13527FB71F7C}"/>
                </a:ext>
              </a:extLst>
            </p:cNvPr>
            <p:cNvSpPr>
              <a:spLocks/>
            </p:cNvSpPr>
            <p:nvPr/>
          </p:nvSpPr>
          <p:spPr bwMode="auto">
            <a:xfrm>
              <a:off x="1180119" y="169862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260">
              <a:extLst>
                <a:ext uri="{FF2B5EF4-FFF2-40B4-BE49-F238E27FC236}">
                  <a16:creationId xmlns:a16="http://schemas.microsoft.com/office/drawing/2014/main" id="{986F6C6B-AFD8-04FD-5945-964815ED9991}"/>
                </a:ext>
              </a:extLst>
            </p:cNvPr>
            <p:cNvSpPr>
              <a:spLocks/>
            </p:cNvSpPr>
            <p:nvPr/>
          </p:nvSpPr>
          <p:spPr bwMode="auto">
            <a:xfrm>
              <a:off x="1235682" y="1752600"/>
              <a:ext cx="34925"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261">
              <a:extLst>
                <a:ext uri="{FF2B5EF4-FFF2-40B4-BE49-F238E27FC236}">
                  <a16:creationId xmlns:a16="http://schemas.microsoft.com/office/drawing/2014/main" id="{5F18E8C4-EC4C-D3C3-94C9-8993E1EF3334}"/>
                </a:ext>
              </a:extLst>
            </p:cNvPr>
            <p:cNvSpPr>
              <a:spLocks/>
            </p:cNvSpPr>
            <p:nvPr/>
          </p:nvSpPr>
          <p:spPr bwMode="auto">
            <a:xfrm>
              <a:off x="1289657" y="18065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262">
              <a:extLst>
                <a:ext uri="{FF2B5EF4-FFF2-40B4-BE49-F238E27FC236}">
                  <a16:creationId xmlns:a16="http://schemas.microsoft.com/office/drawing/2014/main" id="{94ECEC95-4378-AC6E-D1EE-0923E9DF47DA}"/>
                </a:ext>
              </a:extLst>
            </p:cNvPr>
            <p:cNvSpPr>
              <a:spLocks/>
            </p:cNvSpPr>
            <p:nvPr/>
          </p:nvSpPr>
          <p:spPr bwMode="auto">
            <a:xfrm>
              <a:off x="1343632" y="1860550"/>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263">
              <a:extLst>
                <a:ext uri="{FF2B5EF4-FFF2-40B4-BE49-F238E27FC236}">
                  <a16:creationId xmlns:a16="http://schemas.microsoft.com/office/drawing/2014/main" id="{D29E8A70-615E-7F4B-01ED-5309EEDF8663}"/>
                </a:ext>
              </a:extLst>
            </p:cNvPr>
            <p:cNvSpPr>
              <a:spLocks/>
            </p:cNvSpPr>
            <p:nvPr/>
          </p:nvSpPr>
          <p:spPr bwMode="auto">
            <a:xfrm>
              <a:off x="1397607" y="191452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264">
              <a:extLst>
                <a:ext uri="{FF2B5EF4-FFF2-40B4-BE49-F238E27FC236}">
                  <a16:creationId xmlns:a16="http://schemas.microsoft.com/office/drawing/2014/main" id="{F784EAE9-28A9-46AA-649E-E02FC3789866}"/>
                </a:ext>
              </a:extLst>
            </p:cNvPr>
            <p:cNvSpPr>
              <a:spLocks/>
            </p:cNvSpPr>
            <p:nvPr/>
          </p:nvSpPr>
          <p:spPr bwMode="auto">
            <a:xfrm>
              <a:off x="1451582" y="19685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265">
              <a:extLst>
                <a:ext uri="{FF2B5EF4-FFF2-40B4-BE49-F238E27FC236}">
                  <a16:creationId xmlns:a16="http://schemas.microsoft.com/office/drawing/2014/main" id="{06D41B70-E1B8-B29B-D909-2B4B1D972176}"/>
                </a:ext>
              </a:extLst>
            </p:cNvPr>
            <p:cNvSpPr>
              <a:spLocks/>
            </p:cNvSpPr>
            <p:nvPr/>
          </p:nvSpPr>
          <p:spPr bwMode="auto">
            <a:xfrm>
              <a:off x="1505557" y="202247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65" name="Group 265">
            <a:extLst>
              <a:ext uri="{FF2B5EF4-FFF2-40B4-BE49-F238E27FC236}">
                <a16:creationId xmlns:a16="http://schemas.microsoft.com/office/drawing/2014/main" id="{5D6CE7D9-1A91-1243-7DA0-DF7492844A80}"/>
              </a:ext>
            </a:extLst>
          </p:cNvPr>
          <p:cNvGrpSpPr/>
          <p:nvPr userDrawn="1"/>
        </p:nvGrpSpPr>
        <p:grpSpPr>
          <a:xfrm>
            <a:off x="-390479" y="-357338"/>
            <a:ext cx="2090651" cy="2092749"/>
            <a:chOff x="5213090" y="468313"/>
            <a:chExt cx="1581151" cy="1582738"/>
          </a:xfrm>
          <a:solidFill>
            <a:schemeClr val="tx2"/>
          </a:solidFill>
        </p:grpSpPr>
        <p:sp>
          <p:nvSpPr>
            <p:cNvPr id="266" name="Oval 357">
              <a:extLst>
                <a:ext uri="{FF2B5EF4-FFF2-40B4-BE49-F238E27FC236}">
                  <a16:creationId xmlns:a16="http://schemas.microsoft.com/office/drawing/2014/main" id="{F9789B35-0183-7EF3-2B08-0A56253ACEAF}"/>
                </a:ext>
              </a:extLst>
            </p:cNvPr>
            <p:cNvSpPr>
              <a:spLocks noChangeArrowheads="1"/>
            </p:cNvSpPr>
            <p:nvPr/>
          </p:nvSpPr>
          <p:spPr bwMode="auto">
            <a:xfrm>
              <a:off x="6760903" y="9953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Freeform 358">
              <a:extLst>
                <a:ext uri="{FF2B5EF4-FFF2-40B4-BE49-F238E27FC236}">
                  <a16:creationId xmlns:a16="http://schemas.microsoft.com/office/drawing/2014/main" id="{62165390-AF23-A4A5-0259-2849C108BADF}"/>
                </a:ext>
              </a:extLst>
            </p:cNvPr>
            <p:cNvSpPr>
              <a:spLocks/>
            </p:cNvSpPr>
            <p:nvPr/>
          </p:nvSpPr>
          <p:spPr bwMode="auto">
            <a:xfrm>
              <a:off x="6705340" y="1047750"/>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8" name="Freeform 359">
              <a:extLst>
                <a:ext uri="{FF2B5EF4-FFF2-40B4-BE49-F238E27FC236}">
                  <a16:creationId xmlns:a16="http://schemas.microsoft.com/office/drawing/2014/main" id="{3D5A3CD4-CDF1-051F-5343-E30D908F2F3D}"/>
                </a:ext>
              </a:extLst>
            </p:cNvPr>
            <p:cNvSpPr>
              <a:spLocks/>
            </p:cNvSpPr>
            <p:nvPr/>
          </p:nvSpPr>
          <p:spPr bwMode="auto">
            <a:xfrm>
              <a:off x="6651365" y="1101725"/>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360">
              <a:extLst>
                <a:ext uri="{FF2B5EF4-FFF2-40B4-BE49-F238E27FC236}">
                  <a16:creationId xmlns:a16="http://schemas.microsoft.com/office/drawing/2014/main" id="{E04D9660-1A81-D783-C094-4921BC08405C}"/>
                </a:ext>
              </a:extLst>
            </p:cNvPr>
            <p:cNvSpPr>
              <a:spLocks/>
            </p:cNvSpPr>
            <p:nvPr/>
          </p:nvSpPr>
          <p:spPr bwMode="auto">
            <a:xfrm>
              <a:off x="6597390" y="115570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361">
              <a:extLst>
                <a:ext uri="{FF2B5EF4-FFF2-40B4-BE49-F238E27FC236}">
                  <a16:creationId xmlns:a16="http://schemas.microsoft.com/office/drawing/2014/main" id="{5BA5EE1F-49EA-3246-3990-E1B6609E13AF}"/>
                </a:ext>
              </a:extLst>
            </p:cNvPr>
            <p:cNvSpPr>
              <a:spLocks/>
            </p:cNvSpPr>
            <p:nvPr/>
          </p:nvSpPr>
          <p:spPr bwMode="auto">
            <a:xfrm>
              <a:off x="6545003" y="1209675"/>
              <a:ext cx="34925" cy="34925"/>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62">
              <a:extLst>
                <a:ext uri="{FF2B5EF4-FFF2-40B4-BE49-F238E27FC236}">
                  <a16:creationId xmlns:a16="http://schemas.microsoft.com/office/drawing/2014/main" id="{9397092D-A404-AB77-6316-3A44DFEB6B04}"/>
                </a:ext>
              </a:extLst>
            </p:cNvPr>
            <p:cNvSpPr>
              <a:spLocks/>
            </p:cNvSpPr>
            <p:nvPr/>
          </p:nvSpPr>
          <p:spPr bwMode="auto">
            <a:xfrm>
              <a:off x="6491028" y="1263650"/>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63">
              <a:extLst>
                <a:ext uri="{FF2B5EF4-FFF2-40B4-BE49-F238E27FC236}">
                  <a16:creationId xmlns:a16="http://schemas.microsoft.com/office/drawing/2014/main" id="{ABC9B1AB-7D4F-B19B-98F3-66ECD33E0C81}"/>
                </a:ext>
              </a:extLst>
            </p:cNvPr>
            <p:cNvSpPr>
              <a:spLocks/>
            </p:cNvSpPr>
            <p:nvPr/>
          </p:nvSpPr>
          <p:spPr bwMode="auto">
            <a:xfrm>
              <a:off x="6437053" y="1316038"/>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364">
              <a:extLst>
                <a:ext uri="{FF2B5EF4-FFF2-40B4-BE49-F238E27FC236}">
                  <a16:creationId xmlns:a16="http://schemas.microsoft.com/office/drawing/2014/main" id="{3C4E07B9-0447-0E38-A9F7-186B6E35D429}"/>
                </a:ext>
              </a:extLst>
            </p:cNvPr>
            <p:cNvSpPr>
              <a:spLocks/>
            </p:cNvSpPr>
            <p:nvPr/>
          </p:nvSpPr>
          <p:spPr bwMode="auto">
            <a:xfrm>
              <a:off x="6383078" y="1370013"/>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4" name="Freeform 365">
              <a:extLst>
                <a:ext uri="{FF2B5EF4-FFF2-40B4-BE49-F238E27FC236}">
                  <a16:creationId xmlns:a16="http://schemas.microsoft.com/office/drawing/2014/main" id="{9D003CF1-451D-50FC-DFA9-C7BC6EC8EB98}"/>
                </a:ext>
              </a:extLst>
            </p:cNvPr>
            <p:cNvSpPr>
              <a:spLocks/>
            </p:cNvSpPr>
            <p:nvPr/>
          </p:nvSpPr>
          <p:spPr bwMode="auto">
            <a:xfrm>
              <a:off x="6329103" y="1423988"/>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5" name="Freeform 366">
              <a:extLst>
                <a:ext uri="{FF2B5EF4-FFF2-40B4-BE49-F238E27FC236}">
                  <a16:creationId xmlns:a16="http://schemas.microsoft.com/office/drawing/2014/main" id="{A8F74AF3-3D6A-ADE9-4D3C-420E1B8BD3CB}"/>
                </a:ext>
              </a:extLst>
            </p:cNvPr>
            <p:cNvSpPr>
              <a:spLocks/>
            </p:cNvSpPr>
            <p:nvPr/>
          </p:nvSpPr>
          <p:spPr bwMode="auto">
            <a:xfrm>
              <a:off x="6275128" y="14779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6" name="Freeform 367">
              <a:extLst>
                <a:ext uri="{FF2B5EF4-FFF2-40B4-BE49-F238E27FC236}">
                  <a16:creationId xmlns:a16="http://schemas.microsoft.com/office/drawing/2014/main" id="{5711A23B-F30F-DA5D-9B64-5B93431FB723}"/>
                </a:ext>
              </a:extLst>
            </p:cNvPr>
            <p:cNvSpPr>
              <a:spLocks/>
            </p:cNvSpPr>
            <p:nvPr/>
          </p:nvSpPr>
          <p:spPr bwMode="auto">
            <a:xfrm>
              <a:off x="6222740" y="1531938"/>
              <a:ext cx="34925"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368">
              <a:extLst>
                <a:ext uri="{FF2B5EF4-FFF2-40B4-BE49-F238E27FC236}">
                  <a16:creationId xmlns:a16="http://schemas.microsoft.com/office/drawing/2014/main" id="{76F1F9A4-A15D-7558-5CBD-2A39161F03AF}"/>
                </a:ext>
              </a:extLst>
            </p:cNvPr>
            <p:cNvSpPr>
              <a:spLocks/>
            </p:cNvSpPr>
            <p:nvPr/>
          </p:nvSpPr>
          <p:spPr bwMode="auto">
            <a:xfrm>
              <a:off x="6168765" y="1585913"/>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369">
              <a:extLst>
                <a:ext uri="{FF2B5EF4-FFF2-40B4-BE49-F238E27FC236}">
                  <a16:creationId xmlns:a16="http://schemas.microsoft.com/office/drawing/2014/main" id="{FDFB8E02-6ADE-6622-8469-189D232801BA}"/>
                </a:ext>
              </a:extLst>
            </p:cNvPr>
            <p:cNvSpPr>
              <a:spLocks/>
            </p:cNvSpPr>
            <p:nvPr/>
          </p:nvSpPr>
          <p:spPr bwMode="auto">
            <a:xfrm>
              <a:off x="6114790" y="1638300"/>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370">
              <a:extLst>
                <a:ext uri="{FF2B5EF4-FFF2-40B4-BE49-F238E27FC236}">
                  <a16:creationId xmlns:a16="http://schemas.microsoft.com/office/drawing/2014/main" id="{B79337BE-62A2-DE66-6224-4FB1B8790C05}"/>
                </a:ext>
              </a:extLst>
            </p:cNvPr>
            <p:cNvSpPr>
              <a:spLocks/>
            </p:cNvSpPr>
            <p:nvPr/>
          </p:nvSpPr>
          <p:spPr bwMode="auto">
            <a:xfrm>
              <a:off x="6060815" y="16922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0" name="Freeform 371">
              <a:extLst>
                <a:ext uri="{FF2B5EF4-FFF2-40B4-BE49-F238E27FC236}">
                  <a16:creationId xmlns:a16="http://schemas.microsoft.com/office/drawing/2014/main" id="{57C39F53-E79B-FE79-07BC-33FC116F6218}"/>
                </a:ext>
              </a:extLst>
            </p:cNvPr>
            <p:cNvSpPr>
              <a:spLocks/>
            </p:cNvSpPr>
            <p:nvPr/>
          </p:nvSpPr>
          <p:spPr bwMode="auto">
            <a:xfrm>
              <a:off x="6006840" y="1746250"/>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1" name="Freeform 372">
              <a:extLst>
                <a:ext uri="{FF2B5EF4-FFF2-40B4-BE49-F238E27FC236}">
                  <a16:creationId xmlns:a16="http://schemas.microsoft.com/office/drawing/2014/main" id="{8D386AE2-D1A0-6F16-D338-7986E2931C74}"/>
                </a:ext>
              </a:extLst>
            </p:cNvPr>
            <p:cNvSpPr>
              <a:spLocks/>
            </p:cNvSpPr>
            <p:nvPr/>
          </p:nvSpPr>
          <p:spPr bwMode="auto">
            <a:xfrm>
              <a:off x="5952865" y="18002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2" name="Oval 373">
              <a:extLst>
                <a:ext uri="{FF2B5EF4-FFF2-40B4-BE49-F238E27FC236}">
                  <a16:creationId xmlns:a16="http://schemas.microsoft.com/office/drawing/2014/main" id="{0DE80BB7-6CE4-4FAF-F8D3-2E1F9A2B7DEE}"/>
                </a:ext>
              </a:extLst>
            </p:cNvPr>
            <p:cNvSpPr>
              <a:spLocks noChangeArrowheads="1"/>
            </p:cNvSpPr>
            <p:nvPr/>
          </p:nvSpPr>
          <p:spPr bwMode="auto">
            <a:xfrm>
              <a:off x="5902065" y="1855788"/>
              <a:ext cx="31750"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3" name="Oval 374">
              <a:extLst>
                <a:ext uri="{FF2B5EF4-FFF2-40B4-BE49-F238E27FC236}">
                  <a16:creationId xmlns:a16="http://schemas.microsoft.com/office/drawing/2014/main" id="{6261F5AD-4200-653B-5142-E5FAAE82C4E6}"/>
                </a:ext>
              </a:extLst>
            </p:cNvPr>
            <p:cNvSpPr>
              <a:spLocks noChangeArrowheads="1"/>
            </p:cNvSpPr>
            <p:nvPr/>
          </p:nvSpPr>
          <p:spPr bwMode="auto">
            <a:xfrm>
              <a:off x="5848090" y="19097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4" name="Freeform 375">
              <a:extLst>
                <a:ext uri="{FF2B5EF4-FFF2-40B4-BE49-F238E27FC236}">
                  <a16:creationId xmlns:a16="http://schemas.microsoft.com/office/drawing/2014/main" id="{487892DC-3548-3121-CAC6-A1A255A0E7BE}"/>
                </a:ext>
              </a:extLst>
            </p:cNvPr>
            <p:cNvSpPr>
              <a:spLocks/>
            </p:cNvSpPr>
            <p:nvPr/>
          </p:nvSpPr>
          <p:spPr bwMode="auto">
            <a:xfrm>
              <a:off x="5792528" y="1960563"/>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5" name="Freeform 376">
              <a:extLst>
                <a:ext uri="{FF2B5EF4-FFF2-40B4-BE49-F238E27FC236}">
                  <a16:creationId xmlns:a16="http://schemas.microsoft.com/office/drawing/2014/main" id="{1895A1D5-678F-80EF-93EA-DF5CB973BCE2}"/>
                </a:ext>
              </a:extLst>
            </p:cNvPr>
            <p:cNvSpPr>
              <a:spLocks/>
            </p:cNvSpPr>
            <p:nvPr/>
          </p:nvSpPr>
          <p:spPr bwMode="auto">
            <a:xfrm>
              <a:off x="5738553" y="2014538"/>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6" name="Freeform 377">
              <a:extLst>
                <a:ext uri="{FF2B5EF4-FFF2-40B4-BE49-F238E27FC236}">
                  <a16:creationId xmlns:a16="http://schemas.microsoft.com/office/drawing/2014/main" id="{F121074D-5893-D8F4-0B9D-6DD61257DDE2}"/>
                </a:ext>
              </a:extLst>
            </p:cNvPr>
            <p:cNvSpPr>
              <a:spLocks/>
            </p:cNvSpPr>
            <p:nvPr/>
          </p:nvSpPr>
          <p:spPr bwMode="auto">
            <a:xfrm>
              <a:off x="6714865" y="95091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378">
              <a:extLst>
                <a:ext uri="{FF2B5EF4-FFF2-40B4-BE49-F238E27FC236}">
                  <a16:creationId xmlns:a16="http://schemas.microsoft.com/office/drawing/2014/main" id="{6EBAADFE-2AA1-E52F-8A95-C6BA43399E74}"/>
                </a:ext>
              </a:extLst>
            </p:cNvPr>
            <p:cNvSpPr>
              <a:spLocks/>
            </p:cNvSpPr>
            <p:nvPr/>
          </p:nvSpPr>
          <p:spPr bwMode="auto">
            <a:xfrm>
              <a:off x="6662478" y="1004888"/>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Oval 379">
              <a:extLst>
                <a:ext uri="{FF2B5EF4-FFF2-40B4-BE49-F238E27FC236}">
                  <a16:creationId xmlns:a16="http://schemas.microsoft.com/office/drawing/2014/main" id="{5F121C35-6CFD-7356-6E65-5C9AE1C6E2BE}"/>
                </a:ext>
              </a:extLst>
            </p:cNvPr>
            <p:cNvSpPr>
              <a:spLocks noChangeArrowheads="1"/>
            </p:cNvSpPr>
            <p:nvPr/>
          </p:nvSpPr>
          <p:spPr bwMode="auto">
            <a:xfrm>
              <a:off x="6610090" y="10588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Oval 380">
              <a:extLst>
                <a:ext uri="{FF2B5EF4-FFF2-40B4-BE49-F238E27FC236}">
                  <a16:creationId xmlns:a16="http://schemas.microsoft.com/office/drawing/2014/main" id="{5C55853C-9653-5CD1-1ABB-3303E914A124}"/>
                </a:ext>
              </a:extLst>
            </p:cNvPr>
            <p:cNvSpPr>
              <a:spLocks noChangeArrowheads="1"/>
            </p:cNvSpPr>
            <p:nvPr/>
          </p:nvSpPr>
          <p:spPr bwMode="auto">
            <a:xfrm>
              <a:off x="6556115" y="1112838"/>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Freeform 381">
              <a:extLst>
                <a:ext uri="{FF2B5EF4-FFF2-40B4-BE49-F238E27FC236}">
                  <a16:creationId xmlns:a16="http://schemas.microsoft.com/office/drawing/2014/main" id="{4927667D-6AB4-7659-F873-E9AE84BDC958}"/>
                </a:ext>
              </a:extLst>
            </p:cNvPr>
            <p:cNvSpPr>
              <a:spLocks/>
            </p:cNvSpPr>
            <p:nvPr/>
          </p:nvSpPr>
          <p:spPr bwMode="auto">
            <a:xfrm>
              <a:off x="6500553" y="11652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382">
              <a:extLst>
                <a:ext uri="{FF2B5EF4-FFF2-40B4-BE49-F238E27FC236}">
                  <a16:creationId xmlns:a16="http://schemas.microsoft.com/office/drawing/2014/main" id="{15A52EBE-9058-AA2C-491F-D69E79AC4846}"/>
                </a:ext>
              </a:extLst>
            </p:cNvPr>
            <p:cNvSpPr>
              <a:spLocks/>
            </p:cNvSpPr>
            <p:nvPr/>
          </p:nvSpPr>
          <p:spPr bwMode="auto">
            <a:xfrm>
              <a:off x="6446578" y="12192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383">
              <a:extLst>
                <a:ext uri="{FF2B5EF4-FFF2-40B4-BE49-F238E27FC236}">
                  <a16:creationId xmlns:a16="http://schemas.microsoft.com/office/drawing/2014/main" id="{AF6E5B20-22B8-E3F5-193E-C8512CF48A84}"/>
                </a:ext>
              </a:extLst>
            </p:cNvPr>
            <p:cNvSpPr>
              <a:spLocks/>
            </p:cNvSpPr>
            <p:nvPr/>
          </p:nvSpPr>
          <p:spPr bwMode="auto">
            <a:xfrm>
              <a:off x="6392603" y="12731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384">
              <a:extLst>
                <a:ext uri="{FF2B5EF4-FFF2-40B4-BE49-F238E27FC236}">
                  <a16:creationId xmlns:a16="http://schemas.microsoft.com/office/drawing/2014/main" id="{69D89835-83E7-DF00-1F58-C6A28C3AA5F0}"/>
                </a:ext>
              </a:extLst>
            </p:cNvPr>
            <p:cNvSpPr>
              <a:spLocks/>
            </p:cNvSpPr>
            <p:nvPr/>
          </p:nvSpPr>
          <p:spPr bwMode="auto">
            <a:xfrm>
              <a:off x="6340215" y="1327150"/>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385">
              <a:extLst>
                <a:ext uri="{FF2B5EF4-FFF2-40B4-BE49-F238E27FC236}">
                  <a16:creationId xmlns:a16="http://schemas.microsoft.com/office/drawing/2014/main" id="{69976C86-48FB-3F64-3B0A-18731A6C1D92}"/>
                </a:ext>
              </a:extLst>
            </p:cNvPr>
            <p:cNvSpPr>
              <a:spLocks/>
            </p:cNvSpPr>
            <p:nvPr/>
          </p:nvSpPr>
          <p:spPr bwMode="auto">
            <a:xfrm>
              <a:off x="6286240" y="1379538"/>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Oval 386">
              <a:extLst>
                <a:ext uri="{FF2B5EF4-FFF2-40B4-BE49-F238E27FC236}">
                  <a16:creationId xmlns:a16="http://schemas.microsoft.com/office/drawing/2014/main" id="{4D034D10-4E4E-9B01-6499-CCA0AA1DC2F8}"/>
                </a:ext>
              </a:extLst>
            </p:cNvPr>
            <p:cNvSpPr>
              <a:spLocks noChangeArrowheads="1"/>
            </p:cNvSpPr>
            <p:nvPr/>
          </p:nvSpPr>
          <p:spPr bwMode="auto">
            <a:xfrm>
              <a:off x="6233853" y="14351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387">
              <a:extLst>
                <a:ext uri="{FF2B5EF4-FFF2-40B4-BE49-F238E27FC236}">
                  <a16:creationId xmlns:a16="http://schemas.microsoft.com/office/drawing/2014/main" id="{373149DC-E807-CD50-10B8-F4B63DEC1C2E}"/>
                </a:ext>
              </a:extLst>
            </p:cNvPr>
            <p:cNvSpPr>
              <a:spLocks/>
            </p:cNvSpPr>
            <p:nvPr/>
          </p:nvSpPr>
          <p:spPr bwMode="auto">
            <a:xfrm>
              <a:off x="6178290" y="14874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388">
              <a:extLst>
                <a:ext uri="{FF2B5EF4-FFF2-40B4-BE49-F238E27FC236}">
                  <a16:creationId xmlns:a16="http://schemas.microsoft.com/office/drawing/2014/main" id="{6DD2F659-9202-5044-548D-9DB202C65BE0}"/>
                </a:ext>
              </a:extLst>
            </p:cNvPr>
            <p:cNvSpPr>
              <a:spLocks/>
            </p:cNvSpPr>
            <p:nvPr/>
          </p:nvSpPr>
          <p:spPr bwMode="auto">
            <a:xfrm>
              <a:off x="6124315" y="154146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Freeform 389">
              <a:extLst>
                <a:ext uri="{FF2B5EF4-FFF2-40B4-BE49-F238E27FC236}">
                  <a16:creationId xmlns:a16="http://schemas.microsoft.com/office/drawing/2014/main" id="{32707D56-C285-25B9-6508-710E1FF2A84C}"/>
                </a:ext>
              </a:extLst>
            </p:cNvPr>
            <p:cNvSpPr>
              <a:spLocks/>
            </p:cNvSpPr>
            <p:nvPr/>
          </p:nvSpPr>
          <p:spPr bwMode="auto">
            <a:xfrm>
              <a:off x="6070340" y="159543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Freeform 390">
              <a:extLst>
                <a:ext uri="{FF2B5EF4-FFF2-40B4-BE49-F238E27FC236}">
                  <a16:creationId xmlns:a16="http://schemas.microsoft.com/office/drawing/2014/main" id="{5FF25603-DDE5-18FF-0152-4DD1BFFA6AD2}"/>
                </a:ext>
              </a:extLst>
            </p:cNvPr>
            <p:cNvSpPr>
              <a:spLocks/>
            </p:cNvSpPr>
            <p:nvPr/>
          </p:nvSpPr>
          <p:spPr bwMode="auto">
            <a:xfrm>
              <a:off x="6016365" y="164941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391">
              <a:extLst>
                <a:ext uri="{FF2B5EF4-FFF2-40B4-BE49-F238E27FC236}">
                  <a16:creationId xmlns:a16="http://schemas.microsoft.com/office/drawing/2014/main" id="{1654BCE4-20A1-D7EF-5F57-611553FC21D5}"/>
                </a:ext>
              </a:extLst>
            </p:cNvPr>
            <p:cNvSpPr>
              <a:spLocks/>
            </p:cNvSpPr>
            <p:nvPr/>
          </p:nvSpPr>
          <p:spPr bwMode="auto">
            <a:xfrm>
              <a:off x="5963978" y="1701800"/>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Freeform 392">
              <a:extLst>
                <a:ext uri="{FF2B5EF4-FFF2-40B4-BE49-F238E27FC236}">
                  <a16:creationId xmlns:a16="http://schemas.microsoft.com/office/drawing/2014/main" id="{46EEE2D4-710F-4BDF-F713-9AC91400ADFC}"/>
                </a:ext>
              </a:extLst>
            </p:cNvPr>
            <p:cNvSpPr>
              <a:spLocks/>
            </p:cNvSpPr>
            <p:nvPr/>
          </p:nvSpPr>
          <p:spPr bwMode="auto">
            <a:xfrm>
              <a:off x="5910003" y="1755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393">
              <a:extLst>
                <a:ext uri="{FF2B5EF4-FFF2-40B4-BE49-F238E27FC236}">
                  <a16:creationId xmlns:a16="http://schemas.microsoft.com/office/drawing/2014/main" id="{C9762D83-9D63-7A47-404F-7687BB10F685}"/>
                </a:ext>
              </a:extLst>
            </p:cNvPr>
            <p:cNvSpPr>
              <a:spLocks/>
            </p:cNvSpPr>
            <p:nvPr/>
          </p:nvSpPr>
          <p:spPr bwMode="auto">
            <a:xfrm>
              <a:off x="5856028" y="180975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Freeform 394">
              <a:extLst>
                <a:ext uri="{FF2B5EF4-FFF2-40B4-BE49-F238E27FC236}">
                  <a16:creationId xmlns:a16="http://schemas.microsoft.com/office/drawing/2014/main" id="{737E4708-4A51-AF9F-A60F-1497BA21F0BF}"/>
                </a:ext>
              </a:extLst>
            </p:cNvPr>
            <p:cNvSpPr>
              <a:spLocks/>
            </p:cNvSpPr>
            <p:nvPr/>
          </p:nvSpPr>
          <p:spPr bwMode="auto">
            <a:xfrm>
              <a:off x="5802053" y="18637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4" name="Freeform 395">
              <a:extLst>
                <a:ext uri="{FF2B5EF4-FFF2-40B4-BE49-F238E27FC236}">
                  <a16:creationId xmlns:a16="http://schemas.microsoft.com/office/drawing/2014/main" id="{A662349C-D00A-E749-A174-650B4D37DFAF}"/>
                </a:ext>
              </a:extLst>
            </p:cNvPr>
            <p:cNvSpPr>
              <a:spLocks/>
            </p:cNvSpPr>
            <p:nvPr/>
          </p:nvSpPr>
          <p:spPr bwMode="auto">
            <a:xfrm>
              <a:off x="5748078" y="19177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Oval 396">
              <a:extLst>
                <a:ext uri="{FF2B5EF4-FFF2-40B4-BE49-F238E27FC236}">
                  <a16:creationId xmlns:a16="http://schemas.microsoft.com/office/drawing/2014/main" id="{F9D3E6EF-8059-6904-CF84-E5984AD5479D}"/>
                </a:ext>
              </a:extLst>
            </p:cNvPr>
            <p:cNvSpPr>
              <a:spLocks noChangeArrowheads="1"/>
            </p:cNvSpPr>
            <p:nvPr/>
          </p:nvSpPr>
          <p:spPr bwMode="auto">
            <a:xfrm>
              <a:off x="5695690" y="19732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397">
              <a:extLst>
                <a:ext uri="{FF2B5EF4-FFF2-40B4-BE49-F238E27FC236}">
                  <a16:creationId xmlns:a16="http://schemas.microsoft.com/office/drawing/2014/main" id="{CB94C37E-93AC-9915-328C-88E0E0203B29}"/>
                </a:ext>
              </a:extLst>
            </p:cNvPr>
            <p:cNvSpPr>
              <a:spLocks/>
            </p:cNvSpPr>
            <p:nvPr/>
          </p:nvSpPr>
          <p:spPr bwMode="auto">
            <a:xfrm>
              <a:off x="6672003" y="9064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398">
              <a:extLst>
                <a:ext uri="{FF2B5EF4-FFF2-40B4-BE49-F238E27FC236}">
                  <a16:creationId xmlns:a16="http://schemas.microsoft.com/office/drawing/2014/main" id="{FB54E2FE-B87D-B063-5317-25D8658EEDFC}"/>
                </a:ext>
              </a:extLst>
            </p:cNvPr>
            <p:cNvSpPr>
              <a:spLocks/>
            </p:cNvSpPr>
            <p:nvPr/>
          </p:nvSpPr>
          <p:spPr bwMode="auto">
            <a:xfrm>
              <a:off x="6618028" y="960438"/>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Oval 399">
              <a:extLst>
                <a:ext uri="{FF2B5EF4-FFF2-40B4-BE49-F238E27FC236}">
                  <a16:creationId xmlns:a16="http://schemas.microsoft.com/office/drawing/2014/main" id="{095001E1-19A3-7AF2-A3C2-C8CF4464A4F5}"/>
                </a:ext>
              </a:extLst>
            </p:cNvPr>
            <p:cNvSpPr>
              <a:spLocks noChangeArrowheads="1"/>
            </p:cNvSpPr>
            <p:nvPr/>
          </p:nvSpPr>
          <p:spPr bwMode="auto">
            <a:xfrm>
              <a:off x="6565640" y="10160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Oval 400">
              <a:extLst>
                <a:ext uri="{FF2B5EF4-FFF2-40B4-BE49-F238E27FC236}">
                  <a16:creationId xmlns:a16="http://schemas.microsoft.com/office/drawing/2014/main" id="{5395B8E9-2061-0FFE-F27A-F7D5F34077D3}"/>
                </a:ext>
              </a:extLst>
            </p:cNvPr>
            <p:cNvSpPr>
              <a:spLocks noChangeArrowheads="1"/>
            </p:cNvSpPr>
            <p:nvPr/>
          </p:nvSpPr>
          <p:spPr bwMode="auto">
            <a:xfrm>
              <a:off x="6511665" y="1069975"/>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Freeform 401">
              <a:extLst>
                <a:ext uri="{FF2B5EF4-FFF2-40B4-BE49-F238E27FC236}">
                  <a16:creationId xmlns:a16="http://schemas.microsoft.com/office/drawing/2014/main" id="{883EBA2C-90C4-B9F4-CE3B-F03EC4F160F7}"/>
                </a:ext>
              </a:extLst>
            </p:cNvPr>
            <p:cNvSpPr>
              <a:spLocks/>
            </p:cNvSpPr>
            <p:nvPr/>
          </p:nvSpPr>
          <p:spPr bwMode="auto">
            <a:xfrm>
              <a:off x="6456103" y="1120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402">
              <a:extLst>
                <a:ext uri="{FF2B5EF4-FFF2-40B4-BE49-F238E27FC236}">
                  <a16:creationId xmlns:a16="http://schemas.microsoft.com/office/drawing/2014/main" id="{0A2DF833-8C37-B6B6-C978-0F06FB1D1799}"/>
                </a:ext>
              </a:extLst>
            </p:cNvPr>
            <p:cNvSpPr>
              <a:spLocks/>
            </p:cNvSpPr>
            <p:nvPr/>
          </p:nvSpPr>
          <p:spPr bwMode="auto">
            <a:xfrm>
              <a:off x="6403715" y="1174750"/>
              <a:ext cx="34925"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03">
              <a:extLst>
                <a:ext uri="{FF2B5EF4-FFF2-40B4-BE49-F238E27FC236}">
                  <a16:creationId xmlns:a16="http://schemas.microsoft.com/office/drawing/2014/main" id="{28A41E75-72D1-124A-3AE5-0AAD6F4D3794}"/>
                </a:ext>
              </a:extLst>
            </p:cNvPr>
            <p:cNvSpPr>
              <a:spLocks/>
            </p:cNvSpPr>
            <p:nvPr/>
          </p:nvSpPr>
          <p:spPr bwMode="auto">
            <a:xfrm>
              <a:off x="6349740" y="12287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04">
              <a:extLst>
                <a:ext uri="{FF2B5EF4-FFF2-40B4-BE49-F238E27FC236}">
                  <a16:creationId xmlns:a16="http://schemas.microsoft.com/office/drawing/2014/main" id="{AA40AF50-21D7-7344-7F65-0A9F05492CF4}"/>
                </a:ext>
              </a:extLst>
            </p:cNvPr>
            <p:cNvSpPr>
              <a:spLocks/>
            </p:cNvSpPr>
            <p:nvPr/>
          </p:nvSpPr>
          <p:spPr bwMode="auto">
            <a:xfrm>
              <a:off x="6295765" y="1282700"/>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05">
              <a:extLst>
                <a:ext uri="{FF2B5EF4-FFF2-40B4-BE49-F238E27FC236}">
                  <a16:creationId xmlns:a16="http://schemas.microsoft.com/office/drawing/2014/main" id="{E64C220A-F24E-DF19-50F1-6D9A8BBD6281}"/>
                </a:ext>
              </a:extLst>
            </p:cNvPr>
            <p:cNvSpPr>
              <a:spLocks/>
            </p:cNvSpPr>
            <p:nvPr/>
          </p:nvSpPr>
          <p:spPr bwMode="auto">
            <a:xfrm>
              <a:off x="6241790" y="13366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315" name="Group 607">
              <a:extLst>
                <a:ext uri="{FF2B5EF4-FFF2-40B4-BE49-F238E27FC236}">
                  <a16:creationId xmlns:a16="http://schemas.microsoft.com/office/drawing/2014/main" id="{66101EDA-2B4D-7A12-25F5-BED86F8A8A77}"/>
                </a:ext>
              </a:extLst>
            </p:cNvPr>
            <p:cNvGrpSpPr>
              <a:grpSpLocks/>
            </p:cNvGrpSpPr>
            <p:nvPr/>
          </p:nvGrpSpPr>
          <p:grpSpPr bwMode="auto">
            <a:xfrm>
              <a:off x="5255952" y="468313"/>
              <a:ext cx="1408113" cy="1493838"/>
              <a:chOff x="3702" y="295"/>
              <a:chExt cx="887" cy="941"/>
            </a:xfrm>
            <a:grpFill/>
          </p:grpSpPr>
          <p:sp>
            <p:nvSpPr>
              <p:cNvPr id="327" name="Freeform 407">
                <a:extLst>
                  <a:ext uri="{FF2B5EF4-FFF2-40B4-BE49-F238E27FC236}">
                    <a16:creationId xmlns:a16="http://schemas.microsoft.com/office/drawing/2014/main" id="{2B18AC17-4030-E2F0-0E31-D5CC8CE79941}"/>
                  </a:ext>
                </a:extLst>
              </p:cNvPr>
              <p:cNvSpPr>
                <a:spLocks/>
              </p:cNvSpPr>
              <p:nvPr/>
            </p:nvSpPr>
            <p:spPr bwMode="auto">
              <a:xfrm>
                <a:off x="4289" y="876"/>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Freeform 408">
                <a:extLst>
                  <a:ext uri="{FF2B5EF4-FFF2-40B4-BE49-F238E27FC236}">
                    <a16:creationId xmlns:a16="http://schemas.microsoft.com/office/drawing/2014/main" id="{0D1117CE-E342-E2EA-2964-881E848C2558}"/>
                  </a:ext>
                </a:extLst>
              </p:cNvPr>
              <p:cNvSpPr>
                <a:spLocks/>
              </p:cNvSpPr>
              <p:nvPr/>
            </p:nvSpPr>
            <p:spPr bwMode="auto">
              <a:xfrm>
                <a:off x="4255" y="910"/>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Freeform 409">
                <a:extLst>
                  <a:ext uri="{FF2B5EF4-FFF2-40B4-BE49-F238E27FC236}">
                    <a16:creationId xmlns:a16="http://schemas.microsoft.com/office/drawing/2014/main" id="{819758A1-9053-DE91-AFCE-45F335B87EEB}"/>
                  </a:ext>
                </a:extLst>
              </p:cNvPr>
              <p:cNvSpPr>
                <a:spLocks/>
              </p:cNvSpPr>
              <p:nvPr/>
            </p:nvSpPr>
            <p:spPr bwMode="auto">
              <a:xfrm>
                <a:off x="4222" y="943"/>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410">
                <a:extLst>
                  <a:ext uri="{FF2B5EF4-FFF2-40B4-BE49-F238E27FC236}">
                    <a16:creationId xmlns:a16="http://schemas.microsoft.com/office/drawing/2014/main" id="{114F28EE-C08D-2174-15DF-E312BDD742B3}"/>
                  </a:ext>
                </a:extLst>
              </p:cNvPr>
              <p:cNvSpPr>
                <a:spLocks/>
              </p:cNvSpPr>
              <p:nvPr/>
            </p:nvSpPr>
            <p:spPr bwMode="auto">
              <a:xfrm>
                <a:off x="4188" y="97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Freeform 411">
                <a:extLst>
                  <a:ext uri="{FF2B5EF4-FFF2-40B4-BE49-F238E27FC236}">
                    <a16:creationId xmlns:a16="http://schemas.microsoft.com/office/drawing/2014/main" id="{560D376F-BAF6-4DC4-0FFD-B19AAAF8CCA0}"/>
                  </a:ext>
                </a:extLst>
              </p:cNvPr>
              <p:cNvSpPr>
                <a:spLocks/>
              </p:cNvSpPr>
              <p:nvPr/>
            </p:nvSpPr>
            <p:spPr bwMode="auto">
              <a:xfrm>
                <a:off x="4154" y="101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Freeform 412">
                <a:extLst>
                  <a:ext uri="{FF2B5EF4-FFF2-40B4-BE49-F238E27FC236}">
                    <a16:creationId xmlns:a16="http://schemas.microsoft.com/office/drawing/2014/main" id="{D3EC1DEA-7137-3888-BCED-92635D949B92}"/>
                  </a:ext>
                </a:extLst>
              </p:cNvPr>
              <p:cNvSpPr>
                <a:spLocks/>
              </p:cNvSpPr>
              <p:nvPr/>
            </p:nvSpPr>
            <p:spPr bwMode="auto">
              <a:xfrm>
                <a:off x="4120" y="1045"/>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Freeform 413">
                <a:extLst>
                  <a:ext uri="{FF2B5EF4-FFF2-40B4-BE49-F238E27FC236}">
                    <a16:creationId xmlns:a16="http://schemas.microsoft.com/office/drawing/2014/main" id="{B11B1DF4-0E10-05C1-FBF9-03868755682C}"/>
                  </a:ext>
                </a:extLst>
              </p:cNvPr>
              <p:cNvSpPr>
                <a:spLocks/>
              </p:cNvSpPr>
              <p:nvPr/>
            </p:nvSpPr>
            <p:spPr bwMode="auto">
              <a:xfrm>
                <a:off x="4086" y="1079"/>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414">
                <a:extLst>
                  <a:ext uri="{FF2B5EF4-FFF2-40B4-BE49-F238E27FC236}">
                    <a16:creationId xmlns:a16="http://schemas.microsoft.com/office/drawing/2014/main" id="{977D6735-B492-D981-2D48-134D5D3814A1}"/>
                  </a:ext>
                </a:extLst>
              </p:cNvPr>
              <p:cNvSpPr>
                <a:spLocks/>
              </p:cNvSpPr>
              <p:nvPr/>
            </p:nvSpPr>
            <p:spPr bwMode="auto">
              <a:xfrm>
                <a:off x="4052" y="1113"/>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415">
                <a:extLst>
                  <a:ext uri="{FF2B5EF4-FFF2-40B4-BE49-F238E27FC236}">
                    <a16:creationId xmlns:a16="http://schemas.microsoft.com/office/drawing/2014/main" id="{1AD69985-87B6-B15B-A712-D012A65B01F9}"/>
                  </a:ext>
                </a:extLst>
              </p:cNvPr>
              <p:cNvSpPr>
                <a:spLocks/>
              </p:cNvSpPr>
              <p:nvPr/>
            </p:nvSpPr>
            <p:spPr bwMode="auto">
              <a:xfrm>
                <a:off x="4019" y="1146"/>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416">
                <a:extLst>
                  <a:ext uri="{FF2B5EF4-FFF2-40B4-BE49-F238E27FC236}">
                    <a16:creationId xmlns:a16="http://schemas.microsoft.com/office/drawing/2014/main" id="{26EAB175-834F-5AE1-8454-1A26CC24BE4B}"/>
                  </a:ext>
                </a:extLst>
              </p:cNvPr>
              <p:cNvSpPr>
                <a:spLocks/>
              </p:cNvSpPr>
              <p:nvPr/>
            </p:nvSpPr>
            <p:spPr bwMode="auto">
              <a:xfrm>
                <a:off x="3985" y="118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Oval 417">
                <a:extLst>
                  <a:ext uri="{FF2B5EF4-FFF2-40B4-BE49-F238E27FC236}">
                    <a16:creationId xmlns:a16="http://schemas.microsoft.com/office/drawing/2014/main" id="{BC99C6F9-D6CD-1F29-6686-1FAF49D4D46C}"/>
                  </a:ext>
                </a:extLst>
              </p:cNvPr>
              <p:cNvSpPr>
                <a:spLocks noChangeArrowheads="1"/>
              </p:cNvSpPr>
              <p:nvPr/>
            </p:nvSpPr>
            <p:spPr bwMode="auto">
              <a:xfrm>
                <a:off x="3952" y="121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418">
                <a:extLst>
                  <a:ext uri="{FF2B5EF4-FFF2-40B4-BE49-F238E27FC236}">
                    <a16:creationId xmlns:a16="http://schemas.microsoft.com/office/drawing/2014/main" id="{FAE218BE-F609-73E8-E469-90D0A0B55FAB}"/>
                  </a:ext>
                </a:extLst>
              </p:cNvPr>
              <p:cNvSpPr>
                <a:spLocks/>
              </p:cNvSpPr>
              <p:nvPr/>
            </p:nvSpPr>
            <p:spPr bwMode="auto">
              <a:xfrm>
                <a:off x="4566" y="544"/>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419">
                <a:extLst>
                  <a:ext uri="{FF2B5EF4-FFF2-40B4-BE49-F238E27FC236}">
                    <a16:creationId xmlns:a16="http://schemas.microsoft.com/office/drawing/2014/main" id="{093B30C2-7A15-9C6C-B8C5-3FBCF20C764B}"/>
                  </a:ext>
                </a:extLst>
              </p:cNvPr>
              <p:cNvSpPr>
                <a:spLocks/>
              </p:cNvSpPr>
              <p:nvPr/>
            </p:nvSpPr>
            <p:spPr bwMode="auto">
              <a:xfrm>
                <a:off x="4532" y="57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420">
                <a:extLst>
                  <a:ext uri="{FF2B5EF4-FFF2-40B4-BE49-F238E27FC236}">
                    <a16:creationId xmlns:a16="http://schemas.microsoft.com/office/drawing/2014/main" id="{8286FD50-08CC-7B4C-86F7-7100950F6AF4}"/>
                  </a:ext>
                </a:extLst>
              </p:cNvPr>
              <p:cNvSpPr>
                <a:spLocks/>
              </p:cNvSpPr>
              <p:nvPr/>
            </p:nvSpPr>
            <p:spPr bwMode="auto">
              <a:xfrm>
                <a:off x="4498" y="61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Freeform 421">
                <a:extLst>
                  <a:ext uri="{FF2B5EF4-FFF2-40B4-BE49-F238E27FC236}">
                    <a16:creationId xmlns:a16="http://schemas.microsoft.com/office/drawing/2014/main" id="{650697E6-8F51-7DE6-F083-2DD694A4D397}"/>
                  </a:ext>
                </a:extLst>
              </p:cNvPr>
              <p:cNvSpPr>
                <a:spLocks/>
              </p:cNvSpPr>
              <p:nvPr/>
            </p:nvSpPr>
            <p:spPr bwMode="auto">
              <a:xfrm>
                <a:off x="4465" y="645"/>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422">
                <a:extLst>
                  <a:ext uri="{FF2B5EF4-FFF2-40B4-BE49-F238E27FC236}">
                    <a16:creationId xmlns:a16="http://schemas.microsoft.com/office/drawing/2014/main" id="{98356AFB-4C19-6840-A01A-7DD4EC9FBE6A}"/>
                  </a:ext>
                </a:extLst>
              </p:cNvPr>
              <p:cNvSpPr>
                <a:spLocks/>
              </p:cNvSpPr>
              <p:nvPr/>
            </p:nvSpPr>
            <p:spPr bwMode="auto">
              <a:xfrm>
                <a:off x="4431" y="679"/>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Oval 423">
                <a:extLst>
                  <a:ext uri="{FF2B5EF4-FFF2-40B4-BE49-F238E27FC236}">
                    <a16:creationId xmlns:a16="http://schemas.microsoft.com/office/drawing/2014/main" id="{839F656F-0F4E-E193-6A6D-0040943F6683}"/>
                  </a:ext>
                </a:extLst>
              </p:cNvPr>
              <p:cNvSpPr>
                <a:spLocks noChangeArrowheads="1"/>
              </p:cNvSpPr>
              <p:nvPr/>
            </p:nvSpPr>
            <p:spPr bwMode="auto">
              <a:xfrm>
                <a:off x="4398" y="714"/>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424">
                <a:extLst>
                  <a:ext uri="{FF2B5EF4-FFF2-40B4-BE49-F238E27FC236}">
                    <a16:creationId xmlns:a16="http://schemas.microsoft.com/office/drawing/2014/main" id="{A564E751-3819-9B1A-463F-5438D23CA6A8}"/>
                  </a:ext>
                </a:extLst>
              </p:cNvPr>
              <p:cNvSpPr>
                <a:spLocks/>
              </p:cNvSpPr>
              <p:nvPr/>
            </p:nvSpPr>
            <p:spPr bwMode="auto">
              <a:xfrm>
                <a:off x="4363" y="747"/>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425">
                <a:extLst>
                  <a:ext uri="{FF2B5EF4-FFF2-40B4-BE49-F238E27FC236}">
                    <a16:creationId xmlns:a16="http://schemas.microsoft.com/office/drawing/2014/main" id="{2C0F2E6E-DBC7-4CA6-01B1-E99B6E890B98}"/>
                  </a:ext>
                </a:extLst>
              </p:cNvPr>
              <p:cNvSpPr>
                <a:spLocks/>
              </p:cNvSpPr>
              <p:nvPr/>
            </p:nvSpPr>
            <p:spPr bwMode="auto">
              <a:xfrm>
                <a:off x="4329" y="78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426">
                <a:extLst>
                  <a:ext uri="{FF2B5EF4-FFF2-40B4-BE49-F238E27FC236}">
                    <a16:creationId xmlns:a16="http://schemas.microsoft.com/office/drawing/2014/main" id="{3916FB70-CDC2-12B0-E4F9-6D2BC80C3A89}"/>
                  </a:ext>
                </a:extLst>
              </p:cNvPr>
              <p:cNvSpPr>
                <a:spLocks/>
              </p:cNvSpPr>
              <p:nvPr/>
            </p:nvSpPr>
            <p:spPr bwMode="auto">
              <a:xfrm>
                <a:off x="4295" y="81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427">
                <a:extLst>
                  <a:ext uri="{FF2B5EF4-FFF2-40B4-BE49-F238E27FC236}">
                    <a16:creationId xmlns:a16="http://schemas.microsoft.com/office/drawing/2014/main" id="{9CC31611-98B5-8F71-BEB8-2FED66592CC4}"/>
                  </a:ext>
                </a:extLst>
              </p:cNvPr>
              <p:cNvSpPr>
                <a:spLocks/>
              </p:cNvSpPr>
              <p:nvPr/>
            </p:nvSpPr>
            <p:spPr bwMode="auto">
              <a:xfrm>
                <a:off x="4262" y="84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428">
                <a:extLst>
                  <a:ext uri="{FF2B5EF4-FFF2-40B4-BE49-F238E27FC236}">
                    <a16:creationId xmlns:a16="http://schemas.microsoft.com/office/drawing/2014/main" id="{66AE8341-1C44-5262-829D-9EC120C1CCFB}"/>
                  </a:ext>
                </a:extLst>
              </p:cNvPr>
              <p:cNvSpPr>
                <a:spLocks/>
              </p:cNvSpPr>
              <p:nvPr/>
            </p:nvSpPr>
            <p:spPr bwMode="auto">
              <a:xfrm>
                <a:off x="4228" y="882"/>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Oval 429">
                <a:extLst>
                  <a:ext uri="{FF2B5EF4-FFF2-40B4-BE49-F238E27FC236}">
                    <a16:creationId xmlns:a16="http://schemas.microsoft.com/office/drawing/2014/main" id="{A8F720E2-A86A-B6AD-6E50-276EC0B2E3D7}"/>
                  </a:ext>
                </a:extLst>
              </p:cNvPr>
              <p:cNvSpPr>
                <a:spLocks noChangeArrowheads="1"/>
              </p:cNvSpPr>
              <p:nvPr/>
            </p:nvSpPr>
            <p:spPr bwMode="auto">
              <a:xfrm>
                <a:off x="4195" y="91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Oval 430">
                <a:extLst>
                  <a:ext uri="{FF2B5EF4-FFF2-40B4-BE49-F238E27FC236}">
                    <a16:creationId xmlns:a16="http://schemas.microsoft.com/office/drawing/2014/main" id="{2B612463-0023-191B-0814-E9CEC773F1FA}"/>
                  </a:ext>
                </a:extLst>
              </p:cNvPr>
              <p:cNvSpPr>
                <a:spLocks noChangeArrowheads="1"/>
              </p:cNvSpPr>
              <p:nvPr/>
            </p:nvSpPr>
            <p:spPr bwMode="auto">
              <a:xfrm>
                <a:off x="4161" y="951"/>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Freeform 431">
                <a:extLst>
                  <a:ext uri="{FF2B5EF4-FFF2-40B4-BE49-F238E27FC236}">
                    <a16:creationId xmlns:a16="http://schemas.microsoft.com/office/drawing/2014/main" id="{417C6EA2-BC7A-B31C-3B95-3E0234C38A3C}"/>
                  </a:ext>
                </a:extLst>
              </p:cNvPr>
              <p:cNvSpPr>
                <a:spLocks/>
              </p:cNvSpPr>
              <p:nvPr/>
            </p:nvSpPr>
            <p:spPr bwMode="auto">
              <a:xfrm>
                <a:off x="4126" y="98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Freeform 432">
                <a:extLst>
                  <a:ext uri="{FF2B5EF4-FFF2-40B4-BE49-F238E27FC236}">
                    <a16:creationId xmlns:a16="http://schemas.microsoft.com/office/drawing/2014/main" id="{F4159A74-F97B-316F-6569-A18DF9217CC1}"/>
                  </a:ext>
                </a:extLst>
              </p:cNvPr>
              <p:cNvSpPr>
                <a:spLocks/>
              </p:cNvSpPr>
              <p:nvPr/>
            </p:nvSpPr>
            <p:spPr bwMode="auto">
              <a:xfrm>
                <a:off x="4092" y="101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Freeform 433">
                <a:extLst>
                  <a:ext uri="{FF2B5EF4-FFF2-40B4-BE49-F238E27FC236}">
                    <a16:creationId xmlns:a16="http://schemas.microsoft.com/office/drawing/2014/main" id="{C605838C-4C1F-95D1-4715-608395AE1253}"/>
                  </a:ext>
                </a:extLst>
              </p:cNvPr>
              <p:cNvSpPr>
                <a:spLocks/>
              </p:cNvSpPr>
              <p:nvPr/>
            </p:nvSpPr>
            <p:spPr bwMode="auto">
              <a:xfrm>
                <a:off x="4059" y="105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434">
                <a:extLst>
                  <a:ext uri="{FF2B5EF4-FFF2-40B4-BE49-F238E27FC236}">
                    <a16:creationId xmlns:a16="http://schemas.microsoft.com/office/drawing/2014/main" id="{A9CE41E2-3ED1-A843-EF19-10EB0D530A3E}"/>
                  </a:ext>
                </a:extLst>
              </p:cNvPr>
              <p:cNvSpPr>
                <a:spLocks/>
              </p:cNvSpPr>
              <p:nvPr/>
            </p:nvSpPr>
            <p:spPr bwMode="auto">
              <a:xfrm>
                <a:off x="4025" y="1085"/>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Freeform 435">
                <a:extLst>
                  <a:ext uri="{FF2B5EF4-FFF2-40B4-BE49-F238E27FC236}">
                    <a16:creationId xmlns:a16="http://schemas.microsoft.com/office/drawing/2014/main" id="{684096E1-55D6-9357-5BF6-787FCF6AD014}"/>
                  </a:ext>
                </a:extLst>
              </p:cNvPr>
              <p:cNvSpPr>
                <a:spLocks/>
              </p:cNvSpPr>
              <p:nvPr/>
            </p:nvSpPr>
            <p:spPr bwMode="auto">
              <a:xfrm>
                <a:off x="3991" y="111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436">
                <a:extLst>
                  <a:ext uri="{FF2B5EF4-FFF2-40B4-BE49-F238E27FC236}">
                    <a16:creationId xmlns:a16="http://schemas.microsoft.com/office/drawing/2014/main" id="{CDE1BE7E-4576-3B6E-E519-1E3F78825C70}"/>
                  </a:ext>
                </a:extLst>
              </p:cNvPr>
              <p:cNvSpPr>
                <a:spLocks/>
              </p:cNvSpPr>
              <p:nvPr/>
            </p:nvSpPr>
            <p:spPr bwMode="auto">
              <a:xfrm>
                <a:off x="3957" y="1153"/>
                <a:ext cx="23" cy="22"/>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437">
                <a:extLst>
                  <a:ext uri="{FF2B5EF4-FFF2-40B4-BE49-F238E27FC236}">
                    <a16:creationId xmlns:a16="http://schemas.microsoft.com/office/drawing/2014/main" id="{28467D30-2C0A-384C-503E-CF407F0BC261}"/>
                  </a:ext>
                </a:extLst>
              </p:cNvPr>
              <p:cNvSpPr>
                <a:spLocks/>
              </p:cNvSpPr>
              <p:nvPr/>
            </p:nvSpPr>
            <p:spPr bwMode="auto">
              <a:xfrm>
                <a:off x="3923" y="118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438">
                <a:extLst>
                  <a:ext uri="{FF2B5EF4-FFF2-40B4-BE49-F238E27FC236}">
                    <a16:creationId xmlns:a16="http://schemas.microsoft.com/office/drawing/2014/main" id="{45DB775F-CF28-D13D-169B-AE25838086BB}"/>
                  </a:ext>
                </a:extLst>
              </p:cNvPr>
              <p:cNvSpPr>
                <a:spLocks/>
              </p:cNvSpPr>
              <p:nvPr/>
            </p:nvSpPr>
            <p:spPr bwMode="auto">
              <a:xfrm>
                <a:off x="4539" y="516"/>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439">
                <a:extLst>
                  <a:ext uri="{FF2B5EF4-FFF2-40B4-BE49-F238E27FC236}">
                    <a16:creationId xmlns:a16="http://schemas.microsoft.com/office/drawing/2014/main" id="{A475FB76-D4DE-8819-602B-9A674AA9419C}"/>
                  </a:ext>
                </a:extLst>
              </p:cNvPr>
              <p:cNvSpPr>
                <a:spLocks/>
              </p:cNvSpPr>
              <p:nvPr/>
            </p:nvSpPr>
            <p:spPr bwMode="auto">
              <a:xfrm>
                <a:off x="4505" y="550"/>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440">
                <a:extLst>
                  <a:ext uri="{FF2B5EF4-FFF2-40B4-BE49-F238E27FC236}">
                    <a16:creationId xmlns:a16="http://schemas.microsoft.com/office/drawing/2014/main" id="{DDEF1C71-B4F5-11D6-FAC3-C9F2C787DE1A}"/>
                  </a:ext>
                </a:extLst>
              </p:cNvPr>
              <p:cNvSpPr>
                <a:spLocks/>
              </p:cNvSpPr>
              <p:nvPr/>
            </p:nvSpPr>
            <p:spPr bwMode="auto">
              <a:xfrm>
                <a:off x="4471" y="584"/>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441">
                <a:extLst>
                  <a:ext uri="{FF2B5EF4-FFF2-40B4-BE49-F238E27FC236}">
                    <a16:creationId xmlns:a16="http://schemas.microsoft.com/office/drawing/2014/main" id="{B63060E2-A9EB-D2BC-41DE-AFF80D079265}"/>
                  </a:ext>
                </a:extLst>
              </p:cNvPr>
              <p:cNvSpPr>
                <a:spLocks/>
              </p:cNvSpPr>
              <p:nvPr/>
            </p:nvSpPr>
            <p:spPr bwMode="auto">
              <a:xfrm>
                <a:off x="4437" y="61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442">
                <a:extLst>
                  <a:ext uri="{FF2B5EF4-FFF2-40B4-BE49-F238E27FC236}">
                    <a16:creationId xmlns:a16="http://schemas.microsoft.com/office/drawing/2014/main" id="{23A0D459-FDA3-507B-C2E9-F6725796ED75}"/>
                  </a:ext>
                </a:extLst>
              </p:cNvPr>
              <p:cNvSpPr>
                <a:spLocks/>
              </p:cNvSpPr>
              <p:nvPr/>
            </p:nvSpPr>
            <p:spPr bwMode="auto">
              <a:xfrm>
                <a:off x="4403" y="65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Oval 443">
                <a:extLst>
                  <a:ext uri="{FF2B5EF4-FFF2-40B4-BE49-F238E27FC236}">
                    <a16:creationId xmlns:a16="http://schemas.microsoft.com/office/drawing/2014/main" id="{4BB65627-E64D-05E9-C9D7-8D383A9DFB52}"/>
                  </a:ext>
                </a:extLst>
              </p:cNvPr>
              <p:cNvSpPr>
                <a:spLocks noChangeArrowheads="1"/>
              </p:cNvSpPr>
              <p:nvPr/>
            </p:nvSpPr>
            <p:spPr bwMode="auto">
              <a:xfrm>
                <a:off x="4370" y="68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Oval 444">
                <a:extLst>
                  <a:ext uri="{FF2B5EF4-FFF2-40B4-BE49-F238E27FC236}">
                    <a16:creationId xmlns:a16="http://schemas.microsoft.com/office/drawing/2014/main" id="{6FA31127-2FF7-F7BE-E5DB-453A7C61E2B6}"/>
                  </a:ext>
                </a:extLst>
              </p:cNvPr>
              <p:cNvSpPr>
                <a:spLocks noChangeArrowheads="1"/>
              </p:cNvSpPr>
              <p:nvPr/>
            </p:nvSpPr>
            <p:spPr bwMode="auto">
              <a:xfrm>
                <a:off x="4337" y="72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445">
                <a:extLst>
                  <a:ext uri="{FF2B5EF4-FFF2-40B4-BE49-F238E27FC236}">
                    <a16:creationId xmlns:a16="http://schemas.microsoft.com/office/drawing/2014/main" id="{B207CB04-497D-E577-8859-63B60E8F8EA1}"/>
                  </a:ext>
                </a:extLst>
              </p:cNvPr>
              <p:cNvSpPr>
                <a:spLocks/>
              </p:cNvSpPr>
              <p:nvPr/>
            </p:nvSpPr>
            <p:spPr bwMode="auto">
              <a:xfrm>
                <a:off x="4302" y="753"/>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446">
                <a:extLst>
                  <a:ext uri="{FF2B5EF4-FFF2-40B4-BE49-F238E27FC236}">
                    <a16:creationId xmlns:a16="http://schemas.microsoft.com/office/drawing/2014/main" id="{E8193F9E-B182-B37F-0F51-79B74E5DB4C4}"/>
                  </a:ext>
                </a:extLst>
              </p:cNvPr>
              <p:cNvSpPr>
                <a:spLocks/>
              </p:cNvSpPr>
              <p:nvPr/>
            </p:nvSpPr>
            <p:spPr bwMode="auto">
              <a:xfrm>
                <a:off x="4268" y="787"/>
                <a:ext cx="23" cy="22"/>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447">
                <a:extLst>
                  <a:ext uri="{FF2B5EF4-FFF2-40B4-BE49-F238E27FC236}">
                    <a16:creationId xmlns:a16="http://schemas.microsoft.com/office/drawing/2014/main" id="{A2151FDA-B2E9-E81A-F438-34EC35C48B80}"/>
                  </a:ext>
                </a:extLst>
              </p:cNvPr>
              <p:cNvSpPr>
                <a:spLocks/>
              </p:cNvSpPr>
              <p:nvPr/>
            </p:nvSpPr>
            <p:spPr bwMode="auto">
              <a:xfrm>
                <a:off x="4234" y="82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8" name="Freeform 448">
                <a:extLst>
                  <a:ext uri="{FF2B5EF4-FFF2-40B4-BE49-F238E27FC236}">
                    <a16:creationId xmlns:a16="http://schemas.microsoft.com/office/drawing/2014/main" id="{3A6557AC-79F2-34E1-4E36-136FEF6ACD8C}"/>
                  </a:ext>
                </a:extLst>
              </p:cNvPr>
              <p:cNvSpPr>
                <a:spLocks/>
              </p:cNvSpPr>
              <p:nvPr/>
            </p:nvSpPr>
            <p:spPr bwMode="auto">
              <a:xfrm>
                <a:off x="4200" y="85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449">
                <a:extLst>
                  <a:ext uri="{FF2B5EF4-FFF2-40B4-BE49-F238E27FC236}">
                    <a16:creationId xmlns:a16="http://schemas.microsoft.com/office/drawing/2014/main" id="{1CF941CA-C563-83D9-C30A-25CF6F86FFFA}"/>
                  </a:ext>
                </a:extLst>
              </p:cNvPr>
              <p:cNvSpPr>
                <a:spLocks/>
              </p:cNvSpPr>
              <p:nvPr/>
            </p:nvSpPr>
            <p:spPr bwMode="auto">
              <a:xfrm>
                <a:off x="4166" y="8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Freeform 450">
                <a:extLst>
                  <a:ext uri="{FF2B5EF4-FFF2-40B4-BE49-F238E27FC236}">
                    <a16:creationId xmlns:a16="http://schemas.microsoft.com/office/drawing/2014/main" id="{DE2FB115-140C-7191-BA78-4EC9B4705FD1}"/>
                  </a:ext>
                </a:extLst>
              </p:cNvPr>
              <p:cNvSpPr>
                <a:spLocks/>
              </p:cNvSpPr>
              <p:nvPr/>
            </p:nvSpPr>
            <p:spPr bwMode="auto">
              <a:xfrm>
                <a:off x="4133" y="922"/>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1" name="Freeform 451">
                <a:extLst>
                  <a:ext uri="{FF2B5EF4-FFF2-40B4-BE49-F238E27FC236}">
                    <a16:creationId xmlns:a16="http://schemas.microsoft.com/office/drawing/2014/main" id="{D061404A-7BC8-64FC-F0C0-C4BCAB9A1356}"/>
                  </a:ext>
                </a:extLst>
              </p:cNvPr>
              <p:cNvSpPr>
                <a:spLocks/>
              </p:cNvSpPr>
              <p:nvPr/>
            </p:nvSpPr>
            <p:spPr bwMode="auto">
              <a:xfrm>
                <a:off x="4099" y="956"/>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452">
                <a:extLst>
                  <a:ext uri="{FF2B5EF4-FFF2-40B4-BE49-F238E27FC236}">
                    <a16:creationId xmlns:a16="http://schemas.microsoft.com/office/drawing/2014/main" id="{279F2EA3-5DBB-7162-EB7E-52B87FD6DEFD}"/>
                  </a:ext>
                </a:extLst>
              </p:cNvPr>
              <p:cNvSpPr>
                <a:spLocks/>
              </p:cNvSpPr>
              <p:nvPr/>
            </p:nvSpPr>
            <p:spPr bwMode="auto">
              <a:xfrm>
                <a:off x="4065" y="990"/>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6" y="0"/>
                      <a:pt x="900" y="194"/>
                    </a:cubicBezTo>
                    <a:cubicBezTo>
                      <a:pt x="1095" y="389"/>
                      <a:pt x="1095" y="705"/>
                      <a:pt x="900" y="899"/>
                    </a:cubicBezTo>
                    <a:cubicBezTo>
                      <a:pt x="706"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Freeform 453">
                <a:extLst>
                  <a:ext uri="{FF2B5EF4-FFF2-40B4-BE49-F238E27FC236}">
                    <a16:creationId xmlns:a16="http://schemas.microsoft.com/office/drawing/2014/main" id="{4FDB6CE9-191B-F299-1D77-01918FFE767F}"/>
                  </a:ext>
                </a:extLst>
              </p:cNvPr>
              <p:cNvSpPr>
                <a:spLocks/>
              </p:cNvSpPr>
              <p:nvPr/>
            </p:nvSpPr>
            <p:spPr bwMode="auto">
              <a:xfrm>
                <a:off x="4031" y="102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454">
                <a:extLst>
                  <a:ext uri="{FF2B5EF4-FFF2-40B4-BE49-F238E27FC236}">
                    <a16:creationId xmlns:a16="http://schemas.microsoft.com/office/drawing/2014/main" id="{2F557564-8086-C6F4-C255-45F80E469F8F}"/>
                  </a:ext>
                </a:extLst>
              </p:cNvPr>
              <p:cNvSpPr>
                <a:spLocks/>
              </p:cNvSpPr>
              <p:nvPr/>
            </p:nvSpPr>
            <p:spPr bwMode="auto">
              <a:xfrm>
                <a:off x="3997" y="1057"/>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Freeform 455">
                <a:extLst>
                  <a:ext uri="{FF2B5EF4-FFF2-40B4-BE49-F238E27FC236}">
                    <a16:creationId xmlns:a16="http://schemas.microsoft.com/office/drawing/2014/main" id="{5B89F337-F244-1FF0-ECD4-B3375E64A5EB}"/>
                  </a:ext>
                </a:extLst>
              </p:cNvPr>
              <p:cNvSpPr>
                <a:spLocks/>
              </p:cNvSpPr>
              <p:nvPr/>
            </p:nvSpPr>
            <p:spPr bwMode="auto">
              <a:xfrm>
                <a:off x="3963" y="10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Freeform 456">
                <a:extLst>
                  <a:ext uri="{FF2B5EF4-FFF2-40B4-BE49-F238E27FC236}">
                    <a16:creationId xmlns:a16="http://schemas.microsoft.com/office/drawing/2014/main" id="{D5C385E3-82E7-31EB-009B-1DBC5D813174}"/>
                  </a:ext>
                </a:extLst>
              </p:cNvPr>
              <p:cNvSpPr>
                <a:spLocks/>
              </p:cNvSpPr>
              <p:nvPr/>
            </p:nvSpPr>
            <p:spPr bwMode="auto">
              <a:xfrm>
                <a:off x="3929" y="112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457">
                <a:extLst>
                  <a:ext uri="{FF2B5EF4-FFF2-40B4-BE49-F238E27FC236}">
                    <a16:creationId xmlns:a16="http://schemas.microsoft.com/office/drawing/2014/main" id="{3A49982F-123F-5EE9-0484-4C2C9F6516E9}"/>
                  </a:ext>
                </a:extLst>
              </p:cNvPr>
              <p:cNvSpPr>
                <a:spLocks/>
              </p:cNvSpPr>
              <p:nvPr/>
            </p:nvSpPr>
            <p:spPr bwMode="auto">
              <a:xfrm>
                <a:off x="3896" y="1159"/>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458">
                <a:extLst>
                  <a:ext uri="{FF2B5EF4-FFF2-40B4-BE49-F238E27FC236}">
                    <a16:creationId xmlns:a16="http://schemas.microsoft.com/office/drawing/2014/main" id="{CBA214B5-1EEE-E396-F393-7CB309A02390}"/>
                  </a:ext>
                </a:extLst>
              </p:cNvPr>
              <p:cNvSpPr>
                <a:spLocks/>
              </p:cNvSpPr>
              <p:nvPr/>
            </p:nvSpPr>
            <p:spPr bwMode="auto">
              <a:xfrm>
                <a:off x="4511" y="4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459">
                <a:extLst>
                  <a:ext uri="{FF2B5EF4-FFF2-40B4-BE49-F238E27FC236}">
                    <a16:creationId xmlns:a16="http://schemas.microsoft.com/office/drawing/2014/main" id="{602E546A-FDC3-D3F2-7E25-7979BF2FD190}"/>
                  </a:ext>
                </a:extLst>
              </p:cNvPr>
              <p:cNvSpPr>
                <a:spLocks/>
              </p:cNvSpPr>
              <p:nvPr/>
            </p:nvSpPr>
            <p:spPr bwMode="auto">
              <a:xfrm>
                <a:off x="4477" y="52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460">
                <a:extLst>
                  <a:ext uri="{FF2B5EF4-FFF2-40B4-BE49-F238E27FC236}">
                    <a16:creationId xmlns:a16="http://schemas.microsoft.com/office/drawing/2014/main" id="{66EEF6ED-5854-E46E-DF58-54C79AA74C7C}"/>
                  </a:ext>
                </a:extLst>
              </p:cNvPr>
              <p:cNvSpPr>
                <a:spLocks/>
              </p:cNvSpPr>
              <p:nvPr/>
            </p:nvSpPr>
            <p:spPr bwMode="auto">
              <a:xfrm>
                <a:off x="4443" y="556"/>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461">
                <a:extLst>
                  <a:ext uri="{FF2B5EF4-FFF2-40B4-BE49-F238E27FC236}">
                    <a16:creationId xmlns:a16="http://schemas.microsoft.com/office/drawing/2014/main" id="{62871D53-CF4F-1166-2816-FABDEA57CF1A}"/>
                  </a:ext>
                </a:extLst>
              </p:cNvPr>
              <p:cNvSpPr>
                <a:spLocks/>
              </p:cNvSpPr>
              <p:nvPr/>
            </p:nvSpPr>
            <p:spPr bwMode="auto">
              <a:xfrm>
                <a:off x="4409" y="590"/>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462">
                <a:extLst>
                  <a:ext uri="{FF2B5EF4-FFF2-40B4-BE49-F238E27FC236}">
                    <a16:creationId xmlns:a16="http://schemas.microsoft.com/office/drawing/2014/main" id="{D04227D3-BB6A-B920-2A27-0D8498BA5A0F}"/>
                  </a:ext>
                </a:extLst>
              </p:cNvPr>
              <p:cNvSpPr>
                <a:spLocks/>
              </p:cNvSpPr>
              <p:nvPr/>
            </p:nvSpPr>
            <p:spPr bwMode="auto">
              <a:xfrm>
                <a:off x="4376" y="624"/>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463">
                <a:extLst>
                  <a:ext uri="{FF2B5EF4-FFF2-40B4-BE49-F238E27FC236}">
                    <a16:creationId xmlns:a16="http://schemas.microsoft.com/office/drawing/2014/main" id="{D98D9E2E-B9AC-F5C4-947F-82B9AF1EBB16}"/>
                  </a:ext>
                </a:extLst>
              </p:cNvPr>
              <p:cNvSpPr>
                <a:spLocks/>
              </p:cNvSpPr>
              <p:nvPr/>
            </p:nvSpPr>
            <p:spPr bwMode="auto">
              <a:xfrm>
                <a:off x="4342" y="65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464">
                <a:extLst>
                  <a:ext uri="{FF2B5EF4-FFF2-40B4-BE49-F238E27FC236}">
                    <a16:creationId xmlns:a16="http://schemas.microsoft.com/office/drawing/2014/main" id="{F857F91F-4229-E2A0-CCDD-3EF129E0729D}"/>
                  </a:ext>
                </a:extLst>
              </p:cNvPr>
              <p:cNvSpPr>
                <a:spLocks/>
              </p:cNvSpPr>
              <p:nvPr/>
            </p:nvSpPr>
            <p:spPr bwMode="auto">
              <a:xfrm>
                <a:off x="4308" y="6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465">
                <a:extLst>
                  <a:ext uri="{FF2B5EF4-FFF2-40B4-BE49-F238E27FC236}">
                    <a16:creationId xmlns:a16="http://schemas.microsoft.com/office/drawing/2014/main" id="{70AA8813-F20B-C182-474D-9266966A9155}"/>
                  </a:ext>
                </a:extLst>
              </p:cNvPr>
              <p:cNvSpPr>
                <a:spLocks/>
              </p:cNvSpPr>
              <p:nvPr/>
            </p:nvSpPr>
            <p:spPr bwMode="auto">
              <a:xfrm>
                <a:off x="4274" y="725"/>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466">
                <a:extLst>
                  <a:ext uri="{FF2B5EF4-FFF2-40B4-BE49-F238E27FC236}">
                    <a16:creationId xmlns:a16="http://schemas.microsoft.com/office/drawing/2014/main" id="{05850127-F6DE-4770-049B-2FE8AA66798F}"/>
                  </a:ext>
                </a:extLst>
              </p:cNvPr>
              <p:cNvSpPr>
                <a:spLocks/>
              </p:cNvSpPr>
              <p:nvPr/>
            </p:nvSpPr>
            <p:spPr bwMode="auto">
              <a:xfrm>
                <a:off x="4240" y="75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Freeform 467">
                <a:extLst>
                  <a:ext uri="{FF2B5EF4-FFF2-40B4-BE49-F238E27FC236}">
                    <a16:creationId xmlns:a16="http://schemas.microsoft.com/office/drawing/2014/main" id="{A0C85A94-21E5-D64A-638F-6C651C9845E5}"/>
                  </a:ext>
                </a:extLst>
              </p:cNvPr>
              <p:cNvSpPr>
                <a:spLocks/>
              </p:cNvSpPr>
              <p:nvPr/>
            </p:nvSpPr>
            <p:spPr bwMode="auto">
              <a:xfrm>
                <a:off x="4206" y="793"/>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8" name="Freeform 468">
                <a:extLst>
                  <a:ext uri="{FF2B5EF4-FFF2-40B4-BE49-F238E27FC236}">
                    <a16:creationId xmlns:a16="http://schemas.microsoft.com/office/drawing/2014/main" id="{4D13F9BC-AC85-D9F8-4981-22CAB35E3F00}"/>
                  </a:ext>
                </a:extLst>
              </p:cNvPr>
              <p:cNvSpPr>
                <a:spLocks/>
              </p:cNvSpPr>
              <p:nvPr/>
            </p:nvSpPr>
            <p:spPr bwMode="auto">
              <a:xfrm>
                <a:off x="4173" y="827"/>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9" name="Freeform 469">
                <a:extLst>
                  <a:ext uri="{FF2B5EF4-FFF2-40B4-BE49-F238E27FC236}">
                    <a16:creationId xmlns:a16="http://schemas.microsoft.com/office/drawing/2014/main" id="{F8904FFF-E950-63C0-2E7A-CD8791A02375}"/>
                  </a:ext>
                </a:extLst>
              </p:cNvPr>
              <p:cNvSpPr>
                <a:spLocks/>
              </p:cNvSpPr>
              <p:nvPr/>
            </p:nvSpPr>
            <p:spPr bwMode="auto">
              <a:xfrm>
                <a:off x="4139" y="86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0" name="Freeform 470">
                <a:extLst>
                  <a:ext uri="{FF2B5EF4-FFF2-40B4-BE49-F238E27FC236}">
                    <a16:creationId xmlns:a16="http://schemas.microsoft.com/office/drawing/2014/main" id="{D2524CE2-22BA-C3C8-D4E0-F5AE1C25DA8E}"/>
                  </a:ext>
                </a:extLst>
              </p:cNvPr>
              <p:cNvSpPr>
                <a:spLocks/>
              </p:cNvSpPr>
              <p:nvPr/>
            </p:nvSpPr>
            <p:spPr bwMode="auto">
              <a:xfrm>
                <a:off x="4105" y="89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1" name="Oval 471">
                <a:extLst>
                  <a:ext uri="{FF2B5EF4-FFF2-40B4-BE49-F238E27FC236}">
                    <a16:creationId xmlns:a16="http://schemas.microsoft.com/office/drawing/2014/main" id="{AB0346A1-8C21-7899-83CA-96EFEF006E1B}"/>
                  </a:ext>
                </a:extLst>
              </p:cNvPr>
              <p:cNvSpPr>
                <a:spLocks noChangeArrowheads="1"/>
              </p:cNvSpPr>
              <p:nvPr/>
            </p:nvSpPr>
            <p:spPr bwMode="auto">
              <a:xfrm>
                <a:off x="4072" y="92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2" name="Oval 472">
                <a:extLst>
                  <a:ext uri="{FF2B5EF4-FFF2-40B4-BE49-F238E27FC236}">
                    <a16:creationId xmlns:a16="http://schemas.microsoft.com/office/drawing/2014/main" id="{6F876700-B106-6514-10CE-72C33F35A882}"/>
                  </a:ext>
                </a:extLst>
              </p:cNvPr>
              <p:cNvSpPr>
                <a:spLocks noChangeArrowheads="1"/>
              </p:cNvSpPr>
              <p:nvPr/>
            </p:nvSpPr>
            <p:spPr bwMode="auto">
              <a:xfrm>
                <a:off x="4038" y="96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3" name="Freeform 473">
                <a:extLst>
                  <a:ext uri="{FF2B5EF4-FFF2-40B4-BE49-F238E27FC236}">
                    <a16:creationId xmlns:a16="http://schemas.microsoft.com/office/drawing/2014/main" id="{0BBD8DC7-40F7-A0B3-6D03-9D568F3926C9}"/>
                  </a:ext>
                </a:extLst>
              </p:cNvPr>
              <p:cNvSpPr>
                <a:spLocks/>
              </p:cNvSpPr>
              <p:nvPr/>
            </p:nvSpPr>
            <p:spPr bwMode="auto">
              <a:xfrm>
                <a:off x="4003" y="99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4" name="Freeform 474">
                <a:extLst>
                  <a:ext uri="{FF2B5EF4-FFF2-40B4-BE49-F238E27FC236}">
                    <a16:creationId xmlns:a16="http://schemas.microsoft.com/office/drawing/2014/main" id="{1EC98D95-9179-7DA6-8B0B-17D1B75AA0EC}"/>
                  </a:ext>
                </a:extLst>
              </p:cNvPr>
              <p:cNvSpPr>
                <a:spLocks/>
              </p:cNvSpPr>
              <p:nvPr/>
            </p:nvSpPr>
            <p:spPr bwMode="auto">
              <a:xfrm>
                <a:off x="3970" y="103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5" name="Freeform 475">
                <a:extLst>
                  <a:ext uri="{FF2B5EF4-FFF2-40B4-BE49-F238E27FC236}">
                    <a16:creationId xmlns:a16="http://schemas.microsoft.com/office/drawing/2014/main" id="{BA3EA9A0-01E7-7654-3662-EC8475E8FDE7}"/>
                  </a:ext>
                </a:extLst>
              </p:cNvPr>
              <p:cNvSpPr>
                <a:spLocks/>
              </p:cNvSpPr>
              <p:nvPr/>
            </p:nvSpPr>
            <p:spPr bwMode="auto">
              <a:xfrm>
                <a:off x="3936" y="1064"/>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6" name="Freeform 476">
                <a:extLst>
                  <a:ext uri="{FF2B5EF4-FFF2-40B4-BE49-F238E27FC236}">
                    <a16:creationId xmlns:a16="http://schemas.microsoft.com/office/drawing/2014/main" id="{AA4F34CD-0920-96A2-D2AA-B3F2CC663F61}"/>
                  </a:ext>
                </a:extLst>
              </p:cNvPr>
              <p:cNvSpPr>
                <a:spLocks/>
              </p:cNvSpPr>
              <p:nvPr/>
            </p:nvSpPr>
            <p:spPr bwMode="auto">
              <a:xfrm>
                <a:off x="3902" y="109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7" name="Freeform 477">
                <a:extLst>
                  <a:ext uri="{FF2B5EF4-FFF2-40B4-BE49-F238E27FC236}">
                    <a16:creationId xmlns:a16="http://schemas.microsoft.com/office/drawing/2014/main" id="{8D2CE264-7B6D-8D28-2EFC-6E2C632BCBA2}"/>
                  </a:ext>
                </a:extLst>
              </p:cNvPr>
              <p:cNvSpPr>
                <a:spLocks/>
              </p:cNvSpPr>
              <p:nvPr/>
            </p:nvSpPr>
            <p:spPr bwMode="auto">
              <a:xfrm>
                <a:off x="3868" y="1131"/>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8" name="Freeform 478">
                <a:extLst>
                  <a:ext uri="{FF2B5EF4-FFF2-40B4-BE49-F238E27FC236}">
                    <a16:creationId xmlns:a16="http://schemas.microsoft.com/office/drawing/2014/main" id="{FA9177D9-D74A-8454-A91E-D74ACE30A9D9}"/>
                  </a:ext>
                </a:extLst>
              </p:cNvPr>
              <p:cNvSpPr>
                <a:spLocks/>
              </p:cNvSpPr>
              <p:nvPr/>
            </p:nvSpPr>
            <p:spPr bwMode="auto">
              <a:xfrm>
                <a:off x="4483" y="46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479">
                <a:extLst>
                  <a:ext uri="{FF2B5EF4-FFF2-40B4-BE49-F238E27FC236}">
                    <a16:creationId xmlns:a16="http://schemas.microsoft.com/office/drawing/2014/main" id="{19F1F583-D938-11A2-5378-1FBA22218EEA}"/>
                  </a:ext>
                </a:extLst>
              </p:cNvPr>
              <p:cNvSpPr>
                <a:spLocks/>
              </p:cNvSpPr>
              <p:nvPr/>
            </p:nvSpPr>
            <p:spPr bwMode="auto">
              <a:xfrm>
                <a:off x="4450" y="495"/>
                <a:ext cx="22"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Freeform 480">
                <a:extLst>
                  <a:ext uri="{FF2B5EF4-FFF2-40B4-BE49-F238E27FC236}">
                    <a16:creationId xmlns:a16="http://schemas.microsoft.com/office/drawing/2014/main" id="{26128670-C095-F820-BE6E-5E262774EE1D}"/>
                  </a:ext>
                </a:extLst>
              </p:cNvPr>
              <p:cNvSpPr>
                <a:spLocks/>
              </p:cNvSpPr>
              <p:nvPr/>
            </p:nvSpPr>
            <p:spPr bwMode="auto">
              <a:xfrm>
                <a:off x="4416" y="52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Freeform 481">
                <a:extLst>
                  <a:ext uri="{FF2B5EF4-FFF2-40B4-BE49-F238E27FC236}">
                    <a16:creationId xmlns:a16="http://schemas.microsoft.com/office/drawing/2014/main" id="{5774C883-3BE4-B72C-7B41-54C7409DEB23}"/>
                  </a:ext>
                </a:extLst>
              </p:cNvPr>
              <p:cNvSpPr>
                <a:spLocks/>
              </p:cNvSpPr>
              <p:nvPr/>
            </p:nvSpPr>
            <p:spPr bwMode="auto">
              <a:xfrm>
                <a:off x="4382" y="562"/>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482">
                <a:extLst>
                  <a:ext uri="{FF2B5EF4-FFF2-40B4-BE49-F238E27FC236}">
                    <a16:creationId xmlns:a16="http://schemas.microsoft.com/office/drawing/2014/main" id="{5DCE5F06-8019-0BDC-ACF8-4ACC6C3560AD}"/>
                  </a:ext>
                </a:extLst>
              </p:cNvPr>
              <p:cNvSpPr>
                <a:spLocks/>
              </p:cNvSpPr>
              <p:nvPr/>
            </p:nvSpPr>
            <p:spPr bwMode="auto">
              <a:xfrm>
                <a:off x="4348" y="596"/>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483">
                <a:extLst>
                  <a:ext uri="{FF2B5EF4-FFF2-40B4-BE49-F238E27FC236}">
                    <a16:creationId xmlns:a16="http://schemas.microsoft.com/office/drawing/2014/main" id="{DBF4AA42-888A-52A4-CC1C-E7FF04F8F680}"/>
                  </a:ext>
                </a:extLst>
              </p:cNvPr>
              <p:cNvSpPr>
                <a:spLocks/>
              </p:cNvSpPr>
              <p:nvPr/>
            </p:nvSpPr>
            <p:spPr bwMode="auto">
              <a:xfrm>
                <a:off x="4314" y="6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4" name="Freeform 484">
                <a:extLst>
                  <a:ext uri="{FF2B5EF4-FFF2-40B4-BE49-F238E27FC236}">
                    <a16:creationId xmlns:a16="http://schemas.microsoft.com/office/drawing/2014/main" id="{D7C5EB79-5C6F-B9CD-EDE6-960C45963734}"/>
                  </a:ext>
                </a:extLst>
              </p:cNvPr>
              <p:cNvSpPr>
                <a:spLocks/>
              </p:cNvSpPr>
              <p:nvPr/>
            </p:nvSpPr>
            <p:spPr bwMode="auto">
              <a:xfrm>
                <a:off x="4280" y="66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5" name="Freeform 485">
                <a:extLst>
                  <a:ext uri="{FF2B5EF4-FFF2-40B4-BE49-F238E27FC236}">
                    <a16:creationId xmlns:a16="http://schemas.microsoft.com/office/drawing/2014/main" id="{8410D205-644D-8191-0ED6-D56CBA15A192}"/>
                  </a:ext>
                </a:extLst>
              </p:cNvPr>
              <p:cNvSpPr>
                <a:spLocks/>
              </p:cNvSpPr>
              <p:nvPr/>
            </p:nvSpPr>
            <p:spPr bwMode="auto">
              <a:xfrm>
                <a:off x="4246" y="698"/>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6" name="Oval 486">
                <a:extLst>
                  <a:ext uri="{FF2B5EF4-FFF2-40B4-BE49-F238E27FC236}">
                    <a16:creationId xmlns:a16="http://schemas.microsoft.com/office/drawing/2014/main" id="{D749628A-13F3-8477-F63B-74C9EE607830}"/>
                  </a:ext>
                </a:extLst>
              </p:cNvPr>
              <p:cNvSpPr>
                <a:spLocks noChangeArrowheads="1"/>
              </p:cNvSpPr>
              <p:nvPr/>
            </p:nvSpPr>
            <p:spPr bwMode="auto">
              <a:xfrm>
                <a:off x="4214" y="73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7" name="Freeform 487">
                <a:extLst>
                  <a:ext uri="{FF2B5EF4-FFF2-40B4-BE49-F238E27FC236}">
                    <a16:creationId xmlns:a16="http://schemas.microsoft.com/office/drawing/2014/main" id="{C74116B1-E314-BE74-931E-BB3D2AEE3ED4}"/>
                  </a:ext>
                </a:extLst>
              </p:cNvPr>
              <p:cNvSpPr>
                <a:spLocks/>
              </p:cNvSpPr>
              <p:nvPr/>
            </p:nvSpPr>
            <p:spPr bwMode="auto">
              <a:xfrm>
                <a:off x="4179" y="76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8" name="Freeform 488">
                <a:extLst>
                  <a:ext uri="{FF2B5EF4-FFF2-40B4-BE49-F238E27FC236}">
                    <a16:creationId xmlns:a16="http://schemas.microsoft.com/office/drawing/2014/main" id="{84F5CBDE-E2CA-57D1-34FE-B22DC1A56CB9}"/>
                  </a:ext>
                </a:extLst>
              </p:cNvPr>
              <p:cNvSpPr>
                <a:spLocks/>
              </p:cNvSpPr>
              <p:nvPr/>
            </p:nvSpPr>
            <p:spPr bwMode="auto">
              <a:xfrm>
                <a:off x="4145" y="79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9" name="Freeform 489">
                <a:extLst>
                  <a:ext uri="{FF2B5EF4-FFF2-40B4-BE49-F238E27FC236}">
                    <a16:creationId xmlns:a16="http://schemas.microsoft.com/office/drawing/2014/main" id="{1D471FE6-75F6-435D-D8A6-0A8DD457861C}"/>
                  </a:ext>
                </a:extLst>
              </p:cNvPr>
              <p:cNvSpPr>
                <a:spLocks/>
              </p:cNvSpPr>
              <p:nvPr/>
            </p:nvSpPr>
            <p:spPr bwMode="auto">
              <a:xfrm>
                <a:off x="4111" y="83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0" name="Freeform 490">
                <a:extLst>
                  <a:ext uri="{FF2B5EF4-FFF2-40B4-BE49-F238E27FC236}">
                    <a16:creationId xmlns:a16="http://schemas.microsoft.com/office/drawing/2014/main" id="{B8FBA017-F80C-D22C-5374-CF073734EBD0}"/>
                  </a:ext>
                </a:extLst>
              </p:cNvPr>
              <p:cNvSpPr>
                <a:spLocks/>
              </p:cNvSpPr>
              <p:nvPr/>
            </p:nvSpPr>
            <p:spPr bwMode="auto">
              <a:xfrm>
                <a:off x="4077" y="867"/>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1" name="Freeform 491">
                <a:extLst>
                  <a:ext uri="{FF2B5EF4-FFF2-40B4-BE49-F238E27FC236}">
                    <a16:creationId xmlns:a16="http://schemas.microsoft.com/office/drawing/2014/main" id="{D4B44E9D-7E2B-1B50-3D9F-CEA39205A72B}"/>
                  </a:ext>
                </a:extLst>
              </p:cNvPr>
              <p:cNvSpPr>
                <a:spLocks/>
              </p:cNvSpPr>
              <p:nvPr/>
            </p:nvSpPr>
            <p:spPr bwMode="auto">
              <a:xfrm>
                <a:off x="4043" y="90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2" name="Oval 492">
                <a:extLst>
                  <a:ext uri="{FF2B5EF4-FFF2-40B4-BE49-F238E27FC236}">
                    <a16:creationId xmlns:a16="http://schemas.microsoft.com/office/drawing/2014/main" id="{F10EDD9B-4A70-A12D-3AA5-C376149D0A1B}"/>
                  </a:ext>
                </a:extLst>
              </p:cNvPr>
              <p:cNvSpPr>
                <a:spLocks noChangeArrowheads="1"/>
              </p:cNvSpPr>
              <p:nvPr/>
            </p:nvSpPr>
            <p:spPr bwMode="auto">
              <a:xfrm>
                <a:off x="4011" y="93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3" name="Freeform 493">
                <a:extLst>
                  <a:ext uri="{FF2B5EF4-FFF2-40B4-BE49-F238E27FC236}">
                    <a16:creationId xmlns:a16="http://schemas.microsoft.com/office/drawing/2014/main" id="{9D3BA6AA-44BF-B7E1-F9C2-D27E40F562E1}"/>
                  </a:ext>
                </a:extLst>
              </p:cNvPr>
              <p:cNvSpPr>
                <a:spLocks/>
              </p:cNvSpPr>
              <p:nvPr/>
            </p:nvSpPr>
            <p:spPr bwMode="auto">
              <a:xfrm>
                <a:off x="3976" y="96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4" name="Freeform 494">
                <a:extLst>
                  <a:ext uri="{FF2B5EF4-FFF2-40B4-BE49-F238E27FC236}">
                    <a16:creationId xmlns:a16="http://schemas.microsoft.com/office/drawing/2014/main" id="{0BAACFBE-DCF6-FB14-E558-AAEFFB503FE1}"/>
                  </a:ext>
                </a:extLst>
              </p:cNvPr>
              <p:cNvSpPr>
                <a:spLocks/>
              </p:cNvSpPr>
              <p:nvPr/>
            </p:nvSpPr>
            <p:spPr bwMode="auto">
              <a:xfrm>
                <a:off x="3942" y="1002"/>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5" name="Freeform 495">
                <a:extLst>
                  <a:ext uri="{FF2B5EF4-FFF2-40B4-BE49-F238E27FC236}">
                    <a16:creationId xmlns:a16="http://schemas.microsoft.com/office/drawing/2014/main" id="{3ED3E9F7-4A40-95CD-E2AD-AF3E721199C6}"/>
                  </a:ext>
                </a:extLst>
              </p:cNvPr>
              <p:cNvSpPr>
                <a:spLocks/>
              </p:cNvSpPr>
              <p:nvPr/>
            </p:nvSpPr>
            <p:spPr bwMode="auto">
              <a:xfrm>
                <a:off x="3908" y="103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6" name="Freeform 496">
                <a:extLst>
                  <a:ext uri="{FF2B5EF4-FFF2-40B4-BE49-F238E27FC236}">
                    <a16:creationId xmlns:a16="http://schemas.microsoft.com/office/drawing/2014/main" id="{FDC8B4D4-A094-80F0-BCDF-E93FCD372282}"/>
                  </a:ext>
                </a:extLst>
              </p:cNvPr>
              <p:cNvSpPr>
                <a:spLocks/>
              </p:cNvSpPr>
              <p:nvPr/>
            </p:nvSpPr>
            <p:spPr bwMode="auto">
              <a:xfrm>
                <a:off x="3874" y="107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7" name="Freeform 497">
                <a:extLst>
                  <a:ext uri="{FF2B5EF4-FFF2-40B4-BE49-F238E27FC236}">
                    <a16:creationId xmlns:a16="http://schemas.microsoft.com/office/drawing/2014/main" id="{543A3671-1111-1304-AA64-038D9C3C4D4B}"/>
                  </a:ext>
                </a:extLst>
              </p:cNvPr>
              <p:cNvSpPr>
                <a:spLocks/>
              </p:cNvSpPr>
              <p:nvPr/>
            </p:nvSpPr>
            <p:spPr bwMode="auto">
              <a:xfrm>
                <a:off x="3840" y="1104"/>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8" name="Oval 498">
                <a:extLst>
                  <a:ext uri="{FF2B5EF4-FFF2-40B4-BE49-F238E27FC236}">
                    <a16:creationId xmlns:a16="http://schemas.microsoft.com/office/drawing/2014/main" id="{BEF11CEA-7B13-6AC9-D850-A76BB219481B}"/>
                  </a:ext>
                </a:extLst>
              </p:cNvPr>
              <p:cNvSpPr>
                <a:spLocks noChangeArrowheads="1"/>
              </p:cNvSpPr>
              <p:nvPr/>
            </p:nvSpPr>
            <p:spPr bwMode="auto">
              <a:xfrm>
                <a:off x="4457" y="4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9" name="Oval 499">
                <a:extLst>
                  <a:ext uri="{FF2B5EF4-FFF2-40B4-BE49-F238E27FC236}">
                    <a16:creationId xmlns:a16="http://schemas.microsoft.com/office/drawing/2014/main" id="{C5450B7C-9A9F-79A2-BE19-144517ECA6AC}"/>
                  </a:ext>
                </a:extLst>
              </p:cNvPr>
              <p:cNvSpPr>
                <a:spLocks noChangeArrowheads="1"/>
              </p:cNvSpPr>
              <p:nvPr/>
            </p:nvSpPr>
            <p:spPr bwMode="auto">
              <a:xfrm>
                <a:off x="4423" y="46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0" name="Freeform 500">
                <a:extLst>
                  <a:ext uri="{FF2B5EF4-FFF2-40B4-BE49-F238E27FC236}">
                    <a16:creationId xmlns:a16="http://schemas.microsoft.com/office/drawing/2014/main" id="{6AAC0C75-64C8-8FD0-A901-D820D0741C67}"/>
                  </a:ext>
                </a:extLst>
              </p:cNvPr>
              <p:cNvSpPr>
                <a:spLocks/>
              </p:cNvSpPr>
              <p:nvPr/>
            </p:nvSpPr>
            <p:spPr bwMode="auto">
              <a:xfrm>
                <a:off x="4388" y="50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1" name="Freeform 501">
                <a:extLst>
                  <a:ext uri="{FF2B5EF4-FFF2-40B4-BE49-F238E27FC236}">
                    <a16:creationId xmlns:a16="http://schemas.microsoft.com/office/drawing/2014/main" id="{93C8B8B0-51BF-209E-6CE6-026090EB317D}"/>
                  </a:ext>
                </a:extLst>
              </p:cNvPr>
              <p:cNvSpPr>
                <a:spLocks/>
              </p:cNvSpPr>
              <p:nvPr/>
            </p:nvSpPr>
            <p:spPr bwMode="auto">
              <a:xfrm>
                <a:off x="4354" y="53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2" name="Freeform 502">
                <a:extLst>
                  <a:ext uri="{FF2B5EF4-FFF2-40B4-BE49-F238E27FC236}">
                    <a16:creationId xmlns:a16="http://schemas.microsoft.com/office/drawing/2014/main" id="{04C8D8AF-4E93-F35C-6CA0-11D06041B4FA}"/>
                  </a:ext>
                </a:extLst>
              </p:cNvPr>
              <p:cNvSpPr>
                <a:spLocks/>
              </p:cNvSpPr>
              <p:nvPr/>
            </p:nvSpPr>
            <p:spPr bwMode="auto">
              <a:xfrm>
                <a:off x="4320" y="568"/>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3" name="Freeform 503">
                <a:extLst>
                  <a:ext uri="{FF2B5EF4-FFF2-40B4-BE49-F238E27FC236}">
                    <a16:creationId xmlns:a16="http://schemas.microsoft.com/office/drawing/2014/main" id="{4940E601-9F2D-7CFA-04F0-CBF71A3A8529}"/>
                  </a:ext>
                </a:extLst>
              </p:cNvPr>
              <p:cNvSpPr>
                <a:spLocks/>
              </p:cNvSpPr>
              <p:nvPr/>
            </p:nvSpPr>
            <p:spPr bwMode="auto">
              <a:xfrm>
                <a:off x="4287" y="602"/>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4" name="Freeform 504">
                <a:extLst>
                  <a:ext uri="{FF2B5EF4-FFF2-40B4-BE49-F238E27FC236}">
                    <a16:creationId xmlns:a16="http://schemas.microsoft.com/office/drawing/2014/main" id="{EA6FA4C7-DC8E-07CC-5BB3-298E2043FE3A}"/>
                  </a:ext>
                </a:extLst>
              </p:cNvPr>
              <p:cNvSpPr>
                <a:spLocks/>
              </p:cNvSpPr>
              <p:nvPr/>
            </p:nvSpPr>
            <p:spPr bwMode="auto">
              <a:xfrm>
                <a:off x="4253" y="63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5" name="Freeform 505">
                <a:extLst>
                  <a:ext uri="{FF2B5EF4-FFF2-40B4-BE49-F238E27FC236}">
                    <a16:creationId xmlns:a16="http://schemas.microsoft.com/office/drawing/2014/main" id="{CFDC2240-2519-37C0-45F0-E816269146B4}"/>
                  </a:ext>
                </a:extLst>
              </p:cNvPr>
              <p:cNvSpPr>
                <a:spLocks/>
              </p:cNvSpPr>
              <p:nvPr/>
            </p:nvSpPr>
            <p:spPr bwMode="auto">
              <a:xfrm>
                <a:off x="4219" y="67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6" name="Freeform 506">
                <a:extLst>
                  <a:ext uri="{FF2B5EF4-FFF2-40B4-BE49-F238E27FC236}">
                    <a16:creationId xmlns:a16="http://schemas.microsoft.com/office/drawing/2014/main" id="{943FA415-0229-A962-761D-04F1E2D966FB}"/>
                  </a:ext>
                </a:extLst>
              </p:cNvPr>
              <p:cNvSpPr>
                <a:spLocks/>
              </p:cNvSpPr>
              <p:nvPr/>
            </p:nvSpPr>
            <p:spPr bwMode="auto">
              <a:xfrm>
                <a:off x="4185" y="70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7" name="Freeform 507">
                <a:extLst>
                  <a:ext uri="{FF2B5EF4-FFF2-40B4-BE49-F238E27FC236}">
                    <a16:creationId xmlns:a16="http://schemas.microsoft.com/office/drawing/2014/main" id="{401B8FC2-2A66-C9C7-95E8-B18C9D49216B}"/>
                  </a:ext>
                </a:extLst>
              </p:cNvPr>
              <p:cNvSpPr>
                <a:spLocks/>
              </p:cNvSpPr>
              <p:nvPr/>
            </p:nvSpPr>
            <p:spPr bwMode="auto">
              <a:xfrm>
                <a:off x="4151" y="738"/>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8" name="Freeform 508">
                <a:extLst>
                  <a:ext uri="{FF2B5EF4-FFF2-40B4-BE49-F238E27FC236}">
                    <a16:creationId xmlns:a16="http://schemas.microsoft.com/office/drawing/2014/main" id="{60A6CB79-4467-2CFF-3E99-ADFFA91E1786}"/>
                  </a:ext>
                </a:extLst>
              </p:cNvPr>
              <p:cNvSpPr>
                <a:spLocks/>
              </p:cNvSpPr>
              <p:nvPr/>
            </p:nvSpPr>
            <p:spPr bwMode="auto">
              <a:xfrm>
                <a:off x="4117" y="771"/>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9" name="Freeform 509">
                <a:extLst>
                  <a:ext uri="{FF2B5EF4-FFF2-40B4-BE49-F238E27FC236}">
                    <a16:creationId xmlns:a16="http://schemas.microsoft.com/office/drawing/2014/main" id="{21F4B6DC-CBD7-D6CE-A640-4227BCCEE692}"/>
                  </a:ext>
                </a:extLst>
              </p:cNvPr>
              <p:cNvSpPr>
                <a:spLocks/>
              </p:cNvSpPr>
              <p:nvPr/>
            </p:nvSpPr>
            <p:spPr bwMode="auto">
              <a:xfrm>
                <a:off x="4084" y="805"/>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0" name="Freeform 510">
                <a:extLst>
                  <a:ext uri="{FF2B5EF4-FFF2-40B4-BE49-F238E27FC236}">
                    <a16:creationId xmlns:a16="http://schemas.microsoft.com/office/drawing/2014/main" id="{CE45FDB0-74B5-DE9C-5BEA-48FBBCFA8599}"/>
                  </a:ext>
                </a:extLst>
              </p:cNvPr>
              <p:cNvSpPr>
                <a:spLocks/>
              </p:cNvSpPr>
              <p:nvPr/>
            </p:nvSpPr>
            <p:spPr bwMode="auto">
              <a:xfrm>
                <a:off x="4050" y="839"/>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1" name="Freeform 511">
                <a:extLst>
                  <a:ext uri="{FF2B5EF4-FFF2-40B4-BE49-F238E27FC236}">
                    <a16:creationId xmlns:a16="http://schemas.microsoft.com/office/drawing/2014/main" id="{11219ABA-061D-C16C-A2C8-7330833CCEA9}"/>
                  </a:ext>
                </a:extLst>
              </p:cNvPr>
              <p:cNvSpPr>
                <a:spLocks/>
              </p:cNvSpPr>
              <p:nvPr/>
            </p:nvSpPr>
            <p:spPr bwMode="auto">
              <a:xfrm>
                <a:off x="4016" y="8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2" name="Freeform 512">
                <a:extLst>
                  <a:ext uri="{FF2B5EF4-FFF2-40B4-BE49-F238E27FC236}">
                    <a16:creationId xmlns:a16="http://schemas.microsoft.com/office/drawing/2014/main" id="{07FB941C-4EE7-F975-4C5D-06AB2C068E63}"/>
                  </a:ext>
                </a:extLst>
              </p:cNvPr>
              <p:cNvSpPr>
                <a:spLocks/>
              </p:cNvSpPr>
              <p:nvPr/>
            </p:nvSpPr>
            <p:spPr bwMode="auto">
              <a:xfrm>
                <a:off x="3982" y="90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3" name="Freeform 513">
                <a:extLst>
                  <a:ext uri="{FF2B5EF4-FFF2-40B4-BE49-F238E27FC236}">
                    <a16:creationId xmlns:a16="http://schemas.microsoft.com/office/drawing/2014/main" id="{42EB6598-972B-D124-BB2A-6726402F6E7B}"/>
                  </a:ext>
                </a:extLst>
              </p:cNvPr>
              <p:cNvSpPr>
                <a:spLocks/>
              </p:cNvSpPr>
              <p:nvPr/>
            </p:nvSpPr>
            <p:spPr bwMode="auto">
              <a:xfrm>
                <a:off x="3948" y="94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4" name="Oval 514">
                <a:extLst>
                  <a:ext uri="{FF2B5EF4-FFF2-40B4-BE49-F238E27FC236}">
                    <a16:creationId xmlns:a16="http://schemas.microsoft.com/office/drawing/2014/main" id="{34298BD5-4ADA-4808-AB2F-97DE20604DB5}"/>
                  </a:ext>
                </a:extLst>
              </p:cNvPr>
              <p:cNvSpPr>
                <a:spLocks noChangeArrowheads="1"/>
              </p:cNvSpPr>
              <p:nvPr/>
            </p:nvSpPr>
            <p:spPr bwMode="auto">
              <a:xfrm>
                <a:off x="3915" y="976"/>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5" name="Oval 515">
                <a:extLst>
                  <a:ext uri="{FF2B5EF4-FFF2-40B4-BE49-F238E27FC236}">
                    <a16:creationId xmlns:a16="http://schemas.microsoft.com/office/drawing/2014/main" id="{88BB6F0F-EC7B-1EA2-E0B5-3DD1BDBC3F89}"/>
                  </a:ext>
                </a:extLst>
              </p:cNvPr>
              <p:cNvSpPr>
                <a:spLocks noChangeArrowheads="1"/>
              </p:cNvSpPr>
              <p:nvPr/>
            </p:nvSpPr>
            <p:spPr bwMode="auto">
              <a:xfrm>
                <a:off x="3882" y="100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6" name="Freeform 516">
                <a:extLst>
                  <a:ext uri="{FF2B5EF4-FFF2-40B4-BE49-F238E27FC236}">
                    <a16:creationId xmlns:a16="http://schemas.microsoft.com/office/drawing/2014/main" id="{DEF42FAE-E9DB-81B7-A73E-91F0579CD332}"/>
                  </a:ext>
                </a:extLst>
              </p:cNvPr>
              <p:cNvSpPr>
                <a:spLocks/>
              </p:cNvSpPr>
              <p:nvPr/>
            </p:nvSpPr>
            <p:spPr bwMode="auto">
              <a:xfrm>
                <a:off x="3847" y="1042"/>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7" name="Freeform 517">
                <a:extLst>
                  <a:ext uri="{FF2B5EF4-FFF2-40B4-BE49-F238E27FC236}">
                    <a16:creationId xmlns:a16="http://schemas.microsoft.com/office/drawing/2014/main" id="{38E0EF75-0CD8-2477-A7D7-244FC0C27837}"/>
                  </a:ext>
                </a:extLst>
              </p:cNvPr>
              <p:cNvSpPr>
                <a:spLocks/>
              </p:cNvSpPr>
              <p:nvPr/>
            </p:nvSpPr>
            <p:spPr bwMode="auto">
              <a:xfrm>
                <a:off x="3813" y="10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8" name="Oval 518">
                <a:extLst>
                  <a:ext uri="{FF2B5EF4-FFF2-40B4-BE49-F238E27FC236}">
                    <a16:creationId xmlns:a16="http://schemas.microsoft.com/office/drawing/2014/main" id="{A8157DB4-4CD8-6351-0044-592460172319}"/>
                  </a:ext>
                </a:extLst>
              </p:cNvPr>
              <p:cNvSpPr>
                <a:spLocks noChangeArrowheads="1"/>
              </p:cNvSpPr>
              <p:nvPr/>
            </p:nvSpPr>
            <p:spPr bwMode="auto">
              <a:xfrm>
                <a:off x="4429" y="4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9" name="Freeform 519">
                <a:extLst>
                  <a:ext uri="{FF2B5EF4-FFF2-40B4-BE49-F238E27FC236}">
                    <a16:creationId xmlns:a16="http://schemas.microsoft.com/office/drawing/2014/main" id="{1749D774-2D5F-CC90-2E61-DA0CDE4F229A}"/>
                  </a:ext>
                </a:extLst>
              </p:cNvPr>
              <p:cNvSpPr>
                <a:spLocks/>
              </p:cNvSpPr>
              <p:nvPr/>
            </p:nvSpPr>
            <p:spPr bwMode="auto">
              <a:xfrm>
                <a:off x="4394" y="43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0" name="Freeform 520">
                <a:extLst>
                  <a:ext uri="{FF2B5EF4-FFF2-40B4-BE49-F238E27FC236}">
                    <a16:creationId xmlns:a16="http://schemas.microsoft.com/office/drawing/2014/main" id="{B9D2B031-CCCD-8566-F090-002BE42EB7A7}"/>
                  </a:ext>
                </a:extLst>
              </p:cNvPr>
              <p:cNvSpPr>
                <a:spLocks/>
              </p:cNvSpPr>
              <p:nvPr/>
            </p:nvSpPr>
            <p:spPr bwMode="auto">
              <a:xfrm>
                <a:off x="4360" y="4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1" name="Freeform 521">
                <a:extLst>
                  <a:ext uri="{FF2B5EF4-FFF2-40B4-BE49-F238E27FC236}">
                    <a16:creationId xmlns:a16="http://schemas.microsoft.com/office/drawing/2014/main" id="{24D515AD-598C-24AD-2D22-880818B9F1CA}"/>
                  </a:ext>
                </a:extLst>
              </p:cNvPr>
              <p:cNvSpPr>
                <a:spLocks/>
              </p:cNvSpPr>
              <p:nvPr/>
            </p:nvSpPr>
            <p:spPr bwMode="auto">
              <a:xfrm>
                <a:off x="4327" y="507"/>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2" name="Freeform 522">
                <a:extLst>
                  <a:ext uri="{FF2B5EF4-FFF2-40B4-BE49-F238E27FC236}">
                    <a16:creationId xmlns:a16="http://schemas.microsoft.com/office/drawing/2014/main" id="{00DC32DE-BC85-9379-8AAA-779559DE44C5}"/>
                  </a:ext>
                </a:extLst>
              </p:cNvPr>
              <p:cNvSpPr>
                <a:spLocks/>
              </p:cNvSpPr>
              <p:nvPr/>
            </p:nvSpPr>
            <p:spPr bwMode="auto">
              <a:xfrm>
                <a:off x="4293" y="541"/>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3" name="Freeform 523">
                <a:extLst>
                  <a:ext uri="{FF2B5EF4-FFF2-40B4-BE49-F238E27FC236}">
                    <a16:creationId xmlns:a16="http://schemas.microsoft.com/office/drawing/2014/main" id="{8661BAFC-C69D-E310-D80C-BD30B2E4C1BD}"/>
                  </a:ext>
                </a:extLst>
              </p:cNvPr>
              <p:cNvSpPr>
                <a:spLocks/>
              </p:cNvSpPr>
              <p:nvPr/>
            </p:nvSpPr>
            <p:spPr bwMode="auto">
              <a:xfrm>
                <a:off x="4259" y="57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4" name="Freeform 524">
                <a:extLst>
                  <a:ext uri="{FF2B5EF4-FFF2-40B4-BE49-F238E27FC236}">
                    <a16:creationId xmlns:a16="http://schemas.microsoft.com/office/drawing/2014/main" id="{61F19817-4997-500B-F0C0-0B5BB522B3CD}"/>
                  </a:ext>
                </a:extLst>
              </p:cNvPr>
              <p:cNvSpPr>
                <a:spLocks/>
              </p:cNvSpPr>
              <p:nvPr/>
            </p:nvSpPr>
            <p:spPr bwMode="auto">
              <a:xfrm>
                <a:off x="4225" y="609"/>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5" name="Freeform 525">
                <a:extLst>
                  <a:ext uri="{FF2B5EF4-FFF2-40B4-BE49-F238E27FC236}">
                    <a16:creationId xmlns:a16="http://schemas.microsoft.com/office/drawing/2014/main" id="{B9221ED8-57C3-F901-1F1C-02F68008676C}"/>
                  </a:ext>
                </a:extLst>
              </p:cNvPr>
              <p:cNvSpPr>
                <a:spLocks/>
              </p:cNvSpPr>
              <p:nvPr/>
            </p:nvSpPr>
            <p:spPr bwMode="auto">
              <a:xfrm>
                <a:off x="4191" y="64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6" name="Freeform 526">
                <a:extLst>
                  <a:ext uri="{FF2B5EF4-FFF2-40B4-BE49-F238E27FC236}">
                    <a16:creationId xmlns:a16="http://schemas.microsoft.com/office/drawing/2014/main" id="{95ED4455-58BA-FB82-6332-BFF7A8DA60C9}"/>
                  </a:ext>
                </a:extLst>
              </p:cNvPr>
              <p:cNvSpPr>
                <a:spLocks/>
              </p:cNvSpPr>
              <p:nvPr/>
            </p:nvSpPr>
            <p:spPr bwMode="auto">
              <a:xfrm>
                <a:off x="4157" y="6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7" name="Freeform 527">
                <a:extLst>
                  <a:ext uri="{FF2B5EF4-FFF2-40B4-BE49-F238E27FC236}">
                    <a16:creationId xmlns:a16="http://schemas.microsoft.com/office/drawing/2014/main" id="{220F4EDB-99DE-2AAF-4AFC-BEB655951884}"/>
                  </a:ext>
                </a:extLst>
              </p:cNvPr>
              <p:cNvSpPr>
                <a:spLocks/>
              </p:cNvSpPr>
              <p:nvPr/>
            </p:nvSpPr>
            <p:spPr bwMode="auto">
              <a:xfrm>
                <a:off x="4124" y="710"/>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8" name="Freeform 528">
                <a:extLst>
                  <a:ext uri="{FF2B5EF4-FFF2-40B4-BE49-F238E27FC236}">
                    <a16:creationId xmlns:a16="http://schemas.microsoft.com/office/drawing/2014/main" id="{56797550-33FD-4928-01E7-C9415CFF8EDB}"/>
                  </a:ext>
                </a:extLst>
              </p:cNvPr>
              <p:cNvSpPr>
                <a:spLocks/>
              </p:cNvSpPr>
              <p:nvPr/>
            </p:nvSpPr>
            <p:spPr bwMode="auto">
              <a:xfrm>
                <a:off x="4090" y="74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9" name="Freeform 529">
                <a:extLst>
                  <a:ext uri="{FF2B5EF4-FFF2-40B4-BE49-F238E27FC236}">
                    <a16:creationId xmlns:a16="http://schemas.microsoft.com/office/drawing/2014/main" id="{27E6D6C9-C580-A562-4656-C9252B57AC7D}"/>
                  </a:ext>
                </a:extLst>
              </p:cNvPr>
              <p:cNvSpPr>
                <a:spLocks/>
              </p:cNvSpPr>
              <p:nvPr/>
            </p:nvSpPr>
            <p:spPr bwMode="auto">
              <a:xfrm>
                <a:off x="4056" y="77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0" name="Freeform 530">
                <a:extLst>
                  <a:ext uri="{FF2B5EF4-FFF2-40B4-BE49-F238E27FC236}">
                    <a16:creationId xmlns:a16="http://schemas.microsoft.com/office/drawing/2014/main" id="{128E4638-FD9F-7DB3-52B3-5D74700E885D}"/>
                  </a:ext>
                </a:extLst>
              </p:cNvPr>
              <p:cNvSpPr>
                <a:spLocks/>
              </p:cNvSpPr>
              <p:nvPr/>
            </p:nvSpPr>
            <p:spPr bwMode="auto">
              <a:xfrm>
                <a:off x="4022" y="812"/>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1" name="Freeform 531">
                <a:extLst>
                  <a:ext uri="{FF2B5EF4-FFF2-40B4-BE49-F238E27FC236}">
                    <a16:creationId xmlns:a16="http://schemas.microsoft.com/office/drawing/2014/main" id="{7FC5CAB3-148D-0409-8750-297656B47507}"/>
                  </a:ext>
                </a:extLst>
              </p:cNvPr>
              <p:cNvSpPr>
                <a:spLocks/>
              </p:cNvSpPr>
              <p:nvPr/>
            </p:nvSpPr>
            <p:spPr bwMode="auto">
              <a:xfrm>
                <a:off x="3988" y="845"/>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2" name="Freeform 532">
                <a:extLst>
                  <a:ext uri="{FF2B5EF4-FFF2-40B4-BE49-F238E27FC236}">
                    <a16:creationId xmlns:a16="http://schemas.microsoft.com/office/drawing/2014/main" id="{C48BB0E8-8892-A180-2C51-C5FA8F92D95B}"/>
                  </a:ext>
                </a:extLst>
              </p:cNvPr>
              <p:cNvSpPr>
                <a:spLocks/>
              </p:cNvSpPr>
              <p:nvPr/>
            </p:nvSpPr>
            <p:spPr bwMode="auto">
              <a:xfrm>
                <a:off x="3954" y="87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3" name="Freeform 533">
                <a:extLst>
                  <a:ext uri="{FF2B5EF4-FFF2-40B4-BE49-F238E27FC236}">
                    <a16:creationId xmlns:a16="http://schemas.microsoft.com/office/drawing/2014/main" id="{A174CE65-F604-ED3E-243F-B67E607A0AF1}"/>
                  </a:ext>
                </a:extLst>
              </p:cNvPr>
              <p:cNvSpPr>
                <a:spLocks/>
              </p:cNvSpPr>
              <p:nvPr/>
            </p:nvSpPr>
            <p:spPr bwMode="auto">
              <a:xfrm>
                <a:off x="3921" y="913"/>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4" name="Oval 534">
                <a:extLst>
                  <a:ext uri="{FF2B5EF4-FFF2-40B4-BE49-F238E27FC236}">
                    <a16:creationId xmlns:a16="http://schemas.microsoft.com/office/drawing/2014/main" id="{D3FD18F5-227C-D057-5191-B31560FF0CAB}"/>
                  </a:ext>
                </a:extLst>
              </p:cNvPr>
              <p:cNvSpPr>
                <a:spLocks noChangeArrowheads="1"/>
              </p:cNvSpPr>
              <p:nvPr/>
            </p:nvSpPr>
            <p:spPr bwMode="auto">
              <a:xfrm>
                <a:off x="3888" y="9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5" name="Oval 535">
                <a:extLst>
                  <a:ext uri="{FF2B5EF4-FFF2-40B4-BE49-F238E27FC236}">
                    <a16:creationId xmlns:a16="http://schemas.microsoft.com/office/drawing/2014/main" id="{AE9F8709-2F57-5C22-B4A9-BAEDAC1C309A}"/>
                  </a:ext>
                </a:extLst>
              </p:cNvPr>
              <p:cNvSpPr>
                <a:spLocks noChangeArrowheads="1"/>
              </p:cNvSpPr>
              <p:nvPr/>
            </p:nvSpPr>
            <p:spPr bwMode="auto">
              <a:xfrm>
                <a:off x="3854" y="98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6" name="Freeform 536">
                <a:extLst>
                  <a:ext uri="{FF2B5EF4-FFF2-40B4-BE49-F238E27FC236}">
                    <a16:creationId xmlns:a16="http://schemas.microsoft.com/office/drawing/2014/main" id="{79B44C10-8052-2648-2BFC-B38E23713364}"/>
                  </a:ext>
                </a:extLst>
              </p:cNvPr>
              <p:cNvSpPr>
                <a:spLocks/>
              </p:cNvSpPr>
              <p:nvPr/>
            </p:nvSpPr>
            <p:spPr bwMode="auto">
              <a:xfrm>
                <a:off x="3819" y="1015"/>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7" name="Freeform 537">
                <a:extLst>
                  <a:ext uri="{FF2B5EF4-FFF2-40B4-BE49-F238E27FC236}">
                    <a16:creationId xmlns:a16="http://schemas.microsoft.com/office/drawing/2014/main" id="{AAC9B79E-D650-5A92-EFD5-691A9458E90E}"/>
                  </a:ext>
                </a:extLst>
              </p:cNvPr>
              <p:cNvSpPr>
                <a:spLocks/>
              </p:cNvSpPr>
              <p:nvPr/>
            </p:nvSpPr>
            <p:spPr bwMode="auto">
              <a:xfrm>
                <a:off x="3785" y="104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8" name="Freeform 538">
                <a:extLst>
                  <a:ext uri="{FF2B5EF4-FFF2-40B4-BE49-F238E27FC236}">
                    <a16:creationId xmlns:a16="http://schemas.microsoft.com/office/drawing/2014/main" id="{2340247A-1AB4-82D8-02BD-5B1D084A861A}"/>
                  </a:ext>
                </a:extLst>
              </p:cNvPr>
              <p:cNvSpPr>
                <a:spLocks/>
              </p:cNvSpPr>
              <p:nvPr/>
            </p:nvSpPr>
            <p:spPr bwMode="auto">
              <a:xfrm>
                <a:off x="4401" y="37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9" name="Freeform 539">
                <a:extLst>
                  <a:ext uri="{FF2B5EF4-FFF2-40B4-BE49-F238E27FC236}">
                    <a16:creationId xmlns:a16="http://schemas.microsoft.com/office/drawing/2014/main" id="{209B6BA8-D6C2-38CB-23DB-6B5FE2F72578}"/>
                  </a:ext>
                </a:extLst>
              </p:cNvPr>
              <p:cNvSpPr>
                <a:spLocks/>
              </p:cNvSpPr>
              <p:nvPr/>
            </p:nvSpPr>
            <p:spPr bwMode="auto">
              <a:xfrm>
                <a:off x="4367" y="41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0" name="Oval 540">
                <a:extLst>
                  <a:ext uri="{FF2B5EF4-FFF2-40B4-BE49-F238E27FC236}">
                    <a16:creationId xmlns:a16="http://schemas.microsoft.com/office/drawing/2014/main" id="{9E4A748B-FEBB-D809-998F-E44E60536603}"/>
                  </a:ext>
                </a:extLst>
              </p:cNvPr>
              <p:cNvSpPr>
                <a:spLocks noChangeArrowheads="1"/>
              </p:cNvSpPr>
              <p:nvPr/>
            </p:nvSpPr>
            <p:spPr bwMode="auto">
              <a:xfrm>
                <a:off x="4334" y="447"/>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1" name="Oval 541">
                <a:extLst>
                  <a:ext uri="{FF2B5EF4-FFF2-40B4-BE49-F238E27FC236}">
                    <a16:creationId xmlns:a16="http://schemas.microsoft.com/office/drawing/2014/main" id="{194EE8FE-26AC-CAAA-C398-DF459CDDC2CD}"/>
                  </a:ext>
                </a:extLst>
              </p:cNvPr>
              <p:cNvSpPr>
                <a:spLocks noChangeArrowheads="1"/>
              </p:cNvSpPr>
              <p:nvPr/>
            </p:nvSpPr>
            <p:spPr bwMode="auto">
              <a:xfrm>
                <a:off x="4300" y="48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2" name="Freeform 542">
                <a:extLst>
                  <a:ext uri="{FF2B5EF4-FFF2-40B4-BE49-F238E27FC236}">
                    <a16:creationId xmlns:a16="http://schemas.microsoft.com/office/drawing/2014/main" id="{4BB40038-354F-DD98-87E3-C1FBD600054B}"/>
                  </a:ext>
                </a:extLst>
              </p:cNvPr>
              <p:cNvSpPr>
                <a:spLocks/>
              </p:cNvSpPr>
              <p:nvPr/>
            </p:nvSpPr>
            <p:spPr bwMode="auto">
              <a:xfrm>
                <a:off x="4265" y="51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3" name="Freeform 543">
                <a:extLst>
                  <a:ext uri="{FF2B5EF4-FFF2-40B4-BE49-F238E27FC236}">
                    <a16:creationId xmlns:a16="http://schemas.microsoft.com/office/drawing/2014/main" id="{F401A7C7-1705-29D2-16F0-0AFEAE1929D4}"/>
                  </a:ext>
                </a:extLst>
              </p:cNvPr>
              <p:cNvSpPr>
                <a:spLocks/>
              </p:cNvSpPr>
              <p:nvPr/>
            </p:nvSpPr>
            <p:spPr bwMode="auto">
              <a:xfrm>
                <a:off x="4231" y="54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4" name="Freeform 544">
                <a:extLst>
                  <a:ext uri="{FF2B5EF4-FFF2-40B4-BE49-F238E27FC236}">
                    <a16:creationId xmlns:a16="http://schemas.microsoft.com/office/drawing/2014/main" id="{0A33CFB1-153A-280B-72F3-B76D1A2CEAFE}"/>
                  </a:ext>
                </a:extLst>
              </p:cNvPr>
              <p:cNvSpPr>
                <a:spLocks/>
              </p:cNvSpPr>
              <p:nvPr/>
            </p:nvSpPr>
            <p:spPr bwMode="auto">
              <a:xfrm>
                <a:off x="4198" y="58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5" name="Freeform 545">
                <a:extLst>
                  <a:ext uri="{FF2B5EF4-FFF2-40B4-BE49-F238E27FC236}">
                    <a16:creationId xmlns:a16="http://schemas.microsoft.com/office/drawing/2014/main" id="{1C206DFA-5775-2986-6E21-48042B8A3237}"/>
                  </a:ext>
                </a:extLst>
              </p:cNvPr>
              <p:cNvSpPr>
                <a:spLocks/>
              </p:cNvSpPr>
              <p:nvPr/>
            </p:nvSpPr>
            <p:spPr bwMode="auto">
              <a:xfrm>
                <a:off x="4164" y="615"/>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6" name="Freeform 546">
                <a:extLst>
                  <a:ext uri="{FF2B5EF4-FFF2-40B4-BE49-F238E27FC236}">
                    <a16:creationId xmlns:a16="http://schemas.microsoft.com/office/drawing/2014/main" id="{85EFB433-1257-C117-A5B3-C54E4C0E7C75}"/>
                  </a:ext>
                </a:extLst>
              </p:cNvPr>
              <p:cNvSpPr>
                <a:spLocks/>
              </p:cNvSpPr>
              <p:nvPr/>
            </p:nvSpPr>
            <p:spPr bwMode="auto">
              <a:xfrm>
                <a:off x="4130" y="649"/>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7" name="Oval 547">
                <a:extLst>
                  <a:ext uri="{FF2B5EF4-FFF2-40B4-BE49-F238E27FC236}">
                    <a16:creationId xmlns:a16="http://schemas.microsoft.com/office/drawing/2014/main" id="{FFB5AA1A-556B-C76C-9C57-F845A45CE880}"/>
                  </a:ext>
                </a:extLst>
              </p:cNvPr>
              <p:cNvSpPr>
                <a:spLocks noChangeArrowheads="1"/>
              </p:cNvSpPr>
              <p:nvPr/>
            </p:nvSpPr>
            <p:spPr bwMode="auto">
              <a:xfrm>
                <a:off x="4097" y="68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8" name="Freeform 548">
                <a:extLst>
                  <a:ext uri="{FF2B5EF4-FFF2-40B4-BE49-F238E27FC236}">
                    <a16:creationId xmlns:a16="http://schemas.microsoft.com/office/drawing/2014/main" id="{040BD4B8-91E1-9733-1560-3DF2D87674E4}"/>
                  </a:ext>
                </a:extLst>
              </p:cNvPr>
              <p:cNvSpPr>
                <a:spLocks/>
              </p:cNvSpPr>
              <p:nvPr/>
            </p:nvSpPr>
            <p:spPr bwMode="auto">
              <a:xfrm>
                <a:off x="4062" y="71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9" name="Freeform 549">
                <a:extLst>
                  <a:ext uri="{FF2B5EF4-FFF2-40B4-BE49-F238E27FC236}">
                    <a16:creationId xmlns:a16="http://schemas.microsoft.com/office/drawing/2014/main" id="{499FF074-2B57-773E-6874-AF7A75305FE7}"/>
                  </a:ext>
                </a:extLst>
              </p:cNvPr>
              <p:cNvSpPr>
                <a:spLocks/>
              </p:cNvSpPr>
              <p:nvPr/>
            </p:nvSpPr>
            <p:spPr bwMode="auto">
              <a:xfrm>
                <a:off x="4028" y="75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0" name="Freeform 550">
                <a:extLst>
                  <a:ext uri="{FF2B5EF4-FFF2-40B4-BE49-F238E27FC236}">
                    <a16:creationId xmlns:a16="http://schemas.microsoft.com/office/drawing/2014/main" id="{35F03C54-EBC4-12D5-B2B7-EA055B23DDFD}"/>
                  </a:ext>
                </a:extLst>
              </p:cNvPr>
              <p:cNvSpPr>
                <a:spLocks/>
              </p:cNvSpPr>
              <p:nvPr/>
            </p:nvSpPr>
            <p:spPr bwMode="auto">
              <a:xfrm>
                <a:off x="3994" y="78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1" name="Freeform 551">
                <a:extLst>
                  <a:ext uri="{FF2B5EF4-FFF2-40B4-BE49-F238E27FC236}">
                    <a16:creationId xmlns:a16="http://schemas.microsoft.com/office/drawing/2014/main" id="{C61D5745-23FA-2D74-77D7-BA0D43305941}"/>
                  </a:ext>
                </a:extLst>
              </p:cNvPr>
              <p:cNvSpPr>
                <a:spLocks/>
              </p:cNvSpPr>
              <p:nvPr/>
            </p:nvSpPr>
            <p:spPr bwMode="auto">
              <a:xfrm>
                <a:off x="3961" y="818"/>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2" name="Freeform 552">
                <a:extLst>
                  <a:ext uri="{FF2B5EF4-FFF2-40B4-BE49-F238E27FC236}">
                    <a16:creationId xmlns:a16="http://schemas.microsoft.com/office/drawing/2014/main" id="{2F9D48E7-AD77-CEE9-ACB2-9645C4011B06}"/>
                  </a:ext>
                </a:extLst>
              </p:cNvPr>
              <p:cNvSpPr>
                <a:spLocks/>
              </p:cNvSpPr>
              <p:nvPr/>
            </p:nvSpPr>
            <p:spPr bwMode="auto">
              <a:xfrm>
                <a:off x="3927" y="852"/>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3" name="Freeform 553">
                <a:extLst>
                  <a:ext uri="{FF2B5EF4-FFF2-40B4-BE49-F238E27FC236}">
                    <a16:creationId xmlns:a16="http://schemas.microsoft.com/office/drawing/2014/main" id="{49B32B13-91F7-97CD-393E-64C868A5549B}"/>
                  </a:ext>
                </a:extLst>
              </p:cNvPr>
              <p:cNvSpPr>
                <a:spLocks/>
              </p:cNvSpPr>
              <p:nvPr/>
            </p:nvSpPr>
            <p:spPr bwMode="auto">
              <a:xfrm>
                <a:off x="3893" y="885"/>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4" name="Freeform 554">
                <a:extLst>
                  <a:ext uri="{FF2B5EF4-FFF2-40B4-BE49-F238E27FC236}">
                    <a16:creationId xmlns:a16="http://schemas.microsoft.com/office/drawing/2014/main" id="{E0755AE0-97F3-4A31-FA93-438A7EF60DA2}"/>
                  </a:ext>
                </a:extLst>
              </p:cNvPr>
              <p:cNvSpPr>
                <a:spLocks/>
              </p:cNvSpPr>
              <p:nvPr/>
            </p:nvSpPr>
            <p:spPr bwMode="auto">
              <a:xfrm>
                <a:off x="3859" y="9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5" name="Freeform 555">
                <a:extLst>
                  <a:ext uri="{FF2B5EF4-FFF2-40B4-BE49-F238E27FC236}">
                    <a16:creationId xmlns:a16="http://schemas.microsoft.com/office/drawing/2014/main" id="{8E8FB318-5D0C-7167-1E43-8425E7FB303C}"/>
                  </a:ext>
                </a:extLst>
              </p:cNvPr>
              <p:cNvSpPr>
                <a:spLocks/>
              </p:cNvSpPr>
              <p:nvPr/>
            </p:nvSpPr>
            <p:spPr bwMode="auto">
              <a:xfrm>
                <a:off x="3825" y="95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6" name="Freeform 556">
                <a:extLst>
                  <a:ext uri="{FF2B5EF4-FFF2-40B4-BE49-F238E27FC236}">
                    <a16:creationId xmlns:a16="http://schemas.microsoft.com/office/drawing/2014/main" id="{13833152-5A0F-9D29-C2B0-1065786AA923}"/>
                  </a:ext>
                </a:extLst>
              </p:cNvPr>
              <p:cNvSpPr>
                <a:spLocks/>
              </p:cNvSpPr>
              <p:nvPr/>
            </p:nvSpPr>
            <p:spPr bwMode="auto">
              <a:xfrm>
                <a:off x="3791" y="98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7" name="Oval 557">
                <a:extLst>
                  <a:ext uri="{FF2B5EF4-FFF2-40B4-BE49-F238E27FC236}">
                    <a16:creationId xmlns:a16="http://schemas.microsoft.com/office/drawing/2014/main" id="{EE9FAD5D-CCAB-DF22-850F-F4360F34EF48}"/>
                  </a:ext>
                </a:extLst>
              </p:cNvPr>
              <p:cNvSpPr>
                <a:spLocks noChangeArrowheads="1"/>
              </p:cNvSpPr>
              <p:nvPr/>
            </p:nvSpPr>
            <p:spPr bwMode="auto">
              <a:xfrm>
                <a:off x="3759" y="102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8" name="Freeform 558">
                <a:extLst>
                  <a:ext uri="{FF2B5EF4-FFF2-40B4-BE49-F238E27FC236}">
                    <a16:creationId xmlns:a16="http://schemas.microsoft.com/office/drawing/2014/main" id="{B10A47BC-A568-28E6-77BC-51301F6A429F}"/>
                  </a:ext>
                </a:extLst>
              </p:cNvPr>
              <p:cNvSpPr>
                <a:spLocks/>
              </p:cNvSpPr>
              <p:nvPr/>
            </p:nvSpPr>
            <p:spPr bwMode="auto">
              <a:xfrm>
                <a:off x="4373" y="35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9" name="Freeform 559">
                <a:extLst>
                  <a:ext uri="{FF2B5EF4-FFF2-40B4-BE49-F238E27FC236}">
                    <a16:creationId xmlns:a16="http://schemas.microsoft.com/office/drawing/2014/main" id="{C90979E0-4DF3-3D04-5285-6FE12969F168}"/>
                  </a:ext>
                </a:extLst>
              </p:cNvPr>
              <p:cNvSpPr>
                <a:spLocks/>
              </p:cNvSpPr>
              <p:nvPr/>
            </p:nvSpPr>
            <p:spPr bwMode="auto">
              <a:xfrm>
                <a:off x="4339" y="38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0" name="Oval 560">
                <a:extLst>
                  <a:ext uri="{FF2B5EF4-FFF2-40B4-BE49-F238E27FC236}">
                    <a16:creationId xmlns:a16="http://schemas.microsoft.com/office/drawing/2014/main" id="{10960D58-A33B-1A7A-D7E1-FD1C516AA8A4}"/>
                  </a:ext>
                </a:extLst>
              </p:cNvPr>
              <p:cNvSpPr>
                <a:spLocks noChangeArrowheads="1"/>
              </p:cNvSpPr>
              <p:nvPr/>
            </p:nvSpPr>
            <p:spPr bwMode="auto">
              <a:xfrm>
                <a:off x="4306" y="41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1" name="Oval 561">
                <a:extLst>
                  <a:ext uri="{FF2B5EF4-FFF2-40B4-BE49-F238E27FC236}">
                    <a16:creationId xmlns:a16="http://schemas.microsoft.com/office/drawing/2014/main" id="{57F311ED-4D9A-634B-50C0-565A71AF927B}"/>
                  </a:ext>
                </a:extLst>
              </p:cNvPr>
              <p:cNvSpPr>
                <a:spLocks noChangeArrowheads="1"/>
              </p:cNvSpPr>
              <p:nvPr/>
            </p:nvSpPr>
            <p:spPr bwMode="auto">
              <a:xfrm>
                <a:off x="4272" y="45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2" name="Freeform 562">
                <a:extLst>
                  <a:ext uri="{FF2B5EF4-FFF2-40B4-BE49-F238E27FC236}">
                    <a16:creationId xmlns:a16="http://schemas.microsoft.com/office/drawing/2014/main" id="{8277544C-33B9-9459-D036-651B9E06130C}"/>
                  </a:ext>
                </a:extLst>
              </p:cNvPr>
              <p:cNvSpPr>
                <a:spLocks/>
              </p:cNvSpPr>
              <p:nvPr/>
            </p:nvSpPr>
            <p:spPr bwMode="auto">
              <a:xfrm>
                <a:off x="4238" y="486"/>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3" name="Freeform 563">
                <a:extLst>
                  <a:ext uri="{FF2B5EF4-FFF2-40B4-BE49-F238E27FC236}">
                    <a16:creationId xmlns:a16="http://schemas.microsoft.com/office/drawing/2014/main" id="{E51F1A1D-5F64-2EC8-DCDB-EF04FBC756AA}"/>
                  </a:ext>
                </a:extLst>
              </p:cNvPr>
              <p:cNvSpPr>
                <a:spLocks/>
              </p:cNvSpPr>
              <p:nvPr/>
            </p:nvSpPr>
            <p:spPr bwMode="auto">
              <a:xfrm>
                <a:off x="4204" y="5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4" name="Freeform 564">
                <a:extLst>
                  <a:ext uri="{FF2B5EF4-FFF2-40B4-BE49-F238E27FC236}">
                    <a16:creationId xmlns:a16="http://schemas.microsoft.com/office/drawing/2014/main" id="{E5AC3EB9-4F3D-63CC-58AF-BFF0286A2DCB}"/>
                  </a:ext>
                </a:extLst>
              </p:cNvPr>
              <p:cNvSpPr>
                <a:spLocks/>
              </p:cNvSpPr>
              <p:nvPr/>
            </p:nvSpPr>
            <p:spPr bwMode="auto">
              <a:xfrm>
                <a:off x="4170" y="55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5" name="Freeform 565">
                <a:extLst>
                  <a:ext uri="{FF2B5EF4-FFF2-40B4-BE49-F238E27FC236}">
                    <a16:creationId xmlns:a16="http://schemas.microsoft.com/office/drawing/2014/main" id="{BFE49F1A-CFD7-9D27-4A69-F3A8ACAF845E}"/>
                  </a:ext>
                </a:extLst>
              </p:cNvPr>
              <p:cNvSpPr>
                <a:spLocks/>
              </p:cNvSpPr>
              <p:nvPr/>
            </p:nvSpPr>
            <p:spPr bwMode="auto">
              <a:xfrm>
                <a:off x="4136" y="58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6" name="Freeform 566">
                <a:extLst>
                  <a:ext uri="{FF2B5EF4-FFF2-40B4-BE49-F238E27FC236}">
                    <a16:creationId xmlns:a16="http://schemas.microsoft.com/office/drawing/2014/main" id="{4A70A06D-494F-2FC4-45A5-F3CE0C3B6D56}"/>
                  </a:ext>
                </a:extLst>
              </p:cNvPr>
              <p:cNvSpPr>
                <a:spLocks/>
              </p:cNvSpPr>
              <p:nvPr/>
            </p:nvSpPr>
            <p:spPr bwMode="auto">
              <a:xfrm>
                <a:off x="4102" y="62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7" name="Freeform 567">
                <a:extLst>
                  <a:ext uri="{FF2B5EF4-FFF2-40B4-BE49-F238E27FC236}">
                    <a16:creationId xmlns:a16="http://schemas.microsoft.com/office/drawing/2014/main" id="{D00A575A-6351-5D33-B805-14C6F6222A32}"/>
                  </a:ext>
                </a:extLst>
              </p:cNvPr>
              <p:cNvSpPr>
                <a:spLocks/>
              </p:cNvSpPr>
              <p:nvPr/>
            </p:nvSpPr>
            <p:spPr bwMode="auto">
              <a:xfrm>
                <a:off x="4068" y="65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8" name="Freeform 568">
                <a:extLst>
                  <a:ext uri="{FF2B5EF4-FFF2-40B4-BE49-F238E27FC236}">
                    <a16:creationId xmlns:a16="http://schemas.microsoft.com/office/drawing/2014/main" id="{2A612E0E-B157-E77D-BBEC-357F22FC1339}"/>
                  </a:ext>
                </a:extLst>
              </p:cNvPr>
              <p:cNvSpPr>
                <a:spLocks/>
              </p:cNvSpPr>
              <p:nvPr/>
            </p:nvSpPr>
            <p:spPr bwMode="auto">
              <a:xfrm>
                <a:off x="4035" y="689"/>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9" name="Freeform 569">
                <a:extLst>
                  <a:ext uri="{FF2B5EF4-FFF2-40B4-BE49-F238E27FC236}">
                    <a16:creationId xmlns:a16="http://schemas.microsoft.com/office/drawing/2014/main" id="{CC9D754C-9FFE-307D-D6B7-681657C9F328}"/>
                  </a:ext>
                </a:extLst>
              </p:cNvPr>
              <p:cNvSpPr>
                <a:spLocks/>
              </p:cNvSpPr>
              <p:nvPr/>
            </p:nvSpPr>
            <p:spPr bwMode="auto">
              <a:xfrm>
                <a:off x="4001" y="722"/>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0" name="Freeform 570">
                <a:extLst>
                  <a:ext uri="{FF2B5EF4-FFF2-40B4-BE49-F238E27FC236}">
                    <a16:creationId xmlns:a16="http://schemas.microsoft.com/office/drawing/2014/main" id="{CBA64139-223D-87A6-15A6-DDB19F6150D5}"/>
                  </a:ext>
                </a:extLst>
              </p:cNvPr>
              <p:cNvSpPr>
                <a:spLocks/>
              </p:cNvSpPr>
              <p:nvPr/>
            </p:nvSpPr>
            <p:spPr bwMode="auto">
              <a:xfrm>
                <a:off x="3967" y="756"/>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1" name="Freeform 571">
                <a:extLst>
                  <a:ext uri="{FF2B5EF4-FFF2-40B4-BE49-F238E27FC236}">
                    <a16:creationId xmlns:a16="http://schemas.microsoft.com/office/drawing/2014/main" id="{812DBBEA-B640-3020-BB2B-E223CD9E5097}"/>
                  </a:ext>
                </a:extLst>
              </p:cNvPr>
              <p:cNvSpPr>
                <a:spLocks/>
              </p:cNvSpPr>
              <p:nvPr/>
            </p:nvSpPr>
            <p:spPr bwMode="auto">
              <a:xfrm>
                <a:off x="3933" y="79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2" name="Freeform 572">
                <a:extLst>
                  <a:ext uri="{FF2B5EF4-FFF2-40B4-BE49-F238E27FC236}">
                    <a16:creationId xmlns:a16="http://schemas.microsoft.com/office/drawing/2014/main" id="{8FA810AB-F137-398A-3C86-AAAD9D9DF17F}"/>
                  </a:ext>
                </a:extLst>
              </p:cNvPr>
              <p:cNvSpPr>
                <a:spLocks/>
              </p:cNvSpPr>
              <p:nvPr/>
            </p:nvSpPr>
            <p:spPr bwMode="auto">
              <a:xfrm>
                <a:off x="3899" y="82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3" name="Freeform 573">
                <a:extLst>
                  <a:ext uri="{FF2B5EF4-FFF2-40B4-BE49-F238E27FC236}">
                    <a16:creationId xmlns:a16="http://schemas.microsoft.com/office/drawing/2014/main" id="{089DF105-CE85-117C-AAF8-D539C8C651B0}"/>
                  </a:ext>
                </a:extLst>
              </p:cNvPr>
              <p:cNvSpPr>
                <a:spLocks/>
              </p:cNvSpPr>
              <p:nvPr/>
            </p:nvSpPr>
            <p:spPr bwMode="auto">
              <a:xfrm>
                <a:off x="3865" y="85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4" name="Freeform 574">
                <a:extLst>
                  <a:ext uri="{FF2B5EF4-FFF2-40B4-BE49-F238E27FC236}">
                    <a16:creationId xmlns:a16="http://schemas.microsoft.com/office/drawing/2014/main" id="{16EADDBF-0675-FEFB-2572-D13D2C36FCF5}"/>
                  </a:ext>
                </a:extLst>
              </p:cNvPr>
              <p:cNvSpPr>
                <a:spLocks/>
              </p:cNvSpPr>
              <p:nvPr/>
            </p:nvSpPr>
            <p:spPr bwMode="auto">
              <a:xfrm>
                <a:off x="3832" y="892"/>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5" name="Freeform 575">
                <a:extLst>
                  <a:ext uri="{FF2B5EF4-FFF2-40B4-BE49-F238E27FC236}">
                    <a16:creationId xmlns:a16="http://schemas.microsoft.com/office/drawing/2014/main" id="{BBE0FA09-01FD-008C-D730-77B5A45980F7}"/>
                  </a:ext>
                </a:extLst>
              </p:cNvPr>
              <p:cNvSpPr>
                <a:spLocks/>
              </p:cNvSpPr>
              <p:nvPr/>
            </p:nvSpPr>
            <p:spPr bwMode="auto">
              <a:xfrm>
                <a:off x="3798" y="92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6" name="Freeform 576">
                <a:extLst>
                  <a:ext uri="{FF2B5EF4-FFF2-40B4-BE49-F238E27FC236}">
                    <a16:creationId xmlns:a16="http://schemas.microsoft.com/office/drawing/2014/main" id="{3E75B0C1-8AD2-0583-83C9-F3128772B50C}"/>
                  </a:ext>
                </a:extLst>
              </p:cNvPr>
              <p:cNvSpPr>
                <a:spLocks/>
              </p:cNvSpPr>
              <p:nvPr/>
            </p:nvSpPr>
            <p:spPr bwMode="auto">
              <a:xfrm>
                <a:off x="3764" y="959"/>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7" name="Oval 577">
                <a:extLst>
                  <a:ext uri="{FF2B5EF4-FFF2-40B4-BE49-F238E27FC236}">
                    <a16:creationId xmlns:a16="http://schemas.microsoft.com/office/drawing/2014/main" id="{E10FEEFD-163C-979E-B13C-574A7DA34A95}"/>
                  </a:ext>
                </a:extLst>
              </p:cNvPr>
              <p:cNvSpPr>
                <a:spLocks noChangeArrowheads="1"/>
              </p:cNvSpPr>
              <p:nvPr/>
            </p:nvSpPr>
            <p:spPr bwMode="auto">
              <a:xfrm>
                <a:off x="3731" y="99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8" name="Freeform 578">
                <a:extLst>
                  <a:ext uri="{FF2B5EF4-FFF2-40B4-BE49-F238E27FC236}">
                    <a16:creationId xmlns:a16="http://schemas.microsoft.com/office/drawing/2014/main" id="{908E7C32-82A8-0987-C3F1-7AE352AEAD57}"/>
                  </a:ext>
                </a:extLst>
              </p:cNvPr>
              <p:cNvSpPr>
                <a:spLocks/>
              </p:cNvSpPr>
              <p:nvPr/>
            </p:nvSpPr>
            <p:spPr bwMode="auto">
              <a:xfrm>
                <a:off x="4345" y="323"/>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9" name="Freeform 579">
                <a:extLst>
                  <a:ext uri="{FF2B5EF4-FFF2-40B4-BE49-F238E27FC236}">
                    <a16:creationId xmlns:a16="http://schemas.microsoft.com/office/drawing/2014/main" id="{A7EA053E-F954-543D-D428-C26E47325EC2}"/>
                  </a:ext>
                </a:extLst>
              </p:cNvPr>
              <p:cNvSpPr>
                <a:spLocks/>
              </p:cNvSpPr>
              <p:nvPr/>
            </p:nvSpPr>
            <p:spPr bwMode="auto">
              <a:xfrm>
                <a:off x="4311" y="35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0" name="Freeform 580">
                <a:extLst>
                  <a:ext uri="{FF2B5EF4-FFF2-40B4-BE49-F238E27FC236}">
                    <a16:creationId xmlns:a16="http://schemas.microsoft.com/office/drawing/2014/main" id="{44BF114B-FBDC-4616-E865-A8D45392B6B9}"/>
                  </a:ext>
                </a:extLst>
              </p:cNvPr>
              <p:cNvSpPr>
                <a:spLocks/>
              </p:cNvSpPr>
              <p:nvPr/>
            </p:nvSpPr>
            <p:spPr bwMode="auto">
              <a:xfrm>
                <a:off x="4278" y="39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1" name="Freeform 581">
                <a:extLst>
                  <a:ext uri="{FF2B5EF4-FFF2-40B4-BE49-F238E27FC236}">
                    <a16:creationId xmlns:a16="http://schemas.microsoft.com/office/drawing/2014/main" id="{8A1C3891-3678-545D-2CC8-D80D63C37F4E}"/>
                  </a:ext>
                </a:extLst>
              </p:cNvPr>
              <p:cNvSpPr>
                <a:spLocks/>
              </p:cNvSpPr>
              <p:nvPr/>
            </p:nvSpPr>
            <p:spPr bwMode="auto">
              <a:xfrm>
                <a:off x="4244" y="42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2" name="Freeform 582">
                <a:extLst>
                  <a:ext uri="{FF2B5EF4-FFF2-40B4-BE49-F238E27FC236}">
                    <a16:creationId xmlns:a16="http://schemas.microsoft.com/office/drawing/2014/main" id="{38C3519C-969B-05BF-B7A0-E9326D0026FC}"/>
                  </a:ext>
                </a:extLst>
              </p:cNvPr>
              <p:cNvSpPr>
                <a:spLocks/>
              </p:cNvSpPr>
              <p:nvPr/>
            </p:nvSpPr>
            <p:spPr bwMode="auto">
              <a:xfrm>
                <a:off x="4210" y="45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3" name="Oval 583">
                <a:extLst>
                  <a:ext uri="{FF2B5EF4-FFF2-40B4-BE49-F238E27FC236}">
                    <a16:creationId xmlns:a16="http://schemas.microsoft.com/office/drawing/2014/main" id="{9C9E0F4B-0A07-BB3D-91A4-4BB84406C4EE}"/>
                  </a:ext>
                </a:extLst>
              </p:cNvPr>
              <p:cNvSpPr>
                <a:spLocks noChangeArrowheads="1"/>
              </p:cNvSpPr>
              <p:nvPr/>
            </p:nvSpPr>
            <p:spPr bwMode="auto">
              <a:xfrm>
                <a:off x="4177" y="49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4" name="Freeform 584">
                <a:extLst>
                  <a:ext uri="{FF2B5EF4-FFF2-40B4-BE49-F238E27FC236}">
                    <a16:creationId xmlns:a16="http://schemas.microsoft.com/office/drawing/2014/main" id="{43BB9FA1-CBC7-7B72-4409-7AB2609A5486}"/>
                  </a:ext>
                </a:extLst>
              </p:cNvPr>
              <p:cNvSpPr>
                <a:spLocks/>
              </p:cNvSpPr>
              <p:nvPr/>
            </p:nvSpPr>
            <p:spPr bwMode="auto">
              <a:xfrm>
                <a:off x="4142" y="526"/>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5" name="Freeform 585">
                <a:extLst>
                  <a:ext uri="{FF2B5EF4-FFF2-40B4-BE49-F238E27FC236}">
                    <a16:creationId xmlns:a16="http://schemas.microsoft.com/office/drawing/2014/main" id="{DA8A2C49-8AE4-6E3E-09EF-30D1A741C446}"/>
                  </a:ext>
                </a:extLst>
              </p:cNvPr>
              <p:cNvSpPr>
                <a:spLocks/>
              </p:cNvSpPr>
              <p:nvPr/>
            </p:nvSpPr>
            <p:spPr bwMode="auto">
              <a:xfrm>
                <a:off x="4108" y="560"/>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6" name="Freeform 586">
                <a:extLst>
                  <a:ext uri="{FF2B5EF4-FFF2-40B4-BE49-F238E27FC236}">
                    <a16:creationId xmlns:a16="http://schemas.microsoft.com/office/drawing/2014/main" id="{0293379C-017C-0BC3-C3A7-294E3591DEE3}"/>
                  </a:ext>
                </a:extLst>
              </p:cNvPr>
              <p:cNvSpPr>
                <a:spLocks/>
              </p:cNvSpPr>
              <p:nvPr/>
            </p:nvSpPr>
            <p:spPr bwMode="auto">
              <a:xfrm>
                <a:off x="4075" y="593"/>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7" name="Freeform 587">
                <a:extLst>
                  <a:ext uri="{FF2B5EF4-FFF2-40B4-BE49-F238E27FC236}">
                    <a16:creationId xmlns:a16="http://schemas.microsoft.com/office/drawing/2014/main" id="{72C3E303-7609-FE26-1EAD-966B7BD7A033}"/>
                  </a:ext>
                </a:extLst>
              </p:cNvPr>
              <p:cNvSpPr>
                <a:spLocks/>
              </p:cNvSpPr>
              <p:nvPr/>
            </p:nvSpPr>
            <p:spPr bwMode="auto">
              <a:xfrm>
                <a:off x="4041" y="62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8" name="Freeform 588">
                <a:extLst>
                  <a:ext uri="{FF2B5EF4-FFF2-40B4-BE49-F238E27FC236}">
                    <a16:creationId xmlns:a16="http://schemas.microsoft.com/office/drawing/2014/main" id="{A96609C3-2496-2223-9845-7C2F1CBC2A76}"/>
                  </a:ext>
                </a:extLst>
              </p:cNvPr>
              <p:cNvSpPr>
                <a:spLocks/>
              </p:cNvSpPr>
              <p:nvPr/>
            </p:nvSpPr>
            <p:spPr bwMode="auto">
              <a:xfrm>
                <a:off x="4007" y="661"/>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9" name="Oval 589">
                <a:extLst>
                  <a:ext uri="{FF2B5EF4-FFF2-40B4-BE49-F238E27FC236}">
                    <a16:creationId xmlns:a16="http://schemas.microsoft.com/office/drawing/2014/main" id="{245B44DA-184D-843B-FD86-D37E3B3260C4}"/>
                  </a:ext>
                </a:extLst>
              </p:cNvPr>
              <p:cNvSpPr>
                <a:spLocks noChangeArrowheads="1"/>
              </p:cNvSpPr>
              <p:nvPr/>
            </p:nvSpPr>
            <p:spPr bwMode="auto">
              <a:xfrm>
                <a:off x="3974" y="69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0" name="Oval 590">
                <a:extLst>
                  <a:ext uri="{FF2B5EF4-FFF2-40B4-BE49-F238E27FC236}">
                    <a16:creationId xmlns:a16="http://schemas.microsoft.com/office/drawing/2014/main" id="{4EC78AA7-ADA5-7C46-B8FA-5CE153F5FB19}"/>
                  </a:ext>
                </a:extLst>
              </p:cNvPr>
              <p:cNvSpPr>
                <a:spLocks noChangeArrowheads="1"/>
              </p:cNvSpPr>
              <p:nvPr/>
            </p:nvSpPr>
            <p:spPr bwMode="auto">
              <a:xfrm>
                <a:off x="3940" y="73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1" name="Freeform 591">
                <a:extLst>
                  <a:ext uri="{FF2B5EF4-FFF2-40B4-BE49-F238E27FC236}">
                    <a16:creationId xmlns:a16="http://schemas.microsoft.com/office/drawing/2014/main" id="{D6BB5D2C-343F-6761-5CD8-11C3AE2087EF}"/>
                  </a:ext>
                </a:extLst>
              </p:cNvPr>
              <p:cNvSpPr>
                <a:spLocks/>
              </p:cNvSpPr>
              <p:nvPr/>
            </p:nvSpPr>
            <p:spPr bwMode="auto">
              <a:xfrm>
                <a:off x="3905" y="763"/>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592">
                <a:extLst>
                  <a:ext uri="{FF2B5EF4-FFF2-40B4-BE49-F238E27FC236}">
                    <a16:creationId xmlns:a16="http://schemas.microsoft.com/office/drawing/2014/main" id="{9DE1BA4E-7A55-8878-C935-FB23EC85734A}"/>
                  </a:ext>
                </a:extLst>
              </p:cNvPr>
              <p:cNvSpPr>
                <a:spLocks/>
              </p:cNvSpPr>
              <p:nvPr/>
            </p:nvSpPr>
            <p:spPr bwMode="auto">
              <a:xfrm>
                <a:off x="3872" y="796"/>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593">
                <a:extLst>
                  <a:ext uri="{FF2B5EF4-FFF2-40B4-BE49-F238E27FC236}">
                    <a16:creationId xmlns:a16="http://schemas.microsoft.com/office/drawing/2014/main" id="{5411A107-49EC-EF2B-FCD7-CD1A83F970F9}"/>
                  </a:ext>
                </a:extLst>
              </p:cNvPr>
              <p:cNvSpPr>
                <a:spLocks/>
              </p:cNvSpPr>
              <p:nvPr/>
            </p:nvSpPr>
            <p:spPr bwMode="auto">
              <a:xfrm>
                <a:off x="3838" y="8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Freeform 594">
                <a:extLst>
                  <a:ext uri="{FF2B5EF4-FFF2-40B4-BE49-F238E27FC236}">
                    <a16:creationId xmlns:a16="http://schemas.microsoft.com/office/drawing/2014/main" id="{9AE077CF-0CAF-7814-FC32-A2150935CD9A}"/>
                  </a:ext>
                </a:extLst>
              </p:cNvPr>
              <p:cNvSpPr>
                <a:spLocks/>
              </p:cNvSpPr>
              <p:nvPr/>
            </p:nvSpPr>
            <p:spPr bwMode="auto">
              <a:xfrm>
                <a:off x="3804" y="864"/>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Freeform 595">
                <a:extLst>
                  <a:ext uri="{FF2B5EF4-FFF2-40B4-BE49-F238E27FC236}">
                    <a16:creationId xmlns:a16="http://schemas.microsoft.com/office/drawing/2014/main" id="{BBA2F2EF-CC4F-17A9-6668-924E269EC940}"/>
                  </a:ext>
                </a:extLst>
              </p:cNvPr>
              <p:cNvSpPr>
                <a:spLocks/>
              </p:cNvSpPr>
              <p:nvPr/>
            </p:nvSpPr>
            <p:spPr bwMode="auto">
              <a:xfrm>
                <a:off x="3770" y="898"/>
                <a:ext cx="23" cy="23"/>
              </a:xfrm>
              <a:custGeom>
                <a:avLst/>
                <a:gdLst>
                  <a:gd name="T0" fmla="*/ 194 w 1094"/>
                  <a:gd name="T1" fmla="*/ 900 h 1094"/>
                  <a:gd name="T2" fmla="*/ 194 w 1094"/>
                  <a:gd name="T3" fmla="*/ 194 h 1094"/>
                  <a:gd name="T4" fmla="*/ 899 w 1094"/>
                  <a:gd name="T5" fmla="*/ 194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899" y="194"/>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Freeform 596">
                <a:extLst>
                  <a:ext uri="{FF2B5EF4-FFF2-40B4-BE49-F238E27FC236}">
                    <a16:creationId xmlns:a16="http://schemas.microsoft.com/office/drawing/2014/main" id="{563C9D12-CB88-2648-91D7-73327F8A28D1}"/>
                  </a:ext>
                </a:extLst>
              </p:cNvPr>
              <p:cNvSpPr>
                <a:spLocks/>
              </p:cNvSpPr>
              <p:nvPr/>
            </p:nvSpPr>
            <p:spPr bwMode="auto">
              <a:xfrm>
                <a:off x="3736" y="932"/>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97">
                <a:extLst>
                  <a:ext uri="{FF2B5EF4-FFF2-40B4-BE49-F238E27FC236}">
                    <a16:creationId xmlns:a16="http://schemas.microsoft.com/office/drawing/2014/main" id="{E58B0DC6-924D-7C4C-5D16-CAA756530A5F}"/>
                  </a:ext>
                </a:extLst>
              </p:cNvPr>
              <p:cNvSpPr>
                <a:spLocks/>
              </p:cNvSpPr>
              <p:nvPr/>
            </p:nvSpPr>
            <p:spPr bwMode="auto">
              <a:xfrm>
                <a:off x="3702" y="96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98">
                <a:extLst>
                  <a:ext uri="{FF2B5EF4-FFF2-40B4-BE49-F238E27FC236}">
                    <a16:creationId xmlns:a16="http://schemas.microsoft.com/office/drawing/2014/main" id="{146B0E63-AC0C-288E-FD71-48CF63E5F0A1}"/>
                  </a:ext>
                </a:extLst>
              </p:cNvPr>
              <p:cNvSpPr>
                <a:spLocks/>
              </p:cNvSpPr>
              <p:nvPr/>
            </p:nvSpPr>
            <p:spPr bwMode="auto">
              <a:xfrm>
                <a:off x="4318" y="29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99">
                <a:extLst>
                  <a:ext uri="{FF2B5EF4-FFF2-40B4-BE49-F238E27FC236}">
                    <a16:creationId xmlns:a16="http://schemas.microsoft.com/office/drawing/2014/main" id="{F634CAFD-71A4-E308-A9C6-F8269A8C45CF}"/>
                  </a:ext>
                </a:extLst>
              </p:cNvPr>
              <p:cNvSpPr>
                <a:spLocks/>
              </p:cNvSpPr>
              <p:nvPr/>
            </p:nvSpPr>
            <p:spPr bwMode="auto">
              <a:xfrm>
                <a:off x="4284" y="32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600">
                <a:extLst>
                  <a:ext uri="{FF2B5EF4-FFF2-40B4-BE49-F238E27FC236}">
                    <a16:creationId xmlns:a16="http://schemas.microsoft.com/office/drawing/2014/main" id="{FD0CD5FC-C114-A097-0FD0-05A8E139F664}"/>
                  </a:ext>
                </a:extLst>
              </p:cNvPr>
              <p:cNvSpPr>
                <a:spLocks/>
              </p:cNvSpPr>
              <p:nvPr/>
            </p:nvSpPr>
            <p:spPr bwMode="auto">
              <a:xfrm>
                <a:off x="4250" y="36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601">
                <a:extLst>
                  <a:ext uri="{FF2B5EF4-FFF2-40B4-BE49-F238E27FC236}">
                    <a16:creationId xmlns:a16="http://schemas.microsoft.com/office/drawing/2014/main" id="{B117FF22-BE8D-D9B4-B7ED-53AB70DD0A0B}"/>
                  </a:ext>
                </a:extLst>
              </p:cNvPr>
              <p:cNvSpPr>
                <a:spLocks/>
              </p:cNvSpPr>
              <p:nvPr/>
            </p:nvSpPr>
            <p:spPr bwMode="auto">
              <a:xfrm>
                <a:off x="4216" y="397"/>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602">
                <a:extLst>
                  <a:ext uri="{FF2B5EF4-FFF2-40B4-BE49-F238E27FC236}">
                    <a16:creationId xmlns:a16="http://schemas.microsoft.com/office/drawing/2014/main" id="{8B8826C3-B168-C5FF-DB5D-811AA19CC940}"/>
                  </a:ext>
                </a:extLst>
              </p:cNvPr>
              <p:cNvSpPr>
                <a:spLocks/>
              </p:cNvSpPr>
              <p:nvPr/>
            </p:nvSpPr>
            <p:spPr bwMode="auto">
              <a:xfrm>
                <a:off x="4182" y="43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Oval 603">
                <a:extLst>
                  <a:ext uri="{FF2B5EF4-FFF2-40B4-BE49-F238E27FC236}">
                    <a16:creationId xmlns:a16="http://schemas.microsoft.com/office/drawing/2014/main" id="{68CFA75E-06C5-E40E-18F1-19845EDA7517}"/>
                  </a:ext>
                </a:extLst>
              </p:cNvPr>
              <p:cNvSpPr>
                <a:spLocks noChangeArrowheads="1"/>
              </p:cNvSpPr>
              <p:nvPr/>
            </p:nvSpPr>
            <p:spPr bwMode="auto">
              <a:xfrm>
                <a:off x="4150" y="46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604">
                <a:extLst>
                  <a:ext uri="{FF2B5EF4-FFF2-40B4-BE49-F238E27FC236}">
                    <a16:creationId xmlns:a16="http://schemas.microsoft.com/office/drawing/2014/main" id="{2D7DB1C4-524B-80CF-668B-9E188F3A3384}"/>
                  </a:ext>
                </a:extLst>
              </p:cNvPr>
              <p:cNvSpPr>
                <a:spLocks noChangeArrowheads="1"/>
              </p:cNvSpPr>
              <p:nvPr/>
            </p:nvSpPr>
            <p:spPr bwMode="auto">
              <a:xfrm>
                <a:off x="4116" y="49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605">
                <a:extLst>
                  <a:ext uri="{FF2B5EF4-FFF2-40B4-BE49-F238E27FC236}">
                    <a16:creationId xmlns:a16="http://schemas.microsoft.com/office/drawing/2014/main" id="{CE13C7FB-FF04-0160-EA86-504EF699F294}"/>
                  </a:ext>
                </a:extLst>
              </p:cNvPr>
              <p:cNvSpPr>
                <a:spLocks/>
              </p:cNvSpPr>
              <p:nvPr/>
            </p:nvSpPr>
            <p:spPr bwMode="auto">
              <a:xfrm>
                <a:off x="4081" y="53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606">
                <a:extLst>
                  <a:ext uri="{FF2B5EF4-FFF2-40B4-BE49-F238E27FC236}">
                    <a16:creationId xmlns:a16="http://schemas.microsoft.com/office/drawing/2014/main" id="{5A06CED8-7324-925A-43B1-B0C2269FD047}"/>
                  </a:ext>
                </a:extLst>
              </p:cNvPr>
              <p:cNvSpPr>
                <a:spLocks/>
              </p:cNvSpPr>
              <p:nvPr/>
            </p:nvSpPr>
            <p:spPr bwMode="auto">
              <a:xfrm>
                <a:off x="4047" y="56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316" name="Freeform 608">
              <a:extLst>
                <a:ext uri="{FF2B5EF4-FFF2-40B4-BE49-F238E27FC236}">
                  <a16:creationId xmlns:a16="http://schemas.microsoft.com/office/drawing/2014/main" id="{C3D28943-1F76-9B00-6918-A2A079E12370}"/>
                </a:ext>
              </a:extLst>
            </p:cNvPr>
            <p:cNvSpPr>
              <a:spLocks/>
            </p:cNvSpPr>
            <p:nvPr/>
          </p:nvSpPr>
          <p:spPr bwMode="auto">
            <a:xfrm>
              <a:off x="5749665" y="952500"/>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7" name="Freeform 609">
              <a:extLst>
                <a:ext uri="{FF2B5EF4-FFF2-40B4-BE49-F238E27FC236}">
                  <a16:creationId xmlns:a16="http://schemas.microsoft.com/office/drawing/2014/main" id="{3993562D-4A3D-1C6F-7574-57A665EE7A6C}"/>
                </a:ext>
              </a:extLst>
            </p:cNvPr>
            <p:cNvSpPr>
              <a:spLocks/>
            </p:cNvSpPr>
            <p:nvPr/>
          </p:nvSpPr>
          <p:spPr bwMode="auto">
            <a:xfrm>
              <a:off x="5695690" y="1004888"/>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610">
              <a:extLst>
                <a:ext uri="{FF2B5EF4-FFF2-40B4-BE49-F238E27FC236}">
                  <a16:creationId xmlns:a16="http://schemas.microsoft.com/office/drawing/2014/main" id="{2AE9E574-7C6B-06AE-960F-36CAE7E2421C}"/>
                </a:ext>
              </a:extLst>
            </p:cNvPr>
            <p:cNvSpPr>
              <a:spLocks/>
            </p:cNvSpPr>
            <p:nvPr/>
          </p:nvSpPr>
          <p:spPr bwMode="auto">
            <a:xfrm>
              <a:off x="5643303" y="1058863"/>
              <a:ext cx="34925" cy="36513"/>
            </a:xfrm>
            <a:custGeom>
              <a:avLst/>
              <a:gdLst>
                <a:gd name="T0" fmla="*/ 195 w 1094"/>
                <a:gd name="T1" fmla="*/ 900 h 1094"/>
                <a:gd name="T2" fmla="*/ 195 w 1094"/>
                <a:gd name="T3" fmla="*/ 195 h 1094"/>
                <a:gd name="T4" fmla="*/ 900 w 1094"/>
                <a:gd name="T5" fmla="*/ 195 h 1094"/>
                <a:gd name="T6" fmla="*/ 900 w 1094"/>
                <a:gd name="T7" fmla="*/ 900 h 1094"/>
                <a:gd name="T8" fmla="*/ 195 w 1094"/>
                <a:gd name="T9" fmla="*/ 900 h 1094"/>
              </a:gdLst>
              <a:ahLst/>
              <a:cxnLst>
                <a:cxn ang="0">
                  <a:pos x="T0" y="T1"/>
                </a:cxn>
                <a:cxn ang="0">
                  <a:pos x="T2" y="T3"/>
                </a:cxn>
                <a:cxn ang="0">
                  <a:pos x="T4" y="T5"/>
                </a:cxn>
                <a:cxn ang="0">
                  <a:pos x="T6" y="T7"/>
                </a:cxn>
                <a:cxn ang="0">
                  <a:pos x="T8" y="T9"/>
                </a:cxn>
              </a:cxnLst>
              <a:rect l="0" t="0" r="r" b="b"/>
              <a:pathLst>
                <a:path w="1094" h="1094">
                  <a:moveTo>
                    <a:pt x="195" y="900"/>
                  </a:moveTo>
                  <a:cubicBezTo>
                    <a:pt x="0" y="705"/>
                    <a:pt x="0" y="389"/>
                    <a:pt x="195" y="195"/>
                  </a:cubicBezTo>
                  <a:cubicBezTo>
                    <a:pt x="389" y="0"/>
                    <a:pt x="705" y="0"/>
                    <a:pt x="900" y="195"/>
                  </a:cubicBezTo>
                  <a:cubicBezTo>
                    <a:pt x="1094" y="389"/>
                    <a:pt x="1094"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Freeform 611">
              <a:extLst>
                <a:ext uri="{FF2B5EF4-FFF2-40B4-BE49-F238E27FC236}">
                  <a16:creationId xmlns:a16="http://schemas.microsoft.com/office/drawing/2014/main" id="{4984A037-C42D-9FC8-80E8-243118E13690}"/>
                </a:ext>
              </a:extLst>
            </p:cNvPr>
            <p:cNvSpPr>
              <a:spLocks/>
            </p:cNvSpPr>
            <p:nvPr/>
          </p:nvSpPr>
          <p:spPr bwMode="auto">
            <a:xfrm>
              <a:off x="5589328" y="1112838"/>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0" name="Freeform 612">
              <a:extLst>
                <a:ext uri="{FF2B5EF4-FFF2-40B4-BE49-F238E27FC236}">
                  <a16:creationId xmlns:a16="http://schemas.microsoft.com/office/drawing/2014/main" id="{8F1A44B5-FD2E-EB0C-226B-BBC16E29D525}"/>
                </a:ext>
              </a:extLst>
            </p:cNvPr>
            <p:cNvSpPr>
              <a:spLocks/>
            </p:cNvSpPr>
            <p:nvPr/>
          </p:nvSpPr>
          <p:spPr bwMode="auto">
            <a:xfrm>
              <a:off x="5535353" y="1166813"/>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613">
              <a:extLst>
                <a:ext uri="{FF2B5EF4-FFF2-40B4-BE49-F238E27FC236}">
                  <a16:creationId xmlns:a16="http://schemas.microsoft.com/office/drawing/2014/main" id="{EFF100DA-2F55-7F56-9BFE-30FC0ECA793D}"/>
                </a:ext>
              </a:extLst>
            </p:cNvPr>
            <p:cNvSpPr>
              <a:spLocks/>
            </p:cNvSpPr>
            <p:nvPr/>
          </p:nvSpPr>
          <p:spPr bwMode="auto">
            <a:xfrm>
              <a:off x="5481378" y="12207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614">
              <a:extLst>
                <a:ext uri="{FF2B5EF4-FFF2-40B4-BE49-F238E27FC236}">
                  <a16:creationId xmlns:a16="http://schemas.microsoft.com/office/drawing/2014/main" id="{C82697BD-2FB5-C6CD-4D41-9D9A39E71AFF}"/>
                </a:ext>
              </a:extLst>
            </p:cNvPr>
            <p:cNvSpPr>
              <a:spLocks/>
            </p:cNvSpPr>
            <p:nvPr/>
          </p:nvSpPr>
          <p:spPr bwMode="auto">
            <a:xfrm>
              <a:off x="5427403" y="127476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615">
              <a:extLst>
                <a:ext uri="{FF2B5EF4-FFF2-40B4-BE49-F238E27FC236}">
                  <a16:creationId xmlns:a16="http://schemas.microsoft.com/office/drawing/2014/main" id="{10A61E01-58BF-CC08-2AC5-3AF4EA1B4D58}"/>
                </a:ext>
              </a:extLst>
            </p:cNvPr>
            <p:cNvSpPr>
              <a:spLocks/>
            </p:cNvSpPr>
            <p:nvPr/>
          </p:nvSpPr>
          <p:spPr bwMode="auto">
            <a:xfrm>
              <a:off x="5373428" y="132715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Freeform 616">
              <a:extLst>
                <a:ext uri="{FF2B5EF4-FFF2-40B4-BE49-F238E27FC236}">
                  <a16:creationId xmlns:a16="http://schemas.microsoft.com/office/drawing/2014/main" id="{AC2286FC-A315-3CB1-10BF-FD262D87CD18}"/>
                </a:ext>
              </a:extLst>
            </p:cNvPr>
            <p:cNvSpPr>
              <a:spLocks/>
            </p:cNvSpPr>
            <p:nvPr/>
          </p:nvSpPr>
          <p:spPr bwMode="auto">
            <a:xfrm>
              <a:off x="5319453" y="1381125"/>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Freeform 617">
              <a:extLst>
                <a:ext uri="{FF2B5EF4-FFF2-40B4-BE49-F238E27FC236}">
                  <a16:creationId xmlns:a16="http://schemas.microsoft.com/office/drawing/2014/main" id="{1CFEDBBB-E028-8ECF-5E3F-B78E7B48E128}"/>
                </a:ext>
              </a:extLst>
            </p:cNvPr>
            <p:cNvSpPr>
              <a:spLocks/>
            </p:cNvSpPr>
            <p:nvPr/>
          </p:nvSpPr>
          <p:spPr bwMode="auto">
            <a:xfrm>
              <a:off x="5267065" y="1435100"/>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618">
              <a:extLst>
                <a:ext uri="{FF2B5EF4-FFF2-40B4-BE49-F238E27FC236}">
                  <a16:creationId xmlns:a16="http://schemas.microsoft.com/office/drawing/2014/main" id="{6FD11C11-882E-AFF0-DF6A-AA1185A4A96F}"/>
                </a:ext>
              </a:extLst>
            </p:cNvPr>
            <p:cNvSpPr>
              <a:spLocks/>
            </p:cNvSpPr>
            <p:nvPr/>
          </p:nvSpPr>
          <p:spPr bwMode="auto">
            <a:xfrm>
              <a:off x="5213090" y="1489075"/>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7"/>
        <p:cNvGrpSpPr/>
        <p:nvPr/>
      </p:nvGrpSpPr>
      <p:grpSpPr>
        <a:xfrm>
          <a:off x="0" y="0"/>
          <a:ext cx="0" cy="0"/>
          <a:chOff x="0" y="0"/>
          <a:chExt cx="0" cy="0"/>
        </a:xfrm>
      </p:grpSpPr>
      <p:sp>
        <p:nvSpPr>
          <p:cNvPr id="68" name="Google Shape;68;p26"/>
          <p:cNvSpPr txBox="1">
            <a:spLocks noGrp="1"/>
          </p:cNvSpPr>
          <p:nvPr>
            <p:ph type="title"/>
          </p:nvPr>
        </p:nvSpPr>
        <p:spPr>
          <a:xfrm>
            <a:off x="723900" y="3844151"/>
            <a:ext cx="7696199" cy="746899"/>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500"/>
              <a:buFont typeface="Bebas Neue"/>
              <a:buNone/>
              <a:defRPr sz="35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 name="Freeform 352">
            <a:extLst>
              <a:ext uri="{FF2B5EF4-FFF2-40B4-BE49-F238E27FC236}">
                <a16:creationId xmlns:a16="http://schemas.microsoft.com/office/drawing/2014/main" id="{C2D948E4-9D9D-878D-BB8B-CFD836ED4340}"/>
              </a:ext>
            </a:extLst>
          </p:cNvPr>
          <p:cNvSpPr>
            <a:spLocks/>
          </p:cNvSpPr>
          <p:nvPr userDrawn="1"/>
        </p:nvSpPr>
        <p:spPr bwMode="auto">
          <a:xfrm flipH="1" flipV="1">
            <a:off x="-605116" y="4164123"/>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3" name="Group 283">
            <a:extLst>
              <a:ext uri="{FF2B5EF4-FFF2-40B4-BE49-F238E27FC236}">
                <a16:creationId xmlns:a16="http://schemas.microsoft.com/office/drawing/2014/main" id="{2E5B0284-586B-845D-EF06-ABA4B5422B2D}"/>
              </a:ext>
            </a:extLst>
          </p:cNvPr>
          <p:cNvGrpSpPr/>
          <p:nvPr userDrawn="1"/>
        </p:nvGrpSpPr>
        <p:grpSpPr>
          <a:xfrm>
            <a:off x="7651434" y="-142378"/>
            <a:ext cx="1658248" cy="1282517"/>
            <a:chOff x="5136226" y="2246221"/>
            <a:chExt cx="1254126" cy="969962"/>
          </a:xfrm>
        </p:grpSpPr>
        <p:sp>
          <p:nvSpPr>
            <p:cNvPr id="4" name="Freeform 353">
              <a:extLst>
                <a:ext uri="{FF2B5EF4-FFF2-40B4-BE49-F238E27FC236}">
                  <a16:creationId xmlns:a16="http://schemas.microsoft.com/office/drawing/2014/main" id="{F64F8B81-BC46-8D68-6533-3E8C54DCE36D}"/>
                </a:ext>
              </a:extLst>
            </p:cNvPr>
            <p:cNvSpPr>
              <a:spLocks/>
            </p:cNvSpPr>
            <p:nvPr/>
          </p:nvSpPr>
          <p:spPr bwMode="auto">
            <a:xfrm>
              <a:off x="5448964" y="2246221"/>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4">
              <a:extLst>
                <a:ext uri="{FF2B5EF4-FFF2-40B4-BE49-F238E27FC236}">
                  <a16:creationId xmlns:a16="http://schemas.microsoft.com/office/drawing/2014/main" id="{CD9FF8A0-F1F4-8676-A214-4F00E3837E0F}"/>
                </a:ext>
              </a:extLst>
            </p:cNvPr>
            <p:cNvSpPr>
              <a:spLocks/>
            </p:cNvSpPr>
            <p:nvPr/>
          </p:nvSpPr>
          <p:spPr bwMode="auto">
            <a:xfrm>
              <a:off x="5136226" y="2558958"/>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55">
              <a:extLst>
                <a:ext uri="{FF2B5EF4-FFF2-40B4-BE49-F238E27FC236}">
                  <a16:creationId xmlns:a16="http://schemas.microsoft.com/office/drawing/2014/main" id="{5E38B5FC-928A-96AB-E3E6-8E0AFDD16CD9}"/>
                </a:ext>
              </a:extLst>
            </p:cNvPr>
            <p:cNvSpPr>
              <a:spLocks/>
            </p:cNvSpPr>
            <p:nvPr/>
          </p:nvSpPr>
          <p:spPr bwMode="auto">
            <a:xfrm>
              <a:off x="5521989" y="2570071"/>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356">
              <a:extLst>
                <a:ext uri="{FF2B5EF4-FFF2-40B4-BE49-F238E27FC236}">
                  <a16:creationId xmlns:a16="http://schemas.microsoft.com/office/drawing/2014/main" id="{A0260A3E-1A1A-A43E-38E7-C378265253C3}"/>
                </a:ext>
              </a:extLst>
            </p:cNvPr>
            <p:cNvSpPr>
              <a:spLocks/>
            </p:cNvSpPr>
            <p:nvPr/>
          </p:nvSpPr>
          <p:spPr bwMode="auto">
            <a:xfrm>
              <a:off x="5604539" y="2487521"/>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8" name="Group 7">
            <a:extLst>
              <a:ext uri="{FF2B5EF4-FFF2-40B4-BE49-F238E27FC236}">
                <a16:creationId xmlns:a16="http://schemas.microsoft.com/office/drawing/2014/main" id="{A2129376-6143-66D2-2B44-F74E48C039F3}"/>
              </a:ext>
            </a:extLst>
          </p:cNvPr>
          <p:cNvGrpSpPr/>
          <p:nvPr userDrawn="1"/>
        </p:nvGrpSpPr>
        <p:grpSpPr>
          <a:xfrm>
            <a:off x="-1344947" y="2853552"/>
            <a:ext cx="2090651" cy="2092749"/>
            <a:chOff x="5213090" y="468313"/>
            <a:chExt cx="1581151" cy="1582738"/>
          </a:xfrm>
          <a:solidFill>
            <a:schemeClr val="tx2"/>
          </a:solidFill>
        </p:grpSpPr>
        <p:sp>
          <p:nvSpPr>
            <p:cNvPr id="9" name="Oval 357">
              <a:extLst>
                <a:ext uri="{FF2B5EF4-FFF2-40B4-BE49-F238E27FC236}">
                  <a16:creationId xmlns:a16="http://schemas.microsoft.com/office/drawing/2014/main" id="{5E92D17F-7394-6D4F-1FC0-4C821D9F893A}"/>
                </a:ext>
              </a:extLst>
            </p:cNvPr>
            <p:cNvSpPr>
              <a:spLocks noChangeArrowheads="1"/>
            </p:cNvSpPr>
            <p:nvPr/>
          </p:nvSpPr>
          <p:spPr bwMode="auto">
            <a:xfrm>
              <a:off x="6760903" y="9953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58">
              <a:extLst>
                <a:ext uri="{FF2B5EF4-FFF2-40B4-BE49-F238E27FC236}">
                  <a16:creationId xmlns:a16="http://schemas.microsoft.com/office/drawing/2014/main" id="{A8CA9FB1-CD62-FE83-E116-E6CF9138D1AC}"/>
                </a:ext>
              </a:extLst>
            </p:cNvPr>
            <p:cNvSpPr>
              <a:spLocks/>
            </p:cNvSpPr>
            <p:nvPr/>
          </p:nvSpPr>
          <p:spPr bwMode="auto">
            <a:xfrm>
              <a:off x="6705340" y="1047750"/>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59">
              <a:extLst>
                <a:ext uri="{FF2B5EF4-FFF2-40B4-BE49-F238E27FC236}">
                  <a16:creationId xmlns:a16="http://schemas.microsoft.com/office/drawing/2014/main" id="{8A19997E-2F15-4EB9-1C3C-62ABB967EFB4}"/>
                </a:ext>
              </a:extLst>
            </p:cNvPr>
            <p:cNvSpPr>
              <a:spLocks/>
            </p:cNvSpPr>
            <p:nvPr/>
          </p:nvSpPr>
          <p:spPr bwMode="auto">
            <a:xfrm>
              <a:off x="6651365" y="1101725"/>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0">
              <a:extLst>
                <a:ext uri="{FF2B5EF4-FFF2-40B4-BE49-F238E27FC236}">
                  <a16:creationId xmlns:a16="http://schemas.microsoft.com/office/drawing/2014/main" id="{0DE0B120-1533-D827-EF06-F23F69CF5C03}"/>
                </a:ext>
              </a:extLst>
            </p:cNvPr>
            <p:cNvSpPr>
              <a:spLocks/>
            </p:cNvSpPr>
            <p:nvPr/>
          </p:nvSpPr>
          <p:spPr bwMode="auto">
            <a:xfrm>
              <a:off x="6597390" y="115570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61">
              <a:extLst>
                <a:ext uri="{FF2B5EF4-FFF2-40B4-BE49-F238E27FC236}">
                  <a16:creationId xmlns:a16="http://schemas.microsoft.com/office/drawing/2014/main" id="{3C558EF6-F2A2-E159-7193-D040EE8771BB}"/>
                </a:ext>
              </a:extLst>
            </p:cNvPr>
            <p:cNvSpPr>
              <a:spLocks/>
            </p:cNvSpPr>
            <p:nvPr/>
          </p:nvSpPr>
          <p:spPr bwMode="auto">
            <a:xfrm>
              <a:off x="6545003" y="1209675"/>
              <a:ext cx="34925" cy="34925"/>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62">
              <a:extLst>
                <a:ext uri="{FF2B5EF4-FFF2-40B4-BE49-F238E27FC236}">
                  <a16:creationId xmlns:a16="http://schemas.microsoft.com/office/drawing/2014/main" id="{244C0C87-6432-4DC6-6822-C2611A3E13CF}"/>
                </a:ext>
              </a:extLst>
            </p:cNvPr>
            <p:cNvSpPr>
              <a:spLocks/>
            </p:cNvSpPr>
            <p:nvPr/>
          </p:nvSpPr>
          <p:spPr bwMode="auto">
            <a:xfrm>
              <a:off x="6491028" y="1263650"/>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363">
              <a:extLst>
                <a:ext uri="{FF2B5EF4-FFF2-40B4-BE49-F238E27FC236}">
                  <a16:creationId xmlns:a16="http://schemas.microsoft.com/office/drawing/2014/main" id="{E95E743C-4D37-C2FC-1587-77744FEDE0E8}"/>
                </a:ext>
              </a:extLst>
            </p:cNvPr>
            <p:cNvSpPr>
              <a:spLocks/>
            </p:cNvSpPr>
            <p:nvPr/>
          </p:nvSpPr>
          <p:spPr bwMode="auto">
            <a:xfrm>
              <a:off x="6437053" y="1316038"/>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364">
              <a:extLst>
                <a:ext uri="{FF2B5EF4-FFF2-40B4-BE49-F238E27FC236}">
                  <a16:creationId xmlns:a16="http://schemas.microsoft.com/office/drawing/2014/main" id="{0DCAC26D-EA2B-6426-CD44-FB8D625AAA02}"/>
                </a:ext>
              </a:extLst>
            </p:cNvPr>
            <p:cNvSpPr>
              <a:spLocks/>
            </p:cNvSpPr>
            <p:nvPr/>
          </p:nvSpPr>
          <p:spPr bwMode="auto">
            <a:xfrm>
              <a:off x="6383078" y="1370013"/>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65">
              <a:extLst>
                <a:ext uri="{FF2B5EF4-FFF2-40B4-BE49-F238E27FC236}">
                  <a16:creationId xmlns:a16="http://schemas.microsoft.com/office/drawing/2014/main" id="{6C092318-9D7D-AADD-AD87-878B9BC46969}"/>
                </a:ext>
              </a:extLst>
            </p:cNvPr>
            <p:cNvSpPr>
              <a:spLocks/>
            </p:cNvSpPr>
            <p:nvPr/>
          </p:nvSpPr>
          <p:spPr bwMode="auto">
            <a:xfrm>
              <a:off x="6329103" y="1423988"/>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66">
              <a:extLst>
                <a:ext uri="{FF2B5EF4-FFF2-40B4-BE49-F238E27FC236}">
                  <a16:creationId xmlns:a16="http://schemas.microsoft.com/office/drawing/2014/main" id="{4E4DD385-5B9C-B0E4-700E-D4299D1DEA1D}"/>
                </a:ext>
              </a:extLst>
            </p:cNvPr>
            <p:cNvSpPr>
              <a:spLocks/>
            </p:cNvSpPr>
            <p:nvPr/>
          </p:nvSpPr>
          <p:spPr bwMode="auto">
            <a:xfrm>
              <a:off x="6275128" y="14779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67">
              <a:extLst>
                <a:ext uri="{FF2B5EF4-FFF2-40B4-BE49-F238E27FC236}">
                  <a16:creationId xmlns:a16="http://schemas.microsoft.com/office/drawing/2014/main" id="{46942AD8-C16B-D315-4B6D-BFDCDA880714}"/>
                </a:ext>
              </a:extLst>
            </p:cNvPr>
            <p:cNvSpPr>
              <a:spLocks/>
            </p:cNvSpPr>
            <p:nvPr/>
          </p:nvSpPr>
          <p:spPr bwMode="auto">
            <a:xfrm>
              <a:off x="6222740" y="1531938"/>
              <a:ext cx="34925"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68">
              <a:extLst>
                <a:ext uri="{FF2B5EF4-FFF2-40B4-BE49-F238E27FC236}">
                  <a16:creationId xmlns:a16="http://schemas.microsoft.com/office/drawing/2014/main" id="{B95ED2DC-39B8-C33E-4808-285D3D87CF08}"/>
                </a:ext>
              </a:extLst>
            </p:cNvPr>
            <p:cNvSpPr>
              <a:spLocks/>
            </p:cNvSpPr>
            <p:nvPr/>
          </p:nvSpPr>
          <p:spPr bwMode="auto">
            <a:xfrm>
              <a:off x="6168765" y="1585913"/>
              <a:ext cx="36513" cy="34925"/>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69">
              <a:extLst>
                <a:ext uri="{FF2B5EF4-FFF2-40B4-BE49-F238E27FC236}">
                  <a16:creationId xmlns:a16="http://schemas.microsoft.com/office/drawing/2014/main" id="{76A21E1C-0C80-1FCB-3F8A-27CEA42C4270}"/>
                </a:ext>
              </a:extLst>
            </p:cNvPr>
            <p:cNvSpPr>
              <a:spLocks/>
            </p:cNvSpPr>
            <p:nvPr/>
          </p:nvSpPr>
          <p:spPr bwMode="auto">
            <a:xfrm>
              <a:off x="6114790" y="1638300"/>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70">
              <a:extLst>
                <a:ext uri="{FF2B5EF4-FFF2-40B4-BE49-F238E27FC236}">
                  <a16:creationId xmlns:a16="http://schemas.microsoft.com/office/drawing/2014/main" id="{FF6F4392-FA88-716F-1A1C-42BCF236DA2D}"/>
                </a:ext>
              </a:extLst>
            </p:cNvPr>
            <p:cNvSpPr>
              <a:spLocks/>
            </p:cNvSpPr>
            <p:nvPr/>
          </p:nvSpPr>
          <p:spPr bwMode="auto">
            <a:xfrm>
              <a:off x="6060815" y="16922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71">
              <a:extLst>
                <a:ext uri="{FF2B5EF4-FFF2-40B4-BE49-F238E27FC236}">
                  <a16:creationId xmlns:a16="http://schemas.microsoft.com/office/drawing/2014/main" id="{4F92EF1D-F726-B178-C23B-E51D850A6CB0}"/>
                </a:ext>
              </a:extLst>
            </p:cNvPr>
            <p:cNvSpPr>
              <a:spLocks/>
            </p:cNvSpPr>
            <p:nvPr/>
          </p:nvSpPr>
          <p:spPr bwMode="auto">
            <a:xfrm>
              <a:off x="6006840" y="1746250"/>
              <a:ext cx="36513"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372">
              <a:extLst>
                <a:ext uri="{FF2B5EF4-FFF2-40B4-BE49-F238E27FC236}">
                  <a16:creationId xmlns:a16="http://schemas.microsoft.com/office/drawing/2014/main" id="{1DCBFB6C-FA08-BA2E-6016-C08BF1C6F842}"/>
                </a:ext>
              </a:extLst>
            </p:cNvPr>
            <p:cNvSpPr>
              <a:spLocks/>
            </p:cNvSpPr>
            <p:nvPr/>
          </p:nvSpPr>
          <p:spPr bwMode="auto">
            <a:xfrm>
              <a:off x="5952865" y="18002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373">
              <a:extLst>
                <a:ext uri="{FF2B5EF4-FFF2-40B4-BE49-F238E27FC236}">
                  <a16:creationId xmlns:a16="http://schemas.microsoft.com/office/drawing/2014/main" id="{322BCA44-BD77-FD4F-AD13-8DF136DDDC0F}"/>
                </a:ext>
              </a:extLst>
            </p:cNvPr>
            <p:cNvSpPr>
              <a:spLocks noChangeArrowheads="1"/>
            </p:cNvSpPr>
            <p:nvPr/>
          </p:nvSpPr>
          <p:spPr bwMode="auto">
            <a:xfrm>
              <a:off x="5902065" y="1855788"/>
              <a:ext cx="31750"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Oval 374">
              <a:extLst>
                <a:ext uri="{FF2B5EF4-FFF2-40B4-BE49-F238E27FC236}">
                  <a16:creationId xmlns:a16="http://schemas.microsoft.com/office/drawing/2014/main" id="{CCD0BA0E-E247-16EE-FDE4-7DF8345D4969}"/>
                </a:ext>
              </a:extLst>
            </p:cNvPr>
            <p:cNvSpPr>
              <a:spLocks noChangeArrowheads="1"/>
            </p:cNvSpPr>
            <p:nvPr/>
          </p:nvSpPr>
          <p:spPr bwMode="auto">
            <a:xfrm>
              <a:off x="5848090" y="19097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375">
              <a:extLst>
                <a:ext uri="{FF2B5EF4-FFF2-40B4-BE49-F238E27FC236}">
                  <a16:creationId xmlns:a16="http://schemas.microsoft.com/office/drawing/2014/main" id="{0435503B-31BE-C7F5-3B08-9E336F740D69}"/>
                </a:ext>
              </a:extLst>
            </p:cNvPr>
            <p:cNvSpPr>
              <a:spLocks/>
            </p:cNvSpPr>
            <p:nvPr/>
          </p:nvSpPr>
          <p:spPr bwMode="auto">
            <a:xfrm>
              <a:off x="5792528" y="1960563"/>
              <a:ext cx="36513" cy="3651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376">
              <a:extLst>
                <a:ext uri="{FF2B5EF4-FFF2-40B4-BE49-F238E27FC236}">
                  <a16:creationId xmlns:a16="http://schemas.microsoft.com/office/drawing/2014/main" id="{78F34B4B-4A8C-D478-76B4-F7209493A657}"/>
                </a:ext>
              </a:extLst>
            </p:cNvPr>
            <p:cNvSpPr>
              <a:spLocks/>
            </p:cNvSpPr>
            <p:nvPr/>
          </p:nvSpPr>
          <p:spPr bwMode="auto">
            <a:xfrm>
              <a:off x="5738553" y="2014538"/>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377">
              <a:extLst>
                <a:ext uri="{FF2B5EF4-FFF2-40B4-BE49-F238E27FC236}">
                  <a16:creationId xmlns:a16="http://schemas.microsoft.com/office/drawing/2014/main" id="{1DE41EF8-DCAF-DBF9-585F-70B2B13FE1D6}"/>
                </a:ext>
              </a:extLst>
            </p:cNvPr>
            <p:cNvSpPr>
              <a:spLocks/>
            </p:cNvSpPr>
            <p:nvPr/>
          </p:nvSpPr>
          <p:spPr bwMode="auto">
            <a:xfrm>
              <a:off x="6714865" y="95091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378">
              <a:extLst>
                <a:ext uri="{FF2B5EF4-FFF2-40B4-BE49-F238E27FC236}">
                  <a16:creationId xmlns:a16="http://schemas.microsoft.com/office/drawing/2014/main" id="{B66574D4-604D-5240-D17D-73930E96323B}"/>
                </a:ext>
              </a:extLst>
            </p:cNvPr>
            <p:cNvSpPr>
              <a:spLocks/>
            </p:cNvSpPr>
            <p:nvPr/>
          </p:nvSpPr>
          <p:spPr bwMode="auto">
            <a:xfrm>
              <a:off x="6662478" y="1004888"/>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Oval 379">
              <a:extLst>
                <a:ext uri="{FF2B5EF4-FFF2-40B4-BE49-F238E27FC236}">
                  <a16:creationId xmlns:a16="http://schemas.microsoft.com/office/drawing/2014/main" id="{DF7F6268-80F1-1832-6BA4-98B86999A461}"/>
                </a:ext>
              </a:extLst>
            </p:cNvPr>
            <p:cNvSpPr>
              <a:spLocks noChangeArrowheads="1"/>
            </p:cNvSpPr>
            <p:nvPr/>
          </p:nvSpPr>
          <p:spPr bwMode="auto">
            <a:xfrm>
              <a:off x="6610090" y="1058863"/>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Oval 380">
              <a:extLst>
                <a:ext uri="{FF2B5EF4-FFF2-40B4-BE49-F238E27FC236}">
                  <a16:creationId xmlns:a16="http://schemas.microsoft.com/office/drawing/2014/main" id="{F825CB5C-A685-17EC-05BA-58CD00555736}"/>
                </a:ext>
              </a:extLst>
            </p:cNvPr>
            <p:cNvSpPr>
              <a:spLocks noChangeArrowheads="1"/>
            </p:cNvSpPr>
            <p:nvPr/>
          </p:nvSpPr>
          <p:spPr bwMode="auto">
            <a:xfrm>
              <a:off x="6556115" y="1112838"/>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381">
              <a:extLst>
                <a:ext uri="{FF2B5EF4-FFF2-40B4-BE49-F238E27FC236}">
                  <a16:creationId xmlns:a16="http://schemas.microsoft.com/office/drawing/2014/main" id="{8FCD070F-B8D3-C99E-76EE-D0975EFC4E21}"/>
                </a:ext>
              </a:extLst>
            </p:cNvPr>
            <p:cNvSpPr>
              <a:spLocks/>
            </p:cNvSpPr>
            <p:nvPr/>
          </p:nvSpPr>
          <p:spPr bwMode="auto">
            <a:xfrm>
              <a:off x="6500553" y="11652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382">
              <a:extLst>
                <a:ext uri="{FF2B5EF4-FFF2-40B4-BE49-F238E27FC236}">
                  <a16:creationId xmlns:a16="http://schemas.microsoft.com/office/drawing/2014/main" id="{B31E01F8-DC7A-892E-63C8-87A9CE4BBC47}"/>
                </a:ext>
              </a:extLst>
            </p:cNvPr>
            <p:cNvSpPr>
              <a:spLocks/>
            </p:cNvSpPr>
            <p:nvPr/>
          </p:nvSpPr>
          <p:spPr bwMode="auto">
            <a:xfrm>
              <a:off x="6446578" y="12192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383">
              <a:extLst>
                <a:ext uri="{FF2B5EF4-FFF2-40B4-BE49-F238E27FC236}">
                  <a16:creationId xmlns:a16="http://schemas.microsoft.com/office/drawing/2014/main" id="{61292278-FAD3-6150-F697-FBAA0FF39E2B}"/>
                </a:ext>
              </a:extLst>
            </p:cNvPr>
            <p:cNvSpPr>
              <a:spLocks/>
            </p:cNvSpPr>
            <p:nvPr/>
          </p:nvSpPr>
          <p:spPr bwMode="auto">
            <a:xfrm>
              <a:off x="6392603" y="12731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Freeform 384">
              <a:extLst>
                <a:ext uri="{FF2B5EF4-FFF2-40B4-BE49-F238E27FC236}">
                  <a16:creationId xmlns:a16="http://schemas.microsoft.com/office/drawing/2014/main" id="{867BB94E-0E4A-98EF-24B0-F8FF99974B5C}"/>
                </a:ext>
              </a:extLst>
            </p:cNvPr>
            <p:cNvSpPr>
              <a:spLocks/>
            </p:cNvSpPr>
            <p:nvPr/>
          </p:nvSpPr>
          <p:spPr bwMode="auto">
            <a:xfrm>
              <a:off x="6340215" y="1327150"/>
              <a:ext cx="34925"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385">
              <a:extLst>
                <a:ext uri="{FF2B5EF4-FFF2-40B4-BE49-F238E27FC236}">
                  <a16:creationId xmlns:a16="http://schemas.microsoft.com/office/drawing/2014/main" id="{82776320-1DDE-8D30-0DC8-632E60A6837A}"/>
                </a:ext>
              </a:extLst>
            </p:cNvPr>
            <p:cNvSpPr>
              <a:spLocks/>
            </p:cNvSpPr>
            <p:nvPr/>
          </p:nvSpPr>
          <p:spPr bwMode="auto">
            <a:xfrm>
              <a:off x="6286240" y="1379538"/>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Oval 386">
              <a:extLst>
                <a:ext uri="{FF2B5EF4-FFF2-40B4-BE49-F238E27FC236}">
                  <a16:creationId xmlns:a16="http://schemas.microsoft.com/office/drawing/2014/main" id="{0390C062-423C-F958-E7E3-223BAB2DF9EA}"/>
                </a:ext>
              </a:extLst>
            </p:cNvPr>
            <p:cNvSpPr>
              <a:spLocks noChangeArrowheads="1"/>
            </p:cNvSpPr>
            <p:nvPr/>
          </p:nvSpPr>
          <p:spPr bwMode="auto">
            <a:xfrm>
              <a:off x="6233853" y="14351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387">
              <a:extLst>
                <a:ext uri="{FF2B5EF4-FFF2-40B4-BE49-F238E27FC236}">
                  <a16:creationId xmlns:a16="http://schemas.microsoft.com/office/drawing/2014/main" id="{154FA309-C68D-D710-294E-5BE9D750BCB6}"/>
                </a:ext>
              </a:extLst>
            </p:cNvPr>
            <p:cNvSpPr>
              <a:spLocks/>
            </p:cNvSpPr>
            <p:nvPr/>
          </p:nvSpPr>
          <p:spPr bwMode="auto">
            <a:xfrm>
              <a:off x="6178290" y="14874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388">
              <a:extLst>
                <a:ext uri="{FF2B5EF4-FFF2-40B4-BE49-F238E27FC236}">
                  <a16:creationId xmlns:a16="http://schemas.microsoft.com/office/drawing/2014/main" id="{B86FBB37-425A-00BF-71FF-29518C350D44}"/>
                </a:ext>
              </a:extLst>
            </p:cNvPr>
            <p:cNvSpPr>
              <a:spLocks/>
            </p:cNvSpPr>
            <p:nvPr/>
          </p:nvSpPr>
          <p:spPr bwMode="auto">
            <a:xfrm>
              <a:off x="6124315" y="1541463"/>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389">
              <a:extLst>
                <a:ext uri="{FF2B5EF4-FFF2-40B4-BE49-F238E27FC236}">
                  <a16:creationId xmlns:a16="http://schemas.microsoft.com/office/drawing/2014/main" id="{1C39E821-0A88-4128-CD0A-0BA7279B9BF7}"/>
                </a:ext>
              </a:extLst>
            </p:cNvPr>
            <p:cNvSpPr>
              <a:spLocks/>
            </p:cNvSpPr>
            <p:nvPr/>
          </p:nvSpPr>
          <p:spPr bwMode="auto">
            <a:xfrm>
              <a:off x="6070340" y="159543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390">
              <a:extLst>
                <a:ext uri="{FF2B5EF4-FFF2-40B4-BE49-F238E27FC236}">
                  <a16:creationId xmlns:a16="http://schemas.microsoft.com/office/drawing/2014/main" id="{22AD02FB-EEC6-77D8-C50A-F3D84B31C99D}"/>
                </a:ext>
              </a:extLst>
            </p:cNvPr>
            <p:cNvSpPr>
              <a:spLocks/>
            </p:cNvSpPr>
            <p:nvPr/>
          </p:nvSpPr>
          <p:spPr bwMode="auto">
            <a:xfrm>
              <a:off x="6016365" y="164941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391">
              <a:extLst>
                <a:ext uri="{FF2B5EF4-FFF2-40B4-BE49-F238E27FC236}">
                  <a16:creationId xmlns:a16="http://schemas.microsoft.com/office/drawing/2014/main" id="{1066E2D9-CE7C-2C58-2A01-0DEB39EC8A18}"/>
                </a:ext>
              </a:extLst>
            </p:cNvPr>
            <p:cNvSpPr>
              <a:spLocks/>
            </p:cNvSpPr>
            <p:nvPr/>
          </p:nvSpPr>
          <p:spPr bwMode="auto">
            <a:xfrm>
              <a:off x="5963978" y="1701800"/>
              <a:ext cx="34925" cy="36513"/>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392">
              <a:extLst>
                <a:ext uri="{FF2B5EF4-FFF2-40B4-BE49-F238E27FC236}">
                  <a16:creationId xmlns:a16="http://schemas.microsoft.com/office/drawing/2014/main" id="{372D678C-7DFA-1C72-EA2B-C17729960234}"/>
                </a:ext>
              </a:extLst>
            </p:cNvPr>
            <p:cNvSpPr>
              <a:spLocks/>
            </p:cNvSpPr>
            <p:nvPr/>
          </p:nvSpPr>
          <p:spPr bwMode="auto">
            <a:xfrm>
              <a:off x="5910003" y="1755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393">
              <a:extLst>
                <a:ext uri="{FF2B5EF4-FFF2-40B4-BE49-F238E27FC236}">
                  <a16:creationId xmlns:a16="http://schemas.microsoft.com/office/drawing/2014/main" id="{EA114301-360D-5985-1017-AA09128C914B}"/>
                </a:ext>
              </a:extLst>
            </p:cNvPr>
            <p:cNvSpPr>
              <a:spLocks/>
            </p:cNvSpPr>
            <p:nvPr/>
          </p:nvSpPr>
          <p:spPr bwMode="auto">
            <a:xfrm>
              <a:off x="5856028" y="180975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Freeform 394">
              <a:extLst>
                <a:ext uri="{FF2B5EF4-FFF2-40B4-BE49-F238E27FC236}">
                  <a16:creationId xmlns:a16="http://schemas.microsoft.com/office/drawing/2014/main" id="{2C8536DA-2106-CEB2-4670-30934A11BFCB}"/>
                </a:ext>
              </a:extLst>
            </p:cNvPr>
            <p:cNvSpPr>
              <a:spLocks/>
            </p:cNvSpPr>
            <p:nvPr/>
          </p:nvSpPr>
          <p:spPr bwMode="auto">
            <a:xfrm>
              <a:off x="5802053" y="186372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395">
              <a:extLst>
                <a:ext uri="{FF2B5EF4-FFF2-40B4-BE49-F238E27FC236}">
                  <a16:creationId xmlns:a16="http://schemas.microsoft.com/office/drawing/2014/main" id="{D9D7824A-81D9-67AB-08E4-0A323FD46285}"/>
                </a:ext>
              </a:extLst>
            </p:cNvPr>
            <p:cNvSpPr>
              <a:spLocks/>
            </p:cNvSpPr>
            <p:nvPr/>
          </p:nvSpPr>
          <p:spPr bwMode="auto">
            <a:xfrm>
              <a:off x="5748078" y="1917700"/>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Oval 396">
              <a:extLst>
                <a:ext uri="{FF2B5EF4-FFF2-40B4-BE49-F238E27FC236}">
                  <a16:creationId xmlns:a16="http://schemas.microsoft.com/office/drawing/2014/main" id="{D203A7C2-CEDB-B9B0-2195-08FF0530F8E2}"/>
                </a:ext>
              </a:extLst>
            </p:cNvPr>
            <p:cNvSpPr>
              <a:spLocks noChangeArrowheads="1"/>
            </p:cNvSpPr>
            <p:nvPr/>
          </p:nvSpPr>
          <p:spPr bwMode="auto">
            <a:xfrm>
              <a:off x="5695690" y="1973263"/>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397">
              <a:extLst>
                <a:ext uri="{FF2B5EF4-FFF2-40B4-BE49-F238E27FC236}">
                  <a16:creationId xmlns:a16="http://schemas.microsoft.com/office/drawing/2014/main" id="{FCEC583A-0ED9-FED4-2767-B3F0182AA616}"/>
                </a:ext>
              </a:extLst>
            </p:cNvPr>
            <p:cNvSpPr>
              <a:spLocks/>
            </p:cNvSpPr>
            <p:nvPr/>
          </p:nvSpPr>
          <p:spPr bwMode="auto">
            <a:xfrm>
              <a:off x="6672003" y="906463"/>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398">
              <a:extLst>
                <a:ext uri="{FF2B5EF4-FFF2-40B4-BE49-F238E27FC236}">
                  <a16:creationId xmlns:a16="http://schemas.microsoft.com/office/drawing/2014/main" id="{BE1BC038-D790-05ED-D032-AF84A248D865}"/>
                </a:ext>
              </a:extLst>
            </p:cNvPr>
            <p:cNvSpPr>
              <a:spLocks/>
            </p:cNvSpPr>
            <p:nvPr/>
          </p:nvSpPr>
          <p:spPr bwMode="auto">
            <a:xfrm>
              <a:off x="6618028" y="960438"/>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Oval 399">
              <a:extLst>
                <a:ext uri="{FF2B5EF4-FFF2-40B4-BE49-F238E27FC236}">
                  <a16:creationId xmlns:a16="http://schemas.microsoft.com/office/drawing/2014/main" id="{803C1651-148D-C055-64D3-E33A3812F287}"/>
                </a:ext>
              </a:extLst>
            </p:cNvPr>
            <p:cNvSpPr>
              <a:spLocks noChangeArrowheads="1"/>
            </p:cNvSpPr>
            <p:nvPr/>
          </p:nvSpPr>
          <p:spPr bwMode="auto">
            <a:xfrm>
              <a:off x="6565640" y="10160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Oval 400">
              <a:extLst>
                <a:ext uri="{FF2B5EF4-FFF2-40B4-BE49-F238E27FC236}">
                  <a16:creationId xmlns:a16="http://schemas.microsoft.com/office/drawing/2014/main" id="{1A76813C-9936-B658-0586-5EB3F54DA364}"/>
                </a:ext>
              </a:extLst>
            </p:cNvPr>
            <p:cNvSpPr>
              <a:spLocks noChangeArrowheads="1"/>
            </p:cNvSpPr>
            <p:nvPr/>
          </p:nvSpPr>
          <p:spPr bwMode="auto">
            <a:xfrm>
              <a:off x="6511665" y="1069975"/>
              <a:ext cx="33338" cy="3175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01">
              <a:extLst>
                <a:ext uri="{FF2B5EF4-FFF2-40B4-BE49-F238E27FC236}">
                  <a16:creationId xmlns:a16="http://schemas.microsoft.com/office/drawing/2014/main" id="{D6D828AD-B2CD-7BA8-4D98-FFBDDD430D19}"/>
                </a:ext>
              </a:extLst>
            </p:cNvPr>
            <p:cNvSpPr>
              <a:spLocks/>
            </p:cNvSpPr>
            <p:nvPr/>
          </p:nvSpPr>
          <p:spPr bwMode="auto">
            <a:xfrm>
              <a:off x="6456103" y="1120775"/>
              <a:ext cx="36513"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02">
              <a:extLst>
                <a:ext uri="{FF2B5EF4-FFF2-40B4-BE49-F238E27FC236}">
                  <a16:creationId xmlns:a16="http://schemas.microsoft.com/office/drawing/2014/main" id="{265F00AC-247C-E8C3-F508-7C57FA1F7ACD}"/>
                </a:ext>
              </a:extLst>
            </p:cNvPr>
            <p:cNvSpPr>
              <a:spLocks/>
            </p:cNvSpPr>
            <p:nvPr/>
          </p:nvSpPr>
          <p:spPr bwMode="auto">
            <a:xfrm>
              <a:off x="6403715" y="1174750"/>
              <a:ext cx="34925" cy="3651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03">
              <a:extLst>
                <a:ext uri="{FF2B5EF4-FFF2-40B4-BE49-F238E27FC236}">
                  <a16:creationId xmlns:a16="http://schemas.microsoft.com/office/drawing/2014/main" id="{47B718CD-7999-38BB-20AB-F1BBC2334CA6}"/>
                </a:ext>
              </a:extLst>
            </p:cNvPr>
            <p:cNvSpPr>
              <a:spLocks/>
            </p:cNvSpPr>
            <p:nvPr/>
          </p:nvSpPr>
          <p:spPr bwMode="auto">
            <a:xfrm>
              <a:off x="6349740" y="1228725"/>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04">
              <a:extLst>
                <a:ext uri="{FF2B5EF4-FFF2-40B4-BE49-F238E27FC236}">
                  <a16:creationId xmlns:a16="http://schemas.microsoft.com/office/drawing/2014/main" id="{3A8EDD3B-857D-79BF-3770-90BC72C1C805}"/>
                </a:ext>
              </a:extLst>
            </p:cNvPr>
            <p:cNvSpPr>
              <a:spLocks/>
            </p:cNvSpPr>
            <p:nvPr/>
          </p:nvSpPr>
          <p:spPr bwMode="auto">
            <a:xfrm>
              <a:off x="6295765" y="1282700"/>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05">
              <a:extLst>
                <a:ext uri="{FF2B5EF4-FFF2-40B4-BE49-F238E27FC236}">
                  <a16:creationId xmlns:a16="http://schemas.microsoft.com/office/drawing/2014/main" id="{F4D4609B-FAC6-89E5-EF75-93F3B14C7126}"/>
                </a:ext>
              </a:extLst>
            </p:cNvPr>
            <p:cNvSpPr>
              <a:spLocks/>
            </p:cNvSpPr>
            <p:nvPr/>
          </p:nvSpPr>
          <p:spPr bwMode="auto">
            <a:xfrm>
              <a:off x="6241790" y="1336675"/>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58" name="Group 607">
              <a:extLst>
                <a:ext uri="{FF2B5EF4-FFF2-40B4-BE49-F238E27FC236}">
                  <a16:creationId xmlns:a16="http://schemas.microsoft.com/office/drawing/2014/main" id="{E5CE62C8-C972-00AB-20D9-EED25E196A3B}"/>
                </a:ext>
              </a:extLst>
            </p:cNvPr>
            <p:cNvGrpSpPr>
              <a:grpSpLocks/>
            </p:cNvGrpSpPr>
            <p:nvPr/>
          </p:nvGrpSpPr>
          <p:grpSpPr bwMode="auto">
            <a:xfrm>
              <a:off x="5255952" y="468313"/>
              <a:ext cx="1408113" cy="1493838"/>
              <a:chOff x="3702" y="295"/>
              <a:chExt cx="887" cy="941"/>
            </a:xfrm>
            <a:grpFill/>
          </p:grpSpPr>
          <p:sp>
            <p:nvSpPr>
              <p:cNvPr id="71" name="Freeform 407">
                <a:extLst>
                  <a:ext uri="{FF2B5EF4-FFF2-40B4-BE49-F238E27FC236}">
                    <a16:creationId xmlns:a16="http://schemas.microsoft.com/office/drawing/2014/main" id="{F8895C26-D6B8-5A71-3A2C-DBEB1B0F0E53}"/>
                  </a:ext>
                </a:extLst>
              </p:cNvPr>
              <p:cNvSpPr>
                <a:spLocks/>
              </p:cNvSpPr>
              <p:nvPr/>
            </p:nvSpPr>
            <p:spPr bwMode="auto">
              <a:xfrm>
                <a:off x="4289" y="876"/>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408">
                <a:extLst>
                  <a:ext uri="{FF2B5EF4-FFF2-40B4-BE49-F238E27FC236}">
                    <a16:creationId xmlns:a16="http://schemas.microsoft.com/office/drawing/2014/main" id="{B8749497-E903-E928-F274-6ABC7348CB0E}"/>
                  </a:ext>
                </a:extLst>
              </p:cNvPr>
              <p:cNvSpPr>
                <a:spLocks/>
              </p:cNvSpPr>
              <p:nvPr/>
            </p:nvSpPr>
            <p:spPr bwMode="auto">
              <a:xfrm>
                <a:off x="4255" y="910"/>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409">
                <a:extLst>
                  <a:ext uri="{FF2B5EF4-FFF2-40B4-BE49-F238E27FC236}">
                    <a16:creationId xmlns:a16="http://schemas.microsoft.com/office/drawing/2014/main" id="{C43BB479-8EF6-92E1-DCFE-5CFB513697AF}"/>
                  </a:ext>
                </a:extLst>
              </p:cNvPr>
              <p:cNvSpPr>
                <a:spLocks/>
              </p:cNvSpPr>
              <p:nvPr/>
            </p:nvSpPr>
            <p:spPr bwMode="auto">
              <a:xfrm>
                <a:off x="4222" y="943"/>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Freeform 410">
                <a:extLst>
                  <a:ext uri="{FF2B5EF4-FFF2-40B4-BE49-F238E27FC236}">
                    <a16:creationId xmlns:a16="http://schemas.microsoft.com/office/drawing/2014/main" id="{4E6FF581-71BC-D5F5-FA7F-5E6251DBF9C3}"/>
                  </a:ext>
                </a:extLst>
              </p:cNvPr>
              <p:cNvSpPr>
                <a:spLocks/>
              </p:cNvSpPr>
              <p:nvPr/>
            </p:nvSpPr>
            <p:spPr bwMode="auto">
              <a:xfrm>
                <a:off x="4188" y="97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Freeform 411">
                <a:extLst>
                  <a:ext uri="{FF2B5EF4-FFF2-40B4-BE49-F238E27FC236}">
                    <a16:creationId xmlns:a16="http://schemas.microsoft.com/office/drawing/2014/main" id="{C9012D5C-6CBC-0F65-B115-6799F17E8F35}"/>
                  </a:ext>
                </a:extLst>
              </p:cNvPr>
              <p:cNvSpPr>
                <a:spLocks/>
              </p:cNvSpPr>
              <p:nvPr/>
            </p:nvSpPr>
            <p:spPr bwMode="auto">
              <a:xfrm>
                <a:off x="4154" y="101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412">
                <a:extLst>
                  <a:ext uri="{FF2B5EF4-FFF2-40B4-BE49-F238E27FC236}">
                    <a16:creationId xmlns:a16="http://schemas.microsoft.com/office/drawing/2014/main" id="{8E93C97D-BE78-4089-15F0-0BB29B2A6C98}"/>
                  </a:ext>
                </a:extLst>
              </p:cNvPr>
              <p:cNvSpPr>
                <a:spLocks/>
              </p:cNvSpPr>
              <p:nvPr/>
            </p:nvSpPr>
            <p:spPr bwMode="auto">
              <a:xfrm>
                <a:off x="4120" y="1045"/>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413">
                <a:extLst>
                  <a:ext uri="{FF2B5EF4-FFF2-40B4-BE49-F238E27FC236}">
                    <a16:creationId xmlns:a16="http://schemas.microsoft.com/office/drawing/2014/main" id="{A68AD392-B2D9-74CD-B19A-35C594C3CA05}"/>
                  </a:ext>
                </a:extLst>
              </p:cNvPr>
              <p:cNvSpPr>
                <a:spLocks/>
              </p:cNvSpPr>
              <p:nvPr/>
            </p:nvSpPr>
            <p:spPr bwMode="auto">
              <a:xfrm>
                <a:off x="4086" y="1079"/>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414">
                <a:extLst>
                  <a:ext uri="{FF2B5EF4-FFF2-40B4-BE49-F238E27FC236}">
                    <a16:creationId xmlns:a16="http://schemas.microsoft.com/office/drawing/2014/main" id="{6A14C41B-83B3-F2B6-29CB-CA5703FF2011}"/>
                  </a:ext>
                </a:extLst>
              </p:cNvPr>
              <p:cNvSpPr>
                <a:spLocks/>
              </p:cNvSpPr>
              <p:nvPr/>
            </p:nvSpPr>
            <p:spPr bwMode="auto">
              <a:xfrm>
                <a:off x="4052" y="1113"/>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415">
                <a:extLst>
                  <a:ext uri="{FF2B5EF4-FFF2-40B4-BE49-F238E27FC236}">
                    <a16:creationId xmlns:a16="http://schemas.microsoft.com/office/drawing/2014/main" id="{ABA04720-9240-CEA0-24A2-F18E63BAE663}"/>
                  </a:ext>
                </a:extLst>
              </p:cNvPr>
              <p:cNvSpPr>
                <a:spLocks/>
              </p:cNvSpPr>
              <p:nvPr/>
            </p:nvSpPr>
            <p:spPr bwMode="auto">
              <a:xfrm>
                <a:off x="4019" y="1146"/>
                <a:ext cx="22" cy="23"/>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416">
                <a:extLst>
                  <a:ext uri="{FF2B5EF4-FFF2-40B4-BE49-F238E27FC236}">
                    <a16:creationId xmlns:a16="http://schemas.microsoft.com/office/drawing/2014/main" id="{471EB087-B34C-F60B-A24E-50F81AADCD59}"/>
                  </a:ext>
                </a:extLst>
              </p:cNvPr>
              <p:cNvSpPr>
                <a:spLocks/>
              </p:cNvSpPr>
              <p:nvPr/>
            </p:nvSpPr>
            <p:spPr bwMode="auto">
              <a:xfrm>
                <a:off x="3985" y="118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Oval 417">
                <a:extLst>
                  <a:ext uri="{FF2B5EF4-FFF2-40B4-BE49-F238E27FC236}">
                    <a16:creationId xmlns:a16="http://schemas.microsoft.com/office/drawing/2014/main" id="{1BC5D01D-9F10-455D-7DA2-5541561FE1F9}"/>
                  </a:ext>
                </a:extLst>
              </p:cNvPr>
              <p:cNvSpPr>
                <a:spLocks noChangeArrowheads="1"/>
              </p:cNvSpPr>
              <p:nvPr/>
            </p:nvSpPr>
            <p:spPr bwMode="auto">
              <a:xfrm>
                <a:off x="3952" y="121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418">
                <a:extLst>
                  <a:ext uri="{FF2B5EF4-FFF2-40B4-BE49-F238E27FC236}">
                    <a16:creationId xmlns:a16="http://schemas.microsoft.com/office/drawing/2014/main" id="{EAA01EE4-F0D8-042D-C3AF-55D6C1848134}"/>
                  </a:ext>
                </a:extLst>
              </p:cNvPr>
              <p:cNvSpPr>
                <a:spLocks/>
              </p:cNvSpPr>
              <p:nvPr/>
            </p:nvSpPr>
            <p:spPr bwMode="auto">
              <a:xfrm>
                <a:off x="4566" y="544"/>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419">
                <a:extLst>
                  <a:ext uri="{FF2B5EF4-FFF2-40B4-BE49-F238E27FC236}">
                    <a16:creationId xmlns:a16="http://schemas.microsoft.com/office/drawing/2014/main" id="{DCB2FF46-E9F0-4995-A776-0060D34A594E}"/>
                  </a:ext>
                </a:extLst>
              </p:cNvPr>
              <p:cNvSpPr>
                <a:spLocks/>
              </p:cNvSpPr>
              <p:nvPr/>
            </p:nvSpPr>
            <p:spPr bwMode="auto">
              <a:xfrm>
                <a:off x="4532" y="57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420">
                <a:extLst>
                  <a:ext uri="{FF2B5EF4-FFF2-40B4-BE49-F238E27FC236}">
                    <a16:creationId xmlns:a16="http://schemas.microsoft.com/office/drawing/2014/main" id="{6AABB2FD-E7C0-59ED-DECA-57E4E3C82CC7}"/>
                  </a:ext>
                </a:extLst>
              </p:cNvPr>
              <p:cNvSpPr>
                <a:spLocks/>
              </p:cNvSpPr>
              <p:nvPr/>
            </p:nvSpPr>
            <p:spPr bwMode="auto">
              <a:xfrm>
                <a:off x="4498" y="61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421">
                <a:extLst>
                  <a:ext uri="{FF2B5EF4-FFF2-40B4-BE49-F238E27FC236}">
                    <a16:creationId xmlns:a16="http://schemas.microsoft.com/office/drawing/2014/main" id="{E52845EE-6C09-6141-F6AD-6AC9C114EB79}"/>
                  </a:ext>
                </a:extLst>
              </p:cNvPr>
              <p:cNvSpPr>
                <a:spLocks/>
              </p:cNvSpPr>
              <p:nvPr/>
            </p:nvSpPr>
            <p:spPr bwMode="auto">
              <a:xfrm>
                <a:off x="4465" y="645"/>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Freeform 422">
                <a:extLst>
                  <a:ext uri="{FF2B5EF4-FFF2-40B4-BE49-F238E27FC236}">
                    <a16:creationId xmlns:a16="http://schemas.microsoft.com/office/drawing/2014/main" id="{05EB226D-39FF-B3F2-F7FF-FEB2EBD348ED}"/>
                  </a:ext>
                </a:extLst>
              </p:cNvPr>
              <p:cNvSpPr>
                <a:spLocks/>
              </p:cNvSpPr>
              <p:nvPr/>
            </p:nvSpPr>
            <p:spPr bwMode="auto">
              <a:xfrm>
                <a:off x="4431" y="679"/>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Oval 423">
                <a:extLst>
                  <a:ext uri="{FF2B5EF4-FFF2-40B4-BE49-F238E27FC236}">
                    <a16:creationId xmlns:a16="http://schemas.microsoft.com/office/drawing/2014/main" id="{6A5CA106-071F-ED19-760A-6E99DD89296C}"/>
                  </a:ext>
                </a:extLst>
              </p:cNvPr>
              <p:cNvSpPr>
                <a:spLocks noChangeArrowheads="1"/>
              </p:cNvSpPr>
              <p:nvPr/>
            </p:nvSpPr>
            <p:spPr bwMode="auto">
              <a:xfrm>
                <a:off x="4398" y="714"/>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424">
                <a:extLst>
                  <a:ext uri="{FF2B5EF4-FFF2-40B4-BE49-F238E27FC236}">
                    <a16:creationId xmlns:a16="http://schemas.microsoft.com/office/drawing/2014/main" id="{D532F4B8-0C22-26ED-F7CB-6F3B645B920C}"/>
                  </a:ext>
                </a:extLst>
              </p:cNvPr>
              <p:cNvSpPr>
                <a:spLocks/>
              </p:cNvSpPr>
              <p:nvPr/>
            </p:nvSpPr>
            <p:spPr bwMode="auto">
              <a:xfrm>
                <a:off x="4363" y="747"/>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425">
                <a:extLst>
                  <a:ext uri="{FF2B5EF4-FFF2-40B4-BE49-F238E27FC236}">
                    <a16:creationId xmlns:a16="http://schemas.microsoft.com/office/drawing/2014/main" id="{720833CB-CFD8-234C-CA59-27D5B071F1C4}"/>
                  </a:ext>
                </a:extLst>
              </p:cNvPr>
              <p:cNvSpPr>
                <a:spLocks/>
              </p:cNvSpPr>
              <p:nvPr/>
            </p:nvSpPr>
            <p:spPr bwMode="auto">
              <a:xfrm>
                <a:off x="4329" y="78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426">
                <a:extLst>
                  <a:ext uri="{FF2B5EF4-FFF2-40B4-BE49-F238E27FC236}">
                    <a16:creationId xmlns:a16="http://schemas.microsoft.com/office/drawing/2014/main" id="{B98F7704-3E0A-61CE-6471-B8C38DBA2367}"/>
                  </a:ext>
                </a:extLst>
              </p:cNvPr>
              <p:cNvSpPr>
                <a:spLocks/>
              </p:cNvSpPr>
              <p:nvPr/>
            </p:nvSpPr>
            <p:spPr bwMode="auto">
              <a:xfrm>
                <a:off x="4295" y="81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427">
                <a:extLst>
                  <a:ext uri="{FF2B5EF4-FFF2-40B4-BE49-F238E27FC236}">
                    <a16:creationId xmlns:a16="http://schemas.microsoft.com/office/drawing/2014/main" id="{525F3A2A-5A67-D90A-1C1F-78E49BAF53F6}"/>
                  </a:ext>
                </a:extLst>
              </p:cNvPr>
              <p:cNvSpPr>
                <a:spLocks/>
              </p:cNvSpPr>
              <p:nvPr/>
            </p:nvSpPr>
            <p:spPr bwMode="auto">
              <a:xfrm>
                <a:off x="4262" y="84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428">
                <a:extLst>
                  <a:ext uri="{FF2B5EF4-FFF2-40B4-BE49-F238E27FC236}">
                    <a16:creationId xmlns:a16="http://schemas.microsoft.com/office/drawing/2014/main" id="{F890377F-9086-2362-C898-16A6788A3B7F}"/>
                  </a:ext>
                </a:extLst>
              </p:cNvPr>
              <p:cNvSpPr>
                <a:spLocks/>
              </p:cNvSpPr>
              <p:nvPr/>
            </p:nvSpPr>
            <p:spPr bwMode="auto">
              <a:xfrm>
                <a:off x="4228" y="882"/>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Oval 429">
                <a:extLst>
                  <a:ext uri="{FF2B5EF4-FFF2-40B4-BE49-F238E27FC236}">
                    <a16:creationId xmlns:a16="http://schemas.microsoft.com/office/drawing/2014/main" id="{B700A600-4046-6578-AB38-CF049CD9463C}"/>
                  </a:ext>
                </a:extLst>
              </p:cNvPr>
              <p:cNvSpPr>
                <a:spLocks noChangeArrowheads="1"/>
              </p:cNvSpPr>
              <p:nvPr/>
            </p:nvSpPr>
            <p:spPr bwMode="auto">
              <a:xfrm>
                <a:off x="4195" y="91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Oval 430">
                <a:extLst>
                  <a:ext uri="{FF2B5EF4-FFF2-40B4-BE49-F238E27FC236}">
                    <a16:creationId xmlns:a16="http://schemas.microsoft.com/office/drawing/2014/main" id="{2FACE5D7-C0C9-64F8-CB67-AD4B2FCB629F}"/>
                  </a:ext>
                </a:extLst>
              </p:cNvPr>
              <p:cNvSpPr>
                <a:spLocks noChangeArrowheads="1"/>
              </p:cNvSpPr>
              <p:nvPr/>
            </p:nvSpPr>
            <p:spPr bwMode="auto">
              <a:xfrm>
                <a:off x="4161" y="951"/>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Freeform 431">
                <a:extLst>
                  <a:ext uri="{FF2B5EF4-FFF2-40B4-BE49-F238E27FC236}">
                    <a16:creationId xmlns:a16="http://schemas.microsoft.com/office/drawing/2014/main" id="{09724317-86C2-7177-A48B-EBD29E6F1B81}"/>
                  </a:ext>
                </a:extLst>
              </p:cNvPr>
              <p:cNvSpPr>
                <a:spLocks/>
              </p:cNvSpPr>
              <p:nvPr/>
            </p:nvSpPr>
            <p:spPr bwMode="auto">
              <a:xfrm>
                <a:off x="4126" y="98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Freeform 432">
                <a:extLst>
                  <a:ext uri="{FF2B5EF4-FFF2-40B4-BE49-F238E27FC236}">
                    <a16:creationId xmlns:a16="http://schemas.microsoft.com/office/drawing/2014/main" id="{592046E8-8318-2464-0196-F3AF10049045}"/>
                  </a:ext>
                </a:extLst>
              </p:cNvPr>
              <p:cNvSpPr>
                <a:spLocks/>
              </p:cNvSpPr>
              <p:nvPr/>
            </p:nvSpPr>
            <p:spPr bwMode="auto">
              <a:xfrm>
                <a:off x="4092" y="101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433">
                <a:extLst>
                  <a:ext uri="{FF2B5EF4-FFF2-40B4-BE49-F238E27FC236}">
                    <a16:creationId xmlns:a16="http://schemas.microsoft.com/office/drawing/2014/main" id="{AD404540-0B03-FE9C-EBDE-A7575CE747CF}"/>
                  </a:ext>
                </a:extLst>
              </p:cNvPr>
              <p:cNvSpPr>
                <a:spLocks/>
              </p:cNvSpPr>
              <p:nvPr/>
            </p:nvSpPr>
            <p:spPr bwMode="auto">
              <a:xfrm>
                <a:off x="4059" y="105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434">
                <a:extLst>
                  <a:ext uri="{FF2B5EF4-FFF2-40B4-BE49-F238E27FC236}">
                    <a16:creationId xmlns:a16="http://schemas.microsoft.com/office/drawing/2014/main" id="{4C4D3EBA-B136-0E72-DD74-1F06E6AB7ECD}"/>
                  </a:ext>
                </a:extLst>
              </p:cNvPr>
              <p:cNvSpPr>
                <a:spLocks/>
              </p:cNvSpPr>
              <p:nvPr/>
            </p:nvSpPr>
            <p:spPr bwMode="auto">
              <a:xfrm>
                <a:off x="4025" y="1085"/>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9" name="Freeform 435">
                <a:extLst>
                  <a:ext uri="{FF2B5EF4-FFF2-40B4-BE49-F238E27FC236}">
                    <a16:creationId xmlns:a16="http://schemas.microsoft.com/office/drawing/2014/main" id="{8A914A00-5622-CA04-14CC-1095C85D5088}"/>
                  </a:ext>
                </a:extLst>
              </p:cNvPr>
              <p:cNvSpPr>
                <a:spLocks/>
              </p:cNvSpPr>
              <p:nvPr/>
            </p:nvSpPr>
            <p:spPr bwMode="auto">
              <a:xfrm>
                <a:off x="3991" y="111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0" name="Freeform 436">
                <a:extLst>
                  <a:ext uri="{FF2B5EF4-FFF2-40B4-BE49-F238E27FC236}">
                    <a16:creationId xmlns:a16="http://schemas.microsoft.com/office/drawing/2014/main" id="{94F5E34A-0B2D-1B23-F188-74211B7C765E}"/>
                  </a:ext>
                </a:extLst>
              </p:cNvPr>
              <p:cNvSpPr>
                <a:spLocks/>
              </p:cNvSpPr>
              <p:nvPr/>
            </p:nvSpPr>
            <p:spPr bwMode="auto">
              <a:xfrm>
                <a:off x="3957" y="1153"/>
                <a:ext cx="23" cy="22"/>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1" name="Freeform 437">
                <a:extLst>
                  <a:ext uri="{FF2B5EF4-FFF2-40B4-BE49-F238E27FC236}">
                    <a16:creationId xmlns:a16="http://schemas.microsoft.com/office/drawing/2014/main" id="{5B9E00C8-39AA-4CED-3F57-17A65816860D}"/>
                  </a:ext>
                </a:extLst>
              </p:cNvPr>
              <p:cNvSpPr>
                <a:spLocks/>
              </p:cNvSpPr>
              <p:nvPr/>
            </p:nvSpPr>
            <p:spPr bwMode="auto">
              <a:xfrm>
                <a:off x="3923" y="118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2" name="Freeform 438">
                <a:extLst>
                  <a:ext uri="{FF2B5EF4-FFF2-40B4-BE49-F238E27FC236}">
                    <a16:creationId xmlns:a16="http://schemas.microsoft.com/office/drawing/2014/main" id="{94AAF50E-4A4B-88FA-A9A3-2AB66ED67F07}"/>
                  </a:ext>
                </a:extLst>
              </p:cNvPr>
              <p:cNvSpPr>
                <a:spLocks/>
              </p:cNvSpPr>
              <p:nvPr/>
            </p:nvSpPr>
            <p:spPr bwMode="auto">
              <a:xfrm>
                <a:off x="4539" y="516"/>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3" name="Freeform 439">
                <a:extLst>
                  <a:ext uri="{FF2B5EF4-FFF2-40B4-BE49-F238E27FC236}">
                    <a16:creationId xmlns:a16="http://schemas.microsoft.com/office/drawing/2014/main" id="{49C8A538-1A75-EAF1-6C50-6E8D582F29F8}"/>
                  </a:ext>
                </a:extLst>
              </p:cNvPr>
              <p:cNvSpPr>
                <a:spLocks/>
              </p:cNvSpPr>
              <p:nvPr/>
            </p:nvSpPr>
            <p:spPr bwMode="auto">
              <a:xfrm>
                <a:off x="4505" y="550"/>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4" name="Freeform 440">
                <a:extLst>
                  <a:ext uri="{FF2B5EF4-FFF2-40B4-BE49-F238E27FC236}">
                    <a16:creationId xmlns:a16="http://schemas.microsoft.com/office/drawing/2014/main" id="{A1A7E853-19E7-B6EC-BFF6-66177C2F8CAB}"/>
                  </a:ext>
                </a:extLst>
              </p:cNvPr>
              <p:cNvSpPr>
                <a:spLocks/>
              </p:cNvSpPr>
              <p:nvPr/>
            </p:nvSpPr>
            <p:spPr bwMode="auto">
              <a:xfrm>
                <a:off x="4471" y="584"/>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5" name="Freeform 441">
                <a:extLst>
                  <a:ext uri="{FF2B5EF4-FFF2-40B4-BE49-F238E27FC236}">
                    <a16:creationId xmlns:a16="http://schemas.microsoft.com/office/drawing/2014/main" id="{C6BEA5DD-7F40-5E5D-5669-4F00F76B703D}"/>
                  </a:ext>
                </a:extLst>
              </p:cNvPr>
              <p:cNvSpPr>
                <a:spLocks/>
              </p:cNvSpPr>
              <p:nvPr/>
            </p:nvSpPr>
            <p:spPr bwMode="auto">
              <a:xfrm>
                <a:off x="4437" y="61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6" name="Freeform 442">
                <a:extLst>
                  <a:ext uri="{FF2B5EF4-FFF2-40B4-BE49-F238E27FC236}">
                    <a16:creationId xmlns:a16="http://schemas.microsoft.com/office/drawing/2014/main" id="{C684D60A-15DE-FD26-187E-DC774665F540}"/>
                  </a:ext>
                </a:extLst>
              </p:cNvPr>
              <p:cNvSpPr>
                <a:spLocks/>
              </p:cNvSpPr>
              <p:nvPr/>
            </p:nvSpPr>
            <p:spPr bwMode="auto">
              <a:xfrm>
                <a:off x="4403" y="651"/>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7" name="Oval 443">
                <a:extLst>
                  <a:ext uri="{FF2B5EF4-FFF2-40B4-BE49-F238E27FC236}">
                    <a16:creationId xmlns:a16="http://schemas.microsoft.com/office/drawing/2014/main" id="{47C03E1D-3A67-6F36-2355-98F7800A7887}"/>
                  </a:ext>
                </a:extLst>
              </p:cNvPr>
              <p:cNvSpPr>
                <a:spLocks noChangeArrowheads="1"/>
              </p:cNvSpPr>
              <p:nvPr/>
            </p:nvSpPr>
            <p:spPr bwMode="auto">
              <a:xfrm>
                <a:off x="4370" y="68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8" name="Oval 444">
                <a:extLst>
                  <a:ext uri="{FF2B5EF4-FFF2-40B4-BE49-F238E27FC236}">
                    <a16:creationId xmlns:a16="http://schemas.microsoft.com/office/drawing/2014/main" id="{C37828FA-3A50-068D-FCD3-3022A45A7338}"/>
                  </a:ext>
                </a:extLst>
              </p:cNvPr>
              <p:cNvSpPr>
                <a:spLocks noChangeArrowheads="1"/>
              </p:cNvSpPr>
              <p:nvPr/>
            </p:nvSpPr>
            <p:spPr bwMode="auto">
              <a:xfrm>
                <a:off x="4337" y="72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9" name="Freeform 445">
                <a:extLst>
                  <a:ext uri="{FF2B5EF4-FFF2-40B4-BE49-F238E27FC236}">
                    <a16:creationId xmlns:a16="http://schemas.microsoft.com/office/drawing/2014/main" id="{DC0DE051-CA73-7BE1-3DA8-B73578ABF50B}"/>
                  </a:ext>
                </a:extLst>
              </p:cNvPr>
              <p:cNvSpPr>
                <a:spLocks/>
              </p:cNvSpPr>
              <p:nvPr/>
            </p:nvSpPr>
            <p:spPr bwMode="auto">
              <a:xfrm>
                <a:off x="4302" y="753"/>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 name="Freeform 446">
                <a:extLst>
                  <a:ext uri="{FF2B5EF4-FFF2-40B4-BE49-F238E27FC236}">
                    <a16:creationId xmlns:a16="http://schemas.microsoft.com/office/drawing/2014/main" id="{99735563-E787-E238-A110-AF3831CE1CDF}"/>
                  </a:ext>
                </a:extLst>
              </p:cNvPr>
              <p:cNvSpPr>
                <a:spLocks/>
              </p:cNvSpPr>
              <p:nvPr/>
            </p:nvSpPr>
            <p:spPr bwMode="auto">
              <a:xfrm>
                <a:off x="4268" y="787"/>
                <a:ext cx="23" cy="22"/>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1" name="Freeform 447">
                <a:extLst>
                  <a:ext uri="{FF2B5EF4-FFF2-40B4-BE49-F238E27FC236}">
                    <a16:creationId xmlns:a16="http://schemas.microsoft.com/office/drawing/2014/main" id="{93A62A0E-D03D-E90F-26EA-64044956F8CC}"/>
                  </a:ext>
                </a:extLst>
              </p:cNvPr>
              <p:cNvSpPr>
                <a:spLocks/>
              </p:cNvSpPr>
              <p:nvPr/>
            </p:nvSpPr>
            <p:spPr bwMode="auto">
              <a:xfrm>
                <a:off x="4234" y="82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2" name="Freeform 448">
                <a:extLst>
                  <a:ext uri="{FF2B5EF4-FFF2-40B4-BE49-F238E27FC236}">
                    <a16:creationId xmlns:a16="http://schemas.microsoft.com/office/drawing/2014/main" id="{1E9FAAF1-27B8-D9DE-3C30-08910A9F7028}"/>
                  </a:ext>
                </a:extLst>
              </p:cNvPr>
              <p:cNvSpPr>
                <a:spLocks/>
              </p:cNvSpPr>
              <p:nvPr/>
            </p:nvSpPr>
            <p:spPr bwMode="auto">
              <a:xfrm>
                <a:off x="4200" y="85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3" name="Freeform 449">
                <a:extLst>
                  <a:ext uri="{FF2B5EF4-FFF2-40B4-BE49-F238E27FC236}">
                    <a16:creationId xmlns:a16="http://schemas.microsoft.com/office/drawing/2014/main" id="{DFD3DA2C-312A-F2DF-26C1-74850A51FDF7}"/>
                  </a:ext>
                </a:extLst>
              </p:cNvPr>
              <p:cNvSpPr>
                <a:spLocks/>
              </p:cNvSpPr>
              <p:nvPr/>
            </p:nvSpPr>
            <p:spPr bwMode="auto">
              <a:xfrm>
                <a:off x="4166" y="8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4" name="Freeform 450">
                <a:extLst>
                  <a:ext uri="{FF2B5EF4-FFF2-40B4-BE49-F238E27FC236}">
                    <a16:creationId xmlns:a16="http://schemas.microsoft.com/office/drawing/2014/main" id="{D74502B0-2A71-614A-3F18-D02945151568}"/>
                  </a:ext>
                </a:extLst>
              </p:cNvPr>
              <p:cNvSpPr>
                <a:spLocks/>
              </p:cNvSpPr>
              <p:nvPr/>
            </p:nvSpPr>
            <p:spPr bwMode="auto">
              <a:xfrm>
                <a:off x="4133" y="922"/>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5" name="Freeform 451">
                <a:extLst>
                  <a:ext uri="{FF2B5EF4-FFF2-40B4-BE49-F238E27FC236}">
                    <a16:creationId xmlns:a16="http://schemas.microsoft.com/office/drawing/2014/main" id="{AB96FCA3-16AD-5249-E903-D1A8F82DC59A}"/>
                  </a:ext>
                </a:extLst>
              </p:cNvPr>
              <p:cNvSpPr>
                <a:spLocks/>
              </p:cNvSpPr>
              <p:nvPr/>
            </p:nvSpPr>
            <p:spPr bwMode="auto">
              <a:xfrm>
                <a:off x="4099" y="956"/>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6" name="Freeform 452">
                <a:extLst>
                  <a:ext uri="{FF2B5EF4-FFF2-40B4-BE49-F238E27FC236}">
                    <a16:creationId xmlns:a16="http://schemas.microsoft.com/office/drawing/2014/main" id="{0A652100-370D-6740-0210-1AF22843E1D6}"/>
                  </a:ext>
                </a:extLst>
              </p:cNvPr>
              <p:cNvSpPr>
                <a:spLocks/>
              </p:cNvSpPr>
              <p:nvPr/>
            </p:nvSpPr>
            <p:spPr bwMode="auto">
              <a:xfrm>
                <a:off x="4065" y="990"/>
                <a:ext cx="23"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6" y="0"/>
                      <a:pt x="900" y="194"/>
                    </a:cubicBezTo>
                    <a:cubicBezTo>
                      <a:pt x="1095" y="389"/>
                      <a:pt x="1095" y="705"/>
                      <a:pt x="900" y="899"/>
                    </a:cubicBezTo>
                    <a:cubicBezTo>
                      <a:pt x="706"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7" name="Freeform 453">
                <a:extLst>
                  <a:ext uri="{FF2B5EF4-FFF2-40B4-BE49-F238E27FC236}">
                    <a16:creationId xmlns:a16="http://schemas.microsoft.com/office/drawing/2014/main" id="{5A6AD8AF-AC35-BAC4-4A89-1262D8FC2873}"/>
                  </a:ext>
                </a:extLst>
              </p:cNvPr>
              <p:cNvSpPr>
                <a:spLocks/>
              </p:cNvSpPr>
              <p:nvPr/>
            </p:nvSpPr>
            <p:spPr bwMode="auto">
              <a:xfrm>
                <a:off x="4031" y="102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8" name="Freeform 454">
                <a:extLst>
                  <a:ext uri="{FF2B5EF4-FFF2-40B4-BE49-F238E27FC236}">
                    <a16:creationId xmlns:a16="http://schemas.microsoft.com/office/drawing/2014/main" id="{0075104D-E3C3-7472-336D-72E361A0FFA8}"/>
                  </a:ext>
                </a:extLst>
              </p:cNvPr>
              <p:cNvSpPr>
                <a:spLocks/>
              </p:cNvSpPr>
              <p:nvPr/>
            </p:nvSpPr>
            <p:spPr bwMode="auto">
              <a:xfrm>
                <a:off x="3997" y="1057"/>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9" name="Freeform 455">
                <a:extLst>
                  <a:ext uri="{FF2B5EF4-FFF2-40B4-BE49-F238E27FC236}">
                    <a16:creationId xmlns:a16="http://schemas.microsoft.com/office/drawing/2014/main" id="{6EC14757-0AC6-A74E-F3E8-842F7AFCB843}"/>
                  </a:ext>
                </a:extLst>
              </p:cNvPr>
              <p:cNvSpPr>
                <a:spLocks/>
              </p:cNvSpPr>
              <p:nvPr/>
            </p:nvSpPr>
            <p:spPr bwMode="auto">
              <a:xfrm>
                <a:off x="3963" y="10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0" name="Freeform 456">
                <a:extLst>
                  <a:ext uri="{FF2B5EF4-FFF2-40B4-BE49-F238E27FC236}">
                    <a16:creationId xmlns:a16="http://schemas.microsoft.com/office/drawing/2014/main" id="{1A43F217-1502-9119-55ED-653DAECAD5D3}"/>
                  </a:ext>
                </a:extLst>
              </p:cNvPr>
              <p:cNvSpPr>
                <a:spLocks/>
              </p:cNvSpPr>
              <p:nvPr/>
            </p:nvSpPr>
            <p:spPr bwMode="auto">
              <a:xfrm>
                <a:off x="3929" y="112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1" name="Freeform 457">
                <a:extLst>
                  <a:ext uri="{FF2B5EF4-FFF2-40B4-BE49-F238E27FC236}">
                    <a16:creationId xmlns:a16="http://schemas.microsoft.com/office/drawing/2014/main" id="{C0770C13-36DD-67A8-1B49-2F4504EE9866}"/>
                  </a:ext>
                </a:extLst>
              </p:cNvPr>
              <p:cNvSpPr>
                <a:spLocks/>
              </p:cNvSpPr>
              <p:nvPr/>
            </p:nvSpPr>
            <p:spPr bwMode="auto">
              <a:xfrm>
                <a:off x="3896" y="1159"/>
                <a:ext cx="22"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2" name="Freeform 458">
                <a:extLst>
                  <a:ext uri="{FF2B5EF4-FFF2-40B4-BE49-F238E27FC236}">
                    <a16:creationId xmlns:a16="http://schemas.microsoft.com/office/drawing/2014/main" id="{AE3B2366-54BF-D783-D13C-7AA64DF3146A}"/>
                  </a:ext>
                </a:extLst>
              </p:cNvPr>
              <p:cNvSpPr>
                <a:spLocks/>
              </p:cNvSpPr>
              <p:nvPr/>
            </p:nvSpPr>
            <p:spPr bwMode="auto">
              <a:xfrm>
                <a:off x="4511" y="48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3" name="Freeform 459">
                <a:extLst>
                  <a:ext uri="{FF2B5EF4-FFF2-40B4-BE49-F238E27FC236}">
                    <a16:creationId xmlns:a16="http://schemas.microsoft.com/office/drawing/2014/main" id="{7219BB4E-BD2F-427F-4872-288A8FE4E4C7}"/>
                  </a:ext>
                </a:extLst>
              </p:cNvPr>
              <p:cNvSpPr>
                <a:spLocks/>
              </p:cNvSpPr>
              <p:nvPr/>
            </p:nvSpPr>
            <p:spPr bwMode="auto">
              <a:xfrm>
                <a:off x="4477" y="52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4" name="Freeform 460">
                <a:extLst>
                  <a:ext uri="{FF2B5EF4-FFF2-40B4-BE49-F238E27FC236}">
                    <a16:creationId xmlns:a16="http://schemas.microsoft.com/office/drawing/2014/main" id="{F5CE9FEF-042E-8A3F-4D1A-FB58E45ED22D}"/>
                  </a:ext>
                </a:extLst>
              </p:cNvPr>
              <p:cNvSpPr>
                <a:spLocks/>
              </p:cNvSpPr>
              <p:nvPr/>
            </p:nvSpPr>
            <p:spPr bwMode="auto">
              <a:xfrm>
                <a:off x="4443" y="556"/>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5" name="Freeform 461">
                <a:extLst>
                  <a:ext uri="{FF2B5EF4-FFF2-40B4-BE49-F238E27FC236}">
                    <a16:creationId xmlns:a16="http://schemas.microsoft.com/office/drawing/2014/main" id="{7641E90F-DBED-8E73-BF0D-1D9671F2A661}"/>
                  </a:ext>
                </a:extLst>
              </p:cNvPr>
              <p:cNvSpPr>
                <a:spLocks/>
              </p:cNvSpPr>
              <p:nvPr/>
            </p:nvSpPr>
            <p:spPr bwMode="auto">
              <a:xfrm>
                <a:off x="4409" y="590"/>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6" name="Freeform 462">
                <a:extLst>
                  <a:ext uri="{FF2B5EF4-FFF2-40B4-BE49-F238E27FC236}">
                    <a16:creationId xmlns:a16="http://schemas.microsoft.com/office/drawing/2014/main" id="{3B7D2E25-DE22-9D34-D50B-3340371EB85C}"/>
                  </a:ext>
                </a:extLst>
              </p:cNvPr>
              <p:cNvSpPr>
                <a:spLocks/>
              </p:cNvSpPr>
              <p:nvPr/>
            </p:nvSpPr>
            <p:spPr bwMode="auto">
              <a:xfrm>
                <a:off x="4376" y="624"/>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7" name="Freeform 463">
                <a:extLst>
                  <a:ext uri="{FF2B5EF4-FFF2-40B4-BE49-F238E27FC236}">
                    <a16:creationId xmlns:a16="http://schemas.microsoft.com/office/drawing/2014/main" id="{77DC1524-97F0-81DD-C256-CAADE9DCDFAE}"/>
                  </a:ext>
                </a:extLst>
              </p:cNvPr>
              <p:cNvSpPr>
                <a:spLocks/>
              </p:cNvSpPr>
              <p:nvPr/>
            </p:nvSpPr>
            <p:spPr bwMode="auto">
              <a:xfrm>
                <a:off x="4342" y="65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8" name="Freeform 464">
                <a:extLst>
                  <a:ext uri="{FF2B5EF4-FFF2-40B4-BE49-F238E27FC236}">
                    <a16:creationId xmlns:a16="http://schemas.microsoft.com/office/drawing/2014/main" id="{FEA79C87-6AD0-77FE-C4EF-8086F251C164}"/>
                  </a:ext>
                </a:extLst>
              </p:cNvPr>
              <p:cNvSpPr>
                <a:spLocks/>
              </p:cNvSpPr>
              <p:nvPr/>
            </p:nvSpPr>
            <p:spPr bwMode="auto">
              <a:xfrm>
                <a:off x="4308" y="69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9" name="Freeform 465">
                <a:extLst>
                  <a:ext uri="{FF2B5EF4-FFF2-40B4-BE49-F238E27FC236}">
                    <a16:creationId xmlns:a16="http://schemas.microsoft.com/office/drawing/2014/main" id="{6BAF4FC7-8518-D1DE-EF67-0CD63C93C68D}"/>
                  </a:ext>
                </a:extLst>
              </p:cNvPr>
              <p:cNvSpPr>
                <a:spLocks/>
              </p:cNvSpPr>
              <p:nvPr/>
            </p:nvSpPr>
            <p:spPr bwMode="auto">
              <a:xfrm>
                <a:off x="4274" y="725"/>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0" name="Freeform 466">
                <a:extLst>
                  <a:ext uri="{FF2B5EF4-FFF2-40B4-BE49-F238E27FC236}">
                    <a16:creationId xmlns:a16="http://schemas.microsoft.com/office/drawing/2014/main" id="{0FBF4DFC-F3CA-0072-E477-68B1E9DF9F2D}"/>
                  </a:ext>
                </a:extLst>
              </p:cNvPr>
              <p:cNvSpPr>
                <a:spLocks/>
              </p:cNvSpPr>
              <p:nvPr/>
            </p:nvSpPr>
            <p:spPr bwMode="auto">
              <a:xfrm>
                <a:off x="4240" y="759"/>
                <a:ext cx="23"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1" name="Freeform 467">
                <a:extLst>
                  <a:ext uri="{FF2B5EF4-FFF2-40B4-BE49-F238E27FC236}">
                    <a16:creationId xmlns:a16="http://schemas.microsoft.com/office/drawing/2014/main" id="{D387D5C7-6F47-AEE6-0CA6-45860D824727}"/>
                  </a:ext>
                </a:extLst>
              </p:cNvPr>
              <p:cNvSpPr>
                <a:spLocks/>
              </p:cNvSpPr>
              <p:nvPr/>
            </p:nvSpPr>
            <p:spPr bwMode="auto">
              <a:xfrm>
                <a:off x="4206" y="793"/>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2" name="Freeform 468">
                <a:extLst>
                  <a:ext uri="{FF2B5EF4-FFF2-40B4-BE49-F238E27FC236}">
                    <a16:creationId xmlns:a16="http://schemas.microsoft.com/office/drawing/2014/main" id="{6984CF44-69FF-1763-2F43-1D07147F5BBD}"/>
                  </a:ext>
                </a:extLst>
              </p:cNvPr>
              <p:cNvSpPr>
                <a:spLocks/>
              </p:cNvSpPr>
              <p:nvPr/>
            </p:nvSpPr>
            <p:spPr bwMode="auto">
              <a:xfrm>
                <a:off x="4173" y="827"/>
                <a:ext cx="22"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3" name="Freeform 469">
                <a:extLst>
                  <a:ext uri="{FF2B5EF4-FFF2-40B4-BE49-F238E27FC236}">
                    <a16:creationId xmlns:a16="http://schemas.microsoft.com/office/drawing/2014/main" id="{C0927025-0C98-27E4-747F-A85D694C6497}"/>
                  </a:ext>
                </a:extLst>
              </p:cNvPr>
              <p:cNvSpPr>
                <a:spLocks/>
              </p:cNvSpPr>
              <p:nvPr/>
            </p:nvSpPr>
            <p:spPr bwMode="auto">
              <a:xfrm>
                <a:off x="4139" y="86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4" name="Freeform 470">
                <a:extLst>
                  <a:ext uri="{FF2B5EF4-FFF2-40B4-BE49-F238E27FC236}">
                    <a16:creationId xmlns:a16="http://schemas.microsoft.com/office/drawing/2014/main" id="{0572E793-9495-A94B-E7F4-274115E3C3A4}"/>
                  </a:ext>
                </a:extLst>
              </p:cNvPr>
              <p:cNvSpPr>
                <a:spLocks/>
              </p:cNvSpPr>
              <p:nvPr/>
            </p:nvSpPr>
            <p:spPr bwMode="auto">
              <a:xfrm>
                <a:off x="4105" y="89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5" name="Oval 471">
                <a:extLst>
                  <a:ext uri="{FF2B5EF4-FFF2-40B4-BE49-F238E27FC236}">
                    <a16:creationId xmlns:a16="http://schemas.microsoft.com/office/drawing/2014/main" id="{30CC7B06-6047-1034-B31B-F892CDF33BA3}"/>
                  </a:ext>
                </a:extLst>
              </p:cNvPr>
              <p:cNvSpPr>
                <a:spLocks noChangeArrowheads="1"/>
              </p:cNvSpPr>
              <p:nvPr/>
            </p:nvSpPr>
            <p:spPr bwMode="auto">
              <a:xfrm>
                <a:off x="4072" y="92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6" name="Oval 472">
                <a:extLst>
                  <a:ext uri="{FF2B5EF4-FFF2-40B4-BE49-F238E27FC236}">
                    <a16:creationId xmlns:a16="http://schemas.microsoft.com/office/drawing/2014/main" id="{0EC5397F-74AC-3B22-FB84-9C61674A25E4}"/>
                  </a:ext>
                </a:extLst>
              </p:cNvPr>
              <p:cNvSpPr>
                <a:spLocks noChangeArrowheads="1"/>
              </p:cNvSpPr>
              <p:nvPr/>
            </p:nvSpPr>
            <p:spPr bwMode="auto">
              <a:xfrm>
                <a:off x="4038" y="96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7" name="Freeform 473">
                <a:extLst>
                  <a:ext uri="{FF2B5EF4-FFF2-40B4-BE49-F238E27FC236}">
                    <a16:creationId xmlns:a16="http://schemas.microsoft.com/office/drawing/2014/main" id="{43A81F2C-3E5D-29CF-B7FB-13708C64AB8F}"/>
                  </a:ext>
                </a:extLst>
              </p:cNvPr>
              <p:cNvSpPr>
                <a:spLocks/>
              </p:cNvSpPr>
              <p:nvPr/>
            </p:nvSpPr>
            <p:spPr bwMode="auto">
              <a:xfrm>
                <a:off x="4003" y="99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8" name="Freeform 474">
                <a:extLst>
                  <a:ext uri="{FF2B5EF4-FFF2-40B4-BE49-F238E27FC236}">
                    <a16:creationId xmlns:a16="http://schemas.microsoft.com/office/drawing/2014/main" id="{6ECCCCCC-7417-372A-C326-38314A63802B}"/>
                  </a:ext>
                </a:extLst>
              </p:cNvPr>
              <p:cNvSpPr>
                <a:spLocks/>
              </p:cNvSpPr>
              <p:nvPr/>
            </p:nvSpPr>
            <p:spPr bwMode="auto">
              <a:xfrm>
                <a:off x="3970" y="103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9" name="Freeform 475">
                <a:extLst>
                  <a:ext uri="{FF2B5EF4-FFF2-40B4-BE49-F238E27FC236}">
                    <a16:creationId xmlns:a16="http://schemas.microsoft.com/office/drawing/2014/main" id="{2361F2BF-C827-879D-7F5A-ADF5BA0A8DFE}"/>
                  </a:ext>
                </a:extLst>
              </p:cNvPr>
              <p:cNvSpPr>
                <a:spLocks/>
              </p:cNvSpPr>
              <p:nvPr/>
            </p:nvSpPr>
            <p:spPr bwMode="auto">
              <a:xfrm>
                <a:off x="3936" y="1064"/>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0" name="Freeform 476">
                <a:extLst>
                  <a:ext uri="{FF2B5EF4-FFF2-40B4-BE49-F238E27FC236}">
                    <a16:creationId xmlns:a16="http://schemas.microsoft.com/office/drawing/2014/main" id="{838ED02F-EDC0-4C80-15CB-DB3D2448019E}"/>
                  </a:ext>
                </a:extLst>
              </p:cNvPr>
              <p:cNvSpPr>
                <a:spLocks/>
              </p:cNvSpPr>
              <p:nvPr/>
            </p:nvSpPr>
            <p:spPr bwMode="auto">
              <a:xfrm>
                <a:off x="3902" y="109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1" name="Freeform 477">
                <a:extLst>
                  <a:ext uri="{FF2B5EF4-FFF2-40B4-BE49-F238E27FC236}">
                    <a16:creationId xmlns:a16="http://schemas.microsoft.com/office/drawing/2014/main" id="{BA5FB734-FDB7-C123-AA7B-4FE2AA47E45D}"/>
                  </a:ext>
                </a:extLst>
              </p:cNvPr>
              <p:cNvSpPr>
                <a:spLocks/>
              </p:cNvSpPr>
              <p:nvPr/>
            </p:nvSpPr>
            <p:spPr bwMode="auto">
              <a:xfrm>
                <a:off x="3868" y="1131"/>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2" name="Freeform 478">
                <a:extLst>
                  <a:ext uri="{FF2B5EF4-FFF2-40B4-BE49-F238E27FC236}">
                    <a16:creationId xmlns:a16="http://schemas.microsoft.com/office/drawing/2014/main" id="{94A1626B-F9E7-A432-5C20-BFA97963F357}"/>
                  </a:ext>
                </a:extLst>
              </p:cNvPr>
              <p:cNvSpPr>
                <a:spLocks/>
              </p:cNvSpPr>
              <p:nvPr/>
            </p:nvSpPr>
            <p:spPr bwMode="auto">
              <a:xfrm>
                <a:off x="4483" y="46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3" name="Freeform 479">
                <a:extLst>
                  <a:ext uri="{FF2B5EF4-FFF2-40B4-BE49-F238E27FC236}">
                    <a16:creationId xmlns:a16="http://schemas.microsoft.com/office/drawing/2014/main" id="{7C3ACDC9-C2EC-C9D2-BAB3-AE7794167CAD}"/>
                  </a:ext>
                </a:extLst>
              </p:cNvPr>
              <p:cNvSpPr>
                <a:spLocks/>
              </p:cNvSpPr>
              <p:nvPr/>
            </p:nvSpPr>
            <p:spPr bwMode="auto">
              <a:xfrm>
                <a:off x="4450" y="495"/>
                <a:ext cx="22"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4" name="Freeform 480">
                <a:extLst>
                  <a:ext uri="{FF2B5EF4-FFF2-40B4-BE49-F238E27FC236}">
                    <a16:creationId xmlns:a16="http://schemas.microsoft.com/office/drawing/2014/main" id="{5C52BE2F-BF4C-F1A5-1F8A-6C7BE70536DB}"/>
                  </a:ext>
                </a:extLst>
              </p:cNvPr>
              <p:cNvSpPr>
                <a:spLocks/>
              </p:cNvSpPr>
              <p:nvPr/>
            </p:nvSpPr>
            <p:spPr bwMode="auto">
              <a:xfrm>
                <a:off x="4416" y="52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5" name="Freeform 481">
                <a:extLst>
                  <a:ext uri="{FF2B5EF4-FFF2-40B4-BE49-F238E27FC236}">
                    <a16:creationId xmlns:a16="http://schemas.microsoft.com/office/drawing/2014/main" id="{9D618EC5-AB0D-DADE-F6EE-7474DDA6440F}"/>
                  </a:ext>
                </a:extLst>
              </p:cNvPr>
              <p:cNvSpPr>
                <a:spLocks/>
              </p:cNvSpPr>
              <p:nvPr/>
            </p:nvSpPr>
            <p:spPr bwMode="auto">
              <a:xfrm>
                <a:off x="4382" y="562"/>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6" name="Freeform 482">
                <a:extLst>
                  <a:ext uri="{FF2B5EF4-FFF2-40B4-BE49-F238E27FC236}">
                    <a16:creationId xmlns:a16="http://schemas.microsoft.com/office/drawing/2014/main" id="{04FA021B-9757-E429-5FAF-A793E72CA87B}"/>
                  </a:ext>
                </a:extLst>
              </p:cNvPr>
              <p:cNvSpPr>
                <a:spLocks/>
              </p:cNvSpPr>
              <p:nvPr/>
            </p:nvSpPr>
            <p:spPr bwMode="auto">
              <a:xfrm>
                <a:off x="4348" y="596"/>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7" name="Freeform 483">
                <a:extLst>
                  <a:ext uri="{FF2B5EF4-FFF2-40B4-BE49-F238E27FC236}">
                    <a16:creationId xmlns:a16="http://schemas.microsoft.com/office/drawing/2014/main" id="{2D7E38EE-53A1-5E91-7950-DF5F669E96D8}"/>
                  </a:ext>
                </a:extLst>
              </p:cNvPr>
              <p:cNvSpPr>
                <a:spLocks/>
              </p:cNvSpPr>
              <p:nvPr/>
            </p:nvSpPr>
            <p:spPr bwMode="auto">
              <a:xfrm>
                <a:off x="4314" y="6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8" name="Freeform 484">
                <a:extLst>
                  <a:ext uri="{FF2B5EF4-FFF2-40B4-BE49-F238E27FC236}">
                    <a16:creationId xmlns:a16="http://schemas.microsoft.com/office/drawing/2014/main" id="{9B8055F0-BED6-8A2A-1ECF-12ABCF2B8355}"/>
                  </a:ext>
                </a:extLst>
              </p:cNvPr>
              <p:cNvSpPr>
                <a:spLocks/>
              </p:cNvSpPr>
              <p:nvPr/>
            </p:nvSpPr>
            <p:spPr bwMode="auto">
              <a:xfrm>
                <a:off x="4280" y="66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9" name="Freeform 485">
                <a:extLst>
                  <a:ext uri="{FF2B5EF4-FFF2-40B4-BE49-F238E27FC236}">
                    <a16:creationId xmlns:a16="http://schemas.microsoft.com/office/drawing/2014/main" id="{F1CEB121-9F26-0867-FC2F-2B012A385D70}"/>
                  </a:ext>
                </a:extLst>
              </p:cNvPr>
              <p:cNvSpPr>
                <a:spLocks/>
              </p:cNvSpPr>
              <p:nvPr/>
            </p:nvSpPr>
            <p:spPr bwMode="auto">
              <a:xfrm>
                <a:off x="4246" y="698"/>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0" name="Oval 486">
                <a:extLst>
                  <a:ext uri="{FF2B5EF4-FFF2-40B4-BE49-F238E27FC236}">
                    <a16:creationId xmlns:a16="http://schemas.microsoft.com/office/drawing/2014/main" id="{3CC8F9FA-9773-4FFA-7242-56512B66E512}"/>
                  </a:ext>
                </a:extLst>
              </p:cNvPr>
              <p:cNvSpPr>
                <a:spLocks noChangeArrowheads="1"/>
              </p:cNvSpPr>
              <p:nvPr/>
            </p:nvSpPr>
            <p:spPr bwMode="auto">
              <a:xfrm>
                <a:off x="4214" y="73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1" name="Freeform 487">
                <a:extLst>
                  <a:ext uri="{FF2B5EF4-FFF2-40B4-BE49-F238E27FC236}">
                    <a16:creationId xmlns:a16="http://schemas.microsoft.com/office/drawing/2014/main" id="{88443325-6600-EE45-1082-DB62650A779A}"/>
                  </a:ext>
                </a:extLst>
              </p:cNvPr>
              <p:cNvSpPr>
                <a:spLocks/>
              </p:cNvSpPr>
              <p:nvPr/>
            </p:nvSpPr>
            <p:spPr bwMode="auto">
              <a:xfrm>
                <a:off x="4179" y="765"/>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2" name="Freeform 488">
                <a:extLst>
                  <a:ext uri="{FF2B5EF4-FFF2-40B4-BE49-F238E27FC236}">
                    <a16:creationId xmlns:a16="http://schemas.microsoft.com/office/drawing/2014/main" id="{92AFB373-EF81-707F-9BD6-79F3B5146E5D}"/>
                  </a:ext>
                </a:extLst>
              </p:cNvPr>
              <p:cNvSpPr>
                <a:spLocks/>
              </p:cNvSpPr>
              <p:nvPr/>
            </p:nvSpPr>
            <p:spPr bwMode="auto">
              <a:xfrm>
                <a:off x="4145" y="79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3" name="Freeform 489">
                <a:extLst>
                  <a:ext uri="{FF2B5EF4-FFF2-40B4-BE49-F238E27FC236}">
                    <a16:creationId xmlns:a16="http://schemas.microsoft.com/office/drawing/2014/main" id="{47E26D7A-E91F-CDCB-13AF-CE8CA9C504DF}"/>
                  </a:ext>
                </a:extLst>
              </p:cNvPr>
              <p:cNvSpPr>
                <a:spLocks/>
              </p:cNvSpPr>
              <p:nvPr/>
            </p:nvSpPr>
            <p:spPr bwMode="auto">
              <a:xfrm>
                <a:off x="4111" y="83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4" name="Freeform 490">
                <a:extLst>
                  <a:ext uri="{FF2B5EF4-FFF2-40B4-BE49-F238E27FC236}">
                    <a16:creationId xmlns:a16="http://schemas.microsoft.com/office/drawing/2014/main" id="{A5064C9E-2EF9-1870-A5DA-0C71B8D50606}"/>
                  </a:ext>
                </a:extLst>
              </p:cNvPr>
              <p:cNvSpPr>
                <a:spLocks/>
              </p:cNvSpPr>
              <p:nvPr/>
            </p:nvSpPr>
            <p:spPr bwMode="auto">
              <a:xfrm>
                <a:off x="4077" y="867"/>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5" name="Freeform 491">
                <a:extLst>
                  <a:ext uri="{FF2B5EF4-FFF2-40B4-BE49-F238E27FC236}">
                    <a16:creationId xmlns:a16="http://schemas.microsoft.com/office/drawing/2014/main" id="{F0A2028A-AA08-C185-A331-BCE91A9317EE}"/>
                  </a:ext>
                </a:extLst>
              </p:cNvPr>
              <p:cNvSpPr>
                <a:spLocks/>
              </p:cNvSpPr>
              <p:nvPr/>
            </p:nvSpPr>
            <p:spPr bwMode="auto">
              <a:xfrm>
                <a:off x="4043" y="901"/>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6" name="Oval 492">
                <a:extLst>
                  <a:ext uri="{FF2B5EF4-FFF2-40B4-BE49-F238E27FC236}">
                    <a16:creationId xmlns:a16="http://schemas.microsoft.com/office/drawing/2014/main" id="{B6C63A7F-463F-AAAD-0539-2A429747427B}"/>
                  </a:ext>
                </a:extLst>
              </p:cNvPr>
              <p:cNvSpPr>
                <a:spLocks noChangeArrowheads="1"/>
              </p:cNvSpPr>
              <p:nvPr/>
            </p:nvSpPr>
            <p:spPr bwMode="auto">
              <a:xfrm>
                <a:off x="4011" y="93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7" name="Freeform 493">
                <a:extLst>
                  <a:ext uri="{FF2B5EF4-FFF2-40B4-BE49-F238E27FC236}">
                    <a16:creationId xmlns:a16="http://schemas.microsoft.com/office/drawing/2014/main" id="{31A6E68D-401E-7127-7000-D01444B48224}"/>
                  </a:ext>
                </a:extLst>
              </p:cNvPr>
              <p:cNvSpPr>
                <a:spLocks/>
              </p:cNvSpPr>
              <p:nvPr/>
            </p:nvSpPr>
            <p:spPr bwMode="auto">
              <a:xfrm>
                <a:off x="3976" y="96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8" name="Freeform 494">
                <a:extLst>
                  <a:ext uri="{FF2B5EF4-FFF2-40B4-BE49-F238E27FC236}">
                    <a16:creationId xmlns:a16="http://schemas.microsoft.com/office/drawing/2014/main" id="{B8D7C4CC-AD6A-C844-715D-0346F1014828}"/>
                  </a:ext>
                </a:extLst>
              </p:cNvPr>
              <p:cNvSpPr>
                <a:spLocks/>
              </p:cNvSpPr>
              <p:nvPr/>
            </p:nvSpPr>
            <p:spPr bwMode="auto">
              <a:xfrm>
                <a:off x="3942" y="1002"/>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9" name="Freeform 495">
                <a:extLst>
                  <a:ext uri="{FF2B5EF4-FFF2-40B4-BE49-F238E27FC236}">
                    <a16:creationId xmlns:a16="http://schemas.microsoft.com/office/drawing/2014/main" id="{51C57A09-FC7B-F7F6-DDE7-ADE5097D4C25}"/>
                  </a:ext>
                </a:extLst>
              </p:cNvPr>
              <p:cNvSpPr>
                <a:spLocks/>
              </p:cNvSpPr>
              <p:nvPr/>
            </p:nvSpPr>
            <p:spPr bwMode="auto">
              <a:xfrm>
                <a:off x="3908" y="103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0" name="Freeform 496">
                <a:extLst>
                  <a:ext uri="{FF2B5EF4-FFF2-40B4-BE49-F238E27FC236}">
                    <a16:creationId xmlns:a16="http://schemas.microsoft.com/office/drawing/2014/main" id="{B2598F21-F296-3EC7-9655-26E5A8A8C0F7}"/>
                  </a:ext>
                </a:extLst>
              </p:cNvPr>
              <p:cNvSpPr>
                <a:spLocks/>
              </p:cNvSpPr>
              <p:nvPr/>
            </p:nvSpPr>
            <p:spPr bwMode="auto">
              <a:xfrm>
                <a:off x="3874" y="107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1" name="Freeform 497">
                <a:extLst>
                  <a:ext uri="{FF2B5EF4-FFF2-40B4-BE49-F238E27FC236}">
                    <a16:creationId xmlns:a16="http://schemas.microsoft.com/office/drawing/2014/main" id="{D232882D-B823-CF1B-5076-E243EB7FF9BD}"/>
                  </a:ext>
                </a:extLst>
              </p:cNvPr>
              <p:cNvSpPr>
                <a:spLocks/>
              </p:cNvSpPr>
              <p:nvPr/>
            </p:nvSpPr>
            <p:spPr bwMode="auto">
              <a:xfrm>
                <a:off x="3840" y="1104"/>
                <a:ext cx="23" cy="22"/>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2" name="Oval 498">
                <a:extLst>
                  <a:ext uri="{FF2B5EF4-FFF2-40B4-BE49-F238E27FC236}">
                    <a16:creationId xmlns:a16="http://schemas.microsoft.com/office/drawing/2014/main" id="{288CFC52-8D19-E48D-236C-567DD83B5C45}"/>
                  </a:ext>
                </a:extLst>
              </p:cNvPr>
              <p:cNvSpPr>
                <a:spLocks noChangeArrowheads="1"/>
              </p:cNvSpPr>
              <p:nvPr/>
            </p:nvSpPr>
            <p:spPr bwMode="auto">
              <a:xfrm>
                <a:off x="4457" y="4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3" name="Oval 499">
                <a:extLst>
                  <a:ext uri="{FF2B5EF4-FFF2-40B4-BE49-F238E27FC236}">
                    <a16:creationId xmlns:a16="http://schemas.microsoft.com/office/drawing/2014/main" id="{60D6FBAD-57A8-6624-16B4-A614121823CF}"/>
                  </a:ext>
                </a:extLst>
              </p:cNvPr>
              <p:cNvSpPr>
                <a:spLocks noChangeArrowheads="1"/>
              </p:cNvSpPr>
              <p:nvPr/>
            </p:nvSpPr>
            <p:spPr bwMode="auto">
              <a:xfrm>
                <a:off x="4423" y="46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4" name="Freeform 500">
                <a:extLst>
                  <a:ext uri="{FF2B5EF4-FFF2-40B4-BE49-F238E27FC236}">
                    <a16:creationId xmlns:a16="http://schemas.microsoft.com/office/drawing/2014/main" id="{7B5DCC8D-B273-8542-65CB-A665870800E5}"/>
                  </a:ext>
                </a:extLst>
              </p:cNvPr>
              <p:cNvSpPr>
                <a:spLocks/>
              </p:cNvSpPr>
              <p:nvPr/>
            </p:nvSpPr>
            <p:spPr bwMode="auto">
              <a:xfrm>
                <a:off x="4388" y="50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5" name="Freeform 501">
                <a:extLst>
                  <a:ext uri="{FF2B5EF4-FFF2-40B4-BE49-F238E27FC236}">
                    <a16:creationId xmlns:a16="http://schemas.microsoft.com/office/drawing/2014/main" id="{C31C011A-DB97-A920-322B-DEB99B6070C9}"/>
                  </a:ext>
                </a:extLst>
              </p:cNvPr>
              <p:cNvSpPr>
                <a:spLocks/>
              </p:cNvSpPr>
              <p:nvPr/>
            </p:nvSpPr>
            <p:spPr bwMode="auto">
              <a:xfrm>
                <a:off x="4354" y="53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6" name="Freeform 502">
                <a:extLst>
                  <a:ext uri="{FF2B5EF4-FFF2-40B4-BE49-F238E27FC236}">
                    <a16:creationId xmlns:a16="http://schemas.microsoft.com/office/drawing/2014/main" id="{4C2643CA-E420-39ED-5C01-A1F3C6300506}"/>
                  </a:ext>
                </a:extLst>
              </p:cNvPr>
              <p:cNvSpPr>
                <a:spLocks/>
              </p:cNvSpPr>
              <p:nvPr/>
            </p:nvSpPr>
            <p:spPr bwMode="auto">
              <a:xfrm>
                <a:off x="4320" y="568"/>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7" name="Freeform 503">
                <a:extLst>
                  <a:ext uri="{FF2B5EF4-FFF2-40B4-BE49-F238E27FC236}">
                    <a16:creationId xmlns:a16="http://schemas.microsoft.com/office/drawing/2014/main" id="{05FFCD08-D5DF-A82E-ED12-3BA233C4BA32}"/>
                  </a:ext>
                </a:extLst>
              </p:cNvPr>
              <p:cNvSpPr>
                <a:spLocks/>
              </p:cNvSpPr>
              <p:nvPr/>
            </p:nvSpPr>
            <p:spPr bwMode="auto">
              <a:xfrm>
                <a:off x="4287" y="602"/>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8" name="Freeform 504">
                <a:extLst>
                  <a:ext uri="{FF2B5EF4-FFF2-40B4-BE49-F238E27FC236}">
                    <a16:creationId xmlns:a16="http://schemas.microsoft.com/office/drawing/2014/main" id="{34F0D367-1CAA-5FC0-4572-B694AB01C489}"/>
                  </a:ext>
                </a:extLst>
              </p:cNvPr>
              <p:cNvSpPr>
                <a:spLocks/>
              </p:cNvSpPr>
              <p:nvPr/>
            </p:nvSpPr>
            <p:spPr bwMode="auto">
              <a:xfrm>
                <a:off x="4253" y="636"/>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9" name="Freeform 505">
                <a:extLst>
                  <a:ext uri="{FF2B5EF4-FFF2-40B4-BE49-F238E27FC236}">
                    <a16:creationId xmlns:a16="http://schemas.microsoft.com/office/drawing/2014/main" id="{F64B9E5B-7239-B267-052E-0623A50E0697}"/>
                  </a:ext>
                </a:extLst>
              </p:cNvPr>
              <p:cNvSpPr>
                <a:spLocks/>
              </p:cNvSpPr>
              <p:nvPr/>
            </p:nvSpPr>
            <p:spPr bwMode="auto">
              <a:xfrm>
                <a:off x="4219" y="67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0" name="Freeform 506">
                <a:extLst>
                  <a:ext uri="{FF2B5EF4-FFF2-40B4-BE49-F238E27FC236}">
                    <a16:creationId xmlns:a16="http://schemas.microsoft.com/office/drawing/2014/main" id="{76A047E8-8FA9-B630-D442-90AB9D9C0939}"/>
                  </a:ext>
                </a:extLst>
              </p:cNvPr>
              <p:cNvSpPr>
                <a:spLocks/>
              </p:cNvSpPr>
              <p:nvPr/>
            </p:nvSpPr>
            <p:spPr bwMode="auto">
              <a:xfrm>
                <a:off x="4185" y="70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1" name="Freeform 507">
                <a:extLst>
                  <a:ext uri="{FF2B5EF4-FFF2-40B4-BE49-F238E27FC236}">
                    <a16:creationId xmlns:a16="http://schemas.microsoft.com/office/drawing/2014/main" id="{819C7AF5-E49F-F4C6-3346-EFE5861F0F55}"/>
                  </a:ext>
                </a:extLst>
              </p:cNvPr>
              <p:cNvSpPr>
                <a:spLocks/>
              </p:cNvSpPr>
              <p:nvPr/>
            </p:nvSpPr>
            <p:spPr bwMode="auto">
              <a:xfrm>
                <a:off x="4151" y="738"/>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2" name="Freeform 508">
                <a:extLst>
                  <a:ext uri="{FF2B5EF4-FFF2-40B4-BE49-F238E27FC236}">
                    <a16:creationId xmlns:a16="http://schemas.microsoft.com/office/drawing/2014/main" id="{7872441C-A34D-322D-DF3A-FB2E2467E153}"/>
                  </a:ext>
                </a:extLst>
              </p:cNvPr>
              <p:cNvSpPr>
                <a:spLocks/>
              </p:cNvSpPr>
              <p:nvPr/>
            </p:nvSpPr>
            <p:spPr bwMode="auto">
              <a:xfrm>
                <a:off x="4117" y="771"/>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3" name="Freeform 509">
                <a:extLst>
                  <a:ext uri="{FF2B5EF4-FFF2-40B4-BE49-F238E27FC236}">
                    <a16:creationId xmlns:a16="http://schemas.microsoft.com/office/drawing/2014/main" id="{48DD0077-6FBE-94CD-0B26-A3A8682469F1}"/>
                  </a:ext>
                </a:extLst>
              </p:cNvPr>
              <p:cNvSpPr>
                <a:spLocks/>
              </p:cNvSpPr>
              <p:nvPr/>
            </p:nvSpPr>
            <p:spPr bwMode="auto">
              <a:xfrm>
                <a:off x="4084" y="805"/>
                <a:ext cx="22" cy="23"/>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4" name="Freeform 510">
                <a:extLst>
                  <a:ext uri="{FF2B5EF4-FFF2-40B4-BE49-F238E27FC236}">
                    <a16:creationId xmlns:a16="http://schemas.microsoft.com/office/drawing/2014/main" id="{EA2C5AA7-064D-F606-0763-69041FFB412D}"/>
                  </a:ext>
                </a:extLst>
              </p:cNvPr>
              <p:cNvSpPr>
                <a:spLocks/>
              </p:cNvSpPr>
              <p:nvPr/>
            </p:nvSpPr>
            <p:spPr bwMode="auto">
              <a:xfrm>
                <a:off x="4050" y="839"/>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5" name="Freeform 511">
                <a:extLst>
                  <a:ext uri="{FF2B5EF4-FFF2-40B4-BE49-F238E27FC236}">
                    <a16:creationId xmlns:a16="http://schemas.microsoft.com/office/drawing/2014/main" id="{DA8FE32B-5EF9-C7C1-97EE-8E50EF9BFC0E}"/>
                  </a:ext>
                </a:extLst>
              </p:cNvPr>
              <p:cNvSpPr>
                <a:spLocks/>
              </p:cNvSpPr>
              <p:nvPr/>
            </p:nvSpPr>
            <p:spPr bwMode="auto">
              <a:xfrm>
                <a:off x="4016" y="8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6" name="Freeform 512">
                <a:extLst>
                  <a:ext uri="{FF2B5EF4-FFF2-40B4-BE49-F238E27FC236}">
                    <a16:creationId xmlns:a16="http://schemas.microsoft.com/office/drawing/2014/main" id="{CEBFCB09-1CC6-DF4E-9960-071736E869B0}"/>
                  </a:ext>
                </a:extLst>
              </p:cNvPr>
              <p:cNvSpPr>
                <a:spLocks/>
              </p:cNvSpPr>
              <p:nvPr/>
            </p:nvSpPr>
            <p:spPr bwMode="auto">
              <a:xfrm>
                <a:off x="3982" y="90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7" name="Freeform 513">
                <a:extLst>
                  <a:ext uri="{FF2B5EF4-FFF2-40B4-BE49-F238E27FC236}">
                    <a16:creationId xmlns:a16="http://schemas.microsoft.com/office/drawing/2014/main" id="{B073D31B-15B5-A22C-5443-463344EA23D9}"/>
                  </a:ext>
                </a:extLst>
              </p:cNvPr>
              <p:cNvSpPr>
                <a:spLocks/>
              </p:cNvSpPr>
              <p:nvPr/>
            </p:nvSpPr>
            <p:spPr bwMode="auto">
              <a:xfrm>
                <a:off x="3948" y="941"/>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8" name="Oval 514">
                <a:extLst>
                  <a:ext uri="{FF2B5EF4-FFF2-40B4-BE49-F238E27FC236}">
                    <a16:creationId xmlns:a16="http://schemas.microsoft.com/office/drawing/2014/main" id="{0738677F-F119-69A8-EEBB-77B9BED4FA29}"/>
                  </a:ext>
                </a:extLst>
              </p:cNvPr>
              <p:cNvSpPr>
                <a:spLocks noChangeArrowheads="1"/>
              </p:cNvSpPr>
              <p:nvPr/>
            </p:nvSpPr>
            <p:spPr bwMode="auto">
              <a:xfrm>
                <a:off x="3915" y="976"/>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9" name="Oval 515">
                <a:extLst>
                  <a:ext uri="{FF2B5EF4-FFF2-40B4-BE49-F238E27FC236}">
                    <a16:creationId xmlns:a16="http://schemas.microsoft.com/office/drawing/2014/main" id="{FD053674-505E-E91A-1689-C83DFD93929A}"/>
                  </a:ext>
                </a:extLst>
              </p:cNvPr>
              <p:cNvSpPr>
                <a:spLocks noChangeArrowheads="1"/>
              </p:cNvSpPr>
              <p:nvPr/>
            </p:nvSpPr>
            <p:spPr bwMode="auto">
              <a:xfrm>
                <a:off x="3882" y="100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0" name="Freeform 516">
                <a:extLst>
                  <a:ext uri="{FF2B5EF4-FFF2-40B4-BE49-F238E27FC236}">
                    <a16:creationId xmlns:a16="http://schemas.microsoft.com/office/drawing/2014/main" id="{E47A15D1-9838-D6AE-E3C2-5D7EE2F9E21F}"/>
                  </a:ext>
                </a:extLst>
              </p:cNvPr>
              <p:cNvSpPr>
                <a:spLocks/>
              </p:cNvSpPr>
              <p:nvPr/>
            </p:nvSpPr>
            <p:spPr bwMode="auto">
              <a:xfrm>
                <a:off x="3847" y="1042"/>
                <a:ext cx="22"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1" name="Freeform 517">
                <a:extLst>
                  <a:ext uri="{FF2B5EF4-FFF2-40B4-BE49-F238E27FC236}">
                    <a16:creationId xmlns:a16="http://schemas.microsoft.com/office/drawing/2014/main" id="{43F11FA3-7B7D-19C2-7987-3E6E4F0DC542}"/>
                  </a:ext>
                </a:extLst>
              </p:cNvPr>
              <p:cNvSpPr>
                <a:spLocks/>
              </p:cNvSpPr>
              <p:nvPr/>
            </p:nvSpPr>
            <p:spPr bwMode="auto">
              <a:xfrm>
                <a:off x="3813" y="10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2" name="Oval 518">
                <a:extLst>
                  <a:ext uri="{FF2B5EF4-FFF2-40B4-BE49-F238E27FC236}">
                    <a16:creationId xmlns:a16="http://schemas.microsoft.com/office/drawing/2014/main" id="{38021CD1-77D3-1992-CA05-ADF8F6D6F570}"/>
                  </a:ext>
                </a:extLst>
              </p:cNvPr>
              <p:cNvSpPr>
                <a:spLocks noChangeArrowheads="1"/>
              </p:cNvSpPr>
              <p:nvPr/>
            </p:nvSpPr>
            <p:spPr bwMode="auto">
              <a:xfrm>
                <a:off x="4429" y="4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3" name="Freeform 519">
                <a:extLst>
                  <a:ext uri="{FF2B5EF4-FFF2-40B4-BE49-F238E27FC236}">
                    <a16:creationId xmlns:a16="http://schemas.microsoft.com/office/drawing/2014/main" id="{FEDFCDC5-15E3-6AAE-DAE3-4C60D76BF7F8}"/>
                  </a:ext>
                </a:extLst>
              </p:cNvPr>
              <p:cNvSpPr>
                <a:spLocks/>
              </p:cNvSpPr>
              <p:nvPr/>
            </p:nvSpPr>
            <p:spPr bwMode="auto">
              <a:xfrm>
                <a:off x="4394" y="43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4" name="Freeform 520">
                <a:extLst>
                  <a:ext uri="{FF2B5EF4-FFF2-40B4-BE49-F238E27FC236}">
                    <a16:creationId xmlns:a16="http://schemas.microsoft.com/office/drawing/2014/main" id="{A0B41B80-14AD-50F3-710E-3C0BE61399AF}"/>
                  </a:ext>
                </a:extLst>
              </p:cNvPr>
              <p:cNvSpPr>
                <a:spLocks/>
              </p:cNvSpPr>
              <p:nvPr/>
            </p:nvSpPr>
            <p:spPr bwMode="auto">
              <a:xfrm>
                <a:off x="4360" y="47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5" name="Freeform 521">
                <a:extLst>
                  <a:ext uri="{FF2B5EF4-FFF2-40B4-BE49-F238E27FC236}">
                    <a16:creationId xmlns:a16="http://schemas.microsoft.com/office/drawing/2014/main" id="{26AE6574-A5DC-1C12-D8F2-0BFBBAA6297E}"/>
                  </a:ext>
                </a:extLst>
              </p:cNvPr>
              <p:cNvSpPr>
                <a:spLocks/>
              </p:cNvSpPr>
              <p:nvPr/>
            </p:nvSpPr>
            <p:spPr bwMode="auto">
              <a:xfrm>
                <a:off x="4327" y="507"/>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6" name="Freeform 522">
                <a:extLst>
                  <a:ext uri="{FF2B5EF4-FFF2-40B4-BE49-F238E27FC236}">
                    <a16:creationId xmlns:a16="http://schemas.microsoft.com/office/drawing/2014/main" id="{83A34150-7483-1C55-8B4A-69FDFA2C4A86}"/>
                  </a:ext>
                </a:extLst>
              </p:cNvPr>
              <p:cNvSpPr>
                <a:spLocks/>
              </p:cNvSpPr>
              <p:nvPr/>
            </p:nvSpPr>
            <p:spPr bwMode="auto">
              <a:xfrm>
                <a:off x="4293" y="541"/>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7" name="Freeform 523">
                <a:extLst>
                  <a:ext uri="{FF2B5EF4-FFF2-40B4-BE49-F238E27FC236}">
                    <a16:creationId xmlns:a16="http://schemas.microsoft.com/office/drawing/2014/main" id="{AAF56F5C-9911-869A-37AC-C063A10A160A}"/>
                  </a:ext>
                </a:extLst>
              </p:cNvPr>
              <p:cNvSpPr>
                <a:spLocks/>
              </p:cNvSpPr>
              <p:nvPr/>
            </p:nvSpPr>
            <p:spPr bwMode="auto">
              <a:xfrm>
                <a:off x="4259" y="575"/>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8" name="Freeform 524">
                <a:extLst>
                  <a:ext uri="{FF2B5EF4-FFF2-40B4-BE49-F238E27FC236}">
                    <a16:creationId xmlns:a16="http://schemas.microsoft.com/office/drawing/2014/main" id="{C7E53AED-6D73-6439-7AE7-8F7446F125E7}"/>
                  </a:ext>
                </a:extLst>
              </p:cNvPr>
              <p:cNvSpPr>
                <a:spLocks/>
              </p:cNvSpPr>
              <p:nvPr/>
            </p:nvSpPr>
            <p:spPr bwMode="auto">
              <a:xfrm>
                <a:off x="4225" y="609"/>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9" name="Freeform 525">
                <a:extLst>
                  <a:ext uri="{FF2B5EF4-FFF2-40B4-BE49-F238E27FC236}">
                    <a16:creationId xmlns:a16="http://schemas.microsoft.com/office/drawing/2014/main" id="{F1894FFA-4653-B650-D54B-DBA6C378C119}"/>
                  </a:ext>
                </a:extLst>
              </p:cNvPr>
              <p:cNvSpPr>
                <a:spLocks/>
              </p:cNvSpPr>
              <p:nvPr/>
            </p:nvSpPr>
            <p:spPr bwMode="auto">
              <a:xfrm>
                <a:off x="4191" y="64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0" name="Freeform 526">
                <a:extLst>
                  <a:ext uri="{FF2B5EF4-FFF2-40B4-BE49-F238E27FC236}">
                    <a16:creationId xmlns:a16="http://schemas.microsoft.com/office/drawing/2014/main" id="{DB547B0A-D46F-F3AB-EE23-63667498B066}"/>
                  </a:ext>
                </a:extLst>
              </p:cNvPr>
              <p:cNvSpPr>
                <a:spLocks/>
              </p:cNvSpPr>
              <p:nvPr/>
            </p:nvSpPr>
            <p:spPr bwMode="auto">
              <a:xfrm>
                <a:off x="4157" y="67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1" name="Freeform 527">
                <a:extLst>
                  <a:ext uri="{FF2B5EF4-FFF2-40B4-BE49-F238E27FC236}">
                    <a16:creationId xmlns:a16="http://schemas.microsoft.com/office/drawing/2014/main" id="{9D8DD85D-9FAF-6B52-2FAA-58FD39F0C181}"/>
                  </a:ext>
                </a:extLst>
              </p:cNvPr>
              <p:cNvSpPr>
                <a:spLocks/>
              </p:cNvSpPr>
              <p:nvPr/>
            </p:nvSpPr>
            <p:spPr bwMode="auto">
              <a:xfrm>
                <a:off x="4124" y="710"/>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2" name="Freeform 528">
                <a:extLst>
                  <a:ext uri="{FF2B5EF4-FFF2-40B4-BE49-F238E27FC236}">
                    <a16:creationId xmlns:a16="http://schemas.microsoft.com/office/drawing/2014/main" id="{AAE9B377-FD6E-B158-D1D4-D6DDF6822D51}"/>
                  </a:ext>
                </a:extLst>
              </p:cNvPr>
              <p:cNvSpPr>
                <a:spLocks/>
              </p:cNvSpPr>
              <p:nvPr/>
            </p:nvSpPr>
            <p:spPr bwMode="auto">
              <a:xfrm>
                <a:off x="4090" y="74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3" name="Freeform 529">
                <a:extLst>
                  <a:ext uri="{FF2B5EF4-FFF2-40B4-BE49-F238E27FC236}">
                    <a16:creationId xmlns:a16="http://schemas.microsoft.com/office/drawing/2014/main" id="{C24FC71F-33BF-1152-D61D-F371366611B6}"/>
                  </a:ext>
                </a:extLst>
              </p:cNvPr>
              <p:cNvSpPr>
                <a:spLocks/>
              </p:cNvSpPr>
              <p:nvPr/>
            </p:nvSpPr>
            <p:spPr bwMode="auto">
              <a:xfrm>
                <a:off x="4056" y="778"/>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4" name="Freeform 530">
                <a:extLst>
                  <a:ext uri="{FF2B5EF4-FFF2-40B4-BE49-F238E27FC236}">
                    <a16:creationId xmlns:a16="http://schemas.microsoft.com/office/drawing/2014/main" id="{4CEF8C7A-A054-1696-1018-A94D99343717}"/>
                  </a:ext>
                </a:extLst>
              </p:cNvPr>
              <p:cNvSpPr>
                <a:spLocks/>
              </p:cNvSpPr>
              <p:nvPr/>
            </p:nvSpPr>
            <p:spPr bwMode="auto">
              <a:xfrm>
                <a:off x="4022" y="812"/>
                <a:ext cx="23" cy="22"/>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5" name="Freeform 531">
                <a:extLst>
                  <a:ext uri="{FF2B5EF4-FFF2-40B4-BE49-F238E27FC236}">
                    <a16:creationId xmlns:a16="http://schemas.microsoft.com/office/drawing/2014/main" id="{E6B5DCC1-557E-E3AA-ADA1-C03CB479FDCF}"/>
                  </a:ext>
                </a:extLst>
              </p:cNvPr>
              <p:cNvSpPr>
                <a:spLocks/>
              </p:cNvSpPr>
              <p:nvPr/>
            </p:nvSpPr>
            <p:spPr bwMode="auto">
              <a:xfrm>
                <a:off x="3988" y="845"/>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6" name="Freeform 532">
                <a:extLst>
                  <a:ext uri="{FF2B5EF4-FFF2-40B4-BE49-F238E27FC236}">
                    <a16:creationId xmlns:a16="http://schemas.microsoft.com/office/drawing/2014/main" id="{A8464A49-6B1F-A397-966D-A9525004B5A7}"/>
                  </a:ext>
                </a:extLst>
              </p:cNvPr>
              <p:cNvSpPr>
                <a:spLocks/>
              </p:cNvSpPr>
              <p:nvPr/>
            </p:nvSpPr>
            <p:spPr bwMode="auto">
              <a:xfrm>
                <a:off x="3954" y="87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7" name="Freeform 533">
                <a:extLst>
                  <a:ext uri="{FF2B5EF4-FFF2-40B4-BE49-F238E27FC236}">
                    <a16:creationId xmlns:a16="http://schemas.microsoft.com/office/drawing/2014/main" id="{8897C13A-977B-6D13-E6D2-2ABF2C4B2B30}"/>
                  </a:ext>
                </a:extLst>
              </p:cNvPr>
              <p:cNvSpPr>
                <a:spLocks/>
              </p:cNvSpPr>
              <p:nvPr/>
            </p:nvSpPr>
            <p:spPr bwMode="auto">
              <a:xfrm>
                <a:off x="3921" y="913"/>
                <a:ext cx="22"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8" name="Oval 534">
                <a:extLst>
                  <a:ext uri="{FF2B5EF4-FFF2-40B4-BE49-F238E27FC236}">
                    <a16:creationId xmlns:a16="http://schemas.microsoft.com/office/drawing/2014/main" id="{31E352A2-9E29-1675-A286-C55C9602898C}"/>
                  </a:ext>
                </a:extLst>
              </p:cNvPr>
              <p:cNvSpPr>
                <a:spLocks noChangeArrowheads="1"/>
              </p:cNvSpPr>
              <p:nvPr/>
            </p:nvSpPr>
            <p:spPr bwMode="auto">
              <a:xfrm>
                <a:off x="3888" y="9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9" name="Oval 535">
                <a:extLst>
                  <a:ext uri="{FF2B5EF4-FFF2-40B4-BE49-F238E27FC236}">
                    <a16:creationId xmlns:a16="http://schemas.microsoft.com/office/drawing/2014/main" id="{52BAAFD3-6242-8AD5-20E7-8531691C2435}"/>
                  </a:ext>
                </a:extLst>
              </p:cNvPr>
              <p:cNvSpPr>
                <a:spLocks noChangeArrowheads="1"/>
              </p:cNvSpPr>
              <p:nvPr/>
            </p:nvSpPr>
            <p:spPr bwMode="auto">
              <a:xfrm>
                <a:off x="3854" y="98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0" name="Freeform 536">
                <a:extLst>
                  <a:ext uri="{FF2B5EF4-FFF2-40B4-BE49-F238E27FC236}">
                    <a16:creationId xmlns:a16="http://schemas.microsoft.com/office/drawing/2014/main" id="{5ABB5C2B-945D-B955-249B-B0CC4705C1E7}"/>
                  </a:ext>
                </a:extLst>
              </p:cNvPr>
              <p:cNvSpPr>
                <a:spLocks/>
              </p:cNvSpPr>
              <p:nvPr/>
            </p:nvSpPr>
            <p:spPr bwMode="auto">
              <a:xfrm>
                <a:off x="3819" y="1015"/>
                <a:ext cx="23" cy="22"/>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1" name="Freeform 537">
                <a:extLst>
                  <a:ext uri="{FF2B5EF4-FFF2-40B4-BE49-F238E27FC236}">
                    <a16:creationId xmlns:a16="http://schemas.microsoft.com/office/drawing/2014/main" id="{3FAED1E2-DBFC-F9C7-2E4D-09F069BFB522}"/>
                  </a:ext>
                </a:extLst>
              </p:cNvPr>
              <p:cNvSpPr>
                <a:spLocks/>
              </p:cNvSpPr>
              <p:nvPr/>
            </p:nvSpPr>
            <p:spPr bwMode="auto">
              <a:xfrm>
                <a:off x="3785" y="104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2" name="Freeform 538">
                <a:extLst>
                  <a:ext uri="{FF2B5EF4-FFF2-40B4-BE49-F238E27FC236}">
                    <a16:creationId xmlns:a16="http://schemas.microsoft.com/office/drawing/2014/main" id="{14B7B77B-049B-E00F-74A7-6EB85F85EBF6}"/>
                  </a:ext>
                </a:extLst>
              </p:cNvPr>
              <p:cNvSpPr>
                <a:spLocks/>
              </p:cNvSpPr>
              <p:nvPr/>
            </p:nvSpPr>
            <p:spPr bwMode="auto">
              <a:xfrm>
                <a:off x="4401" y="378"/>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3" name="Freeform 539">
                <a:extLst>
                  <a:ext uri="{FF2B5EF4-FFF2-40B4-BE49-F238E27FC236}">
                    <a16:creationId xmlns:a16="http://schemas.microsoft.com/office/drawing/2014/main" id="{BCCA7BB0-8964-E406-D620-D5C43B27C898}"/>
                  </a:ext>
                </a:extLst>
              </p:cNvPr>
              <p:cNvSpPr>
                <a:spLocks/>
              </p:cNvSpPr>
              <p:nvPr/>
            </p:nvSpPr>
            <p:spPr bwMode="auto">
              <a:xfrm>
                <a:off x="4367" y="412"/>
                <a:ext cx="23" cy="23"/>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4" name="Oval 540">
                <a:extLst>
                  <a:ext uri="{FF2B5EF4-FFF2-40B4-BE49-F238E27FC236}">
                    <a16:creationId xmlns:a16="http://schemas.microsoft.com/office/drawing/2014/main" id="{1F6D3CC0-86CC-A2D9-7F0D-9A0ED272E9A3}"/>
                  </a:ext>
                </a:extLst>
              </p:cNvPr>
              <p:cNvSpPr>
                <a:spLocks noChangeArrowheads="1"/>
              </p:cNvSpPr>
              <p:nvPr/>
            </p:nvSpPr>
            <p:spPr bwMode="auto">
              <a:xfrm>
                <a:off x="4334" y="447"/>
                <a:ext cx="21" cy="2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5" name="Oval 541">
                <a:extLst>
                  <a:ext uri="{FF2B5EF4-FFF2-40B4-BE49-F238E27FC236}">
                    <a16:creationId xmlns:a16="http://schemas.microsoft.com/office/drawing/2014/main" id="{23D4DC3C-C805-AE70-58CD-C58DB5D15EC1}"/>
                  </a:ext>
                </a:extLst>
              </p:cNvPr>
              <p:cNvSpPr>
                <a:spLocks noChangeArrowheads="1"/>
              </p:cNvSpPr>
              <p:nvPr/>
            </p:nvSpPr>
            <p:spPr bwMode="auto">
              <a:xfrm>
                <a:off x="4300" y="48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6" name="Freeform 542">
                <a:extLst>
                  <a:ext uri="{FF2B5EF4-FFF2-40B4-BE49-F238E27FC236}">
                    <a16:creationId xmlns:a16="http://schemas.microsoft.com/office/drawing/2014/main" id="{2E50BF03-CEEF-9A62-DA95-B7CEB94DE2F3}"/>
                  </a:ext>
                </a:extLst>
              </p:cNvPr>
              <p:cNvSpPr>
                <a:spLocks/>
              </p:cNvSpPr>
              <p:nvPr/>
            </p:nvSpPr>
            <p:spPr bwMode="auto">
              <a:xfrm>
                <a:off x="4265" y="51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7" name="Freeform 543">
                <a:extLst>
                  <a:ext uri="{FF2B5EF4-FFF2-40B4-BE49-F238E27FC236}">
                    <a16:creationId xmlns:a16="http://schemas.microsoft.com/office/drawing/2014/main" id="{9025E312-3D7E-CD07-9F02-2CF5862D79B1}"/>
                  </a:ext>
                </a:extLst>
              </p:cNvPr>
              <p:cNvSpPr>
                <a:spLocks/>
              </p:cNvSpPr>
              <p:nvPr/>
            </p:nvSpPr>
            <p:spPr bwMode="auto">
              <a:xfrm>
                <a:off x="4231" y="54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8" name="Freeform 544">
                <a:extLst>
                  <a:ext uri="{FF2B5EF4-FFF2-40B4-BE49-F238E27FC236}">
                    <a16:creationId xmlns:a16="http://schemas.microsoft.com/office/drawing/2014/main" id="{CDC89669-63B4-D17E-8381-0F958F8F338E}"/>
                  </a:ext>
                </a:extLst>
              </p:cNvPr>
              <p:cNvSpPr>
                <a:spLocks/>
              </p:cNvSpPr>
              <p:nvPr/>
            </p:nvSpPr>
            <p:spPr bwMode="auto">
              <a:xfrm>
                <a:off x="4198" y="581"/>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9" name="Freeform 545">
                <a:extLst>
                  <a:ext uri="{FF2B5EF4-FFF2-40B4-BE49-F238E27FC236}">
                    <a16:creationId xmlns:a16="http://schemas.microsoft.com/office/drawing/2014/main" id="{E354FB4E-D84E-C059-DC0E-44D49AE95286}"/>
                  </a:ext>
                </a:extLst>
              </p:cNvPr>
              <p:cNvSpPr>
                <a:spLocks/>
              </p:cNvSpPr>
              <p:nvPr/>
            </p:nvSpPr>
            <p:spPr bwMode="auto">
              <a:xfrm>
                <a:off x="4164" y="615"/>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0" name="Freeform 546">
                <a:extLst>
                  <a:ext uri="{FF2B5EF4-FFF2-40B4-BE49-F238E27FC236}">
                    <a16:creationId xmlns:a16="http://schemas.microsoft.com/office/drawing/2014/main" id="{C566A46C-E9F7-FFF6-3E67-1B98D65D313D}"/>
                  </a:ext>
                </a:extLst>
              </p:cNvPr>
              <p:cNvSpPr>
                <a:spLocks/>
              </p:cNvSpPr>
              <p:nvPr/>
            </p:nvSpPr>
            <p:spPr bwMode="auto">
              <a:xfrm>
                <a:off x="4130" y="649"/>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1" name="Oval 547">
                <a:extLst>
                  <a:ext uri="{FF2B5EF4-FFF2-40B4-BE49-F238E27FC236}">
                    <a16:creationId xmlns:a16="http://schemas.microsoft.com/office/drawing/2014/main" id="{B602A72D-661E-C0F5-0C21-EA415DB10B39}"/>
                  </a:ext>
                </a:extLst>
              </p:cNvPr>
              <p:cNvSpPr>
                <a:spLocks noChangeArrowheads="1"/>
              </p:cNvSpPr>
              <p:nvPr/>
            </p:nvSpPr>
            <p:spPr bwMode="auto">
              <a:xfrm>
                <a:off x="4097" y="68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2" name="Freeform 548">
                <a:extLst>
                  <a:ext uri="{FF2B5EF4-FFF2-40B4-BE49-F238E27FC236}">
                    <a16:creationId xmlns:a16="http://schemas.microsoft.com/office/drawing/2014/main" id="{204E3AC2-461E-0CC6-CC0B-C81C3DBA55F2}"/>
                  </a:ext>
                </a:extLst>
              </p:cNvPr>
              <p:cNvSpPr>
                <a:spLocks/>
              </p:cNvSpPr>
              <p:nvPr/>
            </p:nvSpPr>
            <p:spPr bwMode="auto">
              <a:xfrm>
                <a:off x="4062" y="71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3" name="Freeform 549">
                <a:extLst>
                  <a:ext uri="{FF2B5EF4-FFF2-40B4-BE49-F238E27FC236}">
                    <a16:creationId xmlns:a16="http://schemas.microsoft.com/office/drawing/2014/main" id="{D0ACF0CA-0F41-05CD-BCCB-268166ABD97A}"/>
                  </a:ext>
                </a:extLst>
              </p:cNvPr>
              <p:cNvSpPr>
                <a:spLocks/>
              </p:cNvSpPr>
              <p:nvPr/>
            </p:nvSpPr>
            <p:spPr bwMode="auto">
              <a:xfrm>
                <a:off x="4028" y="75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4" name="Freeform 550">
                <a:extLst>
                  <a:ext uri="{FF2B5EF4-FFF2-40B4-BE49-F238E27FC236}">
                    <a16:creationId xmlns:a16="http://schemas.microsoft.com/office/drawing/2014/main" id="{46728B35-1398-E3BC-C284-7F41821D2868}"/>
                  </a:ext>
                </a:extLst>
              </p:cNvPr>
              <p:cNvSpPr>
                <a:spLocks/>
              </p:cNvSpPr>
              <p:nvPr/>
            </p:nvSpPr>
            <p:spPr bwMode="auto">
              <a:xfrm>
                <a:off x="3994" y="78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5" name="Freeform 551">
                <a:extLst>
                  <a:ext uri="{FF2B5EF4-FFF2-40B4-BE49-F238E27FC236}">
                    <a16:creationId xmlns:a16="http://schemas.microsoft.com/office/drawing/2014/main" id="{53D048C1-C3CB-D100-9556-636CE8BA4D0C}"/>
                  </a:ext>
                </a:extLst>
              </p:cNvPr>
              <p:cNvSpPr>
                <a:spLocks/>
              </p:cNvSpPr>
              <p:nvPr/>
            </p:nvSpPr>
            <p:spPr bwMode="auto">
              <a:xfrm>
                <a:off x="3961" y="818"/>
                <a:ext cx="22"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6" name="Freeform 552">
                <a:extLst>
                  <a:ext uri="{FF2B5EF4-FFF2-40B4-BE49-F238E27FC236}">
                    <a16:creationId xmlns:a16="http://schemas.microsoft.com/office/drawing/2014/main" id="{8C14626B-13D6-B7B6-76A3-DDC4DFEFB5AE}"/>
                  </a:ext>
                </a:extLst>
              </p:cNvPr>
              <p:cNvSpPr>
                <a:spLocks/>
              </p:cNvSpPr>
              <p:nvPr/>
            </p:nvSpPr>
            <p:spPr bwMode="auto">
              <a:xfrm>
                <a:off x="3927" y="852"/>
                <a:ext cx="23" cy="22"/>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7" name="Freeform 553">
                <a:extLst>
                  <a:ext uri="{FF2B5EF4-FFF2-40B4-BE49-F238E27FC236}">
                    <a16:creationId xmlns:a16="http://schemas.microsoft.com/office/drawing/2014/main" id="{1C1279AD-F990-1DF9-6C3C-5326F1AFFE9D}"/>
                  </a:ext>
                </a:extLst>
              </p:cNvPr>
              <p:cNvSpPr>
                <a:spLocks/>
              </p:cNvSpPr>
              <p:nvPr/>
            </p:nvSpPr>
            <p:spPr bwMode="auto">
              <a:xfrm>
                <a:off x="3893" y="885"/>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8" name="Freeform 554">
                <a:extLst>
                  <a:ext uri="{FF2B5EF4-FFF2-40B4-BE49-F238E27FC236}">
                    <a16:creationId xmlns:a16="http://schemas.microsoft.com/office/drawing/2014/main" id="{71C91668-AB69-2B45-7112-354BDFCD4D9F}"/>
                  </a:ext>
                </a:extLst>
              </p:cNvPr>
              <p:cNvSpPr>
                <a:spLocks/>
              </p:cNvSpPr>
              <p:nvPr/>
            </p:nvSpPr>
            <p:spPr bwMode="auto">
              <a:xfrm>
                <a:off x="3859" y="9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9" name="Freeform 555">
                <a:extLst>
                  <a:ext uri="{FF2B5EF4-FFF2-40B4-BE49-F238E27FC236}">
                    <a16:creationId xmlns:a16="http://schemas.microsoft.com/office/drawing/2014/main" id="{CEE14939-484C-7C0F-683D-4409139CAC91}"/>
                  </a:ext>
                </a:extLst>
              </p:cNvPr>
              <p:cNvSpPr>
                <a:spLocks/>
              </p:cNvSpPr>
              <p:nvPr/>
            </p:nvSpPr>
            <p:spPr bwMode="auto">
              <a:xfrm>
                <a:off x="3825" y="95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0" name="Freeform 556">
                <a:extLst>
                  <a:ext uri="{FF2B5EF4-FFF2-40B4-BE49-F238E27FC236}">
                    <a16:creationId xmlns:a16="http://schemas.microsoft.com/office/drawing/2014/main" id="{90218EC8-7189-F864-C6AB-460ED1F91EDC}"/>
                  </a:ext>
                </a:extLst>
              </p:cNvPr>
              <p:cNvSpPr>
                <a:spLocks/>
              </p:cNvSpPr>
              <p:nvPr/>
            </p:nvSpPr>
            <p:spPr bwMode="auto">
              <a:xfrm>
                <a:off x="3791" y="98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1" name="Oval 557">
                <a:extLst>
                  <a:ext uri="{FF2B5EF4-FFF2-40B4-BE49-F238E27FC236}">
                    <a16:creationId xmlns:a16="http://schemas.microsoft.com/office/drawing/2014/main" id="{DB4D7D30-EAD5-7CF5-3B11-5185CABC71EF}"/>
                  </a:ext>
                </a:extLst>
              </p:cNvPr>
              <p:cNvSpPr>
                <a:spLocks noChangeArrowheads="1"/>
              </p:cNvSpPr>
              <p:nvPr/>
            </p:nvSpPr>
            <p:spPr bwMode="auto">
              <a:xfrm>
                <a:off x="3759" y="1022"/>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2" name="Freeform 558">
                <a:extLst>
                  <a:ext uri="{FF2B5EF4-FFF2-40B4-BE49-F238E27FC236}">
                    <a16:creationId xmlns:a16="http://schemas.microsoft.com/office/drawing/2014/main" id="{6E874C34-79BE-33E6-9DB6-9F5FDD2AD870}"/>
                  </a:ext>
                </a:extLst>
              </p:cNvPr>
              <p:cNvSpPr>
                <a:spLocks/>
              </p:cNvSpPr>
              <p:nvPr/>
            </p:nvSpPr>
            <p:spPr bwMode="auto">
              <a:xfrm>
                <a:off x="4373" y="350"/>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3" name="Freeform 559">
                <a:extLst>
                  <a:ext uri="{FF2B5EF4-FFF2-40B4-BE49-F238E27FC236}">
                    <a16:creationId xmlns:a16="http://schemas.microsoft.com/office/drawing/2014/main" id="{CBBC69A8-6DE5-521A-D065-CF88F85E883A}"/>
                  </a:ext>
                </a:extLst>
              </p:cNvPr>
              <p:cNvSpPr>
                <a:spLocks/>
              </p:cNvSpPr>
              <p:nvPr/>
            </p:nvSpPr>
            <p:spPr bwMode="auto">
              <a:xfrm>
                <a:off x="4339" y="384"/>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4" name="Oval 560">
                <a:extLst>
                  <a:ext uri="{FF2B5EF4-FFF2-40B4-BE49-F238E27FC236}">
                    <a16:creationId xmlns:a16="http://schemas.microsoft.com/office/drawing/2014/main" id="{33B2E997-BE97-19E6-2F3F-D6FE79ECFA9F}"/>
                  </a:ext>
                </a:extLst>
              </p:cNvPr>
              <p:cNvSpPr>
                <a:spLocks noChangeArrowheads="1"/>
              </p:cNvSpPr>
              <p:nvPr/>
            </p:nvSpPr>
            <p:spPr bwMode="auto">
              <a:xfrm>
                <a:off x="4306" y="419"/>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5" name="Oval 561">
                <a:extLst>
                  <a:ext uri="{FF2B5EF4-FFF2-40B4-BE49-F238E27FC236}">
                    <a16:creationId xmlns:a16="http://schemas.microsoft.com/office/drawing/2014/main" id="{8C35EAA6-8F0D-FBD4-6BD7-71EEC0D8F395}"/>
                  </a:ext>
                </a:extLst>
              </p:cNvPr>
              <p:cNvSpPr>
                <a:spLocks noChangeArrowheads="1"/>
              </p:cNvSpPr>
              <p:nvPr/>
            </p:nvSpPr>
            <p:spPr bwMode="auto">
              <a:xfrm>
                <a:off x="4272" y="45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6" name="Freeform 562">
                <a:extLst>
                  <a:ext uri="{FF2B5EF4-FFF2-40B4-BE49-F238E27FC236}">
                    <a16:creationId xmlns:a16="http://schemas.microsoft.com/office/drawing/2014/main" id="{1DB89B54-6F26-B9DA-90AC-57E5C485B672}"/>
                  </a:ext>
                </a:extLst>
              </p:cNvPr>
              <p:cNvSpPr>
                <a:spLocks/>
              </p:cNvSpPr>
              <p:nvPr/>
            </p:nvSpPr>
            <p:spPr bwMode="auto">
              <a:xfrm>
                <a:off x="4238" y="486"/>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7" name="Freeform 563">
                <a:extLst>
                  <a:ext uri="{FF2B5EF4-FFF2-40B4-BE49-F238E27FC236}">
                    <a16:creationId xmlns:a16="http://schemas.microsoft.com/office/drawing/2014/main" id="{2EFF7962-F2C5-0CC8-C19E-1C5345DD4154}"/>
                  </a:ext>
                </a:extLst>
              </p:cNvPr>
              <p:cNvSpPr>
                <a:spLocks/>
              </p:cNvSpPr>
              <p:nvPr/>
            </p:nvSpPr>
            <p:spPr bwMode="auto">
              <a:xfrm>
                <a:off x="4204" y="519"/>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8" name="Freeform 564">
                <a:extLst>
                  <a:ext uri="{FF2B5EF4-FFF2-40B4-BE49-F238E27FC236}">
                    <a16:creationId xmlns:a16="http://schemas.microsoft.com/office/drawing/2014/main" id="{2AA8D019-09DB-BF43-60C5-CACEB46EF3A6}"/>
                  </a:ext>
                </a:extLst>
              </p:cNvPr>
              <p:cNvSpPr>
                <a:spLocks/>
              </p:cNvSpPr>
              <p:nvPr/>
            </p:nvSpPr>
            <p:spPr bwMode="auto">
              <a:xfrm>
                <a:off x="4170" y="553"/>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9" name="Freeform 565">
                <a:extLst>
                  <a:ext uri="{FF2B5EF4-FFF2-40B4-BE49-F238E27FC236}">
                    <a16:creationId xmlns:a16="http://schemas.microsoft.com/office/drawing/2014/main" id="{4C3F761C-F458-65D2-E100-79198AE78BE8}"/>
                  </a:ext>
                </a:extLst>
              </p:cNvPr>
              <p:cNvSpPr>
                <a:spLocks/>
              </p:cNvSpPr>
              <p:nvPr/>
            </p:nvSpPr>
            <p:spPr bwMode="auto">
              <a:xfrm>
                <a:off x="4136" y="587"/>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0" name="Freeform 566">
                <a:extLst>
                  <a:ext uri="{FF2B5EF4-FFF2-40B4-BE49-F238E27FC236}">
                    <a16:creationId xmlns:a16="http://schemas.microsoft.com/office/drawing/2014/main" id="{33A6A5C4-7DA4-C485-D1EE-D9579FD5C8CC}"/>
                  </a:ext>
                </a:extLst>
              </p:cNvPr>
              <p:cNvSpPr>
                <a:spLocks/>
              </p:cNvSpPr>
              <p:nvPr/>
            </p:nvSpPr>
            <p:spPr bwMode="auto">
              <a:xfrm>
                <a:off x="4102" y="621"/>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1" name="Freeform 567">
                <a:extLst>
                  <a:ext uri="{FF2B5EF4-FFF2-40B4-BE49-F238E27FC236}">
                    <a16:creationId xmlns:a16="http://schemas.microsoft.com/office/drawing/2014/main" id="{6EB6DDD6-F32A-E687-E9D8-9DAFAE4EB6ED}"/>
                  </a:ext>
                </a:extLst>
              </p:cNvPr>
              <p:cNvSpPr>
                <a:spLocks/>
              </p:cNvSpPr>
              <p:nvPr/>
            </p:nvSpPr>
            <p:spPr bwMode="auto">
              <a:xfrm>
                <a:off x="4068" y="65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2" name="Freeform 568">
                <a:extLst>
                  <a:ext uri="{FF2B5EF4-FFF2-40B4-BE49-F238E27FC236}">
                    <a16:creationId xmlns:a16="http://schemas.microsoft.com/office/drawing/2014/main" id="{A6073313-9A47-4ADB-385D-445F2B140D07}"/>
                  </a:ext>
                </a:extLst>
              </p:cNvPr>
              <p:cNvSpPr>
                <a:spLocks/>
              </p:cNvSpPr>
              <p:nvPr/>
            </p:nvSpPr>
            <p:spPr bwMode="auto">
              <a:xfrm>
                <a:off x="4035" y="689"/>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3" name="Freeform 569">
                <a:extLst>
                  <a:ext uri="{FF2B5EF4-FFF2-40B4-BE49-F238E27FC236}">
                    <a16:creationId xmlns:a16="http://schemas.microsoft.com/office/drawing/2014/main" id="{D8294738-990C-C40C-E835-623B143F2DE6}"/>
                  </a:ext>
                </a:extLst>
              </p:cNvPr>
              <p:cNvSpPr>
                <a:spLocks/>
              </p:cNvSpPr>
              <p:nvPr/>
            </p:nvSpPr>
            <p:spPr bwMode="auto">
              <a:xfrm>
                <a:off x="4001" y="722"/>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4" name="Freeform 570">
                <a:extLst>
                  <a:ext uri="{FF2B5EF4-FFF2-40B4-BE49-F238E27FC236}">
                    <a16:creationId xmlns:a16="http://schemas.microsoft.com/office/drawing/2014/main" id="{362CDE7E-63A5-B6AC-C55E-FD9C23FB658A}"/>
                  </a:ext>
                </a:extLst>
              </p:cNvPr>
              <p:cNvSpPr>
                <a:spLocks/>
              </p:cNvSpPr>
              <p:nvPr/>
            </p:nvSpPr>
            <p:spPr bwMode="auto">
              <a:xfrm>
                <a:off x="3967" y="756"/>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5" name="Freeform 571">
                <a:extLst>
                  <a:ext uri="{FF2B5EF4-FFF2-40B4-BE49-F238E27FC236}">
                    <a16:creationId xmlns:a16="http://schemas.microsoft.com/office/drawing/2014/main" id="{A377EFF7-9E4C-E87C-E40D-CD81162A082A}"/>
                  </a:ext>
                </a:extLst>
              </p:cNvPr>
              <p:cNvSpPr>
                <a:spLocks/>
              </p:cNvSpPr>
              <p:nvPr/>
            </p:nvSpPr>
            <p:spPr bwMode="auto">
              <a:xfrm>
                <a:off x="3933" y="79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6" name="Freeform 572">
                <a:extLst>
                  <a:ext uri="{FF2B5EF4-FFF2-40B4-BE49-F238E27FC236}">
                    <a16:creationId xmlns:a16="http://schemas.microsoft.com/office/drawing/2014/main" id="{9298217C-130E-55EE-96C4-60104ED41517}"/>
                  </a:ext>
                </a:extLst>
              </p:cNvPr>
              <p:cNvSpPr>
                <a:spLocks/>
              </p:cNvSpPr>
              <p:nvPr/>
            </p:nvSpPr>
            <p:spPr bwMode="auto">
              <a:xfrm>
                <a:off x="3899" y="824"/>
                <a:ext cx="23" cy="2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7" name="Freeform 573">
                <a:extLst>
                  <a:ext uri="{FF2B5EF4-FFF2-40B4-BE49-F238E27FC236}">
                    <a16:creationId xmlns:a16="http://schemas.microsoft.com/office/drawing/2014/main" id="{1975B7B6-7B18-31C8-07A7-C2C9A2E82ECB}"/>
                  </a:ext>
                </a:extLst>
              </p:cNvPr>
              <p:cNvSpPr>
                <a:spLocks/>
              </p:cNvSpPr>
              <p:nvPr/>
            </p:nvSpPr>
            <p:spPr bwMode="auto">
              <a:xfrm>
                <a:off x="3865" y="858"/>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8" name="Freeform 574">
                <a:extLst>
                  <a:ext uri="{FF2B5EF4-FFF2-40B4-BE49-F238E27FC236}">
                    <a16:creationId xmlns:a16="http://schemas.microsoft.com/office/drawing/2014/main" id="{1F57792D-7687-C903-A82D-BB54E6AA7ABF}"/>
                  </a:ext>
                </a:extLst>
              </p:cNvPr>
              <p:cNvSpPr>
                <a:spLocks/>
              </p:cNvSpPr>
              <p:nvPr/>
            </p:nvSpPr>
            <p:spPr bwMode="auto">
              <a:xfrm>
                <a:off x="3832" y="892"/>
                <a:ext cx="22" cy="22"/>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9" name="Freeform 575">
                <a:extLst>
                  <a:ext uri="{FF2B5EF4-FFF2-40B4-BE49-F238E27FC236}">
                    <a16:creationId xmlns:a16="http://schemas.microsoft.com/office/drawing/2014/main" id="{ED736E18-2B63-F7F2-B038-3D486D4B0013}"/>
                  </a:ext>
                </a:extLst>
              </p:cNvPr>
              <p:cNvSpPr>
                <a:spLocks/>
              </p:cNvSpPr>
              <p:nvPr/>
            </p:nvSpPr>
            <p:spPr bwMode="auto">
              <a:xfrm>
                <a:off x="3798" y="92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0" name="Freeform 576">
                <a:extLst>
                  <a:ext uri="{FF2B5EF4-FFF2-40B4-BE49-F238E27FC236}">
                    <a16:creationId xmlns:a16="http://schemas.microsoft.com/office/drawing/2014/main" id="{B99204DF-9103-CBA1-D0A4-9765D57F1C80}"/>
                  </a:ext>
                </a:extLst>
              </p:cNvPr>
              <p:cNvSpPr>
                <a:spLocks/>
              </p:cNvSpPr>
              <p:nvPr/>
            </p:nvSpPr>
            <p:spPr bwMode="auto">
              <a:xfrm>
                <a:off x="3764" y="959"/>
                <a:ext cx="23" cy="23"/>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1" name="Oval 577">
                <a:extLst>
                  <a:ext uri="{FF2B5EF4-FFF2-40B4-BE49-F238E27FC236}">
                    <a16:creationId xmlns:a16="http://schemas.microsoft.com/office/drawing/2014/main" id="{1740B96B-665A-A96B-8B30-91AD012FA8BF}"/>
                  </a:ext>
                </a:extLst>
              </p:cNvPr>
              <p:cNvSpPr>
                <a:spLocks noChangeArrowheads="1"/>
              </p:cNvSpPr>
              <p:nvPr/>
            </p:nvSpPr>
            <p:spPr bwMode="auto">
              <a:xfrm>
                <a:off x="3731" y="99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2" name="Freeform 578">
                <a:extLst>
                  <a:ext uri="{FF2B5EF4-FFF2-40B4-BE49-F238E27FC236}">
                    <a16:creationId xmlns:a16="http://schemas.microsoft.com/office/drawing/2014/main" id="{8D579E14-93E6-719D-C5CC-D821BBBC8165}"/>
                  </a:ext>
                </a:extLst>
              </p:cNvPr>
              <p:cNvSpPr>
                <a:spLocks/>
              </p:cNvSpPr>
              <p:nvPr/>
            </p:nvSpPr>
            <p:spPr bwMode="auto">
              <a:xfrm>
                <a:off x="4345" y="323"/>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3" name="Freeform 579">
                <a:extLst>
                  <a:ext uri="{FF2B5EF4-FFF2-40B4-BE49-F238E27FC236}">
                    <a16:creationId xmlns:a16="http://schemas.microsoft.com/office/drawing/2014/main" id="{F4F61917-F3FB-7D27-D61A-D2097F271841}"/>
                  </a:ext>
                </a:extLst>
              </p:cNvPr>
              <p:cNvSpPr>
                <a:spLocks/>
              </p:cNvSpPr>
              <p:nvPr/>
            </p:nvSpPr>
            <p:spPr bwMode="auto">
              <a:xfrm>
                <a:off x="4311" y="35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4" name="Freeform 580">
                <a:extLst>
                  <a:ext uri="{FF2B5EF4-FFF2-40B4-BE49-F238E27FC236}">
                    <a16:creationId xmlns:a16="http://schemas.microsoft.com/office/drawing/2014/main" id="{EE19A94E-AD9E-B001-F390-CB5A7BB2299F}"/>
                  </a:ext>
                </a:extLst>
              </p:cNvPr>
              <p:cNvSpPr>
                <a:spLocks/>
              </p:cNvSpPr>
              <p:nvPr/>
            </p:nvSpPr>
            <p:spPr bwMode="auto">
              <a:xfrm>
                <a:off x="4278" y="390"/>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5" name="Freeform 581">
                <a:extLst>
                  <a:ext uri="{FF2B5EF4-FFF2-40B4-BE49-F238E27FC236}">
                    <a16:creationId xmlns:a16="http://schemas.microsoft.com/office/drawing/2014/main" id="{7804C46B-68C5-058F-728A-F3C7B051C792}"/>
                  </a:ext>
                </a:extLst>
              </p:cNvPr>
              <p:cNvSpPr>
                <a:spLocks/>
              </p:cNvSpPr>
              <p:nvPr/>
            </p:nvSpPr>
            <p:spPr bwMode="auto">
              <a:xfrm>
                <a:off x="4244" y="424"/>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6" name="Freeform 582">
                <a:extLst>
                  <a:ext uri="{FF2B5EF4-FFF2-40B4-BE49-F238E27FC236}">
                    <a16:creationId xmlns:a16="http://schemas.microsoft.com/office/drawing/2014/main" id="{7D4DBFF8-AE2D-F57E-8F47-69A2D7EBC84F}"/>
                  </a:ext>
                </a:extLst>
              </p:cNvPr>
              <p:cNvSpPr>
                <a:spLocks/>
              </p:cNvSpPr>
              <p:nvPr/>
            </p:nvSpPr>
            <p:spPr bwMode="auto">
              <a:xfrm>
                <a:off x="4210" y="458"/>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7" name="Oval 583">
                <a:extLst>
                  <a:ext uri="{FF2B5EF4-FFF2-40B4-BE49-F238E27FC236}">
                    <a16:creationId xmlns:a16="http://schemas.microsoft.com/office/drawing/2014/main" id="{4229C878-BDB0-ADAE-F659-F966E629F634}"/>
                  </a:ext>
                </a:extLst>
              </p:cNvPr>
              <p:cNvSpPr>
                <a:spLocks noChangeArrowheads="1"/>
              </p:cNvSpPr>
              <p:nvPr/>
            </p:nvSpPr>
            <p:spPr bwMode="auto">
              <a:xfrm>
                <a:off x="4177" y="493"/>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8" name="Freeform 584">
                <a:extLst>
                  <a:ext uri="{FF2B5EF4-FFF2-40B4-BE49-F238E27FC236}">
                    <a16:creationId xmlns:a16="http://schemas.microsoft.com/office/drawing/2014/main" id="{2BEB74B1-2CD9-F069-85E7-2AFE42BE6075}"/>
                  </a:ext>
                </a:extLst>
              </p:cNvPr>
              <p:cNvSpPr>
                <a:spLocks/>
              </p:cNvSpPr>
              <p:nvPr/>
            </p:nvSpPr>
            <p:spPr bwMode="auto">
              <a:xfrm>
                <a:off x="4142" y="526"/>
                <a:ext cx="23" cy="22"/>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9" name="Freeform 585">
                <a:extLst>
                  <a:ext uri="{FF2B5EF4-FFF2-40B4-BE49-F238E27FC236}">
                    <a16:creationId xmlns:a16="http://schemas.microsoft.com/office/drawing/2014/main" id="{64110547-A54B-6303-7DE1-471BD0CC168F}"/>
                  </a:ext>
                </a:extLst>
              </p:cNvPr>
              <p:cNvSpPr>
                <a:spLocks/>
              </p:cNvSpPr>
              <p:nvPr/>
            </p:nvSpPr>
            <p:spPr bwMode="auto">
              <a:xfrm>
                <a:off x="4108" y="560"/>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0" name="Freeform 586">
                <a:extLst>
                  <a:ext uri="{FF2B5EF4-FFF2-40B4-BE49-F238E27FC236}">
                    <a16:creationId xmlns:a16="http://schemas.microsoft.com/office/drawing/2014/main" id="{60D2AAF8-9F42-8B26-5829-88419A8B4DE0}"/>
                  </a:ext>
                </a:extLst>
              </p:cNvPr>
              <p:cNvSpPr>
                <a:spLocks/>
              </p:cNvSpPr>
              <p:nvPr/>
            </p:nvSpPr>
            <p:spPr bwMode="auto">
              <a:xfrm>
                <a:off x="4075" y="593"/>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1" name="Freeform 587">
                <a:extLst>
                  <a:ext uri="{FF2B5EF4-FFF2-40B4-BE49-F238E27FC236}">
                    <a16:creationId xmlns:a16="http://schemas.microsoft.com/office/drawing/2014/main" id="{0FF727E9-7F1E-C639-4C8A-56F49D21F596}"/>
                  </a:ext>
                </a:extLst>
              </p:cNvPr>
              <p:cNvSpPr>
                <a:spLocks/>
              </p:cNvSpPr>
              <p:nvPr/>
            </p:nvSpPr>
            <p:spPr bwMode="auto">
              <a:xfrm>
                <a:off x="4041" y="627"/>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2" name="Freeform 588">
                <a:extLst>
                  <a:ext uri="{FF2B5EF4-FFF2-40B4-BE49-F238E27FC236}">
                    <a16:creationId xmlns:a16="http://schemas.microsoft.com/office/drawing/2014/main" id="{9762C52B-F046-A942-0911-FBE829D3A7D8}"/>
                  </a:ext>
                </a:extLst>
              </p:cNvPr>
              <p:cNvSpPr>
                <a:spLocks/>
              </p:cNvSpPr>
              <p:nvPr/>
            </p:nvSpPr>
            <p:spPr bwMode="auto">
              <a:xfrm>
                <a:off x="4007" y="661"/>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3" name="Oval 589">
                <a:extLst>
                  <a:ext uri="{FF2B5EF4-FFF2-40B4-BE49-F238E27FC236}">
                    <a16:creationId xmlns:a16="http://schemas.microsoft.com/office/drawing/2014/main" id="{78403D8A-65DA-546A-6F88-5EC788822C8F}"/>
                  </a:ext>
                </a:extLst>
              </p:cNvPr>
              <p:cNvSpPr>
                <a:spLocks noChangeArrowheads="1"/>
              </p:cNvSpPr>
              <p:nvPr/>
            </p:nvSpPr>
            <p:spPr bwMode="auto">
              <a:xfrm>
                <a:off x="3974" y="69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4" name="Oval 590">
                <a:extLst>
                  <a:ext uri="{FF2B5EF4-FFF2-40B4-BE49-F238E27FC236}">
                    <a16:creationId xmlns:a16="http://schemas.microsoft.com/office/drawing/2014/main" id="{EC32E931-C335-B73D-D5FF-D3797B0F6A10}"/>
                  </a:ext>
                </a:extLst>
              </p:cNvPr>
              <p:cNvSpPr>
                <a:spLocks noChangeArrowheads="1"/>
              </p:cNvSpPr>
              <p:nvPr/>
            </p:nvSpPr>
            <p:spPr bwMode="auto">
              <a:xfrm>
                <a:off x="3940" y="73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5" name="Freeform 591">
                <a:extLst>
                  <a:ext uri="{FF2B5EF4-FFF2-40B4-BE49-F238E27FC236}">
                    <a16:creationId xmlns:a16="http://schemas.microsoft.com/office/drawing/2014/main" id="{DA588A5C-4D4C-80F3-3563-33D65D6BF2A4}"/>
                  </a:ext>
                </a:extLst>
              </p:cNvPr>
              <p:cNvSpPr>
                <a:spLocks/>
              </p:cNvSpPr>
              <p:nvPr/>
            </p:nvSpPr>
            <p:spPr bwMode="auto">
              <a:xfrm>
                <a:off x="3905" y="763"/>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6" name="Freeform 592">
                <a:extLst>
                  <a:ext uri="{FF2B5EF4-FFF2-40B4-BE49-F238E27FC236}">
                    <a16:creationId xmlns:a16="http://schemas.microsoft.com/office/drawing/2014/main" id="{D0494294-C19C-11A5-621D-0305E84DA6E3}"/>
                  </a:ext>
                </a:extLst>
              </p:cNvPr>
              <p:cNvSpPr>
                <a:spLocks/>
              </p:cNvSpPr>
              <p:nvPr/>
            </p:nvSpPr>
            <p:spPr bwMode="auto">
              <a:xfrm>
                <a:off x="3872" y="796"/>
                <a:ext cx="22"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7" name="Freeform 593">
                <a:extLst>
                  <a:ext uri="{FF2B5EF4-FFF2-40B4-BE49-F238E27FC236}">
                    <a16:creationId xmlns:a16="http://schemas.microsoft.com/office/drawing/2014/main" id="{0B1BDF30-A35C-5C2B-7862-014E5DDA8DD6}"/>
                  </a:ext>
                </a:extLst>
              </p:cNvPr>
              <p:cNvSpPr>
                <a:spLocks/>
              </p:cNvSpPr>
              <p:nvPr/>
            </p:nvSpPr>
            <p:spPr bwMode="auto">
              <a:xfrm>
                <a:off x="3838" y="830"/>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8" name="Freeform 594">
                <a:extLst>
                  <a:ext uri="{FF2B5EF4-FFF2-40B4-BE49-F238E27FC236}">
                    <a16:creationId xmlns:a16="http://schemas.microsoft.com/office/drawing/2014/main" id="{C9FCE268-4825-8801-D1E4-FFF156C2D917}"/>
                  </a:ext>
                </a:extLst>
              </p:cNvPr>
              <p:cNvSpPr>
                <a:spLocks/>
              </p:cNvSpPr>
              <p:nvPr/>
            </p:nvSpPr>
            <p:spPr bwMode="auto">
              <a:xfrm>
                <a:off x="3804" y="864"/>
                <a:ext cx="23" cy="23"/>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9" name="Freeform 595">
                <a:extLst>
                  <a:ext uri="{FF2B5EF4-FFF2-40B4-BE49-F238E27FC236}">
                    <a16:creationId xmlns:a16="http://schemas.microsoft.com/office/drawing/2014/main" id="{DA7F5C57-2B95-1D9C-1FF0-DF32F2D9BDD3}"/>
                  </a:ext>
                </a:extLst>
              </p:cNvPr>
              <p:cNvSpPr>
                <a:spLocks/>
              </p:cNvSpPr>
              <p:nvPr/>
            </p:nvSpPr>
            <p:spPr bwMode="auto">
              <a:xfrm>
                <a:off x="3770" y="898"/>
                <a:ext cx="23" cy="23"/>
              </a:xfrm>
              <a:custGeom>
                <a:avLst/>
                <a:gdLst>
                  <a:gd name="T0" fmla="*/ 194 w 1094"/>
                  <a:gd name="T1" fmla="*/ 900 h 1094"/>
                  <a:gd name="T2" fmla="*/ 194 w 1094"/>
                  <a:gd name="T3" fmla="*/ 194 h 1094"/>
                  <a:gd name="T4" fmla="*/ 899 w 1094"/>
                  <a:gd name="T5" fmla="*/ 194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899" y="194"/>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0" name="Freeform 596">
                <a:extLst>
                  <a:ext uri="{FF2B5EF4-FFF2-40B4-BE49-F238E27FC236}">
                    <a16:creationId xmlns:a16="http://schemas.microsoft.com/office/drawing/2014/main" id="{3EE7D5D5-057A-5C6D-B6DD-AD2C1A9B4DAC}"/>
                  </a:ext>
                </a:extLst>
              </p:cNvPr>
              <p:cNvSpPr>
                <a:spLocks/>
              </p:cNvSpPr>
              <p:nvPr/>
            </p:nvSpPr>
            <p:spPr bwMode="auto">
              <a:xfrm>
                <a:off x="3736" y="932"/>
                <a:ext cx="23" cy="23"/>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1" name="Freeform 597">
                <a:extLst>
                  <a:ext uri="{FF2B5EF4-FFF2-40B4-BE49-F238E27FC236}">
                    <a16:creationId xmlns:a16="http://schemas.microsoft.com/office/drawing/2014/main" id="{6C5B60B2-476B-46C3-9395-F3946F66DBE6}"/>
                  </a:ext>
                </a:extLst>
              </p:cNvPr>
              <p:cNvSpPr>
                <a:spLocks/>
              </p:cNvSpPr>
              <p:nvPr/>
            </p:nvSpPr>
            <p:spPr bwMode="auto">
              <a:xfrm>
                <a:off x="3702" y="966"/>
                <a:ext cx="23" cy="22"/>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2" name="Freeform 598">
                <a:extLst>
                  <a:ext uri="{FF2B5EF4-FFF2-40B4-BE49-F238E27FC236}">
                    <a16:creationId xmlns:a16="http://schemas.microsoft.com/office/drawing/2014/main" id="{7D036C03-9314-168D-F1A3-B0624FEE71BD}"/>
                  </a:ext>
                </a:extLst>
              </p:cNvPr>
              <p:cNvSpPr>
                <a:spLocks/>
              </p:cNvSpPr>
              <p:nvPr/>
            </p:nvSpPr>
            <p:spPr bwMode="auto">
              <a:xfrm>
                <a:off x="4318" y="295"/>
                <a:ext cx="23" cy="2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3" name="Freeform 599">
                <a:extLst>
                  <a:ext uri="{FF2B5EF4-FFF2-40B4-BE49-F238E27FC236}">
                    <a16:creationId xmlns:a16="http://schemas.microsoft.com/office/drawing/2014/main" id="{CBECF7B8-AC33-CB07-B4C0-A7957D54C253}"/>
                  </a:ext>
                </a:extLst>
              </p:cNvPr>
              <p:cNvSpPr>
                <a:spLocks/>
              </p:cNvSpPr>
              <p:nvPr/>
            </p:nvSpPr>
            <p:spPr bwMode="auto">
              <a:xfrm>
                <a:off x="4284" y="329"/>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4" name="Freeform 600">
                <a:extLst>
                  <a:ext uri="{FF2B5EF4-FFF2-40B4-BE49-F238E27FC236}">
                    <a16:creationId xmlns:a16="http://schemas.microsoft.com/office/drawing/2014/main" id="{D893971D-3649-5602-5511-CF8597C3F849}"/>
                  </a:ext>
                </a:extLst>
              </p:cNvPr>
              <p:cNvSpPr>
                <a:spLocks/>
              </p:cNvSpPr>
              <p:nvPr/>
            </p:nvSpPr>
            <p:spPr bwMode="auto">
              <a:xfrm>
                <a:off x="4250" y="363"/>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5" name="Freeform 601">
                <a:extLst>
                  <a:ext uri="{FF2B5EF4-FFF2-40B4-BE49-F238E27FC236}">
                    <a16:creationId xmlns:a16="http://schemas.microsoft.com/office/drawing/2014/main" id="{87239ABF-5641-58CC-1C4E-6DA3A4D5B757}"/>
                  </a:ext>
                </a:extLst>
              </p:cNvPr>
              <p:cNvSpPr>
                <a:spLocks/>
              </p:cNvSpPr>
              <p:nvPr/>
            </p:nvSpPr>
            <p:spPr bwMode="auto">
              <a:xfrm>
                <a:off x="4216" y="397"/>
                <a:ext cx="23" cy="22"/>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6" name="Freeform 602">
                <a:extLst>
                  <a:ext uri="{FF2B5EF4-FFF2-40B4-BE49-F238E27FC236}">
                    <a16:creationId xmlns:a16="http://schemas.microsoft.com/office/drawing/2014/main" id="{3C2F60C2-8B1B-B524-C486-F1A5A07921C6}"/>
                  </a:ext>
                </a:extLst>
              </p:cNvPr>
              <p:cNvSpPr>
                <a:spLocks/>
              </p:cNvSpPr>
              <p:nvPr/>
            </p:nvSpPr>
            <p:spPr bwMode="auto">
              <a:xfrm>
                <a:off x="4182" y="430"/>
                <a:ext cx="23" cy="2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Oval 603">
                <a:extLst>
                  <a:ext uri="{FF2B5EF4-FFF2-40B4-BE49-F238E27FC236}">
                    <a16:creationId xmlns:a16="http://schemas.microsoft.com/office/drawing/2014/main" id="{9C7BECFD-5B9C-087A-F2C3-8F654FA47E54}"/>
                  </a:ext>
                </a:extLst>
              </p:cNvPr>
              <p:cNvSpPr>
                <a:spLocks noChangeArrowheads="1"/>
              </p:cNvSpPr>
              <p:nvPr/>
            </p:nvSpPr>
            <p:spPr bwMode="auto">
              <a:xfrm>
                <a:off x="4150" y="465"/>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8" name="Oval 604">
                <a:extLst>
                  <a:ext uri="{FF2B5EF4-FFF2-40B4-BE49-F238E27FC236}">
                    <a16:creationId xmlns:a16="http://schemas.microsoft.com/office/drawing/2014/main" id="{9FDB876D-C7F3-AC3A-8DEF-D719B5A10DC8}"/>
                  </a:ext>
                </a:extLst>
              </p:cNvPr>
              <p:cNvSpPr>
                <a:spLocks noChangeArrowheads="1"/>
              </p:cNvSpPr>
              <p:nvPr/>
            </p:nvSpPr>
            <p:spPr bwMode="auto">
              <a:xfrm>
                <a:off x="4116" y="499"/>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605">
                <a:extLst>
                  <a:ext uri="{FF2B5EF4-FFF2-40B4-BE49-F238E27FC236}">
                    <a16:creationId xmlns:a16="http://schemas.microsoft.com/office/drawing/2014/main" id="{143D2F62-F9F1-8BD0-040B-3F0B5AD55CB9}"/>
                  </a:ext>
                </a:extLst>
              </p:cNvPr>
              <p:cNvSpPr>
                <a:spLocks/>
              </p:cNvSpPr>
              <p:nvPr/>
            </p:nvSpPr>
            <p:spPr bwMode="auto">
              <a:xfrm>
                <a:off x="4081" y="532"/>
                <a:ext cx="23" cy="2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606">
                <a:extLst>
                  <a:ext uri="{FF2B5EF4-FFF2-40B4-BE49-F238E27FC236}">
                    <a16:creationId xmlns:a16="http://schemas.microsoft.com/office/drawing/2014/main" id="{17902845-E3D6-6C92-C95F-3BC9DFDF50A1}"/>
                  </a:ext>
                </a:extLst>
              </p:cNvPr>
              <p:cNvSpPr>
                <a:spLocks/>
              </p:cNvSpPr>
              <p:nvPr/>
            </p:nvSpPr>
            <p:spPr bwMode="auto">
              <a:xfrm>
                <a:off x="4047" y="566"/>
                <a:ext cx="23" cy="2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59" name="Freeform 608">
              <a:extLst>
                <a:ext uri="{FF2B5EF4-FFF2-40B4-BE49-F238E27FC236}">
                  <a16:creationId xmlns:a16="http://schemas.microsoft.com/office/drawing/2014/main" id="{956CD8C2-1D7E-6931-DFE8-25FBEC8047A9}"/>
                </a:ext>
              </a:extLst>
            </p:cNvPr>
            <p:cNvSpPr>
              <a:spLocks/>
            </p:cNvSpPr>
            <p:nvPr/>
          </p:nvSpPr>
          <p:spPr bwMode="auto">
            <a:xfrm>
              <a:off x="5749665" y="952500"/>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609">
              <a:extLst>
                <a:ext uri="{FF2B5EF4-FFF2-40B4-BE49-F238E27FC236}">
                  <a16:creationId xmlns:a16="http://schemas.microsoft.com/office/drawing/2014/main" id="{8AA29F11-55F5-2716-8CF3-99CD2BB157A9}"/>
                </a:ext>
              </a:extLst>
            </p:cNvPr>
            <p:cNvSpPr>
              <a:spLocks/>
            </p:cNvSpPr>
            <p:nvPr/>
          </p:nvSpPr>
          <p:spPr bwMode="auto">
            <a:xfrm>
              <a:off x="5695690" y="1004888"/>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610">
              <a:extLst>
                <a:ext uri="{FF2B5EF4-FFF2-40B4-BE49-F238E27FC236}">
                  <a16:creationId xmlns:a16="http://schemas.microsoft.com/office/drawing/2014/main" id="{5E9806A4-8C70-7BEA-4BE7-4365A37E6FA2}"/>
                </a:ext>
              </a:extLst>
            </p:cNvPr>
            <p:cNvSpPr>
              <a:spLocks/>
            </p:cNvSpPr>
            <p:nvPr/>
          </p:nvSpPr>
          <p:spPr bwMode="auto">
            <a:xfrm>
              <a:off x="5643303" y="1058863"/>
              <a:ext cx="34925" cy="36513"/>
            </a:xfrm>
            <a:custGeom>
              <a:avLst/>
              <a:gdLst>
                <a:gd name="T0" fmla="*/ 195 w 1094"/>
                <a:gd name="T1" fmla="*/ 900 h 1094"/>
                <a:gd name="T2" fmla="*/ 195 w 1094"/>
                <a:gd name="T3" fmla="*/ 195 h 1094"/>
                <a:gd name="T4" fmla="*/ 900 w 1094"/>
                <a:gd name="T5" fmla="*/ 195 h 1094"/>
                <a:gd name="T6" fmla="*/ 900 w 1094"/>
                <a:gd name="T7" fmla="*/ 900 h 1094"/>
                <a:gd name="T8" fmla="*/ 195 w 1094"/>
                <a:gd name="T9" fmla="*/ 900 h 1094"/>
              </a:gdLst>
              <a:ahLst/>
              <a:cxnLst>
                <a:cxn ang="0">
                  <a:pos x="T0" y="T1"/>
                </a:cxn>
                <a:cxn ang="0">
                  <a:pos x="T2" y="T3"/>
                </a:cxn>
                <a:cxn ang="0">
                  <a:pos x="T4" y="T5"/>
                </a:cxn>
                <a:cxn ang="0">
                  <a:pos x="T6" y="T7"/>
                </a:cxn>
                <a:cxn ang="0">
                  <a:pos x="T8" y="T9"/>
                </a:cxn>
              </a:cxnLst>
              <a:rect l="0" t="0" r="r" b="b"/>
              <a:pathLst>
                <a:path w="1094" h="1094">
                  <a:moveTo>
                    <a:pt x="195" y="900"/>
                  </a:moveTo>
                  <a:cubicBezTo>
                    <a:pt x="0" y="705"/>
                    <a:pt x="0" y="389"/>
                    <a:pt x="195" y="195"/>
                  </a:cubicBezTo>
                  <a:cubicBezTo>
                    <a:pt x="389" y="0"/>
                    <a:pt x="705" y="0"/>
                    <a:pt x="900" y="195"/>
                  </a:cubicBezTo>
                  <a:cubicBezTo>
                    <a:pt x="1094" y="389"/>
                    <a:pt x="1094"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611">
              <a:extLst>
                <a:ext uri="{FF2B5EF4-FFF2-40B4-BE49-F238E27FC236}">
                  <a16:creationId xmlns:a16="http://schemas.microsoft.com/office/drawing/2014/main" id="{0E6E4744-F4B4-636F-95EF-FCB13CB1B68A}"/>
                </a:ext>
              </a:extLst>
            </p:cNvPr>
            <p:cNvSpPr>
              <a:spLocks/>
            </p:cNvSpPr>
            <p:nvPr/>
          </p:nvSpPr>
          <p:spPr bwMode="auto">
            <a:xfrm>
              <a:off x="5589328" y="1112838"/>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612">
              <a:extLst>
                <a:ext uri="{FF2B5EF4-FFF2-40B4-BE49-F238E27FC236}">
                  <a16:creationId xmlns:a16="http://schemas.microsoft.com/office/drawing/2014/main" id="{46F028AD-B73C-56E7-1AEF-222DA709997D}"/>
                </a:ext>
              </a:extLst>
            </p:cNvPr>
            <p:cNvSpPr>
              <a:spLocks/>
            </p:cNvSpPr>
            <p:nvPr/>
          </p:nvSpPr>
          <p:spPr bwMode="auto">
            <a:xfrm>
              <a:off x="5535353" y="1166813"/>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613">
              <a:extLst>
                <a:ext uri="{FF2B5EF4-FFF2-40B4-BE49-F238E27FC236}">
                  <a16:creationId xmlns:a16="http://schemas.microsoft.com/office/drawing/2014/main" id="{A4DE2A6C-11C8-793C-CD55-3D3FC6AF2968}"/>
                </a:ext>
              </a:extLst>
            </p:cNvPr>
            <p:cNvSpPr>
              <a:spLocks/>
            </p:cNvSpPr>
            <p:nvPr/>
          </p:nvSpPr>
          <p:spPr bwMode="auto">
            <a:xfrm>
              <a:off x="5481378" y="1220788"/>
              <a:ext cx="36513" cy="36513"/>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Freeform 614">
              <a:extLst>
                <a:ext uri="{FF2B5EF4-FFF2-40B4-BE49-F238E27FC236}">
                  <a16:creationId xmlns:a16="http://schemas.microsoft.com/office/drawing/2014/main" id="{A8AD7DD3-DCF0-7D6B-9E2A-56ABDEA9C6D9}"/>
                </a:ext>
              </a:extLst>
            </p:cNvPr>
            <p:cNvSpPr>
              <a:spLocks/>
            </p:cNvSpPr>
            <p:nvPr/>
          </p:nvSpPr>
          <p:spPr bwMode="auto">
            <a:xfrm>
              <a:off x="5427403" y="1274763"/>
              <a:ext cx="36513" cy="34925"/>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Freeform 615">
              <a:extLst>
                <a:ext uri="{FF2B5EF4-FFF2-40B4-BE49-F238E27FC236}">
                  <a16:creationId xmlns:a16="http://schemas.microsoft.com/office/drawing/2014/main" id="{0E18DF70-1CDA-076C-AF8A-F8B5AD5AF4DA}"/>
                </a:ext>
              </a:extLst>
            </p:cNvPr>
            <p:cNvSpPr>
              <a:spLocks/>
            </p:cNvSpPr>
            <p:nvPr/>
          </p:nvSpPr>
          <p:spPr bwMode="auto">
            <a:xfrm>
              <a:off x="5373428" y="1327150"/>
              <a:ext cx="36513" cy="36513"/>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616">
              <a:extLst>
                <a:ext uri="{FF2B5EF4-FFF2-40B4-BE49-F238E27FC236}">
                  <a16:creationId xmlns:a16="http://schemas.microsoft.com/office/drawing/2014/main" id="{EC41440D-07E3-9AC5-CDD1-5E6959E69803}"/>
                </a:ext>
              </a:extLst>
            </p:cNvPr>
            <p:cNvSpPr>
              <a:spLocks/>
            </p:cNvSpPr>
            <p:nvPr/>
          </p:nvSpPr>
          <p:spPr bwMode="auto">
            <a:xfrm>
              <a:off x="5319453" y="1381125"/>
              <a:ext cx="36513" cy="36513"/>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89"/>
                    <a:pt x="195" y="195"/>
                  </a:cubicBezTo>
                  <a:cubicBezTo>
                    <a:pt x="389" y="0"/>
                    <a:pt x="705" y="0"/>
                    <a:pt x="900" y="195"/>
                  </a:cubicBezTo>
                  <a:cubicBezTo>
                    <a:pt x="1094" y="389"/>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617">
              <a:extLst>
                <a:ext uri="{FF2B5EF4-FFF2-40B4-BE49-F238E27FC236}">
                  <a16:creationId xmlns:a16="http://schemas.microsoft.com/office/drawing/2014/main" id="{9AB1119F-090E-693B-4BF7-9D2226B6784A}"/>
                </a:ext>
              </a:extLst>
            </p:cNvPr>
            <p:cNvSpPr>
              <a:spLocks/>
            </p:cNvSpPr>
            <p:nvPr/>
          </p:nvSpPr>
          <p:spPr bwMode="auto">
            <a:xfrm>
              <a:off x="5267065" y="1435100"/>
              <a:ext cx="34925" cy="36513"/>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89" y="0"/>
                    <a:pt x="705" y="0"/>
                    <a:pt x="900" y="194"/>
                  </a:cubicBezTo>
                  <a:cubicBezTo>
                    <a:pt x="1095" y="389"/>
                    <a:pt x="1095" y="705"/>
                    <a:pt x="900" y="900"/>
                  </a:cubicBezTo>
                  <a:cubicBezTo>
                    <a:pt x="705" y="1094"/>
                    <a:pt x="389"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618">
              <a:extLst>
                <a:ext uri="{FF2B5EF4-FFF2-40B4-BE49-F238E27FC236}">
                  <a16:creationId xmlns:a16="http://schemas.microsoft.com/office/drawing/2014/main" id="{E45ECD64-FECB-01CC-1216-3D82996B5FD8}"/>
                </a:ext>
              </a:extLst>
            </p:cNvPr>
            <p:cNvSpPr>
              <a:spLocks/>
            </p:cNvSpPr>
            <p:nvPr/>
          </p:nvSpPr>
          <p:spPr bwMode="auto">
            <a:xfrm>
              <a:off x="5213090" y="1489075"/>
              <a:ext cx="36513" cy="36513"/>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9"/>
        <p:cNvGrpSpPr/>
        <p:nvPr/>
      </p:nvGrpSpPr>
      <p:grpSpPr>
        <a:xfrm>
          <a:off x="0" y="0"/>
          <a:ext cx="0" cy="0"/>
          <a:chOff x="0" y="0"/>
          <a:chExt cx="0" cy="0"/>
        </a:xfrm>
      </p:grpSpPr>
      <p:sp>
        <p:nvSpPr>
          <p:cNvPr id="70" name="Google Shape;70;p27"/>
          <p:cNvSpPr txBox="1">
            <a:spLocks noGrp="1"/>
          </p:cNvSpPr>
          <p:nvPr>
            <p:ph type="title"/>
          </p:nvPr>
        </p:nvSpPr>
        <p:spPr>
          <a:xfrm>
            <a:off x="723900" y="1543455"/>
            <a:ext cx="7696200" cy="130715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800"/>
              <a:buFont typeface="Bebas Neu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27"/>
          <p:cNvSpPr txBox="1">
            <a:spLocks noGrp="1"/>
          </p:cNvSpPr>
          <p:nvPr>
            <p:ph type="body" idx="1"/>
          </p:nvPr>
        </p:nvSpPr>
        <p:spPr>
          <a:xfrm>
            <a:off x="723900" y="2850609"/>
            <a:ext cx="7696200" cy="49570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750"/>
              </a:spcBef>
              <a:spcAft>
                <a:spcPts val="0"/>
              </a:spcAft>
              <a:buClr>
                <a:schemeClr val="dk1"/>
              </a:buClr>
              <a:buSzPts val="1600"/>
              <a:buNone/>
              <a:defRPr sz="16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grpSp>
        <p:nvGrpSpPr>
          <p:cNvPr id="2" name="Group 1">
            <a:extLst>
              <a:ext uri="{FF2B5EF4-FFF2-40B4-BE49-F238E27FC236}">
                <a16:creationId xmlns:a16="http://schemas.microsoft.com/office/drawing/2014/main" id="{19AF9E86-B9DE-1991-D376-0D42D38E78D9}"/>
              </a:ext>
            </a:extLst>
          </p:cNvPr>
          <p:cNvGrpSpPr/>
          <p:nvPr userDrawn="1"/>
        </p:nvGrpSpPr>
        <p:grpSpPr>
          <a:xfrm>
            <a:off x="7927055" y="-813425"/>
            <a:ext cx="2105344" cy="2105344"/>
            <a:chOff x="478444" y="466725"/>
            <a:chExt cx="1592263" cy="1592263"/>
          </a:xfrm>
          <a:solidFill>
            <a:schemeClr val="accent1"/>
          </a:solidFill>
        </p:grpSpPr>
        <p:grpSp>
          <p:nvGrpSpPr>
            <p:cNvPr id="3" name="Group 205">
              <a:extLst>
                <a:ext uri="{FF2B5EF4-FFF2-40B4-BE49-F238E27FC236}">
                  <a16:creationId xmlns:a16="http://schemas.microsoft.com/office/drawing/2014/main" id="{385BD39B-B9F1-D17D-8D91-520031F49809}"/>
                </a:ext>
              </a:extLst>
            </p:cNvPr>
            <p:cNvGrpSpPr>
              <a:grpSpLocks/>
            </p:cNvGrpSpPr>
            <p:nvPr/>
          </p:nvGrpSpPr>
          <p:grpSpPr bwMode="auto">
            <a:xfrm>
              <a:off x="610206" y="466725"/>
              <a:ext cx="1460501" cy="1460500"/>
              <a:chOff x="1166" y="294"/>
              <a:chExt cx="920" cy="920"/>
            </a:xfrm>
            <a:grpFill/>
          </p:grpSpPr>
          <p:sp>
            <p:nvSpPr>
              <p:cNvPr id="64" name="Freeform 5">
                <a:extLst>
                  <a:ext uri="{FF2B5EF4-FFF2-40B4-BE49-F238E27FC236}">
                    <a16:creationId xmlns:a16="http://schemas.microsoft.com/office/drawing/2014/main" id="{774C21AF-B9DA-1390-5E5A-D27A6817C57D}"/>
                  </a:ext>
                </a:extLst>
              </p:cNvPr>
              <p:cNvSpPr>
                <a:spLocks/>
              </p:cNvSpPr>
              <p:nvPr/>
            </p:nvSpPr>
            <p:spPr bwMode="auto">
              <a:xfrm>
                <a:off x="1416" y="2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5" name="Freeform 6">
                <a:extLst>
                  <a:ext uri="{FF2B5EF4-FFF2-40B4-BE49-F238E27FC236}">
                    <a16:creationId xmlns:a16="http://schemas.microsoft.com/office/drawing/2014/main" id="{A1AE9210-EA98-3E20-AB5D-90609C47C9B0}"/>
                  </a:ext>
                </a:extLst>
              </p:cNvPr>
              <p:cNvSpPr>
                <a:spLocks/>
              </p:cNvSpPr>
              <p:nvPr/>
            </p:nvSpPr>
            <p:spPr bwMode="auto">
              <a:xfrm>
                <a:off x="1450" y="32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6" name="Freeform 7">
                <a:extLst>
                  <a:ext uri="{FF2B5EF4-FFF2-40B4-BE49-F238E27FC236}">
                    <a16:creationId xmlns:a16="http://schemas.microsoft.com/office/drawing/2014/main" id="{DBBBB452-0488-8767-780D-D70C478C0597}"/>
                  </a:ext>
                </a:extLst>
              </p:cNvPr>
              <p:cNvSpPr>
                <a:spLocks/>
              </p:cNvSpPr>
              <p:nvPr/>
            </p:nvSpPr>
            <p:spPr bwMode="auto">
              <a:xfrm>
                <a:off x="1484" y="36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7" name="Freeform 8">
                <a:extLst>
                  <a:ext uri="{FF2B5EF4-FFF2-40B4-BE49-F238E27FC236}">
                    <a16:creationId xmlns:a16="http://schemas.microsoft.com/office/drawing/2014/main" id="{5C303079-6DB7-2BC6-EF88-07EB0287437B}"/>
                  </a:ext>
                </a:extLst>
              </p:cNvPr>
              <p:cNvSpPr>
                <a:spLocks/>
              </p:cNvSpPr>
              <p:nvPr/>
            </p:nvSpPr>
            <p:spPr bwMode="auto">
              <a:xfrm>
                <a:off x="1518" y="3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8" name="Freeform 9">
                <a:extLst>
                  <a:ext uri="{FF2B5EF4-FFF2-40B4-BE49-F238E27FC236}">
                    <a16:creationId xmlns:a16="http://schemas.microsoft.com/office/drawing/2014/main" id="{0D5A5242-FF0C-2CD3-FDFC-4576573CF648}"/>
                  </a:ext>
                </a:extLst>
              </p:cNvPr>
              <p:cNvSpPr>
                <a:spLocks/>
              </p:cNvSpPr>
              <p:nvPr/>
            </p:nvSpPr>
            <p:spPr bwMode="auto">
              <a:xfrm>
                <a:off x="1552" y="43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69" name="Freeform 10">
                <a:extLst>
                  <a:ext uri="{FF2B5EF4-FFF2-40B4-BE49-F238E27FC236}">
                    <a16:creationId xmlns:a16="http://schemas.microsoft.com/office/drawing/2014/main" id="{DD7E0C7A-90BC-BE84-33DB-6BB1FF357722}"/>
                  </a:ext>
                </a:extLst>
              </p:cNvPr>
              <p:cNvSpPr>
                <a:spLocks/>
              </p:cNvSpPr>
              <p:nvPr/>
            </p:nvSpPr>
            <p:spPr bwMode="auto">
              <a:xfrm>
                <a:off x="1586" y="46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2" name="Freeform 11">
                <a:extLst>
                  <a:ext uri="{FF2B5EF4-FFF2-40B4-BE49-F238E27FC236}">
                    <a16:creationId xmlns:a16="http://schemas.microsoft.com/office/drawing/2014/main" id="{9219DC88-4422-2099-125F-235FA9265B7E}"/>
                  </a:ext>
                </a:extLst>
              </p:cNvPr>
              <p:cNvSpPr>
                <a:spLocks/>
              </p:cNvSpPr>
              <p:nvPr/>
            </p:nvSpPr>
            <p:spPr bwMode="auto">
              <a:xfrm>
                <a:off x="1620" y="49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3" name="Freeform 12">
                <a:extLst>
                  <a:ext uri="{FF2B5EF4-FFF2-40B4-BE49-F238E27FC236}">
                    <a16:creationId xmlns:a16="http://schemas.microsoft.com/office/drawing/2014/main" id="{850BF9AD-EE0B-C86F-EC46-4C7150B33631}"/>
                  </a:ext>
                </a:extLst>
              </p:cNvPr>
              <p:cNvSpPr>
                <a:spLocks/>
              </p:cNvSpPr>
              <p:nvPr/>
            </p:nvSpPr>
            <p:spPr bwMode="auto">
              <a:xfrm>
                <a:off x="1655" y="53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4" name="Freeform 13">
                <a:extLst>
                  <a:ext uri="{FF2B5EF4-FFF2-40B4-BE49-F238E27FC236}">
                    <a16:creationId xmlns:a16="http://schemas.microsoft.com/office/drawing/2014/main" id="{6DB082EF-594A-E5E8-45AA-E0561DBC13C6}"/>
                  </a:ext>
                </a:extLst>
              </p:cNvPr>
              <p:cNvSpPr>
                <a:spLocks/>
              </p:cNvSpPr>
              <p:nvPr/>
            </p:nvSpPr>
            <p:spPr bwMode="auto">
              <a:xfrm>
                <a:off x="1689" y="566"/>
                <a:ext cx="22"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5" name="Freeform 14">
                <a:extLst>
                  <a:ext uri="{FF2B5EF4-FFF2-40B4-BE49-F238E27FC236}">
                    <a16:creationId xmlns:a16="http://schemas.microsoft.com/office/drawing/2014/main" id="{5DB083AF-21E9-4F00-A450-622BC40EE7F1}"/>
                  </a:ext>
                </a:extLst>
              </p:cNvPr>
              <p:cNvSpPr>
                <a:spLocks/>
              </p:cNvSpPr>
              <p:nvPr/>
            </p:nvSpPr>
            <p:spPr bwMode="auto">
              <a:xfrm>
                <a:off x="1723" y="60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6" name="Freeform 15">
                <a:extLst>
                  <a:ext uri="{FF2B5EF4-FFF2-40B4-BE49-F238E27FC236}">
                    <a16:creationId xmlns:a16="http://schemas.microsoft.com/office/drawing/2014/main" id="{AA8046F9-C766-94BB-731C-6F926BD40B7B}"/>
                  </a:ext>
                </a:extLst>
              </p:cNvPr>
              <p:cNvSpPr>
                <a:spLocks/>
              </p:cNvSpPr>
              <p:nvPr/>
            </p:nvSpPr>
            <p:spPr bwMode="auto">
              <a:xfrm>
                <a:off x="1757" y="63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7" name="Freeform 16">
                <a:extLst>
                  <a:ext uri="{FF2B5EF4-FFF2-40B4-BE49-F238E27FC236}">
                    <a16:creationId xmlns:a16="http://schemas.microsoft.com/office/drawing/2014/main" id="{82542A83-87B2-3E13-B676-8D300AD7EED7}"/>
                  </a:ext>
                </a:extLst>
              </p:cNvPr>
              <p:cNvSpPr>
                <a:spLocks/>
              </p:cNvSpPr>
              <p:nvPr/>
            </p:nvSpPr>
            <p:spPr bwMode="auto">
              <a:xfrm>
                <a:off x="1791" y="66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8" name="Freeform 17">
                <a:extLst>
                  <a:ext uri="{FF2B5EF4-FFF2-40B4-BE49-F238E27FC236}">
                    <a16:creationId xmlns:a16="http://schemas.microsoft.com/office/drawing/2014/main" id="{098E536D-1731-3249-2391-A90683943956}"/>
                  </a:ext>
                </a:extLst>
              </p:cNvPr>
              <p:cNvSpPr>
                <a:spLocks/>
              </p:cNvSpPr>
              <p:nvPr/>
            </p:nvSpPr>
            <p:spPr bwMode="auto">
              <a:xfrm>
                <a:off x="1825" y="70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79" name="Freeform 18">
                <a:extLst>
                  <a:ext uri="{FF2B5EF4-FFF2-40B4-BE49-F238E27FC236}">
                    <a16:creationId xmlns:a16="http://schemas.microsoft.com/office/drawing/2014/main" id="{90580E02-0454-AF73-AAD5-F36566E65B9F}"/>
                  </a:ext>
                </a:extLst>
              </p:cNvPr>
              <p:cNvSpPr>
                <a:spLocks/>
              </p:cNvSpPr>
              <p:nvPr/>
            </p:nvSpPr>
            <p:spPr bwMode="auto">
              <a:xfrm>
                <a:off x="1859" y="73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0" name="Freeform 19">
                <a:extLst>
                  <a:ext uri="{FF2B5EF4-FFF2-40B4-BE49-F238E27FC236}">
                    <a16:creationId xmlns:a16="http://schemas.microsoft.com/office/drawing/2014/main" id="{62B96CB3-3290-C7EB-9AD5-58760BEC5027}"/>
                  </a:ext>
                </a:extLst>
              </p:cNvPr>
              <p:cNvSpPr>
                <a:spLocks/>
              </p:cNvSpPr>
              <p:nvPr/>
            </p:nvSpPr>
            <p:spPr bwMode="auto">
              <a:xfrm>
                <a:off x="1893" y="77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1" name="Freeform 20">
                <a:extLst>
                  <a:ext uri="{FF2B5EF4-FFF2-40B4-BE49-F238E27FC236}">
                    <a16:creationId xmlns:a16="http://schemas.microsoft.com/office/drawing/2014/main" id="{210D3C7D-50AE-D5F3-A339-5C32D6659B55}"/>
                  </a:ext>
                </a:extLst>
              </p:cNvPr>
              <p:cNvSpPr>
                <a:spLocks/>
              </p:cNvSpPr>
              <p:nvPr/>
            </p:nvSpPr>
            <p:spPr bwMode="auto">
              <a:xfrm>
                <a:off x="1927" y="80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2" name="Freeform 21">
                <a:extLst>
                  <a:ext uri="{FF2B5EF4-FFF2-40B4-BE49-F238E27FC236}">
                    <a16:creationId xmlns:a16="http://schemas.microsoft.com/office/drawing/2014/main" id="{B7F7E46B-9C1B-6A32-F1D9-D1800D52C53A}"/>
                  </a:ext>
                </a:extLst>
              </p:cNvPr>
              <p:cNvSpPr>
                <a:spLocks/>
              </p:cNvSpPr>
              <p:nvPr/>
            </p:nvSpPr>
            <p:spPr bwMode="auto">
              <a:xfrm>
                <a:off x="1961" y="839"/>
                <a:ext cx="23" cy="22"/>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3" name="Freeform 22">
                <a:extLst>
                  <a:ext uri="{FF2B5EF4-FFF2-40B4-BE49-F238E27FC236}">
                    <a16:creationId xmlns:a16="http://schemas.microsoft.com/office/drawing/2014/main" id="{7C5E7C15-D2C3-01AD-9A9A-325A20E0AA98}"/>
                  </a:ext>
                </a:extLst>
              </p:cNvPr>
              <p:cNvSpPr>
                <a:spLocks/>
              </p:cNvSpPr>
              <p:nvPr/>
            </p:nvSpPr>
            <p:spPr bwMode="auto">
              <a:xfrm>
                <a:off x="1995" y="87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4" name="Freeform 23">
                <a:extLst>
                  <a:ext uri="{FF2B5EF4-FFF2-40B4-BE49-F238E27FC236}">
                    <a16:creationId xmlns:a16="http://schemas.microsoft.com/office/drawing/2014/main" id="{43ED7B02-4E9B-EFD0-929B-DDC28696D6AF}"/>
                  </a:ext>
                </a:extLst>
              </p:cNvPr>
              <p:cNvSpPr>
                <a:spLocks/>
              </p:cNvSpPr>
              <p:nvPr/>
            </p:nvSpPr>
            <p:spPr bwMode="auto">
              <a:xfrm>
                <a:off x="2029" y="9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5" name="Freeform 24">
                <a:extLst>
                  <a:ext uri="{FF2B5EF4-FFF2-40B4-BE49-F238E27FC236}">
                    <a16:creationId xmlns:a16="http://schemas.microsoft.com/office/drawing/2014/main" id="{7FC46161-B409-7629-345C-4B8EC2C9CF71}"/>
                  </a:ext>
                </a:extLst>
              </p:cNvPr>
              <p:cNvSpPr>
                <a:spLocks/>
              </p:cNvSpPr>
              <p:nvPr/>
            </p:nvSpPr>
            <p:spPr bwMode="auto">
              <a:xfrm>
                <a:off x="2063" y="94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6" name="Freeform 25">
                <a:extLst>
                  <a:ext uri="{FF2B5EF4-FFF2-40B4-BE49-F238E27FC236}">
                    <a16:creationId xmlns:a16="http://schemas.microsoft.com/office/drawing/2014/main" id="{465280A7-E9FC-7C96-97F9-92485E5EA880}"/>
                  </a:ext>
                </a:extLst>
              </p:cNvPr>
              <p:cNvSpPr>
                <a:spLocks/>
              </p:cNvSpPr>
              <p:nvPr/>
            </p:nvSpPr>
            <p:spPr bwMode="auto">
              <a:xfrm>
                <a:off x="1388" y="32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7" name="Oval 26">
                <a:extLst>
                  <a:ext uri="{FF2B5EF4-FFF2-40B4-BE49-F238E27FC236}">
                    <a16:creationId xmlns:a16="http://schemas.microsoft.com/office/drawing/2014/main" id="{25EBAAD7-43D0-4C89-B6C1-A61CC6518CF6}"/>
                  </a:ext>
                </a:extLst>
              </p:cNvPr>
              <p:cNvSpPr>
                <a:spLocks noChangeArrowheads="1"/>
              </p:cNvSpPr>
              <p:nvPr/>
            </p:nvSpPr>
            <p:spPr bwMode="auto">
              <a:xfrm>
                <a:off x="1423" y="357"/>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8" name="Oval 27">
                <a:extLst>
                  <a:ext uri="{FF2B5EF4-FFF2-40B4-BE49-F238E27FC236}">
                    <a16:creationId xmlns:a16="http://schemas.microsoft.com/office/drawing/2014/main" id="{B0772A62-9FF2-B2E6-2B33-A9E20B595062}"/>
                  </a:ext>
                </a:extLst>
              </p:cNvPr>
              <p:cNvSpPr>
                <a:spLocks noChangeArrowheads="1"/>
              </p:cNvSpPr>
              <p:nvPr/>
            </p:nvSpPr>
            <p:spPr bwMode="auto">
              <a:xfrm>
                <a:off x="1458" y="391"/>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89" name="Freeform 28">
                <a:extLst>
                  <a:ext uri="{FF2B5EF4-FFF2-40B4-BE49-F238E27FC236}">
                    <a16:creationId xmlns:a16="http://schemas.microsoft.com/office/drawing/2014/main" id="{AC92D46E-EE41-6A4D-0773-ADD656527D29}"/>
                  </a:ext>
                </a:extLst>
              </p:cNvPr>
              <p:cNvSpPr>
                <a:spLocks/>
              </p:cNvSpPr>
              <p:nvPr/>
            </p:nvSpPr>
            <p:spPr bwMode="auto">
              <a:xfrm>
                <a:off x="1491" y="424"/>
                <a:ext cx="22"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0" name="Freeform 29">
                <a:extLst>
                  <a:ext uri="{FF2B5EF4-FFF2-40B4-BE49-F238E27FC236}">
                    <a16:creationId xmlns:a16="http://schemas.microsoft.com/office/drawing/2014/main" id="{4ADE6B52-33F6-8419-B7BC-ABD1CB0767FB}"/>
                  </a:ext>
                </a:extLst>
              </p:cNvPr>
              <p:cNvSpPr>
                <a:spLocks/>
              </p:cNvSpPr>
              <p:nvPr/>
            </p:nvSpPr>
            <p:spPr bwMode="auto">
              <a:xfrm>
                <a:off x="1525" y="45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1" name="Freeform 30">
                <a:extLst>
                  <a:ext uri="{FF2B5EF4-FFF2-40B4-BE49-F238E27FC236}">
                    <a16:creationId xmlns:a16="http://schemas.microsoft.com/office/drawing/2014/main" id="{7B5413E9-A84D-CCEB-1552-DAA96D9A359D}"/>
                  </a:ext>
                </a:extLst>
              </p:cNvPr>
              <p:cNvSpPr>
                <a:spLocks/>
              </p:cNvSpPr>
              <p:nvPr/>
            </p:nvSpPr>
            <p:spPr bwMode="auto">
              <a:xfrm>
                <a:off x="1559" y="492"/>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2" name="Freeform 31">
                <a:extLst>
                  <a:ext uri="{FF2B5EF4-FFF2-40B4-BE49-F238E27FC236}">
                    <a16:creationId xmlns:a16="http://schemas.microsoft.com/office/drawing/2014/main" id="{7C10D377-3723-AB9F-2310-2B9647C10621}"/>
                  </a:ext>
                </a:extLst>
              </p:cNvPr>
              <p:cNvSpPr>
                <a:spLocks/>
              </p:cNvSpPr>
              <p:nvPr/>
            </p:nvSpPr>
            <p:spPr bwMode="auto">
              <a:xfrm>
                <a:off x="1593" y="526"/>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3" name="Freeform 32">
                <a:extLst>
                  <a:ext uri="{FF2B5EF4-FFF2-40B4-BE49-F238E27FC236}">
                    <a16:creationId xmlns:a16="http://schemas.microsoft.com/office/drawing/2014/main" id="{851BE64D-25CD-B6B8-C6AA-E181CFA9B955}"/>
                  </a:ext>
                </a:extLst>
              </p:cNvPr>
              <p:cNvSpPr>
                <a:spLocks/>
              </p:cNvSpPr>
              <p:nvPr/>
            </p:nvSpPr>
            <p:spPr bwMode="auto">
              <a:xfrm>
                <a:off x="1627" y="56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4" name="Freeform 33">
                <a:extLst>
                  <a:ext uri="{FF2B5EF4-FFF2-40B4-BE49-F238E27FC236}">
                    <a16:creationId xmlns:a16="http://schemas.microsoft.com/office/drawing/2014/main" id="{33093EBE-0837-F42D-2DFB-C502BF0CFEA0}"/>
                  </a:ext>
                </a:extLst>
              </p:cNvPr>
              <p:cNvSpPr>
                <a:spLocks/>
              </p:cNvSpPr>
              <p:nvPr/>
            </p:nvSpPr>
            <p:spPr bwMode="auto">
              <a:xfrm>
                <a:off x="1661" y="5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5" name="Freeform 34">
                <a:extLst>
                  <a:ext uri="{FF2B5EF4-FFF2-40B4-BE49-F238E27FC236}">
                    <a16:creationId xmlns:a16="http://schemas.microsoft.com/office/drawing/2014/main" id="{535D7A0F-2E1C-C79A-3307-3396BC366D29}"/>
                  </a:ext>
                </a:extLst>
              </p:cNvPr>
              <p:cNvSpPr>
                <a:spLocks/>
              </p:cNvSpPr>
              <p:nvPr/>
            </p:nvSpPr>
            <p:spPr bwMode="auto">
              <a:xfrm>
                <a:off x="1695" y="628"/>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6" name="Freeform 35">
                <a:extLst>
                  <a:ext uri="{FF2B5EF4-FFF2-40B4-BE49-F238E27FC236}">
                    <a16:creationId xmlns:a16="http://schemas.microsoft.com/office/drawing/2014/main" id="{976BDC57-7FB2-294E-C971-83371903331A}"/>
                  </a:ext>
                </a:extLst>
              </p:cNvPr>
              <p:cNvSpPr>
                <a:spLocks/>
              </p:cNvSpPr>
              <p:nvPr/>
            </p:nvSpPr>
            <p:spPr bwMode="auto">
              <a:xfrm>
                <a:off x="1729" y="66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7" name="Freeform 36">
                <a:extLst>
                  <a:ext uri="{FF2B5EF4-FFF2-40B4-BE49-F238E27FC236}">
                    <a16:creationId xmlns:a16="http://schemas.microsoft.com/office/drawing/2014/main" id="{30990F1D-2E88-F4F1-483B-BCD69227C45C}"/>
                  </a:ext>
                </a:extLst>
              </p:cNvPr>
              <p:cNvSpPr>
                <a:spLocks/>
              </p:cNvSpPr>
              <p:nvPr/>
            </p:nvSpPr>
            <p:spPr bwMode="auto">
              <a:xfrm>
                <a:off x="1763" y="696"/>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8" name="Freeform 37">
                <a:extLst>
                  <a:ext uri="{FF2B5EF4-FFF2-40B4-BE49-F238E27FC236}">
                    <a16:creationId xmlns:a16="http://schemas.microsoft.com/office/drawing/2014/main" id="{6CCE2446-310E-CC4C-8ACC-C62DFFD5B7AE}"/>
                  </a:ext>
                </a:extLst>
              </p:cNvPr>
              <p:cNvSpPr>
                <a:spLocks/>
              </p:cNvSpPr>
              <p:nvPr/>
            </p:nvSpPr>
            <p:spPr bwMode="auto">
              <a:xfrm>
                <a:off x="1797" y="730"/>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99" name="Freeform 38">
                <a:extLst>
                  <a:ext uri="{FF2B5EF4-FFF2-40B4-BE49-F238E27FC236}">
                    <a16:creationId xmlns:a16="http://schemas.microsoft.com/office/drawing/2014/main" id="{63856299-E055-20FD-887C-D21562BFFF6C}"/>
                  </a:ext>
                </a:extLst>
              </p:cNvPr>
              <p:cNvSpPr>
                <a:spLocks/>
              </p:cNvSpPr>
              <p:nvPr/>
            </p:nvSpPr>
            <p:spPr bwMode="auto">
              <a:xfrm>
                <a:off x="1831" y="76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0" name="Freeform 39">
                <a:extLst>
                  <a:ext uri="{FF2B5EF4-FFF2-40B4-BE49-F238E27FC236}">
                    <a16:creationId xmlns:a16="http://schemas.microsoft.com/office/drawing/2014/main" id="{266DF1EB-C18D-252E-B593-11AB15AF7149}"/>
                  </a:ext>
                </a:extLst>
              </p:cNvPr>
              <p:cNvSpPr>
                <a:spLocks/>
              </p:cNvSpPr>
              <p:nvPr/>
            </p:nvSpPr>
            <p:spPr bwMode="auto">
              <a:xfrm>
                <a:off x="1865" y="79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1" name="Freeform 40">
                <a:extLst>
                  <a:ext uri="{FF2B5EF4-FFF2-40B4-BE49-F238E27FC236}">
                    <a16:creationId xmlns:a16="http://schemas.microsoft.com/office/drawing/2014/main" id="{720E091D-9BF5-0E68-602D-CE03790C7946}"/>
                  </a:ext>
                </a:extLst>
              </p:cNvPr>
              <p:cNvSpPr>
                <a:spLocks/>
              </p:cNvSpPr>
              <p:nvPr/>
            </p:nvSpPr>
            <p:spPr bwMode="auto">
              <a:xfrm>
                <a:off x="1899" y="832"/>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2" name="Freeform 41">
                <a:extLst>
                  <a:ext uri="{FF2B5EF4-FFF2-40B4-BE49-F238E27FC236}">
                    <a16:creationId xmlns:a16="http://schemas.microsoft.com/office/drawing/2014/main" id="{F06E7A37-40CF-8985-2005-6F7BDC035F9C}"/>
                  </a:ext>
                </a:extLst>
              </p:cNvPr>
              <p:cNvSpPr>
                <a:spLocks/>
              </p:cNvSpPr>
              <p:nvPr/>
            </p:nvSpPr>
            <p:spPr bwMode="auto">
              <a:xfrm>
                <a:off x="1933" y="86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3" name="Freeform 42">
                <a:extLst>
                  <a:ext uri="{FF2B5EF4-FFF2-40B4-BE49-F238E27FC236}">
                    <a16:creationId xmlns:a16="http://schemas.microsoft.com/office/drawing/2014/main" id="{4BE3B522-2BC6-04D8-E68D-6587D8F3124C}"/>
                  </a:ext>
                </a:extLst>
              </p:cNvPr>
              <p:cNvSpPr>
                <a:spLocks/>
              </p:cNvSpPr>
              <p:nvPr/>
            </p:nvSpPr>
            <p:spPr bwMode="auto">
              <a:xfrm>
                <a:off x="1967" y="90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4" name="Freeform 43">
                <a:extLst>
                  <a:ext uri="{FF2B5EF4-FFF2-40B4-BE49-F238E27FC236}">
                    <a16:creationId xmlns:a16="http://schemas.microsoft.com/office/drawing/2014/main" id="{9ADE4994-D633-2AD1-1CF3-43A83AF4C89B}"/>
                  </a:ext>
                </a:extLst>
              </p:cNvPr>
              <p:cNvSpPr>
                <a:spLocks/>
              </p:cNvSpPr>
              <p:nvPr/>
            </p:nvSpPr>
            <p:spPr bwMode="auto">
              <a:xfrm>
                <a:off x="2001" y="934"/>
                <a:ext cx="23" cy="23"/>
              </a:xfrm>
              <a:custGeom>
                <a:avLst/>
                <a:gdLst>
                  <a:gd name="T0" fmla="*/ 906 w 1101"/>
                  <a:gd name="T1" fmla="*/ 906 h 1102"/>
                  <a:gd name="T2" fmla="*/ 196 w 1101"/>
                  <a:gd name="T3" fmla="*/ 906 h 1102"/>
                  <a:gd name="T4" fmla="*/ 196 w 1101"/>
                  <a:gd name="T5" fmla="*/ 196 h 1102"/>
                  <a:gd name="T6" fmla="*/ 906 w 1101"/>
                  <a:gd name="T7" fmla="*/ 196 h 1102"/>
                  <a:gd name="T8" fmla="*/ 906 w 1101"/>
                  <a:gd name="T9" fmla="*/ 906 h 1102"/>
                </a:gdLst>
                <a:ahLst/>
                <a:cxnLst>
                  <a:cxn ang="0">
                    <a:pos x="T0" y="T1"/>
                  </a:cxn>
                  <a:cxn ang="0">
                    <a:pos x="T2" y="T3"/>
                  </a:cxn>
                  <a:cxn ang="0">
                    <a:pos x="T4" y="T5"/>
                  </a:cxn>
                  <a:cxn ang="0">
                    <a:pos x="T6" y="T7"/>
                  </a:cxn>
                  <a:cxn ang="0">
                    <a:pos x="T8" y="T9"/>
                  </a:cxn>
                </a:cxnLst>
                <a:rect l="0" t="0" r="r" b="b"/>
                <a:pathLst>
                  <a:path w="1101" h="1102">
                    <a:moveTo>
                      <a:pt x="906" y="906"/>
                    </a:moveTo>
                    <a:cubicBezTo>
                      <a:pt x="710" y="1102"/>
                      <a:pt x="392" y="1102"/>
                      <a:pt x="196" y="906"/>
                    </a:cubicBezTo>
                    <a:cubicBezTo>
                      <a:pt x="0" y="710"/>
                      <a:pt x="0" y="392"/>
                      <a:pt x="196" y="196"/>
                    </a:cubicBezTo>
                    <a:cubicBezTo>
                      <a:pt x="392" y="0"/>
                      <a:pt x="710" y="0"/>
                      <a:pt x="906" y="196"/>
                    </a:cubicBezTo>
                    <a:cubicBezTo>
                      <a:pt x="1101" y="392"/>
                      <a:pt x="1101"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5" name="Freeform 44">
                <a:extLst>
                  <a:ext uri="{FF2B5EF4-FFF2-40B4-BE49-F238E27FC236}">
                    <a16:creationId xmlns:a16="http://schemas.microsoft.com/office/drawing/2014/main" id="{64A0065C-4749-35E4-9D85-CDE915144280}"/>
                  </a:ext>
                </a:extLst>
              </p:cNvPr>
              <p:cNvSpPr>
                <a:spLocks/>
              </p:cNvSpPr>
              <p:nvPr/>
            </p:nvSpPr>
            <p:spPr bwMode="auto">
              <a:xfrm>
                <a:off x="2035" y="96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6" name="Freeform 45">
                <a:extLst>
                  <a:ext uri="{FF2B5EF4-FFF2-40B4-BE49-F238E27FC236}">
                    <a16:creationId xmlns:a16="http://schemas.microsoft.com/office/drawing/2014/main" id="{B09FC7A0-B233-03DE-5780-C698A78D2C4E}"/>
                  </a:ext>
                </a:extLst>
              </p:cNvPr>
              <p:cNvSpPr>
                <a:spLocks/>
              </p:cNvSpPr>
              <p:nvPr/>
            </p:nvSpPr>
            <p:spPr bwMode="auto">
              <a:xfrm>
                <a:off x="1361" y="349"/>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7" name="Freeform 46">
                <a:extLst>
                  <a:ext uri="{FF2B5EF4-FFF2-40B4-BE49-F238E27FC236}">
                    <a16:creationId xmlns:a16="http://schemas.microsoft.com/office/drawing/2014/main" id="{137E6D45-9E36-644E-B1D7-A97C799ACC42}"/>
                  </a:ext>
                </a:extLst>
              </p:cNvPr>
              <p:cNvSpPr>
                <a:spLocks/>
              </p:cNvSpPr>
              <p:nvPr/>
            </p:nvSpPr>
            <p:spPr bwMode="auto">
              <a:xfrm>
                <a:off x="1395" y="38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8" name="Oval 47">
                <a:extLst>
                  <a:ext uri="{FF2B5EF4-FFF2-40B4-BE49-F238E27FC236}">
                    <a16:creationId xmlns:a16="http://schemas.microsoft.com/office/drawing/2014/main" id="{3ACF31D0-FDC4-6390-9928-9CD751BCB977}"/>
                  </a:ext>
                </a:extLst>
              </p:cNvPr>
              <p:cNvSpPr>
                <a:spLocks noChangeArrowheads="1"/>
              </p:cNvSpPr>
              <p:nvPr/>
            </p:nvSpPr>
            <p:spPr bwMode="auto">
              <a:xfrm>
                <a:off x="1430" y="41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09" name="Freeform 48">
                <a:extLst>
                  <a:ext uri="{FF2B5EF4-FFF2-40B4-BE49-F238E27FC236}">
                    <a16:creationId xmlns:a16="http://schemas.microsoft.com/office/drawing/2014/main" id="{60E852C4-4D7C-F20A-960B-31D05FBC3AFF}"/>
                  </a:ext>
                </a:extLst>
              </p:cNvPr>
              <p:cNvSpPr>
                <a:spLocks/>
              </p:cNvSpPr>
              <p:nvPr/>
            </p:nvSpPr>
            <p:spPr bwMode="auto">
              <a:xfrm>
                <a:off x="1463" y="451"/>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0" name="Freeform 49">
                <a:extLst>
                  <a:ext uri="{FF2B5EF4-FFF2-40B4-BE49-F238E27FC236}">
                    <a16:creationId xmlns:a16="http://schemas.microsoft.com/office/drawing/2014/main" id="{B888C53F-AF2A-B31F-C227-A8117612A92B}"/>
                  </a:ext>
                </a:extLst>
              </p:cNvPr>
              <p:cNvSpPr>
                <a:spLocks/>
              </p:cNvSpPr>
              <p:nvPr/>
            </p:nvSpPr>
            <p:spPr bwMode="auto">
              <a:xfrm>
                <a:off x="1497" y="486"/>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1" name="Freeform 50">
                <a:extLst>
                  <a:ext uri="{FF2B5EF4-FFF2-40B4-BE49-F238E27FC236}">
                    <a16:creationId xmlns:a16="http://schemas.microsoft.com/office/drawing/2014/main" id="{388F1BE7-8467-47C4-4530-C4EB1089A8FF}"/>
                  </a:ext>
                </a:extLst>
              </p:cNvPr>
              <p:cNvSpPr>
                <a:spLocks/>
              </p:cNvSpPr>
              <p:nvPr/>
            </p:nvSpPr>
            <p:spPr bwMode="auto">
              <a:xfrm>
                <a:off x="1531" y="520"/>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2" name="Oval 51">
                <a:extLst>
                  <a:ext uri="{FF2B5EF4-FFF2-40B4-BE49-F238E27FC236}">
                    <a16:creationId xmlns:a16="http://schemas.microsoft.com/office/drawing/2014/main" id="{58D31C85-50FF-F932-3FC5-DD0C46F12CEC}"/>
                  </a:ext>
                </a:extLst>
              </p:cNvPr>
              <p:cNvSpPr>
                <a:spLocks noChangeArrowheads="1"/>
              </p:cNvSpPr>
              <p:nvPr/>
            </p:nvSpPr>
            <p:spPr bwMode="auto">
              <a:xfrm>
                <a:off x="1566" y="555"/>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3" name="Freeform 52">
                <a:extLst>
                  <a:ext uri="{FF2B5EF4-FFF2-40B4-BE49-F238E27FC236}">
                    <a16:creationId xmlns:a16="http://schemas.microsoft.com/office/drawing/2014/main" id="{E706FCDD-863D-1B82-B443-1C8053BAE375}"/>
                  </a:ext>
                </a:extLst>
              </p:cNvPr>
              <p:cNvSpPr>
                <a:spLocks/>
              </p:cNvSpPr>
              <p:nvPr/>
            </p:nvSpPr>
            <p:spPr bwMode="auto">
              <a:xfrm>
                <a:off x="1599" y="58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4" name="Freeform 53">
                <a:extLst>
                  <a:ext uri="{FF2B5EF4-FFF2-40B4-BE49-F238E27FC236}">
                    <a16:creationId xmlns:a16="http://schemas.microsoft.com/office/drawing/2014/main" id="{26289560-A33A-11E6-BC5D-7895BF9F4253}"/>
                  </a:ext>
                </a:extLst>
              </p:cNvPr>
              <p:cNvSpPr>
                <a:spLocks/>
              </p:cNvSpPr>
              <p:nvPr/>
            </p:nvSpPr>
            <p:spPr bwMode="auto">
              <a:xfrm>
                <a:off x="1633" y="622"/>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5" name="Freeform 54">
                <a:extLst>
                  <a:ext uri="{FF2B5EF4-FFF2-40B4-BE49-F238E27FC236}">
                    <a16:creationId xmlns:a16="http://schemas.microsoft.com/office/drawing/2014/main" id="{9DF365AD-BE28-86DE-FE12-B52D1BCDAABD}"/>
                  </a:ext>
                </a:extLst>
              </p:cNvPr>
              <p:cNvSpPr>
                <a:spLocks/>
              </p:cNvSpPr>
              <p:nvPr/>
            </p:nvSpPr>
            <p:spPr bwMode="auto">
              <a:xfrm>
                <a:off x="1667" y="656"/>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6" name="Freeform 55">
                <a:extLst>
                  <a:ext uri="{FF2B5EF4-FFF2-40B4-BE49-F238E27FC236}">
                    <a16:creationId xmlns:a16="http://schemas.microsoft.com/office/drawing/2014/main" id="{ED0CF68B-14AA-E89C-8A9F-AF1D53509418}"/>
                  </a:ext>
                </a:extLst>
              </p:cNvPr>
              <p:cNvSpPr>
                <a:spLocks/>
              </p:cNvSpPr>
              <p:nvPr/>
            </p:nvSpPr>
            <p:spPr bwMode="auto">
              <a:xfrm>
                <a:off x="1701" y="6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7" name="Freeform 56">
                <a:extLst>
                  <a:ext uri="{FF2B5EF4-FFF2-40B4-BE49-F238E27FC236}">
                    <a16:creationId xmlns:a16="http://schemas.microsoft.com/office/drawing/2014/main" id="{09A0F714-2140-59D9-E035-01904ABAA452}"/>
                  </a:ext>
                </a:extLst>
              </p:cNvPr>
              <p:cNvSpPr>
                <a:spLocks/>
              </p:cNvSpPr>
              <p:nvPr/>
            </p:nvSpPr>
            <p:spPr bwMode="auto">
              <a:xfrm>
                <a:off x="1735" y="724"/>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8" name="Freeform 57">
                <a:extLst>
                  <a:ext uri="{FF2B5EF4-FFF2-40B4-BE49-F238E27FC236}">
                    <a16:creationId xmlns:a16="http://schemas.microsoft.com/office/drawing/2014/main" id="{AD923D79-1761-4BC8-CE61-A15A6D8B899E}"/>
                  </a:ext>
                </a:extLst>
              </p:cNvPr>
              <p:cNvSpPr>
                <a:spLocks/>
              </p:cNvSpPr>
              <p:nvPr/>
            </p:nvSpPr>
            <p:spPr bwMode="auto">
              <a:xfrm>
                <a:off x="1769" y="758"/>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19" name="Freeform 58">
                <a:extLst>
                  <a:ext uri="{FF2B5EF4-FFF2-40B4-BE49-F238E27FC236}">
                    <a16:creationId xmlns:a16="http://schemas.microsoft.com/office/drawing/2014/main" id="{3DEE5440-A353-C92C-9A89-89F911264AB5}"/>
                  </a:ext>
                </a:extLst>
              </p:cNvPr>
              <p:cNvSpPr>
                <a:spLocks/>
              </p:cNvSpPr>
              <p:nvPr/>
            </p:nvSpPr>
            <p:spPr bwMode="auto">
              <a:xfrm>
                <a:off x="1803" y="79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0" name="Freeform 59">
                <a:extLst>
                  <a:ext uri="{FF2B5EF4-FFF2-40B4-BE49-F238E27FC236}">
                    <a16:creationId xmlns:a16="http://schemas.microsoft.com/office/drawing/2014/main" id="{7EFF8A7E-92D3-26BE-3AC6-F96B45EC5AE6}"/>
                  </a:ext>
                </a:extLst>
              </p:cNvPr>
              <p:cNvSpPr>
                <a:spLocks/>
              </p:cNvSpPr>
              <p:nvPr/>
            </p:nvSpPr>
            <p:spPr bwMode="auto">
              <a:xfrm>
                <a:off x="1837" y="82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1" name="Freeform 60">
                <a:extLst>
                  <a:ext uri="{FF2B5EF4-FFF2-40B4-BE49-F238E27FC236}">
                    <a16:creationId xmlns:a16="http://schemas.microsoft.com/office/drawing/2014/main" id="{B6B9D367-F489-7E51-FB72-37EBDB24E84C}"/>
                  </a:ext>
                </a:extLst>
              </p:cNvPr>
              <p:cNvSpPr>
                <a:spLocks/>
              </p:cNvSpPr>
              <p:nvPr/>
            </p:nvSpPr>
            <p:spPr bwMode="auto">
              <a:xfrm>
                <a:off x="1871" y="860"/>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2" name="Freeform 61">
                <a:extLst>
                  <a:ext uri="{FF2B5EF4-FFF2-40B4-BE49-F238E27FC236}">
                    <a16:creationId xmlns:a16="http://schemas.microsoft.com/office/drawing/2014/main" id="{21128490-A1E2-DB3E-DAD4-9015A7A056EC}"/>
                  </a:ext>
                </a:extLst>
              </p:cNvPr>
              <p:cNvSpPr>
                <a:spLocks/>
              </p:cNvSpPr>
              <p:nvPr/>
            </p:nvSpPr>
            <p:spPr bwMode="auto">
              <a:xfrm>
                <a:off x="1905" y="8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3" name="Freeform 62">
                <a:extLst>
                  <a:ext uri="{FF2B5EF4-FFF2-40B4-BE49-F238E27FC236}">
                    <a16:creationId xmlns:a16="http://schemas.microsoft.com/office/drawing/2014/main" id="{A8A8A3F0-C119-B7E9-5274-2777A4610A11}"/>
                  </a:ext>
                </a:extLst>
              </p:cNvPr>
              <p:cNvSpPr>
                <a:spLocks/>
              </p:cNvSpPr>
              <p:nvPr/>
            </p:nvSpPr>
            <p:spPr bwMode="auto">
              <a:xfrm>
                <a:off x="1939" y="928"/>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4" name="Freeform 63">
                <a:extLst>
                  <a:ext uri="{FF2B5EF4-FFF2-40B4-BE49-F238E27FC236}">
                    <a16:creationId xmlns:a16="http://schemas.microsoft.com/office/drawing/2014/main" id="{69BAD1A7-7999-A113-ECFF-4B08D043A940}"/>
                  </a:ext>
                </a:extLst>
              </p:cNvPr>
              <p:cNvSpPr>
                <a:spLocks/>
              </p:cNvSpPr>
              <p:nvPr/>
            </p:nvSpPr>
            <p:spPr bwMode="auto">
              <a:xfrm>
                <a:off x="1973" y="962"/>
                <a:ext cx="23" cy="23"/>
              </a:xfrm>
              <a:custGeom>
                <a:avLst/>
                <a:gdLst>
                  <a:gd name="T0" fmla="*/ 906 w 1102"/>
                  <a:gd name="T1" fmla="*/ 906 h 1101"/>
                  <a:gd name="T2" fmla="*/ 196 w 1102"/>
                  <a:gd name="T3" fmla="*/ 906 h 1101"/>
                  <a:gd name="T4" fmla="*/ 196 w 1102"/>
                  <a:gd name="T5" fmla="*/ 196 h 1101"/>
                  <a:gd name="T6" fmla="*/ 906 w 1102"/>
                  <a:gd name="T7" fmla="*/ 196 h 1101"/>
                  <a:gd name="T8" fmla="*/ 906 w 1102"/>
                  <a:gd name="T9" fmla="*/ 906 h 1101"/>
                </a:gdLst>
                <a:ahLst/>
                <a:cxnLst>
                  <a:cxn ang="0">
                    <a:pos x="T0" y="T1"/>
                  </a:cxn>
                  <a:cxn ang="0">
                    <a:pos x="T2" y="T3"/>
                  </a:cxn>
                  <a:cxn ang="0">
                    <a:pos x="T4" y="T5"/>
                  </a:cxn>
                  <a:cxn ang="0">
                    <a:pos x="T6" y="T7"/>
                  </a:cxn>
                  <a:cxn ang="0">
                    <a:pos x="T8" y="T9"/>
                  </a:cxn>
                </a:cxnLst>
                <a:rect l="0" t="0" r="r" b="b"/>
                <a:pathLst>
                  <a:path w="1102" h="1101">
                    <a:moveTo>
                      <a:pt x="906" y="906"/>
                    </a:moveTo>
                    <a:cubicBezTo>
                      <a:pt x="710" y="1101"/>
                      <a:pt x="392" y="1101"/>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5" name="Freeform 64">
                <a:extLst>
                  <a:ext uri="{FF2B5EF4-FFF2-40B4-BE49-F238E27FC236}">
                    <a16:creationId xmlns:a16="http://schemas.microsoft.com/office/drawing/2014/main" id="{DDCFEDC5-ECB9-0B00-000D-860D56A465B9}"/>
                  </a:ext>
                </a:extLst>
              </p:cNvPr>
              <p:cNvSpPr>
                <a:spLocks/>
              </p:cNvSpPr>
              <p:nvPr/>
            </p:nvSpPr>
            <p:spPr bwMode="auto">
              <a:xfrm>
                <a:off x="2007" y="99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6" name="Freeform 65">
                <a:extLst>
                  <a:ext uri="{FF2B5EF4-FFF2-40B4-BE49-F238E27FC236}">
                    <a16:creationId xmlns:a16="http://schemas.microsoft.com/office/drawing/2014/main" id="{95C901BF-C440-7894-5EAF-BD2C4F0DA607}"/>
                  </a:ext>
                </a:extLst>
              </p:cNvPr>
              <p:cNvSpPr>
                <a:spLocks/>
              </p:cNvSpPr>
              <p:nvPr/>
            </p:nvSpPr>
            <p:spPr bwMode="auto">
              <a:xfrm>
                <a:off x="1333" y="37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7" name="Freeform 66">
                <a:extLst>
                  <a:ext uri="{FF2B5EF4-FFF2-40B4-BE49-F238E27FC236}">
                    <a16:creationId xmlns:a16="http://schemas.microsoft.com/office/drawing/2014/main" id="{8E3D5F3B-7C0C-104E-5EDE-8F86AD2F2E3B}"/>
                  </a:ext>
                </a:extLst>
              </p:cNvPr>
              <p:cNvSpPr>
                <a:spLocks/>
              </p:cNvSpPr>
              <p:nvPr/>
            </p:nvSpPr>
            <p:spPr bwMode="auto">
              <a:xfrm>
                <a:off x="1367" y="4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8" name="Freeform 67">
                <a:extLst>
                  <a:ext uri="{FF2B5EF4-FFF2-40B4-BE49-F238E27FC236}">
                    <a16:creationId xmlns:a16="http://schemas.microsoft.com/office/drawing/2014/main" id="{BE3073E1-A689-15C3-21EF-5BFA4D8D4660}"/>
                  </a:ext>
                </a:extLst>
              </p:cNvPr>
              <p:cNvSpPr>
                <a:spLocks/>
              </p:cNvSpPr>
              <p:nvPr/>
            </p:nvSpPr>
            <p:spPr bwMode="auto">
              <a:xfrm>
                <a:off x="1401" y="445"/>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29" name="Freeform 68">
                <a:extLst>
                  <a:ext uri="{FF2B5EF4-FFF2-40B4-BE49-F238E27FC236}">
                    <a16:creationId xmlns:a16="http://schemas.microsoft.com/office/drawing/2014/main" id="{3DFDA6C5-D3D3-2940-94EC-8BEC979A4287}"/>
                  </a:ext>
                </a:extLst>
              </p:cNvPr>
              <p:cNvSpPr>
                <a:spLocks/>
              </p:cNvSpPr>
              <p:nvPr/>
            </p:nvSpPr>
            <p:spPr bwMode="auto">
              <a:xfrm>
                <a:off x="1435" y="47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0" name="Freeform 69">
                <a:extLst>
                  <a:ext uri="{FF2B5EF4-FFF2-40B4-BE49-F238E27FC236}">
                    <a16:creationId xmlns:a16="http://schemas.microsoft.com/office/drawing/2014/main" id="{B437B804-751B-2A29-3997-7EB69393856B}"/>
                  </a:ext>
                </a:extLst>
              </p:cNvPr>
              <p:cNvSpPr>
                <a:spLocks/>
              </p:cNvSpPr>
              <p:nvPr/>
            </p:nvSpPr>
            <p:spPr bwMode="auto">
              <a:xfrm>
                <a:off x="1469" y="51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1" name="Freeform 70">
                <a:extLst>
                  <a:ext uri="{FF2B5EF4-FFF2-40B4-BE49-F238E27FC236}">
                    <a16:creationId xmlns:a16="http://schemas.microsoft.com/office/drawing/2014/main" id="{E1E956E5-01EE-4A3A-4590-3F11AB66B518}"/>
                  </a:ext>
                </a:extLst>
              </p:cNvPr>
              <p:cNvSpPr>
                <a:spLocks/>
              </p:cNvSpPr>
              <p:nvPr/>
            </p:nvSpPr>
            <p:spPr bwMode="auto">
              <a:xfrm>
                <a:off x="1503" y="547"/>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2" name="Freeform 71">
                <a:extLst>
                  <a:ext uri="{FF2B5EF4-FFF2-40B4-BE49-F238E27FC236}">
                    <a16:creationId xmlns:a16="http://schemas.microsoft.com/office/drawing/2014/main" id="{32744246-164D-D262-3D45-932F9690B865}"/>
                  </a:ext>
                </a:extLst>
              </p:cNvPr>
              <p:cNvSpPr>
                <a:spLocks/>
              </p:cNvSpPr>
              <p:nvPr/>
            </p:nvSpPr>
            <p:spPr bwMode="auto">
              <a:xfrm>
                <a:off x="1537" y="58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3" name="Freeform 72">
                <a:extLst>
                  <a:ext uri="{FF2B5EF4-FFF2-40B4-BE49-F238E27FC236}">
                    <a16:creationId xmlns:a16="http://schemas.microsoft.com/office/drawing/2014/main" id="{136FAD18-3D94-CBDA-AD88-64504E84F20A}"/>
                  </a:ext>
                </a:extLst>
              </p:cNvPr>
              <p:cNvSpPr>
                <a:spLocks/>
              </p:cNvSpPr>
              <p:nvPr/>
            </p:nvSpPr>
            <p:spPr bwMode="auto">
              <a:xfrm>
                <a:off x="1571" y="615"/>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4" name="Freeform 73">
                <a:extLst>
                  <a:ext uri="{FF2B5EF4-FFF2-40B4-BE49-F238E27FC236}">
                    <a16:creationId xmlns:a16="http://schemas.microsoft.com/office/drawing/2014/main" id="{8EFA1C4C-2838-B040-B815-5120F7FC33D9}"/>
                  </a:ext>
                </a:extLst>
              </p:cNvPr>
              <p:cNvSpPr>
                <a:spLocks/>
              </p:cNvSpPr>
              <p:nvPr/>
            </p:nvSpPr>
            <p:spPr bwMode="auto">
              <a:xfrm>
                <a:off x="1605" y="649"/>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5" name="Freeform 74">
                <a:extLst>
                  <a:ext uri="{FF2B5EF4-FFF2-40B4-BE49-F238E27FC236}">
                    <a16:creationId xmlns:a16="http://schemas.microsoft.com/office/drawing/2014/main" id="{7DC1AE12-6110-E149-5534-8B6B6E0229A6}"/>
                  </a:ext>
                </a:extLst>
              </p:cNvPr>
              <p:cNvSpPr>
                <a:spLocks/>
              </p:cNvSpPr>
              <p:nvPr/>
            </p:nvSpPr>
            <p:spPr bwMode="auto">
              <a:xfrm>
                <a:off x="1639" y="684"/>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6" name="Freeform 75">
                <a:extLst>
                  <a:ext uri="{FF2B5EF4-FFF2-40B4-BE49-F238E27FC236}">
                    <a16:creationId xmlns:a16="http://schemas.microsoft.com/office/drawing/2014/main" id="{6C9D1353-855E-8DFF-F913-EFF8EC920549}"/>
                  </a:ext>
                </a:extLst>
              </p:cNvPr>
              <p:cNvSpPr>
                <a:spLocks/>
              </p:cNvSpPr>
              <p:nvPr/>
            </p:nvSpPr>
            <p:spPr bwMode="auto">
              <a:xfrm>
                <a:off x="1673" y="7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7" name="Freeform 76">
                <a:extLst>
                  <a:ext uri="{FF2B5EF4-FFF2-40B4-BE49-F238E27FC236}">
                    <a16:creationId xmlns:a16="http://schemas.microsoft.com/office/drawing/2014/main" id="{7521B0A5-F6C7-78CC-4E42-378CB58DBAD6}"/>
                  </a:ext>
                </a:extLst>
              </p:cNvPr>
              <p:cNvSpPr>
                <a:spLocks/>
              </p:cNvSpPr>
              <p:nvPr/>
            </p:nvSpPr>
            <p:spPr bwMode="auto">
              <a:xfrm>
                <a:off x="1707" y="752"/>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8" name="Freeform 77">
                <a:extLst>
                  <a:ext uri="{FF2B5EF4-FFF2-40B4-BE49-F238E27FC236}">
                    <a16:creationId xmlns:a16="http://schemas.microsoft.com/office/drawing/2014/main" id="{B31076C5-6537-D9DB-4273-41B9B2DB3E5F}"/>
                  </a:ext>
                </a:extLst>
              </p:cNvPr>
              <p:cNvSpPr>
                <a:spLocks/>
              </p:cNvSpPr>
              <p:nvPr/>
            </p:nvSpPr>
            <p:spPr bwMode="auto">
              <a:xfrm>
                <a:off x="1741" y="78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39" name="Freeform 78">
                <a:extLst>
                  <a:ext uri="{FF2B5EF4-FFF2-40B4-BE49-F238E27FC236}">
                    <a16:creationId xmlns:a16="http://schemas.microsoft.com/office/drawing/2014/main" id="{025EC66A-51E1-446C-E0B5-BAECDB8973E6}"/>
                  </a:ext>
                </a:extLst>
              </p:cNvPr>
              <p:cNvSpPr>
                <a:spLocks/>
              </p:cNvSpPr>
              <p:nvPr/>
            </p:nvSpPr>
            <p:spPr bwMode="auto">
              <a:xfrm>
                <a:off x="1775" y="8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0" name="Freeform 79">
                <a:extLst>
                  <a:ext uri="{FF2B5EF4-FFF2-40B4-BE49-F238E27FC236}">
                    <a16:creationId xmlns:a16="http://schemas.microsoft.com/office/drawing/2014/main" id="{5A8BF278-C39B-030A-F134-05EB6A79CA94}"/>
                  </a:ext>
                </a:extLst>
              </p:cNvPr>
              <p:cNvSpPr>
                <a:spLocks/>
              </p:cNvSpPr>
              <p:nvPr/>
            </p:nvSpPr>
            <p:spPr bwMode="auto">
              <a:xfrm>
                <a:off x="1809" y="85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1" name="Freeform 80">
                <a:extLst>
                  <a:ext uri="{FF2B5EF4-FFF2-40B4-BE49-F238E27FC236}">
                    <a16:creationId xmlns:a16="http://schemas.microsoft.com/office/drawing/2014/main" id="{4E660A4E-63E1-7469-FE02-51213F75AA0C}"/>
                  </a:ext>
                </a:extLst>
              </p:cNvPr>
              <p:cNvSpPr>
                <a:spLocks/>
              </p:cNvSpPr>
              <p:nvPr/>
            </p:nvSpPr>
            <p:spPr bwMode="auto">
              <a:xfrm>
                <a:off x="1844" y="88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2" name="Freeform 81">
                <a:extLst>
                  <a:ext uri="{FF2B5EF4-FFF2-40B4-BE49-F238E27FC236}">
                    <a16:creationId xmlns:a16="http://schemas.microsoft.com/office/drawing/2014/main" id="{03FCFA4B-6EA0-A281-30B6-F790065D2EFC}"/>
                  </a:ext>
                </a:extLst>
              </p:cNvPr>
              <p:cNvSpPr>
                <a:spLocks/>
              </p:cNvSpPr>
              <p:nvPr/>
            </p:nvSpPr>
            <p:spPr bwMode="auto">
              <a:xfrm>
                <a:off x="1878" y="92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3" name="Freeform 82">
                <a:extLst>
                  <a:ext uri="{FF2B5EF4-FFF2-40B4-BE49-F238E27FC236}">
                    <a16:creationId xmlns:a16="http://schemas.microsoft.com/office/drawing/2014/main" id="{D2006145-9796-47E8-7531-154EE72D3145}"/>
                  </a:ext>
                </a:extLst>
              </p:cNvPr>
              <p:cNvSpPr>
                <a:spLocks/>
              </p:cNvSpPr>
              <p:nvPr/>
            </p:nvSpPr>
            <p:spPr bwMode="auto">
              <a:xfrm>
                <a:off x="1912" y="95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4" name="Freeform 83">
                <a:extLst>
                  <a:ext uri="{FF2B5EF4-FFF2-40B4-BE49-F238E27FC236}">
                    <a16:creationId xmlns:a16="http://schemas.microsoft.com/office/drawing/2014/main" id="{8DCB86DD-5ADD-9AFD-FFE6-F9298763DBDB}"/>
                  </a:ext>
                </a:extLst>
              </p:cNvPr>
              <p:cNvSpPr>
                <a:spLocks/>
              </p:cNvSpPr>
              <p:nvPr/>
            </p:nvSpPr>
            <p:spPr bwMode="auto">
              <a:xfrm>
                <a:off x="1946" y="99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5" name="Freeform 84">
                <a:extLst>
                  <a:ext uri="{FF2B5EF4-FFF2-40B4-BE49-F238E27FC236}">
                    <a16:creationId xmlns:a16="http://schemas.microsoft.com/office/drawing/2014/main" id="{CAD0C11F-5C73-E514-9369-90015D740F45}"/>
                  </a:ext>
                </a:extLst>
              </p:cNvPr>
              <p:cNvSpPr>
                <a:spLocks/>
              </p:cNvSpPr>
              <p:nvPr/>
            </p:nvSpPr>
            <p:spPr bwMode="auto">
              <a:xfrm>
                <a:off x="1980" y="102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6" name="Freeform 85">
                <a:extLst>
                  <a:ext uri="{FF2B5EF4-FFF2-40B4-BE49-F238E27FC236}">
                    <a16:creationId xmlns:a16="http://schemas.microsoft.com/office/drawing/2014/main" id="{74F74CB3-CDF9-4EA2-4073-0F17CCDA2C4B}"/>
                  </a:ext>
                </a:extLst>
              </p:cNvPr>
              <p:cNvSpPr>
                <a:spLocks/>
              </p:cNvSpPr>
              <p:nvPr/>
            </p:nvSpPr>
            <p:spPr bwMode="auto">
              <a:xfrm>
                <a:off x="1305" y="40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7" name="Freeform 86">
                <a:extLst>
                  <a:ext uri="{FF2B5EF4-FFF2-40B4-BE49-F238E27FC236}">
                    <a16:creationId xmlns:a16="http://schemas.microsoft.com/office/drawing/2014/main" id="{F7D70DC4-942A-9B24-6504-02CBA222FBF5}"/>
                  </a:ext>
                </a:extLst>
              </p:cNvPr>
              <p:cNvSpPr>
                <a:spLocks/>
              </p:cNvSpPr>
              <p:nvPr/>
            </p:nvSpPr>
            <p:spPr bwMode="auto">
              <a:xfrm>
                <a:off x="1339" y="439"/>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8" name="Freeform 87">
                <a:extLst>
                  <a:ext uri="{FF2B5EF4-FFF2-40B4-BE49-F238E27FC236}">
                    <a16:creationId xmlns:a16="http://schemas.microsoft.com/office/drawing/2014/main" id="{0A3FBD55-DCE2-046C-6801-7E12AFE1E0B4}"/>
                  </a:ext>
                </a:extLst>
              </p:cNvPr>
              <p:cNvSpPr>
                <a:spLocks/>
              </p:cNvSpPr>
              <p:nvPr/>
            </p:nvSpPr>
            <p:spPr bwMode="auto">
              <a:xfrm>
                <a:off x="1373" y="473"/>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49" name="Freeform 88">
                <a:extLst>
                  <a:ext uri="{FF2B5EF4-FFF2-40B4-BE49-F238E27FC236}">
                    <a16:creationId xmlns:a16="http://schemas.microsoft.com/office/drawing/2014/main" id="{D3E6C934-1CB4-75FA-53E6-9CEB79C5F1E8}"/>
                  </a:ext>
                </a:extLst>
              </p:cNvPr>
              <p:cNvSpPr>
                <a:spLocks/>
              </p:cNvSpPr>
              <p:nvPr/>
            </p:nvSpPr>
            <p:spPr bwMode="auto">
              <a:xfrm>
                <a:off x="1407" y="50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0" name="Freeform 89">
                <a:extLst>
                  <a:ext uri="{FF2B5EF4-FFF2-40B4-BE49-F238E27FC236}">
                    <a16:creationId xmlns:a16="http://schemas.microsoft.com/office/drawing/2014/main" id="{1BF66E0F-9AE1-1FE8-6F53-59A8CD53DF19}"/>
                  </a:ext>
                </a:extLst>
              </p:cNvPr>
              <p:cNvSpPr>
                <a:spLocks/>
              </p:cNvSpPr>
              <p:nvPr/>
            </p:nvSpPr>
            <p:spPr bwMode="auto">
              <a:xfrm>
                <a:off x="1441" y="541"/>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1" name="Freeform 90">
                <a:extLst>
                  <a:ext uri="{FF2B5EF4-FFF2-40B4-BE49-F238E27FC236}">
                    <a16:creationId xmlns:a16="http://schemas.microsoft.com/office/drawing/2014/main" id="{F74E4F97-DED6-3483-5D90-60FF5E8BECE6}"/>
                  </a:ext>
                </a:extLst>
              </p:cNvPr>
              <p:cNvSpPr>
                <a:spLocks/>
              </p:cNvSpPr>
              <p:nvPr/>
            </p:nvSpPr>
            <p:spPr bwMode="auto">
              <a:xfrm>
                <a:off x="1475" y="575"/>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2" name="Freeform 91">
                <a:extLst>
                  <a:ext uri="{FF2B5EF4-FFF2-40B4-BE49-F238E27FC236}">
                    <a16:creationId xmlns:a16="http://schemas.microsoft.com/office/drawing/2014/main" id="{2C4C8B08-844B-B7AC-8AC1-C24086269D25}"/>
                  </a:ext>
                </a:extLst>
              </p:cNvPr>
              <p:cNvSpPr>
                <a:spLocks/>
              </p:cNvSpPr>
              <p:nvPr/>
            </p:nvSpPr>
            <p:spPr bwMode="auto">
              <a:xfrm>
                <a:off x="1509" y="60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3" name="Freeform 92">
                <a:extLst>
                  <a:ext uri="{FF2B5EF4-FFF2-40B4-BE49-F238E27FC236}">
                    <a16:creationId xmlns:a16="http://schemas.microsoft.com/office/drawing/2014/main" id="{050CD6E2-C6AB-2001-F16E-E08CA52C70F4}"/>
                  </a:ext>
                </a:extLst>
              </p:cNvPr>
              <p:cNvSpPr>
                <a:spLocks/>
              </p:cNvSpPr>
              <p:nvPr/>
            </p:nvSpPr>
            <p:spPr bwMode="auto">
              <a:xfrm>
                <a:off x="1543" y="643"/>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4" name="Freeform 93">
                <a:extLst>
                  <a:ext uri="{FF2B5EF4-FFF2-40B4-BE49-F238E27FC236}">
                    <a16:creationId xmlns:a16="http://schemas.microsoft.com/office/drawing/2014/main" id="{9D02B852-D134-3CAD-9BBF-8C130238DCA7}"/>
                  </a:ext>
                </a:extLst>
              </p:cNvPr>
              <p:cNvSpPr>
                <a:spLocks/>
              </p:cNvSpPr>
              <p:nvPr/>
            </p:nvSpPr>
            <p:spPr bwMode="auto">
              <a:xfrm>
                <a:off x="1577" y="677"/>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5" name="Freeform 94">
                <a:extLst>
                  <a:ext uri="{FF2B5EF4-FFF2-40B4-BE49-F238E27FC236}">
                    <a16:creationId xmlns:a16="http://schemas.microsoft.com/office/drawing/2014/main" id="{9DCEC64C-498F-BC2D-3C96-05673BEFD558}"/>
                  </a:ext>
                </a:extLst>
              </p:cNvPr>
              <p:cNvSpPr>
                <a:spLocks/>
              </p:cNvSpPr>
              <p:nvPr/>
            </p:nvSpPr>
            <p:spPr bwMode="auto">
              <a:xfrm>
                <a:off x="1611" y="71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6" name="Freeform 95">
                <a:extLst>
                  <a:ext uri="{FF2B5EF4-FFF2-40B4-BE49-F238E27FC236}">
                    <a16:creationId xmlns:a16="http://schemas.microsoft.com/office/drawing/2014/main" id="{A7E46267-86DE-DB26-B473-0FA5EB850156}"/>
                  </a:ext>
                </a:extLst>
              </p:cNvPr>
              <p:cNvSpPr>
                <a:spLocks/>
              </p:cNvSpPr>
              <p:nvPr/>
            </p:nvSpPr>
            <p:spPr bwMode="auto">
              <a:xfrm>
                <a:off x="1646" y="745"/>
                <a:ext cx="22"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7" name="Freeform 96">
                <a:extLst>
                  <a:ext uri="{FF2B5EF4-FFF2-40B4-BE49-F238E27FC236}">
                    <a16:creationId xmlns:a16="http://schemas.microsoft.com/office/drawing/2014/main" id="{E90E7A1E-3A6A-AE8B-1D70-867640ABECEA}"/>
                  </a:ext>
                </a:extLst>
              </p:cNvPr>
              <p:cNvSpPr>
                <a:spLocks/>
              </p:cNvSpPr>
              <p:nvPr/>
            </p:nvSpPr>
            <p:spPr bwMode="auto">
              <a:xfrm>
                <a:off x="1680" y="77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8" name="Oval 97">
                <a:extLst>
                  <a:ext uri="{FF2B5EF4-FFF2-40B4-BE49-F238E27FC236}">
                    <a16:creationId xmlns:a16="http://schemas.microsoft.com/office/drawing/2014/main" id="{2FD6B6BE-3CA7-0E8C-1AEA-E7ABACB5618E}"/>
                  </a:ext>
                </a:extLst>
              </p:cNvPr>
              <p:cNvSpPr>
                <a:spLocks noChangeArrowheads="1"/>
              </p:cNvSpPr>
              <p:nvPr/>
            </p:nvSpPr>
            <p:spPr bwMode="auto">
              <a:xfrm>
                <a:off x="1715" y="81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59" name="Oval 98">
                <a:extLst>
                  <a:ext uri="{FF2B5EF4-FFF2-40B4-BE49-F238E27FC236}">
                    <a16:creationId xmlns:a16="http://schemas.microsoft.com/office/drawing/2014/main" id="{7D7192E7-3A55-B071-A04D-AC5AC0B6164A}"/>
                  </a:ext>
                </a:extLst>
              </p:cNvPr>
              <p:cNvSpPr>
                <a:spLocks noChangeArrowheads="1"/>
              </p:cNvSpPr>
              <p:nvPr/>
            </p:nvSpPr>
            <p:spPr bwMode="auto">
              <a:xfrm>
                <a:off x="1749" y="84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0" name="Freeform 99">
                <a:extLst>
                  <a:ext uri="{FF2B5EF4-FFF2-40B4-BE49-F238E27FC236}">
                    <a16:creationId xmlns:a16="http://schemas.microsoft.com/office/drawing/2014/main" id="{47F4CC01-F0C9-977C-E22B-FF401AC2B05E}"/>
                  </a:ext>
                </a:extLst>
              </p:cNvPr>
              <p:cNvSpPr>
                <a:spLocks/>
              </p:cNvSpPr>
              <p:nvPr/>
            </p:nvSpPr>
            <p:spPr bwMode="auto">
              <a:xfrm>
                <a:off x="1782" y="882"/>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1" name="Freeform 100">
                <a:extLst>
                  <a:ext uri="{FF2B5EF4-FFF2-40B4-BE49-F238E27FC236}">
                    <a16:creationId xmlns:a16="http://schemas.microsoft.com/office/drawing/2014/main" id="{D261D5D2-A9F4-2F0C-F3A6-1F5CCAB0E1A3}"/>
                  </a:ext>
                </a:extLst>
              </p:cNvPr>
              <p:cNvSpPr>
                <a:spLocks/>
              </p:cNvSpPr>
              <p:nvPr/>
            </p:nvSpPr>
            <p:spPr bwMode="auto">
              <a:xfrm>
                <a:off x="1816" y="9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2" name="Freeform 101">
                <a:extLst>
                  <a:ext uri="{FF2B5EF4-FFF2-40B4-BE49-F238E27FC236}">
                    <a16:creationId xmlns:a16="http://schemas.microsoft.com/office/drawing/2014/main" id="{B95019F1-0D57-0DD9-E802-4654A3D14077}"/>
                  </a:ext>
                </a:extLst>
              </p:cNvPr>
              <p:cNvSpPr>
                <a:spLocks/>
              </p:cNvSpPr>
              <p:nvPr/>
            </p:nvSpPr>
            <p:spPr bwMode="auto">
              <a:xfrm>
                <a:off x="1850" y="950"/>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3" name="Freeform 102">
                <a:extLst>
                  <a:ext uri="{FF2B5EF4-FFF2-40B4-BE49-F238E27FC236}">
                    <a16:creationId xmlns:a16="http://schemas.microsoft.com/office/drawing/2014/main" id="{51274A74-4F96-7B57-9302-0DAEA0B4D6BF}"/>
                  </a:ext>
                </a:extLst>
              </p:cNvPr>
              <p:cNvSpPr>
                <a:spLocks/>
              </p:cNvSpPr>
              <p:nvPr/>
            </p:nvSpPr>
            <p:spPr bwMode="auto">
              <a:xfrm>
                <a:off x="1884" y="98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10"/>
                      <a:pt x="0" y="392"/>
                      <a:pt x="196" y="196"/>
                    </a:cubicBezTo>
                    <a:cubicBezTo>
                      <a:pt x="392" y="0"/>
                      <a:pt x="710" y="0"/>
                      <a:pt x="906" y="196"/>
                    </a:cubicBezTo>
                    <a:cubicBezTo>
                      <a:pt x="1101" y="392"/>
                      <a:pt x="1101"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4" name="Freeform 103">
                <a:extLst>
                  <a:ext uri="{FF2B5EF4-FFF2-40B4-BE49-F238E27FC236}">
                    <a16:creationId xmlns:a16="http://schemas.microsoft.com/office/drawing/2014/main" id="{D9642C2F-853A-2F49-F100-4EA54466045D}"/>
                  </a:ext>
                </a:extLst>
              </p:cNvPr>
              <p:cNvSpPr>
                <a:spLocks/>
              </p:cNvSpPr>
              <p:nvPr/>
            </p:nvSpPr>
            <p:spPr bwMode="auto">
              <a:xfrm>
                <a:off x="1918" y="10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5" name="Freeform 104">
                <a:extLst>
                  <a:ext uri="{FF2B5EF4-FFF2-40B4-BE49-F238E27FC236}">
                    <a16:creationId xmlns:a16="http://schemas.microsoft.com/office/drawing/2014/main" id="{00F8C987-EFAE-6522-366D-FB822426D483}"/>
                  </a:ext>
                </a:extLst>
              </p:cNvPr>
              <p:cNvSpPr>
                <a:spLocks/>
              </p:cNvSpPr>
              <p:nvPr/>
            </p:nvSpPr>
            <p:spPr bwMode="auto">
              <a:xfrm>
                <a:off x="1952" y="1052"/>
                <a:ext cx="23" cy="23"/>
              </a:xfrm>
              <a:custGeom>
                <a:avLst/>
                <a:gdLst>
                  <a:gd name="T0" fmla="*/ 905 w 1101"/>
                  <a:gd name="T1" fmla="*/ 906 h 1102"/>
                  <a:gd name="T2" fmla="*/ 195 w 1101"/>
                  <a:gd name="T3" fmla="*/ 906 h 1102"/>
                  <a:gd name="T4" fmla="*/ 195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6" name="Freeform 105">
                <a:extLst>
                  <a:ext uri="{FF2B5EF4-FFF2-40B4-BE49-F238E27FC236}">
                    <a16:creationId xmlns:a16="http://schemas.microsoft.com/office/drawing/2014/main" id="{22D57D8D-8B9E-58C0-0264-2E5F2770006F}"/>
                  </a:ext>
                </a:extLst>
              </p:cNvPr>
              <p:cNvSpPr>
                <a:spLocks/>
              </p:cNvSpPr>
              <p:nvPr/>
            </p:nvSpPr>
            <p:spPr bwMode="auto">
              <a:xfrm>
                <a:off x="1277" y="433"/>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7" name="Freeform 106">
                <a:extLst>
                  <a:ext uri="{FF2B5EF4-FFF2-40B4-BE49-F238E27FC236}">
                    <a16:creationId xmlns:a16="http://schemas.microsoft.com/office/drawing/2014/main" id="{27514394-4DA6-F9C7-BD4B-F21754EE4F3D}"/>
                  </a:ext>
                </a:extLst>
              </p:cNvPr>
              <p:cNvSpPr>
                <a:spLocks/>
              </p:cNvSpPr>
              <p:nvPr/>
            </p:nvSpPr>
            <p:spPr bwMode="auto">
              <a:xfrm>
                <a:off x="1311" y="467"/>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8" name="Freeform 107">
                <a:extLst>
                  <a:ext uri="{FF2B5EF4-FFF2-40B4-BE49-F238E27FC236}">
                    <a16:creationId xmlns:a16="http://schemas.microsoft.com/office/drawing/2014/main" id="{536383F1-9CB1-B68D-E369-48CB489DC91C}"/>
                  </a:ext>
                </a:extLst>
              </p:cNvPr>
              <p:cNvSpPr>
                <a:spLocks/>
              </p:cNvSpPr>
              <p:nvPr/>
            </p:nvSpPr>
            <p:spPr bwMode="auto">
              <a:xfrm>
                <a:off x="1345" y="50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69" name="Oval 108">
                <a:extLst>
                  <a:ext uri="{FF2B5EF4-FFF2-40B4-BE49-F238E27FC236}">
                    <a16:creationId xmlns:a16="http://schemas.microsoft.com/office/drawing/2014/main" id="{0C2B4FD6-F036-FCD7-E8EF-BB52A772DE59}"/>
                  </a:ext>
                </a:extLst>
              </p:cNvPr>
              <p:cNvSpPr>
                <a:spLocks noChangeArrowheads="1"/>
              </p:cNvSpPr>
              <p:nvPr/>
            </p:nvSpPr>
            <p:spPr bwMode="auto">
              <a:xfrm>
                <a:off x="1380" y="5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0" name="Oval 109">
                <a:extLst>
                  <a:ext uri="{FF2B5EF4-FFF2-40B4-BE49-F238E27FC236}">
                    <a16:creationId xmlns:a16="http://schemas.microsoft.com/office/drawing/2014/main" id="{BDD3D73E-E420-D9CD-816A-994CBCD48909}"/>
                  </a:ext>
                </a:extLst>
              </p:cNvPr>
              <p:cNvSpPr>
                <a:spLocks noChangeArrowheads="1"/>
              </p:cNvSpPr>
              <p:nvPr/>
            </p:nvSpPr>
            <p:spPr bwMode="auto">
              <a:xfrm>
                <a:off x="1415" y="570"/>
                <a:ext cx="20"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1" name="Freeform 110">
                <a:extLst>
                  <a:ext uri="{FF2B5EF4-FFF2-40B4-BE49-F238E27FC236}">
                    <a16:creationId xmlns:a16="http://schemas.microsoft.com/office/drawing/2014/main" id="{ECE33B48-1B14-6C84-6DA8-68FEE6F8C04E}"/>
                  </a:ext>
                </a:extLst>
              </p:cNvPr>
              <p:cNvSpPr>
                <a:spLocks/>
              </p:cNvSpPr>
              <p:nvPr/>
            </p:nvSpPr>
            <p:spPr bwMode="auto">
              <a:xfrm>
                <a:off x="1448" y="60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2" name="Freeform 111">
                <a:extLst>
                  <a:ext uri="{FF2B5EF4-FFF2-40B4-BE49-F238E27FC236}">
                    <a16:creationId xmlns:a16="http://schemas.microsoft.com/office/drawing/2014/main" id="{A2C05A81-D708-F831-237A-7226E662052F}"/>
                  </a:ext>
                </a:extLst>
              </p:cNvPr>
              <p:cNvSpPr>
                <a:spLocks/>
              </p:cNvSpPr>
              <p:nvPr/>
            </p:nvSpPr>
            <p:spPr bwMode="auto">
              <a:xfrm>
                <a:off x="1482" y="6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3" name="Oval 112">
                <a:extLst>
                  <a:ext uri="{FF2B5EF4-FFF2-40B4-BE49-F238E27FC236}">
                    <a16:creationId xmlns:a16="http://schemas.microsoft.com/office/drawing/2014/main" id="{C3449CAC-043C-FB9D-DD9A-CC067D93FEA0}"/>
                  </a:ext>
                </a:extLst>
              </p:cNvPr>
              <p:cNvSpPr>
                <a:spLocks noChangeArrowheads="1"/>
              </p:cNvSpPr>
              <p:nvPr/>
            </p:nvSpPr>
            <p:spPr bwMode="auto">
              <a:xfrm>
                <a:off x="1517" y="6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4" name="Oval 113">
                <a:extLst>
                  <a:ext uri="{FF2B5EF4-FFF2-40B4-BE49-F238E27FC236}">
                    <a16:creationId xmlns:a16="http://schemas.microsoft.com/office/drawing/2014/main" id="{14025B4C-47A9-A288-98B2-604FE194FDA9}"/>
                  </a:ext>
                </a:extLst>
              </p:cNvPr>
              <p:cNvSpPr>
                <a:spLocks noChangeArrowheads="1"/>
              </p:cNvSpPr>
              <p:nvPr/>
            </p:nvSpPr>
            <p:spPr bwMode="auto">
              <a:xfrm>
                <a:off x="1551" y="7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5" name="Freeform 114">
                <a:extLst>
                  <a:ext uri="{FF2B5EF4-FFF2-40B4-BE49-F238E27FC236}">
                    <a16:creationId xmlns:a16="http://schemas.microsoft.com/office/drawing/2014/main" id="{7784F434-9B17-9181-92D2-37D86D20E0B4}"/>
                  </a:ext>
                </a:extLst>
              </p:cNvPr>
              <p:cNvSpPr>
                <a:spLocks/>
              </p:cNvSpPr>
              <p:nvPr/>
            </p:nvSpPr>
            <p:spPr bwMode="auto">
              <a:xfrm>
                <a:off x="1584" y="739"/>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5"/>
                    </a:cubicBezTo>
                    <a:cubicBezTo>
                      <a:pt x="392" y="0"/>
                      <a:pt x="710"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6" name="Freeform 115">
                <a:extLst>
                  <a:ext uri="{FF2B5EF4-FFF2-40B4-BE49-F238E27FC236}">
                    <a16:creationId xmlns:a16="http://schemas.microsoft.com/office/drawing/2014/main" id="{DA534341-49A4-E820-C4B7-1E0C4EECBB34}"/>
                  </a:ext>
                </a:extLst>
              </p:cNvPr>
              <p:cNvSpPr>
                <a:spLocks/>
              </p:cNvSpPr>
              <p:nvPr/>
            </p:nvSpPr>
            <p:spPr bwMode="auto">
              <a:xfrm>
                <a:off x="1618" y="77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7" name="Oval 116">
                <a:extLst>
                  <a:ext uri="{FF2B5EF4-FFF2-40B4-BE49-F238E27FC236}">
                    <a16:creationId xmlns:a16="http://schemas.microsoft.com/office/drawing/2014/main" id="{DF2EAC50-5B18-23CC-BEA4-A40E408F96B1}"/>
                  </a:ext>
                </a:extLst>
              </p:cNvPr>
              <p:cNvSpPr>
                <a:spLocks noChangeArrowheads="1"/>
              </p:cNvSpPr>
              <p:nvPr/>
            </p:nvSpPr>
            <p:spPr bwMode="auto">
              <a:xfrm>
                <a:off x="1653" y="8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8" name="Oval 117">
                <a:extLst>
                  <a:ext uri="{FF2B5EF4-FFF2-40B4-BE49-F238E27FC236}">
                    <a16:creationId xmlns:a16="http://schemas.microsoft.com/office/drawing/2014/main" id="{C16CFD9C-CA48-742B-B33B-F16BDB7EFD67}"/>
                  </a:ext>
                </a:extLst>
              </p:cNvPr>
              <p:cNvSpPr>
                <a:spLocks noChangeArrowheads="1"/>
              </p:cNvSpPr>
              <p:nvPr/>
            </p:nvSpPr>
            <p:spPr bwMode="auto">
              <a:xfrm>
                <a:off x="1687" y="84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79" name="Freeform 118">
                <a:extLst>
                  <a:ext uri="{FF2B5EF4-FFF2-40B4-BE49-F238E27FC236}">
                    <a16:creationId xmlns:a16="http://schemas.microsoft.com/office/drawing/2014/main" id="{F0807DE2-B66B-E1CE-0BB4-2198A2FA181E}"/>
                  </a:ext>
                </a:extLst>
              </p:cNvPr>
              <p:cNvSpPr>
                <a:spLocks/>
              </p:cNvSpPr>
              <p:nvPr/>
            </p:nvSpPr>
            <p:spPr bwMode="auto">
              <a:xfrm>
                <a:off x="1720" y="87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0" name="Freeform 119">
                <a:extLst>
                  <a:ext uri="{FF2B5EF4-FFF2-40B4-BE49-F238E27FC236}">
                    <a16:creationId xmlns:a16="http://schemas.microsoft.com/office/drawing/2014/main" id="{61EFDF6B-3FAD-ECD6-291A-2718A33314A2}"/>
                  </a:ext>
                </a:extLst>
              </p:cNvPr>
              <p:cNvSpPr>
                <a:spLocks/>
              </p:cNvSpPr>
              <p:nvPr/>
            </p:nvSpPr>
            <p:spPr bwMode="auto">
              <a:xfrm>
                <a:off x="1754" y="90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1" name="Oval 120">
                <a:extLst>
                  <a:ext uri="{FF2B5EF4-FFF2-40B4-BE49-F238E27FC236}">
                    <a16:creationId xmlns:a16="http://schemas.microsoft.com/office/drawing/2014/main" id="{A0F1EA94-DD2D-2110-481C-5993A848447D}"/>
                  </a:ext>
                </a:extLst>
              </p:cNvPr>
              <p:cNvSpPr>
                <a:spLocks noChangeArrowheads="1"/>
              </p:cNvSpPr>
              <p:nvPr/>
            </p:nvSpPr>
            <p:spPr bwMode="auto">
              <a:xfrm>
                <a:off x="1789" y="94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2" name="Oval 121">
                <a:extLst>
                  <a:ext uri="{FF2B5EF4-FFF2-40B4-BE49-F238E27FC236}">
                    <a16:creationId xmlns:a16="http://schemas.microsoft.com/office/drawing/2014/main" id="{385FE30F-3957-D286-B2C9-49E7917AA6D9}"/>
                  </a:ext>
                </a:extLst>
              </p:cNvPr>
              <p:cNvSpPr>
                <a:spLocks noChangeArrowheads="1"/>
              </p:cNvSpPr>
              <p:nvPr/>
            </p:nvSpPr>
            <p:spPr bwMode="auto">
              <a:xfrm>
                <a:off x="1823" y="97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3" name="Freeform 122">
                <a:extLst>
                  <a:ext uri="{FF2B5EF4-FFF2-40B4-BE49-F238E27FC236}">
                    <a16:creationId xmlns:a16="http://schemas.microsoft.com/office/drawing/2014/main" id="{521E4982-B253-9684-DDBB-D84E9DF3137D}"/>
                  </a:ext>
                </a:extLst>
              </p:cNvPr>
              <p:cNvSpPr>
                <a:spLocks/>
              </p:cNvSpPr>
              <p:nvPr/>
            </p:nvSpPr>
            <p:spPr bwMode="auto">
              <a:xfrm>
                <a:off x="1856" y="101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4" name="Freeform 123">
                <a:extLst>
                  <a:ext uri="{FF2B5EF4-FFF2-40B4-BE49-F238E27FC236}">
                    <a16:creationId xmlns:a16="http://schemas.microsoft.com/office/drawing/2014/main" id="{0A81CEA3-4E5B-CE1E-C71B-7AA66A3FA3F8}"/>
                  </a:ext>
                </a:extLst>
              </p:cNvPr>
              <p:cNvSpPr>
                <a:spLocks/>
              </p:cNvSpPr>
              <p:nvPr/>
            </p:nvSpPr>
            <p:spPr bwMode="auto">
              <a:xfrm>
                <a:off x="1890" y="1045"/>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1"/>
                      <a:pt x="196" y="196"/>
                    </a:cubicBezTo>
                    <a:cubicBezTo>
                      <a:pt x="392" y="0"/>
                      <a:pt x="710"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5" name="Freeform 124">
                <a:extLst>
                  <a:ext uri="{FF2B5EF4-FFF2-40B4-BE49-F238E27FC236}">
                    <a16:creationId xmlns:a16="http://schemas.microsoft.com/office/drawing/2014/main" id="{D1653FA9-7EE9-6742-239D-733AFE957F9F}"/>
                  </a:ext>
                </a:extLst>
              </p:cNvPr>
              <p:cNvSpPr>
                <a:spLocks/>
              </p:cNvSpPr>
              <p:nvPr/>
            </p:nvSpPr>
            <p:spPr bwMode="auto">
              <a:xfrm>
                <a:off x="1924" y="1080"/>
                <a:ext cx="23" cy="22"/>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6" name="Freeform 125">
                <a:extLst>
                  <a:ext uri="{FF2B5EF4-FFF2-40B4-BE49-F238E27FC236}">
                    <a16:creationId xmlns:a16="http://schemas.microsoft.com/office/drawing/2014/main" id="{A1435659-EC56-DE69-C8C3-34976A0B9CD1}"/>
                  </a:ext>
                </a:extLst>
              </p:cNvPr>
              <p:cNvSpPr>
                <a:spLocks/>
              </p:cNvSpPr>
              <p:nvPr/>
            </p:nvSpPr>
            <p:spPr bwMode="auto">
              <a:xfrm>
                <a:off x="1250" y="460"/>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7" name="Freeform 126">
                <a:extLst>
                  <a:ext uri="{FF2B5EF4-FFF2-40B4-BE49-F238E27FC236}">
                    <a16:creationId xmlns:a16="http://schemas.microsoft.com/office/drawing/2014/main" id="{30BB8B0E-80F7-C940-2B2A-0F009C50F2E0}"/>
                  </a:ext>
                </a:extLst>
              </p:cNvPr>
              <p:cNvSpPr>
                <a:spLocks/>
              </p:cNvSpPr>
              <p:nvPr/>
            </p:nvSpPr>
            <p:spPr bwMode="auto">
              <a:xfrm>
                <a:off x="1284" y="49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8" name="Freeform 127">
                <a:extLst>
                  <a:ext uri="{FF2B5EF4-FFF2-40B4-BE49-F238E27FC236}">
                    <a16:creationId xmlns:a16="http://schemas.microsoft.com/office/drawing/2014/main" id="{D4308ACD-427B-8D9A-10E2-341FBB012D48}"/>
                  </a:ext>
                </a:extLst>
              </p:cNvPr>
              <p:cNvSpPr>
                <a:spLocks/>
              </p:cNvSpPr>
              <p:nvPr/>
            </p:nvSpPr>
            <p:spPr bwMode="auto">
              <a:xfrm>
                <a:off x="1318" y="529"/>
                <a:ext cx="23"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89" name="Freeform 128">
                <a:extLst>
                  <a:ext uri="{FF2B5EF4-FFF2-40B4-BE49-F238E27FC236}">
                    <a16:creationId xmlns:a16="http://schemas.microsoft.com/office/drawing/2014/main" id="{8C8E1943-12F1-E974-CED4-547DB5F5F118}"/>
                  </a:ext>
                </a:extLst>
              </p:cNvPr>
              <p:cNvSpPr>
                <a:spLocks/>
              </p:cNvSpPr>
              <p:nvPr/>
            </p:nvSpPr>
            <p:spPr bwMode="auto">
              <a:xfrm>
                <a:off x="1352" y="56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0" name="Freeform 129">
                <a:extLst>
                  <a:ext uri="{FF2B5EF4-FFF2-40B4-BE49-F238E27FC236}">
                    <a16:creationId xmlns:a16="http://schemas.microsoft.com/office/drawing/2014/main" id="{2C4161CE-D0E6-694B-3A11-0C46BCD62F65}"/>
                  </a:ext>
                </a:extLst>
              </p:cNvPr>
              <p:cNvSpPr>
                <a:spLocks/>
              </p:cNvSpPr>
              <p:nvPr/>
            </p:nvSpPr>
            <p:spPr bwMode="auto">
              <a:xfrm>
                <a:off x="1386" y="59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1" name="Freeform 130">
                <a:extLst>
                  <a:ext uri="{FF2B5EF4-FFF2-40B4-BE49-F238E27FC236}">
                    <a16:creationId xmlns:a16="http://schemas.microsoft.com/office/drawing/2014/main" id="{DCEF2A1D-26EB-200C-3634-C0E9E7B3BD43}"/>
                  </a:ext>
                </a:extLst>
              </p:cNvPr>
              <p:cNvSpPr>
                <a:spLocks/>
              </p:cNvSpPr>
              <p:nvPr/>
            </p:nvSpPr>
            <p:spPr bwMode="auto">
              <a:xfrm>
                <a:off x="1420" y="63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1"/>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2" name="Freeform 131">
                <a:extLst>
                  <a:ext uri="{FF2B5EF4-FFF2-40B4-BE49-F238E27FC236}">
                    <a16:creationId xmlns:a16="http://schemas.microsoft.com/office/drawing/2014/main" id="{1DE857C9-8092-8BA1-9886-E6775700D3E0}"/>
                  </a:ext>
                </a:extLst>
              </p:cNvPr>
              <p:cNvSpPr>
                <a:spLocks/>
              </p:cNvSpPr>
              <p:nvPr/>
            </p:nvSpPr>
            <p:spPr bwMode="auto">
              <a:xfrm>
                <a:off x="1454" y="665"/>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3" name="Oval 132">
                <a:extLst>
                  <a:ext uri="{FF2B5EF4-FFF2-40B4-BE49-F238E27FC236}">
                    <a16:creationId xmlns:a16="http://schemas.microsoft.com/office/drawing/2014/main" id="{018E5F66-399F-8B72-64B6-DBD599EF6900}"/>
                  </a:ext>
                </a:extLst>
              </p:cNvPr>
              <p:cNvSpPr>
                <a:spLocks noChangeArrowheads="1"/>
              </p:cNvSpPr>
              <p:nvPr/>
            </p:nvSpPr>
            <p:spPr bwMode="auto">
              <a:xfrm>
                <a:off x="1489" y="7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4" name="Oval 133">
                <a:extLst>
                  <a:ext uri="{FF2B5EF4-FFF2-40B4-BE49-F238E27FC236}">
                    <a16:creationId xmlns:a16="http://schemas.microsoft.com/office/drawing/2014/main" id="{35E01F22-BDA0-14D4-EEA6-222688F2DB88}"/>
                  </a:ext>
                </a:extLst>
              </p:cNvPr>
              <p:cNvSpPr>
                <a:spLocks noChangeArrowheads="1"/>
              </p:cNvSpPr>
              <p:nvPr/>
            </p:nvSpPr>
            <p:spPr bwMode="auto">
              <a:xfrm>
                <a:off x="1523" y="7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5" name="Freeform 134">
                <a:extLst>
                  <a:ext uri="{FF2B5EF4-FFF2-40B4-BE49-F238E27FC236}">
                    <a16:creationId xmlns:a16="http://schemas.microsoft.com/office/drawing/2014/main" id="{2078B448-63E0-F2A1-D590-52D10C197110}"/>
                  </a:ext>
                </a:extLst>
              </p:cNvPr>
              <p:cNvSpPr>
                <a:spLocks/>
              </p:cNvSpPr>
              <p:nvPr/>
            </p:nvSpPr>
            <p:spPr bwMode="auto">
              <a:xfrm>
                <a:off x="1556" y="767"/>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6" name="Freeform 135">
                <a:extLst>
                  <a:ext uri="{FF2B5EF4-FFF2-40B4-BE49-F238E27FC236}">
                    <a16:creationId xmlns:a16="http://schemas.microsoft.com/office/drawing/2014/main" id="{A95BCE00-F6F3-87AD-42B1-45645A02F4CE}"/>
                  </a:ext>
                </a:extLst>
              </p:cNvPr>
              <p:cNvSpPr>
                <a:spLocks/>
              </p:cNvSpPr>
              <p:nvPr/>
            </p:nvSpPr>
            <p:spPr bwMode="auto">
              <a:xfrm>
                <a:off x="1590" y="801"/>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7" name="Oval 136">
                <a:extLst>
                  <a:ext uri="{FF2B5EF4-FFF2-40B4-BE49-F238E27FC236}">
                    <a16:creationId xmlns:a16="http://schemas.microsoft.com/office/drawing/2014/main" id="{27C33E1C-ED62-66C7-0771-558B4B45DEA6}"/>
                  </a:ext>
                </a:extLst>
              </p:cNvPr>
              <p:cNvSpPr>
                <a:spLocks noChangeArrowheads="1"/>
              </p:cNvSpPr>
              <p:nvPr/>
            </p:nvSpPr>
            <p:spPr bwMode="auto">
              <a:xfrm>
                <a:off x="1625" y="8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8" name="Oval 137">
                <a:extLst>
                  <a:ext uri="{FF2B5EF4-FFF2-40B4-BE49-F238E27FC236}">
                    <a16:creationId xmlns:a16="http://schemas.microsoft.com/office/drawing/2014/main" id="{743EEE9B-B9ED-9ABC-786C-752BEC9C0986}"/>
                  </a:ext>
                </a:extLst>
              </p:cNvPr>
              <p:cNvSpPr>
                <a:spLocks noChangeArrowheads="1"/>
              </p:cNvSpPr>
              <p:nvPr/>
            </p:nvSpPr>
            <p:spPr bwMode="auto">
              <a:xfrm>
                <a:off x="1659" y="87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199" name="Freeform 138">
                <a:extLst>
                  <a:ext uri="{FF2B5EF4-FFF2-40B4-BE49-F238E27FC236}">
                    <a16:creationId xmlns:a16="http://schemas.microsoft.com/office/drawing/2014/main" id="{C8B1E52E-E647-512F-4D44-C16E82D87E35}"/>
                  </a:ext>
                </a:extLst>
              </p:cNvPr>
              <p:cNvSpPr>
                <a:spLocks/>
              </p:cNvSpPr>
              <p:nvPr/>
            </p:nvSpPr>
            <p:spPr bwMode="auto">
              <a:xfrm>
                <a:off x="1692" y="903"/>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0" name="Freeform 139">
                <a:extLst>
                  <a:ext uri="{FF2B5EF4-FFF2-40B4-BE49-F238E27FC236}">
                    <a16:creationId xmlns:a16="http://schemas.microsoft.com/office/drawing/2014/main" id="{110D1D50-3D31-E053-13DB-CECEE62A4032}"/>
                  </a:ext>
                </a:extLst>
              </p:cNvPr>
              <p:cNvSpPr>
                <a:spLocks/>
              </p:cNvSpPr>
              <p:nvPr/>
            </p:nvSpPr>
            <p:spPr bwMode="auto">
              <a:xfrm>
                <a:off x="1726" y="93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1" name="Oval 140">
                <a:extLst>
                  <a:ext uri="{FF2B5EF4-FFF2-40B4-BE49-F238E27FC236}">
                    <a16:creationId xmlns:a16="http://schemas.microsoft.com/office/drawing/2014/main" id="{716A6257-2F27-EF78-ECA1-6A6727DC9D1C}"/>
                  </a:ext>
                </a:extLst>
              </p:cNvPr>
              <p:cNvSpPr>
                <a:spLocks noChangeArrowheads="1"/>
              </p:cNvSpPr>
              <p:nvPr/>
            </p:nvSpPr>
            <p:spPr bwMode="auto">
              <a:xfrm>
                <a:off x="1761" y="972"/>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2" name="Oval 141">
                <a:extLst>
                  <a:ext uri="{FF2B5EF4-FFF2-40B4-BE49-F238E27FC236}">
                    <a16:creationId xmlns:a16="http://schemas.microsoft.com/office/drawing/2014/main" id="{EB4B8B98-FDBE-CC1C-4260-4D6B90A66835}"/>
                  </a:ext>
                </a:extLst>
              </p:cNvPr>
              <p:cNvSpPr>
                <a:spLocks noChangeArrowheads="1"/>
              </p:cNvSpPr>
              <p:nvPr/>
            </p:nvSpPr>
            <p:spPr bwMode="auto">
              <a:xfrm>
                <a:off x="1795" y="100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3" name="Freeform 142">
                <a:extLst>
                  <a:ext uri="{FF2B5EF4-FFF2-40B4-BE49-F238E27FC236}">
                    <a16:creationId xmlns:a16="http://schemas.microsoft.com/office/drawing/2014/main" id="{E7AB9C23-3E04-66E7-E679-AFD31B1BF8F9}"/>
                  </a:ext>
                </a:extLst>
              </p:cNvPr>
              <p:cNvSpPr>
                <a:spLocks/>
              </p:cNvSpPr>
              <p:nvPr/>
            </p:nvSpPr>
            <p:spPr bwMode="auto">
              <a:xfrm>
                <a:off x="1828" y="103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4" name="Freeform 143">
                <a:extLst>
                  <a:ext uri="{FF2B5EF4-FFF2-40B4-BE49-F238E27FC236}">
                    <a16:creationId xmlns:a16="http://schemas.microsoft.com/office/drawing/2014/main" id="{40AEF9A8-29F2-AD02-EEC5-393B255A028C}"/>
                  </a:ext>
                </a:extLst>
              </p:cNvPr>
              <p:cNvSpPr>
                <a:spLocks/>
              </p:cNvSpPr>
              <p:nvPr/>
            </p:nvSpPr>
            <p:spPr bwMode="auto">
              <a:xfrm>
                <a:off x="1862" y="1073"/>
                <a:ext cx="23" cy="2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5" name="Oval 144">
                <a:extLst>
                  <a:ext uri="{FF2B5EF4-FFF2-40B4-BE49-F238E27FC236}">
                    <a16:creationId xmlns:a16="http://schemas.microsoft.com/office/drawing/2014/main" id="{71256090-2B34-7E96-C2B7-A9A1F30CA472}"/>
                  </a:ext>
                </a:extLst>
              </p:cNvPr>
              <p:cNvSpPr>
                <a:spLocks noChangeArrowheads="1"/>
              </p:cNvSpPr>
              <p:nvPr/>
            </p:nvSpPr>
            <p:spPr bwMode="auto">
              <a:xfrm>
                <a:off x="1897" y="1108"/>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6" name="Freeform 145">
                <a:extLst>
                  <a:ext uri="{FF2B5EF4-FFF2-40B4-BE49-F238E27FC236}">
                    <a16:creationId xmlns:a16="http://schemas.microsoft.com/office/drawing/2014/main" id="{8F7546BB-145B-B59B-7E2F-B76B4A90B2A5}"/>
                  </a:ext>
                </a:extLst>
              </p:cNvPr>
              <p:cNvSpPr>
                <a:spLocks/>
              </p:cNvSpPr>
              <p:nvPr/>
            </p:nvSpPr>
            <p:spPr bwMode="auto">
              <a:xfrm>
                <a:off x="1222" y="488"/>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7" name="Freeform 146">
                <a:extLst>
                  <a:ext uri="{FF2B5EF4-FFF2-40B4-BE49-F238E27FC236}">
                    <a16:creationId xmlns:a16="http://schemas.microsoft.com/office/drawing/2014/main" id="{BC43B9D8-712D-88B0-758F-8FB057B0DF71}"/>
                  </a:ext>
                </a:extLst>
              </p:cNvPr>
              <p:cNvSpPr>
                <a:spLocks/>
              </p:cNvSpPr>
              <p:nvPr/>
            </p:nvSpPr>
            <p:spPr bwMode="auto">
              <a:xfrm>
                <a:off x="1256" y="522"/>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8" name="Freeform 147">
                <a:extLst>
                  <a:ext uri="{FF2B5EF4-FFF2-40B4-BE49-F238E27FC236}">
                    <a16:creationId xmlns:a16="http://schemas.microsoft.com/office/drawing/2014/main" id="{7D040C48-A77E-1020-2AAB-78780A2C8702}"/>
                  </a:ext>
                </a:extLst>
              </p:cNvPr>
              <p:cNvSpPr>
                <a:spLocks/>
              </p:cNvSpPr>
              <p:nvPr/>
            </p:nvSpPr>
            <p:spPr bwMode="auto">
              <a:xfrm>
                <a:off x="1290" y="556"/>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09" name="Freeform 148">
                <a:extLst>
                  <a:ext uri="{FF2B5EF4-FFF2-40B4-BE49-F238E27FC236}">
                    <a16:creationId xmlns:a16="http://schemas.microsoft.com/office/drawing/2014/main" id="{25AD0FDD-A45E-FF09-3BAB-F782E24990E3}"/>
                  </a:ext>
                </a:extLst>
              </p:cNvPr>
              <p:cNvSpPr>
                <a:spLocks/>
              </p:cNvSpPr>
              <p:nvPr/>
            </p:nvSpPr>
            <p:spPr bwMode="auto">
              <a:xfrm>
                <a:off x="1324" y="590"/>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0" name="Freeform 149">
                <a:extLst>
                  <a:ext uri="{FF2B5EF4-FFF2-40B4-BE49-F238E27FC236}">
                    <a16:creationId xmlns:a16="http://schemas.microsoft.com/office/drawing/2014/main" id="{9ED2DCC2-9BA2-E071-E8DC-4F4E0F209EC0}"/>
                  </a:ext>
                </a:extLst>
              </p:cNvPr>
              <p:cNvSpPr>
                <a:spLocks/>
              </p:cNvSpPr>
              <p:nvPr/>
            </p:nvSpPr>
            <p:spPr bwMode="auto">
              <a:xfrm>
                <a:off x="1358" y="624"/>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1" name="Freeform 150">
                <a:extLst>
                  <a:ext uri="{FF2B5EF4-FFF2-40B4-BE49-F238E27FC236}">
                    <a16:creationId xmlns:a16="http://schemas.microsoft.com/office/drawing/2014/main" id="{6B1359D4-4611-5555-88CD-5159600342FF}"/>
                  </a:ext>
                </a:extLst>
              </p:cNvPr>
              <p:cNvSpPr>
                <a:spLocks/>
              </p:cNvSpPr>
              <p:nvPr/>
            </p:nvSpPr>
            <p:spPr bwMode="auto">
              <a:xfrm>
                <a:off x="1392" y="65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2" name="Freeform 151">
                <a:extLst>
                  <a:ext uri="{FF2B5EF4-FFF2-40B4-BE49-F238E27FC236}">
                    <a16:creationId xmlns:a16="http://schemas.microsoft.com/office/drawing/2014/main" id="{1E1F5935-EACE-BE9B-9F5A-384B86229D0B}"/>
                  </a:ext>
                </a:extLst>
              </p:cNvPr>
              <p:cNvSpPr>
                <a:spLocks/>
              </p:cNvSpPr>
              <p:nvPr/>
            </p:nvSpPr>
            <p:spPr bwMode="auto">
              <a:xfrm>
                <a:off x="1426" y="692"/>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3" name="Freeform 152">
                <a:extLst>
                  <a:ext uri="{FF2B5EF4-FFF2-40B4-BE49-F238E27FC236}">
                    <a16:creationId xmlns:a16="http://schemas.microsoft.com/office/drawing/2014/main" id="{AE090B87-D4CB-FF45-7C93-2597548B936A}"/>
                  </a:ext>
                </a:extLst>
              </p:cNvPr>
              <p:cNvSpPr>
                <a:spLocks/>
              </p:cNvSpPr>
              <p:nvPr/>
            </p:nvSpPr>
            <p:spPr bwMode="auto">
              <a:xfrm>
                <a:off x="1460" y="727"/>
                <a:ext cx="23" cy="22"/>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4" name="Freeform 153">
                <a:extLst>
                  <a:ext uri="{FF2B5EF4-FFF2-40B4-BE49-F238E27FC236}">
                    <a16:creationId xmlns:a16="http://schemas.microsoft.com/office/drawing/2014/main" id="{5BC00659-1F6E-56FB-DE15-69C520A7110A}"/>
                  </a:ext>
                </a:extLst>
              </p:cNvPr>
              <p:cNvSpPr>
                <a:spLocks/>
              </p:cNvSpPr>
              <p:nvPr/>
            </p:nvSpPr>
            <p:spPr bwMode="auto">
              <a:xfrm>
                <a:off x="1494" y="761"/>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5" name="Freeform 154">
                <a:extLst>
                  <a:ext uri="{FF2B5EF4-FFF2-40B4-BE49-F238E27FC236}">
                    <a16:creationId xmlns:a16="http://schemas.microsoft.com/office/drawing/2014/main" id="{AEC1A118-3766-E13E-E690-9C3067B13B1F}"/>
                  </a:ext>
                </a:extLst>
              </p:cNvPr>
              <p:cNvSpPr>
                <a:spLocks/>
              </p:cNvSpPr>
              <p:nvPr/>
            </p:nvSpPr>
            <p:spPr bwMode="auto">
              <a:xfrm>
                <a:off x="1528" y="795"/>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6" name="Freeform 155">
                <a:extLst>
                  <a:ext uri="{FF2B5EF4-FFF2-40B4-BE49-F238E27FC236}">
                    <a16:creationId xmlns:a16="http://schemas.microsoft.com/office/drawing/2014/main" id="{B6C003D7-11FF-B4D7-012D-B18732E08507}"/>
                  </a:ext>
                </a:extLst>
              </p:cNvPr>
              <p:cNvSpPr>
                <a:spLocks/>
              </p:cNvSpPr>
              <p:nvPr/>
            </p:nvSpPr>
            <p:spPr bwMode="auto">
              <a:xfrm>
                <a:off x="1562" y="829"/>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7" name="Oval 156">
                <a:extLst>
                  <a:ext uri="{FF2B5EF4-FFF2-40B4-BE49-F238E27FC236}">
                    <a16:creationId xmlns:a16="http://schemas.microsoft.com/office/drawing/2014/main" id="{842566DC-70FE-D671-9F63-8F8036D472A9}"/>
                  </a:ext>
                </a:extLst>
              </p:cNvPr>
              <p:cNvSpPr>
                <a:spLocks noChangeArrowheads="1"/>
              </p:cNvSpPr>
              <p:nvPr/>
            </p:nvSpPr>
            <p:spPr bwMode="auto">
              <a:xfrm>
                <a:off x="1597" y="86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8" name="Freeform 157">
                <a:extLst>
                  <a:ext uri="{FF2B5EF4-FFF2-40B4-BE49-F238E27FC236}">
                    <a16:creationId xmlns:a16="http://schemas.microsoft.com/office/drawing/2014/main" id="{CE8526FF-8022-F29C-1628-4C9144FEE976}"/>
                  </a:ext>
                </a:extLst>
              </p:cNvPr>
              <p:cNvSpPr>
                <a:spLocks/>
              </p:cNvSpPr>
              <p:nvPr/>
            </p:nvSpPr>
            <p:spPr bwMode="auto">
              <a:xfrm>
                <a:off x="1630" y="897"/>
                <a:ext cx="23" cy="2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10"/>
                      <a:pt x="0" y="392"/>
                      <a:pt x="195"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19" name="Freeform 158">
                <a:extLst>
                  <a:ext uri="{FF2B5EF4-FFF2-40B4-BE49-F238E27FC236}">
                    <a16:creationId xmlns:a16="http://schemas.microsoft.com/office/drawing/2014/main" id="{11018853-FD0C-B8F9-08E5-53E180B5510C}"/>
                  </a:ext>
                </a:extLst>
              </p:cNvPr>
              <p:cNvSpPr>
                <a:spLocks/>
              </p:cNvSpPr>
              <p:nvPr/>
            </p:nvSpPr>
            <p:spPr bwMode="auto">
              <a:xfrm>
                <a:off x="1664" y="931"/>
                <a:ext cx="23" cy="23"/>
              </a:xfrm>
              <a:custGeom>
                <a:avLst/>
                <a:gdLst>
                  <a:gd name="T0" fmla="*/ 906 w 1101"/>
                  <a:gd name="T1" fmla="*/ 905 h 1101"/>
                  <a:gd name="T2" fmla="*/ 196 w 1101"/>
                  <a:gd name="T3" fmla="*/ 905 h 1101"/>
                  <a:gd name="T4" fmla="*/ 196 w 1101"/>
                  <a:gd name="T5" fmla="*/ 196 h 1101"/>
                  <a:gd name="T6" fmla="*/ 906 w 1101"/>
                  <a:gd name="T7" fmla="*/ 196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2"/>
                      <a:pt x="196" y="196"/>
                    </a:cubicBezTo>
                    <a:cubicBezTo>
                      <a:pt x="392" y="0"/>
                      <a:pt x="710" y="0"/>
                      <a:pt x="906" y="196"/>
                    </a:cubicBezTo>
                    <a:cubicBezTo>
                      <a:pt x="1101" y="392"/>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0" name="Freeform 159">
                <a:extLst>
                  <a:ext uri="{FF2B5EF4-FFF2-40B4-BE49-F238E27FC236}">
                    <a16:creationId xmlns:a16="http://schemas.microsoft.com/office/drawing/2014/main" id="{3D097703-B959-D6C1-0096-5646D3511025}"/>
                  </a:ext>
                </a:extLst>
              </p:cNvPr>
              <p:cNvSpPr>
                <a:spLocks/>
              </p:cNvSpPr>
              <p:nvPr/>
            </p:nvSpPr>
            <p:spPr bwMode="auto">
              <a:xfrm>
                <a:off x="1698" y="965"/>
                <a:ext cx="23" cy="23"/>
              </a:xfrm>
              <a:custGeom>
                <a:avLst/>
                <a:gdLst>
                  <a:gd name="T0" fmla="*/ 905 w 1101"/>
                  <a:gd name="T1" fmla="*/ 905 h 1101"/>
                  <a:gd name="T2" fmla="*/ 196 w 1101"/>
                  <a:gd name="T3" fmla="*/ 905 h 1101"/>
                  <a:gd name="T4" fmla="*/ 196 w 1101"/>
                  <a:gd name="T5" fmla="*/ 195 h 1101"/>
                  <a:gd name="T6" fmla="*/ 905 w 1101"/>
                  <a:gd name="T7" fmla="*/ 195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5"/>
                    </a:cubicBezTo>
                    <a:cubicBezTo>
                      <a:pt x="392" y="0"/>
                      <a:pt x="709" y="0"/>
                      <a:pt x="905" y="195"/>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1" name="Oval 160">
                <a:extLst>
                  <a:ext uri="{FF2B5EF4-FFF2-40B4-BE49-F238E27FC236}">
                    <a16:creationId xmlns:a16="http://schemas.microsoft.com/office/drawing/2014/main" id="{87E06079-8CE1-226B-E011-E6D775FEA590}"/>
                  </a:ext>
                </a:extLst>
              </p:cNvPr>
              <p:cNvSpPr>
                <a:spLocks noChangeArrowheads="1"/>
              </p:cNvSpPr>
              <p:nvPr/>
            </p:nvSpPr>
            <p:spPr bwMode="auto">
              <a:xfrm>
                <a:off x="1733" y="1000"/>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2" name="Oval 161">
                <a:extLst>
                  <a:ext uri="{FF2B5EF4-FFF2-40B4-BE49-F238E27FC236}">
                    <a16:creationId xmlns:a16="http://schemas.microsoft.com/office/drawing/2014/main" id="{0066F4FC-53C4-1DC7-8C76-A5FF5A7304CE}"/>
                  </a:ext>
                </a:extLst>
              </p:cNvPr>
              <p:cNvSpPr>
                <a:spLocks noChangeArrowheads="1"/>
              </p:cNvSpPr>
              <p:nvPr/>
            </p:nvSpPr>
            <p:spPr bwMode="auto">
              <a:xfrm>
                <a:off x="1767" y="1034"/>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3" name="Freeform 162">
                <a:extLst>
                  <a:ext uri="{FF2B5EF4-FFF2-40B4-BE49-F238E27FC236}">
                    <a16:creationId xmlns:a16="http://schemas.microsoft.com/office/drawing/2014/main" id="{D351EEC3-3623-45C6-0648-40AA6200FB5C}"/>
                  </a:ext>
                </a:extLst>
              </p:cNvPr>
              <p:cNvSpPr>
                <a:spLocks/>
              </p:cNvSpPr>
              <p:nvPr/>
            </p:nvSpPr>
            <p:spPr bwMode="auto">
              <a:xfrm>
                <a:off x="1801" y="1067"/>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4" name="Freeform 163">
                <a:extLst>
                  <a:ext uri="{FF2B5EF4-FFF2-40B4-BE49-F238E27FC236}">
                    <a16:creationId xmlns:a16="http://schemas.microsoft.com/office/drawing/2014/main" id="{A36C9851-96B3-7E83-7699-3E2314C632FF}"/>
                  </a:ext>
                </a:extLst>
              </p:cNvPr>
              <p:cNvSpPr>
                <a:spLocks/>
              </p:cNvSpPr>
              <p:nvPr/>
            </p:nvSpPr>
            <p:spPr bwMode="auto">
              <a:xfrm>
                <a:off x="1835" y="1101"/>
                <a:ext cx="23" cy="23"/>
              </a:xfrm>
              <a:custGeom>
                <a:avLst/>
                <a:gdLst>
                  <a:gd name="T0" fmla="*/ 905 w 1101"/>
                  <a:gd name="T1" fmla="*/ 906 h 1101"/>
                  <a:gd name="T2" fmla="*/ 195 w 1101"/>
                  <a:gd name="T3" fmla="*/ 906 h 1101"/>
                  <a:gd name="T4" fmla="*/ 195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1" y="1101"/>
                      <a:pt x="195" y="906"/>
                    </a:cubicBezTo>
                    <a:cubicBezTo>
                      <a:pt x="0" y="710"/>
                      <a:pt x="0" y="392"/>
                      <a:pt x="195"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5" name="Oval 164">
                <a:extLst>
                  <a:ext uri="{FF2B5EF4-FFF2-40B4-BE49-F238E27FC236}">
                    <a16:creationId xmlns:a16="http://schemas.microsoft.com/office/drawing/2014/main" id="{77E8BE76-9EAC-216A-3C8D-0AE1F4205B44}"/>
                  </a:ext>
                </a:extLst>
              </p:cNvPr>
              <p:cNvSpPr>
                <a:spLocks noChangeArrowheads="1"/>
              </p:cNvSpPr>
              <p:nvPr/>
            </p:nvSpPr>
            <p:spPr bwMode="auto">
              <a:xfrm>
                <a:off x="1870" y="1136"/>
                <a:ext cx="21" cy="2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6" name="Freeform 165">
                <a:extLst>
                  <a:ext uri="{FF2B5EF4-FFF2-40B4-BE49-F238E27FC236}">
                    <a16:creationId xmlns:a16="http://schemas.microsoft.com/office/drawing/2014/main" id="{A56574BD-6564-0998-9EC9-FB5A4B8C437F}"/>
                  </a:ext>
                </a:extLst>
              </p:cNvPr>
              <p:cNvSpPr>
                <a:spLocks/>
              </p:cNvSpPr>
              <p:nvPr/>
            </p:nvSpPr>
            <p:spPr bwMode="auto">
              <a:xfrm>
                <a:off x="1194" y="51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7" name="Freeform 166">
                <a:extLst>
                  <a:ext uri="{FF2B5EF4-FFF2-40B4-BE49-F238E27FC236}">
                    <a16:creationId xmlns:a16="http://schemas.microsoft.com/office/drawing/2014/main" id="{66A20F69-0530-5463-8A16-017C59C8EE4F}"/>
                  </a:ext>
                </a:extLst>
              </p:cNvPr>
              <p:cNvSpPr>
                <a:spLocks/>
              </p:cNvSpPr>
              <p:nvPr/>
            </p:nvSpPr>
            <p:spPr bwMode="auto">
              <a:xfrm>
                <a:off x="1228" y="55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8" name="Freeform 167">
                <a:extLst>
                  <a:ext uri="{FF2B5EF4-FFF2-40B4-BE49-F238E27FC236}">
                    <a16:creationId xmlns:a16="http://schemas.microsoft.com/office/drawing/2014/main" id="{A9AC3ED6-3C24-792E-D549-AFC36CE218CC}"/>
                  </a:ext>
                </a:extLst>
              </p:cNvPr>
              <p:cNvSpPr>
                <a:spLocks/>
              </p:cNvSpPr>
              <p:nvPr/>
            </p:nvSpPr>
            <p:spPr bwMode="auto">
              <a:xfrm>
                <a:off x="1262" y="584"/>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29" name="Freeform 168">
                <a:extLst>
                  <a:ext uri="{FF2B5EF4-FFF2-40B4-BE49-F238E27FC236}">
                    <a16:creationId xmlns:a16="http://schemas.microsoft.com/office/drawing/2014/main" id="{BF5DAAF0-587D-36E1-585C-69950890E9C0}"/>
                  </a:ext>
                </a:extLst>
              </p:cNvPr>
              <p:cNvSpPr>
                <a:spLocks/>
              </p:cNvSpPr>
              <p:nvPr/>
            </p:nvSpPr>
            <p:spPr bwMode="auto">
              <a:xfrm>
                <a:off x="1296" y="618"/>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0" name="Freeform 169">
                <a:extLst>
                  <a:ext uri="{FF2B5EF4-FFF2-40B4-BE49-F238E27FC236}">
                    <a16:creationId xmlns:a16="http://schemas.microsoft.com/office/drawing/2014/main" id="{5E782BC9-95D5-0CBD-B517-CD073BAF4A3C}"/>
                  </a:ext>
                </a:extLst>
              </p:cNvPr>
              <p:cNvSpPr>
                <a:spLocks/>
              </p:cNvSpPr>
              <p:nvPr/>
            </p:nvSpPr>
            <p:spPr bwMode="auto">
              <a:xfrm>
                <a:off x="1330" y="65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1" name="Freeform 170">
                <a:extLst>
                  <a:ext uri="{FF2B5EF4-FFF2-40B4-BE49-F238E27FC236}">
                    <a16:creationId xmlns:a16="http://schemas.microsoft.com/office/drawing/2014/main" id="{BF0C57E5-628E-16BD-6C24-89B7B6410C56}"/>
                  </a:ext>
                </a:extLst>
              </p:cNvPr>
              <p:cNvSpPr>
                <a:spLocks/>
              </p:cNvSpPr>
              <p:nvPr/>
            </p:nvSpPr>
            <p:spPr bwMode="auto">
              <a:xfrm>
                <a:off x="1364" y="686"/>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2" name="Freeform 171">
                <a:extLst>
                  <a:ext uri="{FF2B5EF4-FFF2-40B4-BE49-F238E27FC236}">
                    <a16:creationId xmlns:a16="http://schemas.microsoft.com/office/drawing/2014/main" id="{88ED723E-A062-0378-74D6-5479605D363F}"/>
                  </a:ext>
                </a:extLst>
              </p:cNvPr>
              <p:cNvSpPr>
                <a:spLocks/>
              </p:cNvSpPr>
              <p:nvPr/>
            </p:nvSpPr>
            <p:spPr bwMode="auto">
              <a:xfrm>
                <a:off x="1398" y="72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3" name="Freeform 172">
                <a:extLst>
                  <a:ext uri="{FF2B5EF4-FFF2-40B4-BE49-F238E27FC236}">
                    <a16:creationId xmlns:a16="http://schemas.microsoft.com/office/drawing/2014/main" id="{60F965AD-6046-072F-34F5-DC9E34609CBC}"/>
                  </a:ext>
                </a:extLst>
              </p:cNvPr>
              <p:cNvSpPr>
                <a:spLocks/>
              </p:cNvSpPr>
              <p:nvPr/>
            </p:nvSpPr>
            <p:spPr bwMode="auto">
              <a:xfrm>
                <a:off x="1432" y="75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4" name="Freeform 173">
                <a:extLst>
                  <a:ext uri="{FF2B5EF4-FFF2-40B4-BE49-F238E27FC236}">
                    <a16:creationId xmlns:a16="http://schemas.microsoft.com/office/drawing/2014/main" id="{31DF49B3-203D-47DE-74B1-9F2CD34CB7B5}"/>
                  </a:ext>
                </a:extLst>
              </p:cNvPr>
              <p:cNvSpPr>
                <a:spLocks/>
              </p:cNvSpPr>
              <p:nvPr/>
            </p:nvSpPr>
            <p:spPr bwMode="auto">
              <a:xfrm>
                <a:off x="1466" y="7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5" name="Freeform 174">
                <a:extLst>
                  <a:ext uri="{FF2B5EF4-FFF2-40B4-BE49-F238E27FC236}">
                    <a16:creationId xmlns:a16="http://schemas.microsoft.com/office/drawing/2014/main" id="{20A08D51-5060-8DF8-9790-E070BFADCCBD}"/>
                  </a:ext>
                </a:extLst>
              </p:cNvPr>
              <p:cNvSpPr>
                <a:spLocks/>
              </p:cNvSpPr>
              <p:nvPr/>
            </p:nvSpPr>
            <p:spPr bwMode="auto">
              <a:xfrm>
                <a:off x="1500" y="82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6" name="Freeform 175">
                <a:extLst>
                  <a:ext uri="{FF2B5EF4-FFF2-40B4-BE49-F238E27FC236}">
                    <a16:creationId xmlns:a16="http://schemas.microsoft.com/office/drawing/2014/main" id="{D58EC20E-62BA-2109-93A4-31AA48045376}"/>
                  </a:ext>
                </a:extLst>
              </p:cNvPr>
              <p:cNvSpPr>
                <a:spLocks/>
              </p:cNvSpPr>
              <p:nvPr/>
            </p:nvSpPr>
            <p:spPr bwMode="auto">
              <a:xfrm>
                <a:off x="1534" y="85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7" name="Freeform 176">
                <a:extLst>
                  <a:ext uri="{FF2B5EF4-FFF2-40B4-BE49-F238E27FC236}">
                    <a16:creationId xmlns:a16="http://schemas.microsoft.com/office/drawing/2014/main" id="{49671D9E-3CED-1C25-E410-47018CC3095C}"/>
                  </a:ext>
                </a:extLst>
              </p:cNvPr>
              <p:cNvSpPr>
                <a:spLocks/>
              </p:cNvSpPr>
              <p:nvPr/>
            </p:nvSpPr>
            <p:spPr bwMode="auto">
              <a:xfrm>
                <a:off x="1568" y="89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10" y="1102"/>
                      <a:pt x="392" y="1102"/>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8" name="Freeform 177">
                <a:extLst>
                  <a:ext uri="{FF2B5EF4-FFF2-40B4-BE49-F238E27FC236}">
                    <a16:creationId xmlns:a16="http://schemas.microsoft.com/office/drawing/2014/main" id="{4277C05E-E249-D2B4-C650-E3A25BFEAE92}"/>
                  </a:ext>
                </a:extLst>
              </p:cNvPr>
              <p:cNvSpPr>
                <a:spLocks/>
              </p:cNvSpPr>
              <p:nvPr/>
            </p:nvSpPr>
            <p:spPr bwMode="auto">
              <a:xfrm>
                <a:off x="1603" y="925"/>
                <a:ext cx="22" cy="22"/>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39" name="Freeform 178">
                <a:extLst>
                  <a:ext uri="{FF2B5EF4-FFF2-40B4-BE49-F238E27FC236}">
                    <a16:creationId xmlns:a16="http://schemas.microsoft.com/office/drawing/2014/main" id="{15DE1F8E-8240-1CE0-260D-89B077762272}"/>
                  </a:ext>
                </a:extLst>
              </p:cNvPr>
              <p:cNvSpPr>
                <a:spLocks/>
              </p:cNvSpPr>
              <p:nvPr/>
            </p:nvSpPr>
            <p:spPr bwMode="auto">
              <a:xfrm>
                <a:off x="1637" y="959"/>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0" name="Freeform 179">
                <a:extLst>
                  <a:ext uri="{FF2B5EF4-FFF2-40B4-BE49-F238E27FC236}">
                    <a16:creationId xmlns:a16="http://schemas.microsoft.com/office/drawing/2014/main" id="{A3EF0107-1AFB-B587-276B-0C2F57C83417}"/>
                  </a:ext>
                </a:extLst>
              </p:cNvPr>
              <p:cNvSpPr>
                <a:spLocks/>
              </p:cNvSpPr>
              <p:nvPr/>
            </p:nvSpPr>
            <p:spPr bwMode="auto">
              <a:xfrm>
                <a:off x="1671" y="993"/>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1" name="Freeform 180">
                <a:extLst>
                  <a:ext uri="{FF2B5EF4-FFF2-40B4-BE49-F238E27FC236}">
                    <a16:creationId xmlns:a16="http://schemas.microsoft.com/office/drawing/2014/main" id="{3BCB2940-A343-442F-CBBC-31037D2B9225}"/>
                  </a:ext>
                </a:extLst>
              </p:cNvPr>
              <p:cNvSpPr>
                <a:spLocks/>
              </p:cNvSpPr>
              <p:nvPr/>
            </p:nvSpPr>
            <p:spPr bwMode="auto">
              <a:xfrm>
                <a:off x="1705" y="102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2" name="Freeform 181">
                <a:extLst>
                  <a:ext uri="{FF2B5EF4-FFF2-40B4-BE49-F238E27FC236}">
                    <a16:creationId xmlns:a16="http://schemas.microsoft.com/office/drawing/2014/main" id="{42F25184-2FDF-50E9-05BD-EE7297D588F0}"/>
                  </a:ext>
                </a:extLst>
              </p:cNvPr>
              <p:cNvSpPr>
                <a:spLocks/>
              </p:cNvSpPr>
              <p:nvPr/>
            </p:nvSpPr>
            <p:spPr bwMode="auto">
              <a:xfrm>
                <a:off x="1739" y="1061"/>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3" name="Freeform 182">
                <a:extLst>
                  <a:ext uri="{FF2B5EF4-FFF2-40B4-BE49-F238E27FC236}">
                    <a16:creationId xmlns:a16="http://schemas.microsoft.com/office/drawing/2014/main" id="{184649DD-9C4E-FBBC-698C-722DA96C5D11}"/>
                  </a:ext>
                </a:extLst>
              </p:cNvPr>
              <p:cNvSpPr>
                <a:spLocks/>
              </p:cNvSpPr>
              <p:nvPr/>
            </p:nvSpPr>
            <p:spPr bwMode="auto">
              <a:xfrm>
                <a:off x="1773" y="1095"/>
                <a:ext cx="23" cy="2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10" y="1101"/>
                      <a:pt x="392" y="1101"/>
                      <a:pt x="196" y="906"/>
                    </a:cubicBezTo>
                    <a:cubicBezTo>
                      <a:pt x="0" y="710"/>
                      <a:pt x="0" y="392"/>
                      <a:pt x="196" y="196"/>
                    </a:cubicBezTo>
                    <a:cubicBezTo>
                      <a:pt x="392" y="0"/>
                      <a:pt x="710"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4" name="Freeform 183">
                <a:extLst>
                  <a:ext uri="{FF2B5EF4-FFF2-40B4-BE49-F238E27FC236}">
                    <a16:creationId xmlns:a16="http://schemas.microsoft.com/office/drawing/2014/main" id="{35D6A489-4182-0437-0650-2E75B7E7F8D7}"/>
                  </a:ext>
                </a:extLst>
              </p:cNvPr>
              <p:cNvSpPr>
                <a:spLocks/>
              </p:cNvSpPr>
              <p:nvPr/>
            </p:nvSpPr>
            <p:spPr bwMode="auto">
              <a:xfrm>
                <a:off x="1807" y="1129"/>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5" name="Freeform 184">
                <a:extLst>
                  <a:ext uri="{FF2B5EF4-FFF2-40B4-BE49-F238E27FC236}">
                    <a16:creationId xmlns:a16="http://schemas.microsoft.com/office/drawing/2014/main" id="{95488062-E849-B5F0-8678-57682D2A05BC}"/>
                  </a:ext>
                </a:extLst>
              </p:cNvPr>
              <p:cNvSpPr>
                <a:spLocks/>
              </p:cNvSpPr>
              <p:nvPr/>
            </p:nvSpPr>
            <p:spPr bwMode="auto">
              <a:xfrm>
                <a:off x="1841" y="1163"/>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1"/>
                      <a:pt x="196" y="196"/>
                    </a:cubicBezTo>
                    <a:cubicBezTo>
                      <a:pt x="392" y="0"/>
                      <a:pt x="710" y="0"/>
                      <a:pt x="906" y="196"/>
                    </a:cubicBezTo>
                    <a:cubicBezTo>
                      <a:pt x="1102" y="391"/>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6" name="Freeform 185">
                <a:extLst>
                  <a:ext uri="{FF2B5EF4-FFF2-40B4-BE49-F238E27FC236}">
                    <a16:creationId xmlns:a16="http://schemas.microsoft.com/office/drawing/2014/main" id="{79BEB223-74F3-F7BD-DF0A-2B40F4A68236}"/>
                  </a:ext>
                </a:extLst>
              </p:cNvPr>
              <p:cNvSpPr>
                <a:spLocks/>
              </p:cNvSpPr>
              <p:nvPr/>
            </p:nvSpPr>
            <p:spPr bwMode="auto">
              <a:xfrm>
                <a:off x="1166" y="54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7" name="Freeform 186">
                <a:extLst>
                  <a:ext uri="{FF2B5EF4-FFF2-40B4-BE49-F238E27FC236}">
                    <a16:creationId xmlns:a16="http://schemas.microsoft.com/office/drawing/2014/main" id="{B946856D-7A10-B06F-9512-B2318EACBE11}"/>
                  </a:ext>
                </a:extLst>
              </p:cNvPr>
              <p:cNvSpPr>
                <a:spLocks/>
              </p:cNvSpPr>
              <p:nvPr/>
            </p:nvSpPr>
            <p:spPr bwMode="auto">
              <a:xfrm>
                <a:off x="1200" y="57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8" name="Freeform 187">
                <a:extLst>
                  <a:ext uri="{FF2B5EF4-FFF2-40B4-BE49-F238E27FC236}">
                    <a16:creationId xmlns:a16="http://schemas.microsoft.com/office/drawing/2014/main" id="{93E00395-B0C2-F3DC-D16D-DCBE056198A5}"/>
                  </a:ext>
                </a:extLst>
              </p:cNvPr>
              <p:cNvSpPr>
                <a:spLocks/>
              </p:cNvSpPr>
              <p:nvPr/>
            </p:nvSpPr>
            <p:spPr bwMode="auto">
              <a:xfrm>
                <a:off x="1234" y="612"/>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49" name="Freeform 188">
                <a:extLst>
                  <a:ext uri="{FF2B5EF4-FFF2-40B4-BE49-F238E27FC236}">
                    <a16:creationId xmlns:a16="http://schemas.microsoft.com/office/drawing/2014/main" id="{C7718087-DDCC-EE45-1DC5-91E9068D3CF8}"/>
                  </a:ext>
                </a:extLst>
              </p:cNvPr>
              <p:cNvSpPr>
                <a:spLocks/>
              </p:cNvSpPr>
              <p:nvPr/>
            </p:nvSpPr>
            <p:spPr bwMode="auto">
              <a:xfrm>
                <a:off x="1268" y="646"/>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0" name="Freeform 189">
                <a:extLst>
                  <a:ext uri="{FF2B5EF4-FFF2-40B4-BE49-F238E27FC236}">
                    <a16:creationId xmlns:a16="http://schemas.microsoft.com/office/drawing/2014/main" id="{2513C299-C93F-4EDD-28E0-DC188503FEF1}"/>
                  </a:ext>
                </a:extLst>
              </p:cNvPr>
              <p:cNvSpPr>
                <a:spLocks/>
              </p:cNvSpPr>
              <p:nvPr/>
            </p:nvSpPr>
            <p:spPr bwMode="auto">
              <a:xfrm>
                <a:off x="1302" y="680"/>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1" name="Freeform 190">
                <a:extLst>
                  <a:ext uri="{FF2B5EF4-FFF2-40B4-BE49-F238E27FC236}">
                    <a16:creationId xmlns:a16="http://schemas.microsoft.com/office/drawing/2014/main" id="{8359B242-A2C9-1546-11B4-4A497E06FA64}"/>
                  </a:ext>
                </a:extLst>
              </p:cNvPr>
              <p:cNvSpPr>
                <a:spLocks/>
              </p:cNvSpPr>
              <p:nvPr/>
            </p:nvSpPr>
            <p:spPr bwMode="auto">
              <a:xfrm>
                <a:off x="1336" y="714"/>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2" name="Freeform 191">
                <a:extLst>
                  <a:ext uri="{FF2B5EF4-FFF2-40B4-BE49-F238E27FC236}">
                    <a16:creationId xmlns:a16="http://schemas.microsoft.com/office/drawing/2014/main" id="{3751CF20-9992-7BD0-A6CE-A57930300A02}"/>
                  </a:ext>
                </a:extLst>
              </p:cNvPr>
              <p:cNvSpPr>
                <a:spLocks/>
              </p:cNvSpPr>
              <p:nvPr/>
            </p:nvSpPr>
            <p:spPr bwMode="auto">
              <a:xfrm>
                <a:off x="1371" y="748"/>
                <a:ext cx="22"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3" name="Freeform 192">
                <a:extLst>
                  <a:ext uri="{FF2B5EF4-FFF2-40B4-BE49-F238E27FC236}">
                    <a16:creationId xmlns:a16="http://schemas.microsoft.com/office/drawing/2014/main" id="{EC9B270E-5934-4906-DEAF-7FB47DF25446}"/>
                  </a:ext>
                </a:extLst>
              </p:cNvPr>
              <p:cNvSpPr>
                <a:spLocks/>
              </p:cNvSpPr>
              <p:nvPr/>
            </p:nvSpPr>
            <p:spPr bwMode="auto">
              <a:xfrm>
                <a:off x="1405" y="782"/>
                <a:ext cx="22"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4" name="Freeform 193">
                <a:extLst>
                  <a:ext uri="{FF2B5EF4-FFF2-40B4-BE49-F238E27FC236}">
                    <a16:creationId xmlns:a16="http://schemas.microsoft.com/office/drawing/2014/main" id="{34175106-C704-7AF3-2179-A02CCD79998B}"/>
                  </a:ext>
                </a:extLst>
              </p:cNvPr>
              <p:cNvSpPr>
                <a:spLocks/>
              </p:cNvSpPr>
              <p:nvPr/>
            </p:nvSpPr>
            <p:spPr bwMode="auto">
              <a:xfrm>
                <a:off x="1439" y="816"/>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5" name="Freeform 194">
                <a:extLst>
                  <a:ext uri="{FF2B5EF4-FFF2-40B4-BE49-F238E27FC236}">
                    <a16:creationId xmlns:a16="http://schemas.microsoft.com/office/drawing/2014/main" id="{3B8E2CA1-C34A-575A-F534-D06665B6EA6D}"/>
                  </a:ext>
                </a:extLst>
              </p:cNvPr>
              <p:cNvSpPr>
                <a:spLocks/>
              </p:cNvSpPr>
              <p:nvPr/>
            </p:nvSpPr>
            <p:spPr bwMode="auto">
              <a:xfrm>
                <a:off x="1473" y="850"/>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6" name="Freeform 195">
                <a:extLst>
                  <a:ext uri="{FF2B5EF4-FFF2-40B4-BE49-F238E27FC236}">
                    <a16:creationId xmlns:a16="http://schemas.microsoft.com/office/drawing/2014/main" id="{9796D352-D902-3BC7-798B-6CAA8F18D570}"/>
                  </a:ext>
                </a:extLst>
              </p:cNvPr>
              <p:cNvSpPr>
                <a:spLocks/>
              </p:cNvSpPr>
              <p:nvPr/>
            </p:nvSpPr>
            <p:spPr bwMode="auto">
              <a:xfrm>
                <a:off x="1507" y="884"/>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7" name="Freeform 196">
                <a:extLst>
                  <a:ext uri="{FF2B5EF4-FFF2-40B4-BE49-F238E27FC236}">
                    <a16:creationId xmlns:a16="http://schemas.microsoft.com/office/drawing/2014/main" id="{AB7420F4-C494-A5C9-8750-DA0AF8BD86CC}"/>
                  </a:ext>
                </a:extLst>
              </p:cNvPr>
              <p:cNvSpPr>
                <a:spLocks/>
              </p:cNvSpPr>
              <p:nvPr/>
            </p:nvSpPr>
            <p:spPr bwMode="auto">
              <a:xfrm>
                <a:off x="1541" y="918"/>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8" name="Freeform 197">
                <a:extLst>
                  <a:ext uri="{FF2B5EF4-FFF2-40B4-BE49-F238E27FC236}">
                    <a16:creationId xmlns:a16="http://schemas.microsoft.com/office/drawing/2014/main" id="{25C97E22-2401-C30B-0F1A-C287FF5BF10C}"/>
                  </a:ext>
                </a:extLst>
              </p:cNvPr>
              <p:cNvSpPr>
                <a:spLocks/>
              </p:cNvSpPr>
              <p:nvPr/>
            </p:nvSpPr>
            <p:spPr bwMode="auto">
              <a:xfrm>
                <a:off x="1575" y="952"/>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59" name="Freeform 198">
                <a:extLst>
                  <a:ext uri="{FF2B5EF4-FFF2-40B4-BE49-F238E27FC236}">
                    <a16:creationId xmlns:a16="http://schemas.microsoft.com/office/drawing/2014/main" id="{A13C7F52-37CE-8588-7AFA-CB94C5F1639F}"/>
                  </a:ext>
                </a:extLst>
              </p:cNvPr>
              <p:cNvSpPr>
                <a:spLocks/>
              </p:cNvSpPr>
              <p:nvPr/>
            </p:nvSpPr>
            <p:spPr bwMode="auto">
              <a:xfrm>
                <a:off x="1609" y="986"/>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0" name="Freeform 199">
                <a:extLst>
                  <a:ext uri="{FF2B5EF4-FFF2-40B4-BE49-F238E27FC236}">
                    <a16:creationId xmlns:a16="http://schemas.microsoft.com/office/drawing/2014/main" id="{039D2D4B-83ED-86CD-5CD9-E3EB25021374}"/>
                  </a:ext>
                </a:extLst>
              </p:cNvPr>
              <p:cNvSpPr>
                <a:spLocks/>
              </p:cNvSpPr>
              <p:nvPr/>
            </p:nvSpPr>
            <p:spPr bwMode="auto">
              <a:xfrm>
                <a:off x="1643" y="1020"/>
                <a:ext cx="23" cy="2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10"/>
                      <a:pt x="0" y="392"/>
                      <a:pt x="196" y="196"/>
                    </a:cubicBezTo>
                    <a:cubicBezTo>
                      <a:pt x="392" y="0"/>
                      <a:pt x="710" y="0"/>
                      <a:pt x="906" y="196"/>
                    </a:cubicBezTo>
                    <a:cubicBezTo>
                      <a:pt x="1102" y="392"/>
                      <a:pt x="1102" y="710"/>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1" name="Freeform 200">
                <a:extLst>
                  <a:ext uri="{FF2B5EF4-FFF2-40B4-BE49-F238E27FC236}">
                    <a16:creationId xmlns:a16="http://schemas.microsoft.com/office/drawing/2014/main" id="{3EB5172C-6416-3009-0261-CB2C05233582}"/>
                  </a:ext>
                </a:extLst>
              </p:cNvPr>
              <p:cNvSpPr>
                <a:spLocks/>
              </p:cNvSpPr>
              <p:nvPr/>
            </p:nvSpPr>
            <p:spPr bwMode="auto">
              <a:xfrm>
                <a:off x="1677" y="1054"/>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2" name="Freeform 201">
                <a:extLst>
                  <a:ext uri="{FF2B5EF4-FFF2-40B4-BE49-F238E27FC236}">
                    <a16:creationId xmlns:a16="http://schemas.microsoft.com/office/drawing/2014/main" id="{33F7B355-7463-6B34-7B21-2B2B0378CEBF}"/>
                  </a:ext>
                </a:extLst>
              </p:cNvPr>
              <p:cNvSpPr>
                <a:spLocks/>
              </p:cNvSpPr>
              <p:nvPr/>
            </p:nvSpPr>
            <p:spPr bwMode="auto">
              <a:xfrm>
                <a:off x="1711" y="1088"/>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3" name="Freeform 202">
                <a:extLst>
                  <a:ext uri="{FF2B5EF4-FFF2-40B4-BE49-F238E27FC236}">
                    <a16:creationId xmlns:a16="http://schemas.microsoft.com/office/drawing/2014/main" id="{CCE1E826-7CD5-A028-38E4-2B6C51BCDFD9}"/>
                  </a:ext>
                </a:extLst>
              </p:cNvPr>
              <p:cNvSpPr>
                <a:spLocks/>
              </p:cNvSpPr>
              <p:nvPr/>
            </p:nvSpPr>
            <p:spPr bwMode="auto">
              <a:xfrm>
                <a:off x="1745" y="1123"/>
                <a:ext cx="23" cy="22"/>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4" name="Freeform 203">
                <a:extLst>
                  <a:ext uri="{FF2B5EF4-FFF2-40B4-BE49-F238E27FC236}">
                    <a16:creationId xmlns:a16="http://schemas.microsoft.com/office/drawing/2014/main" id="{180E5498-90DD-E3FC-671A-FBE0875E3F82}"/>
                  </a:ext>
                </a:extLst>
              </p:cNvPr>
              <p:cNvSpPr>
                <a:spLocks/>
              </p:cNvSpPr>
              <p:nvPr/>
            </p:nvSpPr>
            <p:spPr bwMode="auto">
              <a:xfrm>
                <a:off x="1779" y="1157"/>
                <a:ext cx="23" cy="2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sp>
            <p:nvSpPr>
              <p:cNvPr id="265" name="Freeform 204">
                <a:extLst>
                  <a:ext uri="{FF2B5EF4-FFF2-40B4-BE49-F238E27FC236}">
                    <a16:creationId xmlns:a16="http://schemas.microsoft.com/office/drawing/2014/main" id="{7D7EA60B-02BE-3A98-FE28-5E4306B73074}"/>
                  </a:ext>
                </a:extLst>
              </p:cNvPr>
              <p:cNvSpPr>
                <a:spLocks/>
              </p:cNvSpPr>
              <p:nvPr/>
            </p:nvSpPr>
            <p:spPr bwMode="auto">
              <a:xfrm>
                <a:off x="1813" y="1191"/>
                <a:ext cx="23" cy="2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1" y="1102"/>
                      <a:pt x="196" y="906"/>
                    </a:cubicBezTo>
                    <a:cubicBezTo>
                      <a:pt x="0" y="710"/>
                      <a:pt x="0" y="392"/>
                      <a:pt x="196" y="196"/>
                    </a:cubicBezTo>
                    <a:cubicBezTo>
                      <a:pt x="391"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baseline="-25000"/>
              </a:p>
            </p:txBody>
          </p:sp>
        </p:grpSp>
        <p:sp>
          <p:nvSpPr>
            <p:cNvPr id="4" name="Freeform 206">
              <a:extLst>
                <a:ext uri="{FF2B5EF4-FFF2-40B4-BE49-F238E27FC236}">
                  <a16:creationId xmlns:a16="http://schemas.microsoft.com/office/drawing/2014/main" id="{BA219663-605B-7FCC-B0B8-E4391E200862}"/>
                </a:ext>
              </a:extLst>
            </p:cNvPr>
            <p:cNvSpPr>
              <a:spLocks/>
            </p:cNvSpPr>
            <p:nvPr/>
          </p:nvSpPr>
          <p:spPr bwMode="auto">
            <a:xfrm>
              <a:off x="565757" y="9080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207">
              <a:extLst>
                <a:ext uri="{FF2B5EF4-FFF2-40B4-BE49-F238E27FC236}">
                  <a16:creationId xmlns:a16="http://schemas.microsoft.com/office/drawing/2014/main" id="{D44FFCEC-05F0-B9E8-D8FD-0636DE900334}"/>
                </a:ext>
              </a:extLst>
            </p:cNvPr>
            <p:cNvSpPr>
              <a:spLocks/>
            </p:cNvSpPr>
            <p:nvPr/>
          </p:nvSpPr>
          <p:spPr bwMode="auto">
            <a:xfrm>
              <a:off x="621319" y="962025"/>
              <a:ext cx="34925"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208">
              <a:extLst>
                <a:ext uri="{FF2B5EF4-FFF2-40B4-BE49-F238E27FC236}">
                  <a16:creationId xmlns:a16="http://schemas.microsoft.com/office/drawing/2014/main" id="{D4D23B78-F664-8FA6-73EC-38B5D9FE2367}"/>
                </a:ext>
              </a:extLst>
            </p:cNvPr>
            <p:cNvSpPr>
              <a:spLocks/>
            </p:cNvSpPr>
            <p:nvPr/>
          </p:nvSpPr>
          <p:spPr bwMode="auto">
            <a:xfrm>
              <a:off x="675294" y="10160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209">
              <a:extLst>
                <a:ext uri="{FF2B5EF4-FFF2-40B4-BE49-F238E27FC236}">
                  <a16:creationId xmlns:a16="http://schemas.microsoft.com/office/drawing/2014/main" id="{49B0EE19-0242-F2DD-15EC-BAB4F9B4CA1C}"/>
                </a:ext>
              </a:extLst>
            </p:cNvPr>
            <p:cNvSpPr>
              <a:spLocks/>
            </p:cNvSpPr>
            <p:nvPr/>
          </p:nvSpPr>
          <p:spPr bwMode="auto">
            <a:xfrm>
              <a:off x="729269" y="10699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210">
              <a:extLst>
                <a:ext uri="{FF2B5EF4-FFF2-40B4-BE49-F238E27FC236}">
                  <a16:creationId xmlns:a16="http://schemas.microsoft.com/office/drawing/2014/main" id="{F3603600-208A-8C69-D7D0-0E42CB71FCFC}"/>
                </a:ext>
              </a:extLst>
            </p:cNvPr>
            <p:cNvSpPr>
              <a:spLocks/>
            </p:cNvSpPr>
            <p:nvPr/>
          </p:nvSpPr>
          <p:spPr bwMode="auto">
            <a:xfrm>
              <a:off x="783244" y="11239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211">
              <a:extLst>
                <a:ext uri="{FF2B5EF4-FFF2-40B4-BE49-F238E27FC236}">
                  <a16:creationId xmlns:a16="http://schemas.microsoft.com/office/drawing/2014/main" id="{D3A85621-7285-995B-ECE7-D684B79E7C2E}"/>
                </a:ext>
              </a:extLst>
            </p:cNvPr>
            <p:cNvSpPr>
              <a:spLocks/>
            </p:cNvSpPr>
            <p:nvPr/>
          </p:nvSpPr>
          <p:spPr bwMode="auto">
            <a:xfrm>
              <a:off x="837219" y="11779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212">
              <a:extLst>
                <a:ext uri="{FF2B5EF4-FFF2-40B4-BE49-F238E27FC236}">
                  <a16:creationId xmlns:a16="http://schemas.microsoft.com/office/drawing/2014/main" id="{31BD44C5-64CA-A12E-B2D8-A8AC6085E7C8}"/>
                </a:ext>
              </a:extLst>
            </p:cNvPr>
            <p:cNvSpPr>
              <a:spLocks/>
            </p:cNvSpPr>
            <p:nvPr/>
          </p:nvSpPr>
          <p:spPr bwMode="auto">
            <a:xfrm>
              <a:off x="891194" y="12319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213">
              <a:extLst>
                <a:ext uri="{FF2B5EF4-FFF2-40B4-BE49-F238E27FC236}">
                  <a16:creationId xmlns:a16="http://schemas.microsoft.com/office/drawing/2014/main" id="{FC289A28-9569-4D79-31D0-1865C66EAAA7}"/>
                </a:ext>
              </a:extLst>
            </p:cNvPr>
            <p:cNvSpPr>
              <a:spLocks/>
            </p:cNvSpPr>
            <p:nvPr/>
          </p:nvSpPr>
          <p:spPr bwMode="auto">
            <a:xfrm>
              <a:off x="945169" y="12858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214">
              <a:extLst>
                <a:ext uri="{FF2B5EF4-FFF2-40B4-BE49-F238E27FC236}">
                  <a16:creationId xmlns:a16="http://schemas.microsoft.com/office/drawing/2014/main" id="{17E85A62-694F-D603-2F12-3168E9985C6B}"/>
                </a:ext>
              </a:extLst>
            </p:cNvPr>
            <p:cNvSpPr>
              <a:spLocks/>
            </p:cNvSpPr>
            <p:nvPr/>
          </p:nvSpPr>
          <p:spPr bwMode="auto">
            <a:xfrm>
              <a:off x="999144" y="133985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215">
              <a:extLst>
                <a:ext uri="{FF2B5EF4-FFF2-40B4-BE49-F238E27FC236}">
                  <a16:creationId xmlns:a16="http://schemas.microsoft.com/office/drawing/2014/main" id="{91412F0A-E498-E1B4-B4E1-BEEFE0A604AF}"/>
                </a:ext>
              </a:extLst>
            </p:cNvPr>
            <p:cNvSpPr>
              <a:spLocks/>
            </p:cNvSpPr>
            <p:nvPr/>
          </p:nvSpPr>
          <p:spPr bwMode="auto">
            <a:xfrm>
              <a:off x="1053119" y="139382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216">
              <a:extLst>
                <a:ext uri="{FF2B5EF4-FFF2-40B4-BE49-F238E27FC236}">
                  <a16:creationId xmlns:a16="http://schemas.microsoft.com/office/drawing/2014/main" id="{270DDE8D-B630-48D8-4AA2-49F154952CBD}"/>
                </a:ext>
              </a:extLst>
            </p:cNvPr>
            <p:cNvSpPr>
              <a:spLocks/>
            </p:cNvSpPr>
            <p:nvPr/>
          </p:nvSpPr>
          <p:spPr bwMode="auto">
            <a:xfrm>
              <a:off x="1107094" y="14478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10"/>
                    <a:pt x="0" y="392"/>
                    <a:pt x="196" y="196"/>
                  </a:cubicBezTo>
                  <a:cubicBezTo>
                    <a:pt x="392"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217">
              <a:extLst>
                <a:ext uri="{FF2B5EF4-FFF2-40B4-BE49-F238E27FC236}">
                  <a16:creationId xmlns:a16="http://schemas.microsoft.com/office/drawing/2014/main" id="{8E41E687-43C3-FD81-4464-ABB3FCE222EF}"/>
                </a:ext>
              </a:extLst>
            </p:cNvPr>
            <p:cNvSpPr>
              <a:spLocks/>
            </p:cNvSpPr>
            <p:nvPr/>
          </p:nvSpPr>
          <p:spPr bwMode="auto">
            <a:xfrm>
              <a:off x="1161069" y="150177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218">
              <a:extLst>
                <a:ext uri="{FF2B5EF4-FFF2-40B4-BE49-F238E27FC236}">
                  <a16:creationId xmlns:a16="http://schemas.microsoft.com/office/drawing/2014/main" id="{3C00ED6D-E7F3-D2C6-F4A2-577E1F644E57}"/>
                </a:ext>
              </a:extLst>
            </p:cNvPr>
            <p:cNvSpPr>
              <a:spLocks/>
            </p:cNvSpPr>
            <p:nvPr/>
          </p:nvSpPr>
          <p:spPr bwMode="auto">
            <a:xfrm>
              <a:off x="1215044" y="155575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219">
              <a:extLst>
                <a:ext uri="{FF2B5EF4-FFF2-40B4-BE49-F238E27FC236}">
                  <a16:creationId xmlns:a16="http://schemas.microsoft.com/office/drawing/2014/main" id="{4AD82541-BFB6-F022-2325-8E7F24AC4DA5}"/>
                </a:ext>
              </a:extLst>
            </p:cNvPr>
            <p:cNvSpPr>
              <a:spLocks/>
            </p:cNvSpPr>
            <p:nvPr/>
          </p:nvSpPr>
          <p:spPr bwMode="auto">
            <a:xfrm>
              <a:off x="1269019" y="160972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220">
              <a:extLst>
                <a:ext uri="{FF2B5EF4-FFF2-40B4-BE49-F238E27FC236}">
                  <a16:creationId xmlns:a16="http://schemas.microsoft.com/office/drawing/2014/main" id="{DDF1A9E2-DD49-4618-DB41-4B8A9F278E1F}"/>
                </a:ext>
              </a:extLst>
            </p:cNvPr>
            <p:cNvSpPr>
              <a:spLocks/>
            </p:cNvSpPr>
            <p:nvPr/>
          </p:nvSpPr>
          <p:spPr bwMode="auto">
            <a:xfrm>
              <a:off x="1322994" y="1663700"/>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221">
              <a:extLst>
                <a:ext uri="{FF2B5EF4-FFF2-40B4-BE49-F238E27FC236}">
                  <a16:creationId xmlns:a16="http://schemas.microsoft.com/office/drawing/2014/main" id="{FCDC8D03-2022-D776-3B87-DB2D4F340A6F}"/>
                </a:ext>
              </a:extLst>
            </p:cNvPr>
            <p:cNvSpPr>
              <a:spLocks/>
            </p:cNvSpPr>
            <p:nvPr/>
          </p:nvSpPr>
          <p:spPr bwMode="auto">
            <a:xfrm>
              <a:off x="1376969" y="1717675"/>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222">
              <a:extLst>
                <a:ext uri="{FF2B5EF4-FFF2-40B4-BE49-F238E27FC236}">
                  <a16:creationId xmlns:a16="http://schemas.microsoft.com/office/drawing/2014/main" id="{AFC04F0A-1A06-A044-06ED-DEBDA6A47613}"/>
                </a:ext>
              </a:extLst>
            </p:cNvPr>
            <p:cNvSpPr>
              <a:spLocks/>
            </p:cNvSpPr>
            <p:nvPr/>
          </p:nvSpPr>
          <p:spPr bwMode="auto">
            <a:xfrm>
              <a:off x="1430944" y="1771650"/>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223">
              <a:extLst>
                <a:ext uri="{FF2B5EF4-FFF2-40B4-BE49-F238E27FC236}">
                  <a16:creationId xmlns:a16="http://schemas.microsoft.com/office/drawing/2014/main" id="{2685C8D3-B75A-C156-9707-6736EA5D8785}"/>
                </a:ext>
              </a:extLst>
            </p:cNvPr>
            <p:cNvSpPr>
              <a:spLocks/>
            </p:cNvSpPr>
            <p:nvPr/>
          </p:nvSpPr>
          <p:spPr bwMode="auto">
            <a:xfrm>
              <a:off x="1484919" y="1825625"/>
              <a:ext cx="36513" cy="36513"/>
            </a:xfrm>
            <a:custGeom>
              <a:avLst/>
              <a:gdLst>
                <a:gd name="T0" fmla="*/ 905 w 1101"/>
                <a:gd name="T1" fmla="*/ 905 h 1101"/>
                <a:gd name="T2" fmla="*/ 195 w 1101"/>
                <a:gd name="T3" fmla="*/ 905 h 1101"/>
                <a:gd name="T4" fmla="*/ 195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5" y="905"/>
                  </a:cubicBezTo>
                  <a:cubicBezTo>
                    <a:pt x="0" y="709"/>
                    <a:pt x="0" y="392"/>
                    <a:pt x="195"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224">
              <a:extLst>
                <a:ext uri="{FF2B5EF4-FFF2-40B4-BE49-F238E27FC236}">
                  <a16:creationId xmlns:a16="http://schemas.microsoft.com/office/drawing/2014/main" id="{B31C978E-2E84-A9B3-B190-16AD6F1D39F4}"/>
                </a:ext>
              </a:extLst>
            </p:cNvPr>
            <p:cNvSpPr>
              <a:spLocks/>
            </p:cNvSpPr>
            <p:nvPr/>
          </p:nvSpPr>
          <p:spPr bwMode="auto">
            <a:xfrm>
              <a:off x="1538894" y="1879600"/>
              <a:ext cx="36513" cy="36513"/>
            </a:xfrm>
            <a:custGeom>
              <a:avLst/>
              <a:gdLst>
                <a:gd name="T0" fmla="*/ 906 w 1101"/>
                <a:gd name="T1" fmla="*/ 905 h 1101"/>
                <a:gd name="T2" fmla="*/ 196 w 1101"/>
                <a:gd name="T3" fmla="*/ 905 h 1101"/>
                <a:gd name="T4" fmla="*/ 196 w 1101"/>
                <a:gd name="T5" fmla="*/ 195 h 1101"/>
                <a:gd name="T6" fmla="*/ 906 w 1101"/>
                <a:gd name="T7" fmla="*/ 195 h 1101"/>
                <a:gd name="T8" fmla="*/ 906 w 1101"/>
                <a:gd name="T9" fmla="*/ 905 h 1101"/>
              </a:gdLst>
              <a:ahLst/>
              <a:cxnLst>
                <a:cxn ang="0">
                  <a:pos x="T0" y="T1"/>
                </a:cxn>
                <a:cxn ang="0">
                  <a:pos x="T2" y="T3"/>
                </a:cxn>
                <a:cxn ang="0">
                  <a:pos x="T4" y="T5"/>
                </a:cxn>
                <a:cxn ang="0">
                  <a:pos x="T6" y="T7"/>
                </a:cxn>
                <a:cxn ang="0">
                  <a:pos x="T8" y="T9"/>
                </a:cxn>
              </a:cxnLst>
              <a:rect l="0" t="0" r="r" b="b"/>
              <a:pathLst>
                <a:path w="1101" h="1101">
                  <a:moveTo>
                    <a:pt x="906" y="905"/>
                  </a:moveTo>
                  <a:cubicBezTo>
                    <a:pt x="710" y="1101"/>
                    <a:pt x="392" y="1101"/>
                    <a:pt x="196" y="905"/>
                  </a:cubicBezTo>
                  <a:cubicBezTo>
                    <a:pt x="0" y="709"/>
                    <a:pt x="0" y="391"/>
                    <a:pt x="196" y="195"/>
                  </a:cubicBezTo>
                  <a:cubicBezTo>
                    <a:pt x="392" y="0"/>
                    <a:pt x="710" y="0"/>
                    <a:pt x="906" y="195"/>
                  </a:cubicBezTo>
                  <a:cubicBezTo>
                    <a:pt x="1101" y="391"/>
                    <a:pt x="1101"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225">
              <a:extLst>
                <a:ext uri="{FF2B5EF4-FFF2-40B4-BE49-F238E27FC236}">
                  <a16:creationId xmlns:a16="http://schemas.microsoft.com/office/drawing/2014/main" id="{42106BC6-395E-93CE-3F14-A319C1B15524}"/>
                </a:ext>
              </a:extLst>
            </p:cNvPr>
            <p:cNvSpPr>
              <a:spLocks/>
            </p:cNvSpPr>
            <p:nvPr/>
          </p:nvSpPr>
          <p:spPr bwMode="auto">
            <a:xfrm>
              <a:off x="1592869" y="1933575"/>
              <a:ext cx="36513" cy="36513"/>
            </a:xfrm>
            <a:custGeom>
              <a:avLst/>
              <a:gdLst>
                <a:gd name="T0" fmla="*/ 905 w 1101"/>
                <a:gd name="T1" fmla="*/ 906 h 1101"/>
                <a:gd name="T2" fmla="*/ 196 w 1101"/>
                <a:gd name="T3" fmla="*/ 906 h 1101"/>
                <a:gd name="T4" fmla="*/ 196 w 1101"/>
                <a:gd name="T5" fmla="*/ 196 h 1101"/>
                <a:gd name="T6" fmla="*/ 905 w 1101"/>
                <a:gd name="T7" fmla="*/ 196 h 1101"/>
                <a:gd name="T8" fmla="*/ 905 w 1101"/>
                <a:gd name="T9" fmla="*/ 906 h 1101"/>
              </a:gdLst>
              <a:ahLst/>
              <a:cxnLst>
                <a:cxn ang="0">
                  <a:pos x="T0" y="T1"/>
                </a:cxn>
                <a:cxn ang="0">
                  <a:pos x="T2" y="T3"/>
                </a:cxn>
                <a:cxn ang="0">
                  <a:pos x="T4" y="T5"/>
                </a:cxn>
                <a:cxn ang="0">
                  <a:pos x="T6" y="T7"/>
                </a:cxn>
                <a:cxn ang="0">
                  <a:pos x="T8" y="T9"/>
                </a:cxn>
              </a:cxnLst>
              <a:rect l="0" t="0" r="r" b="b"/>
              <a:pathLst>
                <a:path w="1101" h="1101">
                  <a:moveTo>
                    <a:pt x="905" y="906"/>
                  </a:moveTo>
                  <a:cubicBezTo>
                    <a:pt x="709" y="1101"/>
                    <a:pt x="392" y="1101"/>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226">
              <a:extLst>
                <a:ext uri="{FF2B5EF4-FFF2-40B4-BE49-F238E27FC236}">
                  <a16:creationId xmlns:a16="http://schemas.microsoft.com/office/drawing/2014/main" id="{819282CF-5D7F-3D8B-F04E-A5B2285A1850}"/>
                </a:ext>
              </a:extLst>
            </p:cNvPr>
            <p:cNvSpPr>
              <a:spLocks/>
            </p:cNvSpPr>
            <p:nvPr/>
          </p:nvSpPr>
          <p:spPr bwMode="auto">
            <a:xfrm>
              <a:off x="522894" y="950913"/>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227">
              <a:extLst>
                <a:ext uri="{FF2B5EF4-FFF2-40B4-BE49-F238E27FC236}">
                  <a16:creationId xmlns:a16="http://schemas.microsoft.com/office/drawing/2014/main" id="{2C04348E-3B6A-23B1-5B01-A94321AA36CE}"/>
                </a:ext>
              </a:extLst>
            </p:cNvPr>
            <p:cNvSpPr>
              <a:spLocks/>
            </p:cNvSpPr>
            <p:nvPr/>
          </p:nvSpPr>
          <p:spPr bwMode="auto">
            <a:xfrm>
              <a:off x="576869" y="10048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228">
              <a:extLst>
                <a:ext uri="{FF2B5EF4-FFF2-40B4-BE49-F238E27FC236}">
                  <a16:creationId xmlns:a16="http://schemas.microsoft.com/office/drawing/2014/main" id="{A5F37EFA-2DD0-3E84-DCD5-55CB59688396}"/>
                </a:ext>
              </a:extLst>
            </p:cNvPr>
            <p:cNvSpPr>
              <a:spLocks/>
            </p:cNvSpPr>
            <p:nvPr/>
          </p:nvSpPr>
          <p:spPr bwMode="auto">
            <a:xfrm>
              <a:off x="630844" y="10588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229">
              <a:extLst>
                <a:ext uri="{FF2B5EF4-FFF2-40B4-BE49-F238E27FC236}">
                  <a16:creationId xmlns:a16="http://schemas.microsoft.com/office/drawing/2014/main" id="{0CFF684F-1CAD-74B5-98A5-3DF2101E7524}"/>
                </a:ext>
              </a:extLst>
            </p:cNvPr>
            <p:cNvSpPr>
              <a:spLocks/>
            </p:cNvSpPr>
            <p:nvPr/>
          </p:nvSpPr>
          <p:spPr bwMode="auto">
            <a:xfrm>
              <a:off x="684819" y="1112838"/>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230">
              <a:extLst>
                <a:ext uri="{FF2B5EF4-FFF2-40B4-BE49-F238E27FC236}">
                  <a16:creationId xmlns:a16="http://schemas.microsoft.com/office/drawing/2014/main" id="{09B0008A-AF27-C5AD-BEC5-98B7BAADC0A0}"/>
                </a:ext>
              </a:extLst>
            </p:cNvPr>
            <p:cNvSpPr>
              <a:spLocks/>
            </p:cNvSpPr>
            <p:nvPr/>
          </p:nvSpPr>
          <p:spPr bwMode="auto">
            <a:xfrm>
              <a:off x="738794" y="11668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231">
              <a:extLst>
                <a:ext uri="{FF2B5EF4-FFF2-40B4-BE49-F238E27FC236}">
                  <a16:creationId xmlns:a16="http://schemas.microsoft.com/office/drawing/2014/main" id="{7FB1997E-4F07-EA89-A0B0-A67DF321FED4}"/>
                </a:ext>
              </a:extLst>
            </p:cNvPr>
            <p:cNvSpPr>
              <a:spLocks/>
            </p:cNvSpPr>
            <p:nvPr/>
          </p:nvSpPr>
          <p:spPr bwMode="auto">
            <a:xfrm>
              <a:off x="792769" y="1222375"/>
              <a:ext cx="36513" cy="34925"/>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232">
              <a:extLst>
                <a:ext uri="{FF2B5EF4-FFF2-40B4-BE49-F238E27FC236}">
                  <a16:creationId xmlns:a16="http://schemas.microsoft.com/office/drawing/2014/main" id="{269AF698-F999-50D5-E9EC-34B13BC92FFF}"/>
                </a:ext>
              </a:extLst>
            </p:cNvPr>
            <p:cNvSpPr>
              <a:spLocks/>
            </p:cNvSpPr>
            <p:nvPr/>
          </p:nvSpPr>
          <p:spPr bwMode="auto">
            <a:xfrm>
              <a:off x="846744" y="12763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233">
              <a:extLst>
                <a:ext uri="{FF2B5EF4-FFF2-40B4-BE49-F238E27FC236}">
                  <a16:creationId xmlns:a16="http://schemas.microsoft.com/office/drawing/2014/main" id="{4ADE88A5-6760-47EB-06D3-9C9DD1BDCB02}"/>
                </a:ext>
              </a:extLst>
            </p:cNvPr>
            <p:cNvSpPr>
              <a:spLocks/>
            </p:cNvSpPr>
            <p:nvPr/>
          </p:nvSpPr>
          <p:spPr bwMode="auto">
            <a:xfrm>
              <a:off x="900719" y="13303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234">
              <a:extLst>
                <a:ext uri="{FF2B5EF4-FFF2-40B4-BE49-F238E27FC236}">
                  <a16:creationId xmlns:a16="http://schemas.microsoft.com/office/drawing/2014/main" id="{CA025ABD-6598-D645-3F39-D4DFDF8815E2}"/>
                </a:ext>
              </a:extLst>
            </p:cNvPr>
            <p:cNvSpPr>
              <a:spLocks/>
            </p:cNvSpPr>
            <p:nvPr/>
          </p:nvSpPr>
          <p:spPr bwMode="auto">
            <a:xfrm>
              <a:off x="954694" y="13843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235">
              <a:extLst>
                <a:ext uri="{FF2B5EF4-FFF2-40B4-BE49-F238E27FC236}">
                  <a16:creationId xmlns:a16="http://schemas.microsoft.com/office/drawing/2014/main" id="{402485B0-C24F-CD79-055C-08B136A092E5}"/>
                </a:ext>
              </a:extLst>
            </p:cNvPr>
            <p:cNvSpPr>
              <a:spLocks/>
            </p:cNvSpPr>
            <p:nvPr/>
          </p:nvSpPr>
          <p:spPr bwMode="auto">
            <a:xfrm>
              <a:off x="1008669" y="143827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236">
              <a:extLst>
                <a:ext uri="{FF2B5EF4-FFF2-40B4-BE49-F238E27FC236}">
                  <a16:creationId xmlns:a16="http://schemas.microsoft.com/office/drawing/2014/main" id="{4A1B1631-E148-BFF1-6148-FE63944C29AE}"/>
                </a:ext>
              </a:extLst>
            </p:cNvPr>
            <p:cNvSpPr>
              <a:spLocks/>
            </p:cNvSpPr>
            <p:nvPr/>
          </p:nvSpPr>
          <p:spPr bwMode="auto">
            <a:xfrm>
              <a:off x="1062644" y="14922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2"/>
                    <a:pt x="196" y="196"/>
                  </a:cubicBezTo>
                  <a:cubicBezTo>
                    <a:pt x="392"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237">
              <a:extLst>
                <a:ext uri="{FF2B5EF4-FFF2-40B4-BE49-F238E27FC236}">
                  <a16:creationId xmlns:a16="http://schemas.microsoft.com/office/drawing/2014/main" id="{0E3DF2AB-05DF-427A-BE55-85F34D916F54}"/>
                </a:ext>
              </a:extLst>
            </p:cNvPr>
            <p:cNvSpPr>
              <a:spLocks/>
            </p:cNvSpPr>
            <p:nvPr/>
          </p:nvSpPr>
          <p:spPr bwMode="auto">
            <a:xfrm>
              <a:off x="1116619" y="154622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Freeform 238">
              <a:extLst>
                <a:ext uri="{FF2B5EF4-FFF2-40B4-BE49-F238E27FC236}">
                  <a16:creationId xmlns:a16="http://schemas.microsoft.com/office/drawing/2014/main" id="{70B16042-F791-3D7F-FCB3-BFAB6072FFFC}"/>
                </a:ext>
              </a:extLst>
            </p:cNvPr>
            <p:cNvSpPr>
              <a:spLocks/>
            </p:cNvSpPr>
            <p:nvPr/>
          </p:nvSpPr>
          <p:spPr bwMode="auto">
            <a:xfrm>
              <a:off x="1170594" y="160020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239">
              <a:extLst>
                <a:ext uri="{FF2B5EF4-FFF2-40B4-BE49-F238E27FC236}">
                  <a16:creationId xmlns:a16="http://schemas.microsoft.com/office/drawing/2014/main" id="{33E9B701-979A-3377-8266-B126FF5CBE72}"/>
                </a:ext>
              </a:extLst>
            </p:cNvPr>
            <p:cNvSpPr>
              <a:spLocks/>
            </p:cNvSpPr>
            <p:nvPr/>
          </p:nvSpPr>
          <p:spPr bwMode="auto">
            <a:xfrm>
              <a:off x="1224569" y="16541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240">
              <a:extLst>
                <a:ext uri="{FF2B5EF4-FFF2-40B4-BE49-F238E27FC236}">
                  <a16:creationId xmlns:a16="http://schemas.microsoft.com/office/drawing/2014/main" id="{CC393173-F499-2648-A9A8-294446D64E4B}"/>
                </a:ext>
              </a:extLst>
            </p:cNvPr>
            <p:cNvSpPr>
              <a:spLocks/>
            </p:cNvSpPr>
            <p:nvPr/>
          </p:nvSpPr>
          <p:spPr bwMode="auto">
            <a:xfrm>
              <a:off x="1278544" y="17081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241">
              <a:extLst>
                <a:ext uri="{FF2B5EF4-FFF2-40B4-BE49-F238E27FC236}">
                  <a16:creationId xmlns:a16="http://schemas.microsoft.com/office/drawing/2014/main" id="{C5ACCD88-0EE5-6A50-5616-1B8602C42AD4}"/>
                </a:ext>
              </a:extLst>
            </p:cNvPr>
            <p:cNvSpPr>
              <a:spLocks/>
            </p:cNvSpPr>
            <p:nvPr/>
          </p:nvSpPr>
          <p:spPr bwMode="auto">
            <a:xfrm>
              <a:off x="1332519" y="1762125"/>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242">
              <a:extLst>
                <a:ext uri="{FF2B5EF4-FFF2-40B4-BE49-F238E27FC236}">
                  <a16:creationId xmlns:a16="http://schemas.microsoft.com/office/drawing/2014/main" id="{8ED22EFD-33A5-F82B-E5F1-B1C489F4F466}"/>
                </a:ext>
              </a:extLst>
            </p:cNvPr>
            <p:cNvSpPr>
              <a:spLocks/>
            </p:cNvSpPr>
            <p:nvPr/>
          </p:nvSpPr>
          <p:spPr bwMode="auto">
            <a:xfrm>
              <a:off x="1386494" y="18161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243">
              <a:extLst>
                <a:ext uri="{FF2B5EF4-FFF2-40B4-BE49-F238E27FC236}">
                  <a16:creationId xmlns:a16="http://schemas.microsoft.com/office/drawing/2014/main" id="{ED91A15A-80E0-83E5-9183-AB12AB2EAB76}"/>
                </a:ext>
              </a:extLst>
            </p:cNvPr>
            <p:cNvSpPr>
              <a:spLocks/>
            </p:cNvSpPr>
            <p:nvPr/>
          </p:nvSpPr>
          <p:spPr bwMode="auto">
            <a:xfrm>
              <a:off x="1440469" y="18700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2" y="1101"/>
                    <a:pt x="196" y="905"/>
                  </a:cubicBezTo>
                  <a:cubicBezTo>
                    <a:pt x="0" y="709"/>
                    <a:pt x="0" y="391"/>
                    <a:pt x="196" y="196"/>
                  </a:cubicBezTo>
                  <a:cubicBezTo>
                    <a:pt x="392" y="0"/>
                    <a:pt x="709" y="0"/>
                    <a:pt x="905" y="196"/>
                  </a:cubicBezTo>
                  <a:cubicBezTo>
                    <a:pt x="1101" y="391"/>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244">
              <a:extLst>
                <a:ext uri="{FF2B5EF4-FFF2-40B4-BE49-F238E27FC236}">
                  <a16:creationId xmlns:a16="http://schemas.microsoft.com/office/drawing/2014/main" id="{0BA924A2-53EC-9FA7-66EB-7D72D719BBDD}"/>
                </a:ext>
              </a:extLst>
            </p:cNvPr>
            <p:cNvSpPr>
              <a:spLocks/>
            </p:cNvSpPr>
            <p:nvPr/>
          </p:nvSpPr>
          <p:spPr bwMode="auto">
            <a:xfrm>
              <a:off x="1494444" y="1924050"/>
              <a:ext cx="36513" cy="36513"/>
            </a:xfrm>
            <a:custGeom>
              <a:avLst/>
              <a:gdLst>
                <a:gd name="T0" fmla="*/ 906 w 1102"/>
                <a:gd name="T1" fmla="*/ 906 h 1102"/>
                <a:gd name="T2" fmla="*/ 196 w 1102"/>
                <a:gd name="T3" fmla="*/ 906 h 1102"/>
                <a:gd name="T4" fmla="*/ 196 w 1102"/>
                <a:gd name="T5" fmla="*/ 196 h 1102"/>
                <a:gd name="T6" fmla="*/ 906 w 1102"/>
                <a:gd name="T7" fmla="*/ 196 h 1102"/>
                <a:gd name="T8" fmla="*/ 906 w 1102"/>
                <a:gd name="T9" fmla="*/ 906 h 1102"/>
              </a:gdLst>
              <a:ahLst/>
              <a:cxnLst>
                <a:cxn ang="0">
                  <a:pos x="T0" y="T1"/>
                </a:cxn>
                <a:cxn ang="0">
                  <a:pos x="T2" y="T3"/>
                </a:cxn>
                <a:cxn ang="0">
                  <a:pos x="T4" y="T5"/>
                </a:cxn>
                <a:cxn ang="0">
                  <a:pos x="T6" y="T7"/>
                </a:cxn>
                <a:cxn ang="0">
                  <a:pos x="T8" y="T9"/>
                </a:cxn>
              </a:cxnLst>
              <a:rect l="0" t="0" r="r" b="b"/>
              <a:pathLst>
                <a:path w="1102" h="1102">
                  <a:moveTo>
                    <a:pt x="906" y="906"/>
                  </a:moveTo>
                  <a:cubicBezTo>
                    <a:pt x="710" y="1102"/>
                    <a:pt x="392" y="1102"/>
                    <a:pt x="196" y="906"/>
                  </a:cubicBezTo>
                  <a:cubicBezTo>
                    <a:pt x="0" y="710"/>
                    <a:pt x="0" y="392"/>
                    <a:pt x="196" y="196"/>
                  </a:cubicBezTo>
                  <a:cubicBezTo>
                    <a:pt x="392" y="0"/>
                    <a:pt x="710" y="0"/>
                    <a:pt x="906" y="196"/>
                  </a:cubicBezTo>
                  <a:cubicBezTo>
                    <a:pt x="1102" y="392"/>
                    <a:pt x="1102" y="710"/>
                    <a:pt x="906"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245">
              <a:extLst>
                <a:ext uri="{FF2B5EF4-FFF2-40B4-BE49-F238E27FC236}">
                  <a16:creationId xmlns:a16="http://schemas.microsoft.com/office/drawing/2014/main" id="{6CFA558C-1D30-9C86-1D70-C31DB24CB0A0}"/>
                </a:ext>
              </a:extLst>
            </p:cNvPr>
            <p:cNvSpPr>
              <a:spLocks/>
            </p:cNvSpPr>
            <p:nvPr/>
          </p:nvSpPr>
          <p:spPr bwMode="auto">
            <a:xfrm>
              <a:off x="1550007" y="1978025"/>
              <a:ext cx="34925"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10" y="1101"/>
                    <a:pt x="392" y="1101"/>
                    <a:pt x="196" y="905"/>
                  </a:cubicBezTo>
                  <a:cubicBezTo>
                    <a:pt x="0" y="709"/>
                    <a:pt x="0" y="392"/>
                    <a:pt x="196" y="196"/>
                  </a:cubicBezTo>
                  <a:cubicBezTo>
                    <a:pt x="392" y="0"/>
                    <a:pt x="710"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246">
              <a:extLst>
                <a:ext uri="{FF2B5EF4-FFF2-40B4-BE49-F238E27FC236}">
                  <a16:creationId xmlns:a16="http://schemas.microsoft.com/office/drawing/2014/main" id="{37EA13EB-735A-ADB9-1012-59DEBFFE9624}"/>
                </a:ext>
              </a:extLst>
            </p:cNvPr>
            <p:cNvSpPr>
              <a:spLocks/>
            </p:cNvSpPr>
            <p:nvPr/>
          </p:nvSpPr>
          <p:spPr bwMode="auto">
            <a:xfrm>
              <a:off x="478444" y="99536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247">
              <a:extLst>
                <a:ext uri="{FF2B5EF4-FFF2-40B4-BE49-F238E27FC236}">
                  <a16:creationId xmlns:a16="http://schemas.microsoft.com/office/drawing/2014/main" id="{1137A786-7E78-5DDD-694E-559D00C17231}"/>
                </a:ext>
              </a:extLst>
            </p:cNvPr>
            <p:cNvSpPr>
              <a:spLocks/>
            </p:cNvSpPr>
            <p:nvPr/>
          </p:nvSpPr>
          <p:spPr bwMode="auto">
            <a:xfrm>
              <a:off x="532419" y="104933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248">
              <a:extLst>
                <a:ext uri="{FF2B5EF4-FFF2-40B4-BE49-F238E27FC236}">
                  <a16:creationId xmlns:a16="http://schemas.microsoft.com/office/drawing/2014/main" id="{2D5DC407-8756-8C35-272F-271B761D21FF}"/>
                </a:ext>
              </a:extLst>
            </p:cNvPr>
            <p:cNvSpPr>
              <a:spLocks noChangeArrowheads="1"/>
            </p:cNvSpPr>
            <p:nvPr/>
          </p:nvSpPr>
          <p:spPr bwMode="auto">
            <a:xfrm>
              <a:off x="587982" y="1104900"/>
              <a:ext cx="33338" cy="33338"/>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249">
              <a:extLst>
                <a:ext uri="{FF2B5EF4-FFF2-40B4-BE49-F238E27FC236}">
                  <a16:creationId xmlns:a16="http://schemas.microsoft.com/office/drawing/2014/main" id="{FAB8E4DA-D53C-239F-1A0C-B5B2ACDB7F7C}"/>
                </a:ext>
              </a:extLst>
            </p:cNvPr>
            <p:cNvSpPr>
              <a:spLocks/>
            </p:cNvSpPr>
            <p:nvPr/>
          </p:nvSpPr>
          <p:spPr bwMode="auto">
            <a:xfrm>
              <a:off x="640369" y="115728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09"/>
                    <a:pt x="0" y="392"/>
                    <a:pt x="196" y="196"/>
                  </a:cubicBezTo>
                  <a:cubicBezTo>
                    <a:pt x="391" y="0"/>
                    <a:pt x="709" y="0"/>
                    <a:pt x="905" y="196"/>
                  </a:cubicBezTo>
                  <a:cubicBezTo>
                    <a:pt x="1101" y="392"/>
                    <a:pt x="1101" y="709"/>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250">
              <a:extLst>
                <a:ext uri="{FF2B5EF4-FFF2-40B4-BE49-F238E27FC236}">
                  <a16:creationId xmlns:a16="http://schemas.microsoft.com/office/drawing/2014/main" id="{7F1F0791-563A-2F1F-06AD-B5FD001025AA}"/>
                </a:ext>
              </a:extLst>
            </p:cNvPr>
            <p:cNvSpPr>
              <a:spLocks/>
            </p:cNvSpPr>
            <p:nvPr/>
          </p:nvSpPr>
          <p:spPr bwMode="auto">
            <a:xfrm>
              <a:off x="694344" y="1211263"/>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251">
              <a:extLst>
                <a:ext uri="{FF2B5EF4-FFF2-40B4-BE49-F238E27FC236}">
                  <a16:creationId xmlns:a16="http://schemas.microsoft.com/office/drawing/2014/main" id="{F9CF0D96-286E-9128-81ED-EB542968078D}"/>
                </a:ext>
              </a:extLst>
            </p:cNvPr>
            <p:cNvSpPr>
              <a:spLocks/>
            </p:cNvSpPr>
            <p:nvPr/>
          </p:nvSpPr>
          <p:spPr bwMode="auto">
            <a:xfrm>
              <a:off x="748319" y="1265238"/>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252">
              <a:extLst>
                <a:ext uri="{FF2B5EF4-FFF2-40B4-BE49-F238E27FC236}">
                  <a16:creationId xmlns:a16="http://schemas.microsoft.com/office/drawing/2014/main" id="{266A23A8-A9F3-42C4-77AE-5296E4C520B5}"/>
                </a:ext>
              </a:extLst>
            </p:cNvPr>
            <p:cNvSpPr>
              <a:spLocks/>
            </p:cNvSpPr>
            <p:nvPr/>
          </p:nvSpPr>
          <p:spPr bwMode="auto">
            <a:xfrm>
              <a:off x="802294" y="1319213"/>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253">
              <a:extLst>
                <a:ext uri="{FF2B5EF4-FFF2-40B4-BE49-F238E27FC236}">
                  <a16:creationId xmlns:a16="http://schemas.microsoft.com/office/drawing/2014/main" id="{6175D4B3-4286-2114-04B6-C535E959B29E}"/>
                </a:ext>
              </a:extLst>
            </p:cNvPr>
            <p:cNvSpPr>
              <a:spLocks/>
            </p:cNvSpPr>
            <p:nvPr/>
          </p:nvSpPr>
          <p:spPr bwMode="auto">
            <a:xfrm>
              <a:off x="856269" y="1373188"/>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254">
              <a:extLst>
                <a:ext uri="{FF2B5EF4-FFF2-40B4-BE49-F238E27FC236}">
                  <a16:creationId xmlns:a16="http://schemas.microsoft.com/office/drawing/2014/main" id="{2671F2C3-A1CF-C92F-51BB-87663E5814C2}"/>
                </a:ext>
              </a:extLst>
            </p:cNvPr>
            <p:cNvSpPr>
              <a:spLocks/>
            </p:cNvSpPr>
            <p:nvPr/>
          </p:nvSpPr>
          <p:spPr bwMode="auto">
            <a:xfrm>
              <a:off x="910244" y="1427163"/>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255">
              <a:extLst>
                <a:ext uri="{FF2B5EF4-FFF2-40B4-BE49-F238E27FC236}">
                  <a16:creationId xmlns:a16="http://schemas.microsoft.com/office/drawing/2014/main" id="{A61B61C2-FF9D-14E6-6161-53FC75273EF1}"/>
                </a:ext>
              </a:extLst>
            </p:cNvPr>
            <p:cNvSpPr>
              <a:spLocks/>
            </p:cNvSpPr>
            <p:nvPr/>
          </p:nvSpPr>
          <p:spPr bwMode="auto">
            <a:xfrm>
              <a:off x="964219" y="1481138"/>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256">
              <a:extLst>
                <a:ext uri="{FF2B5EF4-FFF2-40B4-BE49-F238E27FC236}">
                  <a16:creationId xmlns:a16="http://schemas.microsoft.com/office/drawing/2014/main" id="{023806EB-552C-94E3-2965-31BC1F0B5FAF}"/>
                </a:ext>
              </a:extLst>
            </p:cNvPr>
            <p:cNvSpPr>
              <a:spLocks/>
            </p:cNvSpPr>
            <p:nvPr/>
          </p:nvSpPr>
          <p:spPr bwMode="auto">
            <a:xfrm>
              <a:off x="1018194" y="1536700"/>
              <a:ext cx="36513" cy="34925"/>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257">
              <a:extLst>
                <a:ext uri="{FF2B5EF4-FFF2-40B4-BE49-F238E27FC236}">
                  <a16:creationId xmlns:a16="http://schemas.microsoft.com/office/drawing/2014/main" id="{F249E0C1-67F9-7E76-CE90-05D3A471FFE0}"/>
                </a:ext>
              </a:extLst>
            </p:cNvPr>
            <p:cNvSpPr>
              <a:spLocks/>
            </p:cNvSpPr>
            <p:nvPr/>
          </p:nvSpPr>
          <p:spPr bwMode="auto">
            <a:xfrm>
              <a:off x="1072169" y="159067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258">
              <a:extLst>
                <a:ext uri="{FF2B5EF4-FFF2-40B4-BE49-F238E27FC236}">
                  <a16:creationId xmlns:a16="http://schemas.microsoft.com/office/drawing/2014/main" id="{36FD9416-1D28-D83F-4723-9DBC3A70AE74}"/>
                </a:ext>
              </a:extLst>
            </p:cNvPr>
            <p:cNvSpPr>
              <a:spLocks/>
            </p:cNvSpPr>
            <p:nvPr/>
          </p:nvSpPr>
          <p:spPr bwMode="auto">
            <a:xfrm>
              <a:off x="1126144" y="164465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259">
              <a:extLst>
                <a:ext uri="{FF2B5EF4-FFF2-40B4-BE49-F238E27FC236}">
                  <a16:creationId xmlns:a16="http://schemas.microsoft.com/office/drawing/2014/main" id="{86F1BB40-BC56-12D9-8975-27202536AF77}"/>
                </a:ext>
              </a:extLst>
            </p:cNvPr>
            <p:cNvSpPr>
              <a:spLocks/>
            </p:cNvSpPr>
            <p:nvPr/>
          </p:nvSpPr>
          <p:spPr bwMode="auto">
            <a:xfrm>
              <a:off x="1180119" y="169862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260">
              <a:extLst>
                <a:ext uri="{FF2B5EF4-FFF2-40B4-BE49-F238E27FC236}">
                  <a16:creationId xmlns:a16="http://schemas.microsoft.com/office/drawing/2014/main" id="{21EAF8E6-69E4-8E39-B85B-6590778B6F8E}"/>
                </a:ext>
              </a:extLst>
            </p:cNvPr>
            <p:cNvSpPr>
              <a:spLocks/>
            </p:cNvSpPr>
            <p:nvPr/>
          </p:nvSpPr>
          <p:spPr bwMode="auto">
            <a:xfrm>
              <a:off x="1235682" y="1752600"/>
              <a:ext cx="34925"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261">
              <a:extLst>
                <a:ext uri="{FF2B5EF4-FFF2-40B4-BE49-F238E27FC236}">
                  <a16:creationId xmlns:a16="http://schemas.microsoft.com/office/drawing/2014/main" id="{2F9554D7-D65A-230B-6B1D-7C83B0613669}"/>
                </a:ext>
              </a:extLst>
            </p:cNvPr>
            <p:cNvSpPr>
              <a:spLocks/>
            </p:cNvSpPr>
            <p:nvPr/>
          </p:nvSpPr>
          <p:spPr bwMode="auto">
            <a:xfrm>
              <a:off x="1289657" y="1806575"/>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262">
              <a:extLst>
                <a:ext uri="{FF2B5EF4-FFF2-40B4-BE49-F238E27FC236}">
                  <a16:creationId xmlns:a16="http://schemas.microsoft.com/office/drawing/2014/main" id="{4E038F6E-FDAD-CECD-6E17-B5E384A6DDA2}"/>
                </a:ext>
              </a:extLst>
            </p:cNvPr>
            <p:cNvSpPr>
              <a:spLocks/>
            </p:cNvSpPr>
            <p:nvPr/>
          </p:nvSpPr>
          <p:spPr bwMode="auto">
            <a:xfrm>
              <a:off x="1343632" y="1860550"/>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263">
              <a:extLst>
                <a:ext uri="{FF2B5EF4-FFF2-40B4-BE49-F238E27FC236}">
                  <a16:creationId xmlns:a16="http://schemas.microsoft.com/office/drawing/2014/main" id="{BFD7E722-DD95-E5C9-9217-4D1E7D68AC16}"/>
                </a:ext>
              </a:extLst>
            </p:cNvPr>
            <p:cNvSpPr>
              <a:spLocks/>
            </p:cNvSpPr>
            <p:nvPr/>
          </p:nvSpPr>
          <p:spPr bwMode="auto">
            <a:xfrm>
              <a:off x="1397607" y="1914525"/>
              <a:ext cx="36513" cy="36513"/>
            </a:xfrm>
            <a:custGeom>
              <a:avLst/>
              <a:gdLst>
                <a:gd name="T0" fmla="*/ 905 w 1101"/>
                <a:gd name="T1" fmla="*/ 906 h 1102"/>
                <a:gd name="T2" fmla="*/ 196 w 1101"/>
                <a:gd name="T3" fmla="*/ 906 h 1102"/>
                <a:gd name="T4" fmla="*/ 196 w 1101"/>
                <a:gd name="T5" fmla="*/ 196 h 1102"/>
                <a:gd name="T6" fmla="*/ 905 w 1101"/>
                <a:gd name="T7" fmla="*/ 196 h 1102"/>
                <a:gd name="T8" fmla="*/ 905 w 1101"/>
                <a:gd name="T9" fmla="*/ 906 h 1102"/>
              </a:gdLst>
              <a:ahLst/>
              <a:cxnLst>
                <a:cxn ang="0">
                  <a:pos x="T0" y="T1"/>
                </a:cxn>
                <a:cxn ang="0">
                  <a:pos x="T2" y="T3"/>
                </a:cxn>
                <a:cxn ang="0">
                  <a:pos x="T4" y="T5"/>
                </a:cxn>
                <a:cxn ang="0">
                  <a:pos x="T6" y="T7"/>
                </a:cxn>
                <a:cxn ang="0">
                  <a:pos x="T8" y="T9"/>
                </a:cxn>
              </a:cxnLst>
              <a:rect l="0" t="0" r="r" b="b"/>
              <a:pathLst>
                <a:path w="1101" h="1102">
                  <a:moveTo>
                    <a:pt x="905" y="906"/>
                  </a:moveTo>
                  <a:cubicBezTo>
                    <a:pt x="709" y="1102"/>
                    <a:pt x="392" y="1102"/>
                    <a:pt x="196" y="906"/>
                  </a:cubicBezTo>
                  <a:cubicBezTo>
                    <a:pt x="0" y="710"/>
                    <a:pt x="0" y="392"/>
                    <a:pt x="196" y="196"/>
                  </a:cubicBezTo>
                  <a:cubicBezTo>
                    <a:pt x="392" y="0"/>
                    <a:pt x="709" y="0"/>
                    <a:pt x="905" y="196"/>
                  </a:cubicBezTo>
                  <a:cubicBezTo>
                    <a:pt x="1101" y="392"/>
                    <a:pt x="1101" y="710"/>
                    <a:pt x="905" y="90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264">
              <a:extLst>
                <a:ext uri="{FF2B5EF4-FFF2-40B4-BE49-F238E27FC236}">
                  <a16:creationId xmlns:a16="http://schemas.microsoft.com/office/drawing/2014/main" id="{58E9C0D6-7B85-6F24-67A9-40DFE88F2958}"/>
                </a:ext>
              </a:extLst>
            </p:cNvPr>
            <p:cNvSpPr>
              <a:spLocks/>
            </p:cNvSpPr>
            <p:nvPr/>
          </p:nvSpPr>
          <p:spPr bwMode="auto">
            <a:xfrm>
              <a:off x="1451582" y="1968500"/>
              <a:ext cx="36513" cy="36513"/>
            </a:xfrm>
            <a:custGeom>
              <a:avLst/>
              <a:gdLst>
                <a:gd name="T0" fmla="*/ 905 w 1101"/>
                <a:gd name="T1" fmla="*/ 905 h 1101"/>
                <a:gd name="T2" fmla="*/ 196 w 1101"/>
                <a:gd name="T3" fmla="*/ 905 h 1101"/>
                <a:gd name="T4" fmla="*/ 196 w 1101"/>
                <a:gd name="T5" fmla="*/ 196 h 1101"/>
                <a:gd name="T6" fmla="*/ 905 w 1101"/>
                <a:gd name="T7" fmla="*/ 196 h 1101"/>
                <a:gd name="T8" fmla="*/ 905 w 1101"/>
                <a:gd name="T9" fmla="*/ 905 h 1101"/>
              </a:gdLst>
              <a:ahLst/>
              <a:cxnLst>
                <a:cxn ang="0">
                  <a:pos x="T0" y="T1"/>
                </a:cxn>
                <a:cxn ang="0">
                  <a:pos x="T2" y="T3"/>
                </a:cxn>
                <a:cxn ang="0">
                  <a:pos x="T4" y="T5"/>
                </a:cxn>
                <a:cxn ang="0">
                  <a:pos x="T6" y="T7"/>
                </a:cxn>
                <a:cxn ang="0">
                  <a:pos x="T8" y="T9"/>
                </a:cxn>
              </a:cxnLst>
              <a:rect l="0" t="0" r="r" b="b"/>
              <a:pathLst>
                <a:path w="1101" h="1101">
                  <a:moveTo>
                    <a:pt x="905" y="905"/>
                  </a:moveTo>
                  <a:cubicBezTo>
                    <a:pt x="709" y="1101"/>
                    <a:pt x="391" y="1101"/>
                    <a:pt x="196" y="905"/>
                  </a:cubicBezTo>
                  <a:cubicBezTo>
                    <a:pt x="0" y="710"/>
                    <a:pt x="0" y="392"/>
                    <a:pt x="196" y="196"/>
                  </a:cubicBezTo>
                  <a:cubicBezTo>
                    <a:pt x="391" y="0"/>
                    <a:pt x="709" y="0"/>
                    <a:pt x="905" y="196"/>
                  </a:cubicBezTo>
                  <a:cubicBezTo>
                    <a:pt x="1101" y="392"/>
                    <a:pt x="1101" y="710"/>
                    <a:pt x="905"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265">
              <a:extLst>
                <a:ext uri="{FF2B5EF4-FFF2-40B4-BE49-F238E27FC236}">
                  <a16:creationId xmlns:a16="http://schemas.microsoft.com/office/drawing/2014/main" id="{B41C9561-F8C2-50B8-4D4C-92E0FDCDD36A}"/>
                </a:ext>
              </a:extLst>
            </p:cNvPr>
            <p:cNvSpPr>
              <a:spLocks/>
            </p:cNvSpPr>
            <p:nvPr/>
          </p:nvSpPr>
          <p:spPr bwMode="auto">
            <a:xfrm>
              <a:off x="1505557" y="2022475"/>
              <a:ext cx="36513" cy="36513"/>
            </a:xfrm>
            <a:custGeom>
              <a:avLst/>
              <a:gdLst>
                <a:gd name="T0" fmla="*/ 906 w 1102"/>
                <a:gd name="T1" fmla="*/ 905 h 1101"/>
                <a:gd name="T2" fmla="*/ 196 w 1102"/>
                <a:gd name="T3" fmla="*/ 905 h 1101"/>
                <a:gd name="T4" fmla="*/ 196 w 1102"/>
                <a:gd name="T5" fmla="*/ 196 h 1101"/>
                <a:gd name="T6" fmla="*/ 906 w 1102"/>
                <a:gd name="T7" fmla="*/ 196 h 1101"/>
                <a:gd name="T8" fmla="*/ 906 w 1102"/>
                <a:gd name="T9" fmla="*/ 905 h 1101"/>
              </a:gdLst>
              <a:ahLst/>
              <a:cxnLst>
                <a:cxn ang="0">
                  <a:pos x="T0" y="T1"/>
                </a:cxn>
                <a:cxn ang="0">
                  <a:pos x="T2" y="T3"/>
                </a:cxn>
                <a:cxn ang="0">
                  <a:pos x="T4" y="T5"/>
                </a:cxn>
                <a:cxn ang="0">
                  <a:pos x="T6" y="T7"/>
                </a:cxn>
                <a:cxn ang="0">
                  <a:pos x="T8" y="T9"/>
                </a:cxn>
              </a:cxnLst>
              <a:rect l="0" t="0" r="r" b="b"/>
              <a:pathLst>
                <a:path w="1102" h="1101">
                  <a:moveTo>
                    <a:pt x="906" y="905"/>
                  </a:moveTo>
                  <a:cubicBezTo>
                    <a:pt x="710" y="1101"/>
                    <a:pt x="392" y="1101"/>
                    <a:pt x="196" y="905"/>
                  </a:cubicBezTo>
                  <a:cubicBezTo>
                    <a:pt x="0" y="709"/>
                    <a:pt x="0" y="392"/>
                    <a:pt x="196" y="196"/>
                  </a:cubicBezTo>
                  <a:cubicBezTo>
                    <a:pt x="392" y="0"/>
                    <a:pt x="710" y="0"/>
                    <a:pt x="906" y="196"/>
                  </a:cubicBezTo>
                  <a:cubicBezTo>
                    <a:pt x="1102" y="392"/>
                    <a:pt x="1102" y="709"/>
                    <a:pt x="906" y="90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66" name="Freeform 881">
            <a:extLst>
              <a:ext uri="{FF2B5EF4-FFF2-40B4-BE49-F238E27FC236}">
                <a16:creationId xmlns:a16="http://schemas.microsoft.com/office/drawing/2014/main" id="{075C12CE-4D0F-6D5F-998B-910F623A00AD}"/>
              </a:ext>
            </a:extLst>
          </p:cNvPr>
          <p:cNvSpPr>
            <a:spLocks/>
          </p:cNvSpPr>
          <p:nvPr userDrawn="1"/>
        </p:nvSpPr>
        <p:spPr bwMode="auto">
          <a:xfrm>
            <a:off x="8403036" y="440253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Freeform 352">
            <a:extLst>
              <a:ext uri="{FF2B5EF4-FFF2-40B4-BE49-F238E27FC236}">
                <a16:creationId xmlns:a16="http://schemas.microsoft.com/office/drawing/2014/main" id="{7FDB592B-FFD7-C968-8799-C1D2B9FCC36E}"/>
              </a:ext>
            </a:extLst>
          </p:cNvPr>
          <p:cNvSpPr>
            <a:spLocks/>
          </p:cNvSpPr>
          <p:nvPr userDrawn="1"/>
        </p:nvSpPr>
        <p:spPr bwMode="auto">
          <a:xfrm>
            <a:off x="-1093603" y="3011591"/>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8"/>
        <p:cNvGrpSpPr/>
        <p:nvPr/>
      </p:nvGrpSpPr>
      <p:grpSpPr>
        <a:xfrm>
          <a:off x="0" y="0"/>
          <a:ext cx="0" cy="0"/>
          <a:chOff x="0" y="0"/>
          <a:chExt cx="0" cy="0"/>
        </a:xfrm>
      </p:grpSpPr>
    </p:spTree>
    <p:extLst>
      <p:ext uri="{BB962C8B-B14F-4D97-AF65-F5344CB8AC3E}">
        <p14:creationId xmlns:p14="http://schemas.microsoft.com/office/powerpoint/2010/main" val="17672393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extLst>
      <p:ext uri="{BB962C8B-B14F-4D97-AF65-F5344CB8AC3E}">
        <p14:creationId xmlns:p14="http://schemas.microsoft.com/office/powerpoint/2010/main" val="4202911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obj">
  <p:cSld name="OBJECT">
    <p:spTree>
      <p:nvGrpSpPr>
        <p:cNvPr id="1" name="Shape 14"/>
        <p:cNvGrpSpPr/>
        <p:nvPr/>
      </p:nvGrpSpPr>
      <p:grpSpPr>
        <a:xfrm>
          <a:off x="0" y="0"/>
          <a:ext cx="0" cy="0"/>
          <a:chOff x="0" y="0"/>
          <a:chExt cx="0" cy="0"/>
        </a:xfrm>
      </p:grpSpPr>
      <p:sp>
        <p:nvSpPr>
          <p:cNvPr id="15" name="Google Shape;15;p16"/>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6" name="Google Shape;16;p16"/>
          <p:cNvSpPr txBox="1">
            <a:spLocks noGrp="1"/>
          </p:cNvSpPr>
          <p:nvPr>
            <p:ph type="body" idx="1"/>
          </p:nvPr>
        </p:nvSpPr>
        <p:spPr>
          <a:xfrm>
            <a:off x="723900" y="1250612"/>
            <a:ext cx="7696200" cy="32310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chemeClr val="dk1"/>
              </a:buClr>
              <a:buSzPts val="12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chemeClr val="dk1"/>
              </a:buClr>
              <a:buSzPts val="1200"/>
              <a:buNone/>
              <a:defRPr sz="1200"/>
            </a:lvl2pPr>
            <a:lvl3pPr marL="1371600" lvl="2" indent="-228600" algn="l">
              <a:lnSpc>
                <a:spcPct val="90000"/>
              </a:lnSpc>
              <a:spcBef>
                <a:spcPts val="375"/>
              </a:spcBef>
              <a:spcAft>
                <a:spcPts val="0"/>
              </a:spcAft>
              <a:buClr>
                <a:schemeClr val="dk1"/>
              </a:buClr>
              <a:buSzPts val="1200"/>
              <a:buNone/>
              <a:defRPr sz="1200"/>
            </a:lvl3pPr>
            <a:lvl4pPr marL="1828800" lvl="3" indent="-228600" algn="l">
              <a:lnSpc>
                <a:spcPct val="90000"/>
              </a:lnSpc>
              <a:spcBef>
                <a:spcPts val="375"/>
              </a:spcBef>
              <a:spcAft>
                <a:spcPts val="0"/>
              </a:spcAft>
              <a:buClr>
                <a:schemeClr val="dk1"/>
              </a:buClr>
              <a:buSzPts val="1200"/>
              <a:buNone/>
              <a:defRPr sz="1200"/>
            </a:lvl4pPr>
            <a:lvl5pPr marL="2286000" lvl="4" indent="-228600" algn="l">
              <a:lnSpc>
                <a:spcPct val="90000"/>
              </a:lnSpc>
              <a:spcBef>
                <a:spcPts val="375"/>
              </a:spcBef>
              <a:spcAft>
                <a:spcPts val="0"/>
              </a:spcAft>
              <a:buClr>
                <a:schemeClr val="dk1"/>
              </a:buClr>
              <a:buSzPts val="1200"/>
              <a:buNone/>
              <a:defRPr sz="12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266" name="Freeform 881">
            <a:extLst>
              <a:ext uri="{FF2B5EF4-FFF2-40B4-BE49-F238E27FC236}">
                <a16:creationId xmlns:a16="http://schemas.microsoft.com/office/drawing/2014/main" id="{C1A3DF21-6CEA-2CB9-F404-CC8E1F386733}"/>
              </a:ext>
            </a:extLst>
          </p:cNvPr>
          <p:cNvSpPr>
            <a:spLocks/>
          </p:cNvSpPr>
          <p:nvPr userDrawn="1"/>
        </p:nvSpPr>
        <p:spPr bwMode="auto">
          <a:xfrm>
            <a:off x="8403036" y="440253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Freeform 352">
            <a:extLst>
              <a:ext uri="{FF2B5EF4-FFF2-40B4-BE49-F238E27FC236}">
                <a16:creationId xmlns:a16="http://schemas.microsoft.com/office/drawing/2014/main" id="{996B810B-31F0-C91D-ED29-A63315914A07}"/>
              </a:ext>
            </a:extLst>
          </p:cNvPr>
          <p:cNvSpPr>
            <a:spLocks/>
          </p:cNvSpPr>
          <p:nvPr userDrawn="1"/>
        </p:nvSpPr>
        <p:spPr bwMode="auto">
          <a:xfrm>
            <a:off x="-1093603" y="3011591"/>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68" name="Grupo 267">
            <a:extLst>
              <a:ext uri="{FF2B5EF4-FFF2-40B4-BE49-F238E27FC236}">
                <a16:creationId xmlns:a16="http://schemas.microsoft.com/office/drawing/2014/main" id="{3894EBA3-744F-3C64-6B76-9338D1A6AFAC}"/>
              </a:ext>
            </a:extLst>
          </p:cNvPr>
          <p:cNvGrpSpPr/>
          <p:nvPr userDrawn="1"/>
        </p:nvGrpSpPr>
        <p:grpSpPr>
          <a:xfrm>
            <a:off x="8335771" y="-708522"/>
            <a:ext cx="1507863" cy="1510278"/>
            <a:chOff x="39184" y="-151930"/>
            <a:chExt cx="1309806" cy="1311904"/>
          </a:xfrm>
          <a:solidFill>
            <a:schemeClr val="accent1"/>
          </a:solidFill>
        </p:grpSpPr>
        <p:sp>
          <p:nvSpPr>
            <p:cNvPr id="269" name="Oval 357">
              <a:extLst>
                <a:ext uri="{FF2B5EF4-FFF2-40B4-BE49-F238E27FC236}">
                  <a16:creationId xmlns:a16="http://schemas.microsoft.com/office/drawing/2014/main" id="{F242B324-8BED-85E8-4B2A-9C437C8D03D7}"/>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358">
              <a:extLst>
                <a:ext uri="{FF2B5EF4-FFF2-40B4-BE49-F238E27FC236}">
                  <a16:creationId xmlns:a16="http://schemas.microsoft.com/office/drawing/2014/main" id="{9BAD0847-CAE3-30DA-838E-C4825090C834}"/>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59">
              <a:extLst>
                <a:ext uri="{FF2B5EF4-FFF2-40B4-BE49-F238E27FC236}">
                  <a16:creationId xmlns:a16="http://schemas.microsoft.com/office/drawing/2014/main" id="{BD4E88AE-B8D8-567C-9CBF-8368DA589B6C}"/>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60">
              <a:extLst>
                <a:ext uri="{FF2B5EF4-FFF2-40B4-BE49-F238E27FC236}">
                  <a16:creationId xmlns:a16="http://schemas.microsoft.com/office/drawing/2014/main" id="{20C88ED9-8C48-564B-E728-E27CD2E040F2}"/>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361">
              <a:extLst>
                <a:ext uri="{FF2B5EF4-FFF2-40B4-BE49-F238E27FC236}">
                  <a16:creationId xmlns:a16="http://schemas.microsoft.com/office/drawing/2014/main" id="{4E744688-A3F4-F728-72F1-A892EDF4A388}"/>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4" name="Freeform 362">
              <a:extLst>
                <a:ext uri="{FF2B5EF4-FFF2-40B4-BE49-F238E27FC236}">
                  <a16:creationId xmlns:a16="http://schemas.microsoft.com/office/drawing/2014/main" id="{559F39CD-529D-2646-AD4C-B25F2329DA8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5" name="Freeform 363">
              <a:extLst>
                <a:ext uri="{FF2B5EF4-FFF2-40B4-BE49-F238E27FC236}">
                  <a16:creationId xmlns:a16="http://schemas.microsoft.com/office/drawing/2014/main" id="{F0389133-C85E-7D18-3238-DB4E223A0B03}"/>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6" name="Freeform 364">
              <a:extLst>
                <a:ext uri="{FF2B5EF4-FFF2-40B4-BE49-F238E27FC236}">
                  <a16:creationId xmlns:a16="http://schemas.microsoft.com/office/drawing/2014/main" id="{4ECA822A-B912-BF52-9DF6-E0412EC203F0}"/>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365">
              <a:extLst>
                <a:ext uri="{FF2B5EF4-FFF2-40B4-BE49-F238E27FC236}">
                  <a16:creationId xmlns:a16="http://schemas.microsoft.com/office/drawing/2014/main" id="{643962FF-48EE-5418-947B-E66486D6D400}"/>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377">
              <a:extLst>
                <a:ext uri="{FF2B5EF4-FFF2-40B4-BE49-F238E27FC236}">
                  <a16:creationId xmlns:a16="http://schemas.microsoft.com/office/drawing/2014/main" id="{8B49A5AC-3B46-AFE6-8F33-D58459709135}"/>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378">
              <a:extLst>
                <a:ext uri="{FF2B5EF4-FFF2-40B4-BE49-F238E27FC236}">
                  <a16:creationId xmlns:a16="http://schemas.microsoft.com/office/drawing/2014/main" id="{ECA1737E-E7B4-B322-3B84-87D42879682D}"/>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0" name="Oval 379">
              <a:extLst>
                <a:ext uri="{FF2B5EF4-FFF2-40B4-BE49-F238E27FC236}">
                  <a16:creationId xmlns:a16="http://schemas.microsoft.com/office/drawing/2014/main" id="{CB65C18C-C9AE-28BD-12E1-DABCF7E6AF80}"/>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1" name="Oval 380">
              <a:extLst>
                <a:ext uri="{FF2B5EF4-FFF2-40B4-BE49-F238E27FC236}">
                  <a16:creationId xmlns:a16="http://schemas.microsoft.com/office/drawing/2014/main" id="{9F425680-C4AA-463B-B0A6-9DDDED0595B0}"/>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2" name="Freeform 381">
              <a:extLst>
                <a:ext uri="{FF2B5EF4-FFF2-40B4-BE49-F238E27FC236}">
                  <a16:creationId xmlns:a16="http://schemas.microsoft.com/office/drawing/2014/main" id="{4467B130-E1D0-A868-3814-D575501FFAE0}"/>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3" name="Freeform 382">
              <a:extLst>
                <a:ext uri="{FF2B5EF4-FFF2-40B4-BE49-F238E27FC236}">
                  <a16:creationId xmlns:a16="http://schemas.microsoft.com/office/drawing/2014/main" id="{19CF19C4-0D4C-ED36-6E8C-8379A104D91A}"/>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4" name="Freeform 383">
              <a:extLst>
                <a:ext uri="{FF2B5EF4-FFF2-40B4-BE49-F238E27FC236}">
                  <a16:creationId xmlns:a16="http://schemas.microsoft.com/office/drawing/2014/main" id="{EA0F6229-D0F8-8E0F-40D9-8836FB7403E3}"/>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5" name="Freeform 384">
              <a:extLst>
                <a:ext uri="{FF2B5EF4-FFF2-40B4-BE49-F238E27FC236}">
                  <a16:creationId xmlns:a16="http://schemas.microsoft.com/office/drawing/2014/main" id="{13DCCD00-C8A9-92F2-00A6-D9B18CF08C4F}"/>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6" name="Freeform 385">
              <a:extLst>
                <a:ext uri="{FF2B5EF4-FFF2-40B4-BE49-F238E27FC236}">
                  <a16:creationId xmlns:a16="http://schemas.microsoft.com/office/drawing/2014/main" id="{3AC505ED-5901-0A7D-0F48-83415150ADA5}"/>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397">
              <a:extLst>
                <a:ext uri="{FF2B5EF4-FFF2-40B4-BE49-F238E27FC236}">
                  <a16:creationId xmlns:a16="http://schemas.microsoft.com/office/drawing/2014/main" id="{99AABA47-D86F-3F67-B586-F080489CA947}"/>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398">
              <a:extLst>
                <a:ext uri="{FF2B5EF4-FFF2-40B4-BE49-F238E27FC236}">
                  <a16:creationId xmlns:a16="http://schemas.microsoft.com/office/drawing/2014/main" id="{CD3C49F6-FAC1-9B1A-5B59-E04A210C76AB}"/>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Oval 399">
              <a:extLst>
                <a:ext uri="{FF2B5EF4-FFF2-40B4-BE49-F238E27FC236}">
                  <a16:creationId xmlns:a16="http://schemas.microsoft.com/office/drawing/2014/main" id="{8E912FBA-D7D6-9291-5A35-70A890C84271}"/>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Oval 400">
              <a:extLst>
                <a:ext uri="{FF2B5EF4-FFF2-40B4-BE49-F238E27FC236}">
                  <a16:creationId xmlns:a16="http://schemas.microsoft.com/office/drawing/2014/main" id="{349DB72D-5ED2-7883-D717-F6D82429F194}"/>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401">
              <a:extLst>
                <a:ext uri="{FF2B5EF4-FFF2-40B4-BE49-F238E27FC236}">
                  <a16:creationId xmlns:a16="http://schemas.microsoft.com/office/drawing/2014/main" id="{A0D659DA-1D38-30B0-23E2-22FC38D2FF73}"/>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402">
              <a:extLst>
                <a:ext uri="{FF2B5EF4-FFF2-40B4-BE49-F238E27FC236}">
                  <a16:creationId xmlns:a16="http://schemas.microsoft.com/office/drawing/2014/main" id="{3DFE78BB-EBF7-AF52-8EE1-F8888B388CC7}"/>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403">
              <a:extLst>
                <a:ext uri="{FF2B5EF4-FFF2-40B4-BE49-F238E27FC236}">
                  <a16:creationId xmlns:a16="http://schemas.microsoft.com/office/drawing/2014/main" id="{16B3B251-8C3B-86D1-FFC0-6C13AC6E2AF2}"/>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404">
              <a:extLst>
                <a:ext uri="{FF2B5EF4-FFF2-40B4-BE49-F238E27FC236}">
                  <a16:creationId xmlns:a16="http://schemas.microsoft.com/office/drawing/2014/main" id="{73E1CA08-D16A-5B11-6E90-8CEB545D9164}"/>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Freeform 405">
              <a:extLst>
                <a:ext uri="{FF2B5EF4-FFF2-40B4-BE49-F238E27FC236}">
                  <a16:creationId xmlns:a16="http://schemas.microsoft.com/office/drawing/2014/main" id="{FA4E4BED-EC10-4C2E-82B8-566E139FE0F0}"/>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418">
              <a:extLst>
                <a:ext uri="{FF2B5EF4-FFF2-40B4-BE49-F238E27FC236}">
                  <a16:creationId xmlns:a16="http://schemas.microsoft.com/office/drawing/2014/main" id="{560D7F08-2E2A-D6C1-5E9A-4693118BF3A6}"/>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419">
              <a:extLst>
                <a:ext uri="{FF2B5EF4-FFF2-40B4-BE49-F238E27FC236}">
                  <a16:creationId xmlns:a16="http://schemas.microsoft.com/office/drawing/2014/main" id="{BFBF7AEA-2E19-5EC3-842A-A77C10E9F194}"/>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Freeform 420">
              <a:extLst>
                <a:ext uri="{FF2B5EF4-FFF2-40B4-BE49-F238E27FC236}">
                  <a16:creationId xmlns:a16="http://schemas.microsoft.com/office/drawing/2014/main" id="{7012CCE1-802F-BAA3-E08B-DBC7D0986C32}"/>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Freeform 421">
              <a:extLst>
                <a:ext uri="{FF2B5EF4-FFF2-40B4-BE49-F238E27FC236}">
                  <a16:creationId xmlns:a16="http://schemas.microsoft.com/office/drawing/2014/main" id="{141BEA36-A039-1856-9C30-241193AAC2D9}"/>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422">
              <a:extLst>
                <a:ext uri="{FF2B5EF4-FFF2-40B4-BE49-F238E27FC236}">
                  <a16:creationId xmlns:a16="http://schemas.microsoft.com/office/drawing/2014/main" id="{B9EDF2C3-3EEF-EF40-6D35-24FE453FC25B}"/>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Oval 423">
              <a:extLst>
                <a:ext uri="{FF2B5EF4-FFF2-40B4-BE49-F238E27FC236}">
                  <a16:creationId xmlns:a16="http://schemas.microsoft.com/office/drawing/2014/main" id="{5F7FC2D5-652E-40EF-FC4D-BD8DC2BB7227}"/>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424">
              <a:extLst>
                <a:ext uri="{FF2B5EF4-FFF2-40B4-BE49-F238E27FC236}">
                  <a16:creationId xmlns:a16="http://schemas.microsoft.com/office/drawing/2014/main" id="{7684C8B7-8E8A-D966-9634-1532C1C5529D}"/>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Freeform 425">
              <a:extLst>
                <a:ext uri="{FF2B5EF4-FFF2-40B4-BE49-F238E27FC236}">
                  <a16:creationId xmlns:a16="http://schemas.microsoft.com/office/drawing/2014/main" id="{5EFB04C4-3D54-7E99-B4BC-1C56265FD8D6}"/>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4" name="Freeform 426">
              <a:extLst>
                <a:ext uri="{FF2B5EF4-FFF2-40B4-BE49-F238E27FC236}">
                  <a16:creationId xmlns:a16="http://schemas.microsoft.com/office/drawing/2014/main" id="{C8BC7872-F8DB-CD64-AEAB-A894682741EC}"/>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Freeform 438">
              <a:extLst>
                <a:ext uri="{FF2B5EF4-FFF2-40B4-BE49-F238E27FC236}">
                  <a16:creationId xmlns:a16="http://schemas.microsoft.com/office/drawing/2014/main" id="{9597A79D-3F7A-837A-0196-65454C0B67E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439">
              <a:extLst>
                <a:ext uri="{FF2B5EF4-FFF2-40B4-BE49-F238E27FC236}">
                  <a16:creationId xmlns:a16="http://schemas.microsoft.com/office/drawing/2014/main" id="{BE58D948-3E9D-53BA-BE7B-2C84E6AE9DD2}"/>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440">
              <a:extLst>
                <a:ext uri="{FF2B5EF4-FFF2-40B4-BE49-F238E27FC236}">
                  <a16:creationId xmlns:a16="http://schemas.microsoft.com/office/drawing/2014/main" id="{17534B61-BAC5-F187-D0A3-F1D4C60B11B7}"/>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Freeform 441">
              <a:extLst>
                <a:ext uri="{FF2B5EF4-FFF2-40B4-BE49-F238E27FC236}">
                  <a16:creationId xmlns:a16="http://schemas.microsoft.com/office/drawing/2014/main" id="{AEE44FEC-2E15-82DE-5979-13796949277E}"/>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Freeform 442">
              <a:extLst>
                <a:ext uri="{FF2B5EF4-FFF2-40B4-BE49-F238E27FC236}">
                  <a16:creationId xmlns:a16="http://schemas.microsoft.com/office/drawing/2014/main" id="{1CED07B9-F4CF-FF08-0E55-00B1B08D88A7}"/>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Oval 443">
              <a:extLst>
                <a:ext uri="{FF2B5EF4-FFF2-40B4-BE49-F238E27FC236}">
                  <a16:creationId xmlns:a16="http://schemas.microsoft.com/office/drawing/2014/main" id="{1071EAE0-124C-0653-13DA-DE1731FD89D2}"/>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Oval 444">
              <a:extLst>
                <a:ext uri="{FF2B5EF4-FFF2-40B4-BE49-F238E27FC236}">
                  <a16:creationId xmlns:a16="http://schemas.microsoft.com/office/drawing/2014/main" id="{FF1F18DE-7CA7-6D39-8A55-9A71365A7715}"/>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45">
              <a:extLst>
                <a:ext uri="{FF2B5EF4-FFF2-40B4-BE49-F238E27FC236}">
                  <a16:creationId xmlns:a16="http://schemas.microsoft.com/office/drawing/2014/main" id="{222BE954-3D71-AD07-EE12-3B807606F8DC}"/>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46">
              <a:extLst>
                <a:ext uri="{FF2B5EF4-FFF2-40B4-BE49-F238E27FC236}">
                  <a16:creationId xmlns:a16="http://schemas.microsoft.com/office/drawing/2014/main" id="{7DE50BE0-6881-0F7F-DED2-AC2464695738}"/>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58">
              <a:extLst>
                <a:ext uri="{FF2B5EF4-FFF2-40B4-BE49-F238E27FC236}">
                  <a16:creationId xmlns:a16="http://schemas.microsoft.com/office/drawing/2014/main" id="{B1ADEDC4-F704-A65A-3977-187EA377E113}"/>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Freeform 459">
              <a:extLst>
                <a:ext uri="{FF2B5EF4-FFF2-40B4-BE49-F238E27FC236}">
                  <a16:creationId xmlns:a16="http://schemas.microsoft.com/office/drawing/2014/main" id="{9EC1DCAB-0687-37EF-8B38-31CA15AA01B6}"/>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6" name="Freeform 460">
              <a:extLst>
                <a:ext uri="{FF2B5EF4-FFF2-40B4-BE49-F238E27FC236}">
                  <a16:creationId xmlns:a16="http://schemas.microsoft.com/office/drawing/2014/main" id="{65A1FCDA-0458-AC3B-FB18-F471DFDF3329}"/>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7" name="Freeform 461">
              <a:extLst>
                <a:ext uri="{FF2B5EF4-FFF2-40B4-BE49-F238E27FC236}">
                  <a16:creationId xmlns:a16="http://schemas.microsoft.com/office/drawing/2014/main" id="{D7FBBE70-8588-011F-FF5C-4B6BEFD44418}"/>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462">
              <a:extLst>
                <a:ext uri="{FF2B5EF4-FFF2-40B4-BE49-F238E27FC236}">
                  <a16:creationId xmlns:a16="http://schemas.microsoft.com/office/drawing/2014/main" id="{50E7D288-D729-25AF-A70E-2222C3F0A79A}"/>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Freeform 463">
              <a:extLst>
                <a:ext uri="{FF2B5EF4-FFF2-40B4-BE49-F238E27FC236}">
                  <a16:creationId xmlns:a16="http://schemas.microsoft.com/office/drawing/2014/main" id="{CC5400CE-DE69-E60B-B9B9-7A95898694D9}"/>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0" name="Freeform 464">
              <a:extLst>
                <a:ext uri="{FF2B5EF4-FFF2-40B4-BE49-F238E27FC236}">
                  <a16:creationId xmlns:a16="http://schemas.microsoft.com/office/drawing/2014/main" id="{A10BE02D-4485-CCE3-816F-FF683F7F8ECB}"/>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465">
              <a:extLst>
                <a:ext uri="{FF2B5EF4-FFF2-40B4-BE49-F238E27FC236}">
                  <a16:creationId xmlns:a16="http://schemas.microsoft.com/office/drawing/2014/main" id="{92799BAF-1807-9FB4-CB4D-B6F40D8289BE}"/>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466">
              <a:extLst>
                <a:ext uri="{FF2B5EF4-FFF2-40B4-BE49-F238E27FC236}">
                  <a16:creationId xmlns:a16="http://schemas.microsoft.com/office/drawing/2014/main" id="{D069B9C4-F4FF-A500-3708-0DC07969FC7D}"/>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478">
              <a:extLst>
                <a:ext uri="{FF2B5EF4-FFF2-40B4-BE49-F238E27FC236}">
                  <a16:creationId xmlns:a16="http://schemas.microsoft.com/office/drawing/2014/main" id="{7D1E2C2A-7699-124F-9DAB-CDDAC6E52EAE}"/>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Freeform 479">
              <a:extLst>
                <a:ext uri="{FF2B5EF4-FFF2-40B4-BE49-F238E27FC236}">
                  <a16:creationId xmlns:a16="http://schemas.microsoft.com/office/drawing/2014/main" id="{5596CBF1-A8D6-CFF2-9622-3F38CEF7222F}"/>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Freeform 480">
              <a:extLst>
                <a:ext uri="{FF2B5EF4-FFF2-40B4-BE49-F238E27FC236}">
                  <a16:creationId xmlns:a16="http://schemas.microsoft.com/office/drawing/2014/main" id="{20D00749-1554-8FD9-087B-3C455E33CF1B}"/>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481">
              <a:extLst>
                <a:ext uri="{FF2B5EF4-FFF2-40B4-BE49-F238E27FC236}">
                  <a16:creationId xmlns:a16="http://schemas.microsoft.com/office/drawing/2014/main" id="{07551FA4-FAB6-4CD8-49F3-A95BD764EAC4}"/>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7" name="Freeform 482">
              <a:extLst>
                <a:ext uri="{FF2B5EF4-FFF2-40B4-BE49-F238E27FC236}">
                  <a16:creationId xmlns:a16="http://schemas.microsoft.com/office/drawing/2014/main" id="{577DEFC2-BAC9-3953-A1DE-C3500D719189}"/>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Freeform 483">
              <a:extLst>
                <a:ext uri="{FF2B5EF4-FFF2-40B4-BE49-F238E27FC236}">
                  <a16:creationId xmlns:a16="http://schemas.microsoft.com/office/drawing/2014/main" id="{A6549EDC-79EE-2AAB-E18A-DE8857AA6575}"/>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Freeform 484">
              <a:extLst>
                <a:ext uri="{FF2B5EF4-FFF2-40B4-BE49-F238E27FC236}">
                  <a16:creationId xmlns:a16="http://schemas.microsoft.com/office/drawing/2014/main" id="{2D91C0A7-B2C4-EB82-142C-CADC9D2B640F}"/>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485">
              <a:extLst>
                <a:ext uri="{FF2B5EF4-FFF2-40B4-BE49-F238E27FC236}">
                  <a16:creationId xmlns:a16="http://schemas.microsoft.com/office/drawing/2014/main" id="{15A96C28-4561-1E18-4720-DFE849166834}"/>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Oval 486">
              <a:extLst>
                <a:ext uri="{FF2B5EF4-FFF2-40B4-BE49-F238E27FC236}">
                  <a16:creationId xmlns:a16="http://schemas.microsoft.com/office/drawing/2014/main" id="{110DD4B3-96A0-AEF7-089E-E7EDF620EC63}"/>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Oval 498">
              <a:extLst>
                <a:ext uri="{FF2B5EF4-FFF2-40B4-BE49-F238E27FC236}">
                  <a16:creationId xmlns:a16="http://schemas.microsoft.com/office/drawing/2014/main" id="{C350A5FA-BEA4-624A-BA03-34427C02D931}"/>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Oval 499">
              <a:extLst>
                <a:ext uri="{FF2B5EF4-FFF2-40B4-BE49-F238E27FC236}">
                  <a16:creationId xmlns:a16="http://schemas.microsoft.com/office/drawing/2014/main" id="{9447F899-8F69-BA97-206E-43859ABB36E1}"/>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500">
              <a:extLst>
                <a:ext uri="{FF2B5EF4-FFF2-40B4-BE49-F238E27FC236}">
                  <a16:creationId xmlns:a16="http://schemas.microsoft.com/office/drawing/2014/main" id="{567DC83B-0214-655C-4373-755379D0E86A}"/>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501">
              <a:extLst>
                <a:ext uri="{FF2B5EF4-FFF2-40B4-BE49-F238E27FC236}">
                  <a16:creationId xmlns:a16="http://schemas.microsoft.com/office/drawing/2014/main" id="{AE06509C-34B4-22E7-AB6E-6F3B7B7F6D41}"/>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502">
              <a:extLst>
                <a:ext uri="{FF2B5EF4-FFF2-40B4-BE49-F238E27FC236}">
                  <a16:creationId xmlns:a16="http://schemas.microsoft.com/office/drawing/2014/main" id="{8474E5B2-EB01-8B99-12BB-0AABE7E108D5}"/>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Freeform 503">
              <a:extLst>
                <a:ext uri="{FF2B5EF4-FFF2-40B4-BE49-F238E27FC236}">
                  <a16:creationId xmlns:a16="http://schemas.microsoft.com/office/drawing/2014/main" id="{715BD7AD-0054-2ACF-A051-996617B160DA}"/>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504">
              <a:extLst>
                <a:ext uri="{FF2B5EF4-FFF2-40B4-BE49-F238E27FC236}">
                  <a16:creationId xmlns:a16="http://schemas.microsoft.com/office/drawing/2014/main" id="{3AF4B560-01ED-BA6C-42DD-BCDDC9AE7F9E}"/>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505">
              <a:extLst>
                <a:ext uri="{FF2B5EF4-FFF2-40B4-BE49-F238E27FC236}">
                  <a16:creationId xmlns:a16="http://schemas.microsoft.com/office/drawing/2014/main" id="{7BE0B003-050A-F645-61A4-3AD90A9DD2F6}"/>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506">
              <a:extLst>
                <a:ext uri="{FF2B5EF4-FFF2-40B4-BE49-F238E27FC236}">
                  <a16:creationId xmlns:a16="http://schemas.microsoft.com/office/drawing/2014/main" id="{7C276439-14F7-B3EF-666B-B5977DFA374F}"/>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Oval 518">
              <a:extLst>
                <a:ext uri="{FF2B5EF4-FFF2-40B4-BE49-F238E27FC236}">
                  <a16:creationId xmlns:a16="http://schemas.microsoft.com/office/drawing/2014/main" id="{61A805C2-853D-4437-3EE0-1E91F62A31FA}"/>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519">
              <a:extLst>
                <a:ext uri="{FF2B5EF4-FFF2-40B4-BE49-F238E27FC236}">
                  <a16:creationId xmlns:a16="http://schemas.microsoft.com/office/drawing/2014/main" id="{7A104300-3D63-1BBC-CC31-C311E34789FB}"/>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520">
              <a:extLst>
                <a:ext uri="{FF2B5EF4-FFF2-40B4-BE49-F238E27FC236}">
                  <a16:creationId xmlns:a16="http://schemas.microsoft.com/office/drawing/2014/main" id="{E37BD3C3-91BE-7D20-914F-A44F3926E858}"/>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521">
              <a:extLst>
                <a:ext uri="{FF2B5EF4-FFF2-40B4-BE49-F238E27FC236}">
                  <a16:creationId xmlns:a16="http://schemas.microsoft.com/office/drawing/2014/main" id="{123A49E5-F877-4288-1839-B1D02DF79453}"/>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522">
              <a:extLst>
                <a:ext uri="{FF2B5EF4-FFF2-40B4-BE49-F238E27FC236}">
                  <a16:creationId xmlns:a16="http://schemas.microsoft.com/office/drawing/2014/main" id="{932A1DB8-EB06-D833-C9E1-324FE7940EF4}"/>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523">
              <a:extLst>
                <a:ext uri="{FF2B5EF4-FFF2-40B4-BE49-F238E27FC236}">
                  <a16:creationId xmlns:a16="http://schemas.microsoft.com/office/drawing/2014/main" id="{E53A1196-4BEC-B474-D124-17CB5D37ECDE}"/>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524">
              <a:extLst>
                <a:ext uri="{FF2B5EF4-FFF2-40B4-BE49-F238E27FC236}">
                  <a16:creationId xmlns:a16="http://schemas.microsoft.com/office/drawing/2014/main" id="{CB93BD6B-A065-DB3F-F20A-3B583F1BDD67}"/>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525">
              <a:extLst>
                <a:ext uri="{FF2B5EF4-FFF2-40B4-BE49-F238E27FC236}">
                  <a16:creationId xmlns:a16="http://schemas.microsoft.com/office/drawing/2014/main" id="{51C59907-079C-3234-8DD1-608458700207}"/>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Freeform 526">
              <a:extLst>
                <a:ext uri="{FF2B5EF4-FFF2-40B4-BE49-F238E27FC236}">
                  <a16:creationId xmlns:a16="http://schemas.microsoft.com/office/drawing/2014/main" id="{6E564199-A4B6-634B-E06D-0765DABDB271}"/>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Freeform 538">
              <a:extLst>
                <a:ext uri="{FF2B5EF4-FFF2-40B4-BE49-F238E27FC236}">
                  <a16:creationId xmlns:a16="http://schemas.microsoft.com/office/drawing/2014/main" id="{1E15CDC1-EE68-B3AD-0BFC-13C74A225F79}"/>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Freeform 539">
              <a:extLst>
                <a:ext uri="{FF2B5EF4-FFF2-40B4-BE49-F238E27FC236}">
                  <a16:creationId xmlns:a16="http://schemas.microsoft.com/office/drawing/2014/main" id="{7E0DA27A-40A7-105E-587C-7447D0BDB419}"/>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Oval 540">
              <a:extLst>
                <a:ext uri="{FF2B5EF4-FFF2-40B4-BE49-F238E27FC236}">
                  <a16:creationId xmlns:a16="http://schemas.microsoft.com/office/drawing/2014/main" id="{51EEEBE0-9282-B20C-0020-04AAA9986DB4}"/>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Oval 541">
              <a:extLst>
                <a:ext uri="{FF2B5EF4-FFF2-40B4-BE49-F238E27FC236}">
                  <a16:creationId xmlns:a16="http://schemas.microsoft.com/office/drawing/2014/main" id="{2EEC9DAC-C919-A288-3F71-C4D584D0D2D2}"/>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542">
              <a:extLst>
                <a:ext uri="{FF2B5EF4-FFF2-40B4-BE49-F238E27FC236}">
                  <a16:creationId xmlns:a16="http://schemas.microsoft.com/office/drawing/2014/main" id="{692D81FA-D809-AE1E-9466-FAE43B161B37}"/>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Freeform 543">
              <a:extLst>
                <a:ext uri="{FF2B5EF4-FFF2-40B4-BE49-F238E27FC236}">
                  <a16:creationId xmlns:a16="http://schemas.microsoft.com/office/drawing/2014/main" id="{47E3FBCC-3609-C32A-CD56-58563FACD20B}"/>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544">
              <a:extLst>
                <a:ext uri="{FF2B5EF4-FFF2-40B4-BE49-F238E27FC236}">
                  <a16:creationId xmlns:a16="http://schemas.microsoft.com/office/drawing/2014/main" id="{4F03B623-4B2B-1C2C-5F52-6FF6442335F4}"/>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545">
              <a:extLst>
                <a:ext uri="{FF2B5EF4-FFF2-40B4-BE49-F238E27FC236}">
                  <a16:creationId xmlns:a16="http://schemas.microsoft.com/office/drawing/2014/main" id="{E70A6EEB-D753-A6B3-F16E-A7A36016FD9B}"/>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546">
              <a:extLst>
                <a:ext uri="{FF2B5EF4-FFF2-40B4-BE49-F238E27FC236}">
                  <a16:creationId xmlns:a16="http://schemas.microsoft.com/office/drawing/2014/main" id="{7B1E3F87-FACE-F299-AD7F-F6628A7E9216}"/>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558">
              <a:extLst>
                <a:ext uri="{FF2B5EF4-FFF2-40B4-BE49-F238E27FC236}">
                  <a16:creationId xmlns:a16="http://schemas.microsoft.com/office/drawing/2014/main" id="{62624CC5-084F-70FF-2EC5-F92E23E4C03D}"/>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559">
              <a:extLst>
                <a:ext uri="{FF2B5EF4-FFF2-40B4-BE49-F238E27FC236}">
                  <a16:creationId xmlns:a16="http://schemas.microsoft.com/office/drawing/2014/main" id="{9F2F36E8-3DCF-7ED8-9B0D-C80883BE1FA6}"/>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Oval 560">
              <a:extLst>
                <a:ext uri="{FF2B5EF4-FFF2-40B4-BE49-F238E27FC236}">
                  <a16:creationId xmlns:a16="http://schemas.microsoft.com/office/drawing/2014/main" id="{C5D9632A-5D3C-32DC-086B-97C4A1A6E8AF}"/>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Oval 561">
              <a:extLst>
                <a:ext uri="{FF2B5EF4-FFF2-40B4-BE49-F238E27FC236}">
                  <a16:creationId xmlns:a16="http://schemas.microsoft.com/office/drawing/2014/main" id="{513B18E6-A90E-B1F9-5B4F-7ACF9CFC9595}"/>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562">
              <a:extLst>
                <a:ext uri="{FF2B5EF4-FFF2-40B4-BE49-F238E27FC236}">
                  <a16:creationId xmlns:a16="http://schemas.microsoft.com/office/drawing/2014/main" id="{7CD1FF44-05E8-75B6-3B55-0D66D9FC9D3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Freeform 563">
              <a:extLst>
                <a:ext uri="{FF2B5EF4-FFF2-40B4-BE49-F238E27FC236}">
                  <a16:creationId xmlns:a16="http://schemas.microsoft.com/office/drawing/2014/main" id="{60F65CFC-82F2-53EC-7978-60704A74CB8C}"/>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564">
              <a:extLst>
                <a:ext uri="{FF2B5EF4-FFF2-40B4-BE49-F238E27FC236}">
                  <a16:creationId xmlns:a16="http://schemas.microsoft.com/office/drawing/2014/main" id="{92755443-155C-2774-7F5B-51BE793C4435}"/>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565">
              <a:extLst>
                <a:ext uri="{FF2B5EF4-FFF2-40B4-BE49-F238E27FC236}">
                  <a16:creationId xmlns:a16="http://schemas.microsoft.com/office/drawing/2014/main" id="{E284F115-ECA9-5406-A727-73E5075FE9BE}"/>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566">
              <a:extLst>
                <a:ext uri="{FF2B5EF4-FFF2-40B4-BE49-F238E27FC236}">
                  <a16:creationId xmlns:a16="http://schemas.microsoft.com/office/drawing/2014/main" id="{161A9EB4-A04B-D6BE-5188-06A2D831F5EE}"/>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8" name="Freeform 578">
              <a:extLst>
                <a:ext uri="{FF2B5EF4-FFF2-40B4-BE49-F238E27FC236}">
                  <a16:creationId xmlns:a16="http://schemas.microsoft.com/office/drawing/2014/main" id="{364B5F40-EE96-AF3A-9593-058C95F9F3BC}"/>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579">
              <a:extLst>
                <a:ext uri="{FF2B5EF4-FFF2-40B4-BE49-F238E27FC236}">
                  <a16:creationId xmlns:a16="http://schemas.microsoft.com/office/drawing/2014/main" id="{1B34280D-7272-0D93-DAC6-138A2C6F49C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Freeform 580">
              <a:extLst>
                <a:ext uri="{FF2B5EF4-FFF2-40B4-BE49-F238E27FC236}">
                  <a16:creationId xmlns:a16="http://schemas.microsoft.com/office/drawing/2014/main" id="{D7D1D4CC-2CE6-0E40-B106-4C9D1FA6DB60}"/>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1" name="Freeform 581">
              <a:extLst>
                <a:ext uri="{FF2B5EF4-FFF2-40B4-BE49-F238E27FC236}">
                  <a16:creationId xmlns:a16="http://schemas.microsoft.com/office/drawing/2014/main" id="{9A291B8A-C321-C22A-3E35-B522D89C395F}"/>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582">
              <a:extLst>
                <a:ext uri="{FF2B5EF4-FFF2-40B4-BE49-F238E27FC236}">
                  <a16:creationId xmlns:a16="http://schemas.microsoft.com/office/drawing/2014/main" id="{596C4D5D-277F-EAA3-EF9B-0A07ECF04D69}"/>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Oval 583">
              <a:extLst>
                <a:ext uri="{FF2B5EF4-FFF2-40B4-BE49-F238E27FC236}">
                  <a16:creationId xmlns:a16="http://schemas.microsoft.com/office/drawing/2014/main" id="{5878E077-BC1A-E089-1488-F6443A3BAB59}"/>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584">
              <a:extLst>
                <a:ext uri="{FF2B5EF4-FFF2-40B4-BE49-F238E27FC236}">
                  <a16:creationId xmlns:a16="http://schemas.microsoft.com/office/drawing/2014/main" id="{DA5F17C6-D914-0A10-8963-1AC90C015993}"/>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Freeform 585">
              <a:extLst>
                <a:ext uri="{FF2B5EF4-FFF2-40B4-BE49-F238E27FC236}">
                  <a16:creationId xmlns:a16="http://schemas.microsoft.com/office/drawing/2014/main" id="{9D753EDE-08B5-2746-3942-E7A581258D86}"/>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Freeform 586">
              <a:extLst>
                <a:ext uri="{FF2B5EF4-FFF2-40B4-BE49-F238E27FC236}">
                  <a16:creationId xmlns:a16="http://schemas.microsoft.com/office/drawing/2014/main" id="{937EE4E7-8A86-E810-BF32-EFC2CBEDED79}"/>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598">
              <a:extLst>
                <a:ext uri="{FF2B5EF4-FFF2-40B4-BE49-F238E27FC236}">
                  <a16:creationId xmlns:a16="http://schemas.microsoft.com/office/drawing/2014/main" id="{DD227969-4482-32F1-8C9C-2EB30DA7D54B}"/>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599">
              <a:extLst>
                <a:ext uri="{FF2B5EF4-FFF2-40B4-BE49-F238E27FC236}">
                  <a16:creationId xmlns:a16="http://schemas.microsoft.com/office/drawing/2014/main" id="{2121C476-235B-2706-135A-B8D6908CB095}"/>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600">
              <a:extLst>
                <a:ext uri="{FF2B5EF4-FFF2-40B4-BE49-F238E27FC236}">
                  <a16:creationId xmlns:a16="http://schemas.microsoft.com/office/drawing/2014/main" id="{8821FF4F-A27E-EE28-D3A0-A577A52C4929}"/>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601">
              <a:extLst>
                <a:ext uri="{FF2B5EF4-FFF2-40B4-BE49-F238E27FC236}">
                  <a16:creationId xmlns:a16="http://schemas.microsoft.com/office/drawing/2014/main" id="{0C67001D-5C73-D335-95DC-6AC8B558B272}"/>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602">
              <a:extLst>
                <a:ext uri="{FF2B5EF4-FFF2-40B4-BE49-F238E27FC236}">
                  <a16:creationId xmlns:a16="http://schemas.microsoft.com/office/drawing/2014/main" id="{7CC19BB6-A7C9-AC91-26C4-B1713F1E92E7}"/>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Oval 603">
              <a:extLst>
                <a:ext uri="{FF2B5EF4-FFF2-40B4-BE49-F238E27FC236}">
                  <a16:creationId xmlns:a16="http://schemas.microsoft.com/office/drawing/2014/main" id="{4DAFC7FB-17CC-EFC8-422E-45CF0562977E}"/>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Oval 604">
              <a:extLst>
                <a:ext uri="{FF2B5EF4-FFF2-40B4-BE49-F238E27FC236}">
                  <a16:creationId xmlns:a16="http://schemas.microsoft.com/office/drawing/2014/main" id="{860F4CC9-B945-2A22-A574-75302C1EC611}"/>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605">
              <a:extLst>
                <a:ext uri="{FF2B5EF4-FFF2-40B4-BE49-F238E27FC236}">
                  <a16:creationId xmlns:a16="http://schemas.microsoft.com/office/drawing/2014/main" id="{132ECEDA-A6CA-BD51-0C78-EF718D74250E}"/>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606">
              <a:extLst>
                <a:ext uri="{FF2B5EF4-FFF2-40B4-BE49-F238E27FC236}">
                  <a16:creationId xmlns:a16="http://schemas.microsoft.com/office/drawing/2014/main" id="{F9CACE5B-BBE6-6ABA-60DE-0B2BF0BD6FD9}"/>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67"/>
                                        </p:tgtEl>
                                        <p:attrNameLst>
                                          <p:attrName>style.visibility</p:attrName>
                                        </p:attrNameLst>
                                      </p:cBhvr>
                                      <p:to>
                                        <p:strVal val="visible"/>
                                      </p:to>
                                    </p:set>
                                    <p:anim calcmode="lin" valueType="num">
                                      <p:cBhvr additive="base">
                                        <p:cTn id="7" dur="500" fill="hold"/>
                                        <p:tgtEl>
                                          <p:spTgt spid="267"/>
                                        </p:tgtEl>
                                        <p:attrNameLst>
                                          <p:attrName>ppt_x</p:attrName>
                                        </p:attrNameLst>
                                      </p:cBhvr>
                                      <p:tavLst>
                                        <p:tav tm="0">
                                          <p:val>
                                            <p:strVal val="0-#ppt_w/2"/>
                                          </p:val>
                                        </p:tav>
                                        <p:tav tm="100000">
                                          <p:val>
                                            <p:strVal val="#ppt_x"/>
                                          </p:val>
                                        </p:tav>
                                      </p:tavLst>
                                    </p:anim>
                                    <p:anim calcmode="lin" valueType="num">
                                      <p:cBhvr additive="base">
                                        <p:cTn id="8" dur="500" fill="hold"/>
                                        <p:tgtEl>
                                          <p:spTgt spid="26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66"/>
                                        </p:tgtEl>
                                        <p:attrNameLst>
                                          <p:attrName>style.visibility</p:attrName>
                                        </p:attrNameLst>
                                      </p:cBhvr>
                                      <p:to>
                                        <p:strVal val="visible"/>
                                      </p:to>
                                    </p:set>
                                    <p:anim calcmode="lin" valueType="num">
                                      <p:cBhvr additive="base">
                                        <p:cTn id="11" dur="500" fill="hold"/>
                                        <p:tgtEl>
                                          <p:spTgt spid="266"/>
                                        </p:tgtEl>
                                        <p:attrNameLst>
                                          <p:attrName>ppt_x</p:attrName>
                                        </p:attrNameLst>
                                      </p:cBhvr>
                                      <p:tavLst>
                                        <p:tav tm="0">
                                          <p:val>
                                            <p:strVal val="1+#ppt_w/2"/>
                                          </p:val>
                                        </p:tav>
                                        <p:tav tm="100000">
                                          <p:val>
                                            <p:strVal val="#ppt_x"/>
                                          </p:val>
                                        </p:tav>
                                      </p:tavLst>
                                    </p:anim>
                                    <p:anim calcmode="lin" valueType="num">
                                      <p:cBhvr additive="base">
                                        <p:cTn id="12" dur="500" fill="hold"/>
                                        <p:tgtEl>
                                          <p:spTgt spid="266"/>
                                        </p:tgtEl>
                                        <p:attrNameLst>
                                          <p:attrName>ppt_y</p:attrName>
                                        </p:attrNameLst>
                                      </p:cBhvr>
                                      <p:tavLst>
                                        <p:tav tm="0">
                                          <p:val>
                                            <p:strVal val="#ppt_y"/>
                                          </p:val>
                                        </p:tav>
                                        <p:tav tm="100000">
                                          <p:val>
                                            <p:strVal val="#ppt_y"/>
                                          </p:val>
                                        </p:tav>
                                      </p:tavLst>
                                    </p:anim>
                                  </p:childTnLst>
                                </p:cTn>
                              </p:par>
                              <p:par>
                                <p:cTn id="13" presetID="2" presetClass="entr" presetSubtype="9" fill="hold" nodeType="withEffect">
                                  <p:stCondLst>
                                    <p:cond delay="0"/>
                                  </p:stCondLst>
                                  <p:childTnLst>
                                    <p:set>
                                      <p:cBhvr>
                                        <p:cTn id="14" dur="1" fill="hold">
                                          <p:stCondLst>
                                            <p:cond delay="0"/>
                                          </p:stCondLst>
                                        </p:cTn>
                                        <p:tgtEl>
                                          <p:spTgt spid="268"/>
                                        </p:tgtEl>
                                        <p:attrNameLst>
                                          <p:attrName>style.visibility</p:attrName>
                                        </p:attrNameLst>
                                      </p:cBhvr>
                                      <p:to>
                                        <p:strVal val="visible"/>
                                      </p:to>
                                    </p:set>
                                    <p:anim calcmode="lin" valueType="num">
                                      <p:cBhvr additive="base">
                                        <p:cTn id="15" dur="500" fill="hold"/>
                                        <p:tgtEl>
                                          <p:spTgt spid="268"/>
                                        </p:tgtEl>
                                        <p:attrNameLst>
                                          <p:attrName>ppt_x</p:attrName>
                                        </p:attrNameLst>
                                      </p:cBhvr>
                                      <p:tavLst>
                                        <p:tav tm="0">
                                          <p:val>
                                            <p:strVal val="0-#ppt_w/2"/>
                                          </p:val>
                                        </p:tav>
                                        <p:tav tm="100000">
                                          <p:val>
                                            <p:strVal val="#ppt_x"/>
                                          </p:val>
                                        </p:tav>
                                      </p:tavLst>
                                    </p:anim>
                                    <p:anim calcmode="lin" valueType="num">
                                      <p:cBhvr additive="base">
                                        <p:cTn id="16" dur="500" fill="hold"/>
                                        <p:tgtEl>
                                          <p:spTgt spid="26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 grpId="0" animBg="1"/>
      <p:bldP spid="267"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userDrawn="1">
  <p:cSld name="Table of contents">
    <p:spTree>
      <p:nvGrpSpPr>
        <p:cNvPr id="1" name="Shape 17"/>
        <p:cNvGrpSpPr/>
        <p:nvPr/>
      </p:nvGrpSpPr>
      <p:grpSpPr>
        <a:xfrm>
          <a:off x="0" y="0"/>
          <a:ext cx="0" cy="0"/>
          <a:chOff x="0" y="0"/>
          <a:chExt cx="0" cy="0"/>
        </a:xfrm>
      </p:grpSpPr>
      <p:sp>
        <p:nvSpPr>
          <p:cNvPr id="18" name="Google Shape;18;p17"/>
          <p:cNvSpPr txBox="1">
            <a:spLocks noGrp="1"/>
          </p:cNvSpPr>
          <p:nvPr>
            <p:ph type="dt" idx="10"/>
          </p:nvPr>
        </p:nvSpPr>
        <p:spPr>
          <a:xfrm>
            <a:off x="723900" y="4767263"/>
            <a:ext cx="196215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6457950" y="4767263"/>
            <a:ext cx="196215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2" name="Google Shape;22;p17"/>
          <p:cNvSpPr txBox="1">
            <a:spLocks noGrp="1"/>
          </p:cNvSpPr>
          <p:nvPr>
            <p:ph type="body" idx="1"/>
          </p:nvPr>
        </p:nvSpPr>
        <p:spPr>
          <a:xfrm>
            <a:off x="1252228" y="2327721"/>
            <a:ext cx="2867644"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3" name="Google Shape;23;p17"/>
          <p:cNvSpPr txBox="1">
            <a:spLocks noGrp="1"/>
          </p:cNvSpPr>
          <p:nvPr>
            <p:ph type="body" idx="2"/>
          </p:nvPr>
        </p:nvSpPr>
        <p:spPr>
          <a:xfrm>
            <a:off x="2036322" y="1837963"/>
            <a:ext cx="2083549"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4" name="Google Shape;24;p17"/>
          <p:cNvSpPr txBox="1">
            <a:spLocks noGrp="1"/>
          </p:cNvSpPr>
          <p:nvPr>
            <p:ph type="body" idx="3"/>
          </p:nvPr>
        </p:nvSpPr>
        <p:spPr>
          <a:xfrm>
            <a:off x="1261145" y="1837962"/>
            <a:ext cx="775175"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5" name="Google Shape;25;p17"/>
          <p:cNvSpPr txBox="1">
            <a:spLocks noGrp="1"/>
          </p:cNvSpPr>
          <p:nvPr>
            <p:ph type="body" idx="4"/>
          </p:nvPr>
        </p:nvSpPr>
        <p:spPr>
          <a:xfrm>
            <a:off x="5024130" y="2327720"/>
            <a:ext cx="2867642"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6" name="Google Shape;26;p17"/>
          <p:cNvSpPr txBox="1">
            <a:spLocks noGrp="1"/>
          </p:cNvSpPr>
          <p:nvPr>
            <p:ph type="body" idx="5"/>
          </p:nvPr>
        </p:nvSpPr>
        <p:spPr>
          <a:xfrm>
            <a:off x="5808222" y="1837963"/>
            <a:ext cx="2083549"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7" name="Google Shape;27;p17"/>
          <p:cNvSpPr txBox="1">
            <a:spLocks noGrp="1"/>
          </p:cNvSpPr>
          <p:nvPr>
            <p:ph type="body" idx="6"/>
          </p:nvPr>
        </p:nvSpPr>
        <p:spPr>
          <a:xfrm>
            <a:off x="5024127" y="1837962"/>
            <a:ext cx="775173"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8" name="Google Shape;28;p17"/>
          <p:cNvSpPr txBox="1">
            <a:spLocks noGrp="1"/>
          </p:cNvSpPr>
          <p:nvPr>
            <p:ph type="body" idx="7"/>
          </p:nvPr>
        </p:nvSpPr>
        <p:spPr>
          <a:xfrm>
            <a:off x="5024128" y="3797068"/>
            <a:ext cx="2867642"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9" name="Google Shape;29;p17"/>
          <p:cNvSpPr txBox="1">
            <a:spLocks noGrp="1"/>
          </p:cNvSpPr>
          <p:nvPr>
            <p:ph type="body" idx="8"/>
          </p:nvPr>
        </p:nvSpPr>
        <p:spPr>
          <a:xfrm>
            <a:off x="5808218" y="3307310"/>
            <a:ext cx="2083551"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0" name="Google Shape;30;p17"/>
          <p:cNvSpPr txBox="1">
            <a:spLocks noGrp="1"/>
          </p:cNvSpPr>
          <p:nvPr>
            <p:ph type="body" idx="9"/>
          </p:nvPr>
        </p:nvSpPr>
        <p:spPr>
          <a:xfrm>
            <a:off x="5024126" y="3307310"/>
            <a:ext cx="775174"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1" name="Google Shape;31;p17"/>
          <p:cNvSpPr txBox="1">
            <a:spLocks noGrp="1"/>
          </p:cNvSpPr>
          <p:nvPr>
            <p:ph type="body" idx="13"/>
          </p:nvPr>
        </p:nvSpPr>
        <p:spPr>
          <a:xfrm>
            <a:off x="1252228" y="3797069"/>
            <a:ext cx="2867644" cy="525832"/>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400"/>
              <a:buNone/>
              <a:defRPr sz="1200">
                <a:solidFill>
                  <a:schemeClr val="tx1"/>
                </a:solidFill>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2" name="Google Shape;32;p17"/>
          <p:cNvSpPr txBox="1">
            <a:spLocks noGrp="1"/>
          </p:cNvSpPr>
          <p:nvPr>
            <p:ph type="body" idx="14"/>
          </p:nvPr>
        </p:nvSpPr>
        <p:spPr>
          <a:xfrm>
            <a:off x="2036322" y="3307311"/>
            <a:ext cx="2083550"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3" name="Google Shape;33;p17"/>
          <p:cNvSpPr txBox="1">
            <a:spLocks noGrp="1"/>
          </p:cNvSpPr>
          <p:nvPr>
            <p:ph type="body" idx="15"/>
          </p:nvPr>
        </p:nvSpPr>
        <p:spPr>
          <a:xfrm>
            <a:off x="1261146" y="3307310"/>
            <a:ext cx="775174" cy="392482"/>
          </a:xfrm>
          <a:prstGeom prst="rect">
            <a:avLst/>
          </a:prstGeom>
          <a:noFill/>
          <a:ln>
            <a:noFill/>
          </a:ln>
        </p:spPr>
        <p:txBody>
          <a:bodyPr spcFirstLastPara="1" wrap="square" lIns="91425" tIns="45700" rIns="91425" bIns="45700" anchor="t" anchorCtr="0">
            <a:noAutofit/>
          </a:bodyPr>
          <a:lstStyle>
            <a:lvl1pPr marL="0" lvl="0" indent="-228600" algn="ctr">
              <a:lnSpc>
                <a:spcPct val="90000"/>
              </a:lnSpc>
              <a:spcBef>
                <a:spcPts val="750"/>
              </a:spcBef>
              <a:spcAft>
                <a:spcPts val="0"/>
              </a:spcAft>
              <a:buClr>
                <a:schemeClr val="dk1"/>
              </a:buClr>
              <a:buSzPts val="2500"/>
              <a:buNone/>
              <a:defRPr sz="2400">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 name="Google Shape;15;p16">
            <a:extLst>
              <a:ext uri="{FF2B5EF4-FFF2-40B4-BE49-F238E27FC236}">
                <a16:creationId xmlns:a16="http://schemas.microsoft.com/office/drawing/2014/main" id="{D9067C2C-3848-317F-906D-F0CD3CB11721}"/>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 name="Freeform 352">
            <a:extLst>
              <a:ext uri="{FF2B5EF4-FFF2-40B4-BE49-F238E27FC236}">
                <a16:creationId xmlns:a16="http://schemas.microsoft.com/office/drawing/2014/main" id="{D8233E44-D3DF-43C4-A7B5-5BEC33D21FA6}"/>
              </a:ext>
            </a:extLst>
          </p:cNvPr>
          <p:cNvSpPr>
            <a:spLocks/>
          </p:cNvSpPr>
          <p:nvPr userDrawn="1"/>
        </p:nvSpPr>
        <p:spPr bwMode="auto">
          <a:xfrm flipH="1" flipV="1">
            <a:off x="-605116" y="4164123"/>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4" name="Group 283">
            <a:extLst>
              <a:ext uri="{FF2B5EF4-FFF2-40B4-BE49-F238E27FC236}">
                <a16:creationId xmlns:a16="http://schemas.microsoft.com/office/drawing/2014/main" id="{FEDC3551-890A-F083-B564-6E1D4675BABB}"/>
              </a:ext>
            </a:extLst>
          </p:cNvPr>
          <p:cNvGrpSpPr/>
          <p:nvPr userDrawn="1"/>
        </p:nvGrpSpPr>
        <p:grpSpPr>
          <a:xfrm>
            <a:off x="7891769" y="-388070"/>
            <a:ext cx="1658248" cy="1282517"/>
            <a:chOff x="5136226" y="2246221"/>
            <a:chExt cx="1254126" cy="969962"/>
          </a:xfrm>
        </p:grpSpPr>
        <p:sp>
          <p:nvSpPr>
            <p:cNvPr id="5" name="Freeform 353">
              <a:extLst>
                <a:ext uri="{FF2B5EF4-FFF2-40B4-BE49-F238E27FC236}">
                  <a16:creationId xmlns:a16="http://schemas.microsoft.com/office/drawing/2014/main" id="{9FC52FF2-765A-8D90-DE21-01FBCA3D88E8}"/>
                </a:ext>
              </a:extLst>
            </p:cNvPr>
            <p:cNvSpPr>
              <a:spLocks/>
            </p:cNvSpPr>
            <p:nvPr/>
          </p:nvSpPr>
          <p:spPr bwMode="auto">
            <a:xfrm>
              <a:off x="5448964" y="2246221"/>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54">
              <a:extLst>
                <a:ext uri="{FF2B5EF4-FFF2-40B4-BE49-F238E27FC236}">
                  <a16:creationId xmlns:a16="http://schemas.microsoft.com/office/drawing/2014/main" id="{CDA05B6A-B80E-B5ED-3AE3-CE4FBCE60A2F}"/>
                </a:ext>
              </a:extLst>
            </p:cNvPr>
            <p:cNvSpPr>
              <a:spLocks/>
            </p:cNvSpPr>
            <p:nvPr/>
          </p:nvSpPr>
          <p:spPr bwMode="auto">
            <a:xfrm>
              <a:off x="5136226" y="2558958"/>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355">
              <a:extLst>
                <a:ext uri="{FF2B5EF4-FFF2-40B4-BE49-F238E27FC236}">
                  <a16:creationId xmlns:a16="http://schemas.microsoft.com/office/drawing/2014/main" id="{A7CAC858-2232-7A55-8973-7C9A5663B592}"/>
                </a:ext>
              </a:extLst>
            </p:cNvPr>
            <p:cNvSpPr>
              <a:spLocks/>
            </p:cNvSpPr>
            <p:nvPr/>
          </p:nvSpPr>
          <p:spPr bwMode="auto">
            <a:xfrm>
              <a:off x="5521989" y="2570071"/>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56">
              <a:extLst>
                <a:ext uri="{FF2B5EF4-FFF2-40B4-BE49-F238E27FC236}">
                  <a16:creationId xmlns:a16="http://schemas.microsoft.com/office/drawing/2014/main" id="{3F2CF98C-BB48-C545-30C3-7410963CEAD3}"/>
                </a:ext>
              </a:extLst>
            </p:cNvPr>
            <p:cNvSpPr>
              <a:spLocks/>
            </p:cNvSpPr>
            <p:nvPr/>
          </p:nvSpPr>
          <p:spPr bwMode="auto">
            <a:xfrm>
              <a:off x="5604539" y="2487521"/>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86" name="Grupo 285">
            <a:extLst>
              <a:ext uri="{FF2B5EF4-FFF2-40B4-BE49-F238E27FC236}">
                <a16:creationId xmlns:a16="http://schemas.microsoft.com/office/drawing/2014/main" id="{7413F4A8-4181-9112-1C1F-BCC1766037DC}"/>
              </a:ext>
            </a:extLst>
          </p:cNvPr>
          <p:cNvGrpSpPr/>
          <p:nvPr userDrawn="1"/>
        </p:nvGrpSpPr>
        <p:grpSpPr>
          <a:xfrm>
            <a:off x="-883944" y="2944653"/>
            <a:ext cx="1507863" cy="1510278"/>
            <a:chOff x="39184" y="-151930"/>
            <a:chExt cx="1309806" cy="1311904"/>
          </a:xfrm>
        </p:grpSpPr>
        <p:sp>
          <p:nvSpPr>
            <p:cNvPr id="287" name="Oval 357">
              <a:extLst>
                <a:ext uri="{FF2B5EF4-FFF2-40B4-BE49-F238E27FC236}">
                  <a16:creationId xmlns:a16="http://schemas.microsoft.com/office/drawing/2014/main" id="{854A60CD-81C3-DA56-1D8D-5282BD700766}"/>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358">
              <a:extLst>
                <a:ext uri="{FF2B5EF4-FFF2-40B4-BE49-F238E27FC236}">
                  <a16:creationId xmlns:a16="http://schemas.microsoft.com/office/drawing/2014/main" id="{DD72D7BA-EE33-AC52-6450-011659F6DA7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9" name="Freeform 359">
              <a:extLst>
                <a:ext uri="{FF2B5EF4-FFF2-40B4-BE49-F238E27FC236}">
                  <a16:creationId xmlns:a16="http://schemas.microsoft.com/office/drawing/2014/main" id="{FD99C857-90CA-EBCF-D0D1-7F12A8C776CE}"/>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Freeform 360">
              <a:extLst>
                <a:ext uri="{FF2B5EF4-FFF2-40B4-BE49-F238E27FC236}">
                  <a16:creationId xmlns:a16="http://schemas.microsoft.com/office/drawing/2014/main" id="{1DF382DC-D007-0393-56E5-C1BDF9386F00}"/>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361">
              <a:extLst>
                <a:ext uri="{FF2B5EF4-FFF2-40B4-BE49-F238E27FC236}">
                  <a16:creationId xmlns:a16="http://schemas.microsoft.com/office/drawing/2014/main" id="{0332A23B-5E77-28BA-8888-77BBA27591AD}"/>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362">
              <a:extLst>
                <a:ext uri="{FF2B5EF4-FFF2-40B4-BE49-F238E27FC236}">
                  <a16:creationId xmlns:a16="http://schemas.microsoft.com/office/drawing/2014/main" id="{D2318061-2883-186F-A07A-A6C69F715C91}"/>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363">
              <a:extLst>
                <a:ext uri="{FF2B5EF4-FFF2-40B4-BE49-F238E27FC236}">
                  <a16:creationId xmlns:a16="http://schemas.microsoft.com/office/drawing/2014/main" id="{3B321C53-AD8B-1E32-565F-F0820587D0A2}"/>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364">
              <a:extLst>
                <a:ext uri="{FF2B5EF4-FFF2-40B4-BE49-F238E27FC236}">
                  <a16:creationId xmlns:a16="http://schemas.microsoft.com/office/drawing/2014/main" id="{D7AAE601-6230-F6DB-D958-688619CB0CC3}"/>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5" name="Freeform 365">
              <a:extLst>
                <a:ext uri="{FF2B5EF4-FFF2-40B4-BE49-F238E27FC236}">
                  <a16:creationId xmlns:a16="http://schemas.microsoft.com/office/drawing/2014/main" id="{6FA439C8-C3BD-1CD9-68A7-47D0D241BA65}"/>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377">
              <a:extLst>
                <a:ext uri="{FF2B5EF4-FFF2-40B4-BE49-F238E27FC236}">
                  <a16:creationId xmlns:a16="http://schemas.microsoft.com/office/drawing/2014/main" id="{DF1E9D25-0C3F-0B8E-91D1-0970D15FC7AA}"/>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378">
              <a:extLst>
                <a:ext uri="{FF2B5EF4-FFF2-40B4-BE49-F238E27FC236}">
                  <a16:creationId xmlns:a16="http://schemas.microsoft.com/office/drawing/2014/main" id="{27CB2677-3C87-5A48-0FF6-AFFF92D1F4B7}"/>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Oval 379">
              <a:extLst>
                <a:ext uri="{FF2B5EF4-FFF2-40B4-BE49-F238E27FC236}">
                  <a16:creationId xmlns:a16="http://schemas.microsoft.com/office/drawing/2014/main" id="{94D30B59-4D5A-4141-3F50-7CE228B01CDA}"/>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Oval 380">
              <a:extLst>
                <a:ext uri="{FF2B5EF4-FFF2-40B4-BE49-F238E27FC236}">
                  <a16:creationId xmlns:a16="http://schemas.microsoft.com/office/drawing/2014/main" id="{27DFE1F6-8A00-5390-1187-577A9DCA5A3A}"/>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381">
              <a:extLst>
                <a:ext uri="{FF2B5EF4-FFF2-40B4-BE49-F238E27FC236}">
                  <a16:creationId xmlns:a16="http://schemas.microsoft.com/office/drawing/2014/main" id="{2A028B3D-CA26-FDE8-B970-81247C691ABB}"/>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Freeform 382">
              <a:extLst>
                <a:ext uri="{FF2B5EF4-FFF2-40B4-BE49-F238E27FC236}">
                  <a16:creationId xmlns:a16="http://schemas.microsoft.com/office/drawing/2014/main" id="{EDE0FB8E-C217-AFD8-58E3-8C5B2A796BE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383">
              <a:extLst>
                <a:ext uri="{FF2B5EF4-FFF2-40B4-BE49-F238E27FC236}">
                  <a16:creationId xmlns:a16="http://schemas.microsoft.com/office/drawing/2014/main" id="{D2845F67-400D-27C6-352D-01035DC1DE24}"/>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Freeform 384">
              <a:extLst>
                <a:ext uri="{FF2B5EF4-FFF2-40B4-BE49-F238E27FC236}">
                  <a16:creationId xmlns:a16="http://schemas.microsoft.com/office/drawing/2014/main" id="{5F2DE5D9-D023-D4B5-50DC-9EF640D13582}"/>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4" name="Freeform 385">
              <a:extLst>
                <a:ext uri="{FF2B5EF4-FFF2-40B4-BE49-F238E27FC236}">
                  <a16:creationId xmlns:a16="http://schemas.microsoft.com/office/drawing/2014/main" id="{3034083D-1A5E-C804-4DAC-C2EF75EE009D}"/>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Freeform 397">
              <a:extLst>
                <a:ext uri="{FF2B5EF4-FFF2-40B4-BE49-F238E27FC236}">
                  <a16:creationId xmlns:a16="http://schemas.microsoft.com/office/drawing/2014/main" id="{C11CD43E-5764-B297-80D9-C1F2E2C0F862}"/>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398">
              <a:extLst>
                <a:ext uri="{FF2B5EF4-FFF2-40B4-BE49-F238E27FC236}">
                  <a16:creationId xmlns:a16="http://schemas.microsoft.com/office/drawing/2014/main" id="{CA11FC51-FFEE-510B-433B-D63060E94E23}"/>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Oval 399">
              <a:extLst>
                <a:ext uri="{FF2B5EF4-FFF2-40B4-BE49-F238E27FC236}">
                  <a16:creationId xmlns:a16="http://schemas.microsoft.com/office/drawing/2014/main" id="{5632CB16-99EF-64C7-30A4-680D29D6690C}"/>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8" name="Oval 400">
              <a:extLst>
                <a:ext uri="{FF2B5EF4-FFF2-40B4-BE49-F238E27FC236}">
                  <a16:creationId xmlns:a16="http://schemas.microsoft.com/office/drawing/2014/main" id="{3EE265E8-8CB7-27EF-317C-DECFB476EC20}"/>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Freeform 401">
              <a:extLst>
                <a:ext uri="{FF2B5EF4-FFF2-40B4-BE49-F238E27FC236}">
                  <a16:creationId xmlns:a16="http://schemas.microsoft.com/office/drawing/2014/main" id="{89E67B44-DB4A-9865-C6CE-7C935F840491}"/>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Freeform 402">
              <a:extLst>
                <a:ext uri="{FF2B5EF4-FFF2-40B4-BE49-F238E27FC236}">
                  <a16:creationId xmlns:a16="http://schemas.microsoft.com/office/drawing/2014/main" id="{8663AE0E-61B5-3FFB-C47B-3D10E7C2DF78}"/>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403">
              <a:extLst>
                <a:ext uri="{FF2B5EF4-FFF2-40B4-BE49-F238E27FC236}">
                  <a16:creationId xmlns:a16="http://schemas.microsoft.com/office/drawing/2014/main" id="{4972585C-1D08-D2DB-5425-012036AB4500}"/>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404">
              <a:extLst>
                <a:ext uri="{FF2B5EF4-FFF2-40B4-BE49-F238E27FC236}">
                  <a16:creationId xmlns:a16="http://schemas.microsoft.com/office/drawing/2014/main" id="{C37782ED-CE95-95B5-3B07-02DC670914D7}"/>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405">
              <a:extLst>
                <a:ext uri="{FF2B5EF4-FFF2-40B4-BE49-F238E27FC236}">
                  <a16:creationId xmlns:a16="http://schemas.microsoft.com/office/drawing/2014/main" id="{5DC7D07F-275C-3AC0-DBF1-EE6852C295B5}"/>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418">
              <a:extLst>
                <a:ext uri="{FF2B5EF4-FFF2-40B4-BE49-F238E27FC236}">
                  <a16:creationId xmlns:a16="http://schemas.microsoft.com/office/drawing/2014/main" id="{0B13BCAC-1CFF-A570-634D-A25EC477542C}"/>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Freeform 419">
              <a:extLst>
                <a:ext uri="{FF2B5EF4-FFF2-40B4-BE49-F238E27FC236}">
                  <a16:creationId xmlns:a16="http://schemas.microsoft.com/office/drawing/2014/main" id="{B021C2AD-FD94-B619-7C8D-1FE04FBAB30E}"/>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6" name="Freeform 420">
              <a:extLst>
                <a:ext uri="{FF2B5EF4-FFF2-40B4-BE49-F238E27FC236}">
                  <a16:creationId xmlns:a16="http://schemas.microsoft.com/office/drawing/2014/main" id="{7A46687E-E7BD-4FBF-5A60-B9924175BEA8}"/>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7" name="Freeform 421">
              <a:extLst>
                <a:ext uri="{FF2B5EF4-FFF2-40B4-BE49-F238E27FC236}">
                  <a16:creationId xmlns:a16="http://schemas.microsoft.com/office/drawing/2014/main" id="{26B5959E-07CC-CCE6-8A27-D426D044CB99}"/>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422">
              <a:extLst>
                <a:ext uri="{FF2B5EF4-FFF2-40B4-BE49-F238E27FC236}">
                  <a16:creationId xmlns:a16="http://schemas.microsoft.com/office/drawing/2014/main" id="{764AD0B1-E478-F777-DA01-1B79A9D842F2}"/>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Oval 423">
              <a:extLst>
                <a:ext uri="{FF2B5EF4-FFF2-40B4-BE49-F238E27FC236}">
                  <a16:creationId xmlns:a16="http://schemas.microsoft.com/office/drawing/2014/main" id="{A9316B60-F54B-E757-BA72-09B41050CAE0}"/>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0" name="Freeform 424">
              <a:extLst>
                <a:ext uri="{FF2B5EF4-FFF2-40B4-BE49-F238E27FC236}">
                  <a16:creationId xmlns:a16="http://schemas.microsoft.com/office/drawing/2014/main" id="{C838BD51-D045-5926-5A6C-0A1D8820C897}"/>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425">
              <a:extLst>
                <a:ext uri="{FF2B5EF4-FFF2-40B4-BE49-F238E27FC236}">
                  <a16:creationId xmlns:a16="http://schemas.microsoft.com/office/drawing/2014/main" id="{3BECAFB3-B640-B7A7-5652-0D49E3AC608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426">
              <a:extLst>
                <a:ext uri="{FF2B5EF4-FFF2-40B4-BE49-F238E27FC236}">
                  <a16:creationId xmlns:a16="http://schemas.microsoft.com/office/drawing/2014/main" id="{6D9AF534-D791-7CC6-5A63-93127095C829}"/>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438">
              <a:extLst>
                <a:ext uri="{FF2B5EF4-FFF2-40B4-BE49-F238E27FC236}">
                  <a16:creationId xmlns:a16="http://schemas.microsoft.com/office/drawing/2014/main" id="{3CE7963F-2093-A83D-F84D-35D5C98112CD}"/>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Freeform 439">
              <a:extLst>
                <a:ext uri="{FF2B5EF4-FFF2-40B4-BE49-F238E27FC236}">
                  <a16:creationId xmlns:a16="http://schemas.microsoft.com/office/drawing/2014/main" id="{AC898CFF-0C05-6026-ACB4-A825CE938FFC}"/>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Freeform 440">
              <a:extLst>
                <a:ext uri="{FF2B5EF4-FFF2-40B4-BE49-F238E27FC236}">
                  <a16:creationId xmlns:a16="http://schemas.microsoft.com/office/drawing/2014/main" id="{30D2BFBC-DFCE-2A5F-C40E-D4FDBB113FA5}"/>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441">
              <a:extLst>
                <a:ext uri="{FF2B5EF4-FFF2-40B4-BE49-F238E27FC236}">
                  <a16:creationId xmlns:a16="http://schemas.microsoft.com/office/drawing/2014/main" id="{CD36F45B-D90C-E763-4723-3C10B10BBB5A}"/>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7" name="Freeform 442">
              <a:extLst>
                <a:ext uri="{FF2B5EF4-FFF2-40B4-BE49-F238E27FC236}">
                  <a16:creationId xmlns:a16="http://schemas.microsoft.com/office/drawing/2014/main" id="{EFBD7F8A-7356-CEF5-837F-50B41B43B624}"/>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Oval 443">
              <a:extLst>
                <a:ext uri="{FF2B5EF4-FFF2-40B4-BE49-F238E27FC236}">
                  <a16:creationId xmlns:a16="http://schemas.microsoft.com/office/drawing/2014/main" id="{19814A7C-0B1E-F263-DBDC-405A0A540FCF}"/>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Oval 444">
              <a:extLst>
                <a:ext uri="{FF2B5EF4-FFF2-40B4-BE49-F238E27FC236}">
                  <a16:creationId xmlns:a16="http://schemas.microsoft.com/office/drawing/2014/main" id="{5808FEC4-47F0-E30B-476A-14FE39EFA121}"/>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445">
              <a:extLst>
                <a:ext uri="{FF2B5EF4-FFF2-40B4-BE49-F238E27FC236}">
                  <a16:creationId xmlns:a16="http://schemas.microsoft.com/office/drawing/2014/main" id="{00868AA2-D972-0810-5022-C9AA3259157D}"/>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Freeform 446">
              <a:extLst>
                <a:ext uri="{FF2B5EF4-FFF2-40B4-BE49-F238E27FC236}">
                  <a16:creationId xmlns:a16="http://schemas.microsoft.com/office/drawing/2014/main" id="{3731C75D-4500-7DE3-B4D2-F35A671E145A}"/>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Freeform 458">
              <a:extLst>
                <a:ext uri="{FF2B5EF4-FFF2-40B4-BE49-F238E27FC236}">
                  <a16:creationId xmlns:a16="http://schemas.microsoft.com/office/drawing/2014/main" id="{7D75C381-EC72-3D7E-2166-58934675C0DE}"/>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Freeform 459">
              <a:extLst>
                <a:ext uri="{FF2B5EF4-FFF2-40B4-BE49-F238E27FC236}">
                  <a16:creationId xmlns:a16="http://schemas.microsoft.com/office/drawing/2014/main" id="{F8A838B7-A95C-C085-5C88-C6499FD4F49E}"/>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460">
              <a:extLst>
                <a:ext uri="{FF2B5EF4-FFF2-40B4-BE49-F238E27FC236}">
                  <a16:creationId xmlns:a16="http://schemas.microsoft.com/office/drawing/2014/main" id="{C7AF0470-3DAA-8BD7-B836-69622D251592}"/>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461">
              <a:extLst>
                <a:ext uri="{FF2B5EF4-FFF2-40B4-BE49-F238E27FC236}">
                  <a16:creationId xmlns:a16="http://schemas.microsoft.com/office/drawing/2014/main" id="{41AADC33-5272-6440-6CEA-3BEA2D844AD4}"/>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462">
              <a:extLst>
                <a:ext uri="{FF2B5EF4-FFF2-40B4-BE49-F238E27FC236}">
                  <a16:creationId xmlns:a16="http://schemas.microsoft.com/office/drawing/2014/main" id="{346CC0A1-324C-2DF1-610D-BFC9EC1EA44C}"/>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Freeform 463">
              <a:extLst>
                <a:ext uri="{FF2B5EF4-FFF2-40B4-BE49-F238E27FC236}">
                  <a16:creationId xmlns:a16="http://schemas.microsoft.com/office/drawing/2014/main" id="{E342B639-BC9D-3056-B021-5DDF2A0A0AE1}"/>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464">
              <a:extLst>
                <a:ext uri="{FF2B5EF4-FFF2-40B4-BE49-F238E27FC236}">
                  <a16:creationId xmlns:a16="http://schemas.microsoft.com/office/drawing/2014/main" id="{E96D5D0E-A8F2-0835-73B7-B8BA12063A64}"/>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465">
              <a:extLst>
                <a:ext uri="{FF2B5EF4-FFF2-40B4-BE49-F238E27FC236}">
                  <a16:creationId xmlns:a16="http://schemas.microsoft.com/office/drawing/2014/main" id="{99E2F8F4-47E9-D15A-59ED-513D3AA8B888}"/>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466">
              <a:extLst>
                <a:ext uri="{FF2B5EF4-FFF2-40B4-BE49-F238E27FC236}">
                  <a16:creationId xmlns:a16="http://schemas.microsoft.com/office/drawing/2014/main" id="{A9B2779B-5355-C591-94E0-AE25CBCF0010}"/>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1" name="Freeform 478">
              <a:extLst>
                <a:ext uri="{FF2B5EF4-FFF2-40B4-BE49-F238E27FC236}">
                  <a16:creationId xmlns:a16="http://schemas.microsoft.com/office/drawing/2014/main" id="{C28C3F78-CDB7-C4D3-DAF2-C158108568F8}"/>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479">
              <a:extLst>
                <a:ext uri="{FF2B5EF4-FFF2-40B4-BE49-F238E27FC236}">
                  <a16:creationId xmlns:a16="http://schemas.microsoft.com/office/drawing/2014/main" id="{86C455A4-39A1-77A8-85A2-C8109AEB242F}"/>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480">
              <a:extLst>
                <a:ext uri="{FF2B5EF4-FFF2-40B4-BE49-F238E27FC236}">
                  <a16:creationId xmlns:a16="http://schemas.microsoft.com/office/drawing/2014/main" id="{48D5FEDB-36CC-F02B-B576-9820587D39DD}"/>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481">
              <a:extLst>
                <a:ext uri="{FF2B5EF4-FFF2-40B4-BE49-F238E27FC236}">
                  <a16:creationId xmlns:a16="http://schemas.microsoft.com/office/drawing/2014/main" id="{C4F76CC8-D0C1-B624-9AE6-B1049114041F}"/>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482">
              <a:extLst>
                <a:ext uri="{FF2B5EF4-FFF2-40B4-BE49-F238E27FC236}">
                  <a16:creationId xmlns:a16="http://schemas.microsoft.com/office/drawing/2014/main" id="{A6A62C6A-DB9D-B774-1AFB-8FC99590FA81}"/>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483">
              <a:extLst>
                <a:ext uri="{FF2B5EF4-FFF2-40B4-BE49-F238E27FC236}">
                  <a16:creationId xmlns:a16="http://schemas.microsoft.com/office/drawing/2014/main" id="{BA103E8C-BAC4-F33B-7812-E3088D175870}"/>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484">
              <a:extLst>
                <a:ext uri="{FF2B5EF4-FFF2-40B4-BE49-F238E27FC236}">
                  <a16:creationId xmlns:a16="http://schemas.microsoft.com/office/drawing/2014/main" id="{639CB2A7-F69E-6FD7-96BF-F3DA336E1C38}"/>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485">
              <a:extLst>
                <a:ext uri="{FF2B5EF4-FFF2-40B4-BE49-F238E27FC236}">
                  <a16:creationId xmlns:a16="http://schemas.microsoft.com/office/drawing/2014/main" id="{1D440ADA-8C1E-1619-11E9-50246DD03907}"/>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Oval 486">
              <a:extLst>
                <a:ext uri="{FF2B5EF4-FFF2-40B4-BE49-F238E27FC236}">
                  <a16:creationId xmlns:a16="http://schemas.microsoft.com/office/drawing/2014/main" id="{1FF11037-3C80-47B9-DF7E-FA601D836DA1}"/>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Oval 498">
              <a:extLst>
                <a:ext uri="{FF2B5EF4-FFF2-40B4-BE49-F238E27FC236}">
                  <a16:creationId xmlns:a16="http://schemas.microsoft.com/office/drawing/2014/main" id="{B0DD1C67-F2A0-52A2-B84C-C92A78D15965}"/>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Oval 499">
              <a:extLst>
                <a:ext uri="{FF2B5EF4-FFF2-40B4-BE49-F238E27FC236}">
                  <a16:creationId xmlns:a16="http://schemas.microsoft.com/office/drawing/2014/main" id="{B6486C25-24A6-88DD-95D5-F7C345EE257B}"/>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Freeform 500">
              <a:extLst>
                <a:ext uri="{FF2B5EF4-FFF2-40B4-BE49-F238E27FC236}">
                  <a16:creationId xmlns:a16="http://schemas.microsoft.com/office/drawing/2014/main" id="{0F2BF4CC-652D-420E-35FA-BB3D65542DA4}"/>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Freeform 501">
              <a:extLst>
                <a:ext uri="{FF2B5EF4-FFF2-40B4-BE49-F238E27FC236}">
                  <a16:creationId xmlns:a16="http://schemas.microsoft.com/office/drawing/2014/main" id="{844C8F2B-0238-C125-7408-1E7F53664291}"/>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502">
              <a:extLst>
                <a:ext uri="{FF2B5EF4-FFF2-40B4-BE49-F238E27FC236}">
                  <a16:creationId xmlns:a16="http://schemas.microsoft.com/office/drawing/2014/main" id="{533FCA49-5A13-1B4C-89D6-5BE850697A35}"/>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Freeform 503">
              <a:extLst>
                <a:ext uri="{FF2B5EF4-FFF2-40B4-BE49-F238E27FC236}">
                  <a16:creationId xmlns:a16="http://schemas.microsoft.com/office/drawing/2014/main" id="{C723EFE2-537D-FEEB-3FCF-5A9EF428B88B}"/>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504">
              <a:extLst>
                <a:ext uri="{FF2B5EF4-FFF2-40B4-BE49-F238E27FC236}">
                  <a16:creationId xmlns:a16="http://schemas.microsoft.com/office/drawing/2014/main" id="{82CBACCC-1851-9487-7D34-35858E19E4F6}"/>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505">
              <a:extLst>
                <a:ext uri="{FF2B5EF4-FFF2-40B4-BE49-F238E27FC236}">
                  <a16:creationId xmlns:a16="http://schemas.microsoft.com/office/drawing/2014/main" id="{35B68258-44A5-DE9C-ABCD-EE1A67A63967}"/>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506">
              <a:extLst>
                <a:ext uri="{FF2B5EF4-FFF2-40B4-BE49-F238E27FC236}">
                  <a16:creationId xmlns:a16="http://schemas.microsoft.com/office/drawing/2014/main" id="{926E34D2-640E-6EE9-B9CA-62B37250C185}"/>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Oval 518">
              <a:extLst>
                <a:ext uri="{FF2B5EF4-FFF2-40B4-BE49-F238E27FC236}">
                  <a16:creationId xmlns:a16="http://schemas.microsoft.com/office/drawing/2014/main" id="{8CD4C38D-1FBF-3E96-3806-6AFAC1782F68}"/>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519">
              <a:extLst>
                <a:ext uri="{FF2B5EF4-FFF2-40B4-BE49-F238E27FC236}">
                  <a16:creationId xmlns:a16="http://schemas.microsoft.com/office/drawing/2014/main" id="{0EE20D84-F12F-9E0F-0B23-826621B09109}"/>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520">
              <a:extLst>
                <a:ext uri="{FF2B5EF4-FFF2-40B4-BE49-F238E27FC236}">
                  <a16:creationId xmlns:a16="http://schemas.microsoft.com/office/drawing/2014/main" id="{B946905E-0D3F-1AA7-9A44-BBEDF71409AE}"/>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521">
              <a:extLst>
                <a:ext uri="{FF2B5EF4-FFF2-40B4-BE49-F238E27FC236}">
                  <a16:creationId xmlns:a16="http://schemas.microsoft.com/office/drawing/2014/main" id="{B93F3207-F823-3168-6824-064BC64EEBF2}"/>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522">
              <a:extLst>
                <a:ext uri="{FF2B5EF4-FFF2-40B4-BE49-F238E27FC236}">
                  <a16:creationId xmlns:a16="http://schemas.microsoft.com/office/drawing/2014/main" id="{6633FB73-D025-39B2-FDD8-0B7D214FABD4}"/>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Freeform 523">
              <a:extLst>
                <a:ext uri="{FF2B5EF4-FFF2-40B4-BE49-F238E27FC236}">
                  <a16:creationId xmlns:a16="http://schemas.microsoft.com/office/drawing/2014/main" id="{6FB64B2F-CC1F-D90D-653B-9282837FB431}"/>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524">
              <a:extLst>
                <a:ext uri="{FF2B5EF4-FFF2-40B4-BE49-F238E27FC236}">
                  <a16:creationId xmlns:a16="http://schemas.microsoft.com/office/drawing/2014/main" id="{6491D525-D5C4-8768-44D6-95BFB491E276}"/>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525">
              <a:extLst>
                <a:ext uri="{FF2B5EF4-FFF2-40B4-BE49-F238E27FC236}">
                  <a16:creationId xmlns:a16="http://schemas.microsoft.com/office/drawing/2014/main" id="{D8C3BDA2-0F56-35F9-3F1D-D92D47F2596F}"/>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526">
              <a:extLst>
                <a:ext uri="{FF2B5EF4-FFF2-40B4-BE49-F238E27FC236}">
                  <a16:creationId xmlns:a16="http://schemas.microsoft.com/office/drawing/2014/main" id="{1293162B-13BC-C418-79A6-5C6F82FF0C2E}"/>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8" name="Freeform 538">
              <a:extLst>
                <a:ext uri="{FF2B5EF4-FFF2-40B4-BE49-F238E27FC236}">
                  <a16:creationId xmlns:a16="http://schemas.microsoft.com/office/drawing/2014/main" id="{3CDFF3D2-5D99-729B-FFEC-FDDFB0C7B8B5}"/>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539">
              <a:extLst>
                <a:ext uri="{FF2B5EF4-FFF2-40B4-BE49-F238E27FC236}">
                  <a16:creationId xmlns:a16="http://schemas.microsoft.com/office/drawing/2014/main" id="{79C3F17B-2859-4FF6-D077-D88CCD3019F1}"/>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Oval 540">
              <a:extLst>
                <a:ext uri="{FF2B5EF4-FFF2-40B4-BE49-F238E27FC236}">
                  <a16:creationId xmlns:a16="http://schemas.microsoft.com/office/drawing/2014/main" id="{AD6E7A58-6663-0FD0-EC2A-F46C7DEB0AF2}"/>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1" name="Oval 541">
              <a:extLst>
                <a:ext uri="{FF2B5EF4-FFF2-40B4-BE49-F238E27FC236}">
                  <a16:creationId xmlns:a16="http://schemas.microsoft.com/office/drawing/2014/main" id="{B4206378-5FF9-0373-4C33-349CECDEC8AA}"/>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542">
              <a:extLst>
                <a:ext uri="{FF2B5EF4-FFF2-40B4-BE49-F238E27FC236}">
                  <a16:creationId xmlns:a16="http://schemas.microsoft.com/office/drawing/2014/main" id="{3C424545-73F0-5160-CB22-9377F3109608}"/>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Freeform 543">
              <a:extLst>
                <a:ext uri="{FF2B5EF4-FFF2-40B4-BE49-F238E27FC236}">
                  <a16:creationId xmlns:a16="http://schemas.microsoft.com/office/drawing/2014/main" id="{67D5A224-B369-A3CC-C073-7B5CE73321B2}"/>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544">
              <a:extLst>
                <a:ext uri="{FF2B5EF4-FFF2-40B4-BE49-F238E27FC236}">
                  <a16:creationId xmlns:a16="http://schemas.microsoft.com/office/drawing/2014/main" id="{9A3290F1-7D4E-A0E6-65FE-0340D39F1882}"/>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Freeform 545">
              <a:extLst>
                <a:ext uri="{FF2B5EF4-FFF2-40B4-BE49-F238E27FC236}">
                  <a16:creationId xmlns:a16="http://schemas.microsoft.com/office/drawing/2014/main" id="{B56AAEDE-24D7-4386-7458-0998CEA74B52}"/>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Freeform 546">
              <a:extLst>
                <a:ext uri="{FF2B5EF4-FFF2-40B4-BE49-F238E27FC236}">
                  <a16:creationId xmlns:a16="http://schemas.microsoft.com/office/drawing/2014/main" id="{CD0919A5-7F09-7618-DC57-36A3ACDDF3BB}"/>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558">
              <a:extLst>
                <a:ext uri="{FF2B5EF4-FFF2-40B4-BE49-F238E27FC236}">
                  <a16:creationId xmlns:a16="http://schemas.microsoft.com/office/drawing/2014/main" id="{BE8D593F-787D-83B8-B565-D4E4E60BC6C8}"/>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559">
              <a:extLst>
                <a:ext uri="{FF2B5EF4-FFF2-40B4-BE49-F238E27FC236}">
                  <a16:creationId xmlns:a16="http://schemas.microsoft.com/office/drawing/2014/main" id="{F75865B6-2CA2-109D-3D2A-C608398389AC}"/>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Oval 560">
              <a:extLst>
                <a:ext uri="{FF2B5EF4-FFF2-40B4-BE49-F238E27FC236}">
                  <a16:creationId xmlns:a16="http://schemas.microsoft.com/office/drawing/2014/main" id="{CB9916F1-AB4A-583A-4B01-08A144696B4F}"/>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Oval 561">
              <a:extLst>
                <a:ext uri="{FF2B5EF4-FFF2-40B4-BE49-F238E27FC236}">
                  <a16:creationId xmlns:a16="http://schemas.microsoft.com/office/drawing/2014/main" id="{B5376169-C494-4BD6-66D9-A5ACDEA737DE}"/>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562">
              <a:extLst>
                <a:ext uri="{FF2B5EF4-FFF2-40B4-BE49-F238E27FC236}">
                  <a16:creationId xmlns:a16="http://schemas.microsoft.com/office/drawing/2014/main" id="{8102451F-96B3-BAF8-3166-8B2E81F10095}"/>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563">
              <a:extLst>
                <a:ext uri="{FF2B5EF4-FFF2-40B4-BE49-F238E27FC236}">
                  <a16:creationId xmlns:a16="http://schemas.microsoft.com/office/drawing/2014/main" id="{B41D3A78-0368-BA96-E0F2-A32916FE941A}"/>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564">
              <a:extLst>
                <a:ext uri="{FF2B5EF4-FFF2-40B4-BE49-F238E27FC236}">
                  <a16:creationId xmlns:a16="http://schemas.microsoft.com/office/drawing/2014/main" id="{C4766303-AE74-9407-46BF-85AA8590A09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565">
              <a:extLst>
                <a:ext uri="{FF2B5EF4-FFF2-40B4-BE49-F238E27FC236}">
                  <a16:creationId xmlns:a16="http://schemas.microsoft.com/office/drawing/2014/main" id="{CE1E6F12-DBD1-0023-B4E7-9BFA6BAB6A96}"/>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5" name="Freeform 566">
              <a:extLst>
                <a:ext uri="{FF2B5EF4-FFF2-40B4-BE49-F238E27FC236}">
                  <a16:creationId xmlns:a16="http://schemas.microsoft.com/office/drawing/2014/main" id="{575D266F-DDA8-FD70-4B8A-9ACE923E6A4A}"/>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578">
              <a:extLst>
                <a:ext uri="{FF2B5EF4-FFF2-40B4-BE49-F238E27FC236}">
                  <a16:creationId xmlns:a16="http://schemas.microsoft.com/office/drawing/2014/main" id="{125CE159-6DCA-CA27-7DDA-981ACC9A4AD7}"/>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Freeform 579">
              <a:extLst>
                <a:ext uri="{FF2B5EF4-FFF2-40B4-BE49-F238E27FC236}">
                  <a16:creationId xmlns:a16="http://schemas.microsoft.com/office/drawing/2014/main" id="{A8FFCA21-C4C9-F7F3-2970-D912D8F6FC0D}"/>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8" name="Freeform 580">
              <a:extLst>
                <a:ext uri="{FF2B5EF4-FFF2-40B4-BE49-F238E27FC236}">
                  <a16:creationId xmlns:a16="http://schemas.microsoft.com/office/drawing/2014/main" id="{B22A6798-D125-9871-8124-3588620853A0}"/>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9" name="Freeform 581">
              <a:extLst>
                <a:ext uri="{FF2B5EF4-FFF2-40B4-BE49-F238E27FC236}">
                  <a16:creationId xmlns:a16="http://schemas.microsoft.com/office/drawing/2014/main" id="{03CC8649-501B-C9C6-2B3F-144EECA96B4B}"/>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0" name="Freeform 582">
              <a:extLst>
                <a:ext uri="{FF2B5EF4-FFF2-40B4-BE49-F238E27FC236}">
                  <a16:creationId xmlns:a16="http://schemas.microsoft.com/office/drawing/2014/main" id="{5FE625A6-520C-4793-2C4D-1C94C7B93F6A}"/>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1" name="Oval 583">
              <a:extLst>
                <a:ext uri="{FF2B5EF4-FFF2-40B4-BE49-F238E27FC236}">
                  <a16:creationId xmlns:a16="http://schemas.microsoft.com/office/drawing/2014/main" id="{33F1ED4C-6BF8-761D-917E-5BF8657A57ED}"/>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2" name="Freeform 584">
              <a:extLst>
                <a:ext uri="{FF2B5EF4-FFF2-40B4-BE49-F238E27FC236}">
                  <a16:creationId xmlns:a16="http://schemas.microsoft.com/office/drawing/2014/main" id="{DEDAB198-A4B4-DDF8-21F2-25C33ABF518C}"/>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3" name="Freeform 585">
              <a:extLst>
                <a:ext uri="{FF2B5EF4-FFF2-40B4-BE49-F238E27FC236}">
                  <a16:creationId xmlns:a16="http://schemas.microsoft.com/office/drawing/2014/main" id="{EC188A2F-2D80-73F2-BF06-79699985CD6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4" name="Freeform 586">
              <a:extLst>
                <a:ext uri="{FF2B5EF4-FFF2-40B4-BE49-F238E27FC236}">
                  <a16:creationId xmlns:a16="http://schemas.microsoft.com/office/drawing/2014/main" id="{699E8E68-988C-32D1-3AB3-F8A2D7E059AB}"/>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5" name="Freeform 598">
              <a:extLst>
                <a:ext uri="{FF2B5EF4-FFF2-40B4-BE49-F238E27FC236}">
                  <a16:creationId xmlns:a16="http://schemas.microsoft.com/office/drawing/2014/main" id="{565C55CF-C135-9AA4-C48D-96951544B9C8}"/>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6" name="Freeform 599">
              <a:extLst>
                <a:ext uri="{FF2B5EF4-FFF2-40B4-BE49-F238E27FC236}">
                  <a16:creationId xmlns:a16="http://schemas.microsoft.com/office/drawing/2014/main" id="{8BD9DDCD-CC2B-A1D9-9031-DB3F60B23D99}"/>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7" name="Freeform 600">
              <a:extLst>
                <a:ext uri="{FF2B5EF4-FFF2-40B4-BE49-F238E27FC236}">
                  <a16:creationId xmlns:a16="http://schemas.microsoft.com/office/drawing/2014/main" id="{A3F4C5A3-2CE4-053E-B4ED-058ACE8E8C85}"/>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8" name="Freeform 601">
              <a:extLst>
                <a:ext uri="{FF2B5EF4-FFF2-40B4-BE49-F238E27FC236}">
                  <a16:creationId xmlns:a16="http://schemas.microsoft.com/office/drawing/2014/main" id="{D412C261-1395-FC70-660F-13BF4607E0FE}"/>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602">
              <a:extLst>
                <a:ext uri="{FF2B5EF4-FFF2-40B4-BE49-F238E27FC236}">
                  <a16:creationId xmlns:a16="http://schemas.microsoft.com/office/drawing/2014/main" id="{654C88B9-7E58-3016-96A2-F5915B146FB7}"/>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Oval 603">
              <a:extLst>
                <a:ext uri="{FF2B5EF4-FFF2-40B4-BE49-F238E27FC236}">
                  <a16:creationId xmlns:a16="http://schemas.microsoft.com/office/drawing/2014/main" id="{ADFA4A2D-5B47-3641-89A9-1E453BAE93F1}"/>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Oval 604">
              <a:extLst>
                <a:ext uri="{FF2B5EF4-FFF2-40B4-BE49-F238E27FC236}">
                  <a16:creationId xmlns:a16="http://schemas.microsoft.com/office/drawing/2014/main" id="{BB02B951-C161-1320-4C0E-784482FDB740}"/>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605">
              <a:extLst>
                <a:ext uri="{FF2B5EF4-FFF2-40B4-BE49-F238E27FC236}">
                  <a16:creationId xmlns:a16="http://schemas.microsoft.com/office/drawing/2014/main" id="{DE69210E-1BCC-1FC8-C95F-4A916BE29427}"/>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606">
              <a:extLst>
                <a:ext uri="{FF2B5EF4-FFF2-40B4-BE49-F238E27FC236}">
                  <a16:creationId xmlns:a16="http://schemas.microsoft.com/office/drawing/2014/main" id="{9CD88471-9D47-FE97-9E85-3FF0F53F180D}"/>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ppt_x"/>
                                          </p:val>
                                        </p:tav>
                                        <p:tav tm="100000">
                                          <p:val>
                                            <p:strVal val="#ppt_x"/>
                                          </p:val>
                                        </p:tav>
                                      </p:tavLst>
                                    </p:anim>
                                    <p:anim calcmode="lin" valueType="num">
                                      <p:cBhvr additive="base">
                                        <p:cTn id="8" dur="75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750" fill="hold"/>
                                        <p:tgtEl>
                                          <p:spTgt spid="4"/>
                                        </p:tgtEl>
                                        <p:attrNameLst>
                                          <p:attrName>ppt_x</p:attrName>
                                        </p:attrNameLst>
                                      </p:cBhvr>
                                      <p:tavLst>
                                        <p:tav tm="0">
                                          <p:val>
                                            <p:strVal val="1+#ppt_w/2"/>
                                          </p:val>
                                        </p:tav>
                                        <p:tav tm="100000">
                                          <p:val>
                                            <p:strVal val="#ppt_x"/>
                                          </p:val>
                                        </p:tav>
                                      </p:tavLst>
                                    </p:anim>
                                    <p:anim calcmode="lin" valueType="num">
                                      <p:cBhvr additive="base">
                                        <p:cTn id="12" dur="75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86"/>
                                        </p:tgtEl>
                                        <p:attrNameLst>
                                          <p:attrName>style.visibility</p:attrName>
                                        </p:attrNameLst>
                                      </p:cBhvr>
                                      <p:to>
                                        <p:strVal val="visible"/>
                                      </p:to>
                                    </p:set>
                                    <p:anim calcmode="lin" valueType="num">
                                      <p:cBhvr additive="base">
                                        <p:cTn id="15" dur="500" fill="hold"/>
                                        <p:tgtEl>
                                          <p:spTgt spid="286"/>
                                        </p:tgtEl>
                                        <p:attrNameLst>
                                          <p:attrName>ppt_x</p:attrName>
                                        </p:attrNameLst>
                                      </p:cBhvr>
                                      <p:tavLst>
                                        <p:tav tm="0">
                                          <p:val>
                                            <p:strVal val="#ppt_x"/>
                                          </p:val>
                                        </p:tav>
                                        <p:tav tm="100000">
                                          <p:val>
                                            <p:strVal val="#ppt_x"/>
                                          </p:val>
                                        </p:tav>
                                      </p:tavLst>
                                    </p:anim>
                                    <p:anim calcmode="lin" valueType="num">
                                      <p:cBhvr additive="base">
                                        <p:cTn id="16" dur="500" fill="hold"/>
                                        <p:tgtEl>
                                          <p:spTgt spid="2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34"/>
        <p:cNvGrpSpPr/>
        <p:nvPr/>
      </p:nvGrpSpPr>
      <p:grpSpPr>
        <a:xfrm>
          <a:off x="0" y="0"/>
          <a:ext cx="0" cy="0"/>
          <a:chOff x="0" y="0"/>
          <a:chExt cx="0" cy="0"/>
        </a:xfrm>
      </p:grpSpPr>
      <p:sp>
        <p:nvSpPr>
          <p:cNvPr id="35" name="Google Shape;35;p18"/>
          <p:cNvSpPr txBox="1">
            <a:spLocks noGrp="1"/>
          </p:cNvSpPr>
          <p:nvPr>
            <p:ph type="title"/>
          </p:nvPr>
        </p:nvSpPr>
        <p:spPr>
          <a:xfrm>
            <a:off x="723900" y="1971470"/>
            <a:ext cx="6883130" cy="79875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5000"/>
              <a:buFont typeface="Bebas Neue"/>
              <a:buNone/>
              <a:defRPr sz="5000">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6" name="Google Shape;36;p18"/>
          <p:cNvSpPr txBox="1">
            <a:spLocks noGrp="1"/>
          </p:cNvSpPr>
          <p:nvPr>
            <p:ph type="body" idx="1"/>
          </p:nvPr>
        </p:nvSpPr>
        <p:spPr>
          <a:xfrm>
            <a:off x="723900" y="2727185"/>
            <a:ext cx="6883130" cy="449827"/>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600">
                <a:solidFill>
                  <a:schemeClr val="dk1"/>
                </a:solidFill>
                <a:latin typeface="Arimo" panose="020B0604020202020204" pitchFamily="34" charset="0"/>
                <a:ea typeface="Arimo" panose="020B0604020202020204" pitchFamily="34" charset="0"/>
                <a:cs typeface="Arimo" panose="020B0604020202020204" pitchFamily="34" charset="0"/>
                <a:sym typeface="Anaheim"/>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37" name="Google Shape;37;p18"/>
          <p:cNvSpPr txBox="1">
            <a:spLocks noGrp="1"/>
          </p:cNvSpPr>
          <p:nvPr>
            <p:ph type="body" idx="2"/>
          </p:nvPr>
        </p:nvSpPr>
        <p:spPr>
          <a:xfrm>
            <a:off x="723901" y="974767"/>
            <a:ext cx="1117869" cy="64855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5000"/>
              <a:buNone/>
              <a:defRPr sz="50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grpSp>
        <p:nvGrpSpPr>
          <p:cNvPr id="267" name="Group 888">
            <a:extLst>
              <a:ext uri="{FF2B5EF4-FFF2-40B4-BE49-F238E27FC236}">
                <a16:creationId xmlns:a16="http://schemas.microsoft.com/office/drawing/2014/main" id="{124B21BF-B8A0-FB80-C279-B215D92FD9CC}"/>
              </a:ext>
            </a:extLst>
          </p:cNvPr>
          <p:cNvGrpSpPr/>
          <p:nvPr userDrawn="1"/>
        </p:nvGrpSpPr>
        <p:grpSpPr>
          <a:xfrm flipH="1" flipV="1">
            <a:off x="7203958" y="-155157"/>
            <a:ext cx="2187206" cy="2789633"/>
            <a:chOff x="3700202" y="2700338"/>
            <a:chExt cx="1654175" cy="2109788"/>
          </a:xfrm>
        </p:grpSpPr>
        <p:sp>
          <p:nvSpPr>
            <p:cNvPr id="268" name="Freeform 880">
              <a:extLst>
                <a:ext uri="{FF2B5EF4-FFF2-40B4-BE49-F238E27FC236}">
                  <a16:creationId xmlns:a16="http://schemas.microsoft.com/office/drawing/2014/main" id="{F5793FBE-42E5-3D77-A19B-25186F2CB9E9}"/>
                </a:ext>
              </a:extLst>
            </p:cNvPr>
            <p:cNvSpPr>
              <a:spLocks/>
            </p:cNvSpPr>
            <p:nvPr/>
          </p:nvSpPr>
          <p:spPr bwMode="auto">
            <a:xfrm>
              <a:off x="3700202" y="2700338"/>
              <a:ext cx="1654175" cy="2109788"/>
            </a:xfrm>
            <a:custGeom>
              <a:avLst/>
              <a:gdLst>
                <a:gd name="T0" fmla="*/ 50004 w 50004"/>
                <a:gd name="T1" fmla="*/ 50004 h 63780"/>
                <a:gd name="T2" fmla="*/ 0 w 50004"/>
                <a:gd name="T3" fmla="*/ 0 h 63780"/>
                <a:gd name="T4" fmla="*/ 79 w 50004"/>
                <a:gd name="T5" fmla="*/ 29993 h 63780"/>
                <a:gd name="T6" fmla="*/ 33867 w 50004"/>
                <a:gd name="T7" fmla="*/ 63780 h 63780"/>
                <a:gd name="T8" fmla="*/ 50001 w 50004"/>
                <a:gd name="T9" fmla="*/ 63703 h 63780"/>
                <a:gd name="T10" fmla="*/ 50004 w 50004"/>
                <a:gd name="T11" fmla="*/ 50004 h 63780"/>
              </a:gdLst>
              <a:ahLst/>
              <a:cxnLst>
                <a:cxn ang="0">
                  <a:pos x="T0" y="T1"/>
                </a:cxn>
                <a:cxn ang="0">
                  <a:pos x="T2" y="T3"/>
                </a:cxn>
                <a:cxn ang="0">
                  <a:pos x="T4" y="T5"/>
                </a:cxn>
                <a:cxn ang="0">
                  <a:pos x="T6" y="T7"/>
                </a:cxn>
                <a:cxn ang="0">
                  <a:pos x="T8" y="T9"/>
                </a:cxn>
                <a:cxn ang="0">
                  <a:pos x="T10" y="T11"/>
                </a:cxn>
              </a:cxnLst>
              <a:rect l="0" t="0" r="r" b="b"/>
              <a:pathLst>
                <a:path w="50004" h="63780">
                  <a:moveTo>
                    <a:pt x="50004" y="50004"/>
                  </a:moveTo>
                  <a:lnTo>
                    <a:pt x="0" y="0"/>
                  </a:lnTo>
                  <a:lnTo>
                    <a:pt x="79" y="29993"/>
                  </a:lnTo>
                  <a:lnTo>
                    <a:pt x="33867" y="63780"/>
                  </a:lnTo>
                  <a:lnTo>
                    <a:pt x="50001" y="63703"/>
                  </a:lnTo>
                  <a:lnTo>
                    <a:pt x="50004" y="50004"/>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882">
              <a:extLst>
                <a:ext uri="{FF2B5EF4-FFF2-40B4-BE49-F238E27FC236}">
                  <a16:creationId xmlns:a16="http://schemas.microsoft.com/office/drawing/2014/main" id="{68537F61-9193-3F88-5AC6-61DD0C0DED69}"/>
                </a:ext>
              </a:extLst>
            </p:cNvPr>
            <p:cNvSpPr>
              <a:spLocks/>
            </p:cNvSpPr>
            <p:nvPr/>
          </p:nvSpPr>
          <p:spPr bwMode="auto">
            <a:xfrm>
              <a:off x="3703377" y="3690938"/>
              <a:ext cx="1117600" cy="1117600"/>
            </a:xfrm>
            <a:custGeom>
              <a:avLst/>
              <a:gdLst>
                <a:gd name="T0" fmla="*/ 0 w 33788"/>
                <a:gd name="T1" fmla="*/ 0 h 33787"/>
                <a:gd name="T2" fmla="*/ 33788 w 33788"/>
                <a:gd name="T3" fmla="*/ 33787 h 33787"/>
                <a:gd name="T4" fmla="*/ 36 w 33788"/>
                <a:gd name="T5" fmla="*/ 33751 h 33787"/>
                <a:gd name="T6" fmla="*/ 0 w 33788"/>
                <a:gd name="T7" fmla="*/ 0 h 33787"/>
              </a:gdLst>
              <a:ahLst/>
              <a:cxnLst>
                <a:cxn ang="0">
                  <a:pos x="T0" y="T1"/>
                </a:cxn>
                <a:cxn ang="0">
                  <a:pos x="T2" y="T3"/>
                </a:cxn>
                <a:cxn ang="0">
                  <a:pos x="T4" y="T5"/>
                </a:cxn>
                <a:cxn ang="0">
                  <a:pos x="T6" y="T7"/>
                </a:cxn>
              </a:cxnLst>
              <a:rect l="0" t="0" r="r" b="b"/>
              <a:pathLst>
                <a:path w="33788" h="33787">
                  <a:moveTo>
                    <a:pt x="0" y="0"/>
                  </a:moveTo>
                  <a:lnTo>
                    <a:pt x="33788" y="33787"/>
                  </a:lnTo>
                  <a:lnTo>
                    <a:pt x="36" y="33751"/>
                  </a:lnTo>
                  <a:lnTo>
                    <a:pt x="0"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883">
              <a:extLst>
                <a:ext uri="{FF2B5EF4-FFF2-40B4-BE49-F238E27FC236}">
                  <a16:creationId xmlns:a16="http://schemas.microsoft.com/office/drawing/2014/main" id="{F08FB566-D591-44F7-228F-29F45FFE9366}"/>
                </a:ext>
              </a:extLst>
            </p:cNvPr>
            <p:cNvSpPr>
              <a:spLocks/>
            </p:cNvSpPr>
            <p:nvPr/>
          </p:nvSpPr>
          <p:spPr bwMode="auto">
            <a:xfrm>
              <a:off x="4057390" y="3656013"/>
              <a:ext cx="935038" cy="652463"/>
            </a:xfrm>
            <a:custGeom>
              <a:avLst/>
              <a:gdLst>
                <a:gd name="T0" fmla="*/ 0 w 28281"/>
                <a:gd name="T1" fmla="*/ 5276 h 19728"/>
                <a:gd name="T2" fmla="*/ 0 w 28281"/>
                <a:gd name="T3" fmla="*/ 5276 h 19728"/>
                <a:gd name="T4" fmla="*/ 19104 w 28281"/>
                <a:gd name="T5" fmla="*/ 5276 h 19728"/>
                <a:gd name="T6" fmla="*/ 28281 w 28281"/>
                <a:gd name="T7" fmla="*/ 14453 h 19728"/>
                <a:gd name="T8" fmla="*/ 28281 w 28281"/>
                <a:gd name="T9" fmla="*/ 14453 h 19728"/>
                <a:gd name="T10" fmla="*/ 9177 w 28281"/>
                <a:gd name="T11" fmla="*/ 14453 h 19728"/>
                <a:gd name="T12" fmla="*/ 0 w 28281"/>
                <a:gd name="T13" fmla="*/ 5276 h 19728"/>
              </a:gdLst>
              <a:ahLst/>
              <a:cxnLst>
                <a:cxn ang="0">
                  <a:pos x="T0" y="T1"/>
                </a:cxn>
                <a:cxn ang="0">
                  <a:pos x="T2" y="T3"/>
                </a:cxn>
                <a:cxn ang="0">
                  <a:pos x="T4" y="T5"/>
                </a:cxn>
                <a:cxn ang="0">
                  <a:pos x="T6" y="T7"/>
                </a:cxn>
                <a:cxn ang="0">
                  <a:pos x="T8" y="T9"/>
                </a:cxn>
                <a:cxn ang="0">
                  <a:pos x="T10" y="T11"/>
                </a:cxn>
                <a:cxn ang="0">
                  <a:pos x="T12" y="T13"/>
                </a:cxn>
              </a:cxnLst>
              <a:rect l="0" t="0" r="r" b="b"/>
              <a:pathLst>
                <a:path w="28281" h="19728">
                  <a:moveTo>
                    <a:pt x="0" y="5276"/>
                  </a:moveTo>
                  <a:lnTo>
                    <a:pt x="0" y="5276"/>
                  </a:lnTo>
                  <a:cubicBezTo>
                    <a:pt x="5276" y="0"/>
                    <a:pt x="13829" y="0"/>
                    <a:pt x="19104" y="5276"/>
                  </a:cubicBezTo>
                  <a:lnTo>
                    <a:pt x="28281" y="14453"/>
                  </a:lnTo>
                  <a:lnTo>
                    <a:pt x="28281" y="14453"/>
                  </a:lnTo>
                  <a:cubicBezTo>
                    <a:pt x="23006" y="19728"/>
                    <a:pt x="14453" y="19728"/>
                    <a:pt x="9177" y="14453"/>
                  </a:cubicBezTo>
                  <a:lnTo>
                    <a:pt x="0" y="5276"/>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884">
              <a:extLst>
                <a:ext uri="{FF2B5EF4-FFF2-40B4-BE49-F238E27FC236}">
                  <a16:creationId xmlns:a16="http://schemas.microsoft.com/office/drawing/2014/main" id="{518A5A0A-645E-61BA-39D0-E6D290D5309B}"/>
                </a:ext>
              </a:extLst>
            </p:cNvPr>
            <p:cNvSpPr>
              <a:spLocks/>
            </p:cNvSpPr>
            <p:nvPr/>
          </p:nvSpPr>
          <p:spPr bwMode="auto">
            <a:xfrm>
              <a:off x="3746240" y="3967163"/>
              <a:ext cx="935038" cy="652463"/>
            </a:xfrm>
            <a:custGeom>
              <a:avLst/>
              <a:gdLst>
                <a:gd name="T0" fmla="*/ 0 w 28281"/>
                <a:gd name="T1" fmla="*/ 5275 h 19727"/>
                <a:gd name="T2" fmla="*/ 0 w 28281"/>
                <a:gd name="T3" fmla="*/ 5275 h 19727"/>
                <a:gd name="T4" fmla="*/ 19104 w 28281"/>
                <a:gd name="T5" fmla="*/ 5275 h 19727"/>
                <a:gd name="T6" fmla="*/ 28281 w 28281"/>
                <a:gd name="T7" fmla="*/ 14452 h 19727"/>
                <a:gd name="T8" fmla="*/ 28281 w 28281"/>
                <a:gd name="T9" fmla="*/ 14452 h 19727"/>
                <a:gd name="T10" fmla="*/ 9177 w 28281"/>
                <a:gd name="T11" fmla="*/ 14452 h 19727"/>
                <a:gd name="T12" fmla="*/ 0 w 28281"/>
                <a:gd name="T13" fmla="*/ 5275 h 19727"/>
              </a:gdLst>
              <a:ahLst/>
              <a:cxnLst>
                <a:cxn ang="0">
                  <a:pos x="T0" y="T1"/>
                </a:cxn>
                <a:cxn ang="0">
                  <a:pos x="T2" y="T3"/>
                </a:cxn>
                <a:cxn ang="0">
                  <a:pos x="T4" y="T5"/>
                </a:cxn>
                <a:cxn ang="0">
                  <a:pos x="T6" y="T7"/>
                </a:cxn>
                <a:cxn ang="0">
                  <a:pos x="T8" y="T9"/>
                </a:cxn>
                <a:cxn ang="0">
                  <a:pos x="T10" y="T11"/>
                </a:cxn>
                <a:cxn ang="0">
                  <a:pos x="T12" y="T13"/>
                </a:cxn>
              </a:cxnLst>
              <a:rect l="0" t="0" r="r" b="b"/>
              <a:pathLst>
                <a:path w="28281" h="19727">
                  <a:moveTo>
                    <a:pt x="0" y="5275"/>
                  </a:moveTo>
                  <a:lnTo>
                    <a:pt x="0" y="5275"/>
                  </a:lnTo>
                  <a:cubicBezTo>
                    <a:pt x="5275" y="0"/>
                    <a:pt x="13828" y="0"/>
                    <a:pt x="19104" y="5275"/>
                  </a:cubicBezTo>
                  <a:lnTo>
                    <a:pt x="28281" y="14452"/>
                  </a:lnTo>
                  <a:lnTo>
                    <a:pt x="28281" y="14452"/>
                  </a:lnTo>
                  <a:cubicBezTo>
                    <a:pt x="23005" y="19727"/>
                    <a:pt x="14452" y="19727"/>
                    <a:pt x="9177" y="14452"/>
                  </a:cubicBezTo>
                  <a:lnTo>
                    <a:pt x="0" y="5275"/>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885">
              <a:extLst>
                <a:ext uri="{FF2B5EF4-FFF2-40B4-BE49-F238E27FC236}">
                  <a16:creationId xmlns:a16="http://schemas.microsoft.com/office/drawing/2014/main" id="{1EDC180E-67D3-EC7F-35F3-02908C8CE3ED}"/>
                </a:ext>
              </a:extLst>
            </p:cNvPr>
            <p:cNvSpPr>
              <a:spLocks/>
            </p:cNvSpPr>
            <p:nvPr/>
          </p:nvSpPr>
          <p:spPr bwMode="auto">
            <a:xfrm>
              <a:off x="4128827" y="3976688"/>
              <a:ext cx="401638" cy="401638"/>
            </a:xfrm>
            <a:custGeom>
              <a:avLst/>
              <a:gdLst>
                <a:gd name="T0" fmla="*/ 2647 w 12133"/>
                <a:gd name="T1" fmla="*/ 9486 h 12133"/>
                <a:gd name="T2" fmla="*/ 12133 w 12133"/>
                <a:gd name="T3" fmla="*/ 9597 h 12133"/>
                <a:gd name="T4" fmla="*/ 2536 w 12133"/>
                <a:gd name="T5" fmla="*/ 0 h 12133"/>
                <a:gd name="T6" fmla="*/ 2647 w 12133"/>
                <a:gd name="T7" fmla="*/ 9486 h 12133"/>
              </a:gdLst>
              <a:ahLst/>
              <a:cxnLst>
                <a:cxn ang="0">
                  <a:pos x="T0" y="T1"/>
                </a:cxn>
                <a:cxn ang="0">
                  <a:pos x="T2" y="T3"/>
                </a:cxn>
                <a:cxn ang="0">
                  <a:pos x="T4" y="T5"/>
                </a:cxn>
                <a:cxn ang="0">
                  <a:pos x="T6" y="T7"/>
                </a:cxn>
              </a:cxnLst>
              <a:rect l="0" t="0" r="r" b="b"/>
              <a:pathLst>
                <a:path w="12133" h="12133">
                  <a:moveTo>
                    <a:pt x="2647" y="9486"/>
                  </a:moveTo>
                  <a:cubicBezTo>
                    <a:pt x="5261" y="12100"/>
                    <a:pt x="9471" y="12133"/>
                    <a:pt x="12133" y="9597"/>
                  </a:cubicBezTo>
                  <a:lnTo>
                    <a:pt x="2536" y="0"/>
                  </a:lnTo>
                  <a:cubicBezTo>
                    <a:pt x="0" y="2662"/>
                    <a:pt x="33" y="6872"/>
                    <a:pt x="2647" y="9486"/>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886">
              <a:extLst>
                <a:ext uri="{FF2B5EF4-FFF2-40B4-BE49-F238E27FC236}">
                  <a16:creationId xmlns:a16="http://schemas.microsoft.com/office/drawing/2014/main" id="{4FFC3B9B-85C9-76C7-6105-21869224F73F}"/>
                </a:ext>
              </a:extLst>
            </p:cNvPr>
            <p:cNvSpPr>
              <a:spLocks/>
            </p:cNvSpPr>
            <p:nvPr/>
          </p:nvSpPr>
          <p:spPr bwMode="auto">
            <a:xfrm>
              <a:off x="4211377" y="3895725"/>
              <a:ext cx="401638" cy="401638"/>
            </a:xfrm>
            <a:custGeom>
              <a:avLst/>
              <a:gdLst>
                <a:gd name="T0" fmla="*/ 9486 w 12133"/>
                <a:gd name="T1" fmla="*/ 2647 h 12133"/>
                <a:gd name="T2" fmla="*/ 0 w 12133"/>
                <a:gd name="T3" fmla="*/ 2536 h 12133"/>
                <a:gd name="T4" fmla="*/ 9597 w 12133"/>
                <a:gd name="T5" fmla="*/ 12133 h 12133"/>
                <a:gd name="T6" fmla="*/ 9486 w 12133"/>
                <a:gd name="T7" fmla="*/ 2647 h 12133"/>
              </a:gdLst>
              <a:ahLst/>
              <a:cxnLst>
                <a:cxn ang="0">
                  <a:pos x="T0" y="T1"/>
                </a:cxn>
                <a:cxn ang="0">
                  <a:pos x="T2" y="T3"/>
                </a:cxn>
                <a:cxn ang="0">
                  <a:pos x="T4" y="T5"/>
                </a:cxn>
                <a:cxn ang="0">
                  <a:pos x="T6" y="T7"/>
                </a:cxn>
              </a:cxnLst>
              <a:rect l="0" t="0" r="r" b="b"/>
              <a:pathLst>
                <a:path w="12133" h="12133">
                  <a:moveTo>
                    <a:pt x="9486" y="2647"/>
                  </a:moveTo>
                  <a:cubicBezTo>
                    <a:pt x="6872" y="33"/>
                    <a:pt x="2662" y="0"/>
                    <a:pt x="0" y="2536"/>
                  </a:cubicBezTo>
                  <a:lnTo>
                    <a:pt x="9597" y="12133"/>
                  </a:lnTo>
                  <a:cubicBezTo>
                    <a:pt x="12133" y="9471"/>
                    <a:pt x="12100" y="5261"/>
                    <a:pt x="9486" y="264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74" name="Freeform 881">
            <a:extLst>
              <a:ext uri="{FF2B5EF4-FFF2-40B4-BE49-F238E27FC236}">
                <a16:creationId xmlns:a16="http://schemas.microsoft.com/office/drawing/2014/main" id="{D4AA97A7-5429-CEA0-F8B7-7BC598B434F9}"/>
              </a:ext>
            </a:extLst>
          </p:cNvPr>
          <p:cNvSpPr>
            <a:spLocks/>
          </p:cNvSpPr>
          <p:nvPr userDrawn="1"/>
        </p:nvSpPr>
        <p:spPr bwMode="auto">
          <a:xfrm rot="5400000">
            <a:off x="7871" y="3678747"/>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75" name="Group 894">
            <a:extLst>
              <a:ext uri="{FF2B5EF4-FFF2-40B4-BE49-F238E27FC236}">
                <a16:creationId xmlns:a16="http://schemas.microsoft.com/office/drawing/2014/main" id="{6CBFE7F8-CFAD-25A1-ACC7-9D58EF91534C}"/>
              </a:ext>
            </a:extLst>
          </p:cNvPr>
          <p:cNvGrpSpPr/>
          <p:nvPr userDrawn="1"/>
        </p:nvGrpSpPr>
        <p:grpSpPr>
          <a:xfrm>
            <a:off x="-36209" y="4108002"/>
            <a:ext cx="1658248" cy="1282517"/>
            <a:chOff x="5136226" y="2246221"/>
            <a:chExt cx="1254126" cy="969962"/>
          </a:xfrm>
        </p:grpSpPr>
        <p:sp>
          <p:nvSpPr>
            <p:cNvPr id="276" name="Freeform 353">
              <a:extLst>
                <a:ext uri="{FF2B5EF4-FFF2-40B4-BE49-F238E27FC236}">
                  <a16:creationId xmlns:a16="http://schemas.microsoft.com/office/drawing/2014/main" id="{7D5AE591-C2A5-433D-3BA6-DF400F277360}"/>
                </a:ext>
              </a:extLst>
            </p:cNvPr>
            <p:cNvSpPr>
              <a:spLocks/>
            </p:cNvSpPr>
            <p:nvPr/>
          </p:nvSpPr>
          <p:spPr bwMode="auto">
            <a:xfrm>
              <a:off x="5448964" y="2246221"/>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354">
              <a:extLst>
                <a:ext uri="{FF2B5EF4-FFF2-40B4-BE49-F238E27FC236}">
                  <a16:creationId xmlns:a16="http://schemas.microsoft.com/office/drawing/2014/main" id="{25615A8C-4865-3F02-670A-C3C3EC0251E4}"/>
                </a:ext>
              </a:extLst>
            </p:cNvPr>
            <p:cNvSpPr>
              <a:spLocks/>
            </p:cNvSpPr>
            <p:nvPr/>
          </p:nvSpPr>
          <p:spPr bwMode="auto">
            <a:xfrm>
              <a:off x="5136226" y="2558958"/>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355">
              <a:extLst>
                <a:ext uri="{FF2B5EF4-FFF2-40B4-BE49-F238E27FC236}">
                  <a16:creationId xmlns:a16="http://schemas.microsoft.com/office/drawing/2014/main" id="{8AD144D0-A80B-8D5F-AA4D-11166CA10577}"/>
                </a:ext>
              </a:extLst>
            </p:cNvPr>
            <p:cNvSpPr>
              <a:spLocks/>
            </p:cNvSpPr>
            <p:nvPr/>
          </p:nvSpPr>
          <p:spPr bwMode="auto">
            <a:xfrm>
              <a:off x="5521989" y="2570071"/>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356">
              <a:extLst>
                <a:ext uri="{FF2B5EF4-FFF2-40B4-BE49-F238E27FC236}">
                  <a16:creationId xmlns:a16="http://schemas.microsoft.com/office/drawing/2014/main" id="{8C77B0C0-76D5-59FF-8142-730973364D29}"/>
                </a:ext>
              </a:extLst>
            </p:cNvPr>
            <p:cNvSpPr>
              <a:spLocks/>
            </p:cNvSpPr>
            <p:nvPr/>
          </p:nvSpPr>
          <p:spPr bwMode="auto">
            <a:xfrm>
              <a:off x="5604539" y="2487521"/>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398" name="Grupo 397">
            <a:extLst>
              <a:ext uri="{FF2B5EF4-FFF2-40B4-BE49-F238E27FC236}">
                <a16:creationId xmlns:a16="http://schemas.microsoft.com/office/drawing/2014/main" id="{D1C73558-C7B5-35FE-0908-C81B3B56404F}"/>
              </a:ext>
            </a:extLst>
          </p:cNvPr>
          <p:cNvGrpSpPr/>
          <p:nvPr userDrawn="1"/>
        </p:nvGrpSpPr>
        <p:grpSpPr>
          <a:xfrm flipH="1">
            <a:off x="8012764" y="4051315"/>
            <a:ext cx="1507863" cy="1510278"/>
            <a:chOff x="39184" y="-151930"/>
            <a:chExt cx="1309806" cy="1311904"/>
          </a:xfrm>
          <a:solidFill>
            <a:schemeClr val="accent1"/>
          </a:solidFill>
        </p:grpSpPr>
        <p:sp>
          <p:nvSpPr>
            <p:cNvPr id="399" name="Oval 357">
              <a:extLst>
                <a:ext uri="{FF2B5EF4-FFF2-40B4-BE49-F238E27FC236}">
                  <a16:creationId xmlns:a16="http://schemas.microsoft.com/office/drawing/2014/main" id="{12F8CA7E-2D43-F1E2-41B5-5F4076062015}"/>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Freeform 358">
              <a:extLst>
                <a:ext uri="{FF2B5EF4-FFF2-40B4-BE49-F238E27FC236}">
                  <a16:creationId xmlns:a16="http://schemas.microsoft.com/office/drawing/2014/main" id="{19B28483-F114-432D-EF16-AD9E474E4FD8}"/>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1" name="Freeform 359">
              <a:extLst>
                <a:ext uri="{FF2B5EF4-FFF2-40B4-BE49-F238E27FC236}">
                  <a16:creationId xmlns:a16="http://schemas.microsoft.com/office/drawing/2014/main" id="{479BBEF7-FD52-7DE0-21C8-0D42DB660D3B}"/>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360">
              <a:extLst>
                <a:ext uri="{FF2B5EF4-FFF2-40B4-BE49-F238E27FC236}">
                  <a16:creationId xmlns:a16="http://schemas.microsoft.com/office/drawing/2014/main" id="{C024C478-5C67-A7A3-023C-5782449B7FE5}"/>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361">
              <a:extLst>
                <a:ext uri="{FF2B5EF4-FFF2-40B4-BE49-F238E27FC236}">
                  <a16:creationId xmlns:a16="http://schemas.microsoft.com/office/drawing/2014/main" id="{C01CE9E7-0409-473C-5142-A1A3C08ED3F9}"/>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4" name="Freeform 362">
              <a:extLst>
                <a:ext uri="{FF2B5EF4-FFF2-40B4-BE49-F238E27FC236}">
                  <a16:creationId xmlns:a16="http://schemas.microsoft.com/office/drawing/2014/main" id="{A744C6A3-3205-07EE-C248-E645C22EEEE0}"/>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5" name="Freeform 363">
              <a:extLst>
                <a:ext uri="{FF2B5EF4-FFF2-40B4-BE49-F238E27FC236}">
                  <a16:creationId xmlns:a16="http://schemas.microsoft.com/office/drawing/2014/main" id="{B0E54A79-89A7-6356-C95C-62D2BD643407}"/>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6" name="Freeform 364">
              <a:extLst>
                <a:ext uri="{FF2B5EF4-FFF2-40B4-BE49-F238E27FC236}">
                  <a16:creationId xmlns:a16="http://schemas.microsoft.com/office/drawing/2014/main" id="{E5BADCBA-C15C-4268-26F0-D000E6E4CFB6}"/>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7" name="Freeform 365">
              <a:extLst>
                <a:ext uri="{FF2B5EF4-FFF2-40B4-BE49-F238E27FC236}">
                  <a16:creationId xmlns:a16="http://schemas.microsoft.com/office/drawing/2014/main" id="{A585424A-57D5-7BE2-E387-D3B864BB5CBD}"/>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8" name="Freeform 377">
              <a:extLst>
                <a:ext uri="{FF2B5EF4-FFF2-40B4-BE49-F238E27FC236}">
                  <a16:creationId xmlns:a16="http://schemas.microsoft.com/office/drawing/2014/main" id="{594871EB-8DDD-F4B6-6DB6-E2D018BC9AAA}"/>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9" name="Freeform 378">
              <a:extLst>
                <a:ext uri="{FF2B5EF4-FFF2-40B4-BE49-F238E27FC236}">
                  <a16:creationId xmlns:a16="http://schemas.microsoft.com/office/drawing/2014/main" id="{91F81B96-326A-3CC4-E429-DE19FD0D9B0C}"/>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0" name="Oval 379">
              <a:extLst>
                <a:ext uri="{FF2B5EF4-FFF2-40B4-BE49-F238E27FC236}">
                  <a16:creationId xmlns:a16="http://schemas.microsoft.com/office/drawing/2014/main" id="{AC033FFC-54E5-6498-138B-9C47DF7C061F}"/>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1" name="Oval 380">
              <a:extLst>
                <a:ext uri="{FF2B5EF4-FFF2-40B4-BE49-F238E27FC236}">
                  <a16:creationId xmlns:a16="http://schemas.microsoft.com/office/drawing/2014/main" id="{32BC7CDD-31DA-FC8B-AF9A-59A73DEEA11F}"/>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2" name="Freeform 381">
              <a:extLst>
                <a:ext uri="{FF2B5EF4-FFF2-40B4-BE49-F238E27FC236}">
                  <a16:creationId xmlns:a16="http://schemas.microsoft.com/office/drawing/2014/main" id="{5E66FE71-9846-B390-6594-900FD2BE132F}"/>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3" name="Freeform 382">
              <a:extLst>
                <a:ext uri="{FF2B5EF4-FFF2-40B4-BE49-F238E27FC236}">
                  <a16:creationId xmlns:a16="http://schemas.microsoft.com/office/drawing/2014/main" id="{26DE3057-247B-1435-5201-4EC80E370765}"/>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4" name="Freeform 383">
              <a:extLst>
                <a:ext uri="{FF2B5EF4-FFF2-40B4-BE49-F238E27FC236}">
                  <a16:creationId xmlns:a16="http://schemas.microsoft.com/office/drawing/2014/main" id="{DE6A8B08-61D5-B46C-693D-0239BFD6A75A}"/>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5" name="Freeform 384">
              <a:extLst>
                <a:ext uri="{FF2B5EF4-FFF2-40B4-BE49-F238E27FC236}">
                  <a16:creationId xmlns:a16="http://schemas.microsoft.com/office/drawing/2014/main" id="{5A09E0C4-DC0A-F292-03BA-37ACE4D2F1DB}"/>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6" name="Freeform 385">
              <a:extLst>
                <a:ext uri="{FF2B5EF4-FFF2-40B4-BE49-F238E27FC236}">
                  <a16:creationId xmlns:a16="http://schemas.microsoft.com/office/drawing/2014/main" id="{8DE325F5-49FE-A8BA-6D7E-0FD657901D77}"/>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7" name="Freeform 397">
              <a:extLst>
                <a:ext uri="{FF2B5EF4-FFF2-40B4-BE49-F238E27FC236}">
                  <a16:creationId xmlns:a16="http://schemas.microsoft.com/office/drawing/2014/main" id="{EEFC5FFF-F977-0C0D-AA08-69AC323964F3}"/>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8" name="Freeform 398">
              <a:extLst>
                <a:ext uri="{FF2B5EF4-FFF2-40B4-BE49-F238E27FC236}">
                  <a16:creationId xmlns:a16="http://schemas.microsoft.com/office/drawing/2014/main" id="{6CEF5634-4B58-318C-3125-711C50F44B86}"/>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9" name="Oval 399">
              <a:extLst>
                <a:ext uri="{FF2B5EF4-FFF2-40B4-BE49-F238E27FC236}">
                  <a16:creationId xmlns:a16="http://schemas.microsoft.com/office/drawing/2014/main" id="{E1B89449-4229-8CD8-5804-AE15ED397294}"/>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0" name="Oval 400">
              <a:extLst>
                <a:ext uri="{FF2B5EF4-FFF2-40B4-BE49-F238E27FC236}">
                  <a16:creationId xmlns:a16="http://schemas.microsoft.com/office/drawing/2014/main" id="{E82289AC-1E32-1D1B-C445-BF23255AA91A}"/>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1" name="Freeform 401">
              <a:extLst>
                <a:ext uri="{FF2B5EF4-FFF2-40B4-BE49-F238E27FC236}">
                  <a16:creationId xmlns:a16="http://schemas.microsoft.com/office/drawing/2014/main" id="{7A1160E8-A932-2797-13E7-825560173636}"/>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2" name="Freeform 402">
              <a:extLst>
                <a:ext uri="{FF2B5EF4-FFF2-40B4-BE49-F238E27FC236}">
                  <a16:creationId xmlns:a16="http://schemas.microsoft.com/office/drawing/2014/main" id="{05C6F2CA-A290-26C1-8BB5-37B6158823E6}"/>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3" name="Freeform 403">
              <a:extLst>
                <a:ext uri="{FF2B5EF4-FFF2-40B4-BE49-F238E27FC236}">
                  <a16:creationId xmlns:a16="http://schemas.microsoft.com/office/drawing/2014/main" id="{BC56BA83-E9B9-C738-9DEF-ACBC4D785EDF}"/>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4" name="Freeform 404">
              <a:extLst>
                <a:ext uri="{FF2B5EF4-FFF2-40B4-BE49-F238E27FC236}">
                  <a16:creationId xmlns:a16="http://schemas.microsoft.com/office/drawing/2014/main" id="{98C9507B-0ED8-138A-FF92-361F8469849D}"/>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5" name="Freeform 405">
              <a:extLst>
                <a:ext uri="{FF2B5EF4-FFF2-40B4-BE49-F238E27FC236}">
                  <a16:creationId xmlns:a16="http://schemas.microsoft.com/office/drawing/2014/main" id="{B5E2108A-7686-7123-0F97-D9638AF29F3E}"/>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6" name="Freeform 418">
              <a:extLst>
                <a:ext uri="{FF2B5EF4-FFF2-40B4-BE49-F238E27FC236}">
                  <a16:creationId xmlns:a16="http://schemas.microsoft.com/office/drawing/2014/main" id="{FF573C7E-AD72-4C53-37DB-D06FF45044FE}"/>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7" name="Freeform 419">
              <a:extLst>
                <a:ext uri="{FF2B5EF4-FFF2-40B4-BE49-F238E27FC236}">
                  <a16:creationId xmlns:a16="http://schemas.microsoft.com/office/drawing/2014/main" id="{4FA07065-AD2F-2A57-92F4-73856404C7A9}"/>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8" name="Freeform 420">
              <a:extLst>
                <a:ext uri="{FF2B5EF4-FFF2-40B4-BE49-F238E27FC236}">
                  <a16:creationId xmlns:a16="http://schemas.microsoft.com/office/drawing/2014/main" id="{C39AF497-6594-6928-A5FE-4627464009FA}"/>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9" name="Freeform 421">
              <a:extLst>
                <a:ext uri="{FF2B5EF4-FFF2-40B4-BE49-F238E27FC236}">
                  <a16:creationId xmlns:a16="http://schemas.microsoft.com/office/drawing/2014/main" id="{A5FB3BCD-3461-165D-98EB-3E9D8E9F4138}"/>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0" name="Freeform 422">
              <a:extLst>
                <a:ext uri="{FF2B5EF4-FFF2-40B4-BE49-F238E27FC236}">
                  <a16:creationId xmlns:a16="http://schemas.microsoft.com/office/drawing/2014/main" id="{D4AA5D36-E1FF-7943-8993-A59A6F69B323}"/>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1" name="Oval 423">
              <a:extLst>
                <a:ext uri="{FF2B5EF4-FFF2-40B4-BE49-F238E27FC236}">
                  <a16:creationId xmlns:a16="http://schemas.microsoft.com/office/drawing/2014/main" id="{7EF264E8-67FD-BFC2-3BD6-172F0015E023}"/>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2" name="Freeform 424">
              <a:extLst>
                <a:ext uri="{FF2B5EF4-FFF2-40B4-BE49-F238E27FC236}">
                  <a16:creationId xmlns:a16="http://schemas.microsoft.com/office/drawing/2014/main" id="{6EB09605-EBEF-A9E0-484D-BA4F1CD20B07}"/>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3" name="Freeform 425">
              <a:extLst>
                <a:ext uri="{FF2B5EF4-FFF2-40B4-BE49-F238E27FC236}">
                  <a16:creationId xmlns:a16="http://schemas.microsoft.com/office/drawing/2014/main" id="{194F1153-19A8-36A8-0539-FAC427B70BCC}"/>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4" name="Freeform 426">
              <a:extLst>
                <a:ext uri="{FF2B5EF4-FFF2-40B4-BE49-F238E27FC236}">
                  <a16:creationId xmlns:a16="http://schemas.microsoft.com/office/drawing/2014/main" id="{4E2A5790-8F22-28C6-B09F-0D3202C6158D}"/>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5" name="Freeform 438">
              <a:extLst>
                <a:ext uri="{FF2B5EF4-FFF2-40B4-BE49-F238E27FC236}">
                  <a16:creationId xmlns:a16="http://schemas.microsoft.com/office/drawing/2014/main" id="{E435D6BD-0BCF-0DCF-33AD-989F1BEB6A0A}"/>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6" name="Freeform 439">
              <a:extLst>
                <a:ext uri="{FF2B5EF4-FFF2-40B4-BE49-F238E27FC236}">
                  <a16:creationId xmlns:a16="http://schemas.microsoft.com/office/drawing/2014/main" id="{49161DE5-07A3-9B78-8124-4CBD0681EBC5}"/>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7" name="Freeform 440">
              <a:extLst>
                <a:ext uri="{FF2B5EF4-FFF2-40B4-BE49-F238E27FC236}">
                  <a16:creationId xmlns:a16="http://schemas.microsoft.com/office/drawing/2014/main" id="{53F3B992-1AEF-7D87-4F96-31AFD8AC0F21}"/>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8" name="Freeform 441">
              <a:extLst>
                <a:ext uri="{FF2B5EF4-FFF2-40B4-BE49-F238E27FC236}">
                  <a16:creationId xmlns:a16="http://schemas.microsoft.com/office/drawing/2014/main" id="{5300C617-319C-9C4E-37C5-9B68A0450AED}"/>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9" name="Freeform 442">
              <a:extLst>
                <a:ext uri="{FF2B5EF4-FFF2-40B4-BE49-F238E27FC236}">
                  <a16:creationId xmlns:a16="http://schemas.microsoft.com/office/drawing/2014/main" id="{11038D8D-7D4A-5399-DAEC-DF4788F9868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0" name="Oval 443">
              <a:extLst>
                <a:ext uri="{FF2B5EF4-FFF2-40B4-BE49-F238E27FC236}">
                  <a16:creationId xmlns:a16="http://schemas.microsoft.com/office/drawing/2014/main" id="{10157CFA-F41F-1FFF-68DD-635AB93A134C}"/>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1" name="Oval 444">
              <a:extLst>
                <a:ext uri="{FF2B5EF4-FFF2-40B4-BE49-F238E27FC236}">
                  <a16:creationId xmlns:a16="http://schemas.microsoft.com/office/drawing/2014/main" id="{B7940A9E-A578-F60A-94B3-3075B72E0722}"/>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2" name="Freeform 445">
              <a:extLst>
                <a:ext uri="{FF2B5EF4-FFF2-40B4-BE49-F238E27FC236}">
                  <a16:creationId xmlns:a16="http://schemas.microsoft.com/office/drawing/2014/main" id="{1F718683-828E-F00B-ADB7-968CF79EC878}"/>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3" name="Freeform 446">
              <a:extLst>
                <a:ext uri="{FF2B5EF4-FFF2-40B4-BE49-F238E27FC236}">
                  <a16:creationId xmlns:a16="http://schemas.microsoft.com/office/drawing/2014/main" id="{0C7588BD-2949-A61F-69D7-4086078086D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4" name="Freeform 458">
              <a:extLst>
                <a:ext uri="{FF2B5EF4-FFF2-40B4-BE49-F238E27FC236}">
                  <a16:creationId xmlns:a16="http://schemas.microsoft.com/office/drawing/2014/main" id="{08F10C8D-00C5-D7FC-888E-62233321E908}"/>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5" name="Freeform 459">
              <a:extLst>
                <a:ext uri="{FF2B5EF4-FFF2-40B4-BE49-F238E27FC236}">
                  <a16:creationId xmlns:a16="http://schemas.microsoft.com/office/drawing/2014/main" id="{499B3F6B-7B05-886E-A0BE-BA6F724DA21B}"/>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6" name="Freeform 460">
              <a:extLst>
                <a:ext uri="{FF2B5EF4-FFF2-40B4-BE49-F238E27FC236}">
                  <a16:creationId xmlns:a16="http://schemas.microsoft.com/office/drawing/2014/main" id="{BAE165A0-6F15-A878-0345-4204A9628278}"/>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7" name="Freeform 461">
              <a:extLst>
                <a:ext uri="{FF2B5EF4-FFF2-40B4-BE49-F238E27FC236}">
                  <a16:creationId xmlns:a16="http://schemas.microsoft.com/office/drawing/2014/main" id="{2B5D4927-B844-2FC4-0651-9F09402D7347}"/>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8" name="Freeform 462">
              <a:extLst>
                <a:ext uri="{FF2B5EF4-FFF2-40B4-BE49-F238E27FC236}">
                  <a16:creationId xmlns:a16="http://schemas.microsoft.com/office/drawing/2014/main" id="{2A7C02A9-A9AB-4719-2976-A05E3C02DD70}"/>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9" name="Freeform 463">
              <a:extLst>
                <a:ext uri="{FF2B5EF4-FFF2-40B4-BE49-F238E27FC236}">
                  <a16:creationId xmlns:a16="http://schemas.microsoft.com/office/drawing/2014/main" id="{2560C22F-EEA2-3C71-00F4-702FA9D11DD4}"/>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0" name="Freeform 464">
              <a:extLst>
                <a:ext uri="{FF2B5EF4-FFF2-40B4-BE49-F238E27FC236}">
                  <a16:creationId xmlns:a16="http://schemas.microsoft.com/office/drawing/2014/main" id="{9BF87EDD-DCEB-8379-B695-60C1457C65BD}"/>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1" name="Freeform 465">
              <a:extLst>
                <a:ext uri="{FF2B5EF4-FFF2-40B4-BE49-F238E27FC236}">
                  <a16:creationId xmlns:a16="http://schemas.microsoft.com/office/drawing/2014/main" id="{529B08BA-BFA1-0358-D942-0CFC63A5A6E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2" name="Freeform 466">
              <a:extLst>
                <a:ext uri="{FF2B5EF4-FFF2-40B4-BE49-F238E27FC236}">
                  <a16:creationId xmlns:a16="http://schemas.microsoft.com/office/drawing/2014/main" id="{DD5F57BD-E26D-72F2-9541-46A5108D86D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3" name="Freeform 478">
              <a:extLst>
                <a:ext uri="{FF2B5EF4-FFF2-40B4-BE49-F238E27FC236}">
                  <a16:creationId xmlns:a16="http://schemas.microsoft.com/office/drawing/2014/main" id="{B4C432B0-BEB2-380B-F551-0A7199AB2E56}"/>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4" name="Freeform 479">
              <a:extLst>
                <a:ext uri="{FF2B5EF4-FFF2-40B4-BE49-F238E27FC236}">
                  <a16:creationId xmlns:a16="http://schemas.microsoft.com/office/drawing/2014/main" id="{AD41CA35-6E62-086A-C6B4-23D6F2E17B60}"/>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5" name="Freeform 480">
              <a:extLst>
                <a:ext uri="{FF2B5EF4-FFF2-40B4-BE49-F238E27FC236}">
                  <a16:creationId xmlns:a16="http://schemas.microsoft.com/office/drawing/2014/main" id="{915A92BC-299A-89F4-3162-2229D674FB23}"/>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6" name="Freeform 481">
              <a:extLst>
                <a:ext uri="{FF2B5EF4-FFF2-40B4-BE49-F238E27FC236}">
                  <a16:creationId xmlns:a16="http://schemas.microsoft.com/office/drawing/2014/main" id="{95A0D4F1-6935-B633-C438-2C2FE431D260}"/>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7" name="Freeform 482">
              <a:extLst>
                <a:ext uri="{FF2B5EF4-FFF2-40B4-BE49-F238E27FC236}">
                  <a16:creationId xmlns:a16="http://schemas.microsoft.com/office/drawing/2014/main" id="{93C0E57D-98AF-9A8F-7382-105E6C071F22}"/>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8" name="Freeform 483">
              <a:extLst>
                <a:ext uri="{FF2B5EF4-FFF2-40B4-BE49-F238E27FC236}">
                  <a16:creationId xmlns:a16="http://schemas.microsoft.com/office/drawing/2014/main" id="{7BC30182-32B4-A8BE-A012-FB5F6E350645}"/>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9" name="Freeform 484">
              <a:extLst>
                <a:ext uri="{FF2B5EF4-FFF2-40B4-BE49-F238E27FC236}">
                  <a16:creationId xmlns:a16="http://schemas.microsoft.com/office/drawing/2014/main" id="{A4AFC230-8A26-2BD6-3BA4-FA5D42D222EF}"/>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0" name="Freeform 485">
              <a:extLst>
                <a:ext uri="{FF2B5EF4-FFF2-40B4-BE49-F238E27FC236}">
                  <a16:creationId xmlns:a16="http://schemas.microsoft.com/office/drawing/2014/main" id="{196B6DFC-26A9-1983-9881-7AA62700FB6B}"/>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1" name="Oval 486">
              <a:extLst>
                <a:ext uri="{FF2B5EF4-FFF2-40B4-BE49-F238E27FC236}">
                  <a16:creationId xmlns:a16="http://schemas.microsoft.com/office/drawing/2014/main" id="{543E5B3F-A994-6576-47CD-A931CED1954C}"/>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2" name="Oval 498">
              <a:extLst>
                <a:ext uri="{FF2B5EF4-FFF2-40B4-BE49-F238E27FC236}">
                  <a16:creationId xmlns:a16="http://schemas.microsoft.com/office/drawing/2014/main" id="{F1EE7854-91B7-89C0-4118-5FE17CB48540}"/>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3" name="Oval 499">
              <a:extLst>
                <a:ext uri="{FF2B5EF4-FFF2-40B4-BE49-F238E27FC236}">
                  <a16:creationId xmlns:a16="http://schemas.microsoft.com/office/drawing/2014/main" id="{6130D860-D444-5ECA-7625-DC9C59C6D9CD}"/>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4" name="Freeform 500">
              <a:extLst>
                <a:ext uri="{FF2B5EF4-FFF2-40B4-BE49-F238E27FC236}">
                  <a16:creationId xmlns:a16="http://schemas.microsoft.com/office/drawing/2014/main" id="{1ED566D0-6EC4-8444-501C-5535EED9F464}"/>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5" name="Freeform 501">
              <a:extLst>
                <a:ext uri="{FF2B5EF4-FFF2-40B4-BE49-F238E27FC236}">
                  <a16:creationId xmlns:a16="http://schemas.microsoft.com/office/drawing/2014/main" id="{75402C3D-A4B2-8A73-6285-A6DDD93750D0}"/>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6" name="Freeform 502">
              <a:extLst>
                <a:ext uri="{FF2B5EF4-FFF2-40B4-BE49-F238E27FC236}">
                  <a16:creationId xmlns:a16="http://schemas.microsoft.com/office/drawing/2014/main" id="{CB03C726-9602-D7DC-4C32-AB6FAB50E345}"/>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7" name="Freeform 503">
              <a:extLst>
                <a:ext uri="{FF2B5EF4-FFF2-40B4-BE49-F238E27FC236}">
                  <a16:creationId xmlns:a16="http://schemas.microsoft.com/office/drawing/2014/main" id="{691FD724-969D-EB12-AFE2-641624DA922D}"/>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8" name="Freeform 504">
              <a:extLst>
                <a:ext uri="{FF2B5EF4-FFF2-40B4-BE49-F238E27FC236}">
                  <a16:creationId xmlns:a16="http://schemas.microsoft.com/office/drawing/2014/main" id="{8A1F3841-03B8-284B-E3CF-AA833ED6106D}"/>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9" name="Freeform 505">
              <a:extLst>
                <a:ext uri="{FF2B5EF4-FFF2-40B4-BE49-F238E27FC236}">
                  <a16:creationId xmlns:a16="http://schemas.microsoft.com/office/drawing/2014/main" id="{86DC976C-2D94-D38B-5073-26953477E0F2}"/>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0" name="Freeform 506">
              <a:extLst>
                <a:ext uri="{FF2B5EF4-FFF2-40B4-BE49-F238E27FC236}">
                  <a16:creationId xmlns:a16="http://schemas.microsoft.com/office/drawing/2014/main" id="{5B652EF3-B7CC-1F16-063A-3C1F43B35E66}"/>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1" name="Oval 518">
              <a:extLst>
                <a:ext uri="{FF2B5EF4-FFF2-40B4-BE49-F238E27FC236}">
                  <a16:creationId xmlns:a16="http://schemas.microsoft.com/office/drawing/2014/main" id="{C75DA373-977C-C7FB-A51F-0E7ADA953EE9}"/>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2" name="Freeform 519">
              <a:extLst>
                <a:ext uri="{FF2B5EF4-FFF2-40B4-BE49-F238E27FC236}">
                  <a16:creationId xmlns:a16="http://schemas.microsoft.com/office/drawing/2014/main" id="{804AAD77-DE2B-102F-576F-184222CA7014}"/>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3" name="Freeform 520">
              <a:extLst>
                <a:ext uri="{FF2B5EF4-FFF2-40B4-BE49-F238E27FC236}">
                  <a16:creationId xmlns:a16="http://schemas.microsoft.com/office/drawing/2014/main" id="{7C22ED0C-CC7D-93DF-E8F4-611D8AE9542A}"/>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4" name="Freeform 521">
              <a:extLst>
                <a:ext uri="{FF2B5EF4-FFF2-40B4-BE49-F238E27FC236}">
                  <a16:creationId xmlns:a16="http://schemas.microsoft.com/office/drawing/2014/main" id="{A88C632A-5DA2-03A0-DF1D-609CBE962B5A}"/>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5" name="Freeform 522">
              <a:extLst>
                <a:ext uri="{FF2B5EF4-FFF2-40B4-BE49-F238E27FC236}">
                  <a16:creationId xmlns:a16="http://schemas.microsoft.com/office/drawing/2014/main" id="{B5BEAE05-6D80-186E-36CF-0AEA4713D466}"/>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6" name="Freeform 523">
              <a:extLst>
                <a:ext uri="{FF2B5EF4-FFF2-40B4-BE49-F238E27FC236}">
                  <a16:creationId xmlns:a16="http://schemas.microsoft.com/office/drawing/2014/main" id="{0487BF27-53F8-8FA0-42C0-239C5ECBC4B3}"/>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7" name="Freeform 524">
              <a:extLst>
                <a:ext uri="{FF2B5EF4-FFF2-40B4-BE49-F238E27FC236}">
                  <a16:creationId xmlns:a16="http://schemas.microsoft.com/office/drawing/2014/main" id="{E49FA7B6-2547-F65D-1B93-33859EE57282}"/>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8" name="Freeform 525">
              <a:extLst>
                <a:ext uri="{FF2B5EF4-FFF2-40B4-BE49-F238E27FC236}">
                  <a16:creationId xmlns:a16="http://schemas.microsoft.com/office/drawing/2014/main" id="{1EE9A3C6-383B-C936-EA4D-F5D94D84B418}"/>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9" name="Freeform 526">
              <a:extLst>
                <a:ext uri="{FF2B5EF4-FFF2-40B4-BE49-F238E27FC236}">
                  <a16:creationId xmlns:a16="http://schemas.microsoft.com/office/drawing/2014/main" id="{03A5E4E6-D91B-1015-1007-BFB0CACD5B3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0" name="Freeform 538">
              <a:extLst>
                <a:ext uri="{FF2B5EF4-FFF2-40B4-BE49-F238E27FC236}">
                  <a16:creationId xmlns:a16="http://schemas.microsoft.com/office/drawing/2014/main" id="{31BADE55-464A-8B70-4C55-576193B5889B}"/>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1" name="Freeform 539">
              <a:extLst>
                <a:ext uri="{FF2B5EF4-FFF2-40B4-BE49-F238E27FC236}">
                  <a16:creationId xmlns:a16="http://schemas.microsoft.com/office/drawing/2014/main" id="{64C1B046-1FE7-7211-F42D-9C4F436CC4A0}"/>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2" name="Oval 540">
              <a:extLst>
                <a:ext uri="{FF2B5EF4-FFF2-40B4-BE49-F238E27FC236}">
                  <a16:creationId xmlns:a16="http://schemas.microsoft.com/office/drawing/2014/main" id="{2EAC4B37-3920-0FA7-0A68-E018670246BF}"/>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3" name="Oval 541">
              <a:extLst>
                <a:ext uri="{FF2B5EF4-FFF2-40B4-BE49-F238E27FC236}">
                  <a16:creationId xmlns:a16="http://schemas.microsoft.com/office/drawing/2014/main" id="{F40761D5-6431-D7FC-EBB4-4E3551CA6236}"/>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4" name="Freeform 542">
              <a:extLst>
                <a:ext uri="{FF2B5EF4-FFF2-40B4-BE49-F238E27FC236}">
                  <a16:creationId xmlns:a16="http://schemas.microsoft.com/office/drawing/2014/main" id="{BB73C7BF-9530-3229-E720-A8E5A7DD2304}"/>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5" name="Freeform 543">
              <a:extLst>
                <a:ext uri="{FF2B5EF4-FFF2-40B4-BE49-F238E27FC236}">
                  <a16:creationId xmlns:a16="http://schemas.microsoft.com/office/drawing/2014/main" id="{6563E250-B86A-2C10-33F1-2BCF4348D794}"/>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6" name="Freeform 544">
              <a:extLst>
                <a:ext uri="{FF2B5EF4-FFF2-40B4-BE49-F238E27FC236}">
                  <a16:creationId xmlns:a16="http://schemas.microsoft.com/office/drawing/2014/main" id="{B42905EA-8D34-BD31-2892-C066806D83BB}"/>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7" name="Freeform 545">
              <a:extLst>
                <a:ext uri="{FF2B5EF4-FFF2-40B4-BE49-F238E27FC236}">
                  <a16:creationId xmlns:a16="http://schemas.microsoft.com/office/drawing/2014/main" id="{3FB9B579-8395-4591-C5F9-CBE016E1AA83}"/>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8" name="Freeform 546">
              <a:extLst>
                <a:ext uri="{FF2B5EF4-FFF2-40B4-BE49-F238E27FC236}">
                  <a16:creationId xmlns:a16="http://schemas.microsoft.com/office/drawing/2014/main" id="{BFF062EB-A034-1A0F-EC36-57E0A4D1EE72}"/>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9" name="Freeform 558">
              <a:extLst>
                <a:ext uri="{FF2B5EF4-FFF2-40B4-BE49-F238E27FC236}">
                  <a16:creationId xmlns:a16="http://schemas.microsoft.com/office/drawing/2014/main" id="{1E4A59B4-E7EF-669C-BE36-DE5426D61C51}"/>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0" name="Freeform 559">
              <a:extLst>
                <a:ext uri="{FF2B5EF4-FFF2-40B4-BE49-F238E27FC236}">
                  <a16:creationId xmlns:a16="http://schemas.microsoft.com/office/drawing/2014/main" id="{0CBA6348-9401-63C7-7DE1-8ADCD07D2D2B}"/>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1" name="Oval 560">
              <a:extLst>
                <a:ext uri="{FF2B5EF4-FFF2-40B4-BE49-F238E27FC236}">
                  <a16:creationId xmlns:a16="http://schemas.microsoft.com/office/drawing/2014/main" id="{E99153CE-3ECD-378B-6E38-D7F266E37708}"/>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2" name="Oval 561">
              <a:extLst>
                <a:ext uri="{FF2B5EF4-FFF2-40B4-BE49-F238E27FC236}">
                  <a16:creationId xmlns:a16="http://schemas.microsoft.com/office/drawing/2014/main" id="{643CB6CE-4078-1BCA-4419-1D7BB37AA4B5}"/>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3" name="Freeform 562">
              <a:extLst>
                <a:ext uri="{FF2B5EF4-FFF2-40B4-BE49-F238E27FC236}">
                  <a16:creationId xmlns:a16="http://schemas.microsoft.com/office/drawing/2014/main" id="{A63574FA-3AA1-4F75-8FD9-0C466E012B39}"/>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4" name="Freeform 563">
              <a:extLst>
                <a:ext uri="{FF2B5EF4-FFF2-40B4-BE49-F238E27FC236}">
                  <a16:creationId xmlns:a16="http://schemas.microsoft.com/office/drawing/2014/main" id="{0DB05100-20A3-CAA8-7E81-323FCC17CA1F}"/>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5" name="Freeform 564">
              <a:extLst>
                <a:ext uri="{FF2B5EF4-FFF2-40B4-BE49-F238E27FC236}">
                  <a16:creationId xmlns:a16="http://schemas.microsoft.com/office/drawing/2014/main" id="{BAB04E95-0944-CB97-0016-A4E494BB77F3}"/>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6" name="Freeform 565">
              <a:extLst>
                <a:ext uri="{FF2B5EF4-FFF2-40B4-BE49-F238E27FC236}">
                  <a16:creationId xmlns:a16="http://schemas.microsoft.com/office/drawing/2014/main" id="{1CB139FF-BD6B-2301-82CB-170216AE6EB8}"/>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7" name="Freeform 566">
              <a:extLst>
                <a:ext uri="{FF2B5EF4-FFF2-40B4-BE49-F238E27FC236}">
                  <a16:creationId xmlns:a16="http://schemas.microsoft.com/office/drawing/2014/main" id="{859A53B8-78F2-0810-DD6A-53EE21BDD35A}"/>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8" name="Freeform 578">
              <a:extLst>
                <a:ext uri="{FF2B5EF4-FFF2-40B4-BE49-F238E27FC236}">
                  <a16:creationId xmlns:a16="http://schemas.microsoft.com/office/drawing/2014/main" id="{9C2923CF-F431-B839-AF07-208B290B7579}"/>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9" name="Freeform 579">
              <a:extLst>
                <a:ext uri="{FF2B5EF4-FFF2-40B4-BE49-F238E27FC236}">
                  <a16:creationId xmlns:a16="http://schemas.microsoft.com/office/drawing/2014/main" id="{691089AC-784C-8E00-04E8-7EB9345E6236}"/>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0" name="Freeform 580">
              <a:extLst>
                <a:ext uri="{FF2B5EF4-FFF2-40B4-BE49-F238E27FC236}">
                  <a16:creationId xmlns:a16="http://schemas.microsoft.com/office/drawing/2014/main" id="{1B098E65-068B-A1F5-F307-BC3BEC0D0E24}"/>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1" name="Freeform 581">
              <a:extLst>
                <a:ext uri="{FF2B5EF4-FFF2-40B4-BE49-F238E27FC236}">
                  <a16:creationId xmlns:a16="http://schemas.microsoft.com/office/drawing/2014/main" id="{76B6200E-F75D-B114-F946-755A25852F2F}"/>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2" name="Freeform 582">
              <a:extLst>
                <a:ext uri="{FF2B5EF4-FFF2-40B4-BE49-F238E27FC236}">
                  <a16:creationId xmlns:a16="http://schemas.microsoft.com/office/drawing/2014/main" id="{73B6EAE6-E34B-588E-46BB-CC6C513B9720}"/>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3" name="Oval 583">
              <a:extLst>
                <a:ext uri="{FF2B5EF4-FFF2-40B4-BE49-F238E27FC236}">
                  <a16:creationId xmlns:a16="http://schemas.microsoft.com/office/drawing/2014/main" id="{9DEA0310-C290-7369-039B-2153C3AF9290}"/>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4" name="Freeform 584">
              <a:extLst>
                <a:ext uri="{FF2B5EF4-FFF2-40B4-BE49-F238E27FC236}">
                  <a16:creationId xmlns:a16="http://schemas.microsoft.com/office/drawing/2014/main" id="{4EFD8918-90AF-FBE9-7F14-B4FCECD024BC}"/>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5" name="Freeform 585">
              <a:extLst>
                <a:ext uri="{FF2B5EF4-FFF2-40B4-BE49-F238E27FC236}">
                  <a16:creationId xmlns:a16="http://schemas.microsoft.com/office/drawing/2014/main" id="{577D71A9-BA6F-8CBD-6E33-13862B81411F}"/>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6" name="Freeform 586">
              <a:extLst>
                <a:ext uri="{FF2B5EF4-FFF2-40B4-BE49-F238E27FC236}">
                  <a16:creationId xmlns:a16="http://schemas.microsoft.com/office/drawing/2014/main" id="{BE7ECED0-BABD-9D73-A860-7324232B90F0}"/>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7" name="Freeform 598">
              <a:extLst>
                <a:ext uri="{FF2B5EF4-FFF2-40B4-BE49-F238E27FC236}">
                  <a16:creationId xmlns:a16="http://schemas.microsoft.com/office/drawing/2014/main" id="{CB72995A-43BB-9886-354D-76ADD6F9EA60}"/>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8" name="Freeform 599">
              <a:extLst>
                <a:ext uri="{FF2B5EF4-FFF2-40B4-BE49-F238E27FC236}">
                  <a16:creationId xmlns:a16="http://schemas.microsoft.com/office/drawing/2014/main" id="{E14CF14F-5A97-9EA1-5F25-6390CD2DD223}"/>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9" name="Freeform 600">
              <a:extLst>
                <a:ext uri="{FF2B5EF4-FFF2-40B4-BE49-F238E27FC236}">
                  <a16:creationId xmlns:a16="http://schemas.microsoft.com/office/drawing/2014/main" id="{663BBF12-3A7B-2E6F-F151-B6DBA4C5B816}"/>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0" name="Freeform 601">
              <a:extLst>
                <a:ext uri="{FF2B5EF4-FFF2-40B4-BE49-F238E27FC236}">
                  <a16:creationId xmlns:a16="http://schemas.microsoft.com/office/drawing/2014/main" id="{BA0B4491-88B8-20A9-9E68-08875E01B956}"/>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1" name="Freeform 602">
              <a:extLst>
                <a:ext uri="{FF2B5EF4-FFF2-40B4-BE49-F238E27FC236}">
                  <a16:creationId xmlns:a16="http://schemas.microsoft.com/office/drawing/2014/main" id="{D38F8CAC-8AE7-973E-8C1B-D60055FD4AED}"/>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Oval 603">
              <a:extLst>
                <a:ext uri="{FF2B5EF4-FFF2-40B4-BE49-F238E27FC236}">
                  <a16:creationId xmlns:a16="http://schemas.microsoft.com/office/drawing/2014/main" id="{AB777C9D-0D42-A6C0-37E2-34A26F6B08D0}"/>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Oval 604">
              <a:extLst>
                <a:ext uri="{FF2B5EF4-FFF2-40B4-BE49-F238E27FC236}">
                  <a16:creationId xmlns:a16="http://schemas.microsoft.com/office/drawing/2014/main" id="{326498A0-D7B2-6225-0154-7739861055C4}"/>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Freeform 605">
              <a:extLst>
                <a:ext uri="{FF2B5EF4-FFF2-40B4-BE49-F238E27FC236}">
                  <a16:creationId xmlns:a16="http://schemas.microsoft.com/office/drawing/2014/main" id="{E06EC3D0-0AA0-934F-94FD-A100B4BA4A39}"/>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Freeform 606">
              <a:extLst>
                <a:ext uri="{FF2B5EF4-FFF2-40B4-BE49-F238E27FC236}">
                  <a16:creationId xmlns:a16="http://schemas.microsoft.com/office/drawing/2014/main" id="{F7BCA102-1A99-D3C5-4A3F-4F3BCC48446B}"/>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74"/>
                                        </p:tgtEl>
                                        <p:attrNameLst>
                                          <p:attrName>style.visibility</p:attrName>
                                        </p:attrNameLst>
                                      </p:cBhvr>
                                      <p:to>
                                        <p:strVal val="visible"/>
                                      </p:to>
                                    </p:set>
                                    <p:anim calcmode="lin" valueType="num">
                                      <p:cBhvr additive="base">
                                        <p:cTn id="7" dur="500" fill="hold"/>
                                        <p:tgtEl>
                                          <p:spTgt spid="274"/>
                                        </p:tgtEl>
                                        <p:attrNameLst>
                                          <p:attrName>ppt_x</p:attrName>
                                        </p:attrNameLst>
                                      </p:cBhvr>
                                      <p:tavLst>
                                        <p:tav tm="0">
                                          <p:val>
                                            <p:strVal val="0-#ppt_w/2"/>
                                          </p:val>
                                        </p:tav>
                                        <p:tav tm="100000">
                                          <p:val>
                                            <p:strVal val="#ppt_x"/>
                                          </p:val>
                                        </p:tav>
                                      </p:tavLst>
                                    </p:anim>
                                    <p:anim calcmode="lin" valueType="num">
                                      <p:cBhvr additive="base">
                                        <p:cTn id="8" dur="500" fill="hold"/>
                                        <p:tgtEl>
                                          <p:spTgt spid="274"/>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75"/>
                                        </p:tgtEl>
                                        <p:attrNameLst>
                                          <p:attrName>style.visibility</p:attrName>
                                        </p:attrNameLst>
                                      </p:cBhvr>
                                      <p:to>
                                        <p:strVal val="visible"/>
                                      </p:to>
                                    </p:set>
                                    <p:anim calcmode="lin" valueType="num">
                                      <p:cBhvr additive="base">
                                        <p:cTn id="11" dur="500" fill="hold"/>
                                        <p:tgtEl>
                                          <p:spTgt spid="275"/>
                                        </p:tgtEl>
                                        <p:attrNameLst>
                                          <p:attrName>ppt_x</p:attrName>
                                        </p:attrNameLst>
                                      </p:cBhvr>
                                      <p:tavLst>
                                        <p:tav tm="0">
                                          <p:val>
                                            <p:strVal val="0-#ppt_w/2"/>
                                          </p:val>
                                        </p:tav>
                                        <p:tav tm="100000">
                                          <p:val>
                                            <p:strVal val="#ppt_x"/>
                                          </p:val>
                                        </p:tav>
                                      </p:tavLst>
                                    </p:anim>
                                    <p:anim calcmode="lin" valueType="num">
                                      <p:cBhvr additive="base">
                                        <p:cTn id="12" dur="500" fill="hold"/>
                                        <p:tgtEl>
                                          <p:spTgt spid="275"/>
                                        </p:tgtEl>
                                        <p:attrNameLst>
                                          <p:attrName>ppt_y</p:attrName>
                                        </p:attrNameLst>
                                      </p:cBhvr>
                                      <p:tavLst>
                                        <p:tav tm="0">
                                          <p:val>
                                            <p:strVal val="#ppt_y"/>
                                          </p:val>
                                        </p:tav>
                                        <p:tav tm="100000">
                                          <p:val>
                                            <p:strVal val="#ppt_y"/>
                                          </p:val>
                                        </p:tav>
                                      </p:tavLst>
                                    </p:anim>
                                  </p:childTnLst>
                                </p:cTn>
                              </p:par>
                              <p:par>
                                <p:cTn id="13" presetID="2" presetClass="entr" presetSubtype="3" fill="hold" nodeType="withEffect">
                                  <p:stCondLst>
                                    <p:cond delay="0"/>
                                  </p:stCondLst>
                                  <p:childTnLst>
                                    <p:set>
                                      <p:cBhvr>
                                        <p:cTn id="14" dur="1" fill="hold">
                                          <p:stCondLst>
                                            <p:cond delay="0"/>
                                          </p:stCondLst>
                                        </p:cTn>
                                        <p:tgtEl>
                                          <p:spTgt spid="267"/>
                                        </p:tgtEl>
                                        <p:attrNameLst>
                                          <p:attrName>style.visibility</p:attrName>
                                        </p:attrNameLst>
                                      </p:cBhvr>
                                      <p:to>
                                        <p:strVal val="visible"/>
                                      </p:to>
                                    </p:set>
                                    <p:anim calcmode="lin" valueType="num">
                                      <p:cBhvr additive="base">
                                        <p:cTn id="15" dur="500" fill="hold"/>
                                        <p:tgtEl>
                                          <p:spTgt spid="267"/>
                                        </p:tgtEl>
                                        <p:attrNameLst>
                                          <p:attrName>ppt_x</p:attrName>
                                        </p:attrNameLst>
                                      </p:cBhvr>
                                      <p:tavLst>
                                        <p:tav tm="0">
                                          <p:val>
                                            <p:strVal val="1+#ppt_w/2"/>
                                          </p:val>
                                        </p:tav>
                                        <p:tav tm="100000">
                                          <p:val>
                                            <p:strVal val="#ppt_x"/>
                                          </p:val>
                                        </p:tav>
                                      </p:tavLst>
                                    </p:anim>
                                    <p:anim calcmode="lin" valueType="num">
                                      <p:cBhvr additive="base">
                                        <p:cTn id="16" dur="500" fill="hold"/>
                                        <p:tgtEl>
                                          <p:spTgt spid="267"/>
                                        </p:tgtEl>
                                        <p:attrNameLst>
                                          <p:attrName>ppt_y</p:attrName>
                                        </p:attrNameLst>
                                      </p:cBhvr>
                                      <p:tavLst>
                                        <p:tav tm="0">
                                          <p:val>
                                            <p:strVal val="0-#ppt_h/2"/>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398"/>
                                        </p:tgtEl>
                                        <p:attrNameLst>
                                          <p:attrName>style.visibility</p:attrName>
                                        </p:attrNameLst>
                                      </p:cBhvr>
                                      <p:to>
                                        <p:strVal val="visible"/>
                                      </p:to>
                                    </p:set>
                                    <p:anim calcmode="lin" valueType="num">
                                      <p:cBhvr additive="base">
                                        <p:cTn id="19" dur="500" fill="hold"/>
                                        <p:tgtEl>
                                          <p:spTgt spid="398"/>
                                        </p:tgtEl>
                                        <p:attrNameLst>
                                          <p:attrName>ppt_x</p:attrName>
                                        </p:attrNameLst>
                                      </p:cBhvr>
                                      <p:tavLst>
                                        <p:tav tm="0">
                                          <p:val>
                                            <p:strVal val="1+#ppt_w/2"/>
                                          </p:val>
                                        </p:tav>
                                        <p:tav tm="100000">
                                          <p:val>
                                            <p:strVal val="#ppt_x"/>
                                          </p:val>
                                        </p:tav>
                                      </p:tavLst>
                                    </p:anim>
                                    <p:anim calcmode="lin" valueType="num">
                                      <p:cBhvr additive="base">
                                        <p:cTn id="20" dur="500" fill="hold"/>
                                        <p:tgtEl>
                                          <p:spTgt spid="39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4"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userDrawn="1">
  <p:cSld name="One column text">
    <p:spTree>
      <p:nvGrpSpPr>
        <p:cNvPr id="1" name="Shape 38"/>
        <p:cNvGrpSpPr/>
        <p:nvPr/>
      </p:nvGrpSpPr>
      <p:grpSpPr>
        <a:xfrm>
          <a:off x="0" y="0"/>
          <a:ext cx="0" cy="0"/>
          <a:chOff x="0" y="0"/>
          <a:chExt cx="0" cy="0"/>
        </a:xfrm>
      </p:grpSpPr>
      <p:sp>
        <p:nvSpPr>
          <p:cNvPr id="39" name="Google Shape;39;p19"/>
          <p:cNvSpPr txBox="1">
            <a:spLocks noGrp="1"/>
          </p:cNvSpPr>
          <p:nvPr>
            <p:ph type="body" idx="1"/>
          </p:nvPr>
        </p:nvSpPr>
        <p:spPr>
          <a:xfrm>
            <a:off x="723901" y="1329448"/>
            <a:ext cx="3848100" cy="2295727"/>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l">
              <a:lnSpc>
                <a:spcPct val="90000"/>
              </a:lnSpc>
              <a:spcBef>
                <a:spcPts val="375"/>
              </a:spcBef>
              <a:spcAft>
                <a:spcPts val="0"/>
              </a:spcAft>
              <a:buClr>
                <a:schemeClr val="dk1"/>
              </a:buClr>
              <a:buSzPts val="1600"/>
              <a:buChar char="•"/>
              <a:defRPr sz="1600"/>
            </a:lvl2pPr>
            <a:lvl3pPr marL="1371600" lvl="2" indent="-330200" algn="l">
              <a:lnSpc>
                <a:spcPct val="90000"/>
              </a:lnSpc>
              <a:spcBef>
                <a:spcPts val="375"/>
              </a:spcBef>
              <a:spcAft>
                <a:spcPts val="0"/>
              </a:spcAft>
              <a:buClr>
                <a:schemeClr val="dk1"/>
              </a:buClr>
              <a:buSzPts val="1600"/>
              <a:buChar char="•"/>
              <a:defRPr sz="1600"/>
            </a:lvl3pPr>
            <a:lvl4pPr marL="1828800" lvl="3" indent="-330200" algn="l">
              <a:lnSpc>
                <a:spcPct val="90000"/>
              </a:lnSpc>
              <a:spcBef>
                <a:spcPts val="375"/>
              </a:spcBef>
              <a:spcAft>
                <a:spcPts val="0"/>
              </a:spcAft>
              <a:buClr>
                <a:schemeClr val="dk1"/>
              </a:buClr>
              <a:buSzPts val="1600"/>
              <a:buChar char="•"/>
              <a:defRPr sz="1600"/>
            </a:lvl4pPr>
            <a:lvl5pPr marL="2286000" lvl="4" indent="-330200" algn="l">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2" name="Google Shape;15;p16">
            <a:extLst>
              <a:ext uri="{FF2B5EF4-FFF2-40B4-BE49-F238E27FC236}">
                <a16:creationId xmlns:a16="http://schemas.microsoft.com/office/drawing/2014/main" id="{D6B7CA12-FE1F-2746-7F5B-05BDFED037C8}"/>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29" name="Freeform 881">
            <a:extLst>
              <a:ext uri="{FF2B5EF4-FFF2-40B4-BE49-F238E27FC236}">
                <a16:creationId xmlns:a16="http://schemas.microsoft.com/office/drawing/2014/main" id="{33D62BF4-CE4A-CC32-6749-C82822B15E27}"/>
              </a:ext>
            </a:extLst>
          </p:cNvPr>
          <p:cNvSpPr>
            <a:spLocks/>
          </p:cNvSpPr>
          <p:nvPr userDrawn="1"/>
        </p:nvSpPr>
        <p:spPr bwMode="auto">
          <a:xfrm>
            <a:off x="8421714" y="4402286"/>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Marcador de posición de imagen 3">
            <a:extLst>
              <a:ext uri="{FF2B5EF4-FFF2-40B4-BE49-F238E27FC236}">
                <a16:creationId xmlns:a16="http://schemas.microsoft.com/office/drawing/2014/main" id="{78163A04-F440-4CB0-883C-6D1759740DAF}"/>
              </a:ext>
            </a:extLst>
          </p:cNvPr>
          <p:cNvSpPr>
            <a:spLocks noGrp="1"/>
          </p:cNvSpPr>
          <p:nvPr>
            <p:ph type="pic" sz="quarter" idx="10"/>
          </p:nvPr>
        </p:nvSpPr>
        <p:spPr>
          <a:xfrm>
            <a:off x="5124450" y="1337435"/>
            <a:ext cx="3295650" cy="2804616"/>
          </a:xfrm>
          <a:prstGeom prst="roundRect">
            <a:avLst>
              <a:gd name="adj" fmla="val 7665"/>
            </a:avLst>
          </a:prstGeom>
        </p:spPr>
        <p:txBody>
          <a:bodyPr/>
          <a:lstStyle/>
          <a:p>
            <a:endParaRPr lang="es-ES" dirty="0"/>
          </a:p>
        </p:txBody>
      </p:sp>
      <p:grpSp>
        <p:nvGrpSpPr>
          <p:cNvPr id="578" name="Grupo 577">
            <a:extLst>
              <a:ext uri="{FF2B5EF4-FFF2-40B4-BE49-F238E27FC236}">
                <a16:creationId xmlns:a16="http://schemas.microsoft.com/office/drawing/2014/main" id="{00D8ADC7-E891-4522-BF50-4F26751CD6C8}"/>
              </a:ext>
            </a:extLst>
          </p:cNvPr>
          <p:cNvGrpSpPr/>
          <p:nvPr userDrawn="1"/>
        </p:nvGrpSpPr>
        <p:grpSpPr>
          <a:xfrm flipH="1">
            <a:off x="-132623" y="3762786"/>
            <a:ext cx="1507863" cy="1510278"/>
            <a:chOff x="39184" y="-151930"/>
            <a:chExt cx="1309806" cy="1311904"/>
          </a:xfrm>
          <a:solidFill>
            <a:schemeClr val="accent1"/>
          </a:solidFill>
        </p:grpSpPr>
        <p:sp>
          <p:nvSpPr>
            <p:cNvPr id="579" name="Oval 357">
              <a:extLst>
                <a:ext uri="{FF2B5EF4-FFF2-40B4-BE49-F238E27FC236}">
                  <a16:creationId xmlns:a16="http://schemas.microsoft.com/office/drawing/2014/main" id="{79653F58-25F7-7579-CCB7-93F993438483}"/>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0" name="Freeform 358">
              <a:extLst>
                <a:ext uri="{FF2B5EF4-FFF2-40B4-BE49-F238E27FC236}">
                  <a16:creationId xmlns:a16="http://schemas.microsoft.com/office/drawing/2014/main" id="{F925F502-36A2-7DF8-047B-C36B6CAE904D}"/>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1" name="Freeform 359">
              <a:extLst>
                <a:ext uri="{FF2B5EF4-FFF2-40B4-BE49-F238E27FC236}">
                  <a16:creationId xmlns:a16="http://schemas.microsoft.com/office/drawing/2014/main" id="{A3D07A5F-7B8C-1E31-01E7-321357EDFDE2}"/>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2" name="Freeform 360">
              <a:extLst>
                <a:ext uri="{FF2B5EF4-FFF2-40B4-BE49-F238E27FC236}">
                  <a16:creationId xmlns:a16="http://schemas.microsoft.com/office/drawing/2014/main" id="{BB2BD9EF-F417-CE5D-5F70-BD79146DFB6F}"/>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3" name="Freeform 361">
              <a:extLst>
                <a:ext uri="{FF2B5EF4-FFF2-40B4-BE49-F238E27FC236}">
                  <a16:creationId xmlns:a16="http://schemas.microsoft.com/office/drawing/2014/main" id="{439D1C34-888D-556F-AE64-F188A9DFB46E}"/>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4" name="Freeform 362">
              <a:extLst>
                <a:ext uri="{FF2B5EF4-FFF2-40B4-BE49-F238E27FC236}">
                  <a16:creationId xmlns:a16="http://schemas.microsoft.com/office/drawing/2014/main" id="{0FB9D91C-A73A-B292-5291-2525575E67C7}"/>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5" name="Freeform 363">
              <a:extLst>
                <a:ext uri="{FF2B5EF4-FFF2-40B4-BE49-F238E27FC236}">
                  <a16:creationId xmlns:a16="http://schemas.microsoft.com/office/drawing/2014/main" id="{8C2D492C-8FCF-61F3-BFB2-D95BF3308A7E}"/>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364">
              <a:extLst>
                <a:ext uri="{FF2B5EF4-FFF2-40B4-BE49-F238E27FC236}">
                  <a16:creationId xmlns:a16="http://schemas.microsoft.com/office/drawing/2014/main" id="{2804C858-571F-7066-80C5-36312EF1A740}"/>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365">
              <a:extLst>
                <a:ext uri="{FF2B5EF4-FFF2-40B4-BE49-F238E27FC236}">
                  <a16:creationId xmlns:a16="http://schemas.microsoft.com/office/drawing/2014/main" id="{C5A88FA7-5AE9-C482-BAA0-BBA2D2D483C6}"/>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377">
              <a:extLst>
                <a:ext uri="{FF2B5EF4-FFF2-40B4-BE49-F238E27FC236}">
                  <a16:creationId xmlns:a16="http://schemas.microsoft.com/office/drawing/2014/main" id="{BF746621-3FC2-1AA3-4477-46F5C849EA87}"/>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378">
              <a:extLst>
                <a:ext uri="{FF2B5EF4-FFF2-40B4-BE49-F238E27FC236}">
                  <a16:creationId xmlns:a16="http://schemas.microsoft.com/office/drawing/2014/main" id="{77B0826C-0D13-65F7-2576-47F2F0A1EBE6}"/>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Oval 379">
              <a:extLst>
                <a:ext uri="{FF2B5EF4-FFF2-40B4-BE49-F238E27FC236}">
                  <a16:creationId xmlns:a16="http://schemas.microsoft.com/office/drawing/2014/main" id="{76F2B53E-AA98-A5A3-FC31-9F201E245AF7}"/>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Oval 380">
              <a:extLst>
                <a:ext uri="{FF2B5EF4-FFF2-40B4-BE49-F238E27FC236}">
                  <a16:creationId xmlns:a16="http://schemas.microsoft.com/office/drawing/2014/main" id="{9D7CD264-F0B7-101E-C9BB-7CE280CCBB3A}"/>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Freeform 381">
              <a:extLst>
                <a:ext uri="{FF2B5EF4-FFF2-40B4-BE49-F238E27FC236}">
                  <a16:creationId xmlns:a16="http://schemas.microsoft.com/office/drawing/2014/main" id="{2E7B0038-45C4-315E-3CA3-1ABB864254D8}"/>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Freeform 382">
              <a:extLst>
                <a:ext uri="{FF2B5EF4-FFF2-40B4-BE49-F238E27FC236}">
                  <a16:creationId xmlns:a16="http://schemas.microsoft.com/office/drawing/2014/main" id="{FB88DAAC-328B-E5E6-36AD-C4F88286CB1B}"/>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383">
              <a:extLst>
                <a:ext uri="{FF2B5EF4-FFF2-40B4-BE49-F238E27FC236}">
                  <a16:creationId xmlns:a16="http://schemas.microsoft.com/office/drawing/2014/main" id="{B6FF4721-F5DD-D643-D5EA-B7A2444AB28C}"/>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384">
              <a:extLst>
                <a:ext uri="{FF2B5EF4-FFF2-40B4-BE49-F238E27FC236}">
                  <a16:creationId xmlns:a16="http://schemas.microsoft.com/office/drawing/2014/main" id="{FB6552C2-E8AF-A7F9-BF28-5A8317354270}"/>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Freeform 385">
              <a:extLst>
                <a:ext uri="{FF2B5EF4-FFF2-40B4-BE49-F238E27FC236}">
                  <a16:creationId xmlns:a16="http://schemas.microsoft.com/office/drawing/2014/main" id="{26D4220F-586D-96C2-7013-0162E8BA6EA2}"/>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Freeform 397">
              <a:extLst>
                <a:ext uri="{FF2B5EF4-FFF2-40B4-BE49-F238E27FC236}">
                  <a16:creationId xmlns:a16="http://schemas.microsoft.com/office/drawing/2014/main" id="{2AB60C06-B3BD-3336-B2B5-181C6A13296B}"/>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Freeform 398">
              <a:extLst>
                <a:ext uri="{FF2B5EF4-FFF2-40B4-BE49-F238E27FC236}">
                  <a16:creationId xmlns:a16="http://schemas.microsoft.com/office/drawing/2014/main" id="{023AE478-FDFF-A76D-8F8D-D6511CDEECAE}"/>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Oval 399">
              <a:extLst>
                <a:ext uri="{FF2B5EF4-FFF2-40B4-BE49-F238E27FC236}">
                  <a16:creationId xmlns:a16="http://schemas.microsoft.com/office/drawing/2014/main" id="{436CCADC-EE90-3883-C143-291045E64DC7}"/>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Oval 400">
              <a:extLst>
                <a:ext uri="{FF2B5EF4-FFF2-40B4-BE49-F238E27FC236}">
                  <a16:creationId xmlns:a16="http://schemas.microsoft.com/office/drawing/2014/main" id="{24CCB7D4-70BC-C439-2D14-087826983FEA}"/>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Freeform 401">
              <a:extLst>
                <a:ext uri="{FF2B5EF4-FFF2-40B4-BE49-F238E27FC236}">
                  <a16:creationId xmlns:a16="http://schemas.microsoft.com/office/drawing/2014/main" id="{4B7B3F07-AB41-3C8F-F88B-81FD17BC6C93}"/>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402">
              <a:extLst>
                <a:ext uri="{FF2B5EF4-FFF2-40B4-BE49-F238E27FC236}">
                  <a16:creationId xmlns:a16="http://schemas.microsoft.com/office/drawing/2014/main" id="{75290AFC-814D-4866-5434-BD365BF51F88}"/>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403">
              <a:extLst>
                <a:ext uri="{FF2B5EF4-FFF2-40B4-BE49-F238E27FC236}">
                  <a16:creationId xmlns:a16="http://schemas.microsoft.com/office/drawing/2014/main" id="{9AED5218-B5A1-DFA6-2F38-772370657D73}"/>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404">
              <a:extLst>
                <a:ext uri="{FF2B5EF4-FFF2-40B4-BE49-F238E27FC236}">
                  <a16:creationId xmlns:a16="http://schemas.microsoft.com/office/drawing/2014/main" id="{4E997065-DC09-6558-53F0-2055DD01033C}"/>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Freeform 405">
              <a:extLst>
                <a:ext uri="{FF2B5EF4-FFF2-40B4-BE49-F238E27FC236}">
                  <a16:creationId xmlns:a16="http://schemas.microsoft.com/office/drawing/2014/main" id="{1FC2B492-CA3C-E997-C813-80B6D04B553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Freeform 418">
              <a:extLst>
                <a:ext uri="{FF2B5EF4-FFF2-40B4-BE49-F238E27FC236}">
                  <a16:creationId xmlns:a16="http://schemas.microsoft.com/office/drawing/2014/main" id="{E8979222-37CF-59F8-F769-3232233A3DB6}"/>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Freeform 419">
              <a:extLst>
                <a:ext uri="{FF2B5EF4-FFF2-40B4-BE49-F238E27FC236}">
                  <a16:creationId xmlns:a16="http://schemas.microsoft.com/office/drawing/2014/main" id="{78635079-B048-AF9B-A49E-930F5F3EB399}"/>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420">
              <a:extLst>
                <a:ext uri="{FF2B5EF4-FFF2-40B4-BE49-F238E27FC236}">
                  <a16:creationId xmlns:a16="http://schemas.microsoft.com/office/drawing/2014/main" id="{CD59F882-D4C7-3678-4DCE-12ABAC51AEF5}"/>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421">
              <a:extLst>
                <a:ext uri="{FF2B5EF4-FFF2-40B4-BE49-F238E27FC236}">
                  <a16:creationId xmlns:a16="http://schemas.microsoft.com/office/drawing/2014/main" id="{12425F26-A64B-7D95-2485-FE8AF40F3679}"/>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422">
              <a:extLst>
                <a:ext uri="{FF2B5EF4-FFF2-40B4-BE49-F238E27FC236}">
                  <a16:creationId xmlns:a16="http://schemas.microsoft.com/office/drawing/2014/main" id="{2E07A129-7B59-01D9-A617-91000174515A}"/>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Oval 423">
              <a:extLst>
                <a:ext uri="{FF2B5EF4-FFF2-40B4-BE49-F238E27FC236}">
                  <a16:creationId xmlns:a16="http://schemas.microsoft.com/office/drawing/2014/main" id="{FDFD7E96-392F-D3DA-F1CB-4E49D9C5B53F}"/>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Freeform 424">
              <a:extLst>
                <a:ext uri="{FF2B5EF4-FFF2-40B4-BE49-F238E27FC236}">
                  <a16:creationId xmlns:a16="http://schemas.microsoft.com/office/drawing/2014/main" id="{7C6C95A9-3F6A-AE0E-FDE7-E839CC492B3E}"/>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Freeform 425">
              <a:extLst>
                <a:ext uri="{FF2B5EF4-FFF2-40B4-BE49-F238E27FC236}">
                  <a16:creationId xmlns:a16="http://schemas.microsoft.com/office/drawing/2014/main" id="{18BD09AC-C195-E1D0-0C09-924BBB36F800}"/>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426">
              <a:extLst>
                <a:ext uri="{FF2B5EF4-FFF2-40B4-BE49-F238E27FC236}">
                  <a16:creationId xmlns:a16="http://schemas.microsoft.com/office/drawing/2014/main" id="{099C463A-C32B-B2BA-1CAC-33E73B8E4718}"/>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438">
              <a:extLst>
                <a:ext uri="{FF2B5EF4-FFF2-40B4-BE49-F238E27FC236}">
                  <a16:creationId xmlns:a16="http://schemas.microsoft.com/office/drawing/2014/main" id="{12A33860-5D2A-2D78-295F-8CD5345BB387}"/>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439">
              <a:extLst>
                <a:ext uri="{FF2B5EF4-FFF2-40B4-BE49-F238E27FC236}">
                  <a16:creationId xmlns:a16="http://schemas.microsoft.com/office/drawing/2014/main" id="{B3D10206-E208-E679-035F-A556DDCDFD5F}"/>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Freeform 440">
              <a:extLst>
                <a:ext uri="{FF2B5EF4-FFF2-40B4-BE49-F238E27FC236}">
                  <a16:creationId xmlns:a16="http://schemas.microsoft.com/office/drawing/2014/main" id="{A51EBC09-168E-0130-2159-309E285DA7E3}"/>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Freeform 441">
              <a:extLst>
                <a:ext uri="{FF2B5EF4-FFF2-40B4-BE49-F238E27FC236}">
                  <a16:creationId xmlns:a16="http://schemas.microsoft.com/office/drawing/2014/main" id="{C4402B8B-29A4-BF30-611B-8133336E2966}"/>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Freeform 442">
              <a:extLst>
                <a:ext uri="{FF2B5EF4-FFF2-40B4-BE49-F238E27FC236}">
                  <a16:creationId xmlns:a16="http://schemas.microsoft.com/office/drawing/2014/main" id="{721509AE-D02C-9FEA-B587-8EBCBF09A771}"/>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Oval 443">
              <a:extLst>
                <a:ext uri="{FF2B5EF4-FFF2-40B4-BE49-F238E27FC236}">
                  <a16:creationId xmlns:a16="http://schemas.microsoft.com/office/drawing/2014/main" id="{787BC33F-D530-B0FE-C1F9-17CAF5A654DF}"/>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Oval 444">
              <a:extLst>
                <a:ext uri="{FF2B5EF4-FFF2-40B4-BE49-F238E27FC236}">
                  <a16:creationId xmlns:a16="http://schemas.microsoft.com/office/drawing/2014/main" id="{455A4D88-1EBA-304D-762B-3A0E9CB85109}"/>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Freeform 445">
              <a:extLst>
                <a:ext uri="{FF2B5EF4-FFF2-40B4-BE49-F238E27FC236}">
                  <a16:creationId xmlns:a16="http://schemas.microsoft.com/office/drawing/2014/main" id="{FD53EBBF-8A5D-54E1-35C1-F0C852447BA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446">
              <a:extLst>
                <a:ext uri="{FF2B5EF4-FFF2-40B4-BE49-F238E27FC236}">
                  <a16:creationId xmlns:a16="http://schemas.microsoft.com/office/drawing/2014/main" id="{F7F4936A-9B65-208E-0C9D-19DD9DA387F4}"/>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458">
              <a:extLst>
                <a:ext uri="{FF2B5EF4-FFF2-40B4-BE49-F238E27FC236}">
                  <a16:creationId xmlns:a16="http://schemas.microsoft.com/office/drawing/2014/main" id="{36B1001A-8950-D531-5685-EDC322A91271}"/>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459">
              <a:extLst>
                <a:ext uri="{FF2B5EF4-FFF2-40B4-BE49-F238E27FC236}">
                  <a16:creationId xmlns:a16="http://schemas.microsoft.com/office/drawing/2014/main" id="{FDB0D192-F3F2-0B2F-A58B-139DA20636E8}"/>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Freeform 460">
              <a:extLst>
                <a:ext uri="{FF2B5EF4-FFF2-40B4-BE49-F238E27FC236}">
                  <a16:creationId xmlns:a16="http://schemas.microsoft.com/office/drawing/2014/main" id="{84D317F8-6BDA-949C-ADB7-BB7ED3556C05}"/>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Freeform 461">
              <a:extLst>
                <a:ext uri="{FF2B5EF4-FFF2-40B4-BE49-F238E27FC236}">
                  <a16:creationId xmlns:a16="http://schemas.microsoft.com/office/drawing/2014/main" id="{259BDD6C-E6DB-ACF9-BD62-3A4C6750E93B}"/>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Freeform 462">
              <a:extLst>
                <a:ext uri="{FF2B5EF4-FFF2-40B4-BE49-F238E27FC236}">
                  <a16:creationId xmlns:a16="http://schemas.microsoft.com/office/drawing/2014/main" id="{689B75B9-2D80-9D74-C83D-31B73433E171}"/>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463">
              <a:extLst>
                <a:ext uri="{FF2B5EF4-FFF2-40B4-BE49-F238E27FC236}">
                  <a16:creationId xmlns:a16="http://schemas.microsoft.com/office/drawing/2014/main" id="{4EFF6B8D-BD63-97FF-83F2-596F9C573F81}"/>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464">
              <a:extLst>
                <a:ext uri="{FF2B5EF4-FFF2-40B4-BE49-F238E27FC236}">
                  <a16:creationId xmlns:a16="http://schemas.microsoft.com/office/drawing/2014/main" id="{9542918E-FD73-871E-3612-510D1C404D28}"/>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465">
              <a:extLst>
                <a:ext uri="{FF2B5EF4-FFF2-40B4-BE49-F238E27FC236}">
                  <a16:creationId xmlns:a16="http://schemas.microsoft.com/office/drawing/2014/main" id="{64048E43-342C-3461-54EA-1B89FBB11BD2}"/>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466">
              <a:extLst>
                <a:ext uri="{FF2B5EF4-FFF2-40B4-BE49-F238E27FC236}">
                  <a16:creationId xmlns:a16="http://schemas.microsoft.com/office/drawing/2014/main" id="{1630A430-F2AD-5DA9-2559-774211197CC5}"/>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Freeform 478">
              <a:extLst>
                <a:ext uri="{FF2B5EF4-FFF2-40B4-BE49-F238E27FC236}">
                  <a16:creationId xmlns:a16="http://schemas.microsoft.com/office/drawing/2014/main" id="{415F4B21-115D-438C-2D95-209C6D2CE4AD}"/>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479">
              <a:extLst>
                <a:ext uri="{FF2B5EF4-FFF2-40B4-BE49-F238E27FC236}">
                  <a16:creationId xmlns:a16="http://schemas.microsoft.com/office/drawing/2014/main" id="{883A6B40-FF67-52EC-4734-F9AF04A3BA53}"/>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480">
              <a:extLst>
                <a:ext uri="{FF2B5EF4-FFF2-40B4-BE49-F238E27FC236}">
                  <a16:creationId xmlns:a16="http://schemas.microsoft.com/office/drawing/2014/main" id="{1D34B30E-40A4-723C-F9B7-CE6966EFAFB1}"/>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481">
              <a:extLst>
                <a:ext uri="{FF2B5EF4-FFF2-40B4-BE49-F238E27FC236}">
                  <a16:creationId xmlns:a16="http://schemas.microsoft.com/office/drawing/2014/main" id="{6B1C4AB8-D854-FA07-6C8E-A5A5E7786DBE}"/>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482">
              <a:extLst>
                <a:ext uri="{FF2B5EF4-FFF2-40B4-BE49-F238E27FC236}">
                  <a16:creationId xmlns:a16="http://schemas.microsoft.com/office/drawing/2014/main" id="{03196FFB-60C8-1A61-DE5F-DA87EFB11D45}"/>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483">
              <a:extLst>
                <a:ext uri="{FF2B5EF4-FFF2-40B4-BE49-F238E27FC236}">
                  <a16:creationId xmlns:a16="http://schemas.microsoft.com/office/drawing/2014/main" id="{4966A9E6-A74B-84DA-3AB8-430F05EA1323}"/>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Freeform 484">
              <a:extLst>
                <a:ext uri="{FF2B5EF4-FFF2-40B4-BE49-F238E27FC236}">
                  <a16:creationId xmlns:a16="http://schemas.microsoft.com/office/drawing/2014/main" id="{0D54B2A3-5E00-C2E7-04E6-391DED8C5858}"/>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485">
              <a:extLst>
                <a:ext uri="{FF2B5EF4-FFF2-40B4-BE49-F238E27FC236}">
                  <a16:creationId xmlns:a16="http://schemas.microsoft.com/office/drawing/2014/main" id="{2F5C6050-56B9-0E99-EC56-B8EC33FE168F}"/>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Oval 486">
              <a:extLst>
                <a:ext uri="{FF2B5EF4-FFF2-40B4-BE49-F238E27FC236}">
                  <a16:creationId xmlns:a16="http://schemas.microsoft.com/office/drawing/2014/main" id="{4762E9A9-9270-BF9B-4A0B-B1707E5A8567}"/>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Oval 498">
              <a:extLst>
                <a:ext uri="{FF2B5EF4-FFF2-40B4-BE49-F238E27FC236}">
                  <a16:creationId xmlns:a16="http://schemas.microsoft.com/office/drawing/2014/main" id="{BA6C803E-54BF-A106-A560-3C99E853DB32}"/>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Oval 499">
              <a:extLst>
                <a:ext uri="{FF2B5EF4-FFF2-40B4-BE49-F238E27FC236}">
                  <a16:creationId xmlns:a16="http://schemas.microsoft.com/office/drawing/2014/main" id="{2F3D6513-6C12-8C4E-8DEC-0C8EE3E11063}"/>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500">
              <a:extLst>
                <a:ext uri="{FF2B5EF4-FFF2-40B4-BE49-F238E27FC236}">
                  <a16:creationId xmlns:a16="http://schemas.microsoft.com/office/drawing/2014/main" id="{DDAC18A7-FEE2-F005-7D3E-035FAB86198C}"/>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501">
              <a:extLst>
                <a:ext uri="{FF2B5EF4-FFF2-40B4-BE49-F238E27FC236}">
                  <a16:creationId xmlns:a16="http://schemas.microsoft.com/office/drawing/2014/main" id="{58EAA11F-2531-E7E9-4665-4C5A59599774}"/>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6" name="Freeform 502">
              <a:extLst>
                <a:ext uri="{FF2B5EF4-FFF2-40B4-BE49-F238E27FC236}">
                  <a16:creationId xmlns:a16="http://schemas.microsoft.com/office/drawing/2014/main" id="{F72F5351-9B83-E8B2-DCF6-6CA67DE53A27}"/>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7" name="Freeform 503">
              <a:extLst>
                <a:ext uri="{FF2B5EF4-FFF2-40B4-BE49-F238E27FC236}">
                  <a16:creationId xmlns:a16="http://schemas.microsoft.com/office/drawing/2014/main" id="{BC2763A8-5AEA-4542-1A73-4CA69D18294C}"/>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Freeform 504">
              <a:extLst>
                <a:ext uri="{FF2B5EF4-FFF2-40B4-BE49-F238E27FC236}">
                  <a16:creationId xmlns:a16="http://schemas.microsoft.com/office/drawing/2014/main" id="{168BA17E-4672-6558-F49E-674AD76555FD}"/>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Freeform 505">
              <a:extLst>
                <a:ext uri="{FF2B5EF4-FFF2-40B4-BE49-F238E27FC236}">
                  <a16:creationId xmlns:a16="http://schemas.microsoft.com/office/drawing/2014/main" id="{9DF9D880-AFCA-CF0A-8055-75E45A971DCE}"/>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506">
              <a:extLst>
                <a:ext uri="{FF2B5EF4-FFF2-40B4-BE49-F238E27FC236}">
                  <a16:creationId xmlns:a16="http://schemas.microsoft.com/office/drawing/2014/main" id="{6F6EC4A8-65A1-FBE8-2C12-6A3DD3F580F2}"/>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Oval 518">
              <a:extLst>
                <a:ext uri="{FF2B5EF4-FFF2-40B4-BE49-F238E27FC236}">
                  <a16:creationId xmlns:a16="http://schemas.microsoft.com/office/drawing/2014/main" id="{66E58AEA-5BE1-DF37-5DA5-8275BB6D41BE}"/>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2" name="Freeform 519">
              <a:extLst>
                <a:ext uri="{FF2B5EF4-FFF2-40B4-BE49-F238E27FC236}">
                  <a16:creationId xmlns:a16="http://schemas.microsoft.com/office/drawing/2014/main" id="{AEAAECA5-BC97-E8CA-023C-A850BB089519}"/>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3" name="Freeform 520">
              <a:extLst>
                <a:ext uri="{FF2B5EF4-FFF2-40B4-BE49-F238E27FC236}">
                  <a16:creationId xmlns:a16="http://schemas.microsoft.com/office/drawing/2014/main" id="{0722834B-486C-7822-5015-AEBCE7018A0D}"/>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521">
              <a:extLst>
                <a:ext uri="{FF2B5EF4-FFF2-40B4-BE49-F238E27FC236}">
                  <a16:creationId xmlns:a16="http://schemas.microsoft.com/office/drawing/2014/main" id="{CC256974-C51E-3E08-B54B-4A40CC6D17D2}"/>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522">
              <a:extLst>
                <a:ext uri="{FF2B5EF4-FFF2-40B4-BE49-F238E27FC236}">
                  <a16:creationId xmlns:a16="http://schemas.microsoft.com/office/drawing/2014/main" id="{98C17D6B-814F-B76F-51EE-BCAA8775BCB0}"/>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523">
              <a:extLst>
                <a:ext uri="{FF2B5EF4-FFF2-40B4-BE49-F238E27FC236}">
                  <a16:creationId xmlns:a16="http://schemas.microsoft.com/office/drawing/2014/main" id="{7D0BA41D-45DC-1F42-89C5-3B770D125D82}"/>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Freeform 524">
              <a:extLst>
                <a:ext uri="{FF2B5EF4-FFF2-40B4-BE49-F238E27FC236}">
                  <a16:creationId xmlns:a16="http://schemas.microsoft.com/office/drawing/2014/main" id="{3B5C7677-95E0-27C4-14F6-65C047361DC2}"/>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Freeform 525">
              <a:extLst>
                <a:ext uri="{FF2B5EF4-FFF2-40B4-BE49-F238E27FC236}">
                  <a16:creationId xmlns:a16="http://schemas.microsoft.com/office/drawing/2014/main" id="{B276CAAA-4345-FDA6-EFB0-CFE2ED412ABF}"/>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Freeform 526">
              <a:extLst>
                <a:ext uri="{FF2B5EF4-FFF2-40B4-BE49-F238E27FC236}">
                  <a16:creationId xmlns:a16="http://schemas.microsoft.com/office/drawing/2014/main" id="{51A0ED6F-695B-B659-46A4-BD0E65972D25}"/>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538">
              <a:extLst>
                <a:ext uri="{FF2B5EF4-FFF2-40B4-BE49-F238E27FC236}">
                  <a16:creationId xmlns:a16="http://schemas.microsoft.com/office/drawing/2014/main" id="{DF37DF1B-B926-D842-E49B-26A15143D4CE}"/>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539">
              <a:extLst>
                <a:ext uri="{FF2B5EF4-FFF2-40B4-BE49-F238E27FC236}">
                  <a16:creationId xmlns:a16="http://schemas.microsoft.com/office/drawing/2014/main" id="{BC7266E5-3CB7-4BB6-4565-162D4AD232EA}"/>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Oval 540">
              <a:extLst>
                <a:ext uri="{FF2B5EF4-FFF2-40B4-BE49-F238E27FC236}">
                  <a16:creationId xmlns:a16="http://schemas.microsoft.com/office/drawing/2014/main" id="{1A67E7FE-160E-B7CD-F6F0-3F7631F13F37}"/>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Oval 541">
              <a:extLst>
                <a:ext uri="{FF2B5EF4-FFF2-40B4-BE49-F238E27FC236}">
                  <a16:creationId xmlns:a16="http://schemas.microsoft.com/office/drawing/2014/main" id="{8723EBED-0FF9-E79E-9168-800AAFF3E889}"/>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Freeform 542">
              <a:extLst>
                <a:ext uri="{FF2B5EF4-FFF2-40B4-BE49-F238E27FC236}">
                  <a16:creationId xmlns:a16="http://schemas.microsoft.com/office/drawing/2014/main" id="{27A3E18D-0AF0-342B-2F7F-8D95ECEC4CA3}"/>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Freeform 543">
              <a:extLst>
                <a:ext uri="{FF2B5EF4-FFF2-40B4-BE49-F238E27FC236}">
                  <a16:creationId xmlns:a16="http://schemas.microsoft.com/office/drawing/2014/main" id="{79934ACD-B4DA-3C00-3834-933BB422C5C2}"/>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544">
              <a:extLst>
                <a:ext uri="{FF2B5EF4-FFF2-40B4-BE49-F238E27FC236}">
                  <a16:creationId xmlns:a16="http://schemas.microsoft.com/office/drawing/2014/main" id="{A8C91725-39EC-5D78-3C72-20E4E10A58BC}"/>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Freeform 545">
              <a:extLst>
                <a:ext uri="{FF2B5EF4-FFF2-40B4-BE49-F238E27FC236}">
                  <a16:creationId xmlns:a16="http://schemas.microsoft.com/office/drawing/2014/main" id="{FD04B0CB-215B-C65B-2502-11D5D6775448}"/>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Freeform 546">
              <a:extLst>
                <a:ext uri="{FF2B5EF4-FFF2-40B4-BE49-F238E27FC236}">
                  <a16:creationId xmlns:a16="http://schemas.microsoft.com/office/drawing/2014/main" id="{E1C29662-3F74-7225-CDD2-C8E411A0BE0B}"/>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Freeform 558">
              <a:extLst>
                <a:ext uri="{FF2B5EF4-FFF2-40B4-BE49-F238E27FC236}">
                  <a16:creationId xmlns:a16="http://schemas.microsoft.com/office/drawing/2014/main" id="{7FC3C914-B401-BB3E-1493-C76EFF58C64D}"/>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559">
              <a:extLst>
                <a:ext uri="{FF2B5EF4-FFF2-40B4-BE49-F238E27FC236}">
                  <a16:creationId xmlns:a16="http://schemas.microsoft.com/office/drawing/2014/main" id="{17A568BE-3F09-9398-AB6C-13139C7A2DC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Oval 560">
              <a:extLst>
                <a:ext uri="{FF2B5EF4-FFF2-40B4-BE49-F238E27FC236}">
                  <a16:creationId xmlns:a16="http://schemas.microsoft.com/office/drawing/2014/main" id="{FF1480DA-C366-F8C4-C5DF-F0747EA0DD30}"/>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Oval 561">
              <a:extLst>
                <a:ext uri="{FF2B5EF4-FFF2-40B4-BE49-F238E27FC236}">
                  <a16:creationId xmlns:a16="http://schemas.microsoft.com/office/drawing/2014/main" id="{1D8402A5-90E4-1BF4-1342-944D4EE4B0C4}"/>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Freeform 562">
              <a:extLst>
                <a:ext uri="{FF2B5EF4-FFF2-40B4-BE49-F238E27FC236}">
                  <a16:creationId xmlns:a16="http://schemas.microsoft.com/office/drawing/2014/main" id="{815D2393-8386-581E-EBBD-13995ACF7F66}"/>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Freeform 563">
              <a:extLst>
                <a:ext uri="{FF2B5EF4-FFF2-40B4-BE49-F238E27FC236}">
                  <a16:creationId xmlns:a16="http://schemas.microsoft.com/office/drawing/2014/main" id="{42696A4D-C98B-F9E9-AD0A-222BD5977ACA}"/>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564">
              <a:extLst>
                <a:ext uri="{FF2B5EF4-FFF2-40B4-BE49-F238E27FC236}">
                  <a16:creationId xmlns:a16="http://schemas.microsoft.com/office/drawing/2014/main" id="{953675CF-0E79-5DF3-8387-D93BB1D61A8E}"/>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565">
              <a:extLst>
                <a:ext uri="{FF2B5EF4-FFF2-40B4-BE49-F238E27FC236}">
                  <a16:creationId xmlns:a16="http://schemas.microsoft.com/office/drawing/2014/main" id="{691C7A8F-DC56-7288-4D5E-FC7AEF87562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Freeform 566">
              <a:extLst>
                <a:ext uri="{FF2B5EF4-FFF2-40B4-BE49-F238E27FC236}">
                  <a16:creationId xmlns:a16="http://schemas.microsoft.com/office/drawing/2014/main" id="{64A4BB3A-242D-3C10-82F1-9CF256BC31F5}"/>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Freeform 578">
              <a:extLst>
                <a:ext uri="{FF2B5EF4-FFF2-40B4-BE49-F238E27FC236}">
                  <a16:creationId xmlns:a16="http://schemas.microsoft.com/office/drawing/2014/main" id="{D4E112E4-F7D8-5AF2-0C88-6374587E2C4E}"/>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Freeform 579">
              <a:extLst>
                <a:ext uri="{FF2B5EF4-FFF2-40B4-BE49-F238E27FC236}">
                  <a16:creationId xmlns:a16="http://schemas.microsoft.com/office/drawing/2014/main" id="{27D13CB9-5E06-E789-AA9B-0F7EEE6857C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580">
              <a:extLst>
                <a:ext uri="{FF2B5EF4-FFF2-40B4-BE49-F238E27FC236}">
                  <a16:creationId xmlns:a16="http://schemas.microsoft.com/office/drawing/2014/main" id="{16F91511-7B41-2AA0-A26D-1E78F98FFFE2}"/>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581">
              <a:extLst>
                <a:ext uri="{FF2B5EF4-FFF2-40B4-BE49-F238E27FC236}">
                  <a16:creationId xmlns:a16="http://schemas.microsoft.com/office/drawing/2014/main" id="{46D9FB95-3B72-223D-663B-A66BC643966C}"/>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582">
              <a:extLst>
                <a:ext uri="{FF2B5EF4-FFF2-40B4-BE49-F238E27FC236}">
                  <a16:creationId xmlns:a16="http://schemas.microsoft.com/office/drawing/2014/main" id="{47C7F0C8-69A1-4A1C-3110-032BFBB939C0}"/>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Oval 583">
              <a:extLst>
                <a:ext uri="{FF2B5EF4-FFF2-40B4-BE49-F238E27FC236}">
                  <a16:creationId xmlns:a16="http://schemas.microsoft.com/office/drawing/2014/main" id="{7C56413F-847D-A66A-06FD-61BAE4C5607C}"/>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584">
              <a:extLst>
                <a:ext uri="{FF2B5EF4-FFF2-40B4-BE49-F238E27FC236}">
                  <a16:creationId xmlns:a16="http://schemas.microsoft.com/office/drawing/2014/main" id="{71E6FB58-42FD-C39F-0618-1CF54836DF69}"/>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Freeform 585">
              <a:extLst>
                <a:ext uri="{FF2B5EF4-FFF2-40B4-BE49-F238E27FC236}">
                  <a16:creationId xmlns:a16="http://schemas.microsoft.com/office/drawing/2014/main" id="{60072C04-BF23-C23D-13F3-B4D130F1BA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586">
              <a:extLst>
                <a:ext uri="{FF2B5EF4-FFF2-40B4-BE49-F238E27FC236}">
                  <a16:creationId xmlns:a16="http://schemas.microsoft.com/office/drawing/2014/main" id="{C4E819E7-FB19-73D6-700F-69152A931DA0}"/>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598">
              <a:extLst>
                <a:ext uri="{FF2B5EF4-FFF2-40B4-BE49-F238E27FC236}">
                  <a16:creationId xmlns:a16="http://schemas.microsoft.com/office/drawing/2014/main" id="{846B525B-1190-DD2E-C4DD-75F3AA7C6107}"/>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Freeform 599">
              <a:extLst>
                <a:ext uri="{FF2B5EF4-FFF2-40B4-BE49-F238E27FC236}">
                  <a16:creationId xmlns:a16="http://schemas.microsoft.com/office/drawing/2014/main" id="{D74CD22D-F495-5579-DA78-14E3BECFFA1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Freeform 600">
              <a:extLst>
                <a:ext uri="{FF2B5EF4-FFF2-40B4-BE49-F238E27FC236}">
                  <a16:creationId xmlns:a16="http://schemas.microsoft.com/office/drawing/2014/main" id="{F469D46C-D189-9C7C-0E5C-8149279604A5}"/>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601">
              <a:extLst>
                <a:ext uri="{FF2B5EF4-FFF2-40B4-BE49-F238E27FC236}">
                  <a16:creationId xmlns:a16="http://schemas.microsoft.com/office/drawing/2014/main" id="{0414734B-B99A-AC6C-A2BD-FAF9864251D8}"/>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602">
              <a:extLst>
                <a:ext uri="{FF2B5EF4-FFF2-40B4-BE49-F238E27FC236}">
                  <a16:creationId xmlns:a16="http://schemas.microsoft.com/office/drawing/2014/main" id="{DDD60A29-A8BC-3196-E111-CA33F43D0074}"/>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Oval 603">
              <a:extLst>
                <a:ext uri="{FF2B5EF4-FFF2-40B4-BE49-F238E27FC236}">
                  <a16:creationId xmlns:a16="http://schemas.microsoft.com/office/drawing/2014/main" id="{EDF7134F-5EE7-F384-36C9-A6470E43F051}"/>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Oval 604">
              <a:extLst>
                <a:ext uri="{FF2B5EF4-FFF2-40B4-BE49-F238E27FC236}">
                  <a16:creationId xmlns:a16="http://schemas.microsoft.com/office/drawing/2014/main" id="{FA1FEBCE-3CAC-1B79-58B9-92F5D4261900}"/>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Freeform 605">
              <a:extLst>
                <a:ext uri="{FF2B5EF4-FFF2-40B4-BE49-F238E27FC236}">
                  <a16:creationId xmlns:a16="http://schemas.microsoft.com/office/drawing/2014/main" id="{038AB99D-57B1-D3B3-34A2-99C00834D0F8}"/>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Freeform 606">
              <a:extLst>
                <a:ext uri="{FF2B5EF4-FFF2-40B4-BE49-F238E27FC236}">
                  <a16:creationId xmlns:a16="http://schemas.microsoft.com/office/drawing/2014/main" id="{5292A1F7-7602-8DE3-0709-7ED62DC180B6}"/>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29"/>
                                        </p:tgtEl>
                                        <p:attrNameLst>
                                          <p:attrName>style.visibility</p:attrName>
                                        </p:attrNameLst>
                                      </p:cBhvr>
                                      <p:to>
                                        <p:strVal val="visible"/>
                                      </p:to>
                                    </p:set>
                                    <p:anim calcmode="lin" valueType="num">
                                      <p:cBhvr additive="base">
                                        <p:cTn id="7" dur="500" fill="hold"/>
                                        <p:tgtEl>
                                          <p:spTgt spid="529"/>
                                        </p:tgtEl>
                                        <p:attrNameLst>
                                          <p:attrName>ppt_x</p:attrName>
                                        </p:attrNameLst>
                                      </p:cBhvr>
                                      <p:tavLst>
                                        <p:tav tm="0">
                                          <p:val>
                                            <p:strVal val="1+#ppt_w/2"/>
                                          </p:val>
                                        </p:tav>
                                        <p:tav tm="100000">
                                          <p:val>
                                            <p:strVal val="#ppt_x"/>
                                          </p:val>
                                        </p:tav>
                                      </p:tavLst>
                                    </p:anim>
                                    <p:anim calcmode="lin" valueType="num">
                                      <p:cBhvr additive="base">
                                        <p:cTn id="8" dur="500" fill="hold"/>
                                        <p:tgtEl>
                                          <p:spTgt spid="52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578"/>
                                        </p:tgtEl>
                                        <p:attrNameLst>
                                          <p:attrName>style.visibility</p:attrName>
                                        </p:attrNameLst>
                                      </p:cBhvr>
                                      <p:to>
                                        <p:strVal val="visible"/>
                                      </p:to>
                                    </p:set>
                                    <p:anim calcmode="lin" valueType="num">
                                      <p:cBhvr additive="base">
                                        <p:cTn id="11" dur="500" fill="hold"/>
                                        <p:tgtEl>
                                          <p:spTgt spid="578"/>
                                        </p:tgtEl>
                                        <p:attrNameLst>
                                          <p:attrName>ppt_x</p:attrName>
                                        </p:attrNameLst>
                                      </p:cBhvr>
                                      <p:tavLst>
                                        <p:tav tm="0">
                                          <p:val>
                                            <p:strVal val="0-#ppt_w/2"/>
                                          </p:val>
                                        </p:tav>
                                        <p:tav tm="100000">
                                          <p:val>
                                            <p:strVal val="#ppt_x"/>
                                          </p:val>
                                        </p:tav>
                                      </p:tavLst>
                                    </p:anim>
                                    <p:anim calcmode="lin" valueType="num">
                                      <p:cBhvr additive="base">
                                        <p:cTn id="12" dur="500" fill="hold"/>
                                        <p:tgtEl>
                                          <p:spTgt spid="57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9"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userDrawn="1">
  <p:cSld name="Title and two columns">
    <p:spTree>
      <p:nvGrpSpPr>
        <p:cNvPr id="1" name="Shape 41"/>
        <p:cNvGrpSpPr/>
        <p:nvPr/>
      </p:nvGrpSpPr>
      <p:grpSpPr>
        <a:xfrm>
          <a:off x="0" y="0"/>
          <a:ext cx="0" cy="0"/>
          <a:chOff x="0" y="0"/>
          <a:chExt cx="0" cy="0"/>
        </a:xfrm>
      </p:grpSpPr>
      <p:sp>
        <p:nvSpPr>
          <p:cNvPr id="42" name="Google Shape;42;p20"/>
          <p:cNvSpPr txBox="1">
            <a:spLocks noGrp="1"/>
          </p:cNvSpPr>
          <p:nvPr>
            <p:ph type="body" idx="1"/>
          </p:nvPr>
        </p:nvSpPr>
        <p:spPr>
          <a:xfrm>
            <a:off x="1511030" y="3006348"/>
            <a:ext cx="2464340" cy="897687"/>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ctr">
              <a:lnSpc>
                <a:spcPct val="90000"/>
              </a:lnSpc>
              <a:spcBef>
                <a:spcPts val="375"/>
              </a:spcBef>
              <a:spcAft>
                <a:spcPts val="0"/>
              </a:spcAft>
              <a:buClr>
                <a:schemeClr val="dk1"/>
              </a:buClr>
              <a:buSzPts val="1600"/>
              <a:buChar char="•"/>
              <a:defRPr sz="1600"/>
            </a:lvl2pPr>
            <a:lvl3pPr marL="1371600" lvl="2" indent="-330200" algn="ctr">
              <a:lnSpc>
                <a:spcPct val="90000"/>
              </a:lnSpc>
              <a:spcBef>
                <a:spcPts val="375"/>
              </a:spcBef>
              <a:spcAft>
                <a:spcPts val="0"/>
              </a:spcAft>
              <a:buClr>
                <a:schemeClr val="dk1"/>
              </a:buClr>
              <a:buSzPts val="1600"/>
              <a:buChar char="•"/>
              <a:defRPr sz="1600"/>
            </a:lvl3pPr>
            <a:lvl4pPr marL="1828800" lvl="3" indent="-330200" algn="ctr">
              <a:lnSpc>
                <a:spcPct val="90000"/>
              </a:lnSpc>
              <a:spcBef>
                <a:spcPts val="375"/>
              </a:spcBef>
              <a:spcAft>
                <a:spcPts val="0"/>
              </a:spcAft>
              <a:buClr>
                <a:schemeClr val="dk1"/>
              </a:buClr>
              <a:buSzPts val="1600"/>
              <a:buChar char="•"/>
              <a:defRPr sz="1600"/>
            </a:lvl4pPr>
            <a:lvl5pPr marL="2286000" lvl="4" indent="-330200" algn="ctr">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3" name="Google Shape;43;p20"/>
          <p:cNvSpPr txBox="1">
            <a:spLocks noGrp="1"/>
          </p:cNvSpPr>
          <p:nvPr>
            <p:ph type="body" idx="2"/>
          </p:nvPr>
        </p:nvSpPr>
        <p:spPr>
          <a:xfrm>
            <a:off x="5168632" y="3006348"/>
            <a:ext cx="2464338" cy="897687"/>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ctr">
              <a:lnSpc>
                <a:spcPct val="90000"/>
              </a:lnSpc>
              <a:spcBef>
                <a:spcPts val="375"/>
              </a:spcBef>
              <a:spcAft>
                <a:spcPts val="0"/>
              </a:spcAft>
              <a:buClr>
                <a:schemeClr val="dk1"/>
              </a:buClr>
              <a:buSzPts val="1600"/>
              <a:buChar char="•"/>
              <a:defRPr sz="1600"/>
            </a:lvl2pPr>
            <a:lvl3pPr marL="1371600" lvl="2" indent="-330200" algn="ctr">
              <a:lnSpc>
                <a:spcPct val="90000"/>
              </a:lnSpc>
              <a:spcBef>
                <a:spcPts val="375"/>
              </a:spcBef>
              <a:spcAft>
                <a:spcPts val="0"/>
              </a:spcAft>
              <a:buClr>
                <a:schemeClr val="dk1"/>
              </a:buClr>
              <a:buSzPts val="1600"/>
              <a:buChar char="•"/>
              <a:defRPr sz="1600"/>
            </a:lvl3pPr>
            <a:lvl4pPr marL="1828800" lvl="3" indent="-330200" algn="ctr">
              <a:lnSpc>
                <a:spcPct val="90000"/>
              </a:lnSpc>
              <a:spcBef>
                <a:spcPts val="375"/>
              </a:spcBef>
              <a:spcAft>
                <a:spcPts val="0"/>
              </a:spcAft>
              <a:buClr>
                <a:schemeClr val="dk1"/>
              </a:buClr>
              <a:buSzPts val="1600"/>
              <a:buChar char="•"/>
              <a:defRPr sz="1600"/>
            </a:lvl4pPr>
            <a:lvl5pPr marL="2286000" lvl="4" indent="-330200" algn="ctr">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45" name="Google Shape;45;p20"/>
          <p:cNvSpPr txBox="1">
            <a:spLocks noGrp="1"/>
          </p:cNvSpPr>
          <p:nvPr>
            <p:ph type="body" idx="3"/>
          </p:nvPr>
        </p:nvSpPr>
        <p:spPr>
          <a:xfrm>
            <a:off x="1511030" y="2581073"/>
            <a:ext cx="2464340" cy="450231"/>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46" name="Google Shape;46;p20"/>
          <p:cNvSpPr txBox="1">
            <a:spLocks noGrp="1"/>
          </p:cNvSpPr>
          <p:nvPr>
            <p:ph type="body" idx="4"/>
          </p:nvPr>
        </p:nvSpPr>
        <p:spPr>
          <a:xfrm>
            <a:off x="5168632" y="2581073"/>
            <a:ext cx="2464338" cy="450231"/>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 name="Google Shape;15;p16">
            <a:extLst>
              <a:ext uri="{FF2B5EF4-FFF2-40B4-BE49-F238E27FC236}">
                <a16:creationId xmlns:a16="http://schemas.microsoft.com/office/drawing/2014/main" id="{BA103533-DD08-19B9-786D-079AA5998B12}"/>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grpSp>
        <p:nvGrpSpPr>
          <p:cNvPr id="3" name="Group 895">
            <a:extLst>
              <a:ext uri="{FF2B5EF4-FFF2-40B4-BE49-F238E27FC236}">
                <a16:creationId xmlns:a16="http://schemas.microsoft.com/office/drawing/2014/main" id="{2522249B-51E6-3131-F40B-E462FE49CE1D}"/>
              </a:ext>
            </a:extLst>
          </p:cNvPr>
          <p:cNvGrpSpPr/>
          <p:nvPr userDrawn="1"/>
        </p:nvGrpSpPr>
        <p:grpSpPr>
          <a:xfrm>
            <a:off x="-15880" y="3526526"/>
            <a:ext cx="2300556" cy="2575530"/>
            <a:chOff x="3238240" y="323850"/>
            <a:chExt cx="1739901" cy="1947863"/>
          </a:xfrm>
        </p:grpSpPr>
        <p:sp>
          <p:nvSpPr>
            <p:cNvPr id="4" name="Freeform 352">
              <a:extLst>
                <a:ext uri="{FF2B5EF4-FFF2-40B4-BE49-F238E27FC236}">
                  <a16:creationId xmlns:a16="http://schemas.microsoft.com/office/drawing/2014/main" id="{2B0E972C-DD8E-14DD-8B04-053CBAEDC141}"/>
                </a:ext>
              </a:extLst>
            </p:cNvPr>
            <p:cNvSpPr>
              <a:spLocks/>
            </p:cNvSpPr>
            <p:nvPr/>
          </p:nvSpPr>
          <p:spPr bwMode="auto">
            <a:xfrm>
              <a:off x="3238240" y="323850"/>
              <a:ext cx="1654175" cy="1947863"/>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3">
              <a:extLst>
                <a:ext uri="{FF2B5EF4-FFF2-40B4-BE49-F238E27FC236}">
                  <a16:creationId xmlns:a16="http://schemas.microsoft.com/office/drawing/2014/main" id="{D9AE9480-FBD0-7154-DBA8-46A14E2DAB0F}"/>
                </a:ext>
              </a:extLst>
            </p:cNvPr>
            <p:cNvSpPr>
              <a:spLocks/>
            </p:cNvSpPr>
            <p:nvPr/>
          </p:nvSpPr>
          <p:spPr bwMode="auto">
            <a:xfrm>
              <a:off x="4036753" y="947738"/>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54">
              <a:extLst>
                <a:ext uri="{FF2B5EF4-FFF2-40B4-BE49-F238E27FC236}">
                  <a16:creationId xmlns:a16="http://schemas.microsoft.com/office/drawing/2014/main" id="{AA0ED537-B92C-D3E8-369C-8952D0E6EEA5}"/>
                </a:ext>
              </a:extLst>
            </p:cNvPr>
            <p:cNvSpPr>
              <a:spLocks/>
            </p:cNvSpPr>
            <p:nvPr/>
          </p:nvSpPr>
          <p:spPr bwMode="auto">
            <a:xfrm>
              <a:off x="3724015" y="1260475"/>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355">
              <a:extLst>
                <a:ext uri="{FF2B5EF4-FFF2-40B4-BE49-F238E27FC236}">
                  <a16:creationId xmlns:a16="http://schemas.microsoft.com/office/drawing/2014/main" id="{FC92FA4D-7ADD-E079-F49C-B2FDA9ADBF84}"/>
                </a:ext>
              </a:extLst>
            </p:cNvPr>
            <p:cNvSpPr>
              <a:spLocks/>
            </p:cNvSpPr>
            <p:nvPr/>
          </p:nvSpPr>
          <p:spPr bwMode="auto">
            <a:xfrm>
              <a:off x="4109778" y="1271588"/>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56">
              <a:extLst>
                <a:ext uri="{FF2B5EF4-FFF2-40B4-BE49-F238E27FC236}">
                  <a16:creationId xmlns:a16="http://schemas.microsoft.com/office/drawing/2014/main" id="{690D51D2-7BB1-C6B8-8384-16C76C5B0428}"/>
                </a:ext>
              </a:extLst>
            </p:cNvPr>
            <p:cNvSpPr>
              <a:spLocks/>
            </p:cNvSpPr>
            <p:nvPr/>
          </p:nvSpPr>
          <p:spPr bwMode="auto">
            <a:xfrm>
              <a:off x="4192328" y="1189038"/>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userDrawn="1">
  <p:cSld name="Title and three columns">
    <p:spTree>
      <p:nvGrpSpPr>
        <p:cNvPr id="1" name="Shape 47"/>
        <p:cNvGrpSpPr/>
        <p:nvPr/>
      </p:nvGrpSpPr>
      <p:grpSpPr>
        <a:xfrm>
          <a:off x="0" y="0"/>
          <a:ext cx="0" cy="0"/>
          <a:chOff x="0" y="0"/>
          <a:chExt cx="0" cy="0"/>
        </a:xfrm>
      </p:grpSpPr>
      <p:sp>
        <p:nvSpPr>
          <p:cNvPr id="49" name="Google Shape;49;p21"/>
          <p:cNvSpPr txBox="1">
            <a:spLocks noGrp="1"/>
          </p:cNvSpPr>
          <p:nvPr>
            <p:ph type="body" idx="1"/>
          </p:nvPr>
        </p:nvSpPr>
        <p:spPr>
          <a:xfrm>
            <a:off x="817925" y="3073338"/>
            <a:ext cx="2279176" cy="839370"/>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ctr">
              <a:lnSpc>
                <a:spcPct val="90000"/>
              </a:lnSpc>
              <a:spcBef>
                <a:spcPts val="375"/>
              </a:spcBef>
              <a:spcAft>
                <a:spcPts val="0"/>
              </a:spcAft>
              <a:buClr>
                <a:schemeClr val="dk1"/>
              </a:buClr>
              <a:buSzPts val="1600"/>
              <a:buChar char="•"/>
              <a:defRPr sz="1600"/>
            </a:lvl2pPr>
            <a:lvl3pPr marL="1371600" lvl="2" indent="-330200" algn="ctr">
              <a:lnSpc>
                <a:spcPct val="90000"/>
              </a:lnSpc>
              <a:spcBef>
                <a:spcPts val="375"/>
              </a:spcBef>
              <a:spcAft>
                <a:spcPts val="0"/>
              </a:spcAft>
              <a:buClr>
                <a:schemeClr val="dk1"/>
              </a:buClr>
              <a:buSzPts val="1600"/>
              <a:buChar char="•"/>
              <a:defRPr sz="1600"/>
            </a:lvl3pPr>
            <a:lvl4pPr marL="1828800" lvl="3" indent="-330200" algn="ctr">
              <a:lnSpc>
                <a:spcPct val="90000"/>
              </a:lnSpc>
              <a:spcBef>
                <a:spcPts val="375"/>
              </a:spcBef>
              <a:spcAft>
                <a:spcPts val="0"/>
              </a:spcAft>
              <a:buClr>
                <a:schemeClr val="dk1"/>
              </a:buClr>
              <a:buSzPts val="1600"/>
              <a:buChar char="•"/>
              <a:defRPr sz="1600"/>
            </a:lvl4pPr>
            <a:lvl5pPr marL="2286000" lvl="4" indent="-330200" algn="ctr">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50" name="Google Shape;50;p21"/>
          <p:cNvSpPr txBox="1">
            <a:spLocks noGrp="1"/>
          </p:cNvSpPr>
          <p:nvPr>
            <p:ph type="body" idx="2"/>
          </p:nvPr>
        </p:nvSpPr>
        <p:spPr>
          <a:xfrm>
            <a:off x="3432412" y="3073338"/>
            <a:ext cx="2279176" cy="839370"/>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ctr">
              <a:lnSpc>
                <a:spcPct val="90000"/>
              </a:lnSpc>
              <a:spcBef>
                <a:spcPts val="375"/>
              </a:spcBef>
              <a:spcAft>
                <a:spcPts val="0"/>
              </a:spcAft>
              <a:buClr>
                <a:schemeClr val="dk1"/>
              </a:buClr>
              <a:buSzPts val="1600"/>
              <a:buChar char="•"/>
              <a:defRPr sz="1600"/>
            </a:lvl2pPr>
            <a:lvl3pPr marL="1371600" lvl="2" indent="-330200" algn="ctr">
              <a:lnSpc>
                <a:spcPct val="90000"/>
              </a:lnSpc>
              <a:spcBef>
                <a:spcPts val="375"/>
              </a:spcBef>
              <a:spcAft>
                <a:spcPts val="0"/>
              </a:spcAft>
              <a:buClr>
                <a:schemeClr val="dk1"/>
              </a:buClr>
              <a:buSzPts val="1600"/>
              <a:buChar char="•"/>
              <a:defRPr sz="1600"/>
            </a:lvl3pPr>
            <a:lvl4pPr marL="1828800" lvl="3" indent="-330200" algn="ctr">
              <a:lnSpc>
                <a:spcPct val="90000"/>
              </a:lnSpc>
              <a:spcBef>
                <a:spcPts val="375"/>
              </a:spcBef>
              <a:spcAft>
                <a:spcPts val="0"/>
              </a:spcAft>
              <a:buClr>
                <a:schemeClr val="dk1"/>
              </a:buClr>
              <a:buSzPts val="1600"/>
              <a:buChar char="•"/>
              <a:defRPr sz="1600"/>
            </a:lvl4pPr>
            <a:lvl5pPr marL="2286000" lvl="4" indent="-330200" algn="ctr">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51" name="Google Shape;51;p21"/>
          <p:cNvSpPr txBox="1">
            <a:spLocks noGrp="1"/>
          </p:cNvSpPr>
          <p:nvPr>
            <p:ph type="body" idx="3"/>
          </p:nvPr>
        </p:nvSpPr>
        <p:spPr>
          <a:xfrm>
            <a:off x="817926" y="2709438"/>
            <a:ext cx="2279176"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52" name="Google Shape;52;p21"/>
          <p:cNvSpPr txBox="1">
            <a:spLocks noGrp="1"/>
          </p:cNvSpPr>
          <p:nvPr>
            <p:ph type="body" idx="4"/>
          </p:nvPr>
        </p:nvSpPr>
        <p:spPr>
          <a:xfrm>
            <a:off x="3432412" y="2707760"/>
            <a:ext cx="2279176"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53" name="Google Shape;53;p21"/>
          <p:cNvSpPr txBox="1">
            <a:spLocks noGrp="1"/>
          </p:cNvSpPr>
          <p:nvPr>
            <p:ph type="body" idx="5"/>
          </p:nvPr>
        </p:nvSpPr>
        <p:spPr>
          <a:xfrm>
            <a:off x="6067792" y="3073337"/>
            <a:ext cx="2279176" cy="839370"/>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330200" algn="ctr">
              <a:lnSpc>
                <a:spcPct val="90000"/>
              </a:lnSpc>
              <a:spcBef>
                <a:spcPts val="375"/>
              </a:spcBef>
              <a:spcAft>
                <a:spcPts val="0"/>
              </a:spcAft>
              <a:buClr>
                <a:schemeClr val="dk1"/>
              </a:buClr>
              <a:buSzPts val="1600"/>
              <a:buChar char="•"/>
              <a:defRPr sz="1600"/>
            </a:lvl2pPr>
            <a:lvl3pPr marL="1371600" lvl="2" indent="-330200" algn="ctr">
              <a:lnSpc>
                <a:spcPct val="90000"/>
              </a:lnSpc>
              <a:spcBef>
                <a:spcPts val="375"/>
              </a:spcBef>
              <a:spcAft>
                <a:spcPts val="0"/>
              </a:spcAft>
              <a:buClr>
                <a:schemeClr val="dk1"/>
              </a:buClr>
              <a:buSzPts val="1600"/>
              <a:buChar char="•"/>
              <a:defRPr sz="1600"/>
            </a:lvl3pPr>
            <a:lvl4pPr marL="1828800" lvl="3" indent="-330200" algn="ctr">
              <a:lnSpc>
                <a:spcPct val="90000"/>
              </a:lnSpc>
              <a:spcBef>
                <a:spcPts val="375"/>
              </a:spcBef>
              <a:spcAft>
                <a:spcPts val="0"/>
              </a:spcAft>
              <a:buClr>
                <a:schemeClr val="dk1"/>
              </a:buClr>
              <a:buSzPts val="1600"/>
              <a:buChar char="•"/>
              <a:defRPr sz="1600"/>
            </a:lvl4pPr>
            <a:lvl5pPr marL="2286000" lvl="4" indent="-330200" algn="ctr">
              <a:lnSpc>
                <a:spcPct val="90000"/>
              </a:lnSpc>
              <a:spcBef>
                <a:spcPts val="375"/>
              </a:spcBef>
              <a:spcAft>
                <a:spcPts val="0"/>
              </a:spcAft>
              <a:buClr>
                <a:schemeClr val="dk1"/>
              </a:buClr>
              <a:buSzPts val="1600"/>
              <a:buChar char="•"/>
              <a:defRPr sz="1600"/>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dirty="0"/>
          </a:p>
        </p:txBody>
      </p:sp>
      <p:sp>
        <p:nvSpPr>
          <p:cNvPr id="54" name="Google Shape;54;p21"/>
          <p:cNvSpPr txBox="1">
            <a:spLocks noGrp="1"/>
          </p:cNvSpPr>
          <p:nvPr>
            <p:ph type="body" idx="6"/>
          </p:nvPr>
        </p:nvSpPr>
        <p:spPr>
          <a:xfrm>
            <a:off x="6067793" y="2703610"/>
            <a:ext cx="2279176" cy="392482"/>
          </a:xfrm>
          <a:prstGeom prst="rect">
            <a:avLst/>
          </a:prstGeom>
          <a:noFill/>
          <a:ln>
            <a:noFill/>
          </a:ln>
        </p:spPr>
        <p:txBody>
          <a:bodyPr spcFirstLastPara="1" wrap="square" lIns="91425" tIns="45700" rIns="91425" bIns="45700" anchor="t" anchorCtr="0">
            <a:noAutofit/>
          </a:bodyPr>
          <a:lstStyle>
            <a:lvl1pPr marL="0" lvl="0" indent="-228600" algn="l">
              <a:lnSpc>
                <a:spcPct val="90000"/>
              </a:lnSpc>
              <a:spcBef>
                <a:spcPts val="750"/>
              </a:spcBef>
              <a:spcAft>
                <a:spcPts val="0"/>
              </a:spcAft>
              <a:buClr>
                <a:schemeClr val="dk1"/>
              </a:buClr>
              <a:buSzPts val="2500"/>
              <a:buNone/>
              <a:defRPr sz="2400">
                <a:solidFill>
                  <a:schemeClr val="dk1"/>
                </a:solidFill>
                <a:latin typeface="Poppins ExtraBold" panose="00000900000000000000" pitchFamily="2" charset="0"/>
                <a:ea typeface="Poppins ExtraBold" panose="00000900000000000000" pitchFamily="2" charset="0"/>
                <a:cs typeface="Poppins ExtraBold" panose="00000900000000000000" pitchFamily="2" charset="0"/>
                <a:sym typeface="Bebas Neue"/>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dirty="0"/>
          </a:p>
        </p:txBody>
      </p:sp>
      <p:sp>
        <p:nvSpPr>
          <p:cNvPr id="2" name="Google Shape;15;p16">
            <a:extLst>
              <a:ext uri="{FF2B5EF4-FFF2-40B4-BE49-F238E27FC236}">
                <a16:creationId xmlns:a16="http://schemas.microsoft.com/office/drawing/2014/main" id="{2E058883-9132-34D2-D315-61C9CF42C495}"/>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34" name="Freeform 881">
            <a:extLst>
              <a:ext uri="{FF2B5EF4-FFF2-40B4-BE49-F238E27FC236}">
                <a16:creationId xmlns:a16="http://schemas.microsoft.com/office/drawing/2014/main" id="{621FDAFB-7F20-C923-F854-5671DFB9486F}"/>
              </a:ext>
            </a:extLst>
          </p:cNvPr>
          <p:cNvSpPr>
            <a:spLocks/>
          </p:cNvSpPr>
          <p:nvPr userDrawn="1"/>
        </p:nvSpPr>
        <p:spPr bwMode="auto">
          <a:xfrm rot="10800000">
            <a:off x="-4702" y="0"/>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48" name="Grupo 47">
            <a:extLst>
              <a:ext uri="{FF2B5EF4-FFF2-40B4-BE49-F238E27FC236}">
                <a16:creationId xmlns:a16="http://schemas.microsoft.com/office/drawing/2014/main" id="{28331CC6-3D7B-C927-AE82-6BE485D04D11}"/>
              </a:ext>
            </a:extLst>
          </p:cNvPr>
          <p:cNvGrpSpPr/>
          <p:nvPr userDrawn="1"/>
        </p:nvGrpSpPr>
        <p:grpSpPr>
          <a:xfrm>
            <a:off x="8273608" y="4200584"/>
            <a:ext cx="1507863" cy="1510278"/>
            <a:chOff x="39184" y="-151930"/>
            <a:chExt cx="1309806" cy="1311904"/>
          </a:xfrm>
          <a:solidFill>
            <a:schemeClr val="bg2"/>
          </a:solidFill>
        </p:grpSpPr>
        <p:sp>
          <p:nvSpPr>
            <p:cNvPr id="535" name="Oval 357">
              <a:extLst>
                <a:ext uri="{FF2B5EF4-FFF2-40B4-BE49-F238E27FC236}">
                  <a16:creationId xmlns:a16="http://schemas.microsoft.com/office/drawing/2014/main" id="{1DAD88F7-4B42-EFC0-AF04-E40FE058FD74}"/>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6" name="Freeform 358">
              <a:extLst>
                <a:ext uri="{FF2B5EF4-FFF2-40B4-BE49-F238E27FC236}">
                  <a16:creationId xmlns:a16="http://schemas.microsoft.com/office/drawing/2014/main" id="{82E98E92-6920-B943-0F80-5228ACA2F49F}"/>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7" name="Freeform 359">
              <a:extLst>
                <a:ext uri="{FF2B5EF4-FFF2-40B4-BE49-F238E27FC236}">
                  <a16:creationId xmlns:a16="http://schemas.microsoft.com/office/drawing/2014/main" id="{3D5206C6-B0CD-76A3-E421-984E7777F4D2}"/>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8" name="Freeform 360">
              <a:extLst>
                <a:ext uri="{FF2B5EF4-FFF2-40B4-BE49-F238E27FC236}">
                  <a16:creationId xmlns:a16="http://schemas.microsoft.com/office/drawing/2014/main" id="{8F2D5EED-F747-CFE2-359A-73096FC48743}"/>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9" name="Freeform 361">
              <a:extLst>
                <a:ext uri="{FF2B5EF4-FFF2-40B4-BE49-F238E27FC236}">
                  <a16:creationId xmlns:a16="http://schemas.microsoft.com/office/drawing/2014/main" id="{6C081B5F-F5BB-5F8E-E761-F32910292D69}"/>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0" name="Freeform 362">
              <a:extLst>
                <a:ext uri="{FF2B5EF4-FFF2-40B4-BE49-F238E27FC236}">
                  <a16:creationId xmlns:a16="http://schemas.microsoft.com/office/drawing/2014/main" id="{C7EB3274-67A3-292B-71C6-153491215DA7}"/>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1" name="Freeform 363">
              <a:extLst>
                <a:ext uri="{FF2B5EF4-FFF2-40B4-BE49-F238E27FC236}">
                  <a16:creationId xmlns:a16="http://schemas.microsoft.com/office/drawing/2014/main" id="{4825555E-EB4E-BB4D-6430-8AE6BA0BCD63}"/>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2" name="Freeform 364">
              <a:extLst>
                <a:ext uri="{FF2B5EF4-FFF2-40B4-BE49-F238E27FC236}">
                  <a16:creationId xmlns:a16="http://schemas.microsoft.com/office/drawing/2014/main" id="{06D83182-87A9-2B24-30F8-5C5B3A4B0319}"/>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3" name="Freeform 365">
              <a:extLst>
                <a:ext uri="{FF2B5EF4-FFF2-40B4-BE49-F238E27FC236}">
                  <a16:creationId xmlns:a16="http://schemas.microsoft.com/office/drawing/2014/main" id="{B15B57D9-A06A-3FB8-6E44-5EF95842539D}"/>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4" name="Freeform 377">
              <a:extLst>
                <a:ext uri="{FF2B5EF4-FFF2-40B4-BE49-F238E27FC236}">
                  <a16:creationId xmlns:a16="http://schemas.microsoft.com/office/drawing/2014/main" id="{4F64B168-81B0-93FA-FD1C-D240F374D099}"/>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5" name="Freeform 378">
              <a:extLst>
                <a:ext uri="{FF2B5EF4-FFF2-40B4-BE49-F238E27FC236}">
                  <a16:creationId xmlns:a16="http://schemas.microsoft.com/office/drawing/2014/main" id="{CB8E9734-6805-E028-86D2-211CDEB39833}"/>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6" name="Oval 379">
              <a:extLst>
                <a:ext uri="{FF2B5EF4-FFF2-40B4-BE49-F238E27FC236}">
                  <a16:creationId xmlns:a16="http://schemas.microsoft.com/office/drawing/2014/main" id="{990B0478-6D5F-8A87-83A4-C352BF209EDD}"/>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7" name="Oval 380">
              <a:extLst>
                <a:ext uri="{FF2B5EF4-FFF2-40B4-BE49-F238E27FC236}">
                  <a16:creationId xmlns:a16="http://schemas.microsoft.com/office/drawing/2014/main" id="{FC6A9498-8680-C111-47F6-2A00EA6F174C}"/>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8" name="Freeform 381">
              <a:extLst>
                <a:ext uri="{FF2B5EF4-FFF2-40B4-BE49-F238E27FC236}">
                  <a16:creationId xmlns:a16="http://schemas.microsoft.com/office/drawing/2014/main" id="{1F5912B7-3528-2279-EB3A-2748357945F7}"/>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9" name="Freeform 382">
              <a:extLst>
                <a:ext uri="{FF2B5EF4-FFF2-40B4-BE49-F238E27FC236}">
                  <a16:creationId xmlns:a16="http://schemas.microsoft.com/office/drawing/2014/main" id="{721EED9D-E3EB-683C-26F6-7B064DBA0D76}"/>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0" name="Freeform 383">
              <a:extLst>
                <a:ext uri="{FF2B5EF4-FFF2-40B4-BE49-F238E27FC236}">
                  <a16:creationId xmlns:a16="http://schemas.microsoft.com/office/drawing/2014/main" id="{6CBEA68D-4493-0340-BA6E-0ACA887B5FA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1" name="Freeform 384">
              <a:extLst>
                <a:ext uri="{FF2B5EF4-FFF2-40B4-BE49-F238E27FC236}">
                  <a16:creationId xmlns:a16="http://schemas.microsoft.com/office/drawing/2014/main" id="{AA3E905A-1CC7-3516-9925-0A0471E6650C}"/>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2" name="Freeform 385">
              <a:extLst>
                <a:ext uri="{FF2B5EF4-FFF2-40B4-BE49-F238E27FC236}">
                  <a16:creationId xmlns:a16="http://schemas.microsoft.com/office/drawing/2014/main" id="{6BA17AC7-2E06-7FA1-FA30-79D137B26CE9}"/>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3" name="Freeform 397">
              <a:extLst>
                <a:ext uri="{FF2B5EF4-FFF2-40B4-BE49-F238E27FC236}">
                  <a16:creationId xmlns:a16="http://schemas.microsoft.com/office/drawing/2014/main" id="{AE135C53-A6DF-4995-8475-8667FABD4350}"/>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4" name="Freeform 398">
              <a:extLst>
                <a:ext uri="{FF2B5EF4-FFF2-40B4-BE49-F238E27FC236}">
                  <a16:creationId xmlns:a16="http://schemas.microsoft.com/office/drawing/2014/main" id="{081D0BFA-9AE0-6082-6752-96E8E1A649E9}"/>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5" name="Oval 399">
              <a:extLst>
                <a:ext uri="{FF2B5EF4-FFF2-40B4-BE49-F238E27FC236}">
                  <a16:creationId xmlns:a16="http://schemas.microsoft.com/office/drawing/2014/main" id="{C62689BD-4795-94A1-2ADD-4F4ACA9F939F}"/>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6" name="Oval 400">
              <a:extLst>
                <a:ext uri="{FF2B5EF4-FFF2-40B4-BE49-F238E27FC236}">
                  <a16:creationId xmlns:a16="http://schemas.microsoft.com/office/drawing/2014/main" id="{B6C57751-9774-8D95-62F9-F45EC98EEBCB}"/>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7" name="Freeform 401">
              <a:extLst>
                <a:ext uri="{FF2B5EF4-FFF2-40B4-BE49-F238E27FC236}">
                  <a16:creationId xmlns:a16="http://schemas.microsoft.com/office/drawing/2014/main" id="{ED03AFB9-D96F-FE80-BC10-5A3C90F2754F}"/>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8" name="Freeform 402">
              <a:extLst>
                <a:ext uri="{FF2B5EF4-FFF2-40B4-BE49-F238E27FC236}">
                  <a16:creationId xmlns:a16="http://schemas.microsoft.com/office/drawing/2014/main" id="{9644E079-2B37-393D-311A-F4424E9D860E}"/>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9" name="Freeform 403">
              <a:extLst>
                <a:ext uri="{FF2B5EF4-FFF2-40B4-BE49-F238E27FC236}">
                  <a16:creationId xmlns:a16="http://schemas.microsoft.com/office/drawing/2014/main" id="{4626B771-1D45-8F24-3119-4A913A6BA41A}"/>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0" name="Freeform 404">
              <a:extLst>
                <a:ext uri="{FF2B5EF4-FFF2-40B4-BE49-F238E27FC236}">
                  <a16:creationId xmlns:a16="http://schemas.microsoft.com/office/drawing/2014/main" id="{476EEBC2-A1B5-BE19-18BE-BBB0C68D5A4A}"/>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1" name="Freeform 405">
              <a:extLst>
                <a:ext uri="{FF2B5EF4-FFF2-40B4-BE49-F238E27FC236}">
                  <a16:creationId xmlns:a16="http://schemas.microsoft.com/office/drawing/2014/main" id="{E704E6DD-1DD7-9D07-561C-9A3ED5C5398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2" name="Freeform 418">
              <a:extLst>
                <a:ext uri="{FF2B5EF4-FFF2-40B4-BE49-F238E27FC236}">
                  <a16:creationId xmlns:a16="http://schemas.microsoft.com/office/drawing/2014/main" id="{E71AED59-8C4E-F2F8-2A54-86AFE716277E}"/>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3" name="Freeform 419">
              <a:extLst>
                <a:ext uri="{FF2B5EF4-FFF2-40B4-BE49-F238E27FC236}">
                  <a16:creationId xmlns:a16="http://schemas.microsoft.com/office/drawing/2014/main" id="{AAE198AF-BD71-7929-04BD-CB57025219DA}"/>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4" name="Freeform 420">
              <a:extLst>
                <a:ext uri="{FF2B5EF4-FFF2-40B4-BE49-F238E27FC236}">
                  <a16:creationId xmlns:a16="http://schemas.microsoft.com/office/drawing/2014/main" id="{E0D6453D-5FF2-ED80-C461-D6C295C47E9C}"/>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5" name="Freeform 421">
              <a:extLst>
                <a:ext uri="{FF2B5EF4-FFF2-40B4-BE49-F238E27FC236}">
                  <a16:creationId xmlns:a16="http://schemas.microsoft.com/office/drawing/2014/main" id="{394C4F48-CF5D-1C80-1D87-69EFC88DFE4C}"/>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6" name="Freeform 422">
              <a:extLst>
                <a:ext uri="{FF2B5EF4-FFF2-40B4-BE49-F238E27FC236}">
                  <a16:creationId xmlns:a16="http://schemas.microsoft.com/office/drawing/2014/main" id="{FD554CEF-D17C-E137-7A9F-783AF61135B0}"/>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7" name="Oval 423">
              <a:extLst>
                <a:ext uri="{FF2B5EF4-FFF2-40B4-BE49-F238E27FC236}">
                  <a16:creationId xmlns:a16="http://schemas.microsoft.com/office/drawing/2014/main" id="{20FC3864-726C-554D-DF2C-3D436ACC28B5}"/>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8" name="Freeform 424">
              <a:extLst>
                <a:ext uri="{FF2B5EF4-FFF2-40B4-BE49-F238E27FC236}">
                  <a16:creationId xmlns:a16="http://schemas.microsoft.com/office/drawing/2014/main" id="{FAB7A66F-3EEE-0BC0-79B2-C3EA7E72FFBF}"/>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9" name="Freeform 425">
              <a:extLst>
                <a:ext uri="{FF2B5EF4-FFF2-40B4-BE49-F238E27FC236}">
                  <a16:creationId xmlns:a16="http://schemas.microsoft.com/office/drawing/2014/main" id="{85AFD2E9-5A40-F9CA-B8C3-0EF9C13D9DA1}"/>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0" name="Freeform 426">
              <a:extLst>
                <a:ext uri="{FF2B5EF4-FFF2-40B4-BE49-F238E27FC236}">
                  <a16:creationId xmlns:a16="http://schemas.microsoft.com/office/drawing/2014/main" id="{F2287618-47B0-3F4C-BC67-E5C3FBDFE0A1}"/>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1" name="Freeform 438">
              <a:extLst>
                <a:ext uri="{FF2B5EF4-FFF2-40B4-BE49-F238E27FC236}">
                  <a16:creationId xmlns:a16="http://schemas.microsoft.com/office/drawing/2014/main" id="{6FE256CC-A3DE-0720-E551-68EA891DAEC8}"/>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2" name="Freeform 439">
              <a:extLst>
                <a:ext uri="{FF2B5EF4-FFF2-40B4-BE49-F238E27FC236}">
                  <a16:creationId xmlns:a16="http://schemas.microsoft.com/office/drawing/2014/main" id="{57D7D052-90B1-CD3E-F5ED-F4034146FED0}"/>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3" name="Freeform 440">
              <a:extLst>
                <a:ext uri="{FF2B5EF4-FFF2-40B4-BE49-F238E27FC236}">
                  <a16:creationId xmlns:a16="http://schemas.microsoft.com/office/drawing/2014/main" id="{9353C1EA-3C4B-3D8A-4F50-201024413315}"/>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4" name="Freeform 441">
              <a:extLst>
                <a:ext uri="{FF2B5EF4-FFF2-40B4-BE49-F238E27FC236}">
                  <a16:creationId xmlns:a16="http://schemas.microsoft.com/office/drawing/2014/main" id="{1D8EC528-17F5-8FC4-1552-846F014B232E}"/>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5" name="Freeform 442">
              <a:extLst>
                <a:ext uri="{FF2B5EF4-FFF2-40B4-BE49-F238E27FC236}">
                  <a16:creationId xmlns:a16="http://schemas.microsoft.com/office/drawing/2014/main" id="{168140DA-C650-BBB7-1530-29F1F7841746}"/>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6" name="Oval 443">
              <a:extLst>
                <a:ext uri="{FF2B5EF4-FFF2-40B4-BE49-F238E27FC236}">
                  <a16:creationId xmlns:a16="http://schemas.microsoft.com/office/drawing/2014/main" id="{3613AAEC-B2DE-E1DE-1E2D-F1E983318395}"/>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7" name="Oval 444">
              <a:extLst>
                <a:ext uri="{FF2B5EF4-FFF2-40B4-BE49-F238E27FC236}">
                  <a16:creationId xmlns:a16="http://schemas.microsoft.com/office/drawing/2014/main" id="{DAE9A987-337A-81FB-E4AB-BD9B49D3ECCE}"/>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8" name="Freeform 445">
              <a:extLst>
                <a:ext uri="{FF2B5EF4-FFF2-40B4-BE49-F238E27FC236}">
                  <a16:creationId xmlns:a16="http://schemas.microsoft.com/office/drawing/2014/main" id="{34E73F57-607A-7114-7041-195490B2E73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9" name="Freeform 446">
              <a:extLst>
                <a:ext uri="{FF2B5EF4-FFF2-40B4-BE49-F238E27FC236}">
                  <a16:creationId xmlns:a16="http://schemas.microsoft.com/office/drawing/2014/main" id="{FD0DB570-8799-6CD4-2E02-0A3209C53B18}"/>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0" name="Freeform 458">
              <a:extLst>
                <a:ext uri="{FF2B5EF4-FFF2-40B4-BE49-F238E27FC236}">
                  <a16:creationId xmlns:a16="http://schemas.microsoft.com/office/drawing/2014/main" id="{FAF01791-5A27-C725-5ED9-4CCF1F46C5C9}"/>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1" name="Freeform 459">
              <a:extLst>
                <a:ext uri="{FF2B5EF4-FFF2-40B4-BE49-F238E27FC236}">
                  <a16:creationId xmlns:a16="http://schemas.microsoft.com/office/drawing/2014/main" id="{92016EFE-3518-E010-15B5-D647BAB2DFDF}"/>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2" name="Freeform 460">
              <a:extLst>
                <a:ext uri="{FF2B5EF4-FFF2-40B4-BE49-F238E27FC236}">
                  <a16:creationId xmlns:a16="http://schemas.microsoft.com/office/drawing/2014/main" id="{1DA3C034-EC09-C9B5-4067-ED831CED0753}"/>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3" name="Freeform 461">
              <a:extLst>
                <a:ext uri="{FF2B5EF4-FFF2-40B4-BE49-F238E27FC236}">
                  <a16:creationId xmlns:a16="http://schemas.microsoft.com/office/drawing/2014/main" id="{D37329AF-8338-2D66-1619-4B117366CEC6}"/>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4" name="Freeform 462">
              <a:extLst>
                <a:ext uri="{FF2B5EF4-FFF2-40B4-BE49-F238E27FC236}">
                  <a16:creationId xmlns:a16="http://schemas.microsoft.com/office/drawing/2014/main" id="{2A84D235-544D-3D87-4530-045182AD83BD}"/>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5" name="Freeform 463">
              <a:extLst>
                <a:ext uri="{FF2B5EF4-FFF2-40B4-BE49-F238E27FC236}">
                  <a16:creationId xmlns:a16="http://schemas.microsoft.com/office/drawing/2014/main" id="{0E9C4906-75FC-FED7-562F-5A9EF1667AAC}"/>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464">
              <a:extLst>
                <a:ext uri="{FF2B5EF4-FFF2-40B4-BE49-F238E27FC236}">
                  <a16:creationId xmlns:a16="http://schemas.microsoft.com/office/drawing/2014/main" id="{39387CE3-69FF-BF82-363A-E5A28A397B75}"/>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465">
              <a:extLst>
                <a:ext uri="{FF2B5EF4-FFF2-40B4-BE49-F238E27FC236}">
                  <a16:creationId xmlns:a16="http://schemas.microsoft.com/office/drawing/2014/main" id="{78028CD4-6F2F-ADAF-559C-975279CACFA5}"/>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466">
              <a:extLst>
                <a:ext uri="{FF2B5EF4-FFF2-40B4-BE49-F238E27FC236}">
                  <a16:creationId xmlns:a16="http://schemas.microsoft.com/office/drawing/2014/main" id="{6ACF5758-C196-1C13-1B5A-412035BBFCED}"/>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478">
              <a:extLst>
                <a:ext uri="{FF2B5EF4-FFF2-40B4-BE49-F238E27FC236}">
                  <a16:creationId xmlns:a16="http://schemas.microsoft.com/office/drawing/2014/main" id="{2A877D03-BABD-40D2-73D0-3B48676D3B69}"/>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Freeform 479">
              <a:extLst>
                <a:ext uri="{FF2B5EF4-FFF2-40B4-BE49-F238E27FC236}">
                  <a16:creationId xmlns:a16="http://schemas.microsoft.com/office/drawing/2014/main" id="{6827547E-AE36-2CA7-1165-2546823A32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Freeform 480">
              <a:extLst>
                <a:ext uri="{FF2B5EF4-FFF2-40B4-BE49-F238E27FC236}">
                  <a16:creationId xmlns:a16="http://schemas.microsoft.com/office/drawing/2014/main" id="{9CC4B829-5965-5CD5-3C3C-EC985E995BD5}"/>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Freeform 481">
              <a:extLst>
                <a:ext uri="{FF2B5EF4-FFF2-40B4-BE49-F238E27FC236}">
                  <a16:creationId xmlns:a16="http://schemas.microsoft.com/office/drawing/2014/main" id="{36D15D26-3D11-8CA8-5798-45B6177D1F91}"/>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Freeform 482">
              <a:extLst>
                <a:ext uri="{FF2B5EF4-FFF2-40B4-BE49-F238E27FC236}">
                  <a16:creationId xmlns:a16="http://schemas.microsoft.com/office/drawing/2014/main" id="{AC18E4A0-7A3E-383A-8D12-2FBEE277D0D9}"/>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483">
              <a:extLst>
                <a:ext uri="{FF2B5EF4-FFF2-40B4-BE49-F238E27FC236}">
                  <a16:creationId xmlns:a16="http://schemas.microsoft.com/office/drawing/2014/main" id="{F6123F0E-9611-053A-E940-A3438F0F816C}"/>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484">
              <a:extLst>
                <a:ext uri="{FF2B5EF4-FFF2-40B4-BE49-F238E27FC236}">
                  <a16:creationId xmlns:a16="http://schemas.microsoft.com/office/drawing/2014/main" id="{D8D1B729-D8E3-7139-6363-5B62C9A93AA6}"/>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Freeform 485">
              <a:extLst>
                <a:ext uri="{FF2B5EF4-FFF2-40B4-BE49-F238E27FC236}">
                  <a16:creationId xmlns:a16="http://schemas.microsoft.com/office/drawing/2014/main" id="{BFD1E1D8-FCE2-4885-0CCE-24B57C498390}"/>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Oval 486">
              <a:extLst>
                <a:ext uri="{FF2B5EF4-FFF2-40B4-BE49-F238E27FC236}">
                  <a16:creationId xmlns:a16="http://schemas.microsoft.com/office/drawing/2014/main" id="{B4A12B94-985C-F18A-DD5C-B10E7C986E0C}"/>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Oval 498">
              <a:extLst>
                <a:ext uri="{FF2B5EF4-FFF2-40B4-BE49-F238E27FC236}">
                  <a16:creationId xmlns:a16="http://schemas.microsoft.com/office/drawing/2014/main" id="{C9F77C34-D576-EAE0-F738-C51149D9BD5E}"/>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Oval 499">
              <a:extLst>
                <a:ext uri="{FF2B5EF4-FFF2-40B4-BE49-F238E27FC236}">
                  <a16:creationId xmlns:a16="http://schemas.microsoft.com/office/drawing/2014/main" id="{BF0D82FF-4D01-1BB5-FEC1-DF5787594E89}"/>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Freeform 500">
              <a:extLst>
                <a:ext uri="{FF2B5EF4-FFF2-40B4-BE49-F238E27FC236}">
                  <a16:creationId xmlns:a16="http://schemas.microsoft.com/office/drawing/2014/main" id="{CBFAE7CA-E593-F808-DF9B-35472E3F4937}"/>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Freeform 501">
              <a:extLst>
                <a:ext uri="{FF2B5EF4-FFF2-40B4-BE49-F238E27FC236}">
                  <a16:creationId xmlns:a16="http://schemas.microsoft.com/office/drawing/2014/main" id="{D261A3BA-E6FD-3AFE-5AA7-AE7C7EEAE0C8}"/>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502">
              <a:extLst>
                <a:ext uri="{FF2B5EF4-FFF2-40B4-BE49-F238E27FC236}">
                  <a16:creationId xmlns:a16="http://schemas.microsoft.com/office/drawing/2014/main" id="{6DEF1841-E839-ED01-A40F-BE39599FB6D2}"/>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503">
              <a:extLst>
                <a:ext uri="{FF2B5EF4-FFF2-40B4-BE49-F238E27FC236}">
                  <a16:creationId xmlns:a16="http://schemas.microsoft.com/office/drawing/2014/main" id="{77F9C638-EA75-E76F-2150-4A8B8D218B3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504">
              <a:extLst>
                <a:ext uri="{FF2B5EF4-FFF2-40B4-BE49-F238E27FC236}">
                  <a16:creationId xmlns:a16="http://schemas.microsoft.com/office/drawing/2014/main" id="{F2F77771-CB12-151E-52EF-700BC05A37C9}"/>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Freeform 505">
              <a:extLst>
                <a:ext uri="{FF2B5EF4-FFF2-40B4-BE49-F238E27FC236}">
                  <a16:creationId xmlns:a16="http://schemas.microsoft.com/office/drawing/2014/main" id="{75546EAE-D14B-DC55-3886-62F320A37E8B}"/>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Freeform 506">
              <a:extLst>
                <a:ext uri="{FF2B5EF4-FFF2-40B4-BE49-F238E27FC236}">
                  <a16:creationId xmlns:a16="http://schemas.microsoft.com/office/drawing/2014/main" id="{D8F5FD97-70DD-1046-DBA3-DEA34EA55F58}"/>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Oval 518">
              <a:extLst>
                <a:ext uri="{FF2B5EF4-FFF2-40B4-BE49-F238E27FC236}">
                  <a16:creationId xmlns:a16="http://schemas.microsoft.com/office/drawing/2014/main" id="{9CD447F5-3B39-C4A7-9AAC-5B330C4C44AE}"/>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519">
              <a:extLst>
                <a:ext uri="{FF2B5EF4-FFF2-40B4-BE49-F238E27FC236}">
                  <a16:creationId xmlns:a16="http://schemas.microsoft.com/office/drawing/2014/main" id="{B8BD9E69-A459-8C94-B5A2-C031F5F0D9D4}"/>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520">
              <a:extLst>
                <a:ext uri="{FF2B5EF4-FFF2-40B4-BE49-F238E27FC236}">
                  <a16:creationId xmlns:a16="http://schemas.microsoft.com/office/drawing/2014/main" id="{568BE9B0-775E-0082-831B-C7B130E28B82}"/>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521">
              <a:extLst>
                <a:ext uri="{FF2B5EF4-FFF2-40B4-BE49-F238E27FC236}">
                  <a16:creationId xmlns:a16="http://schemas.microsoft.com/office/drawing/2014/main" id="{ACE07BF6-7BF2-8AEF-AA68-1036C192D33C}"/>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Freeform 522">
              <a:extLst>
                <a:ext uri="{FF2B5EF4-FFF2-40B4-BE49-F238E27FC236}">
                  <a16:creationId xmlns:a16="http://schemas.microsoft.com/office/drawing/2014/main" id="{866F5AA0-199C-56D2-9F65-CF0B9CB02933}"/>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Freeform 523">
              <a:extLst>
                <a:ext uri="{FF2B5EF4-FFF2-40B4-BE49-F238E27FC236}">
                  <a16:creationId xmlns:a16="http://schemas.microsoft.com/office/drawing/2014/main" id="{CC765BB6-8FB4-F5CD-F14E-9A8675975933}"/>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Freeform 524">
              <a:extLst>
                <a:ext uri="{FF2B5EF4-FFF2-40B4-BE49-F238E27FC236}">
                  <a16:creationId xmlns:a16="http://schemas.microsoft.com/office/drawing/2014/main" id="{66FBD188-CA4F-B305-F0B9-E0122DC5D65D}"/>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525">
              <a:extLst>
                <a:ext uri="{FF2B5EF4-FFF2-40B4-BE49-F238E27FC236}">
                  <a16:creationId xmlns:a16="http://schemas.microsoft.com/office/drawing/2014/main" id="{622DB03F-56EB-B357-BC5E-F3D8C107E351}"/>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526">
              <a:extLst>
                <a:ext uri="{FF2B5EF4-FFF2-40B4-BE49-F238E27FC236}">
                  <a16:creationId xmlns:a16="http://schemas.microsoft.com/office/drawing/2014/main" id="{EC53DF48-606A-9F3E-FF56-DD0236D35090}"/>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538">
              <a:extLst>
                <a:ext uri="{FF2B5EF4-FFF2-40B4-BE49-F238E27FC236}">
                  <a16:creationId xmlns:a16="http://schemas.microsoft.com/office/drawing/2014/main" id="{5573ADC6-2A7F-B72B-91B9-744498CB7CD0}"/>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Freeform 539">
              <a:extLst>
                <a:ext uri="{FF2B5EF4-FFF2-40B4-BE49-F238E27FC236}">
                  <a16:creationId xmlns:a16="http://schemas.microsoft.com/office/drawing/2014/main" id="{72334573-65E1-47E9-47CA-FFA83E20B20D}"/>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Oval 540">
              <a:extLst>
                <a:ext uri="{FF2B5EF4-FFF2-40B4-BE49-F238E27FC236}">
                  <a16:creationId xmlns:a16="http://schemas.microsoft.com/office/drawing/2014/main" id="{4B4A0D87-BAEC-D005-8253-D1D886608AFE}"/>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Oval 541">
              <a:extLst>
                <a:ext uri="{FF2B5EF4-FFF2-40B4-BE49-F238E27FC236}">
                  <a16:creationId xmlns:a16="http://schemas.microsoft.com/office/drawing/2014/main" id="{9BBE8F40-2AB7-B35E-4C0C-C89B91F5CE4B}"/>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Freeform 542">
              <a:extLst>
                <a:ext uri="{FF2B5EF4-FFF2-40B4-BE49-F238E27FC236}">
                  <a16:creationId xmlns:a16="http://schemas.microsoft.com/office/drawing/2014/main" id="{5CEAD924-07E2-35EF-D5DD-39B8F7A96E97}"/>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Freeform 543">
              <a:extLst>
                <a:ext uri="{FF2B5EF4-FFF2-40B4-BE49-F238E27FC236}">
                  <a16:creationId xmlns:a16="http://schemas.microsoft.com/office/drawing/2014/main" id="{D69379B1-A6D2-A552-320E-2A55A8CA5869}"/>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Freeform 544">
              <a:extLst>
                <a:ext uri="{FF2B5EF4-FFF2-40B4-BE49-F238E27FC236}">
                  <a16:creationId xmlns:a16="http://schemas.microsoft.com/office/drawing/2014/main" id="{67C80A7F-BD1D-4BFD-1033-B777A43769BA}"/>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545">
              <a:extLst>
                <a:ext uri="{FF2B5EF4-FFF2-40B4-BE49-F238E27FC236}">
                  <a16:creationId xmlns:a16="http://schemas.microsoft.com/office/drawing/2014/main" id="{CBECE999-0137-8308-6977-2E54E6D09653}"/>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546">
              <a:extLst>
                <a:ext uri="{FF2B5EF4-FFF2-40B4-BE49-F238E27FC236}">
                  <a16:creationId xmlns:a16="http://schemas.microsoft.com/office/drawing/2014/main" id="{E71143FD-E3BD-3943-1C88-73327CEAA5DC}"/>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558">
              <a:extLst>
                <a:ext uri="{FF2B5EF4-FFF2-40B4-BE49-F238E27FC236}">
                  <a16:creationId xmlns:a16="http://schemas.microsoft.com/office/drawing/2014/main" id="{A5BCF783-33C2-5A6D-B8E7-AF65C8AA6295}"/>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Freeform 559">
              <a:extLst>
                <a:ext uri="{FF2B5EF4-FFF2-40B4-BE49-F238E27FC236}">
                  <a16:creationId xmlns:a16="http://schemas.microsoft.com/office/drawing/2014/main" id="{3934CB6E-1DAA-DF60-0F30-A1D633F1FC5E}"/>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Oval 560">
              <a:extLst>
                <a:ext uri="{FF2B5EF4-FFF2-40B4-BE49-F238E27FC236}">
                  <a16:creationId xmlns:a16="http://schemas.microsoft.com/office/drawing/2014/main" id="{1E0A1D8D-6052-2534-B9E3-1376A97ADF3F}"/>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Oval 561">
              <a:extLst>
                <a:ext uri="{FF2B5EF4-FFF2-40B4-BE49-F238E27FC236}">
                  <a16:creationId xmlns:a16="http://schemas.microsoft.com/office/drawing/2014/main" id="{7D067252-7B35-B513-64BC-E6B1E933AD49}"/>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562">
              <a:extLst>
                <a:ext uri="{FF2B5EF4-FFF2-40B4-BE49-F238E27FC236}">
                  <a16:creationId xmlns:a16="http://schemas.microsoft.com/office/drawing/2014/main" id="{96B4C7B3-D551-11EE-2FD5-F26FD3997246}"/>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563">
              <a:extLst>
                <a:ext uri="{FF2B5EF4-FFF2-40B4-BE49-F238E27FC236}">
                  <a16:creationId xmlns:a16="http://schemas.microsoft.com/office/drawing/2014/main" id="{F530897B-FB41-8CD7-94FE-3C7CFC5CEAB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564">
              <a:extLst>
                <a:ext uri="{FF2B5EF4-FFF2-40B4-BE49-F238E27FC236}">
                  <a16:creationId xmlns:a16="http://schemas.microsoft.com/office/drawing/2014/main" id="{221ADA77-B200-1171-3F3A-DC7B95252F3C}"/>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565">
              <a:extLst>
                <a:ext uri="{FF2B5EF4-FFF2-40B4-BE49-F238E27FC236}">
                  <a16:creationId xmlns:a16="http://schemas.microsoft.com/office/drawing/2014/main" id="{4C747D35-CF36-6375-E46A-82385854D268}"/>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Freeform 566">
              <a:extLst>
                <a:ext uri="{FF2B5EF4-FFF2-40B4-BE49-F238E27FC236}">
                  <a16:creationId xmlns:a16="http://schemas.microsoft.com/office/drawing/2014/main" id="{3F20FB22-462B-D850-E019-7EC868C4B553}"/>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578">
              <a:extLst>
                <a:ext uri="{FF2B5EF4-FFF2-40B4-BE49-F238E27FC236}">
                  <a16:creationId xmlns:a16="http://schemas.microsoft.com/office/drawing/2014/main" id="{F7C5F088-11B1-1DEC-6103-47FB3895F88E}"/>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579">
              <a:extLst>
                <a:ext uri="{FF2B5EF4-FFF2-40B4-BE49-F238E27FC236}">
                  <a16:creationId xmlns:a16="http://schemas.microsoft.com/office/drawing/2014/main" id="{3CBEA02B-A6D2-BD30-A376-0F7C26F856E8}"/>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580">
              <a:extLst>
                <a:ext uri="{FF2B5EF4-FFF2-40B4-BE49-F238E27FC236}">
                  <a16:creationId xmlns:a16="http://schemas.microsoft.com/office/drawing/2014/main" id="{7091DFBC-82D1-58E0-3DC7-581A39E217A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581">
              <a:extLst>
                <a:ext uri="{FF2B5EF4-FFF2-40B4-BE49-F238E27FC236}">
                  <a16:creationId xmlns:a16="http://schemas.microsoft.com/office/drawing/2014/main" id="{373F4A22-6307-AC8D-68F2-E56A63F19CAD}"/>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582">
              <a:extLst>
                <a:ext uri="{FF2B5EF4-FFF2-40B4-BE49-F238E27FC236}">
                  <a16:creationId xmlns:a16="http://schemas.microsoft.com/office/drawing/2014/main" id="{80184DBF-C835-EDB8-DD19-18C9CCA30047}"/>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Oval 583">
              <a:extLst>
                <a:ext uri="{FF2B5EF4-FFF2-40B4-BE49-F238E27FC236}">
                  <a16:creationId xmlns:a16="http://schemas.microsoft.com/office/drawing/2014/main" id="{A50E28C3-0DEF-9757-0830-C7C22480507E}"/>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584">
              <a:extLst>
                <a:ext uri="{FF2B5EF4-FFF2-40B4-BE49-F238E27FC236}">
                  <a16:creationId xmlns:a16="http://schemas.microsoft.com/office/drawing/2014/main" id="{13E65008-C8AF-B08B-4F13-872525AB10E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Freeform 585">
              <a:extLst>
                <a:ext uri="{FF2B5EF4-FFF2-40B4-BE49-F238E27FC236}">
                  <a16:creationId xmlns:a16="http://schemas.microsoft.com/office/drawing/2014/main" id="{51FF0A38-135E-9A3D-D38A-69A1CAD45E15}"/>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Freeform 586">
              <a:extLst>
                <a:ext uri="{FF2B5EF4-FFF2-40B4-BE49-F238E27FC236}">
                  <a16:creationId xmlns:a16="http://schemas.microsoft.com/office/drawing/2014/main" id="{9EA7ED73-B958-E0AD-91FC-C3BC9C11CB4A}"/>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Freeform 598">
              <a:extLst>
                <a:ext uri="{FF2B5EF4-FFF2-40B4-BE49-F238E27FC236}">
                  <a16:creationId xmlns:a16="http://schemas.microsoft.com/office/drawing/2014/main" id="{6EC922D5-DBDE-C161-0978-11B19D3E2B31}"/>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599">
              <a:extLst>
                <a:ext uri="{FF2B5EF4-FFF2-40B4-BE49-F238E27FC236}">
                  <a16:creationId xmlns:a16="http://schemas.microsoft.com/office/drawing/2014/main" id="{BB563F70-5BBD-E7DC-2B0B-EF1C20B6DD2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600">
              <a:extLst>
                <a:ext uri="{FF2B5EF4-FFF2-40B4-BE49-F238E27FC236}">
                  <a16:creationId xmlns:a16="http://schemas.microsoft.com/office/drawing/2014/main" id="{AD4B6F7C-1AB8-9DAC-9FC7-A34BB251D683}"/>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6" name="Freeform 601">
              <a:extLst>
                <a:ext uri="{FF2B5EF4-FFF2-40B4-BE49-F238E27FC236}">
                  <a16:creationId xmlns:a16="http://schemas.microsoft.com/office/drawing/2014/main" id="{841B7F47-8D37-0ED3-0920-A54007528065}"/>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7" name="Freeform 602">
              <a:extLst>
                <a:ext uri="{FF2B5EF4-FFF2-40B4-BE49-F238E27FC236}">
                  <a16:creationId xmlns:a16="http://schemas.microsoft.com/office/drawing/2014/main" id="{BEC66F50-0EF9-46B5-01F4-F8996CE67620}"/>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Oval 603">
              <a:extLst>
                <a:ext uri="{FF2B5EF4-FFF2-40B4-BE49-F238E27FC236}">
                  <a16:creationId xmlns:a16="http://schemas.microsoft.com/office/drawing/2014/main" id="{F105301A-0BDD-3591-F925-E8311E9A90B5}"/>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Oval 604">
              <a:extLst>
                <a:ext uri="{FF2B5EF4-FFF2-40B4-BE49-F238E27FC236}">
                  <a16:creationId xmlns:a16="http://schemas.microsoft.com/office/drawing/2014/main" id="{45B19AEA-4EFF-9493-4281-A60C5FD043B0}"/>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605">
              <a:extLst>
                <a:ext uri="{FF2B5EF4-FFF2-40B4-BE49-F238E27FC236}">
                  <a16:creationId xmlns:a16="http://schemas.microsoft.com/office/drawing/2014/main" id="{BDC02EDF-2DD1-12CD-F9CD-FCF45F411A6A}"/>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Freeform 606">
              <a:extLst>
                <a:ext uri="{FF2B5EF4-FFF2-40B4-BE49-F238E27FC236}">
                  <a16:creationId xmlns:a16="http://schemas.microsoft.com/office/drawing/2014/main" id="{2B19C4BA-3E34-E16E-8B4B-8533644865F3}"/>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652" name="Grupo 651">
            <a:extLst>
              <a:ext uri="{FF2B5EF4-FFF2-40B4-BE49-F238E27FC236}">
                <a16:creationId xmlns:a16="http://schemas.microsoft.com/office/drawing/2014/main" id="{A19A6D04-D1ED-0EA4-EC81-9A746E25EF3A}"/>
              </a:ext>
            </a:extLst>
          </p:cNvPr>
          <p:cNvGrpSpPr/>
          <p:nvPr userDrawn="1"/>
        </p:nvGrpSpPr>
        <p:grpSpPr>
          <a:xfrm flipH="1">
            <a:off x="8324353" y="-624148"/>
            <a:ext cx="1507863" cy="1510278"/>
            <a:chOff x="39184" y="-151930"/>
            <a:chExt cx="1309806" cy="1311904"/>
          </a:xfrm>
          <a:solidFill>
            <a:schemeClr val="accent1"/>
          </a:solidFill>
        </p:grpSpPr>
        <p:sp>
          <p:nvSpPr>
            <p:cNvPr id="653" name="Oval 357">
              <a:extLst>
                <a:ext uri="{FF2B5EF4-FFF2-40B4-BE49-F238E27FC236}">
                  <a16:creationId xmlns:a16="http://schemas.microsoft.com/office/drawing/2014/main" id="{D0530E70-8F29-2143-EC7E-EF12E007B1C1}"/>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358">
              <a:extLst>
                <a:ext uri="{FF2B5EF4-FFF2-40B4-BE49-F238E27FC236}">
                  <a16:creationId xmlns:a16="http://schemas.microsoft.com/office/drawing/2014/main" id="{DE90F518-48F9-63B4-5237-821845ACDE03}"/>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359">
              <a:extLst>
                <a:ext uri="{FF2B5EF4-FFF2-40B4-BE49-F238E27FC236}">
                  <a16:creationId xmlns:a16="http://schemas.microsoft.com/office/drawing/2014/main" id="{ECF227EF-F8D2-B2BE-7A11-01720F9FF095}"/>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360">
              <a:extLst>
                <a:ext uri="{FF2B5EF4-FFF2-40B4-BE49-F238E27FC236}">
                  <a16:creationId xmlns:a16="http://schemas.microsoft.com/office/drawing/2014/main" id="{6A9D6B76-CA3B-37F9-4E76-C6FFCFB32E63}"/>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Freeform 361">
              <a:extLst>
                <a:ext uri="{FF2B5EF4-FFF2-40B4-BE49-F238E27FC236}">
                  <a16:creationId xmlns:a16="http://schemas.microsoft.com/office/drawing/2014/main" id="{957538C0-0813-5FCA-B17C-436CE2EEB776}"/>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Freeform 362">
              <a:extLst>
                <a:ext uri="{FF2B5EF4-FFF2-40B4-BE49-F238E27FC236}">
                  <a16:creationId xmlns:a16="http://schemas.microsoft.com/office/drawing/2014/main" id="{BFB150D7-D30B-477E-0A63-9DA80481D1C0}"/>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Freeform 363">
              <a:extLst>
                <a:ext uri="{FF2B5EF4-FFF2-40B4-BE49-F238E27FC236}">
                  <a16:creationId xmlns:a16="http://schemas.microsoft.com/office/drawing/2014/main" id="{61C54EBC-313B-6DF1-8DD8-B9E609332AA9}"/>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364">
              <a:extLst>
                <a:ext uri="{FF2B5EF4-FFF2-40B4-BE49-F238E27FC236}">
                  <a16:creationId xmlns:a16="http://schemas.microsoft.com/office/drawing/2014/main" id="{4A395791-CBC6-EE88-F593-FA9315713271}"/>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365">
              <a:extLst>
                <a:ext uri="{FF2B5EF4-FFF2-40B4-BE49-F238E27FC236}">
                  <a16:creationId xmlns:a16="http://schemas.microsoft.com/office/drawing/2014/main" id="{E47B2921-7004-1BBF-C9E2-379B33103F3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Freeform 377">
              <a:extLst>
                <a:ext uri="{FF2B5EF4-FFF2-40B4-BE49-F238E27FC236}">
                  <a16:creationId xmlns:a16="http://schemas.microsoft.com/office/drawing/2014/main" id="{1CB916DA-F308-2356-2BB0-47A51207C69A}"/>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Freeform 378">
              <a:extLst>
                <a:ext uri="{FF2B5EF4-FFF2-40B4-BE49-F238E27FC236}">
                  <a16:creationId xmlns:a16="http://schemas.microsoft.com/office/drawing/2014/main" id="{A6A2DD0E-EE14-202C-1332-CA61BC77A9DB}"/>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Oval 379">
              <a:extLst>
                <a:ext uri="{FF2B5EF4-FFF2-40B4-BE49-F238E27FC236}">
                  <a16:creationId xmlns:a16="http://schemas.microsoft.com/office/drawing/2014/main" id="{239C9B85-A8A1-9C62-1CE0-746D354B6DBC}"/>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Oval 380">
              <a:extLst>
                <a:ext uri="{FF2B5EF4-FFF2-40B4-BE49-F238E27FC236}">
                  <a16:creationId xmlns:a16="http://schemas.microsoft.com/office/drawing/2014/main" id="{6CAAEBF5-9885-9C10-F5E4-C2496B3E96B5}"/>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381">
              <a:extLst>
                <a:ext uri="{FF2B5EF4-FFF2-40B4-BE49-F238E27FC236}">
                  <a16:creationId xmlns:a16="http://schemas.microsoft.com/office/drawing/2014/main" id="{6CF68F78-107A-8C7C-A150-D7A34C88B836}"/>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Freeform 382">
              <a:extLst>
                <a:ext uri="{FF2B5EF4-FFF2-40B4-BE49-F238E27FC236}">
                  <a16:creationId xmlns:a16="http://schemas.microsoft.com/office/drawing/2014/main" id="{D60C0D2E-DDB4-1299-2AC7-216F45B88F2D}"/>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Freeform 383">
              <a:extLst>
                <a:ext uri="{FF2B5EF4-FFF2-40B4-BE49-F238E27FC236}">
                  <a16:creationId xmlns:a16="http://schemas.microsoft.com/office/drawing/2014/main" id="{5255C340-EBD7-7858-199F-F2209B93846D}"/>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Freeform 384">
              <a:extLst>
                <a:ext uri="{FF2B5EF4-FFF2-40B4-BE49-F238E27FC236}">
                  <a16:creationId xmlns:a16="http://schemas.microsoft.com/office/drawing/2014/main" id="{A3FF722B-B61B-6615-F847-C1A6FC50AE03}"/>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385">
              <a:extLst>
                <a:ext uri="{FF2B5EF4-FFF2-40B4-BE49-F238E27FC236}">
                  <a16:creationId xmlns:a16="http://schemas.microsoft.com/office/drawing/2014/main" id="{783D075B-5060-8212-3C07-E3D4186EBCD5}"/>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Freeform 397">
              <a:extLst>
                <a:ext uri="{FF2B5EF4-FFF2-40B4-BE49-F238E27FC236}">
                  <a16:creationId xmlns:a16="http://schemas.microsoft.com/office/drawing/2014/main" id="{91E38847-631B-7463-8420-16201218730F}"/>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Freeform 398">
              <a:extLst>
                <a:ext uri="{FF2B5EF4-FFF2-40B4-BE49-F238E27FC236}">
                  <a16:creationId xmlns:a16="http://schemas.microsoft.com/office/drawing/2014/main" id="{7F5FAD3A-683C-0806-C1AE-EDEFA41E4E0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Oval 399">
              <a:extLst>
                <a:ext uri="{FF2B5EF4-FFF2-40B4-BE49-F238E27FC236}">
                  <a16:creationId xmlns:a16="http://schemas.microsoft.com/office/drawing/2014/main" id="{7538A5E2-127B-F1C7-5A09-654461C67461}"/>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Oval 400">
              <a:extLst>
                <a:ext uri="{FF2B5EF4-FFF2-40B4-BE49-F238E27FC236}">
                  <a16:creationId xmlns:a16="http://schemas.microsoft.com/office/drawing/2014/main" id="{292739B1-AEF5-AC37-3641-E08CA6A3A869}"/>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401">
              <a:extLst>
                <a:ext uri="{FF2B5EF4-FFF2-40B4-BE49-F238E27FC236}">
                  <a16:creationId xmlns:a16="http://schemas.microsoft.com/office/drawing/2014/main" id="{C0CDA6F6-924C-8E05-33A0-5FA84F6E2CCF}"/>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402">
              <a:extLst>
                <a:ext uri="{FF2B5EF4-FFF2-40B4-BE49-F238E27FC236}">
                  <a16:creationId xmlns:a16="http://schemas.microsoft.com/office/drawing/2014/main" id="{BB29F9E9-592E-9A7A-4044-8AED50751ABB}"/>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Freeform 403">
              <a:extLst>
                <a:ext uri="{FF2B5EF4-FFF2-40B4-BE49-F238E27FC236}">
                  <a16:creationId xmlns:a16="http://schemas.microsoft.com/office/drawing/2014/main" id="{16E862D9-F0C2-1D54-AA80-6DBB97C0224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Freeform 404">
              <a:extLst>
                <a:ext uri="{FF2B5EF4-FFF2-40B4-BE49-F238E27FC236}">
                  <a16:creationId xmlns:a16="http://schemas.microsoft.com/office/drawing/2014/main" id="{1410AF19-4BC8-D9AE-589E-913448667FFD}"/>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Freeform 405">
              <a:extLst>
                <a:ext uri="{FF2B5EF4-FFF2-40B4-BE49-F238E27FC236}">
                  <a16:creationId xmlns:a16="http://schemas.microsoft.com/office/drawing/2014/main" id="{D92E0F53-E135-657D-0738-65C676A1C76D}"/>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418">
              <a:extLst>
                <a:ext uri="{FF2B5EF4-FFF2-40B4-BE49-F238E27FC236}">
                  <a16:creationId xmlns:a16="http://schemas.microsoft.com/office/drawing/2014/main" id="{75C9AFB0-D8E0-9F78-B266-0F03D88D27AA}"/>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419">
              <a:extLst>
                <a:ext uri="{FF2B5EF4-FFF2-40B4-BE49-F238E27FC236}">
                  <a16:creationId xmlns:a16="http://schemas.microsoft.com/office/drawing/2014/main" id="{56B4419B-511B-6B5D-7DDF-AF9075B4BD4D}"/>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420">
              <a:extLst>
                <a:ext uri="{FF2B5EF4-FFF2-40B4-BE49-F238E27FC236}">
                  <a16:creationId xmlns:a16="http://schemas.microsoft.com/office/drawing/2014/main" id="{F32BA37E-C1A0-A3BE-2279-DBEAE6001EFB}"/>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Freeform 421">
              <a:extLst>
                <a:ext uri="{FF2B5EF4-FFF2-40B4-BE49-F238E27FC236}">
                  <a16:creationId xmlns:a16="http://schemas.microsoft.com/office/drawing/2014/main" id="{25AF0DA7-CF3D-DB21-2589-E7C756A0FCF3}"/>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422">
              <a:extLst>
                <a:ext uri="{FF2B5EF4-FFF2-40B4-BE49-F238E27FC236}">
                  <a16:creationId xmlns:a16="http://schemas.microsoft.com/office/drawing/2014/main" id="{10F2911A-0688-DEB7-83E9-F7785FD3DE1A}"/>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Oval 423">
              <a:extLst>
                <a:ext uri="{FF2B5EF4-FFF2-40B4-BE49-F238E27FC236}">
                  <a16:creationId xmlns:a16="http://schemas.microsoft.com/office/drawing/2014/main" id="{CCF4ED6A-B338-52D5-D565-97AC478C5CA7}"/>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424">
              <a:extLst>
                <a:ext uri="{FF2B5EF4-FFF2-40B4-BE49-F238E27FC236}">
                  <a16:creationId xmlns:a16="http://schemas.microsoft.com/office/drawing/2014/main" id="{58DDBDFE-DA8B-811A-327F-BF0F6C760BC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425">
              <a:extLst>
                <a:ext uri="{FF2B5EF4-FFF2-40B4-BE49-F238E27FC236}">
                  <a16:creationId xmlns:a16="http://schemas.microsoft.com/office/drawing/2014/main" id="{80955948-5CBB-B480-F308-D23451F4A88A}"/>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Freeform 426">
              <a:extLst>
                <a:ext uri="{FF2B5EF4-FFF2-40B4-BE49-F238E27FC236}">
                  <a16:creationId xmlns:a16="http://schemas.microsoft.com/office/drawing/2014/main" id="{955B99A3-ACFE-AB24-D574-8D9D33CB1018}"/>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Freeform 438">
              <a:extLst>
                <a:ext uri="{FF2B5EF4-FFF2-40B4-BE49-F238E27FC236}">
                  <a16:creationId xmlns:a16="http://schemas.microsoft.com/office/drawing/2014/main" id="{E1F981E6-E94B-8644-04B5-316840D0751B}"/>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439">
              <a:extLst>
                <a:ext uri="{FF2B5EF4-FFF2-40B4-BE49-F238E27FC236}">
                  <a16:creationId xmlns:a16="http://schemas.microsoft.com/office/drawing/2014/main" id="{5AD56D56-C76E-8D73-E698-F89D3671355B}"/>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440">
              <a:extLst>
                <a:ext uri="{FF2B5EF4-FFF2-40B4-BE49-F238E27FC236}">
                  <a16:creationId xmlns:a16="http://schemas.microsoft.com/office/drawing/2014/main" id="{433E5A5E-A169-DB24-7996-630DA387DAB6}"/>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Freeform 441">
              <a:extLst>
                <a:ext uri="{FF2B5EF4-FFF2-40B4-BE49-F238E27FC236}">
                  <a16:creationId xmlns:a16="http://schemas.microsoft.com/office/drawing/2014/main" id="{AA1C4DC5-ADB9-B40D-4305-31C943A4DAE8}"/>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Freeform 442">
              <a:extLst>
                <a:ext uri="{FF2B5EF4-FFF2-40B4-BE49-F238E27FC236}">
                  <a16:creationId xmlns:a16="http://schemas.microsoft.com/office/drawing/2014/main" id="{ECFB0FC9-C6B5-B35B-D5A5-BD81CE1358EF}"/>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Oval 443">
              <a:extLst>
                <a:ext uri="{FF2B5EF4-FFF2-40B4-BE49-F238E27FC236}">
                  <a16:creationId xmlns:a16="http://schemas.microsoft.com/office/drawing/2014/main" id="{3882459D-52BB-9D2F-11A1-3F98424E1677}"/>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Oval 444">
              <a:extLst>
                <a:ext uri="{FF2B5EF4-FFF2-40B4-BE49-F238E27FC236}">
                  <a16:creationId xmlns:a16="http://schemas.microsoft.com/office/drawing/2014/main" id="{E7E601CC-2FD5-9987-96F9-3EDF5D4A651D}"/>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6" name="Freeform 445">
              <a:extLst>
                <a:ext uri="{FF2B5EF4-FFF2-40B4-BE49-F238E27FC236}">
                  <a16:creationId xmlns:a16="http://schemas.microsoft.com/office/drawing/2014/main" id="{E5A1658C-9D96-0172-0145-887050D38A10}"/>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7" name="Freeform 446">
              <a:extLst>
                <a:ext uri="{FF2B5EF4-FFF2-40B4-BE49-F238E27FC236}">
                  <a16:creationId xmlns:a16="http://schemas.microsoft.com/office/drawing/2014/main" id="{63F6591E-0494-3FB6-E432-0103499319A3}"/>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8" name="Freeform 458">
              <a:extLst>
                <a:ext uri="{FF2B5EF4-FFF2-40B4-BE49-F238E27FC236}">
                  <a16:creationId xmlns:a16="http://schemas.microsoft.com/office/drawing/2014/main" id="{8DEEBDDA-C5C9-9EE3-B5A0-DEDC43485F56}"/>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9" name="Freeform 459">
              <a:extLst>
                <a:ext uri="{FF2B5EF4-FFF2-40B4-BE49-F238E27FC236}">
                  <a16:creationId xmlns:a16="http://schemas.microsoft.com/office/drawing/2014/main" id="{B7D70DCA-1C3C-1D46-83DB-53170FD39401}"/>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0" name="Freeform 460">
              <a:extLst>
                <a:ext uri="{FF2B5EF4-FFF2-40B4-BE49-F238E27FC236}">
                  <a16:creationId xmlns:a16="http://schemas.microsoft.com/office/drawing/2014/main" id="{01E38625-10A1-DB94-C352-5D32F6FD26BE}"/>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1" name="Freeform 461">
              <a:extLst>
                <a:ext uri="{FF2B5EF4-FFF2-40B4-BE49-F238E27FC236}">
                  <a16:creationId xmlns:a16="http://schemas.microsoft.com/office/drawing/2014/main" id="{BAA31D84-1712-7774-DAD7-15D5263948FB}"/>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2" name="Freeform 462">
              <a:extLst>
                <a:ext uri="{FF2B5EF4-FFF2-40B4-BE49-F238E27FC236}">
                  <a16:creationId xmlns:a16="http://schemas.microsoft.com/office/drawing/2014/main" id="{4F6001C5-F4C5-A664-3A24-083D7B1D1FC4}"/>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3" name="Freeform 463">
              <a:extLst>
                <a:ext uri="{FF2B5EF4-FFF2-40B4-BE49-F238E27FC236}">
                  <a16:creationId xmlns:a16="http://schemas.microsoft.com/office/drawing/2014/main" id="{4E746BDB-F52F-E792-A325-52BDEA955DAE}"/>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4" name="Freeform 464">
              <a:extLst>
                <a:ext uri="{FF2B5EF4-FFF2-40B4-BE49-F238E27FC236}">
                  <a16:creationId xmlns:a16="http://schemas.microsoft.com/office/drawing/2014/main" id="{F8CC04D3-16B4-CE16-EC1E-7C73226B7689}"/>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5" name="Freeform 465">
              <a:extLst>
                <a:ext uri="{FF2B5EF4-FFF2-40B4-BE49-F238E27FC236}">
                  <a16:creationId xmlns:a16="http://schemas.microsoft.com/office/drawing/2014/main" id="{D97C362C-A97C-DBD2-7053-C2E668028466}"/>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6" name="Freeform 466">
              <a:extLst>
                <a:ext uri="{FF2B5EF4-FFF2-40B4-BE49-F238E27FC236}">
                  <a16:creationId xmlns:a16="http://schemas.microsoft.com/office/drawing/2014/main" id="{06837009-12DE-CA02-5195-0F6465CBB6B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7" name="Freeform 478">
              <a:extLst>
                <a:ext uri="{FF2B5EF4-FFF2-40B4-BE49-F238E27FC236}">
                  <a16:creationId xmlns:a16="http://schemas.microsoft.com/office/drawing/2014/main" id="{0949996B-1F62-269F-2711-302DF9149E2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8" name="Freeform 479">
              <a:extLst>
                <a:ext uri="{FF2B5EF4-FFF2-40B4-BE49-F238E27FC236}">
                  <a16:creationId xmlns:a16="http://schemas.microsoft.com/office/drawing/2014/main" id="{5A27311D-4E4A-92C9-6751-953B92E5CD88}"/>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9" name="Freeform 480">
              <a:extLst>
                <a:ext uri="{FF2B5EF4-FFF2-40B4-BE49-F238E27FC236}">
                  <a16:creationId xmlns:a16="http://schemas.microsoft.com/office/drawing/2014/main" id="{A260E852-52D6-AD1F-4CB2-89220DC7789E}"/>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0" name="Freeform 481">
              <a:extLst>
                <a:ext uri="{FF2B5EF4-FFF2-40B4-BE49-F238E27FC236}">
                  <a16:creationId xmlns:a16="http://schemas.microsoft.com/office/drawing/2014/main" id="{0966A00C-4FB0-1AD7-1C2B-D198BE5E118D}"/>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1" name="Freeform 482">
              <a:extLst>
                <a:ext uri="{FF2B5EF4-FFF2-40B4-BE49-F238E27FC236}">
                  <a16:creationId xmlns:a16="http://schemas.microsoft.com/office/drawing/2014/main" id="{774E8495-9005-5310-C457-EA31A75237F8}"/>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2" name="Freeform 483">
              <a:extLst>
                <a:ext uri="{FF2B5EF4-FFF2-40B4-BE49-F238E27FC236}">
                  <a16:creationId xmlns:a16="http://schemas.microsoft.com/office/drawing/2014/main" id="{611E27A3-0539-6DC8-01F6-768F34B653B3}"/>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3" name="Freeform 484">
              <a:extLst>
                <a:ext uri="{FF2B5EF4-FFF2-40B4-BE49-F238E27FC236}">
                  <a16:creationId xmlns:a16="http://schemas.microsoft.com/office/drawing/2014/main" id="{877E17A2-9294-B777-5251-4DDACC4C9151}"/>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4" name="Freeform 485">
              <a:extLst>
                <a:ext uri="{FF2B5EF4-FFF2-40B4-BE49-F238E27FC236}">
                  <a16:creationId xmlns:a16="http://schemas.microsoft.com/office/drawing/2014/main" id="{80E5F60E-EACC-D41A-0F9B-48764D2D6B8C}"/>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5" name="Oval 486">
              <a:extLst>
                <a:ext uri="{FF2B5EF4-FFF2-40B4-BE49-F238E27FC236}">
                  <a16:creationId xmlns:a16="http://schemas.microsoft.com/office/drawing/2014/main" id="{34DE99E3-3781-1CAD-AC94-3C9C8DF1AC3B}"/>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6" name="Oval 498">
              <a:extLst>
                <a:ext uri="{FF2B5EF4-FFF2-40B4-BE49-F238E27FC236}">
                  <a16:creationId xmlns:a16="http://schemas.microsoft.com/office/drawing/2014/main" id="{59273108-36DD-B9A8-2FEC-6DA334FBE090}"/>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7" name="Oval 499">
              <a:extLst>
                <a:ext uri="{FF2B5EF4-FFF2-40B4-BE49-F238E27FC236}">
                  <a16:creationId xmlns:a16="http://schemas.microsoft.com/office/drawing/2014/main" id="{C2D7B4A1-83A5-9477-4F04-1B278BAF2ADD}"/>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8" name="Freeform 500">
              <a:extLst>
                <a:ext uri="{FF2B5EF4-FFF2-40B4-BE49-F238E27FC236}">
                  <a16:creationId xmlns:a16="http://schemas.microsoft.com/office/drawing/2014/main" id="{A83A1C58-AEF9-4F0B-959F-EC3059625CF6}"/>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9" name="Freeform 501">
              <a:extLst>
                <a:ext uri="{FF2B5EF4-FFF2-40B4-BE49-F238E27FC236}">
                  <a16:creationId xmlns:a16="http://schemas.microsoft.com/office/drawing/2014/main" id="{9C840195-2313-13B1-11DA-58B1C4B4E7B8}"/>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0" name="Freeform 502">
              <a:extLst>
                <a:ext uri="{FF2B5EF4-FFF2-40B4-BE49-F238E27FC236}">
                  <a16:creationId xmlns:a16="http://schemas.microsoft.com/office/drawing/2014/main" id="{3716B0EE-5450-F4ED-BEDA-CF2943D3F1C1}"/>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1" name="Freeform 503">
              <a:extLst>
                <a:ext uri="{FF2B5EF4-FFF2-40B4-BE49-F238E27FC236}">
                  <a16:creationId xmlns:a16="http://schemas.microsoft.com/office/drawing/2014/main" id="{B4A38A36-E5F7-FA8E-FB28-00FF80C02807}"/>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2" name="Freeform 504">
              <a:extLst>
                <a:ext uri="{FF2B5EF4-FFF2-40B4-BE49-F238E27FC236}">
                  <a16:creationId xmlns:a16="http://schemas.microsoft.com/office/drawing/2014/main" id="{69E26592-94BB-F29A-8011-4B01E4A205BB}"/>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3" name="Freeform 505">
              <a:extLst>
                <a:ext uri="{FF2B5EF4-FFF2-40B4-BE49-F238E27FC236}">
                  <a16:creationId xmlns:a16="http://schemas.microsoft.com/office/drawing/2014/main" id="{EFBB73B7-210D-2291-5ECB-C188425A60A8}"/>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4" name="Freeform 506">
              <a:extLst>
                <a:ext uri="{FF2B5EF4-FFF2-40B4-BE49-F238E27FC236}">
                  <a16:creationId xmlns:a16="http://schemas.microsoft.com/office/drawing/2014/main" id="{77E02397-BA8C-E0CB-15B7-92A105517D54}"/>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5" name="Oval 518">
              <a:extLst>
                <a:ext uri="{FF2B5EF4-FFF2-40B4-BE49-F238E27FC236}">
                  <a16:creationId xmlns:a16="http://schemas.microsoft.com/office/drawing/2014/main" id="{6A5ED3AC-7C64-F976-358F-9926366451AB}"/>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6" name="Freeform 519">
              <a:extLst>
                <a:ext uri="{FF2B5EF4-FFF2-40B4-BE49-F238E27FC236}">
                  <a16:creationId xmlns:a16="http://schemas.microsoft.com/office/drawing/2014/main" id="{6C5DE1C1-7361-BD29-C580-835DA0D1BB20}"/>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7" name="Freeform 520">
              <a:extLst>
                <a:ext uri="{FF2B5EF4-FFF2-40B4-BE49-F238E27FC236}">
                  <a16:creationId xmlns:a16="http://schemas.microsoft.com/office/drawing/2014/main" id="{CFEF93ED-955D-B17C-4230-C41797B30F4C}"/>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8" name="Freeform 521">
              <a:extLst>
                <a:ext uri="{FF2B5EF4-FFF2-40B4-BE49-F238E27FC236}">
                  <a16:creationId xmlns:a16="http://schemas.microsoft.com/office/drawing/2014/main" id="{2988D285-0E59-8C92-7E26-0DCB7DD7D21C}"/>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9" name="Freeform 522">
              <a:extLst>
                <a:ext uri="{FF2B5EF4-FFF2-40B4-BE49-F238E27FC236}">
                  <a16:creationId xmlns:a16="http://schemas.microsoft.com/office/drawing/2014/main" id="{66D3EF3C-9B02-BFFB-5E33-91F301D439E2}"/>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0" name="Freeform 523">
              <a:extLst>
                <a:ext uri="{FF2B5EF4-FFF2-40B4-BE49-F238E27FC236}">
                  <a16:creationId xmlns:a16="http://schemas.microsoft.com/office/drawing/2014/main" id="{59FF33F0-C3A5-1DC1-458B-BAA0B208B07A}"/>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1" name="Freeform 524">
              <a:extLst>
                <a:ext uri="{FF2B5EF4-FFF2-40B4-BE49-F238E27FC236}">
                  <a16:creationId xmlns:a16="http://schemas.microsoft.com/office/drawing/2014/main" id="{F73B00FD-41F5-F3EF-1DEC-073AE7F1C48A}"/>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2" name="Freeform 525">
              <a:extLst>
                <a:ext uri="{FF2B5EF4-FFF2-40B4-BE49-F238E27FC236}">
                  <a16:creationId xmlns:a16="http://schemas.microsoft.com/office/drawing/2014/main" id="{A1F55D1F-B526-92C5-18F4-D8D5342423CB}"/>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3" name="Freeform 526">
              <a:extLst>
                <a:ext uri="{FF2B5EF4-FFF2-40B4-BE49-F238E27FC236}">
                  <a16:creationId xmlns:a16="http://schemas.microsoft.com/office/drawing/2014/main" id="{9C92671B-8746-A110-2D1C-5D91A7B29EA9}"/>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4" name="Freeform 538">
              <a:extLst>
                <a:ext uri="{FF2B5EF4-FFF2-40B4-BE49-F238E27FC236}">
                  <a16:creationId xmlns:a16="http://schemas.microsoft.com/office/drawing/2014/main" id="{C3A93765-9EB7-ADF1-69B9-17BC4499134A}"/>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5" name="Freeform 539">
              <a:extLst>
                <a:ext uri="{FF2B5EF4-FFF2-40B4-BE49-F238E27FC236}">
                  <a16:creationId xmlns:a16="http://schemas.microsoft.com/office/drawing/2014/main" id="{F6FF1FD7-DC6F-7433-083E-028E4B88E3DA}"/>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6" name="Oval 540">
              <a:extLst>
                <a:ext uri="{FF2B5EF4-FFF2-40B4-BE49-F238E27FC236}">
                  <a16:creationId xmlns:a16="http://schemas.microsoft.com/office/drawing/2014/main" id="{A792C309-C48B-FE1F-BCDB-31EF772D963D}"/>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7" name="Oval 541">
              <a:extLst>
                <a:ext uri="{FF2B5EF4-FFF2-40B4-BE49-F238E27FC236}">
                  <a16:creationId xmlns:a16="http://schemas.microsoft.com/office/drawing/2014/main" id="{D54E9893-DC66-0DF9-53D3-E107BD23D8EB}"/>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8" name="Freeform 542">
              <a:extLst>
                <a:ext uri="{FF2B5EF4-FFF2-40B4-BE49-F238E27FC236}">
                  <a16:creationId xmlns:a16="http://schemas.microsoft.com/office/drawing/2014/main" id="{FE9B9457-0D0B-7D60-EF64-880D79DEA00A}"/>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9" name="Freeform 543">
              <a:extLst>
                <a:ext uri="{FF2B5EF4-FFF2-40B4-BE49-F238E27FC236}">
                  <a16:creationId xmlns:a16="http://schemas.microsoft.com/office/drawing/2014/main" id="{9AE775A0-0337-B86B-2C56-F17605359AB2}"/>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0" name="Freeform 544">
              <a:extLst>
                <a:ext uri="{FF2B5EF4-FFF2-40B4-BE49-F238E27FC236}">
                  <a16:creationId xmlns:a16="http://schemas.microsoft.com/office/drawing/2014/main" id="{355F907E-1714-280F-3FBE-9770492D2A5B}"/>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1" name="Freeform 545">
              <a:extLst>
                <a:ext uri="{FF2B5EF4-FFF2-40B4-BE49-F238E27FC236}">
                  <a16:creationId xmlns:a16="http://schemas.microsoft.com/office/drawing/2014/main" id="{E4843B65-B93C-56C0-CD13-B33742D6E513}"/>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2" name="Freeform 546">
              <a:extLst>
                <a:ext uri="{FF2B5EF4-FFF2-40B4-BE49-F238E27FC236}">
                  <a16:creationId xmlns:a16="http://schemas.microsoft.com/office/drawing/2014/main" id="{70479B7B-86C1-A5D0-1A44-CFF132CA59E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3" name="Freeform 558">
              <a:extLst>
                <a:ext uri="{FF2B5EF4-FFF2-40B4-BE49-F238E27FC236}">
                  <a16:creationId xmlns:a16="http://schemas.microsoft.com/office/drawing/2014/main" id="{781B9F35-55D5-69E3-0A9F-63A7A71E1C8D}"/>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4" name="Freeform 559">
              <a:extLst>
                <a:ext uri="{FF2B5EF4-FFF2-40B4-BE49-F238E27FC236}">
                  <a16:creationId xmlns:a16="http://schemas.microsoft.com/office/drawing/2014/main" id="{CC397596-ECF8-D7DD-BFAB-8FD9DA5EC0C6}"/>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5" name="Oval 560">
              <a:extLst>
                <a:ext uri="{FF2B5EF4-FFF2-40B4-BE49-F238E27FC236}">
                  <a16:creationId xmlns:a16="http://schemas.microsoft.com/office/drawing/2014/main" id="{9923CE1C-CC26-EE18-D8A7-0CA5A31D8D8A}"/>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6" name="Oval 561">
              <a:extLst>
                <a:ext uri="{FF2B5EF4-FFF2-40B4-BE49-F238E27FC236}">
                  <a16:creationId xmlns:a16="http://schemas.microsoft.com/office/drawing/2014/main" id="{CA21DCCD-DC06-816E-D17A-BF2447CC652F}"/>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7" name="Freeform 562">
              <a:extLst>
                <a:ext uri="{FF2B5EF4-FFF2-40B4-BE49-F238E27FC236}">
                  <a16:creationId xmlns:a16="http://schemas.microsoft.com/office/drawing/2014/main" id="{8C34635A-A6DB-861B-9C29-34F49E4AE3DA}"/>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8" name="Freeform 563">
              <a:extLst>
                <a:ext uri="{FF2B5EF4-FFF2-40B4-BE49-F238E27FC236}">
                  <a16:creationId xmlns:a16="http://schemas.microsoft.com/office/drawing/2014/main" id="{7FCA66D0-1394-45F2-95F0-58288CAAA7E0}"/>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9" name="Freeform 564">
              <a:extLst>
                <a:ext uri="{FF2B5EF4-FFF2-40B4-BE49-F238E27FC236}">
                  <a16:creationId xmlns:a16="http://schemas.microsoft.com/office/drawing/2014/main" id="{544DA716-BC97-208E-91CC-DB72672972EB}"/>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0" name="Freeform 565">
              <a:extLst>
                <a:ext uri="{FF2B5EF4-FFF2-40B4-BE49-F238E27FC236}">
                  <a16:creationId xmlns:a16="http://schemas.microsoft.com/office/drawing/2014/main" id="{61972D82-DF1C-2160-912F-4AB7534D9368}"/>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1" name="Freeform 566">
              <a:extLst>
                <a:ext uri="{FF2B5EF4-FFF2-40B4-BE49-F238E27FC236}">
                  <a16:creationId xmlns:a16="http://schemas.microsoft.com/office/drawing/2014/main" id="{7CC4FAF8-696F-BD86-FEBF-50408A8E911D}"/>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2" name="Freeform 578">
              <a:extLst>
                <a:ext uri="{FF2B5EF4-FFF2-40B4-BE49-F238E27FC236}">
                  <a16:creationId xmlns:a16="http://schemas.microsoft.com/office/drawing/2014/main" id="{F1B8A16F-13E4-0E7A-30C4-0C4C2E0F640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3" name="Freeform 579">
              <a:extLst>
                <a:ext uri="{FF2B5EF4-FFF2-40B4-BE49-F238E27FC236}">
                  <a16:creationId xmlns:a16="http://schemas.microsoft.com/office/drawing/2014/main" id="{84F940FF-6545-A9C1-CFBC-8E109671CC72}"/>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4" name="Freeform 580">
              <a:extLst>
                <a:ext uri="{FF2B5EF4-FFF2-40B4-BE49-F238E27FC236}">
                  <a16:creationId xmlns:a16="http://schemas.microsoft.com/office/drawing/2014/main" id="{84F6577A-CE83-A445-359C-4DEBA0FA4F63}"/>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5" name="Freeform 581">
              <a:extLst>
                <a:ext uri="{FF2B5EF4-FFF2-40B4-BE49-F238E27FC236}">
                  <a16:creationId xmlns:a16="http://schemas.microsoft.com/office/drawing/2014/main" id="{D02FDF02-834D-D8E1-8893-052203C4CDE3}"/>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6" name="Freeform 582">
              <a:extLst>
                <a:ext uri="{FF2B5EF4-FFF2-40B4-BE49-F238E27FC236}">
                  <a16:creationId xmlns:a16="http://schemas.microsoft.com/office/drawing/2014/main" id="{13EAA7FB-01EB-9D88-4BB2-3FC7DE2B085E}"/>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7" name="Oval 583">
              <a:extLst>
                <a:ext uri="{FF2B5EF4-FFF2-40B4-BE49-F238E27FC236}">
                  <a16:creationId xmlns:a16="http://schemas.microsoft.com/office/drawing/2014/main" id="{0C590E32-F55C-A0E8-E255-E8CC0D7D0FD4}"/>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8" name="Freeform 584">
              <a:extLst>
                <a:ext uri="{FF2B5EF4-FFF2-40B4-BE49-F238E27FC236}">
                  <a16:creationId xmlns:a16="http://schemas.microsoft.com/office/drawing/2014/main" id="{AB3106A1-A1EB-32E2-12D6-1148F7E490CF}"/>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9" name="Freeform 585">
              <a:extLst>
                <a:ext uri="{FF2B5EF4-FFF2-40B4-BE49-F238E27FC236}">
                  <a16:creationId xmlns:a16="http://schemas.microsoft.com/office/drawing/2014/main" id="{C58995F9-1DF5-59A8-05CD-C32061D89A9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0" name="Freeform 586">
              <a:extLst>
                <a:ext uri="{FF2B5EF4-FFF2-40B4-BE49-F238E27FC236}">
                  <a16:creationId xmlns:a16="http://schemas.microsoft.com/office/drawing/2014/main" id="{D130E0D5-CB64-8E68-48F3-0E35E16CE239}"/>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1" name="Freeform 598">
              <a:extLst>
                <a:ext uri="{FF2B5EF4-FFF2-40B4-BE49-F238E27FC236}">
                  <a16:creationId xmlns:a16="http://schemas.microsoft.com/office/drawing/2014/main" id="{5AB6EAC3-2D12-8AF9-A1D3-73E9F778954E}"/>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2" name="Freeform 599">
              <a:extLst>
                <a:ext uri="{FF2B5EF4-FFF2-40B4-BE49-F238E27FC236}">
                  <a16:creationId xmlns:a16="http://schemas.microsoft.com/office/drawing/2014/main" id="{2FB12F5A-7A49-CCAF-831F-DDFE99A78D9E}"/>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3" name="Freeform 600">
              <a:extLst>
                <a:ext uri="{FF2B5EF4-FFF2-40B4-BE49-F238E27FC236}">
                  <a16:creationId xmlns:a16="http://schemas.microsoft.com/office/drawing/2014/main" id="{C5BAE6BC-06D6-9D43-CA2D-329A0E56E3C3}"/>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4" name="Freeform 601">
              <a:extLst>
                <a:ext uri="{FF2B5EF4-FFF2-40B4-BE49-F238E27FC236}">
                  <a16:creationId xmlns:a16="http://schemas.microsoft.com/office/drawing/2014/main" id="{EC221956-795C-63DC-6755-F4A8B21F004C}"/>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5" name="Freeform 602">
              <a:extLst>
                <a:ext uri="{FF2B5EF4-FFF2-40B4-BE49-F238E27FC236}">
                  <a16:creationId xmlns:a16="http://schemas.microsoft.com/office/drawing/2014/main" id="{170C1DB8-070B-54A2-965B-6D6F976DDBC5}"/>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6" name="Oval 603">
              <a:extLst>
                <a:ext uri="{FF2B5EF4-FFF2-40B4-BE49-F238E27FC236}">
                  <a16:creationId xmlns:a16="http://schemas.microsoft.com/office/drawing/2014/main" id="{138571B0-E1B5-DB2C-6850-381106FBC259}"/>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7" name="Oval 604">
              <a:extLst>
                <a:ext uri="{FF2B5EF4-FFF2-40B4-BE49-F238E27FC236}">
                  <a16:creationId xmlns:a16="http://schemas.microsoft.com/office/drawing/2014/main" id="{BE9FE740-50AE-E213-672F-2A61B0BDB65F}"/>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8" name="Freeform 605">
              <a:extLst>
                <a:ext uri="{FF2B5EF4-FFF2-40B4-BE49-F238E27FC236}">
                  <a16:creationId xmlns:a16="http://schemas.microsoft.com/office/drawing/2014/main" id="{8B043478-7512-F76B-35A1-2255DC6C1FB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9" name="Freeform 606">
              <a:extLst>
                <a:ext uri="{FF2B5EF4-FFF2-40B4-BE49-F238E27FC236}">
                  <a16:creationId xmlns:a16="http://schemas.microsoft.com/office/drawing/2014/main" id="{1715AC9D-2C64-5185-DD5D-9C9F565C7905}"/>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34"/>
                                        </p:tgtEl>
                                        <p:attrNameLst>
                                          <p:attrName>style.visibility</p:attrName>
                                        </p:attrNameLst>
                                      </p:cBhvr>
                                      <p:to>
                                        <p:strVal val="visible"/>
                                      </p:to>
                                    </p:set>
                                    <p:anim calcmode="lin" valueType="num">
                                      <p:cBhvr additive="base">
                                        <p:cTn id="7" dur="500" fill="hold"/>
                                        <p:tgtEl>
                                          <p:spTgt spid="534"/>
                                        </p:tgtEl>
                                        <p:attrNameLst>
                                          <p:attrName>ppt_x</p:attrName>
                                        </p:attrNameLst>
                                      </p:cBhvr>
                                      <p:tavLst>
                                        <p:tav tm="0">
                                          <p:val>
                                            <p:strVal val="0-#ppt_w/2"/>
                                          </p:val>
                                        </p:tav>
                                        <p:tav tm="100000">
                                          <p:val>
                                            <p:strVal val="#ppt_x"/>
                                          </p:val>
                                        </p:tav>
                                      </p:tavLst>
                                    </p:anim>
                                    <p:anim calcmode="lin" valueType="num">
                                      <p:cBhvr additive="base">
                                        <p:cTn id="8" dur="500" fill="hold"/>
                                        <p:tgtEl>
                                          <p:spTgt spid="534"/>
                                        </p:tgtEl>
                                        <p:attrNameLst>
                                          <p:attrName>ppt_y</p:attrName>
                                        </p:attrNameLst>
                                      </p:cBhvr>
                                      <p:tavLst>
                                        <p:tav tm="0">
                                          <p:val>
                                            <p:strVal val="#ppt_y"/>
                                          </p:val>
                                        </p:tav>
                                        <p:tav tm="100000">
                                          <p:val>
                                            <p:strVal val="#ppt_y"/>
                                          </p:val>
                                        </p:tav>
                                      </p:tavLst>
                                    </p:anim>
                                  </p:childTnLst>
                                </p:cTn>
                              </p:par>
                              <p:par>
                                <p:cTn id="9" presetID="2" presetClass="entr" presetSubtype="9" fill="hold" nodeType="with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additive="base">
                                        <p:cTn id="11" dur="500" fill="hold"/>
                                        <p:tgtEl>
                                          <p:spTgt spid="48"/>
                                        </p:tgtEl>
                                        <p:attrNameLst>
                                          <p:attrName>ppt_x</p:attrName>
                                        </p:attrNameLst>
                                      </p:cBhvr>
                                      <p:tavLst>
                                        <p:tav tm="0">
                                          <p:val>
                                            <p:strVal val="0-#ppt_w/2"/>
                                          </p:val>
                                        </p:tav>
                                        <p:tav tm="100000">
                                          <p:val>
                                            <p:strVal val="#ppt_x"/>
                                          </p:val>
                                        </p:tav>
                                      </p:tavLst>
                                    </p:anim>
                                    <p:anim calcmode="lin" valueType="num">
                                      <p:cBhvr additive="base">
                                        <p:cTn id="12" dur="500" fill="hold"/>
                                        <p:tgtEl>
                                          <p:spTgt spid="48"/>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652"/>
                                        </p:tgtEl>
                                        <p:attrNameLst>
                                          <p:attrName>style.visibility</p:attrName>
                                        </p:attrNameLst>
                                      </p:cBhvr>
                                      <p:to>
                                        <p:strVal val="visible"/>
                                      </p:to>
                                    </p:set>
                                    <p:anim calcmode="lin" valueType="num">
                                      <p:cBhvr additive="base">
                                        <p:cTn id="15" dur="500" fill="hold"/>
                                        <p:tgtEl>
                                          <p:spTgt spid="652"/>
                                        </p:tgtEl>
                                        <p:attrNameLst>
                                          <p:attrName>ppt_x</p:attrName>
                                        </p:attrNameLst>
                                      </p:cBhvr>
                                      <p:tavLst>
                                        <p:tav tm="0">
                                          <p:val>
                                            <p:strVal val="1+#ppt_w/2"/>
                                          </p:val>
                                        </p:tav>
                                        <p:tav tm="100000">
                                          <p:val>
                                            <p:strVal val="#ppt_x"/>
                                          </p:val>
                                        </p:tav>
                                      </p:tavLst>
                                    </p:anim>
                                    <p:anim calcmode="lin" valueType="num">
                                      <p:cBhvr additive="base">
                                        <p:cTn id="16" dur="500" fill="hold"/>
                                        <p:tgtEl>
                                          <p:spTgt spid="6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4"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userDrawn="1">
  <p:cSld name="Section title and description">
    <p:spTree>
      <p:nvGrpSpPr>
        <p:cNvPr id="1" name="Shape 55"/>
        <p:cNvGrpSpPr/>
        <p:nvPr/>
      </p:nvGrpSpPr>
      <p:grpSpPr>
        <a:xfrm>
          <a:off x="0" y="0"/>
          <a:ext cx="0" cy="0"/>
          <a:chOff x="0" y="0"/>
          <a:chExt cx="0" cy="0"/>
        </a:xfrm>
      </p:grpSpPr>
      <p:grpSp>
        <p:nvGrpSpPr>
          <p:cNvPr id="269" name="Group 895">
            <a:extLst>
              <a:ext uri="{FF2B5EF4-FFF2-40B4-BE49-F238E27FC236}">
                <a16:creationId xmlns:a16="http://schemas.microsoft.com/office/drawing/2014/main" id="{F10E0E69-2F01-90BE-B85C-2717E014D771}"/>
              </a:ext>
            </a:extLst>
          </p:cNvPr>
          <p:cNvGrpSpPr/>
          <p:nvPr userDrawn="1"/>
        </p:nvGrpSpPr>
        <p:grpSpPr>
          <a:xfrm>
            <a:off x="7144602" y="3147253"/>
            <a:ext cx="2300556" cy="2575530"/>
            <a:chOff x="3238240" y="323850"/>
            <a:chExt cx="1739901" cy="1947863"/>
          </a:xfrm>
        </p:grpSpPr>
        <p:sp>
          <p:nvSpPr>
            <p:cNvPr id="270" name="Freeform 352">
              <a:extLst>
                <a:ext uri="{FF2B5EF4-FFF2-40B4-BE49-F238E27FC236}">
                  <a16:creationId xmlns:a16="http://schemas.microsoft.com/office/drawing/2014/main" id="{4F928119-3507-CEE1-705A-70A8142A3E8F}"/>
                </a:ext>
              </a:extLst>
            </p:cNvPr>
            <p:cNvSpPr>
              <a:spLocks/>
            </p:cNvSpPr>
            <p:nvPr/>
          </p:nvSpPr>
          <p:spPr bwMode="auto">
            <a:xfrm>
              <a:off x="3238240" y="323850"/>
              <a:ext cx="1654175" cy="1947863"/>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353">
              <a:extLst>
                <a:ext uri="{FF2B5EF4-FFF2-40B4-BE49-F238E27FC236}">
                  <a16:creationId xmlns:a16="http://schemas.microsoft.com/office/drawing/2014/main" id="{964E2358-0FD3-2FEC-1A49-9FF87C395B46}"/>
                </a:ext>
              </a:extLst>
            </p:cNvPr>
            <p:cNvSpPr>
              <a:spLocks/>
            </p:cNvSpPr>
            <p:nvPr/>
          </p:nvSpPr>
          <p:spPr bwMode="auto">
            <a:xfrm>
              <a:off x="4036753" y="947738"/>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354">
              <a:extLst>
                <a:ext uri="{FF2B5EF4-FFF2-40B4-BE49-F238E27FC236}">
                  <a16:creationId xmlns:a16="http://schemas.microsoft.com/office/drawing/2014/main" id="{DB89901F-5793-B9D6-E270-8419B9052723}"/>
                </a:ext>
              </a:extLst>
            </p:cNvPr>
            <p:cNvSpPr>
              <a:spLocks/>
            </p:cNvSpPr>
            <p:nvPr/>
          </p:nvSpPr>
          <p:spPr bwMode="auto">
            <a:xfrm>
              <a:off x="3724015" y="1260475"/>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3" name="Freeform 355">
              <a:extLst>
                <a:ext uri="{FF2B5EF4-FFF2-40B4-BE49-F238E27FC236}">
                  <a16:creationId xmlns:a16="http://schemas.microsoft.com/office/drawing/2014/main" id="{A2C8AF43-4C71-C51C-4D1C-BCEF60EB6E21}"/>
                </a:ext>
              </a:extLst>
            </p:cNvPr>
            <p:cNvSpPr>
              <a:spLocks/>
            </p:cNvSpPr>
            <p:nvPr/>
          </p:nvSpPr>
          <p:spPr bwMode="auto">
            <a:xfrm>
              <a:off x="4109778" y="1271588"/>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4" name="Freeform 356">
              <a:extLst>
                <a:ext uri="{FF2B5EF4-FFF2-40B4-BE49-F238E27FC236}">
                  <a16:creationId xmlns:a16="http://schemas.microsoft.com/office/drawing/2014/main" id="{61E1542F-9937-D8AC-C0DF-87A97F90EB2B}"/>
                </a:ext>
              </a:extLst>
            </p:cNvPr>
            <p:cNvSpPr>
              <a:spLocks/>
            </p:cNvSpPr>
            <p:nvPr/>
          </p:nvSpPr>
          <p:spPr bwMode="auto">
            <a:xfrm>
              <a:off x="4192328" y="1189038"/>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56" name="Google Shape;56;p22"/>
          <p:cNvSpPr txBox="1">
            <a:spLocks noGrp="1"/>
          </p:cNvSpPr>
          <p:nvPr>
            <p:ph type="title"/>
          </p:nvPr>
        </p:nvSpPr>
        <p:spPr>
          <a:xfrm>
            <a:off x="723901" y="1362353"/>
            <a:ext cx="3998224" cy="155042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500"/>
              <a:buFont typeface="Bebas Neue"/>
              <a:buNone/>
              <a:defRPr sz="3400">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8" name="Google Shape;58;p22"/>
          <p:cNvSpPr txBox="1">
            <a:spLocks noGrp="1"/>
          </p:cNvSpPr>
          <p:nvPr>
            <p:ph type="body" idx="1"/>
          </p:nvPr>
        </p:nvSpPr>
        <p:spPr>
          <a:xfrm>
            <a:off x="723901" y="2890654"/>
            <a:ext cx="3998224" cy="882947"/>
          </a:xfrm>
          <a:prstGeom prst="rect">
            <a:avLst/>
          </a:prstGeom>
          <a:noFill/>
          <a:ln>
            <a:noFill/>
          </a:ln>
        </p:spPr>
        <p:txBody>
          <a:bodyPr spcFirstLastPara="1" wrap="square" lIns="91425" tIns="45700" rIns="91425" bIns="45700" anchor="t" anchorCtr="0">
            <a:normAutofit/>
          </a:bodyPr>
          <a:lstStyle>
            <a:lvl1pPr marL="0" lvl="0" indent="-228600" algn="l">
              <a:lnSpc>
                <a:spcPct val="90000"/>
              </a:lnSpc>
              <a:spcBef>
                <a:spcPts val="750"/>
              </a:spcBef>
              <a:spcAft>
                <a:spcPts val="0"/>
              </a:spcAft>
              <a:buClr>
                <a:schemeClr val="dk1"/>
              </a:buClr>
              <a:buSzPts val="1600"/>
              <a:buNone/>
              <a:defRPr sz="1200">
                <a:latin typeface="Arimo" panose="020B0604020202020204" pitchFamily="34" charset="0"/>
                <a:ea typeface="Arimo" panose="020B0604020202020204" pitchFamily="34" charset="0"/>
                <a:cs typeface="Arimo" panose="020B0604020202020204" pitchFamily="34" charset="0"/>
              </a:defRPr>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dirty="0"/>
          </a:p>
        </p:txBody>
      </p:sp>
      <p:sp>
        <p:nvSpPr>
          <p:cNvPr id="5" name="Marcador de posición de imagen 3">
            <a:extLst>
              <a:ext uri="{FF2B5EF4-FFF2-40B4-BE49-F238E27FC236}">
                <a16:creationId xmlns:a16="http://schemas.microsoft.com/office/drawing/2014/main" id="{27C9E1CD-086B-13CB-8582-DC117D5FD78D}"/>
              </a:ext>
            </a:extLst>
          </p:cNvPr>
          <p:cNvSpPr>
            <a:spLocks noGrp="1"/>
          </p:cNvSpPr>
          <p:nvPr>
            <p:ph type="pic" sz="quarter" idx="10"/>
          </p:nvPr>
        </p:nvSpPr>
        <p:spPr>
          <a:xfrm>
            <a:off x="5124450" y="1173659"/>
            <a:ext cx="3295650" cy="2804616"/>
          </a:xfrm>
          <a:prstGeom prst="roundRect">
            <a:avLst>
              <a:gd name="adj" fmla="val 7665"/>
            </a:avLst>
          </a:prstGeom>
        </p:spPr>
        <p:txBody>
          <a:bodyPr/>
          <a:lstStyle/>
          <a:p>
            <a:endParaRPr lang="es-ES" dirty="0"/>
          </a:p>
        </p:txBody>
      </p:sp>
      <p:sp>
        <p:nvSpPr>
          <p:cNvPr id="275" name="Freeform 352">
            <a:extLst>
              <a:ext uri="{FF2B5EF4-FFF2-40B4-BE49-F238E27FC236}">
                <a16:creationId xmlns:a16="http://schemas.microsoft.com/office/drawing/2014/main" id="{1F40C6CB-BB32-CA1B-BC96-AE974453E7D2}"/>
              </a:ext>
            </a:extLst>
          </p:cNvPr>
          <p:cNvSpPr>
            <a:spLocks/>
          </p:cNvSpPr>
          <p:nvPr userDrawn="1"/>
        </p:nvSpPr>
        <p:spPr bwMode="auto">
          <a:xfrm>
            <a:off x="-684423" y="-1789571"/>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584" name="Grupo 583">
            <a:extLst>
              <a:ext uri="{FF2B5EF4-FFF2-40B4-BE49-F238E27FC236}">
                <a16:creationId xmlns:a16="http://schemas.microsoft.com/office/drawing/2014/main" id="{842099AE-24D1-FC60-955A-E748A84F4082}"/>
              </a:ext>
            </a:extLst>
          </p:cNvPr>
          <p:cNvGrpSpPr/>
          <p:nvPr userDrawn="1"/>
        </p:nvGrpSpPr>
        <p:grpSpPr>
          <a:xfrm flipH="1">
            <a:off x="8238205" y="-570849"/>
            <a:ext cx="1507863" cy="1510278"/>
            <a:chOff x="39184" y="-151930"/>
            <a:chExt cx="1309806" cy="1311904"/>
          </a:xfrm>
          <a:solidFill>
            <a:schemeClr val="accent1"/>
          </a:solidFill>
        </p:grpSpPr>
        <p:sp>
          <p:nvSpPr>
            <p:cNvPr id="585" name="Oval 357">
              <a:extLst>
                <a:ext uri="{FF2B5EF4-FFF2-40B4-BE49-F238E27FC236}">
                  <a16:creationId xmlns:a16="http://schemas.microsoft.com/office/drawing/2014/main" id="{8AB17841-A5E8-AF03-E5EE-DE71DC07D0F0}"/>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358">
              <a:extLst>
                <a:ext uri="{FF2B5EF4-FFF2-40B4-BE49-F238E27FC236}">
                  <a16:creationId xmlns:a16="http://schemas.microsoft.com/office/drawing/2014/main" id="{53A5427A-29AE-93F0-B0CE-019C1574712D}"/>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359">
              <a:extLst>
                <a:ext uri="{FF2B5EF4-FFF2-40B4-BE49-F238E27FC236}">
                  <a16:creationId xmlns:a16="http://schemas.microsoft.com/office/drawing/2014/main" id="{3EDD0951-15DC-DD02-7E4A-46A7A6DF60CB}"/>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360">
              <a:extLst>
                <a:ext uri="{FF2B5EF4-FFF2-40B4-BE49-F238E27FC236}">
                  <a16:creationId xmlns:a16="http://schemas.microsoft.com/office/drawing/2014/main" id="{230D0FA2-0861-0CE4-26BA-DD1E3DF5994E}"/>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361">
              <a:extLst>
                <a:ext uri="{FF2B5EF4-FFF2-40B4-BE49-F238E27FC236}">
                  <a16:creationId xmlns:a16="http://schemas.microsoft.com/office/drawing/2014/main" id="{B1676439-1347-5E6C-14F9-99480DFBD381}"/>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Freeform 362">
              <a:extLst>
                <a:ext uri="{FF2B5EF4-FFF2-40B4-BE49-F238E27FC236}">
                  <a16:creationId xmlns:a16="http://schemas.microsoft.com/office/drawing/2014/main" id="{F62D06D9-A5F1-39D3-1884-BBCB863D26BE}"/>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Freeform 363">
              <a:extLst>
                <a:ext uri="{FF2B5EF4-FFF2-40B4-BE49-F238E27FC236}">
                  <a16:creationId xmlns:a16="http://schemas.microsoft.com/office/drawing/2014/main" id="{06FDD54B-755C-839F-A771-135EAF7DB2B1}"/>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Freeform 364">
              <a:extLst>
                <a:ext uri="{FF2B5EF4-FFF2-40B4-BE49-F238E27FC236}">
                  <a16:creationId xmlns:a16="http://schemas.microsoft.com/office/drawing/2014/main" id="{E269F0C6-E780-70BA-7A09-B01B52F5FEB1}"/>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Freeform 365">
              <a:extLst>
                <a:ext uri="{FF2B5EF4-FFF2-40B4-BE49-F238E27FC236}">
                  <a16:creationId xmlns:a16="http://schemas.microsoft.com/office/drawing/2014/main" id="{FFAC9097-DEE1-B2DE-819F-DB0764112D24}"/>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377">
              <a:extLst>
                <a:ext uri="{FF2B5EF4-FFF2-40B4-BE49-F238E27FC236}">
                  <a16:creationId xmlns:a16="http://schemas.microsoft.com/office/drawing/2014/main" id="{2CB208B1-6558-C845-7058-6CCD37DB94D0}"/>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378">
              <a:extLst>
                <a:ext uri="{FF2B5EF4-FFF2-40B4-BE49-F238E27FC236}">
                  <a16:creationId xmlns:a16="http://schemas.microsoft.com/office/drawing/2014/main" id="{C41F6254-F7C6-98F3-33B6-A111F7722972}"/>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Oval 379">
              <a:extLst>
                <a:ext uri="{FF2B5EF4-FFF2-40B4-BE49-F238E27FC236}">
                  <a16:creationId xmlns:a16="http://schemas.microsoft.com/office/drawing/2014/main" id="{984E3E86-2F75-7337-4365-BE441CEF4098}"/>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Oval 380">
              <a:extLst>
                <a:ext uri="{FF2B5EF4-FFF2-40B4-BE49-F238E27FC236}">
                  <a16:creationId xmlns:a16="http://schemas.microsoft.com/office/drawing/2014/main" id="{977B369B-F36E-DB4B-49FE-F4F24C3D7036}"/>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Freeform 381">
              <a:extLst>
                <a:ext uri="{FF2B5EF4-FFF2-40B4-BE49-F238E27FC236}">
                  <a16:creationId xmlns:a16="http://schemas.microsoft.com/office/drawing/2014/main" id="{B8397777-4ACC-DDDB-7A18-1571D7128CA0}"/>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Freeform 382">
              <a:extLst>
                <a:ext uri="{FF2B5EF4-FFF2-40B4-BE49-F238E27FC236}">
                  <a16:creationId xmlns:a16="http://schemas.microsoft.com/office/drawing/2014/main" id="{C6732825-62AB-A689-DB6F-93DADA21D4E2}"/>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Freeform 383">
              <a:extLst>
                <a:ext uri="{FF2B5EF4-FFF2-40B4-BE49-F238E27FC236}">
                  <a16:creationId xmlns:a16="http://schemas.microsoft.com/office/drawing/2014/main" id="{760EE64B-8C5A-A404-80C2-93ED3E5A8BE1}"/>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Freeform 384">
              <a:extLst>
                <a:ext uri="{FF2B5EF4-FFF2-40B4-BE49-F238E27FC236}">
                  <a16:creationId xmlns:a16="http://schemas.microsoft.com/office/drawing/2014/main" id="{8FCBF925-A9CB-CD09-D594-1E93DD5A26F6}"/>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385">
              <a:extLst>
                <a:ext uri="{FF2B5EF4-FFF2-40B4-BE49-F238E27FC236}">
                  <a16:creationId xmlns:a16="http://schemas.microsoft.com/office/drawing/2014/main" id="{982373E1-7DA0-1712-21D1-3AB9D04014F4}"/>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397">
              <a:extLst>
                <a:ext uri="{FF2B5EF4-FFF2-40B4-BE49-F238E27FC236}">
                  <a16:creationId xmlns:a16="http://schemas.microsoft.com/office/drawing/2014/main" id="{53315842-74D7-23F9-A54A-4CC39F8E2CD5}"/>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398">
              <a:extLst>
                <a:ext uri="{FF2B5EF4-FFF2-40B4-BE49-F238E27FC236}">
                  <a16:creationId xmlns:a16="http://schemas.microsoft.com/office/drawing/2014/main" id="{0A371547-81B0-3E0B-1C42-78D700DBB6EF}"/>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Oval 399">
              <a:extLst>
                <a:ext uri="{FF2B5EF4-FFF2-40B4-BE49-F238E27FC236}">
                  <a16:creationId xmlns:a16="http://schemas.microsoft.com/office/drawing/2014/main" id="{C56B2D3B-5977-D296-499D-0326F03D4243}"/>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Oval 400">
              <a:extLst>
                <a:ext uri="{FF2B5EF4-FFF2-40B4-BE49-F238E27FC236}">
                  <a16:creationId xmlns:a16="http://schemas.microsoft.com/office/drawing/2014/main" id="{AA669C50-6467-71A9-DDD8-67BC4E2D90D0}"/>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Freeform 401">
              <a:extLst>
                <a:ext uri="{FF2B5EF4-FFF2-40B4-BE49-F238E27FC236}">
                  <a16:creationId xmlns:a16="http://schemas.microsoft.com/office/drawing/2014/main" id="{816D73E0-1DC2-85A0-BCC3-811608B92B3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402">
              <a:extLst>
                <a:ext uri="{FF2B5EF4-FFF2-40B4-BE49-F238E27FC236}">
                  <a16:creationId xmlns:a16="http://schemas.microsoft.com/office/drawing/2014/main" id="{8EEB0662-E940-022E-77FA-ACD09CA8AC2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403">
              <a:extLst>
                <a:ext uri="{FF2B5EF4-FFF2-40B4-BE49-F238E27FC236}">
                  <a16:creationId xmlns:a16="http://schemas.microsoft.com/office/drawing/2014/main" id="{D572846D-22B5-AC0D-1BEE-8E7C297C2C06}"/>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404">
              <a:extLst>
                <a:ext uri="{FF2B5EF4-FFF2-40B4-BE49-F238E27FC236}">
                  <a16:creationId xmlns:a16="http://schemas.microsoft.com/office/drawing/2014/main" id="{D06DFD8D-713B-FA3A-C2DA-2780EA210759}"/>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Freeform 405">
              <a:extLst>
                <a:ext uri="{FF2B5EF4-FFF2-40B4-BE49-F238E27FC236}">
                  <a16:creationId xmlns:a16="http://schemas.microsoft.com/office/drawing/2014/main" id="{93633266-8F9B-EF7B-8E32-79CB7F262799}"/>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Freeform 418">
              <a:extLst>
                <a:ext uri="{FF2B5EF4-FFF2-40B4-BE49-F238E27FC236}">
                  <a16:creationId xmlns:a16="http://schemas.microsoft.com/office/drawing/2014/main" id="{8D495935-8D3E-2866-823D-C13C5DE24105}"/>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Freeform 419">
              <a:extLst>
                <a:ext uri="{FF2B5EF4-FFF2-40B4-BE49-F238E27FC236}">
                  <a16:creationId xmlns:a16="http://schemas.microsoft.com/office/drawing/2014/main" id="{96D44C01-4866-C894-CA28-D357C26932B7}"/>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420">
              <a:extLst>
                <a:ext uri="{FF2B5EF4-FFF2-40B4-BE49-F238E27FC236}">
                  <a16:creationId xmlns:a16="http://schemas.microsoft.com/office/drawing/2014/main" id="{7B695F2F-8C04-E705-7906-54D200B09D38}"/>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421">
              <a:extLst>
                <a:ext uri="{FF2B5EF4-FFF2-40B4-BE49-F238E27FC236}">
                  <a16:creationId xmlns:a16="http://schemas.microsoft.com/office/drawing/2014/main" id="{8122C130-5B33-5D7A-7CEC-1A1261433906}"/>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422">
              <a:extLst>
                <a:ext uri="{FF2B5EF4-FFF2-40B4-BE49-F238E27FC236}">
                  <a16:creationId xmlns:a16="http://schemas.microsoft.com/office/drawing/2014/main" id="{14004321-6873-1306-DAF1-3F57F127A60F}"/>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Oval 423">
              <a:extLst>
                <a:ext uri="{FF2B5EF4-FFF2-40B4-BE49-F238E27FC236}">
                  <a16:creationId xmlns:a16="http://schemas.microsoft.com/office/drawing/2014/main" id="{FBF8C682-0935-E940-9628-330034CC1F9A}"/>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Freeform 424">
              <a:extLst>
                <a:ext uri="{FF2B5EF4-FFF2-40B4-BE49-F238E27FC236}">
                  <a16:creationId xmlns:a16="http://schemas.microsoft.com/office/drawing/2014/main" id="{CBB84BA1-083A-B610-CE0C-3CF6785008ED}"/>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Freeform 425">
              <a:extLst>
                <a:ext uri="{FF2B5EF4-FFF2-40B4-BE49-F238E27FC236}">
                  <a16:creationId xmlns:a16="http://schemas.microsoft.com/office/drawing/2014/main" id="{055FEBCD-E503-C8C5-22DC-A2939F110345}"/>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Freeform 426">
              <a:extLst>
                <a:ext uri="{FF2B5EF4-FFF2-40B4-BE49-F238E27FC236}">
                  <a16:creationId xmlns:a16="http://schemas.microsoft.com/office/drawing/2014/main" id="{6813D93E-3D7B-928B-072D-92A882F8B0F7}"/>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Freeform 438">
              <a:extLst>
                <a:ext uri="{FF2B5EF4-FFF2-40B4-BE49-F238E27FC236}">
                  <a16:creationId xmlns:a16="http://schemas.microsoft.com/office/drawing/2014/main" id="{C9679B50-CC64-D433-B19D-802084A1B69E}"/>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Freeform 439">
              <a:extLst>
                <a:ext uri="{FF2B5EF4-FFF2-40B4-BE49-F238E27FC236}">
                  <a16:creationId xmlns:a16="http://schemas.microsoft.com/office/drawing/2014/main" id="{AD5FEA2D-9859-EB39-BE51-6032E21FF7C4}"/>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440">
              <a:extLst>
                <a:ext uri="{FF2B5EF4-FFF2-40B4-BE49-F238E27FC236}">
                  <a16:creationId xmlns:a16="http://schemas.microsoft.com/office/drawing/2014/main" id="{73359E07-E972-3B0D-3FEE-913AADBA18E1}"/>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441">
              <a:extLst>
                <a:ext uri="{FF2B5EF4-FFF2-40B4-BE49-F238E27FC236}">
                  <a16:creationId xmlns:a16="http://schemas.microsoft.com/office/drawing/2014/main" id="{A2200AC1-345E-6AA4-9601-A532E970C61D}"/>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442">
              <a:extLst>
                <a:ext uri="{FF2B5EF4-FFF2-40B4-BE49-F238E27FC236}">
                  <a16:creationId xmlns:a16="http://schemas.microsoft.com/office/drawing/2014/main" id="{5AA26EDE-9920-E4CA-BF57-2FA17AD40434}"/>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Oval 443">
              <a:extLst>
                <a:ext uri="{FF2B5EF4-FFF2-40B4-BE49-F238E27FC236}">
                  <a16:creationId xmlns:a16="http://schemas.microsoft.com/office/drawing/2014/main" id="{08BA3F21-7827-2201-510E-7FB61071CD78}"/>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Oval 444">
              <a:extLst>
                <a:ext uri="{FF2B5EF4-FFF2-40B4-BE49-F238E27FC236}">
                  <a16:creationId xmlns:a16="http://schemas.microsoft.com/office/drawing/2014/main" id="{0261522C-A8CE-C289-B56E-3D552B5EA924}"/>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Freeform 445">
              <a:extLst>
                <a:ext uri="{FF2B5EF4-FFF2-40B4-BE49-F238E27FC236}">
                  <a16:creationId xmlns:a16="http://schemas.microsoft.com/office/drawing/2014/main" id="{6E14ADC5-F8A8-3ACD-CD08-F203B09E6A8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446">
              <a:extLst>
                <a:ext uri="{FF2B5EF4-FFF2-40B4-BE49-F238E27FC236}">
                  <a16:creationId xmlns:a16="http://schemas.microsoft.com/office/drawing/2014/main" id="{D95F58D0-07A1-3C36-F0D7-A2BBC45DB123}"/>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458">
              <a:extLst>
                <a:ext uri="{FF2B5EF4-FFF2-40B4-BE49-F238E27FC236}">
                  <a16:creationId xmlns:a16="http://schemas.microsoft.com/office/drawing/2014/main" id="{4A5BA89A-7D12-3B0F-D1A9-CF393DB20646}"/>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459">
              <a:extLst>
                <a:ext uri="{FF2B5EF4-FFF2-40B4-BE49-F238E27FC236}">
                  <a16:creationId xmlns:a16="http://schemas.microsoft.com/office/drawing/2014/main" id="{6AB748F7-2FE4-1BD0-73D3-FFB0CFBC3876}"/>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460">
              <a:extLst>
                <a:ext uri="{FF2B5EF4-FFF2-40B4-BE49-F238E27FC236}">
                  <a16:creationId xmlns:a16="http://schemas.microsoft.com/office/drawing/2014/main" id="{401D24CB-CF2C-6F35-541C-24E08E0F6613}"/>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Freeform 461">
              <a:extLst>
                <a:ext uri="{FF2B5EF4-FFF2-40B4-BE49-F238E27FC236}">
                  <a16:creationId xmlns:a16="http://schemas.microsoft.com/office/drawing/2014/main" id="{B28F19C4-FF4F-57F4-DC94-3127BC4343FB}"/>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462">
              <a:extLst>
                <a:ext uri="{FF2B5EF4-FFF2-40B4-BE49-F238E27FC236}">
                  <a16:creationId xmlns:a16="http://schemas.microsoft.com/office/drawing/2014/main" id="{96DB4560-43AC-E69A-2D8F-785FD42C92C9}"/>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463">
              <a:extLst>
                <a:ext uri="{FF2B5EF4-FFF2-40B4-BE49-F238E27FC236}">
                  <a16:creationId xmlns:a16="http://schemas.microsoft.com/office/drawing/2014/main" id="{B77A3538-3A86-C57B-EB05-88A34CCB3A92}"/>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464">
              <a:extLst>
                <a:ext uri="{FF2B5EF4-FFF2-40B4-BE49-F238E27FC236}">
                  <a16:creationId xmlns:a16="http://schemas.microsoft.com/office/drawing/2014/main" id="{85A98F0B-C5C2-6634-1C77-A39D4480F6B2}"/>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465">
              <a:extLst>
                <a:ext uri="{FF2B5EF4-FFF2-40B4-BE49-F238E27FC236}">
                  <a16:creationId xmlns:a16="http://schemas.microsoft.com/office/drawing/2014/main" id="{729BF74A-1913-81AD-2B9D-B0BB78232C52}"/>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466">
              <a:extLst>
                <a:ext uri="{FF2B5EF4-FFF2-40B4-BE49-F238E27FC236}">
                  <a16:creationId xmlns:a16="http://schemas.microsoft.com/office/drawing/2014/main" id="{E41799E5-AA43-756C-21E1-A75EB1D40F46}"/>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Freeform 478">
              <a:extLst>
                <a:ext uri="{FF2B5EF4-FFF2-40B4-BE49-F238E27FC236}">
                  <a16:creationId xmlns:a16="http://schemas.microsoft.com/office/drawing/2014/main" id="{D31826C0-D805-E67D-588D-2EFD903CC50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479">
              <a:extLst>
                <a:ext uri="{FF2B5EF4-FFF2-40B4-BE49-F238E27FC236}">
                  <a16:creationId xmlns:a16="http://schemas.microsoft.com/office/drawing/2014/main" id="{2ACC9D86-5BC1-951E-3153-540EFB603FCB}"/>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Freeform 480">
              <a:extLst>
                <a:ext uri="{FF2B5EF4-FFF2-40B4-BE49-F238E27FC236}">
                  <a16:creationId xmlns:a16="http://schemas.microsoft.com/office/drawing/2014/main" id="{3020119F-C343-DE26-B0CF-EB1057ACE6A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Freeform 481">
              <a:extLst>
                <a:ext uri="{FF2B5EF4-FFF2-40B4-BE49-F238E27FC236}">
                  <a16:creationId xmlns:a16="http://schemas.microsoft.com/office/drawing/2014/main" id="{E3823BA8-F624-5F06-E902-A4269C5B3AFC}"/>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Freeform 482">
              <a:extLst>
                <a:ext uri="{FF2B5EF4-FFF2-40B4-BE49-F238E27FC236}">
                  <a16:creationId xmlns:a16="http://schemas.microsoft.com/office/drawing/2014/main" id="{37385268-604E-0329-1F9B-25B1FAC4055B}"/>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483">
              <a:extLst>
                <a:ext uri="{FF2B5EF4-FFF2-40B4-BE49-F238E27FC236}">
                  <a16:creationId xmlns:a16="http://schemas.microsoft.com/office/drawing/2014/main" id="{804A012E-A897-158E-B882-12F5CC9091CC}"/>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484">
              <a:extLst>
                <a:ext uri="{FF2B5EF4-FFF2-40B4-BE49-F238E27FC236}">
                  <a16:creationId xmlns:a16="http://schemas.microsoft.com/office/drawing/2014/main" id="{8F90BC75-DB87-94DA-6AF1-69248C7AE1BF}"/>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6" name="Freeform 485">
              <a:extLst>
                <a:ext uri="{FF2B5EF4-FFF2-40B4-BE49-F238E27FC236}">
                  <a16:creationId xmlns:a16="http://schemas.microsoft.com/office/drawing/2014/main" id="{70FA1390-E858-898F-EF58-DBD6E947AABE}"/>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7" name="Oval 486">
              <a:extLst>
                <a:ext uri="{FF2B5EF4-FFF2-40B4-BE49-F238E27FC236}">
                  <a16:creationId xmlns:a16="http://schemas.microsoft.com/office/drawing/2014/main" id="{541BE27C-CB08-84A4-AD43-C6D616BEF214}"/>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Oval 498">
              <a:extLst>
                <a:ext uri="{FF2B5EF4-FFF2-40B4-BE49-F238E27FC236}">
                  <a16:creationId xmlns:a16="http://schemas.microsoft.com/office/drawing/2014/main" id="{C181773E-288C-0512-B976-CC3FBACA7EBE}"/>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Oval 499">
              <a:extLst>
                <a:ext uri="{FF2B5EF4-FFF2-40B4-BE49-F238E27FC236}">
                  <a16:creationId xmlns:a16="http://schemas.microsoft.com/office/drawing/2014/main" id="{C9CA2F05-3070-0EF6-A3F7-6094923C7745}"/>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500">
              <a:extLst>
                <a:ext uri="{FF2B5EF4-FFF2-40B4-BE49-F238E27FC236}">
                  <a16:creationId xmlns:a16="http://schemas.microsoft.com/office/drawing/2014/main" id="{50502BD3-C00F-C2BF-1946-930501B3A0A9}"/>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Freeform 501">
              <a:extLst>
                <a:ext uri="{FF2B5EF4-FFF2-40B4-BE49-F238E27FC236}">
                  <a16:creationId xmlns:a16="http://schemas.microsoft.com/office/drawing/2014/main" id="{726606B3-BA60-2889-388C-A9E7E9CDC86E}"/>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2" name="Freeform 502">
              <a:extLst>
                <a:ext uri="{FF2B5EF4-FFF2-40B4-BE49-F238E27FC236}">
                  <a16:creationId xmlns:a16="http://schemas.microsoft.com/office/drawing/2014/main" id="{35858887-863E-F2B4-2DE6-AE5678C84F6C}"/>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3" name="Freeform 503">
              <a:extLst>
                <a:ext uri="{FF2B5EF4-FFF2-40B4-BE49-F238E27FC236}">
                  <a16:creationId xmlns:a16="http://schemas.microsoft.com/office/drawing/2014/main" id="{3E49523F-5DAE-4DA3-F0C1-3D07C4137993}"/>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504">
              <a:extLst>
                <a:ext uri="{FF2B5EF4-FFF2-40B4-BE49-F238E27FC236}">
                  <a16:creationId xmlns:a16="http://schemas.microsoft.com/office/drawing/2014/main" id="{3273CA68-B3A1-8C12-8B1A-3C2944A54E9E}"/>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505">
              <a:extLst>
                <a:ext uri="{FF2B5EF4-FFF2-40B4-BE49-F238E27FC236}">
                  <a16:creationId xmlns:a16="http://schemas.microsoft.com/office/drawing/2014/main" id="{DF5FB7BF-7F85-BE22-7A87-68A3E0F3A78D}"/>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506">
              <a:extLst>
                <a:ext uri="{FF2B5EF4-FFF2-40B4-BE49-F238E27FC236}">
                  <a16:creationId xmlns:a16="http://schemas.microsoft.com/office/drawing/2014/main" id="{E7340214-B23F-9033-4ECC-BE1B15B2A63E}"/>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Oval 518">
              <a:extLst>
                <a:ext uri="{FF2B5EF4-FFF2-40B4-BE49-F238E27FC236}">
                  <a16:creationId xmlns:a16="http://schemas.microsoft.com/office/drawing/2014/main" id="{6E8BA4C5-1CC7-46F7-FDCD-85D4D909D20D}"/>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Freeform 519">
              <a:extLst>
                <a:ext uri="{FF2B5EF4-FFF2-40B4-BE49-F238E27FC236}">
                  <a16:creationId xmlns:a16="http://schemas.microsoft.com/office/drawing/2014/main" id="{6828CEDF-47A1-318D-666D-AF7627E7D82C}"/>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Freeform 520">
              <a:extLst>
                <a:ext uri="{FF2B5EF4-FFF2-40B4-BE49-F238E27FC236}">
                  <a16:creationId xmlns:a16="http://schemas.microsoft.com/office/drawing/2014/main" id="{B32EFA04-F5C3-61B6-6F14-708B2D9B01F2}"/>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521">
              <a:extLst>
                <a:ext uri="{FF2B5EF4-FFF2-40B4-BE49-F238E27FC236}">
                  <a16:creationId xmlns:a16="http://schemas.microsoft.com/office/drawing/2014/main" id="{7A2B66BF-E750-A0F4-A6F9-F3706F96C4FF}"/>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522">
              <a:extLst>
                <a:ext uri="{FF2B5EF4-FFF2-40B4-BE49-F238E27FC236}">
                  <a16:creationId xmlns:a16="http://schemas.microsoft.com/office/drawing/2014/main" id="{49F847DE-8A24-9770-5770-CE8C9DE75308}"/>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Freeform 523">
              <a:extLst>
                <a:ext uri="{FF2B5EF4-FFF2-40B4-BE49-F238E27FC236}">
                  <a16:creationId xmlns:a16="http://schemas.microsoft.com/office/drawing/2014/main" id="{13A72AF2-F314-700B-E88B-3696225DB7DB}"/>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Freeform 524">
              <a:extLst>
                <a:ext uri="{FF2B5EF4-FFF2-40B4-BE49-F238E27FC236}">
                  <a16:creationId xmlns:a16="http://schemas.microsoft.com/office/drawing/2014/main" id="{78B84B34-CA38-2C59-5B9D-97A7514396D2}"/>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Freeform 525">
              <a:extLst>
                <a:ext uri="{FF2B5EF4-FFF2-40B4-BE49-F238E27FC236}">
                  <a16:creationId xmlns:a16="http://schemas.microsoft.com/office/drawing/2014/main" id="{7491BC4C-BC3A-4102-F92B-2D0E72E3E54A}"/>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Freeform 526">
              <a:extLst>
                <a:ext uri="{FF2B5EF4-FFF2-40B4-BE49-F238E27FC236}">
                  <a16:creationId xmlns:a16="http://schemas.microsoft.com/office/drawing/2014/main" id="{C32568E9-1C67-6A9B-AF54-FB498E429F9C}"/>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538">
              <a:extLst>
                <a:ext uri="{FF2B5EF4-FFF2-40B4-BE49-F238E27FC236}">
                  <a16:creationId xmlns:a16="http://schemas.microsoft.com/office/drawing/2014/main" id="{57827C3C-5DBA-4D1E-0E6F-19C8DEE7A72C}"/>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Freeform 539">
              <a:extLst>
                <a:ext uri="{FF2B5EF4-FFF2-40B4-BE49-F238E27FC236}">
                  <a16:creationId xmlns:a16="http://schemas.microsoft.com/office/drawing/2014/main" id="{F4AEA9D5-19CA-3F7F-143D-00AE6D153105}"/>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Oval 540">
              <a:extLst>
                <a:ext uri="{FF2B5EF4-FFF2-40B4-BE49-F238E27FC236}">
                  <a16:creationId xmlns:a16="http://schemas.microsoft.com/office/drawing/2014/main" id="{4D21EABD-65CD-03BB-D7ED-455DF56DE864}"/>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Oval 541">
              <a:extLst>
                <a:ext uri="{FF2B5EF4-FFF2-40B4-BE49-F238E27FC236}">
                  <a16:creationId xmlns:a16="http://schemas.microsoft.com/office/drawing/2014/main" id="{E7046E7C-F47F-10E7-0A91-B6544CB7961C}"/>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542">
              <a:extLst>
                <a:ext uri="{FF2B5EF4-FFF2-40B4-BE49-F238E27FC236}">
                  <a16:creationId xmlns:a16="http://schemas.microsoft.com/office/drawing/2014/main" id="{36C8395E-6273-7C57-EB34-70C8B3DFD27C}"/>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Freeform 543">
              <a:extLst>
                <a:ext uri="{FF2B5EF4-FFF2-40B4-BE49-F238E27FC236}">
                  <a16:creationId xmlns:a16="http://schemas.microsoft.com/office/drawing/2014/main" id="{1C29C689-2C18-EB6B-47D6-4DD6316705F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Freeform 544">
              <a:extLst>
                <a:ext uri="{FF2B5EF4-FFF2-40B4-BE49-F238E27FC236}">
                  <a16:creationId xmlns:a16="http://schemas.microsoft.com/office/drawing/2014/main" id="{161026CF-84C2-F818-DA31-10FAB37E2183}"/>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Freeform 545">
              <a:extLst>
                <a:ext uri="{FF2B5EF4-FFF2-40B4-BE49-F238E27FC236}">
                  <a16:creationId xmlns:a16="http://schemas.microsoft.com/office/drawing/2014/main" id="{DF3F7481-2450-FC29-64E5-EE1FB67621D6}"/>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Freeform 546">
              <a:extLst>
                <a:ext uri="{FF2B5EF4-FFF2-40B4-BE49-F238E27FC236}">
                  <a16:creationId xmlns:a16="http://schemas.microsoft.com/office/drawing/2014/main" id="{5694DFCE-CC44-80E7-A896-15F4FCCE8AC5}"/>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558">
              <a:extLst>
                <a:ext uri="{FF2B5EF4-FFF2-40B4-BE49-F238E27FC236}">
                  <a16:creationId xmlns:a16="http://schemas.microsoft.com/office/drawing/2014/main" id="{4AA8F5B3-5A29-DEA5-2C8F-641ED686E0CF}"/>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559">
              <a:extLst>
                <a:ext uri="{FF2B5EF4-FFF2-40B4-BE49-F238E27FC236}">
                  <a16:creationId xmlns:a16="http://schemas.microsoft.com/office/drawing/2014/main" id="{F9AE191F-75F8-6C92-7335-6FEA22B2CCCA}"/>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Oval 560">
              <a:extLst>
                <a:ext uri="{FF2B5EF4-FFF2-40B4-BE49-F238E27FC236}">
                  <a16:creationId xmlns:a16="http://schemas.microsoft.com/office/drawing/2014/main" id="{4B0B8B8C-66A0-356C-7B9F-BBA7258453E9}"/>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Oval 561">
              <a:extLst>
                <a:ext uri="{FF2B5EF4-FFF2-40B4-BE49-F238E27FC236}">
                  <a16:creationId xmlns:a16="http://schemas.microsoft.com/office/drawing/2014/main" id="{35D6A264-E922-7052-AC8B-0810D00AD322}"/>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Freeform 562">
              <a:extLst>
                <a:ext uri="{FF2B5EF4-FFF2-40B4-BE49-F238E27FC236}">
                  <a16:creationId xmlns:a16="http://schemas.microsoft.com/office/drawing/2014/main" id="{DDE42A56-16DC-505D-057E-A7A3B50E9AD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563">
              <a:extLst>
                <a:ext uri="{FF2B5EF4-FFF2-40B4-BE49-F238E27FC236}">
                  <a16:creationId xmlns:a16="http://schemas.microsoft.com/office/drawing/2014/main" id="{BEFEBFD1-56DF-216E-E1EA-1D3A3E394A27}"/>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564">
              <a:extLst>
                <a:ext uri="{FF2B5EF4-FFF2-40B4-BE49-F238E27FC236}">
                  <a16:creationId xmlns:a16="http://schemas.microsoft.com/office/drawing/2014/main" id="{9C827C3B-DA9B-0C03-58F1-41C9ED439680}"/>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565">
              <a:extLst>
                <a:ext uri="{FF2B5EF4-FFF2-40B4-BE49-F238E27FC236}">
                  <a16:creationId xmlns:a16="http://schemas.microsoft.com/office/drawing/2014/main" id="{C6F5FC82-AB67-6C76-0C0D-B6CE47811EEC}"/>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Freeform 566">
              <a:extLst>
                <a:ext uri="{FF2B5EF4-FFF2-40B4-BE49-F238E27FC236}">
                  <a16:creationId xmlns:a16="http://schemas.microsoft.com/office/drawing/2014/main" id="{7BA99009-BEF0-601B-49BD-40D696BEB62B}"/>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578">
              <a:extLst>
                <a:ext uri="{FF2B5EF4-FFF2-40B4-BE49-F238E27FC236}">
                  <a16:creationId xmlns:a16="http://schemas.microsoft.com/office/drawing/2014/main" id="{BC07610A-CCEA-5F7B-E062-4E13196A1AD3}"/>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Freeform 579">
              <a:extLst>
                <a:ext uri="{FF2B5EF4-FFF2-40B4-BE49-F238E27FC236}">
                  <a16:creationId xmlns:a16="http://schemas.microsoft.com/office/drawing/2014/main" id="{DD8C4D9F-C06B-2B04-5C26-1948E74128BC}"/>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580">
              <a:extLst>
                <a:ext uri="{FF2B5EF4-FFF2-40B4-BE49-F238E27FC236}">
                  <a16:creationId xmlns:a16="http://schemas.microsoft.com/office/drawing/2014/main" id="{137A70BE-09C7-C634-56B5-AD19C11ED344}"/>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581">
              <a:extLst>
                <a:ext uri="{FF2B5EF4-FFF2-40B4-BE49-F238E27FC236}">
                  <a16:creationId xmlns:a16="http://schemas.microsoft.com/office/drawing/2014/main" id="{9849581E-F5A4-B3BA-BFEA-4921F444C656}"/>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Freeform 582">
              <a:extLst>
                <a:ext uri="{FF2B5EF4-FFF2-40B4-BE49-F238E27FC236}">
                  <a16:creationId xmlns:a16="http://schemas.microsoft.com/office/drawing/2014/main" id="{8937FCB3-FDC9-C62D-12CC-F9D67370CCB3}"/>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Oval 583">
              <a:extLst>
                <a:ext uri="{FF2B5EF4-FFF2-40B4-BE49-F238E27FC236}">
                  <a16:creationId xmlns:a16="http://schemas.microsoft.com/office/drawing/2014/main" id="{09CB3AA9-FB19-FBE3-8630-84BF49F59937}"/>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584">
              <a:extLst>
                <a:ext uri="{FF2B5EF4-FFF2-40B4-BE49-F238E27FC236}">
                  <a16:creationId xmlns:a16="http://schemas.microsoft.com/office/drawing/2014/main" id="{7CEE52BE-616C-B34D-29FD-20B390CCC5C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585">
              <a:extLst>
                <a:ext uri="{FF2B5EF4-FFF2-40B4-BE49-F238E27FC236}">
                  <a16:creationId xmlns:a16="http://schemas.microsoft.com/office/drawing/2014/main" id="{D562E2E5-EB35-1DBB-982C-F9EF84736110}"/>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Freeform 586">
              <a:extLst>
                <a:ext uri="{FF2B5EF4-FFF2-40B4-BE49-F238E27FC236}">
                  <a16:creationId xmlns:a16="http://schemas.microsoft.com/office/drawing/2014/main" id="{A24179DF-9317-7DA8-2B74-9166F5685943}"/>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Freeform 598">
              <a:extLst>
                <a:ext uri="{FF2B5EF4-FFF2-40B4-BE49-F238E27FC236}">
                  <a16:creationId xmlns:a16="http://schemas.microsoft.com/office/drawing/2014/main" id="{647863C6-34FE-AEDD-B93A-569EA3C19A05}"/>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Freeform 599">
              <a:extLst>
                <a:ext uri="{FF2B5EF4-FFF2-40B4-BE49-F238E27FC236}">
                  <a16:creationId xmlns:a16="http://schemas.microsoft.com/office/drawing/2014/main" id="{5E2C8508-4788-2CD4-A452-A6C4EC32AF5F}"/>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Freeform 600">
              <a:extLst>
                <a:ext uri="{FF2B5EF4-FFF2-40B4-BE49-F238E27FC236}">
                  <a16:creationId xmlns:a16="http://schemas.microsoft.com/office/drawing/2014/main" id="{CF7319F9-EC0C-B601-3F28-C7419F905DFB}"/>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6" name="Freeform 601">
              <a:extLst>
                <a:ext uri="{FF2B5EF4-FFF2-40B4-BE49-F238E27FC236}">
                  <a16:creationId xmlns:a16="http://schemas.microsoft.com/office/drawing/2014/main" id="{91EC9888-26A7-A071-3F49-A54CBEC8FC43}"/>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7" name="Freeform 602">
              <a:extLst>
                <a:ext uri="{FF2B5EF4-FFF2-40B4-BE49-F238E27FC236}">
                  <a16:creationId xmlns:a16="http://schemas.microsoft.com/office/drawing/2014/main" id="{C193C2D1-9F79-3E96-23F8-951C6AC49E28}"/>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8" name="Oval 603">
              <a:extLst>
                <a:ext uri="{FF2B5EF4-FFF2-40B4-BE49-F238E27FC236}">
                  <a16:creationId xmlns:a16="http://schemas.microsoft.com/office/drawing/2014/main" id="{7F1AAE91-01D6-1954-ED60-A8256AF9F95B}"/>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9" name="Oval 604">
              <a:extLst>
                <a:ext uri="{FF2B5EF4-FFF2-40B4-BE49-F238E27FC236}">
                  <a16:creationId xmlns:a16="http://schemas.microsoft.com/office/drawing/2014/main" id="{CEEF7EB8-A841-599B-3BBD-CEDE2A05F78A}"/>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0" name="Freeform 605">
              <a:extLst>
                <a:ext uri="{FF2B5EF4-FFF2-40B4-BE49-F238E27FC236}">
                  <a16:creationId xmlns:a16="http://schemas.microsoft.com/office/drawing/2014/main" id="{F02536BC-C0F6-003C-DEE2-34E8085ABEFF}"/>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1" name="Freeform 606">
              <a:extLst>
                <a:ext uri="{FF2B5EF4-FFF2-40B4-BE49-F238E27FC236}">
                  <a16:creationId xmlns:a16="http://schemas.microsoft.com/office/drawing/2014/main" id="{27581C83-731E-7C06-ADC6-55A0E028A837}"/>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275"/>
                                        </p:tgtEl>
                                        <p:attrNameLst>
                                          <p:attrName>style.visibility</p:attrName>
                                        </p:attrNameLst>
                                      </p:cBhvr>
                                      <p:to>
                                        <p:strVal val="visible"/>
                                      </p:to>
                                    </p:set>
                                    <p:anim calcmode="lin" valueType="num">
                                      <p:cBhvr additive="base">
                                        <p:cTn id="7" dur="500" fill="hold"/>
                                        <p:tgtEl>
                                          <p:spTgt spid="275"/>
                                        </p:tgtEl>
                                        <p:attrNameLst>
                                          <p:attrName>ppt_x</p:attrName>
                                        </p:attrNameLst>
                                      </p:cBhvr>
                                      <p:tavLst>
                                        <p:tav tm="0">
                                          <p:val>
                                            <p:strVal val="0-#ppt_w/2"/>
                                          </p:val>
                                        </p:tav>
                                        <p:tav tm="100000">
                                          <p:val>
                                            <p:strVal val="#ppt_x"/>
                                          </p:val>
                                        </p:tav>
                                      </p:tavLst>
                                    </p:anim>
                                    <p:anim calcmode="lin" valueType="num">
                                      <p:cBhvr additive="base">
                                        <p:cTn id="8" dur="500" fill="hold"/>
                                        <p:tgtEl>
                                          <p:spTgt spid="275"/>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269"/>
                                        </p:tgtEl>
                                        <p:attrNameLst>
                                          <p:attrName>style.visibility</p:attrName>
                                        </p:attrNameLst>
                                      </p:cBhvr>
                                      <p:to>
                                        <p:strVal val="visible"/>
                                      </p:to>
                                    </p:set>
                                    <p:anim calcmode="lin" valueType="num">
                                      <p:cBhvr additive="base">
                                        <p:cTn id="11" dur="500" fill="hold"/>
                                        <p:tgtEl>
                                          <p:spTgt spid="269"/>
                                        </p:tgtEl>
                                        <p:attrNameLst>
                                          <p:attrName>ppt_x</p:attrName>
                                        </p:attrNameLst>
                                      </p:cBhvr>
                                      <p:tavLst>
                                        <p:tav tm="0">
                                          <p:val>
                                            <p:strVal val="1+#ppt_w/2"/>
                                          </p:val>
                                        </p:tav>
                                        <p:tav tm="100000">
                                          <p:val>
                                            <p:strVal val="#ppt_x"/>
                                          </p:val>
                                        </p:tav>
                                      </p:tavLst>
                                    </p:anim>
                                    <p:anim calcmode="lin" valueType="num">
                                      <p:cBhvr additive="base">
                                        <p:cTn id="12" dur="500" fill="hold"/>
                                        <p:tgtEl>
                                          <p:spTgt spid="269"/>
                                        </p:tgtEl>
                                        <p:attrNameLst>
                                          <p:attrName>ppt_y</p:attrName>
                                        </p:attrNameLst>
                                      </p:cBhvr>
                                      <p:tavLst>
                                        <p:tav tm="0">
                                          <p:val>
                                            <p:strVal val="1+#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584"/>
                                        </p:tgtEl>
                                        <p:attrNameLst>
                                          <p:attrName>style.visibility</p:attrName>
                                        </p:attrNameLst>
                                      </p:cBhvr>
                                      <p:to>
                                        <p:strVal val="visible"/>
                                      </p:to>
                                    </p:set>
                                    <p:anim calcmode="lin" valueType="num">
                                      <p:cBhvr additive="base">
                                        <p:cTn id="15" dur="500" fill="hold"/>
                                        <p:tgtEl>
                                          <p:spTgt spid="584"/>
                                        </p:tgtEl>
                                        <p:attrNameLst>
                                          <p:attrName>ppt_x</p:attrName>
                                        </p:attrNameLst>
                                      </p:cBhvr>
                                      <p:tavLst>
                                        <p:tav tm="0">
                                          <p:val>
                                            <p:strVal val="1+#ppt_w/2"/>
                                          </p:val>
                                        </p:tav>
                                        <p:tav tm="100000">
                                          <p:val>
                                            <p:strVal val="#ppt_x"/>
                                          </p:val>
                                        </p:tav>
                                      </p:tavLst>
                                    </p:anim>
                                    <p:anim calcmode="lin" valueType="num">
                                      <p:cBhvr additive="base">
                                        <p:cTn id="16" dur="500" fill="hold"/>
                                        <p:tgtEl>
                                          <p:spTgt spid="58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5"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userDrawn="1">
  <p:cSld name="TITLE_ONLY">
    <p:spTree>
      <p:nvGrpSpPr>
        <p:cNvPr id="1" name="Shape 59"/>
        <p:cNvGrpSpPr/>
        <p:nvPr/>
      </p:nvGrpSpPr>
      <p:grpSpPr>
        <a:xfrm>
          <a:off x="0" y="0"/>
          <a:ext cx="0" cy="0"/>
          <a:chOff x="0" y="0"/>
          <a:chExt cx="0" cy="0"/>
        </a:xfrm>
      </p:grpSpPr>
      <p:sp>
        <p:nvSpPr>
          <p:cNvPr id="2" name="Google Shape;15;p16">
            <a:extLst>
              <a:ext uri="{FF2B5EF4-FFF2-40B4-BE49-F238E27FC236}">
                <a16:creationId xmlns:a16="http://schemas.microsoft.com/office/drawing/2014/main" id="{11AA3C7D-7CE8-40C4-CB27-634D521DBE90}"/>
              </a:ext>
            </a:extLst>
          </p:cNvPr>
          <p:cNvSpPr txBox="1">
            <a:spLocks noGrp="1"/>
          </p:cNvSpPr>
          <p:nvPr>
            <p:ph type="title"/>
          </p:nvPr>
        </p:nvSpPr>
        <p:spPr>
          <a:xfrm>
            <a:off x="723900" y="552449"/>
            <a:ext cx="7696200" cy="639388"/>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dk1"/>
              </a:buClr>
              <a:buSzPts val="1800"/>
              <a:buNone/>
              <a:defRPr sz="3400" b="0">
                <a:solidFill>
                  <a:schemeClr val="tx1"/>
                </a:solidFill>
                <a:latin typeface="Poppins ExtraBold" panose="00000900000000000000" pitchFamily="2" charset="0"/>
                <a:cs typeface="Poppins ExtraBold" panose="00000900000000000000"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32" name="Freeform 881">
            <a:extLst>
              <a:ext uri="{FF2B5EF4-FFF2-40B4-BE49-F238E27FC236}">
                <a16:creationId xmlns:a16="http://schemas.microsoft.com/office/drawing/2014/main" id="{19A0085F-6F17-AF39-B504-CDC88FE6E004}"/>
              </a:ext>
            </a:extLst>
          </p:cNvPr>
          <p:cNvSpPr>
            <a:spLocks/>
          </p:cNvSpPr>
          <p:nvPr userDrawn="1"/>
        </p:nvSpPr>
        <p:spPr bwMode="auto">
          <a:xfrm>
            <a:off x="8420420" y="4398962"/>
            <a:ext cx="740964" cy="740964"/>
          </a:xfrm>
          <a:custGeom>
            <a:avLst/>
            <a:gdLst>
              <a:gd name="T0" fmla="*/ 16944 w 16944"/>
              <a:gd name="T1" fmla="*/ 0 h 16944"/>
              <a:gd name="T2" fmla="*/ 16944 w 16944"/>
              <a:gd name="T3" fmla="*/ 16944 h 16944"/>
              <a:gd name="T4" fmla="*/ 0 w 16944"/>
              <a:gd name="T5" fmla="*/ 16944 h 16944"/>
              <a:gd name="T6" fmla="*/ 0 w 16944"/>
              <a:gd name="T7" fmla="*/ 12436 h 16944"/>
              <a:gd name="T8" fmla="*/ 12435 w 16944"/>
              <a:gd name="T9" fmla="*/ 0 h 16944"/>
              <a:gd name="T10" fmla="*/ 16944 w 16944"/>
              <a:gd name="T11" fmla="*/ 0 h 16944"/>
            </a:gdLst>
            <a:ahLst/>
            <a:cxnLst>
              <a:cxn ang="0">
                <a:pos x="T0" y="T1"/>
              </a:cxn>
              <a:cxn ang="0">
                <a:pos x="T2" y="T3"/>
              </a:cxn>
              <a:cxn ang="0">
                <a:pos x="T4" y="T5"/>
              </a:cxn>
              <a:cxn ang="0">
                <a:pos x="T6" y="T7"/>
              </a:cxn>
              <a:cxn ang="0">
                <a:pos x="T8" y="T9"/>
              </a:cxn>
              <a:cxn ang="0">
                <a:pos x="T10" y="T11"/>
              </a:cxn>
            </a:cxnLst>
            <a:rect l="0" t="0" r="r" b="b"/>
            <a:pathLst>
              <a:path w="16944" h="16944">
                <a:moveTo>
                  <a:pt x="16944" y="0"/>
                </a:moveTo>
                <a:lnTo>
                  <a:pt x="16944" y="16944"/>
                </a:lnTo>
                <a:lnTo>
                  <a:pt x="0" y="16944"/>
                </a:lnTo>
                <a:lnTo>
                  <a:pt x="0" y="12436"/>
                </a:lnTo>
                <a:cubicBezTo>
                  <a:pt x="0" y="5568"/>
                  <a:pt x="5567" y="0"/>
                  <a:pt x="12435" y="0"/>
                </a:cubicBezTo>
                <a:lnTo>
                  <a:pt x="16944"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527" name="Grupo 526">
            <a:extLst>
              <a:ext uri="{FF2B5EF4-FFF2-40B4-BE49-F238E27FC236}">
                <a16:creationId xmlns:a16="http://schemas.microsoft.com/office/drawing/2014/main" id="{1869F9B1-3ADF-9A7B-16E8-991F96655B9E}"/>
              </a:ext>
            </a:extLst>
          </p:cNvPr>
          <p:cNvGrpSpPr/>
          <p:nvPr userDrawn="1"/>
        </p:nvGrpSpPr>
        <p:grpSpPr>
          <a:xfrm>
            <a:off x="-426172" y="4245886"/>
            <a:ext cx="1507863" cy="1510278"/>
            <a:chOff x="39184" y="-151930"/>
            <a:chExt cx="1309806" cy="1311904"/>
          </a:xfrm>
        </p:grpSpPr>
        <p:sp>
          <p:nvSpPr>
            <p:cNvPr id="528" name="Oval 357">
              <a:extLst>
                <a:ext uri="{FF2B5EF4-FFF2-40B4-BE49-F238E27FC236}">
                  <a16:creationId xmlns:a16="http://schemas.microsoft.com/office/drawing/2014/main" id="{8979EFC8-D0C4-D8B8-180B-E170DABE422F}"/>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358">
              <a:extLst>
                <a:ext uri="{FF2B5EF4-FFF2-40B4-BE49-F238E27FC236}">
                  <a16:creationId xmlns:a16="http://schemas.microsoft.com/office/drawing/2014/main" id="{BC628214-81A8-5FAD-1328-967F8906DEF0}"/>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359">
              <a:extLst>
                <a:ext uri="{FF2B5EF4-FFF2-40B4-BE49-F238E27FC236}">
                  <a16:creationId xmlns:a16="http://schemas.microsoft.com/office/drawing/2014/main" id="{D53C56D0-7AE0-AA2D-E652-58154AF56E04}"/>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360">
              <a:extLst>
                <a:ext uri="{FF2B5EF4-FFF2-40B4-BE49-F238E27FC236}">
                  <a16:creationId xmlns:a16="http://schemas.microsoft.com/office/drawing/2014/main" id="{95D2062E-CE2C-7BBC-EC07-A94A9E4CFB6E}"/>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361">
              <a:extLst>
                <a:ext uri="{FF2B5EF4-FFF2-40B4-BE49-F238E27FC236}">
                  <a16:creationId xmlns:a16="http://schemas.microsoft.com/office/drawing/2014/main" id="{ADDE6A18-C241-1683-833A-E6B85717927C}"/>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4" name="Freeform 362">
              <a:extLst>
                <a:ext uri="{FF2B5EF4-FFF2-40B4-BE49-F238E27FC236}">
                  <a16:creationId xmlns:a16="http://schemas.microsoft.com/office/drawing/2014/main" id="{772B71ED-74F0-E6CB-845F-0A1411CEFDB0}"/>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5" name="Freeform 363">
              <a:extLst>
                <a:ext uri="{FF2B5EF4-FFF2-40B4-BE49-F238E27FC236}">
                  <a16:creationId xmlns:a16="http://schemas.microsoft.com/office/drawing/2014/main" id="{4E4856D8-5526-B5D6-9857-7AC9276ECC7D}"/>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6" name="Freeform 364">
              <a:extLst>
                <a:ext uri="{FF2B5EF4-FFF2-40B4-BE49-F238E27FC236}">
                  <a16:creationId xmlns:a16="http://schemas.microsoft.com/office/drawing/2014/main" id="{9A2663BE-EA30-0045-D357-2D55EF052473}"/>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7" name="Freeform 365">
              <a:extLst>
                <a:ext uri="{FF2B5EF4-FFF2-40B4-BE49-F238E27FC236}">
                  <a16:creationId xmlns:a16="http://schemas.microsoft.com/office/drawing/2014/main" id="{4FCC8A8A-B25D-7594-007B-38EE055B6C2C}"/>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8" name="Freeform 377">
              <a:extLst>
                <a:ext uri="{FF2B5EF4-FFF2-40B4-BE49-F238E27FC236}">
                  <a16:creationId xmlns:a16="http://schemas.microsoft.com/office/drawing/2014/main" id="{50A22E7E-9930-E406-375C-67F7A7C038BE}"/>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9" name="Freeform 378">
              <a:extLst>
                <a:ext uri="{FF2B5EF4-FFF2-40B4-BE49-F238E27FC236}">
                  <a16:creationId xmlns:a16="http://schemas.microsoft.com/office/drawing/2014/main" id="{0046D750-28F6-20C6-286A-F6B8BD3EF616}"/>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0" name="Oval 379">
              <a:extLst>
                <a:ext uri="{FF2B5EF4-FFF2-40B4-BE49-F238E27FC236}">
                  <a16:creationId xmlns:a16="http://schemas.microsoft.com/office/drawing/2014/main" id="{7E35E656-5525-3E38-0E92-CE977EF74BDA}"/>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1" name="Oval 380">
              <a:extLst>
                <a:ext uri="{FF2B5EF4-FFF2-40B4-BE49-F238E27FC236}">
                  <a16:creationId xmlns:a16="http://schemas.microsoft.com/office/drawing/2014/main" id="{4A31D876-A2AC-C81E-0DF2-7A0E38F4AE46}"/>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2" name="Freeform 381">
              <a:extLst>
                <a:ext uri="{FF2B5EF4-FFF2-40B4-BE49-F238E27FC236}">
                  <a16:creationId xmlns:a16="http://schemas.microsoft.com/office/drawing/2014/main" id="{121EF516-8534-325E-0168-851A48A93BCB}"/>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3" name="Freeform 382">
              <a:extLst>
                <a:ext uri="{FF2B5EF4-FFF2-40B4-BE49-F238E27FC236}">
                  <a16:creationId xmlns:a16="http://schemas.microsoft.com/office/drawing/2014/main" id="{06518848-CA3D-7D1F-A6F6-8C29A7067F6B}"/>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4" name="Freeform 383">
              <a:extLst>
                <a:ext uri="{FF2B5EF4-FFF2-40B4-BE49-F238E27FC236}">
                  <a16:creationId xmlns:a16="http://schemas.microsoft.com/office/drawing/2014/main" id="{078137A6-4B96-3E12-AB2F-12AD85513AE2}"/>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5" name="Freeform 384">
              <a:extLst>
                <a:ext uri="{FF2B5EF4-FFF2-40B4-BE49-F238E27FC236}">
                  <a16:creationId xmlns:a16="http://schemas.microsoft.com/office/drawing/2014/main" id="{0885CF06-6312-26E7-AA43-4B5123309505}"/>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6" name="Freeform 385">
              <a:extLst>
                <a:ext uri="{FF2B5EF4-FFF2-40B4-BE49-F238E27FC236}">
                  <a16:creationId xmlns:a16="http://schemas.microsoft.com/office/drawing/2014/main" id="{84030195-0568-2F3D-6247-F1E79E79246B}"/>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7" name="Freeform 397">
              <a:extLst>
                <a:ext uri="{FF2B5EF4-FFF2-40B4-BE49-F238E27FC236}">
                  <a16:creationId xmlns:a16="http://schemas.microsoft.com/office/drawing/2014/main" id="{B094E0A9-5A91-2764-64AB-703E5A947F55}"/>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8" name="Freeform 398">
              <a:extLst>
                <a:ext uri="{FF2B5EF4-FFF2-40B4-BE49-F238E27FC236}">
                  <a16:creationId xmlns:a16="http://schemas.microsoft.com/office/drawing/2014/main" id="{B55678C8-684E-F5C6-6640-4A1295A7EBB9}"/>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9" name="Oval 399">
              <a:extLst>
                <a:ext uri="{FF2B5EF4-FFF2-40B4-BE49-F238E27FC236}">
                  <a16:creationId xmlns:a16="http://schemas.microsoft.com/office/drawing/2014/main" id="{D909CDCB-258A-3C8D-946B-628502F33C0D}"/>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0" name="Oval 400">
              <a:extLst>
                <a:ext uri="{FF2B5EF4-FFF2-40B4-BE49-F238E27FC236}">
                  <a16:creationId xmlns:a16="http://schemas.microsoft.com/office/drawing/2014/main" id="{BC8ABB09-CDDE-54F7-D1E0-2009CEA9FA9F}"/>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1" name="Freeform 401">
              <a:extLst>
                <a:ext uri="{FF2B5EF4-FFF2-40B4-BE49-F238E27FC236}">
                  <a16:creationId xmlns:a16="http://schemas.microsoft.com/office/drawing/2014/main" id="{15BACB2F-3812-F13F-1134-A9FFD7C3867B}"/>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2" name="Freeform 402">
              <a:extLst>
                <a:ext uri="{FF2B5EF4-FFF2-40B4-BE49-F238E27FC236}">
                  <a16:creationId xmlns:a16="http://schemas.microsoft.com/office/drawing/2014/main" id="{450B0BA5-5444-7755-5798-C11E6A526C27}"/>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3" name="Freeform 403">
              <a:extLst>
                <a:ext uri="{FF2B5EF4-FFF2-40B4-BE49-F238E27FC236}">
                  <a16:creationId xmlns:a16="http://schemas.microsoft.com/office/drawing/2014/main" id="{6D6620AA-F76E-CDF6-6143-7AEB2FEA409E}"/>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4" name="Freeform 404">
              <a:extLst>
                <a:ext uri="{FF2B5EF4-FFF2-40B4-BE49-F238E27FC236}">
                  <a16:creationId xmlns:a16="http://schemas.microsoft.com/office/drawing/2014/main" id="{145E18E2-3389-BCF6-87F2-08A42442C16D}"/>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5" name="Freeform 405">
              <a:extLst>
                <a:ext uri="{FF2B5EF4-FFF2-40B4-BE49-F238E27FC236}">
                  <a16:creationId xmlns:a16="http://schemas.microsoft.com/office/drawing/2014/main" id="{80E51BD7-D2A3-97D9-BFE1-10E090452DF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6" name="Freeform 418">
              <a:extLst>
                <a:ext uri="{FF2B5EF4-FFF2-40B4-BE49-F238E27FC236}">
                  <a16:creationId xmlns:a16="http://schemas.microsoft.com/office/drawing/2014/main" id="{3D9B68C3-3FD3-A586-5B1D-39764E804CC8}"/>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7" name="Freeform 419">
              <a:extLst>
                <a:ext uri="{FF2B5EF4-FFF2-40B4-BE49-F238E27FC236}">
                  <a16:creationId xmlns:a16="http://schemas.microsoft.com/office/drawing/2014/main" id="{0CAE32DB-2584-E03B-AB38-94B59CD16DE2}"/>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8" name="Freeform 420">
              <a:extLst>
                <a:ext uri="{FF2B5EF4-FFF2-40B4-BE49-F238E27FC236}">
                  <a16:creationId xmlns:a16="http://schemas.microsoft.com/office/drawing/2014/main" id="{E04F34B5-5CF5-D465-525C-33CBAEBCFBD2}"/>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9" name="Freeform 421">
              <a:extLst>
                <a:ext uri="{FF2B5EF4-FFF2-40B4-BE49-F238E27FC236}">
                  <a16:creationId xmlns:a16="http://schemas.microsoft.com/office/drawing/2014/main" id="{E3751F14-86F8-D264-8B64-93FB2473BBC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0" name="Freeform 422">
              <a:extLst>
                <a:ext uri="{FF2B5EF4-FFF2-40B4-BE49-F238E27FC236}">
                  <a16:creationId xmlns:a16="http://schemas.microsoft.com/office/drawing/2014/main" id="{C47BA99D-6809-CA98-3B92-0EB8356FEEE3}"/>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1" name="Oval 423">
              <a:extLst>
                <a:ext uri="{FF2B5EF4-FFF2-40B4-BE49-F238E27FC236}">
                  <a16:creationId xmlns:a16="http://schemas.microsoft.com/office/drawing/2014/main" id="{43C6E3B0-9A12-7B28-6457-81C83DC4C0E0}"/>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2" name="Freeform 424">
              <a:extLst>
                <a:ext uri="{FF2B5EF4-FFF2-40B4-BE49-F238E27FC236}">
                  <a16:creationId xmlns:a16="http://schemas.microsoft.com/office/drawing/2014/main" id="{0AF53616-29B2-2334-72DC-B53DAB1D8553}"/>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3" name="Freeform 425">
              <a:extLst>
                <a:ext uri="{FF2B5EF4-FFF2-40B4-BE49-F238E27FC236}">
                  <a16:creationId xmlns:a16="http://schemas.microsoft.com/office/drawing/2014/main" id="{08FCCDB5-5B3D-02FB-2BEB-167BBA8243D9}"/>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4" name="Freeform 426">
              <a:extLst>
                <a:ext uri="{FF2B5EF4-FFF2-40B4-BE49-F238E27FC236}">
                  <a16:creationId xmlns:a16="http://schemas.microsoft.com/office/drawing/2014/main" id="{997492CD-CDE7-427A-A7D2-29C42ADA9856}"/>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5" name="Freeform 438">
              <a:extLst>
                <a:ext uri="{FF2B5EF4-FFF2-40B4-BE49-F238E27FC236}">
                  <a16:creationId xmlns:a16="http://schemas.microsoft.com/office/drawing/2014/main" id="{096FDB70-8DCC-F85B-8201-835225BC2065}"/>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6" name="Freeform 439">
              <a:extLst>
                <a:ext uri="{FF2B5EF4-FFF2-40B4-BE49-F238E27FC236}">
                  <a16:creationId xmlns:a16="http://schemas.microsoft.com/office/drawing/2014/main" id="{253D3263-DBDE-D308-C9A0-0130AF8977BC}"/>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7" name="Freeform 440">
              <a:extLst>
                <a:ext uri="{FF2B5EF4-FFF2-40B4-BE49-F238E27FC236}">
                  <a16:creationId xmlns:a16="http://schemas.microsoft.com/office/drawing/2014/main" id="{78FD1FFA-9EBC-509B-16E6-71B81F506B06}"/>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8" name="Freeform 441">
              <a:extLst>
                <a:ext uri="{FF2B5EF4-FFF2-40B4-BE49-F238E27FC236}">
                  <a16:creationId xmlns:a16="http://schemas.microsoft.com/office/drawing/2014/main" id="{0740672F-7424-2316-DE4C-39FF6C9763F2}"/>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9" name="Freeform 442">
              <a:extLst>
                <a:ext uri="{FF2B5EF4-FFF2-40B4-BE49-F238E27FC236}">
                  <a16:creationId xmlns:a16="http://schemas.microsoft.com/office/drawing/2014/main" id="{2B9F491E-93FD-6835-49F0-12F396B02CBB}"/>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0" name="Oval 443">
              <a:extLst>
                <a:ext uri="{FF2B5EF4-FFF2-40B4-BE49-F238E27FC236}">
                  <a16:creationId xmlns:a16="http://schemas.microsoft.com/office/drawing/2014/main" id="{BC1BEBF2-F512-D678-C622-C4823E50B73D}"/>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1" name="Oval 444">
              <a:extLst>
                <a:ext uri="{FF2B5EF4-FFF2-40B4-BE49-F238E27FC236}">
                  <a16:creationId xmlns:a16="http://schemas.microsoft.com/office/drawing/2014/main" id="{BB201502-E1E7-EA8C-5F84-A3AC60A810CB}"/>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2" name="Freeform 445">
              <a:extLst>
                <a:ext uri="{FF2B5EF4-FFF2-40B4-BE49-F238E27FC236}">
                  <a16:creationId xmlns:a16="http://schemas.microsoft.com/office/drawing/2014/main" id="{45957882-7612-FFBE-FF48-9D5097794FA7}"/>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3" name="Freeform 446">
              <a:extLst>
                <a:ext uri="{FF2B5EF4-FFF2-40B4-BE49-F238E27FC236}">
                  <a16:creationId xmlns:a16="http://schemas.microsoft.com/office/drawing/2014/main" id="{C4C93CF4-51C8-B160-1D54-0CF24E9FC186}"/>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4" name="Freeform 458">
              <a:extLst>
                <a:ext uri="{FF2B5EF4-FFF2-40B4-BE49-F238E27FC236}">
                  <a16:creationId xmlns:a16="http://schemas.microsoft.com/office/drawing/2014/main" id="{69C069A4-B812-60FD-87F2-8B1DBEA12E8B}"/>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5" name="Freeform 459">
              <a:extLst>
                <a:ext uri="{FF2B5EF4-FFF2-40B4-BE49-F238E27FC236}">
                  <a16:creationId xmlns:a16="http://schemas.microsoft.com/office/drawing/2014/main" id="{31C4D95A-72E9-D0AB-1B73-987A57AE6C74}"/>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6" name="Freeform 460">
              <a:extLst>
                <a:ext uri="{FF2B5EF4-FFF2-40B4-BE49-F238E27FC236}">
                  <a16:creationId xmlns:a16="http://schemas.microsoft.com/office/drawing/2014/main" id="{D6A88D4C-6ADE-CE25-C9F4-78D2D14E90E3}"/>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7" name="Freeform 461">
              <a:extLst>
                <a:ext uri="{FF2B5EF4-FFF2-40B4-BE49-F238E27FC236}">
                  <a16:creationId xmlns:a16="http://schemas.microsoft.com/office/drawing/2014/main" id="{A405F051-06A0-BF91-C142-7377EF455695}"/>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8" name="Freeform 462">
              <a:extLst>
                <a:ext uri="{FF2B5EF4-FFF2-40B4-BE49-F238E27FC236}">
                  <a16:creationId xmlns:a16="http://schemas.microsoft.com/office/drawing/2014/main" id="{D00FA151-1AE4-010F-D86D-78E66B299D1B}"/>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9" name="Freeform 463">
              <a:extLst>
                <a:ext uri="{FF2B5EF4-FFF2-40B4-BE49-F238E27FC236}">
                  <a16:creationId xmlns:a16="http://schemas.microsoft.com/office/drawing/2014/main" id="{BFD0D50F-8321-C9BC-1C49-E59BE6AF4FF9}"/>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0" name="Freeform 464">
              <a:extLst>
                <a:ext uri="{FF2B5EF4-FFF2-40B4-BE49-F238E27FC236}">
                  <a16:creationId xmlns:a16="http://schemas.microsoft.com/office/drawing/2014/main" id="{AD9E8D00-5C3D-159A-95FA-CFC9BBB91328}"/>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1" name="Freeform 465">
              <a:extLst>
                <a:ext uri="{FF2B5EF4-FFF2-40B4-BE49-F238E27FC236}">
                  <a16:creationId xmlns:a16="http://schemas.microsoft.com/office/drawing/2014/main" id="{F0CAD145-B033-FF0F-A6FC-53A1BA8AF7EC}"/>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2" name="Freeform 466">
              <a:extLst>
                <a:ext uri="{FF2B5EF4-FFF2-40B4-BE49-F238E27FC236}">
                  <a16:creationId xmlns:a16="http://schemas.microsoft.com/office/drawing/2014/main" id="{7286FF32-980A-BC09-80B4-19B2879AEDF5}"/>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3" name="Freeform 478">
              <a:extLst>
                <a:ext uri="{FF2B5EF4-FFF2-40B4-BE49-F238E27FC236}">
                  <a16:creationId xmlns:a16="http://schemas.microsoft.com/office/drawing/2014/main" id="{4C21FC76-D94C-5B55-CBB9-9299907974F1}"/>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4" name="Freeform 479">
              <a:extLst>
                <a:ext uri="{FF2B5EF4-FFF2-40B4-BE49-F238E27FC236}">
                  <a16:creationId xmlns:a16="http://schemas.microsoft.com/office/drawing/2014/main" id="{E2F78A8C-B51C-2F59-5BA4-7E900C3D7F97}"/>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5" name="Freeform 480">
              <a:extLst>
                <a:ext uri="{FF2B5EF4-FFF2-40B4-BE49-F238E27FC236}">
                  <a16:creationId xmlns:a16="http://schemas.microsoft.com/office/drawing/2014/main" id="{777BB872-F81D-3E99-EB07-D09DAAEF4FFB}"/>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6" name="Freeform 481">
              <a:extLst>
                <a:ext uri="{FF2B5EF4-FFF2-40B4-BE49-F238E27FC236}">
                  <a16:creationId xmlns:a16="http://schemas.microsoft.com/office/drawing/2014/main" id="{C8E5EF7C-9088-9BE6-FC6C-A6015A47AE8E}"/>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7" name="Freeform 482">
              <a:extLst>
                <a:ext uri="{FF2B5EF4-FFF2-40B4-BE49-F238E27FC236}">
                  <a16:creationId xmlns:a16="http://schemas.microsoft.com/office/drawing/2014/main" id="{5A378C8A-683D-BD83-E99B-62F6D5E1222F}"/>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8" name="Freeform 483">
              <a:extLst>
                <a:ext uri="{FF2B5EF4-FFF2-40B4-BE49-F238E27FC236}">
                  <a16:creationId xmlns:a16="http://schemas.microsoft.com/office/drawing/2014/main" id="{3BAED017-6CC5-65B8-1111-45924F2968DB}"/>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9" name="Freeform 484">
              <a:extLst>
                <a:ext uri="{FF2B5EF4-FFF2-40B4-BE49-F238E27FC236}">
                  <a16:creationId xmlns:a16="http://schemas.microsoft.com/office/drawing/2014/main" id="{2AF6A1A2-EC75-E8F8-82B4-97287E4C80CD}"/>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0" name="Freeform 485">
              <a:extLst>
                <a:ext uri="{FF2B5EF4-FFF2-40B4-BE49-F238E27FC236}">
                  <a16:creationId xmlns:a16="http://schemas.microsoft.com/office/drawing/2014/main" id="{A75A8088-76F5-DB46-DA21-8841B80A2FF8}"/>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1" name="Oval 486">
              <a:extLst>
                <a:ext uri="{FF2B5EF4-FFF2-40B4-BE49-F238E27FC236}">
                  <a16:creationId xmlns:a16="http://schemas.microsoft.com/office/drawing/2014/main" id="{135810B7-930F-C31A-9CBB-EE12ADC9AF12}"/>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2" name="Oval 498">
              <a:extLst>
                <a:ext uri="{FF2B5EF4-FFF2-40B4-BE49-F238E27FC236}">
                  <a16:creationId xmlns:a16="http://schemas.microsoft.com/office/drawing/2014/main" id="{92389D91-054F-3071-C0DA-EA1EB9E3A9EB}"/>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3" name="Oval 499">
              <a:extLst>
                <a:ext uri="{FF2B5EF4-FFF2-40B4-BE49-F238E27FC236}">
                  <a16:creationId xmlns:a16="http://schemas.microsoft.com/office/drawing/2014/main" id="{A8D800BB-0D83-8CB4-8494-77764CD50A5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4" name="Freeform 500">
              <a:extLst>
                <a:ext uri="{FF2B5EF4-FFF2-40B4-BE49-F238E27FC236}">
                  <a16:creationId xmlns:a16="http://schemas.microsoft.com/office/drawing/2014/main" id="{1636AEA4-8ABE-4033-A21D-F4545609F599}"/>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5" name="Freeform 501">
              <a:extLst>
                <a:ext uri="{FF2B5EF4-FFF2-40B4-BE49-F238E27FC236}">
                  <a16:creationId xmlns:a16="http://schemas.microsoft.com/office/drawing/2014/main" id="{7FD0F348-08AC-012E-B630-542EA521FEA1}"/>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6" name="Freeform 502">
              <a:extLst>
                <a:ext uri="{FF2B5EF4-FFF2-40B4-BE49-F238E27FC236}">
                  <a16:creationId xmlns:a16="http://schemas.microsoft.com/office/drawing/2014/main" id="{CB167BF7-F791-9E3B-85E7-D511EE9CB810}"/>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7" name="Freeform 503">
              <a:extLst>
                <a:ext uri="{FF2B5EF4-FFF2-40B4-BE49-F238E27FC236}">
                  <a16:creationId xmlns:a16="http://schemas.microsoft.com/office/drawing/2014/main" id="{46781B68-F871-7F85-8F65-A592C7EE994D}"/>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8" name="Freeform 504">
              <a:extLst>
                <a:ext uri="{FF2B5EF4-FFF2-40B4-BE49-F238E27FC236}">
                  <a16:creationId xmlns:a16="http://schemas.microsoft.com/office/drawing/2014/main" id="{6D1D6F72-89D3-1EAA-3321-6498B580D38F}"/>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9" name="Freeform 505">
              <a:extLst>
                <a:ext uri="{FF2B5EF4-FFF2-40B4-BE49-F238E27FC236}">
                  <a16:creationId xmlns:a16="http://schemas.microsoft.com/office/drawing/2014/main" id="{AAF7ADD0-96E6-6B2D-5243-519AC150525A}"/>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0" name="Freeform 506">
              <a:extLst>
                <a:ext uri="{FF2B5EF4-FFF2-40B4-BE49-F238E27FC236}">
                  <a16:creationId xmlns:a16="http://schemas.microsoft.com/office/drawing/2014/main" id="{66360173-D919-5C55-64F0-221CB2EC1CE0}"/>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1" name="Oval 518">
              <a:extLst>
                <a:ext uri="{FF2B5EF4-FFF2-40B4-BE49-F238E27FC236}">
                  <a16:creationId xmlns:a16="http://schemas.microsoft.com/office/drawing/2014/main" id="{AFFCB7BA-ED6E-62CA-0153-AADD3FA7E87D}"/>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2" name="Freeform 519">
              <a:extLst>
                <a:ext uri="{FF2B5EF4-FFF2-40B4-BE49-F238E27FC236}">
                  <a16:creationId xmlns:a16="http://schemas.microsoft.com/office/drawing/2014/main" id="{C6C23CBA-0611-E114-526E-CD5C50083C37}"/>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3" name="Freeform 520">
              <a:extLst>
                <a:ext uri="{FF2B5EF4-FFF2-40B4-BE49-F238E27FC236}">
                  <a16:creationId xmlns:a16="http://schemas.microsoft.com/office/drawing/2014/main" id="{B50E8927-C622-A3A9-F34C-904691E8F171}"/>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4" name="Freeform 521">
              <a:extLst>
                <a:ext uri="{FF2B5EF4-FFF2-40B4-BE49-F238E27FC236}">
                  <a16:creationId xmlns:a16="http://schemas.microsoft.com/office/drawing/2014/main" id="{AC117373-9299-E56E-6F86-FBF8CA165E85}"/>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5" name="Freeform 522">
              <a:extLst>
                <a:ext uri="{FF2B5EF4-FFF2-40B4-BE49-F238E27FC236}">
                  <a16:creationId xmlns:a16="http://schemas.microsoft.com/office/drawing/2014/main" id="{C700FBBD-E5A0-3A03-44C9-86FB0DF1BA3D}"/>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6" name="Freeform 523">
              <a:extLst>
                <a:ext uri="{FF2B5EF4-FFF2-40B4-BE49-F238E27FC236}">
                  <a16:creationId xmlns:a16="http://schemas.microsoft.com/office/drawing/2014/main" id="{7ADCDA25-5890-480E-CC43-683445639F5D}"/>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7" name="Freeform 524">
              <a:extLst>
                <a:ext uri="{FF2B5EF4-FFF2-40B4-BE49-F238E27FC236}">
                  <a16:creationId xmlns:a16="http://schemas.microsoft.com/office/drawing/2014/main" id="{EDF08DE8-872A-CD35-03FF-A8BF9715D68D}"/>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8" name="Freeform 525">
              <a:extLst>
                <a:ext uri="{FF2B5EF4-FFF2-40B4-BE49-F238E27FC236}">
                  <a16:creationId xmlns:a16="http://schemas.microsoft.com/office/drawing/2014/main" id="{04104E55-3744-D660-ADC9-59E2C75876DA}"/>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9" name="Freeform 526">
              <a:extLst>
                <a:ext uri="{FF2B5EF4-FFF2-40B4-BE49-F238E27FC236}">
                  <a16:creationId xmlns:a16="http://schemas.microsoft.com/office/drawing/2014/main" id="{9EDADDE3-13F4-14FC-517C-7DAA400C494F}"/>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0" name="Freeform 538">
              <a:extLst>
                <a:ext uri="{FF2B5EF4-FFF2-40B4-BE49-F238E27FC236}">
                  <a16:creationId xmlns:a16="http://schemas.microsoft.com/office/drawing/2014/main" id="{2FDC3F09-9322-0EE1-2E1D-A592351EDE6F}"/>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1" name="Freeform 539">
              <a:extLst>
                <a:ext uri="{FF2B5EF4-FFF2-40B4-BE49-F238E27FC236}">
                  <a16:creationId xmlns:a16="http://schemas.microsoft.com/office/drawing/2014/main" id="{CF24BB3D-EE00-DDDB-098B-78CD0FF1C53F}"/>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2" name="Oval 540">
              <a:extLst>
                <a:ext uri="{FF2B5EF4-FFF2-40B4-BE49-F238E27FC236}">
                  <a16:creationId xmlns:a16="http://schemas.microsoft.com/office/drawing/2014/main" id="{FF1E136B-C2EE-9FF1-3081-A04EBAE00917}"/>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3" name="Oval 541">
              <a:extLst>
                <a:ext uri="{FF2B5EF4-FFF2-40B4-BE49-F238E27FC236}">
                  <a16:creationId xmlns:a16="http://schemas.microsoft.com/office/drawing/2014/main" id="{DD6CCE2E-C670-538F-B412-C8284E892C9D}"/>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4" name="Freeform 542">
              <a:extLst>
                <a:ext uri="{FF2B5EF4-FFF2-40B4-BE49-F238E27FC236}">
                  <a16:creationId xmlns:a16="http://schemas.microsoft.com/office/drawing/2014/main" id="{46324639-B34D-054E-EE84-3DAC3FFF5732}"/>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5" name="Freeform 543">
              <a:extLst>
                <a:ext uri="{FF2B5EF4-FFF2-40B4-BE49-F238E27FC236}">
                  <a16:creationId xmlns:a16="http://schemas.microsoft.com/office/drawing/2014/main" id="{15658730-658A-FE6D-1728-3C76403B5F2A}"/>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6" name="Freeform 544">
              <a:extLst>
                <a:ext uri="{FF2B5EF4-FFF2-40B4-BE49-F238E27FC236}">
                  <a16:creationId xmlns:a16="http://schemas.microsoft.com/office/drawing/2014/main" id="{769C3DC8-AB80-74CD-E464-8A8DF134D69D}"/>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7" name="Freeform 545">
              <a:extLst>
                <a:ext uri="{FF2B5EF4-FFF2-40B4-BE49-F238E27FC236}">
                  <a16:creationId xmlns:a16="http://schemas.microsoft.com/office/drawing/2014/main" id="{06DF445D-F460-88A9-5186-FFFE4C3FE8B0}"/>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8" name="Freeform 546">
              <a:extLst>
                <a:ext uri="{FF2B5EF4-FFF2-40B4-BE49-F238E27FC236}">
                  <a16:creationId xmlns:a16="http://schemas.microsoft.com/office/drawing/2014/main" id="{C0EC9134-E06E-AFDC-A28D-555A22F44278}"/>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9" name="Freeform 558">
              <a:extLst>
                <a:ext uri="{FF2B5EF4-FFF2-40B4-BE49-F238E27FC236}">
                  <a16:creationId xmlns:a16="http://schemas.microsoft.com/office/drawing/2014/main" id="{FA9954FD-3312-27A9-CE75-635F9DF97106}"/>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0" name="Freeform 559">
              <a:extLst>
                <a:ext uri="{FF2B5EF4-FFF2-40B4-BE49-F238E27FC236}">
                  <a16:creationId xmlns:a16="http://schemas.microsoft.com/office/drawing/2014/main" id="{BAA42449-6EBB-F487-CB23-44B03804FC8B}"/>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1" name="Oval 560">
              <a:extLst>
                <a:ext uri="{FF2B5EF4-FFF2-40B4-BE49-F238E27FC236}">
                  <a16:creationId xmlns:a16="http://schemas.microsoft.com/office/drawing/2014/main" id="{22493332-7631-B17D-B081-DE5005AE989F}"/>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2" name="Oval 561">
              <a:extLst>
                <a:ext uri="{FF2B5EF4-FFF2-40B4-BE49-F238E27FC236}">
                  <a16:creationId xmlns:a16="http://schemas.microsoft.com/office/drawing/2014/main" id="{78491CA5-5BA8-6598-2BFB-19EA9AB232CF}"/>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3" name="Freeform 562">
              <a:extLst>
                <a:ext uri="{FF2B5EF4-FFF2-40B4-BE49-F238E27FC236}">
                  <a16:creationId xmlns:a16="http://schemas.microsoft.com/office/drawing/2014/main" id="{232339EA-759B-49ED-A86D-0753B8B0EA24}"/>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4" name="Freeform 563">
              <a:extLst>
                <a:ext uri="{FF2B5EF4-FFF2-40B4-BE49-F238E27FC236}">
                  <a16:creationId xmlns:a16="http://schemas.microsoft.com/office/drawing/2014/main" id="{8AC3C04A-B536-E226-8CCD-B6EE969BACA8}"/>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5" name="Freeform 564">
              <a:extLst>
                <a:ext uri="{FF2B5EF4-FFF2-40B4-BE49-F238E27FC236}">
                  <a16:creationId xmlns:a16="http://schemas.microsoft.com/office/drawing/2014/main" id="{51E77321-F1A4-2955-F008-7B2A9AD0A579}"/>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6" name="Freeform 565">
              <a:extLst>
                <a:ext uri="{FF2B5EF4-FFF2-40B4-BE49-F238E27FC236}">
                  <a16:creationId xmlns:a16="http://schemas.microsoft.com/office/drawing/2014/main" id="{F00772F9-6788-78D7-51B0-8EB82E68626E}"/>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7" name="Freeform 566">
              <a:extLst>
                <a:ext uri="{FF2B5EF4-FFF2-40B4-BE49-F238E27FC236}">
                  <a16:creationId xmlns:a16="http://schemas.microsoft.com/office/drawing/2014/main" id="{8FD908CF-D1EA-348B-5FC1-B435D77334AE}"/>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8" name="Freeform 578">
              <a:extLst>
                <a:ext uri="{FF2B5EF4-FFF2-40B4-BE49-F238E27FC236}">
                  <a16:creationId xmlns:a16="http://schemas.microsoft.com/office/drawing/2014/main" id="{29D17CFC-3483-8789-511C-8F196D3E9665}"/>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9" name="Freeform 579">
              <a:extLst>
                <a:ext uri="{FF2B5EF4-FFF2-40B4-BE49-F238E27FC236}">
                  <a16:creationId xmlns:a16="http://schemas.microsoft.com/office/drawing/2014/main" id="{05F76E5E-9992-E92A-5F84-40D9133CC03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0" name="Freeform 580">
              <a:extLst>
                <a:ext uri="{FF2B5EF4-FFF2-40B4-BE49-F238E27FC236}">
                  <a16:creationId xmlns:a16="http://schemas.microsoft.com/office/drawing/2014/main" id="{745E5111-135E-B662-93EE-F5463FB64123}"/>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1" name="Freeform 581">
              <a:extLst>
                <a:ext uri="{FF2B5EF4-FFF2-40B4-BE49-F238E27FC236}">
                  <a16:creationId xmlns:a16="http://schemas.microsoft.com/office/drawing/2014/main" id="{A7C6F850-D128-601D-D3C4-EFD3DFC428D3}"/>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2" name="Freeform 582">
              <a:extLst>
                <a:ext uri="{FF2B5EF4-FFF2-40B4-BE49-F238E27FC236}">
                  <a16:creationId xmlns:a16="http://schemas.microsoft.com/office/drawing/2014/main" id="{C3413FBA-8ED3-89FE-E140-66A9AB4D7806}"/>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3" name="Oval 583">
              <a:extLst>
                <a:ext uri="{FF2B5EF4-FFF2-40B4-BE49-F238E27FC236}">
                  <a16:creationId xmlns:a16="http://schemas.microsoft.com/office/drawing/2014/main" id="{3164A91C-6180-6BD3-567F-F9244BCC1BA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4" name="Freeform 584">
              <a:extLst>
                <a:ext uri="{FF2B5EF4-FFF2-40B4-BE49-F238E27FC236}">
                  <a16:creationId xmlns:a16="http://schemas.microsoft.com/office/drawing/2014/main" id="{D5F6B6FB-1B5F-1790-FBF6-827B9F719570}"/>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5" name="Freeform 585">
              <a:extLst>
                <a:ext uri="{FF2B5EF4-FFF2-40B4-BE49-F238E27FC236}">
                  <a16:creationId xmlns:a16="http://schemas.microsoft.com/office/drawing/2014/main" id="{8C011A0C-81DE-F7E1-05BB-5A4CA6EC8257}"/>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6" name="Freeform 586">
              <a:extLst>
                <a:ext uri="{FF2B5EF4-FFF2-40B4-BE49-F238E27FC236}">
                  <a16:creationId xmlns:a16="http://schemas.microsoft.com/office/drawing/2014/main" id="{302CDEE3-724D-CFE5-E769-8A6A123CDEF4}"/>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7" name="Freeform 598">
              <a:extLst>
                <a:ext uri="{FF2B5EF4-FFF2-40B4-BE49-F238E27FC236}">
                  <a16:creationId xmlns:a16="http://schemas.microsoft.com/office/drawing/2014/main" id="{5A19F751-ACC3-CAFA-5BF3-90D431FF91EB}"/>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8" name="Freeform 599">
              <a:extLst>
                <a:ext uri="{FF2B5EF4-FFF2-40B4-BE49-F238E27FC236}">
                  <a16:creationId xmlns:a16="http://schemas.microsoft.com/office/drawing/2014/main" id="{5822E495-0E1E-8439-3B30-3D8BC9ADC564}"/>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9" name="Freeform 600">
              <a:extLst>
                <a:ext uri="{FF2B5EF4-FFF2-40B4-BE49-F238E27FC236}">
                  <a16:creationId xmlns:a16="http://schemas.microsoft.com/office/drawing/2014/main" id="{E40FC2C2-556B-0596-6783-4480FF753191}"/>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0" name="Freeform 601">
              <a:extLst>
                <a:ext uri="{FF2B5EF4-FFF2-40B4-BE49-F238E27FC236}">
                  <a16:creationId xmlns:a16="http://schemas.microsoft.com/office/drawing/2014/main" id="{5FC08F83-3F8D-CEA1-51C5-AAA652302BEF}"/>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1" name="Freeform 602">
              <a:extLst>
                <a:ext uri="{FF2B5EF4-FFF2-40B4-BE49-F238E27FC236}">
                  <a16:creationId xmlns:a16="http://schemas.microsoft.com/office/drawing/2014/main" id="{F548625C-5E59-78C5-92EE-A4D3E20CDFC2}"/>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2" name="Oval 603">
              <a:extLst>
                <a:ext uri="{FF2B5EF4-FFF2-40B4-BE49-F238E27FC236}">
                  <a16:creationId xmlns:a16="http://schemas.microsoft.com/office/drawing/2014/main" id="{3FB6A315-0279-5D20-C626-E5D16559105A}"/>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3" name="Oval 604">
              <a:extLst>
                <a:ext uri="{FF2B5EF4-FFF2-40B4-BE49-F238E27FC236}">
                  <a16:creationId xmlns:a16="http://schemas.microsoft.com/office/drawing/2014/main" id="{122B29C5-4B3D-3B97-D51C-C31D67960CFD}"/>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4" name="Freeform 605">
              <a:extLst>
                <a:ext uri="{FF2B5EF4-FFF2-40B4-BE49-F238E27FC236}">
                  <a16:creationId xmlns:a16="http://schemas.microsoft.com/office/drawing/2014/main" id="{80402CF2-DEAC-7761-D15F-0322EE76743B}"/>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5" name="Freeform 606">
              <a:extLst>
                <a:ext uri="{FF2B5EF4-FFF2-40B4-BE49-F238E27FC236}">
                  <a16:creationId xmlns:a16="http://schemas.microsoft.com/office/drawing/2014/main" id="{CE85CF84-CEA7-5BE8-9081-7CBA5209F82D}"/>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646" name="Grupo 645">
            <a:extLst>
              <a:ext uri="{FF2B5EF4-FFF2-40B4-BE49-F238E27FC236}">
                <a16:creationId xmlns:a16="http://schemas.microsoft.com/office/drawing/2014/main" id="{1AEB289A-1894-C9BD-81BE-A263F6A6FE8E}"/>
              </a:ext>
            </a:extLst>
          </p:cNvPr>
          <p:cNvGrpSpPr/>
          <p:nvPr userDrawn="1"/>
        </p:nvGrpSpPr>
        <p:grpSpPr>
          <a:xfrm flipH="1">
            <a:off x="8329145" y="-639688"/>
            <a:ext cx="1507863" cy="1510278"/>
            <a:chOff x="39184" y="-151930"/>
            <a:chExt cx="1309806" cy="1311904"/>
          </a:xfrm>
          <a:solidFill>
            <a:schemeClr val="accent1"/>
          </a:solidFill>
        </p:grpSpPr>
        <p:sp>
          <p:nvSpPr>
            <p:cNvPr id="647" name="Oval 357">
              <a:extLst>
                <a:ext uri="{FF2B5EF4-FFF2-40B4-BE49-F238E27FC236}">
                  <a16:creationId xmlns:a16="http://schemas.microsoft.com/office/drawing/2014/main" id="{786697A8-0C42-5701-F82D-C9913DC7E1FF}"/>
                </a:ext>
              </a:extLst>
            </p:cNvPr>
            <p:cNvSpPr>
              <a:spLocks noChangeArrowheads="1"/>
            </p:cNvSpPr>
            <p:nvPr/>
          </p:nvSpPr>
          <p:spPr bwMode="auto">
            <a:xfrm>
              <a:off x="1304909" y="544953"/>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8" name="Freeform 358">
              <a:extLst>
                <a:ext uri="{FF2B5EF4-FFF2-40B4-BE49-F238E27FC236}">
                  <a16:creationId xmlns:a16="http://schemas.microsoft.com/office/drawing/2014/main" id="{AE15A62A-E122-F299-6F7E-D29E288FE79D}"/>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9" name="Freeform 359">
              <a:extLst>
                <a:ext uri="{FF2B5EF4-FFF2-40B4-BE49-F238E27FC236}">
                  <a16:creationId xmlns:a16="http://schemas.microsoft.com/office/drawing/2014/main" id="{93701B10-B4E5-37A5-8136-B9EB4824E4B4}"/>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0" name="Freeform 360">
              <a:extLst>
                <a:ext uri="{FF2B5EF4-FFF2-40B4-BE49-F238E27FC236}">
                  <a16:creationId xmlns:a16="http://schemas.microsoft.com/office/drawing/2014/main" id="{BBF110B7-4D47-533A-379D-6B7ED3110621}"/>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1" name="Freeform 361">
              <a:extLst>
                <a:ext uri="{FF2B5EF4-FFF2-40B4-BE49-F238E27FC236}">
                  <a16:creationId xmlns:a16="http://schemas.microsoft.com/office/drawing/2014/main" id="{800B48FC-24D0-62E6-94A6-6F8789DCF796}"/>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2" name="Freeform 362">
              <a:extLst>
                <a:ext uri="{FF2B5EF4-FFF2-40B4-BE49-F238E27FC236}">
                  <a16:creationId xmlns:a16="http://schemas.microsoft.com/office/drawing/2014/main" id="{4435880E-5761-8C59-8807-62803951CBDC}"/>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3" name="Freeform 363">
              <a:extLst>
                <a:ext uri="{FF2B5EF4-FFF2-40B4-BE49-F238E27FC236}">
                  <a16:creationId xmlns:a16="http://schemas.microsoft.com/office/drawing/2014/main" id="{37445C20-F388-962B-1F45-14778A86BF49}"/>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4" name="Freeform 364">
              <a:extLst>
                <a:ext uri="{FF2B5EF4-FFF2-40B4-BE49-F238E27FC236}">
                  <a16:creationId xmlns:a16="http://schemas.microsoft.com/office/drawing/2014/main" id="{129DCB00-0623-3B27-9275-0991E3D4FD64}"/>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5" name="Freeform 365">
              <a:extLst>
                <a:ext uri="{FF2B5EF4-FFF2-40B4-BE49-F238E27FC236}">
                  <a16:creationId xmlns:a16="http://schemas.microsoft.com/office/drawing/2014/main" id="{1F855168-3A02-9F82-68F8-2EE7CF617495}"/>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6" name="Freeform 377">
              <a:extLst>
                <a:ext uri="{FF2B5EF4-FFF2-40B4-BE49-F238E27FC236}">
                  <a16:creationId xmlns:a16="http://schemas.microsoft.com/office/drawing/2014/main" id="{6F0ADB5D-6EC3-9752-4717-0CAF7D67F498}"/>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7" name="Freeform 378">
              <a:extLst>
                <a:ext uri="{FF2B5EF4-FFF2-40B4-BE49-F238E27FC236}">
                  <a16:creationId xmlns:a16="http://schemas.microsoft.com/office/drawing/2014/main" id="{FAEDF27F-621E-5886-739E-56033B60B7D2}"/>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8" name="Oval 379">
              <a:extLst>
                <a:ext uri="{FF2B5EF4-FFF2-40B4-BE49-F238E27FC236}">
                  <a16:creationId xmlns:a16="http://schemas.microsoft.com/office/drawing/2014/main" id="{B8EDE8CF-8819-DA5A-CE41-6C0EF59EC164}"/>
                </a:ext>
              </a:extLst>
            </p:cNvPr>
            <p:cNvSpPr>
              <a:spLocks noChangeArrowheads="1"/>
            </p:cNvSpPr>
            <p:nvPr/>
          </p:nvSpPr>
          <p:spPr bwMode="auto">
            <a:xfrm>
              <a:off x="1105499" y="628915"/>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9" name="Oval 380">
              <a:extLst>
                <a:ext uri="{FF2B5EF4-FFF2-40B4-BE49-F238E27FC236}">
                  <a16:creationId xmlns:a16="http://schemas.microsoft.com/office/drawing/2014/main" id="{E70F87B1-6FF6-FB44-4ED0-53EBE7ACBF77}"/>
                </a:ext>
              </a:extLst>
            </p:cNvPr>
            <p:cNvSpPr>
              <a:spLocks noChangeArrowheads="1"/>
            </p:cNvSpPr>
            <p:nvPr/>
          </p:nvSpPr>
          <p:spPr bwMode="auto">
            <a:xfrm>
              <a:off x="1034132" y="700282"/>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0" name="Freeform 381">
              <a:extLst>
                <a:ext uri="{FF2B5EF4-FFF2-40B4-BE49-F238E27FC236}">
                  <a16:creationId xmlns:a16="http://schemas.microsoft.com/office/drawing/2014/main" id="{356B7AEA-9073-DCA9-D046-1405B6768EBD}"/>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1" name="Freeform 382">
              <a:extLst>
                <a:ext uri="{FF2B5EF4-FFF2-40B4-BE49-F238E27FC236}">
                  <a16:creationId xmlns:a16="http://schemas.microsoft.com/office/drawing/2014/main" id="{5645E7EE-0E77-CE9B-39E8-5755F9BFD3B9}"/>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2" name="Freeform 383">
              <a:extLst>
                <a:ext uri="{FF2B5EF4-FFF2-40B4-BE49-F238E27FC236}">
                  <a16:creationId xmlns:a16="http://schemas.microsoft.com/office/drawing/2014/main" id="{F5F11D96-E56F-C04C-B9E7-50CAB2596D5E}"/>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3" name="Freeform 384">
              <a:extLst>
                <a:ext uri="{FF2B5EF4-FFF2-40B4-BE49-F238E27FC236}">
                  <a16:creationId xmlns:a16="http://schemas.microsoft.com/office/drawing/2014/main" id="{06C5EBE1-C713-5D99-777B-74BEE4B1402E}"/>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4" name="Freeform 385">
              <a:extLst>
                <a:ext uri="{FF2B5EF4-FFF2-40B4-BE49-F238E27FC236}">
                  <a16:creationId xmlns:a16="http://schemas.microsoft.com/office/drawing/2014/main" id="{39A2C946-694E-F244-4812-D7D4F1A060EE}"/>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5" name="Freeform 397">
              <a:extLst>
                <a:ext uri="{FF2B5EF4-FFF2-40B4-BE49-F238E27FC236}">
                  <a16:creationId xmlns:a16="http://schemas.microsoft.com/office/drawing/2014/main" id="{891131D4-F03C-2A22-48B7-54191CAB9D78}"/>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6" name="Freeform 398">
              <a:extLst>
                <a:ext uri="{FF2B5EF4-FFF2-40B4-BE49-F238E27FC236}">
                  <a16:creationId xmlns:a16="http://schemas.microsoft.com/office/drawing/2014/main" id="{A5AD32E2-5642-DD48-F3CA-50AF753AF139}"/>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7" name="Oval 399">
              <a:extLst>
                <a:ext uri="{FF2B5EF4-FFF2-40B4-BE49-F238E27FC236}">
                  <a16:creationId xmlns:a16="http://schemas.microsoft.com/office/drawing/2014/main" id="{B9A673B9-3586-8F04-3062-E446E811ED4D}"/>
                </a:ext>
              </a:extLst>
            </p:cNvPr>
            <p:cNvSpPr>
              <a:spLocks noChangeArrowheads="1"/>
            </p:cNvSpPr>
            <p:nvPr/>
          </p:nvSpPr>
          <p:spPr bwMode="auto">
            <a:xfrm>
              <a:off x="1046726" y="572240"/>
              <a:ext cx="44081" cy="440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8" name="Oval 400">
              <a:extLst>
                <a:ext uri="{FF2B5EF4-FFF2-40B4-BE49-F238E27FC236}">
                  <a16:creationId xmlns:a16="http://schemas.microsoft.com/office/drawing/2014/main" id="{00B81DEB-EEA4-CE4E-202C-19F66DFC67BC}"/>
                </a:ext>
              </a:extLst>
            </p:cNvPr>
            <p:cNvSpPr>
              <a:spLocks noChangeArrowheads="1"/>
            </p:cNvSpPr>
            <p:nvPr/>
          </p:nvSpPr>
          <p:spPr bwMode="auto">
            <a:xfrm>
              <a:off x="975359" y="643608"/>
              <a:ext cx="44081"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9" name="Freeform 401">
              <a:extLst>
                <a:ext uri="{FF2B5EF4-FFF2-40B4-BE49-F238E27FC236}">
                  <a16:creationId xmlns:a16="http://schemas.microsoft.com/office/drawing/2014/main" id="{45D098FA-4688-4E05-8C91-1B853FDFFFC5}"/>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0" name="Freeform 402">
              <a:extLst>
                <a:ext uri="{FF2B5EF4-FFF2-40B4-BE49-F238E27FC236}">
                  <a16:creationId xmlns:a16="http://schemas.microsoft.com/office/drawing/2014/main" id="{5F16B6CD-3F8A-1E0E-6664-C87185171458}"/>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1" name="Freeform 403">
              <a:extLst>
                <a:ext uri="{FF2B5EF4-FFF2-40B4-BE49-F238E27FC236}">
                  <a16:creationId xmlns:a16="http://schemas.microsoft.com/office/drawing/2014/main" id="{FA863D65-10A2-C991-C750-B7676A7043DA}"/>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2" name="Freeform 404">
              <a:extLst>
                <a:ext uri="{FF2B5EF4-FFF2-40B4-BE49-F238E27FC236}">
                  <a16:creationId xmlns:a16="http://schemas.microsoft.com/office/drawing/2014/main" id="{08C87244-E0C3-BA78-4EE5-3F05AF8E06AB}"/>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3" name="Freeform 405">
              <a:extLst>
                <a:ext uri="{FF2B5EF4-FFF2-40B4-BE49-F238E27FC236}">
                  <a16:creationId xmlns:a16="http://schemas.microsoft.com/office/drawing/2014/main" id="{CBAFFE1A-96AC-523C-CEC6-885F68E35546}"/>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4" name="Freeform 418">
              <a:extLst>
                <a:ext uri="{FF2B5EF4-FFF2-40B4-BE49-F238E27FC236}">
                  <a16:creationId xmlns:a16="http://schemas.microsoft.com/office/drawing/2014/main" id="{3709263D-EAFB-2CF1-2279-AF359740B69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5" name="Freeform 419">
              <a:extLst>
                <a:ext uri="{FF2B5EF4-FFF2-40B4-BE49-F238E27FC236}">
                  <a16:creationId xmlns:a16="http://schemas.microsoft.com/office/drawing/2014/main" id="{1F0537D3-E74C-A603-A130-CE0BC3AC692C}"/>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6" name="Freeform 420">
              <a:extLst>
                <a:ext uri="{FF2B5EF4-FFF2-40B4-BE49-F238E27FC236}">
                  <a16:creationId xmlns:a16="http://schemas.microsoft.com/office/drawing/2014/main" id="{5A817384-8946-7641-E46D-CD9B326CBE2F}"/>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7" name="Freeform 421">
              <a:extLst>
                <a:ext uri="{FF2B5EF4-FFF2-40B4-BE49-F238E27FC236}">
                  <a16:creationId xmlns:a16="http://schemas.microsoft.com/office/drawing/2014/main" id="{6088C79D-3A37-2535-663F-FE02CF6E4A64}"/>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8" name="Freeform 422">
              <a:extLst>
                <a:ext uri="{FF2B5EF4-FFF2-40B4-BE49-F238E27FC236}">
                  <a16:creationId xmlns:a16="http://schemas.microsoft.com/office/drawing/2014/main" id="{5893BB48-B2E5-9EB6-928C-5BCB5919A427}"/>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9" name="Oval 423">
              <a:extLst>
                <a:ext uri="{FF2B5EF4-FFF2-40B4-BE49-F238E27FC236}">
                  <a16:creationId xmlns:a16="http://schemas.microsoft.com/office/drawing/2014/main" id="{9C86D1E6-646B-6F5A-3147-40DA976B73FB}"/>
                </a:ext>
              </a:extLst>
            </p:cNvPr>
            <p:cNvSpPr>
              <a:spLocks noChangeArrowheads="1"/>
            </p:cNvSpPr>
            <p:nvPr/>
          </p:nvSpPr>
          <p:spPr bwMode="auto">
            <a:xfrm>
              <a:off x="775949" y="727570"/>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0" name="Freeform 424">
              <a:extLst>
                <a:ext uri="{FF2B5EF4-FFF2-40B4-BE49-F238E27FC236}">
                  <a16:creationId xmlns:a16="http://schemas.microsoft.com/office/drawing/2014/main" id="{915A773F-281F-588D-5F63-9023ADA6CADE}"/>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1" name="Freeform 425">
              <a:extLst>
                <a:ext uri="{FF2B5EF4-FFF2-40B4-BE49-F238E27FC236}">
                  <a16:creationId xmlns:a16="http://schemas.microsoft.com/office/drawing/2014/main" id="{90C9F37F-CA03-FEDA-3061-05C0F9B2DE2F}"/>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2" name="Freeform 426">
              <a:extLst>
                <a:ext uri="{FF2B5EF4-FFF2-40B4-BE49-F238E27FC236}">
                  <a16:creationId xmlns:a16="http://schemas.microsoft.com/office/drawing/2014/main" id="{5731486D-7ED9-EF69-D676-33597FBE967E}"/>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3" name="Freeform 438">
              <a:extLst>
                <a:ext uri="{FF2B5EF4-FFF2-40B4-BE49-F238E27FC236}">
                  <a16:creationId xmlns:a16="http://schemas.microsoft.com/office/drawing/2014/main" id="{DA844360-BF5C-AAD9-3E78-A2FE3168AF76}"/>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4" name="Freeform 439">
              <a:extLst>
                <a:ext uri="{FF2B5EF4-FFF2-40B4-BE49-F238E27FC236}">
                  <a16:creationId xmlns:a16="http://schemas.microsoft.com/office/drawing/2014/main" id="{06132149-15C3-BF99-DF8F-C613D76E981E}"/>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5" name="Freeform 440">
              <a:extLst>
                <a:ext uri="{FF2B5EF4-FFF2-40B4-BE49-F238E27FC236}">
                  <a16:creationId xmlns:a16="http://schemas.microsoft.com/office/drawing/2014/main" id="{2614704F-AA0A-43B2-D1D5-6534067B26CF}"/>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6" name="Freeform 441">
              <a:extLst>
                <a:ext uri="{FF2B5EF4-FFF2-40B4-BE49-F238E27FC236}">
                  <a16:creationId xmlns:a16="http://schemas.microsoft.com/office/drawing/2014/main" id="{EDCFDE8C-4615-2009-8C37-399381580368}"/>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7" name="Freeform 442">
              <a:extLst>
                <a:ext uri="{FF2B5EF4-FFF2-40B4-BE49-F238E27FC236}">
                  <a16:creationId xmlns:a16="http://schemas.microsoft.com/office/drawing/2014/main" id="{83208649-66A8-42AE-4EFA-133BD2F5BD9E}"/>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8" name="Oval 443">
              <a:extLst>
                <a:ext uri="{FF2B5EF4-FFF2-40B4-BE49-F238E27FC236}">
                  <a16:creationId xmlns:a16="http://schemas.microsoft.com/office/drawing/2014/main" id="{30CDB1A1-E314-FBA5-0CCF-623E0899E0E1}"/>
                </a:ext>
              </a:extLst>
            </p:cNvPr>
            <p:cNvSpPr>
              <a:spLocks noChangeArrowheads="1"/>
            </p:cNvSpPr>
            <p:nvPr/>
          </p:nvSpPr>
          <p:spPr bwMode="auto">
            <a:xfrm>
              <a:off x="717176" y="66879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9" name="Oval 444">
              <a:extLst>
                <a:ext uri="{FF2B5EF4-FFF2-40B4-BE49-F238E27FC236}">
                  <a16:creationId xmlns:a16="http://schemas.microsoft.com/office/drawing/2014/main" id="{26421220-75E1-D8E7-914A-241985391A27}"/>
                </a:ext>
              </a:extLst>
            </p:cNvPr>
            <p:cNvSpPr>
              <a:spLocks noChangeArrowheads="1"/>
            </p:cNvSpPr>
            <p:nvPr/>
          </p:nvSpPr>
          <p:spPr bwMode="auto">
            <a:xfrm>
              <a:off x="647907" y="740164"/>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0" name="Freeform 445">
              <a:extLst>
                <a:ext uri="{FF2B5EF4-FFF2-40B4-BE49-F238E27FC236}">
                  <a16:creationId xmlns:a16="http://schemas.microsoft.com/office/drawing/2014/main" id="{1BF6839C-74C8-E9A6-D2F4-BC413DA8BFAE}"/>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1" name="Freeform 446">
              <a:extLst>
                <a:ext uri="{FF2B5EF4-FFF2-40B4-BE49-F238E27FC236}">
                  <a16:creationId xmlns:a16="http://schemas.microsoft.com/office/drawing/2014/main" id="{D7CD945B-A4BF-338D-2CE5-681E860F0985}"/>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2" name="Freeform 458">
              <a:extLst>
                <a:ext uri="{FF2B5EF4-FFF2-40B4-BE49-F238E27FC236}">
                  <a16:creationId xmlns:a16="http://schemas.microsoft.com/office/drawing/2014/main" id="{EC528A84-ED52-8475-9E2A-6AB3C59041C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3" name="Freeform 459">
              <a:extLst>
                <a:ext uri="{FF2B5EF4-FFF2-40B4-BE49-F238E27FC236}">
                  <a16:creationId xmlns:a16="http://schemas.microsoft.com/office/drawing/2014/main" id="{EFA28DD5-D872-958A-E487-2B6E215B152D}"/>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4" name="Freeform 460">
              <a:extLst>
                <a:ext uri="{FF2B5EF4-FFF2-40B4-BE49-F238E27FC236}">
                  <a16:creationId xmlns:a16="http://schemas.microsoft.com/office/drawing/2014/main" id="{4D1A215E-5664-06E5-B072-A1FCD142401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5" name="Freeform 461">
              <a:extLst>
                <a:ext uri="{FF2B5EF4-FFF2-40B4-BE49-F238E27FC236}">
                  <a16:creationId xmlns:a16="http://schemas.microsoft.com/office/drawing/2014/main" id="{9E277024-1384-82B8-ECC1-3449B0F18236}"/>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6" name="Freeform 462">
              <a:extLst>
                <a:ext uri="{FF2B5EF4-FFF2-40B4-BE49-F238E27FC236}">
                  <a16:creationId xmlns:a16="http://schemas.microsoft.com/office/drawing/2014/main" id="{B08B7D52-E5D6-BFB3-E8B8-59210188C932}"/>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7" name="Freeform 463">
              <a:extLst>
                <a:ext uri="{FF2B5EF4-FFF2-40B4-BE49-F238E27FC236}">
                  <a16:creationId xmlns:a16="http://schemas.microsoft.com/office/drawing/2014/main" id="{CD7D5ABD-6484-FCB7-8181-7A45619C7970}"/>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8" name="Freeform 464">
              <a:extLst>
                <a:ext uri="{FF2B5EF4-FFF2-40B4-BE49-F238E27FC236}">
                  <a16:creationId xmlns:a16="http://schemas.microsoft.com/office/drawing/2014/main" id="{726E5EA4-56B5-FCDF-1EF3-1A3A7E1B059B}"/>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9" name="Freeform 465">
              <a:extLst>
                <a:ext uri="{FF2B5EF4-FFF2-40B4-BE49-F238E27FC236}">
                  <a16:creationId xmlns:a16="http://schemas.microsoft.com/office/drawing/2014/main" id="{28C4BDF4-C673-27C6-6BF0-B88328180BCD}"/>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0" name="Freeform 466">
              <a:extLst>
                <a:ext uri="{FF2B5EF4-FFF2-40B4-BE49-F238E27FC236}">
                  <a16:creationId xmlns:a16="http://schemas.microsoft.com/office/drawing/2014/main" id="{9748EDA5-B828-092B-5592-E4CF6D8D7125}"/>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1" name="Freeform 478">
              <a:extLst>
                <a:ext uri="{FF2B5EF4-FFF2-40B4-BE49-F238E27FC236}">
                  <a16:creationId xmlns:a16="http://schemas.microsoft.com/office/drawing/2014/main" id="{F4511118-13A1-34F9-F844-6659599721BF}"/>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2" name="Freeform 479">
              <a:extLst>
                <a:ext uri="{FF2B5EF4-FFF2-40B4-BE49-F238E27FC236}">
                  <a16:creationId xmlns:a16="http://schemas.microsoft.com/office/drawing/2014/main" id="{1CCAF0DC-C56A-83CC-0403-7CDCDA4D861F}"/>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3" name="Freeform 480">
              <a:extLst>
                <a:ext uri="{FF2B5EF4-FFF2-40B4-BE49-F238E27FC236}">
                  <a16:creationId xmlns:a16="http://schemas.microsoft.com/office/drawing/2014/main" id="{02E4E89C-D3D1-3E33-A936-4BCD12909235}"/>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4" name="Freeform 481">
              <a:extLst>
                <a:ext uri="{FF2B5EF4-FFF2-40B4-BE49-F238E27FC236}">
                  <a16:creationId xmlns:a16="http://schemas.microsoft.com/office/drawing/2014/main" id="{65A93FE9-F8AC-8E1E-CAB5-4276B793025F}"/>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5" name="Freeform 482">
              <a:extLst>
                <a:ext uri="{FF2B5EF4-FFF2-40B4-BE49-F238E27FC236}">
                  <a16:creationId xmlns:a16="http://schemas.microsoft.com/office/drawing/2014/main" id="{896CAE93-7523-960B-FE8B-8301E16230C9}"/>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6" name="Freeform 483">
              <a:extLst>
                <a:ext uri="{FF2B5EF4-FFF2-40B4-BE49-F238E27FC236}">
                  <a16:creationId xmlns:a16="http://schemas.microsoft.com/office/drawing/2014/main" id="{62FF9716-7C2A-BE52-6A5F-E58F8F6EEDDD}"/>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7" name="Freeform 484">
              <a:extLst>
                <a:ext uri="{FF2B5EF4-FFF2-40B4-BE49-F238E27FC236}">
                  <a16:creationId xmlns:a16="http://schemas.microsoft.com/office/drawing/2014/main" id="{E3AAFB6B-B7AF-C412-7D34-A7890CF269D5}"/>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8" name="Freeform 485">
              <a:extLst>
                <a:ext uri="{FF2B5EF4-FFF2-40B4-BE49-F238E27FC236}">
                  <a16:creationId xmlns:a16="http://schemas.microsoft.com/office/drawing/2014/main" id="{A5875E77-D0D6-F8E9-2D9A-198B39AD15E9}"/>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9" name="Oval 486">
              <a:extLst>
                <a:ext uri="{FF2B5EF4-FFF2-40B4-BE49-F238E27FC236}">
                  <a16:creationId xmlns:a16="http://schemas.microsoft.com/office/drawing/2014/main" id="{AF87599F-2390-E4FE-9ABD-05D92D6D0886}"/>
                </a:ext>
              </a:extLst>
            </p:cNvPr>
            <p:cNvSpPr>
              <a:spLocks noChangeArrowheads="1"/>
            </p:cNvSpPr>
            <p:nvPr/>
          </p:nvSpPr>
          <p:spPr bwMode="auto">
            <a:xfrm>
              <a:off x="389725" y="765353"/>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0" name="Oval 498">
              <a:extLst>
                <a:ext uri="{FF2B5EF4-FFF2-40B4-BE49-F238E27FC236}">
                  <a16:creationId xmlns:a16="http://schemas.microsoft.com/office/drawing/2014/main" id="{36A9F937-7FCB-AB76-0218-B96A5EF24C07}"/>
                </a:ext>
              </a:extLst>
            </p:cNvPr>
            <p:cNvSpPr>
              <a:spLocks noChangeArrowheads="1"/>
            </p:cNvSpPr>
            <p:nvPr/>
          </p:nvSpPr>
          <p:spPr bwMode="auto">
            <a:xfrm>
              <a:off x="899793" y="139837"/>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1" name="Oval 499">
              <a:extLst>
                <a:ext uri="{FF2B5EF4-FFF2-40B4-BE49-F238E27FC236}">
                  <a16:creationId xmlns:a16="http://schemas.microsoft.com/office/drawing/2014/main" id="{E4B830FF-2175-86C6-20E8-86E07B37E1EF}"/>
                </a:ext>
              </a:extLst>
            </p:cNvPr>
            <p:cNvSpPr>
              <a:spLocks noChangeArrowheads="1"/>
            </p:cNvSpPr>
            <p:nvPr/>
          </p:nvSpPr>
          <p:spPr bwMode="auto">
            <a:xfrm>
              <a:off x="828425" y="211205"/>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2" name="Freeform 500">
              <a:extLst>
                <a:ext uri="{FF2B5EF4-FFF2-40B4-BE49-F238E27FC236}">
                  <a16:creationId xmlns:a16="http://schemas.microsoft.com/office/drawing/2014/main" id="{45FB705F-C926-25F6-9AC1-CCB9D9CDBF55}"/>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3" name="Freeform 501">
              <a:extLst>
                <a:ext uri="{FF2B5EF4-FFF2-40B4-BE49-F238E27FC236}">
                  <a16:creationId xmlns:a16="http://schemas.microsoft.com/office/drawing/2014/main" id="{710A5D33-3635-B8B0-76A4-352E12926B78}"/>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4" name="Freeform 502">
              <a:extLst>
                <a:ext uri="{FF2B5EF4-FFF2-40B4-BE49-F238E27FC236}">
                  <a16:creationId xmlns:a16="http://schemas.microsoft.com/office/drawing/2014/main" id="{D7C7AF15-C8F4-44A7-7DED-68C7CC68AF3D}"/>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5" name="Freeform 503">
              <a:extLst>
                <a:ext uri="{FF2B5EF4-FFF2-40B4-BE49-F238E27FC236}">
                  <a16:creationId xmlns:a16="http://schemas.microsoft.com/office/drawing/2014/main" id="{73E2C6CD-81C5-DEB4-54EC-9C091E9431FA}"/>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6" name="Freeform 504">
              <a:extLst>
                <a:ext uri="{FF2B5EF4-FFF2-40B4-BE49-F238E27FC236}">
                  <a16:creationId xmlns:a16="http://schemas.microsoft.com/office/drawing/2014/main" id="{93CB1E2A-3C63-12DE-F982-4F8E9487F918}"/>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7" name="Freeform 505">
              <a:extLst>
                <a:ext uri="{FF2B5EF4-FFF2-40B4-BE49-F238E27FC236}">
                  <a16:creationId xmlns:a16="http://schemas.microsoft.com/office/drawing/2014/main" id="{F54E8210-D984-36B3-A2B3-CE5154CA21B2}"/>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8" name="Freeform 506">
              <a:extLst>
                <a:ext uri="{FF2B5EF4-FFF2-40B4-BE49-F238E27FC236}">
                  <a16:creationId xmlns:a16="http://schemas.microsoft.com/office/drawing/2014/main" id="{7607BA26-03CC-4DC2-7C01-65B8397473A6}"/>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9" name="Oval 518">
              <a:extLst>
                <a:ext uri="{FF2B5EF4-FFF2-40B4-BE49-F238E27FC236}">
                  <a16:creationId xmlns:a16="http://schemas.microsoft.com/office/drawing/2014/main" id="{C372BBA6-2CA8-6E50-C331-FB6F1A1F24FE}"/>
                </a:ext>
              </a:extLst>
            </p:cNvPr>
            <p:cNvSpPr>
              <a:spLocks noChangeArrowheads="1"/>
            </p:cNvSpPr>
            <p:nvPr/>
          </p:nvSpPr>
          <p:spPr bwMode="auto">
            <a:xfrm>
              <a:off x="841020" y="81064"/>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0" name="Freeform 519">
              <a:extLst>
                <a:ext uri="{FF2B5EF4-FFF2-40B4-BE49-F238E27FC236}">
                  <a16:creationId xmlns:a16="http://schemas.microsoft.com/office/drawing/2014/main" id="{C95EBC2A-A9CF-EE7A-1B33-EB574045156F}"/>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1" name="Freeform 520">
              <a:extLst>
                <a:ext uri="{FF2B5EF4-FFF2-40B4-BE49-F238E27FC236}">
                  <a16:creationId xmlns:a16="http://schemas.microsoft.com/office/drawing/2014/main" id="{CB10C5C2-7789-611A-2417-CDF54095726B}"/>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2" name="Freeform 521">
              <a:extLst>
                <a:ext uri="{FF2B5EF4-FFF2-40B4-BE49-F238E27FC236}">
                  <a16:creationId xmlns:a16="http://schemas.microsoft.com/office/drawing/2014/main" id="{D5305040-4CDA-831D-B320-E00FE2439FB0}"/>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3" name="Freeform 522">
              <a:extLst>
                <a:ext uri="{FF2B5EF4-FFF2-40B4-BE49-F238E27FC236}">
                  <a16:creationId xmlns:a16="http://schemas.microsoft.com/office/drawing/2014/main" id="{6028922C-35F8-5603-0493-BEE0ABBD7641}"/>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4" name="Freeform 523">
              <a:extLst>
                <a:ext uri="{FF2B5EF4-FFF2-40B4-BE49-F238E27FC236}">
                  <a16:creationId xmlns:a16="http://schemas.microsoft.com/office/drawing/2014/main" id="{8737DD05-DD32-B3D2-B5BA-7986C6069DC5}"/>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5" name="Freeform 524">
              <a:extLst>
                <a:ext uri="{FF2B5EF4-FFF2-40B4-BE49-F238E27FC236}">
                  <a16:creationId xmlns:a16="http://schemas.microsoft.com/office/drawing/2014/main" id="{7CC603A3-9A81-AF40-14DD-BE8B5B91BED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6" name="Freeform 525">
              <a:extLst>
                <a:ext uri="{FF2B5EF4-FFF2-40B4-BE49-F238E27FC236}">
                  <a16:creationId xmlns:a16="http://schemas.microsoft.com/office/drawing/2014/main" id="{32090E01-E848-ACCE-0253-08CECDE1B13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7" name="Freeform 526">
              <a:extLst>
                <a:ext uri="{FF2B5EF4-FFF2-40B4-BE49-F238E27FC236}">
                  <a16:creationId xmlns:a16="http://schemas.microsoft.com/office/drawing/2014/main" id="{561D4FF6-4D1A-DBBD-4B8B-5256D7B65FAE}"/>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8" name="Freeform 538">
              <a:extLst>
                <a:ext uri="{FF2B5EF4-FFF2-40B4-BE49-F238E27FC236}">
                  <a16:creationId xmlns:a16="http://schemas.microsoft.com/office/drawing/2014/main" id="{5A14CCAF-955D-67A3-22E3-C722709E28D6}"/>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9" name="Freeform 539">
              <a:extLst>
                <a:ext uri="{FF2B5EF4-FFF2-40B4-BE49-F238E27FC236}">
                  <a16:creationId xmlns:a16="http://schemas.microsoft.com/office/drawing/2014/main" id="{4089C1AC-E5E6-042A-60B3-6EF85FB7B989}"/>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0" name="Oval 540">
              <a:extLst>
                <a:ext uri="{FF2B5EF4-FFF2-40B4-BE49-F238E27FC236}">
                  <a16:creationId xmlns:a16="http://schemas.microsoft.com/office/drawing/2014/main" id="{7A70138E-4AA8-FC1F-D053-1B0F673451D6}"/>
                </a:ext>
              </a:extLst>
            </p:cNvPr>
            <p:cNvSpPr>
              <a:spLocks noChangeArrowheads="1"/>
            </p:cNvSpPr>
            <p:nvPr/>
          </p:nvSpPr>
          <p:spPr bwMode="auto">
            <a:xfrm>
              <a:off x="641610" y="167125"/>
              <a:ext cx="44080" cy="41981"/>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1" name="Oval 541">
              <a:extLst>
                <a:ext uri="{FF2B5EF4-FFF2-40B4-BE49-F238E27FC236}">
                  <a16:creationId xmlns:a16="http://schemas.microsoft.com/office/drawing/2014/main" id="{0ACF30D4-6113-12E4-9B15-58281DDB152D}"/>
                </a:ext>
              </a:extLst>
            </p:cNvPr>
            <p:cNvSpPr>
              <a:spLocks noChangeArrowheads="1"/>
            </p:cNvSpPr>
            <p:nvPr/>
          </p:nvSpPr>
          <p:spPr bwMode="auto">
            <a:xfrm>
              <a:off x="570243" y="236393"/>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2" name="Freeform 542">
              <a:extLst>
                <a:ext uri="{FF2B5EF4-FFF2-40B4-BE49-F238E27FC236}">
                  <a16:creationId xmlns:a16="http://schemas.microsoft.com/office/drawing/2014/main" id="{68D014C4-F1C2-4C52-DADE-98BE8E6605AA}"/>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3" name="Freeform 543">
              <a:extLst>
                <a:ext uri="{FF2B5EF4-FFF2-40B4-BE49-F238E27FC236}">
                  <a16:creationId xmlns:a16="http://schemas.microsoft.com/office/drawing/2014/main" id="{D0774A84-CEFE-DD3A-9C9B-2E8C0E7BB327}"/>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4" name="Freeform 544">
              <a:extLst>
                <a:ext uri="{FF2B5EF4-FFF2-40B4-BE49-F238E27FC236}">
                  <a16:creationId xmlns:a16="http://schemas.microsoft.com/office/drawing/2014/main" id="{99F5ADF1-D667-3C66-0C42-46E0A5422F2F}"/>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5" name="Freeform 545">
              <a:extLst>
                <a:ext uri="{FF2B5EF4-FFF2-40B4-BE49-F238E27FC236}">
                  <a16:creationId xmlns:a16="http://schemas.microsoft.com/office/drawing/2014/main" id="{FDE5B265-9A66-29AA-C546-CC3FB927F38B}"/>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6" name="Freeform 546">
              <a:extLst>
                <a:ext uri="{FF2B5EF4-FFF2-40B4-BE49-F238E27FC236}">
                  <a16:creationId xmlns:a16="http://schemas.microsoft.com/office/drawing/2014/main" id="{A2C60D1B-602A-9406-470B-FC462ED5B4E4}"/>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7" name="Freeform 558">
              <a:extLst>
                <a:ext uri="{FF2B5EF4-FFF2-40B4-BE49-F238E27FC236}">
                  <a16:creationId xmlns:a16="http://schemas.microsoft.com/office/drawing/2014/main" id="{A00987A4-32C9-BC83-9DE0-2083E0BD18A9}"/>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8" name="Freeform 559">
              <a:extLst>
                <a:ext uri="{FF2B5EF4-FFF2-40B4-BE49-F238E27FC236}">
                  <a16:creationId xmlns:a16="http://schemas.microsoft.com/office/drawing/2014/main" id="{5FC9F9AB-6A61-CC82-7386-8BB248B91ED2}"/>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9" name="Oval 560">
              <a:extLst>
                <a:ext uri="{FF2B5EF4-FFF2-40B4-BE49-F238E27FC236}">
                  <a16:creationId xmlns:a16="http://schemas.microsoft.com/office/drawing/2014/main" id="{7B0F0678-FF75-B86D-82B8-5EC003C14AE3}"/>
                </a:ext>
              </a:extLst>
            </p:cNvPr>
            <p:cNvSpPr>
              <a:spLocks noChangeArrowheads="1"/>
            </p:cNvSpPr>
            <p:nvPr/>
          </p:nvSpPr>
          <p:spPr bwMode="auto">
            <a:xfrm>
              <a:off x="582837" y="108352"/>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0" name="Oval 561">
              <a:extLst>
                <a:ext uri="{FF2B5EF4-FFF2-40B4-BE49-F238E27FC236}">
                  <a16:creationId xmlns:a16="http://schemas.microsoft.com/office/drawing/2014/main" id="{C3C57E1A-2249-B3CF-F359-7EB58026DF46}"/>
                </a:ext>
              </a:extLst>
            </p:cNvPr>
            <p:cNvSpPr>
              <a:spLocks noChangeArrowheads="1"/>
            </p:cNvSpPr>
            <p:nvPr/>
          </p:nvSpPr>
          <p:spPr bwMode="auto">
            <a:xfrm>
              <a:off x="511469" y="179719"/>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1" name="Freeform 562">
              <a:extLst>
                <a:ext uri="{FF2B5EF4-FFF2-40B4-BE49-F238E27FC236}">
                  <a16:creationId xmlns:a16="http://schemas.microsoft.com/office/drawing/2014/main" id="{5D8623AF-7082-BC23-024A-5264B3163538}"/>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2" name="Freeform 563">
              <a:extLst>
                <a:ext uri="{FF2B5EF4-FFF2-40B4-BE49-F238E27FC236}">
                  <a16:creationId xmlns:a16="http://schemas.microsoft.com/office/drawing/2014/main" id="{70440064-DC5F-5B2C-1591-3C4BC8075A8A}"/>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3" name="Freeform 564">
              <a:extLst>
                <a:ext uri="{FF2B5EF4-FFF2-40B4-BE49-F238E27FC236}">
                  <a16:creationId xmlns:a16="http://schemas.microsoft.com/office/drawing/2014/main" id="{20A100CC-EA7D-62EA-E176-6A4139D1995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4" name="Freeform 565">
              <a:extLst>
                <a:ext uri="{FF2B5EF4-FFF2-40B4-BE49-F238E27FC236}">
                  <a16:creationId xmlns:a16="http://schemas.microsoft.com/office/drawing/2014/main" id="{9E1515B8-734F-02F2-AC3B-CEF69E667D1C}"/>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5" name="Freeform 566">
              <a:extLst>
                <a:ext uri="{FF2B5EF4-FFF2-40B4-BE49-F238E27FC236}">
                  <a16:creationId xmlns:a16="http://schemas.microsoft.com/office/drawing/2014/main" id="{1A5E801C-1292-EFBB-2917-6823B79D058A}"/>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6" name="Freeform 578">
              <a:extLst>
                <a:ext uri="{FF2B5EF4-FFF2-40B4-BE49-F238E27FC236}">
                  <a16:creationId xmlns:a16="http://schemas.microsoft.com/office/drawing/2014/main" id="{3D0B2773-27BE-EE2A-EBBF-9F93A2071ACF}"/>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7" name="Freeform 579">
              <a:extLst>
                <a:ext uri="{FF2B5EF4-FFF2-40B4-BE49-F238E27FC236}">
                  <a16:creationId xmlns:a16="http://schemas.microsoft.com/office/drawing/2014/main" id="{C81BA941-C4DC-6FDB-525A-5CFFCCEB85BD}"/>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8" name="Freeform 580">
              <a:extLst>
                <a:ext uri="{FF2B5EF4-FFF2-40B4-BE49-F238E27FC236}">
                  <a16:creationId xmlns:a16="http://schemas.microsoft.com/office/drawing/2014/main" id="{595952E7-9B78-923D-1AA5-389E4D07048E}"/>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9" name="Freeform 581">
              <a:extLst>
                <a:ext uri="{FF2B5EF4-FFF2-40B4-BE49-F238E27FC236}">
                  <a16:creationId xmlns:a16="http://schemas.microsoft.com/office/drawing/2014/main" id="{C0B61EB2-0E79-EC0E-A379-C412333BBD6E}"/>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0" name="Freeform 582">
              <a:extLst>
                <a:ext uri="{FF2B5EF4-FFF2-40B4-BE49-F238E27FC236}">
                  <a16:creationId xmlns:a16="http://schemas.microsoft.com/office/drawing/2014/main" id="{4925FB10-5481-92B2-7751-34645D2BCEF1}"/>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1" name="Oval 583">
              <a:extLst>
                <a:ext uri="{FF2B5EF4-FFF2-40B4-BE49-F238E27FC236}">
                  <a16:creationId xmlns:a16="http://schemas.microsoft.com/office/drawing/2014/main" id="{3CA78E2F-5EA8-B2D2-EA0A-A23F71E6E455}"/>
                </a:ext>
              </a:extLst>
            </p:cNvPr>
            <p:cNvSpPr>
              <a:spLocks noChangeArrowheads="1"/>
            </p:cNvSpPr>
            <p:nvPr/>
          </p:nvSpPr>
          <p:spPr bwMode="auto">
            <a:xfrm>
              <a:off x="312060" y="263681"/>
              <a:ext cx="44080"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2" name="Freeform 584">
              <a:extLst>
                <a:ext uri="{FF2B5EF4-FFF2-40B4-BE49-F238E27FC236}">
                  <a16:creationId xmlns:a16="http://schemas.microsoft.com/office/drawing/2014/main" id="{9541B9D9-6B6E-AF2E-95AA-AA2990A3379B}"/>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3" name="Freeform 585">
              <a:extLst>
                <a:ext uri="{FF2B5EF4-FFF2-40B4-BE49-F238E27FC236}">
                  <a16:creationId xmlns:a16="http://schemas.microsoft.com/office/drawing/2014/main" id="{9094B2AC-59BB-0B88-F393-5D77A36BA27E}"/>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4" name="Freeform 586">
              <a:extLst>
                <a:ext uri="{FF2B5EF4-FFF2-40B4-BE49-F238E27FC236}">
                  <a16:creationId xmlns:a16="http://schemas.microsoft.com/office/drawing/2014/main" id="{932FF444-C023-4ED2-2F54-014EA350C28A}"/>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5" name="Freeform 598">
              <a:extLst>
                <a:ext uri="{FF2B5EF4-FFF2-40B4-BE49-F238E27FC236}">
                  <a16:creationId xmlns:a16="http://schemas.microsoft.com/office/drawing/2014/main" id="{E44B6397-C76F-5CFE-740B-A6E80BEFF0C5}"/>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6" name="Freeform 599">
              <a:extLst>
                <a:ext uri="{FF2B5EF4-FFF2-40B4-BE49-F238E27FC236}">
                  <a16:creationId xmlns:a16="http://schemas.microsoft.com/office/drawing/2014/main" id="{3F7CA24B-2FE0-CC67-2A0D-3690F2902EF5}"/>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7" name="Freeform 600">
              <a:extLst>
                <a:ext uri="{FF2B5EF4-FFF2-40B4-BE49-F238E27FC236}">
                  <a16:creationId xmlns:a16="http://schemas.microsoft.com/office/drawing/2014/main" id="{56449BA6-CA5F-B8E4-7C2D-E36687932369}"/>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8" name="Freeform 601">
              <a:extLst>
                <a:ext uri="{FF2B5EF4-FFF2-40B4-BE49-F238E27FC236}">
                  <a16:creationId xmlns:a16="http://schemas.microsoft.com/office/drawing/2014/main" id="{A37FF3C2-940D-27EC-3C04-F662BE26DEF1}"/>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9" name="Freeform 602">
              <a:extLst>
                <a:ext uri="{FF2B5EF4-FFF2-40B4-BE49-F238E27FC236}">
                  <a16:creationId xmlns:a16="http://schemas.microsoft.com/office/drawing/2014/main" id="{63CFB13C-758C-2AA6-760A-EC059DEE960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0" name="Oval 603">
              <a:extLst>
                <a:ext uri="{FF2B5EF4-FFF2-40B4-BE49-F238E27FC236}">
                  <a16:creationId xmlns:a16="http://schemas.microsoft.com/office/drawing/2014/main" id="{0FAA3487-60DD-E93A-E7F6-F0FE4ED98963}"/>
                </a:ext>
              </a:extLst>
            </p:cNvPr>
            <p:cNvSpPr>
              <a:spLocks noChangeArrowheads="1"/>
            </p:cNvSpPr>
            <p:nvPr/>
          </p:nvSpPr>
          <p:spPr bwMode="auto">
            <a:xfrm>
              <a:off x="255386" y="204908"/>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1" name="Oval 604">
              <a:extLst>
                <a:ext uri="{FF2B5EF4-FFF2-40B4-BE49-F238E27FC236}">
                  <a16:creationId xmlns:a16="http://schemas.microsoft.com/office/drawing/2014/main" id="{EAF96612-73C8-18E2-EBE7-3B305240EA50}"/>
                </a:ext>
              </a:extLst>
            </p:cNvPr>
            <p:cNvSpPr>
              <a:spLocks noChangeArrowheads="1"/>
            </p:cNvSpPr>
            <p:nvPr/>
          </p:nvSpPr>
          <p:spPr bwMode="auto">
            <a:xfrm>
              <a:off x="184018" y="276275"/>
              <a:ext cx="41981" cy="4408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2" name="Freeform 605">
              <a:extLst>
                <a:ext uri="{FF2B5EF4-FFF2-40B4-BE49-F238E27FC236}">
                  <a16:creationId xmlns:a16="http://schemas.microsoft.com/office/drawing/2014/main" id="{6A89B892-A518-9D30-D052-58FBEA812637}"/>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3" name="Freeform 606">
              <a:extLst>
                <a:ext uri="{FF2B5EF4-FFF2-40B4-BE49-F238E27FC236}">
                  <a16:creationId xmlns:a16="http://schemas.microsoft.com/office/drawing/2014/main" id="{759EFE86-652F-BB2E-0234-AB76F19E0B73}"/>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withEffect">
                                  <p:stCondLst>
                                    <p:cond delay="0"/>
                                  </p:stCondLst>
                                  <p:childTnLst>
                                    <p:set>
                                      <p:cBhvr>
                                        <p:cTn id="6" dur="1" fill="hold">
                                          <p:stCondLst>
                                            <p:cond delay="0"/>
                                          </p:stCondLst>
                                        </p:cTn>
                                        <p:tgtEl>
                                          <p:spTgt spid="532"/>
                                        </p:tgtEl>
                                        <p:attrNameLst>
                                          <p:attrName>style.visibility</p:attrName>
                                        </p:attrNameLst>
                                      </p:cBhvr>
                                      <p:to>
                                        <p:strVal val="visible"/>
                                      </p:to>
                                    </p:set>
                                    <p:anim calcmode="lin" valueType="num">
                                      <p:cBhvr additive="base">
                                        <p:cTn id="7" dur="500" fill="hold"/>
                                        <p:tgtEl>
                                          <p:spTgt spid="532"/>
                                        </p:tgtEl>
                                        <p:attrNameLst>
                                          <p:attrName>ppt_x</p:attrName>
                                        </p:attrNameLst>
                                      </p:cBhvr>
                                      <p:tavLst>
                                        <p:tav tm="0">
                                          <p:val>
                                            <p:strVal val="1+#ppt_w/2"/>
                                          </p:val>
                                        </p:tav>
                                        <p:tav tm="100000">
                                          <p:val>
                                            <p:strVal val="#ppt_x"/>
                                          </p:val>
                                        </p:tav>
                                      </p:tavLst>
                                    </p:anim>
                                    <p:anim calcmode="lin" valueType="num">
                                      <p:cBhvr additive="base">
                                        <p:cTn id="8" dur="500" fill="hold"/>
                                        <p:tgtEl>
                                          <p:spTgt spid="532"/>
                                        </p:tgtEl>
                                        <p:attrNameLst>
                                          <p:attrName>ppt_y</p:attrName>
                                        </p:attrNameLst>
                                      </p:cBhvr>
                                      <p:tavLst>
                                        <p:tav tm="0">
                                          <p:val>
                                            <p:strVal val="1+#ppt_h/2"/>
                                          </p:val>
                                        </p:tav>
                                        <p:tav tm="100000">
                                          <p:val>
                                            <p:strVal val="#ppt_y"/>
                                          </p:val>
                                        </p:tav>
                                      </p:tavLst>
                                    </p:anim>
                                  </p:childTnLst>
                                </p:cTn>
                              </p:par>
                              <p:par>
                                <p:cTn id="9" presetID="2" presetClass="entr" presetSubtype="9" fill="hold" nodeType="withEffect">
                                  <p:stCondLst>
                                    <p:cond delay="0"/>
                                  </p:stCondLst>
                                  <p:childTnLst>
                                    <p:set>
                                      <p:cBhvr>
                                        <p:cTn id="10" dur="1" fill="hold">
                                          <p:stCondLst>
                                            <p:cond delay="0"/>
                                          </p:stCondLst>
                                        </p:cTn>
                                        <p:tgtEl>
                                          <p:spTgt spid="527"/>
                                        </p:tgtEl>
                                        <p:attrNameLst>
                                          <p:attrName>style.visibility</p:attrName>
                                        </p:attrNameLst>
                                      </p:cBhvr>
                                      <p:to>
                                        <p:strVal val="visible"/>
                                      </p:to>
                                    </p:set>
                                    <p:anim calcmode="lin" valueType="num">
                                      <p:cBhvr additive="base">
                                        <p:cTn id="11" dur="500" fill="hold"/>
                                        <p:tgtEl>
                                          <p:spTgt spid="527"/>
                                        </p:tgtEl>
                                        <p:attrNameLst>
                                          <p:attrName>ppt_x</p:attrName>
                                        </p:attrNameLst>
                                      </p:cBhvr>
                                      <p:tavLst>
                                        <p:tav tm="0">
                                          <p:val>
                                            <p:strVal val="0-#ppt_w/2"/>
                                          </p:val>
                                        </p:tav>
                                        <p:tav tm="100000">
                                          <p:val>
                                            <p:strVal val="#ppt_x"/>
                                          </p:val>
                                        </p:tav>
                                      </p:tavLst>
                                    </p:anim>
                                    <p:anim calcmode="lin" valueType="num">
                                      <p:cBhvr additive="base">
                                        <p:cTn id="12" dur="500" fill="hold"/>
                                        <p:tgtEl>
                                          <p:spTgt spid="527"/>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646"/>
                                        </p:tgtEl>
                                        <p:attrNameLst>
                                          <p:attrName>style.visibility</p:attrName>
                                        </p:attrNameLst>
                                      </p:cBhvr>
                                      <p:to>
                                        <p:strVal val="visible"/>
                                      </p:to>
                                    </p:set>
                                    <p:anim calcmode="lin" valueType="num">
                                      <p:cBhvr additive="base">
                                        <p:cTn id="15" dur="500" fill="hold"/>
                                        <p:tgtEl>
                                          <p:spTgt spid="646"/>
                                        </p:tgtEl>
                                        <p:attrNameLst>
                                          <p:attrName>ppt_x</p:attrName>
                                        </p:attrNameLst>
                                      </p:cBhvr>
                                      <p:tavLst>
                                        <p:tav tm="0">
                                          <p:val>
                                            <p:strVal val="1+#ppt_w/2"/>
                                          </p:val>
                                        </p:tav>
                                        <p:tav tm="100000">
                                          <p:val>
                                            <p:strVal val="#ppt_x"/>
                                          </p:val>
                                        </p:tav>
                                      </p:tavLst>
                                    </p:anim>
                                    <p:anim calcmode="lin" valueType="num">
                                      <p:cBhvr additive="base">
                                        <p:cTn id="16" dur="500" fill="hold"/>
                                        <p:tgtEl>
                                          <p:spTgt spid="6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2" grpId="0"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4"/>
          <p:cNvSpPr txBox="1">
            <a:spLocks noGrp="1"/>
          </p:cNvSpPr>
          <p:nvPr>
            <p:ph type="title"/>
          </p:nvPr>
        </p:nvSpPr>
        <p:spPr>
          <a:xfrm>
            <a:off x="723900" y="552450"/>
            <a:ext cx="7696200" cy="715566"/>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7" name="Google Shape;7;p14"/>
          <p:cNvSpPr txBox="1">
            <a:spLocks noGrp="1"/>
          </p:cNvSpPr>
          <p:nvPr>
            <p:ph type="body" idx="1"/>
          </p:nvPr>
        </p:nvSpPr>
        <p:spPr>
          <a:xfrm>
            <a:off x="723900" y="1369219"/>
            <a:ext cx="7696200" cy="3221831"/>
          </a:xfrm>
          <a:prstGeom prst="rect">
            <a:avLst/>
          </a:prstGeom>
          <a:noFill/>
          <a:ln>
            <a:noFill/>
          </a:ln>
        </p:spPr>
        <p:txBody>
          <a:bodyPr spcFirstLastPara="1" wrap="square" lIns="91425" tIns="45700" rIns="91425" bIns="45700" anchor="t" anchorCtr="0">
            <a:normAutofit/>
          </a:bodyPr>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Anaheim"/>
                <a:ea typeface="Anaheim"/>
                <a:cs typeface="Anaheim"/>
                <a:sym typeface="Anaheim"/>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Anaheim"/>
                <a:ea typeface="Anaheim"/>
                <a:cs typeface="Anaheim"/>
                <a:sym typeface="Anaheim"/>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Anaheim"/>
                <a:ea typeface="Anaheim"/>
                <a:cs typeface="Anaheim"/>
                <a:sym typeface="Anaheim"/>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Anaheim"/>
                <a:ea typeface="Anaheim"/>
                <a:cs typeface="Anaheim"/>
                <a:sym typeface="Anaheim"/>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Anaheim"/>
                <a:ea typeface="Anaheim"/>
                <a:cs typeface="Anaheim"/>
                <a:sym typeface="Anaheim"/>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dirty="0"/>
          </a:p>
        </p:txBody>
      </p:sp>
      <p:sp>
        <p:nvSpPr>
          <p:cNvPr id="8" name="Google Shape;8;p14"/>
          <p:cNvSpPr txBox="1">
            <a:spLocks noGrp="1"/>
          </p:cNvSpPr>
          <p:nvPr>
            <p:ph type="dt" idx="10"/>
          </p:nvPr>
        </p:nvSpPr>
        <p:spPr>
          <a:xfrm>
            <a:off x="723900" y="4767263"/>
            <a:ext cx="196215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4"/>
          <p:cNvSpPr txBox="1">
            <a:spLocks noGrp="1"/>
          </p:cNvSpPr>
          <p:nvPr>
            <p:ph type="sldNum" idx="12"/>
          </p:nvPr>
        </p:nvSpPr>
        <p:spPr>
          <a:xfrm>
            <a:off x="6457950" y="4767263"/>
            <a:ext cx="196215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6"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1" i="0" u="none" strike="noStrike" cap="none">
          <a:solidFill>
            <a:schemeClr val="tx1"/>
          </a:solidFill>
          <a:latin typeface="Poppins ExtraBold" panose="00000900000000000000" pitchFamily="2" charset="0"/>
          <a:ea typeface="Poppins ExtraBold" panose="00000900000000000000" pitchFamily="2" charset="0"/>
          <a:cs typeface="Poppins ExtraBold" panose="00000900000000000000" pitchFamily="2"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8">
          <p15:clr>
            <a:srgbClr val="F26B43"/>
          </p15:clr>
        </p15:guide>
        <p15:guide id="2" orient="horz" pos="2892">
          <p15:clr>
            <a:srgbClr val="F26B43"/>
          </p15:clr>
        </p15:guide>
        <p15:guide id="3" pos="456">
          <p15:clr>
            <a:srgbClr val="F26B43"/>
          </p15:clr>
        </p15:guide>
        <p15:guide id="4" pos="5304">
          <p15:clr>
            <a:srgbClr val="F26B43"/>
          </p15:clr>
        </p15:guide>
        <p15:guide id="5" pos="2880">
          <p15:clr>
            <a:srgbClr val="F26B43"/>
          </p15:clr>
        </p15:guide>
        <p15:guide id="6" orient="horz" pos="162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150799367"/>
      </p:ext>
    </p:extLst>
  </p:cSld>
  <p:clrMap bg1="lt1" tx1="dk1" bg2="dk2" tx2="lt2" accent1="accent1" accent2="accent2" accent3="accent3" accent4="accent4" accent5="accent5" accent6="accent6" hlink="hlink" folHlink="folHlink"/>
  <p:sldLayoutIdLst>
    <p:sldLayoutId id="2147483664" r:id="rId1"/>
    <p:sldLayoutId id="2147483665"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chart" Target="../charts/char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hyperlink" Target="https://www.freepik.com/free-vector/abstract-classic-blue-business-card-template_6714859.htm/?utm_source=slidesgo_template&amp;utm_medium=referral-link&amp;utm_campaign=sg_resources&amp;utm_content=freepik" TargetMode="Externa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vector/abstract-classic-blue-business-card-template_6714853.htm/?utm_source=slidesgo_template&amp;utm_medium=referral-link&amp;utm_campaign=sg_resources&amp;utm_content=freepik" TargetMode="External"/><Relationship Id="rId2" Type="http://schemas.openxmlformats.org/officeDocument/2006/relationships/hyperlink" Target="https://www.flaticon.com/packs/business-177/?utm_source=slidesgo_template&amp;utm_medium=referral-link&amp;utm_campaign=sg_resources&amp;utm_content=flaticon" TargetMode="External"/><Relationship Id="rId1" Type="http://schemas.openxmlformats.org/officeDocument/2006/relationships/slideLayout" Target="../slideLayouts/slideLayout9.xml"/><Relationship Id="rId5" Type="http://schemas.openxmlformats.org/officeDocument/2006/relationships/hyperlink" Target="https://www.freepik.com/free-photo/people-taking-part-business-event_24483101.htm/?utm_source=slidesgo_template&amp;utm_medium=referral-link&amp;utm_campaign=sg_resources&amp;utm_content=freepik" TargetMode="External"/><Relationship Id="rId4" Type="http://schemas.openxmlformats.org/officeDocument/2006/relationships/hyperlink" Target="https://www.freepik.com/free-photo/people-taking-part-business-event_2448306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0.xml"/><Relationship Id="rId1" Type="http://schemas.openxmlformats.org/officeDocument/2006/relationships/slideLayout" Target="../slideLayouts/slideLayout1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9.xm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1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9.xm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Poppins" TargetMode="External"/><Relationship Id="rId2" Type="http://schemas.openxmlformats.org/officeDocument/2006/relationships/notesSlide" Target="../notesSlides/notesSlide22.xml"/><Relationship Id="rId1" Type="http://schemas.openxmlformats.org/officeDocument/2006/relationships/slideLayout" Target="../slideLayouts/slideLayout16.xml"/><Relationship Id="rId4" Type="http://schemas.openxmlformats.org/officeDocument/2006/relationships/hyperlink" Target="https://fonts.google.com/specimen/Arimo"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1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7.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6.png"/><Relationship Id="rId4" Type="http://schemas.openxmlformats.org/officeDocument/2006/relationships/image" Target="../media/image4.png"/><Relationship Id="rId9"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1.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2.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8.xml"/><Relationship Id="rId16" Type="http://schemas.openxmlformats.org/officeDocument/2006/relationships/slide" Target="slide27.xml"/><Relationship Id="rId1" Type="http://schemas.openxmlformats.org/officeDocument/2006/relationships/slideLayout" Target="../slideLayouts/slideLayout2.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25.xml"/><Relationship Id="rId5" Type="http://schemas.openxmlformats.org/officeDocument/2006/relationships/hyperlink" Target="http://bit.ly/33VAFh3" TargetMode="External"/><Relationship Id="rId15" Type="http://schemas.openxmlformats.org/officeDocument/2006/relationships/slide" Target="slide33.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
          <p:cNvSpPr txBox="1">
            <a:spLocks noGrp="1"/>
          </p:cNvSpPr>
          <p:nvPr>
            <p:ph type="ctrTitle"/>
          </p:nvPr>
        </p:nvSpPr>
        <p:spPr/>
        <p:txBody>
          <a:bodyPr/>
          <a:lstStyle/>
          <a:p>
            <a:pPr lvl="0"/>
            <a:r>
              <a:rPr lang="en-US" dirty="0"/>
              <a:t>Elegant Workplan</a:t>
            </a:r>
          </a:p>
        </p:txBody>
      </p:sp>
      <p:sp>
        <p:nvSpPr>
          <p:cNvPr id="78" name="Google Shape;78;p1"/>
          <p:cNvSpPr txBox="1">
            <a:spLocks noGrp="1"/>
          </p:cNvSpPr>
          <p:nvPr>
            <p:ph type="subTitle" idx="1"/>
          </p:nvPr>
        </p:nvSpPr>
        <p:spPr/>
        <p:txBody>
          <a:bodyPr/>
          <a:lstStyle/>
          <a:p>
            <a:pPr lvl="0"/>
            <a:r>
              <a:rPr lang="en-US" dirty="0"/>
              <a:t>Here is where your presentation begins</a:t>
            </a:r>
          </a:p>
        </p:txBody>
      </p:sp>
      <p:grpSp>
        <p:nvGrpSpPr>
          <p:cNvPr id="836" name="Group 835">
            <a:extLst>
              <a:ext uri="{FF2B5EF4-FFF2-40B4-BE49-F238E27FC236}">
                <a16:creationId xmlns:a16="http://schemas.microsoft.com/office/drawing/2014/main" id="{31AC16FC-AEF4-7332-4245-2AD669A3C5D4}"/>
              </a:ext>
            </a:extLst>
          </p:cNvPr>
          <p:cNvGrpSpPr/>
          <p:nvPr/>
        </p:nvGrpSpPr>
        <p:grpSpPr>
          <a:xfrm>
            <a:off x="7299731" y="-188874"/>
            <a:ext cx="2300556" cy="2575530"/>
            <a:chOff x="3238240" y="323850"/>
            <a:chExt cx="1739901" cy="1947863"/>
          </a:xfrm>
        </p:grpSpPr>
        <p:sp>
          <p:nvSpPr>
            <p:cNvPr id="837" name="Freeform 352">
              <a:extLst>
                <a:ext uri="{FF2B5EF4-FFF2-40B4-BE49-F238E27FC236}">
                  <a16:creationId xmlns:a16="http://schemas.microsoft.com/office/drawing/2014/main" id="{4031C319-4D43-65E7-D8A3-763518BDFCB1}"/>
                </a:ext>
              </a:extLst>
            </p:cNvPr>
            <p:cNvSpPr>
              <a:spLocks/>
            </p:cNvSpPr>
            <p:nvPr/>
          </p:nvSpPr>
          <p:spPr bwMode="auto">
            <a:xfrm>
              <a:off x="3238240" y="323850"/>
              <a:ext cx="1654175" cy="1947863"/>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8" name="Freeform 353">
              <a:extLst>
                <a:ext uri="{FF2B5EF4-FFF2-40B4-BE49-F238E27FC236}">
                  <a16:creationId xmlns:a16="http://schemas.microsoft.com/office/drawing/2014/main" id="{7B18F7C8-35B0-1E49-78B2-44873FFA069F}"/>
                </a:ext>
              </a:extLst>
            </p:cNvPr>
            <p:cNvSpPr>
              <a:spLocks/>
            </p:cNvSpPr>
            <p:nvPr/>
          </p:nvSpPr>
          <p:spPr bwMode="auto">
            <a:xfrm>
              <a:off x="4036753" y="947738"/>
              <a:ext cx="941388" cy="657225"/>
            </a:xfrm>
            <a:custGeom>
              <a:avLst/>
              <a:gdLst>
                <a:gd name="T0" fmla="*/ 0 w 28452"/>
                <a:gd name="T1" fmla="*/ 5307 h 19847"/>
                <a:gd name="T2" fmla="*/ 0 w 28452"/>
                <a:gd name="T3" fmla="*/ 5307 h 19847"/>
                <a:gd name="T4" fmla="*/ 19219 w 28452"/>
                <a:gd name="T5" fmla="*/ 5307 h 19847"/>
                <a:gd name="T6" fmla="*/ 28452 w 28452"/>
                <a:gd name="T7" fmla="*/ 14540 h 19847"/>
                <a:gd name="T8" fmla="*/ 28452 w 28452"/>
                <a:gd name="T9" fmla="*/ 14540 h 19847"/>
                <a:gd name="T10" fmla="*/ 9232 w 28452"/>
                <a:gd name="T11" fmla="*/ 14540 h 19847"/>
                <a:gd name="T12" fmla="*/ 0 w 28452"/>
                <a:gd name="T13" fmla="*/ 5307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7"/>
                  </a:moveTo>
                  <a:lnTo>
                    <a:pt x="0" y="5307"/>
                  </a:lnTo>
                  <a:cubicBezTo>
                    <a:pt x="5307" y="0"/>
                    <a:pt x="13912" y="0"/>
                    <a:pt x="19219" y="5307"/>
                  </a:cubicBezTo>
                  <a:lnTo>
                    <a:pt x="28452" y="14540"/>
                  </a:lnTo>
                  <a:lnTo>
                    <a:pt x="28452" y="14540"/>
                  </a:lnTo>
                  <a:cubicBezTo>
                    <a:pt x="23144" y="19847"/>
                    <a:pt x="14540" y="19847"/>
                    <a:pt x="9232" y="14540"/>
                  </a:cubicBezTo>
                  <a:lnTo>
                    <a:pt x="0" y="5307"/>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9" name="Freeform 354">
              <a:extLst>
                <a:ext uri="{FF2B5EF4-FFF2-40B4-BE49-F238E27FC236}">
                  <a16:creationId xmlns:a16="http://schemas.microsoft.com/office/drawing/2014/main" id="{F229DF5C-6D03-645C-D7B5-C5BC18DCCEF2}"/>
                </a:ext>
              </a:extLst>
            </p:cNvPr>
            <p:cNvSpPr>
              <a:spLocks/>
            </p:cNvSpPr>
            <p:nvPr/>
          </p:nvSpPr>
          <p:spPr bwMode="auto">
            <a:xfrm>
              <a:off x="3724015" y="1260475"/>
              <a:ext cx="941388" cy="657225"/>
            </a:xfrm>
            <a:custGeom>
              <a:avLst/>
              <a:gdLst>
                <a:gd name="T0" fmla="*/ 0 w 28452"/>
                <a:gd name="T1" fmla="*/ 5308 h 19847"/>
                <a:gd name="T2" fmla="*/ 0 w 28452"/>
                <a:gd name="T3" fmla="*/ 5308 h 19847"/>
                <a:gd name="T4" fmla="*/ 19220 w 28452"/>
                <a:gd name="T5" fmla="*/ 5307 h 19847"/>
                <a:gd name="T6" fmla="*/ 28452 w 28452"/>
                <a:gd name="T7" fmla="*/ 14540 h 19847"/>
                <a:gd name="T8" fmla="*/ 28452 w 28452"/>
                <a:gd name="T9" fmla="*/ 14540 h 19847"/>
                <a:gd name="T10" fmla="*/ 9233 w 28452"/>
                <a:gd name="T11" fmla="*/ 14540 h 19847"/>
                <a:gd name="T12" fmla="*/ 0 w 28452"/>
                <a:gd name="T13" fmla="*/ 5308 h 19847"/>
              </a:gdLst>
              <a:ahLst/>
              <a:cxnLst>
                <a:cxn ang="0">
                  <a:pos x="T0" y="T1"/>
                </a:cxn>
                <a:cxn ang="0">
                  <a:pos x="T2" y="T3"/>
                </a:cxn>
                <a:cxn ang="0">
                  <a:pos x="T4" y="T5"/>
                </a:cxn>
                <a:cxn ang="0">
                  <a:pos x="T6" y="T7"/>
                </a:cxn>
                <a:cxn ang="0">
                  <a:pos x="T8" y="T9"/>
                </a:cxn>
                <a:cxn ang="0">
                  <a:pos x="T10" y="T11"/>
                </a:cxn>
                <a:cxn ang="0">
                  <a:pos x="T12" y="T13"/>
                </a:cxn>
              </a:cxnLst>
              <a:rect l="0" t="0" r="r" b="b"/>
              <a:pathLst>
                <a:path w="28452" h="19847">
                  <a:moveTo>
                    <a:pt x="0" y="5308"/>
                  </a:moveTo>
                  <a:lnTo>
                    <a:pt x="0" y="5308"/>
                  </a:lnTo>
                  <a:cubicBezTo>
                    <a:pt x="5308" y="0"/>
                    <a:pt x="13912" y="0"/>
                    <a:pt x="19220" y="5307"/>
                  </a:cubicBezTo>
                  <a:lnTo>
                    <a:pt x="28452" y="14540"/>
                  </a:lnTo>
                  <a:lnTo>
                    <a:pt x="28452" y="14540"/>
                  </a:lnTo>
                  <a:cubicBezTo>
                    <a:pt x="23145" y="19847"/>
                    <a:pt x="14540" y="19847"/>
                    <a:pt x="9233" y="14540"/>
                  </a:cubicBezTo>
                  <a:lnTo>
                    <a:pt x="0" y="5308"/>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0" name="Freeform 355">
              <a:extLst>
                <a:ext uri="{FF2B5EF4-FFF2-40B4-BE49-F238E27FC236}">
                  <a16:creationId xmlns:a16="http://schemas.microsoft.com/office/drawing/2014/main" id="{236F2C65-6F09-5015-1950-297B8231FE3A}"/>
                </a:ext>
              </a:extLst>
            </p:cNvPr>
            <p:cNvSpPr>
              <a:spLocks/>
            </p:cNvSpPr>
            <p:nvPr/>
          </p:nvSpPr>
          <p:spPr bwMode="auto">
            <a:xfrm>
              <a:off x="4109778" y="1271588"/>
              <a:ext cx="403225" cy="403225"/>
            </a:xfrm>
            <a:custGeom>
              <a:avLst/>
              <a:gdLst>
                <a:gd name="T0" fmla="*/ 2664 w 12207"/>
                <a:gd name="T1" fmla="*/ 9543 h 12207"/>
                <a:gd name="T2" fmla="*/ 12207 w 12207"/>
                <a:gd name="T3" fmla="*/ 9655 h 12207"/>
                <a:gd name="T4" fmla="*/ 2552 w 12207"/>
                <a:gd name="T5" fmla="*/ 0 h 12207"/>
                <a:gd name="T6" fmla="*/ 2664 w 12207"/>
                <a:gd name="T7" fmla="*/ 9543 h 12207"/>
              </a:gdLst>
              <a:ahLst/>
              <a:cxnLst>
                <a:cxn ang="0">
                  <a:pos x="T0" y="T1"/>
                </a:cxn>
                <a:cxn ang="0">
                  <a:pos x="T2" y="T3"/>
                </a:cxn>
                <a:cxn ang="0">
                  <a:pos x="T4" y="T5"/>
                </a:cxn>
                <a:cxn ang="0">
                  <a:pos x="T6" y="T7"/>
                </a:cxn>
              </a:cxnLst>
              <a:rect l="0" t="0" r="r" b="b"/>
              <a:pathLst>
                <a:path w="12207" h="12207">
                  <a:moveTo>
                    <a:pt x="2664" y="9543"/>
                  </a:moveTo>
                  <a:cubicBezTo>
                    <a:pt x="5293" y="12173"/>
                    <a:pt x="9529" y="12207"/>
                    <a:pt x="12207" y="9655"/>
                  </a:cubicBezTo>
                  <a:lnTo>
                    <a:pt x="2552" y="0"/>
                  </a:lnTo>
                  <a:cubicBezTo>
                    <a:pt x="0" y="2678"/>
                    <a:pt x="34" y="6914"/>
                    <a:pt x="2664" y="9543"/>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1" name="Freeform 356">
              <a:extLst>
                <a:ext uri="{FF2B5EF4-FFF2-40B4-BE49-F238E27FC236}">
                  <a16:creationId xmlns:a16="http://schemas.microsoft.com/office/drawing/2014/main" id="{D5E04068-30CE-603B-B5E1-EAC88BC6129F}"/>
                </a:ext>
              </a:extLst>
            </p:cNvPr>
            <p:cNvSpPr>
              <a:spLocks/>
            </p:cNvSpPr>
            <p:nvPr/>
          </p:nvSpPr>
          <p:spPr bwMode="auto">
            <a:xfrm>
              <a:off x="4192328" y="1189038"/>
              <a:ext cx="403225" cy="403225"/>
            </a:xfrm>
            <a:custGeom>
              <a:avLst/>
              <a:gdLst>
                <a:gd name="T0" fmla="*/ 9543 w 12206"/>
                <a:gd name="T1" fmla="*/ 2663 h 12206"/>
                <a:gd name="T2" fmla="*/ 0 w 12206"/>
                <a:gd name="T3" fmla="*/ 2551 h 12206"/>
                <a:gd name="T4" fmla="*/ 9655 w 12206"/>
                <a:gd name="T5" fmla="*/ 12206 h 12206"/>
                <a:gd name="T6" fmla="*/ 9543 w 12206"/>
                <a:gd name="T7" fmla="*/ 2663 h 12206"/>
              </a:gdLst>
              <a:ahLst/>
              <a:cxnLst>
                <a:cxn ang="0">
                  <a:pos x="T0" y="T1"/>
                </a:cxn>
                <a:cxn ang="0">
                  <a:pos x="T2" y="T3"/>
                </a:cxn>
                <a:cxn ang="0">
                  <a:pos x="T4" y="T5"/>
                </a:cxn>
                <a:cxn ang="0">
                  <a:pos x="T6" y="T7"/>
                </a:cxn>
              </a:cxnLst>
              <a:rect l="0" t="0" r="r" b="b"/>
              <a:pathLst>
                <a:path w="12206" h="12206">
                  <a:moveTo>
                    <a:pt x="9543" y="2663"/>
                  </a:moveTo>
                  <a:cubicBezTo>
                    <a:pt x="6913" y="34"/>
                    <a:pt x="2677" y="0"/>
                    <a:pt x="0" y="2551"/>
                  </a:cubicBezTo>
                  <a:lnTo>
                    <a:pt x="9655" y="12206"/>
                  </a:lnTo>
                  <a:cubicBezTo>
                    <a:pt x="12206" y="9529"/>
                    <a:pt x="12172" y="5293"/>
                    <a:pt x="9543" y="266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1104" name="Group 1103">
            <a:extLst>
              <a:ext uri="{FF2B5EF4-FFF2-40B4-BE49-F238E27FC236}">
                <a16:creationId xmlns:a16="http://schemas.microsoft.com/office/drawing/2014/main" id="{4A988A65-2E46-B550-F28A-B96596A88AEE}"/>
              </a:ext>
            </a:extLst>
          </p:cNvPr>
          <p:cNvGrpSpPr/>
          <p:nvPr/>
        </p:nvGrpSpPr>
        <p:grpSpPr>
          <a:xfrm>
            <a:off x="-8453" y="2367224"/>
            <a:ext cx="2187206" cy="2789633"/>
            <a:chOff x="3700202" y="2700338"/>
            <a:chExt cx="1654175" cy="2109788"/>
          </a:xfrm>
        </p:grpSpPr>
        <p:sp>
          <p:nvSpPr>
            <p:cNvPr id="1105" name="Freeform 880">
              <a:extLst>
                <a:ext uri="{FF2B5EF4-FFF2-40B4-BE49-F238E27FC236}">
                  <a16:creationId xmlns:a16="http://schemas.microsoft.com/office/drawing/2014/main" id="{F4954309-A5D7-314F-52B2-034B54A793DF}"/>
                </a:ext>
              </a:extLst>
            </p:cNvPr>
            <p:cNvSpPr>
              <a:spLocks/>
            </p:cNvSpPr>
            <p:nvPr/>
          </p:nvSpPr>
          <p:spPr bwMode="auto">
            <a:xfrm>
              <a:off x="3700202" y="2700338"/>
              <a:ext cx="1654175" cy="2109788"/>
            </a:xfrm>
            <a:custGeom>
              <a:avLst/>
              <a:gdLst>
                <a:gd name="T0" fmla="*/ 50004 w 50004"/>
                <a:gd name="T1" fmla="*/ 50004 h 63780"/>
                <a:gd name="T2" fmla="*/ 0 w 50004"/>
                <a:gd name="T3" fmla="*/ 0 h 63780"/>
                <a:gd name="T4" fmla="*/ 79 w 50004"/>
                <a:gd name="T5" fmla="*/ 29993 h 63780"/>
                <a:gd name="T6" fmla="*/ 33867 w 50004"/>
                <a:gd name="T7" fmla="*/ 63780 h 63780"/>
                <a:gd name="T8" fmla="*/ 50001 w 50004"/>
                <a:gd name="T9" fmla="*/ 63703 h 63780"/>
                <a:gd name="T10" fmla="*/ 50004 w 50004"/>
                <a:gd name="T11" fmla="*/ 50004 h 63780"/>
              </a:gdLst>
              <a:ahLst/>
              <a:cxnLst>
                <a:cxn ang="0">
                  <a:pos x="T0" y="T1"/>
                </a:cxn>
                <a:cxn ang="0">
                  <a:pos x="T2" y="T3"/>
                </a:cxn>
                <a:cxn ang="0">
                  <a:pos x="T4" y="T5"/>
                </a:cxn>
                <a:cxn ang="0">
                  <a:pos x="T6" y="T7"/>
                </a:cxn>
                <a:cxn ang="0">
                  <a:pos x="T8" y="T9"/>
                </a:cxn>
                <a:cxn ang="0">
                  <a:pos x="T10" y="T11"/>
                </a:cxn>
              </a:cxnLst>
              <a:rect l="0" t="0" r="r" b="b"/>
              <a:pathLst>
                <a:path w="50004" h="63780">
                  <a:moveTo>
                    <a:pt x="50004" y="50004"/>
                  </a:moveTo>
                  <a:lnTo>
                    <a:pt x="0" y="0"/>
                  </a:lnTo>
                  <a:lnTo>
                    <a:pt x="79" y="29993"/>
                  </a:lnTo>
                  <a:lnTo>
                    <a:pt x="33867" y="63780"/>
                  </a:lnTo>
                  <a:lnTo>
                    <a:pt x="50001" y="63703"/>
                  </a:lnTo>
                  <a:lnTo>
                    <a:pt x="50004" y="50004"/>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6" name="Freeform 882">
              <a:extLst>
                <a:ext uri="{FF2B5EF4-FFF2-40B4-BE49-F238E27FC236}">
                  <a16:creationId xmlns:a16="http://schemas.microsoft.com/office/drawing/2014/main" id="{7DB28536-63A3-E3E8-4642-1BA5E80ADDE6}"/>
                </a:ext>
              </a:extLst>
            </p:cNvPr>
            <p:cNvSpPr>
              <a:spLocks/>
            </p:cNvSpPr>
            <p:nvPr/>
          </p:nvSpPr>
          <p:spPr bwMode="auto">
            <a:xfrm>
              <a:off x="3703377" y="3690938"/>
              <a:ext cx="1117600" cy="1117600"/>
            </a:xfrm>
            <a:custGeom>
              <a:avLst/>
              <a:gdLst>
                <a:gd name="T0" fmla="*/ 0 w 33788"/>
                <a:gd name="T1" fmla="*/ 0 h 33787"/>
                <a:gd name="T2" fmla="*/ 33788 w 33788"/>
                <a:gd name="T3" fmla="*/ 33787 h 33787"/>
                <a:gd name="T4" fmla="*/ 36 w 33788"/>
                <a:gd name="T5" fmla="*/ 33751 h 33787"/>
                <a:gd name="T6" fmla="*/ 0 w 33788"/>
                <a:gd name="T7" fmla="*/ 0 h 33787"/>
              </a:gdLst>
              <a:ahLst/>
              <a:cxnLst>
                <a:cxn ang="0">
                  <a:pos x="T0" y="T1"/>
                </a:cxn>
                <a:cxn ang="0">
                  <a:pos x="T2" y="T3"/>
                </a:cxn>
                <a:cxn ang="0">
                  <a:pos x="T4" y="T5"/>
                </a:cxn>
                <a:cxn ang="0">
                  <a:pos x="T6" y="T7"/>
                </a:cxn>
              </a:cxnLst>
              <a:rect l="0" t="0" r="r" b="b"/>
              <a:pathLst>
                <a:path w="33788" h="33787">
                  <a:moveTo>
                    <a:pt x="0" y="0"/>
                  </a:moveTo>
                  <a:lnTo>
                    <a:pt x="33788" y="33787"/>
                  </a:lnTo>
                  <a:lnTo>
                    <a:pt x="36" y="33751"/>
                  </a:lnTo>
                  <a:lnTo>
                    <a:pt x="0"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7" name="Freeform 883">
              <a:extLst>
                <a:ext uri="{FF2B5EF4-FFF2-40B4-BE49-F238E27FC236}">
                  <a16:creationId xmlns:a16="http://schemas.microsoft.com/office/drawing/2014/main" id="{CFD8116B-5277-543A-8C47-14BFB030A449}"/>
                </a:ext>
              </a:extLst>
            </p:cNvPr>
            <p:cNvSpPr>
              <a:spLocks/>
            </p:cNvSpPr>
            <p:nvPr/>
          </p:nvSpPr>
          <p:spPr bwMode="auto">
            <a:xfrm>
              <a:off x="4057390" y="3656013"/>
              <a:ext cx="935038" cy="652463"/>
            </a:xfrm>
            <a:custGeom>
              <a:avLst/>
              <a:gdLst>
                <a:gd name="T0" fmla="*/ 0 w 28281"/>
                <a:gd name="T1" fmla="*/ 5276 h 19728"/>
                <a:gd name="T2" fmla="*/ 0 w 28281"/>
                <a:gd name="T3" fmla="*/ 5276 h 19728"/>
                <a:gd name="T4" fmla="*/ 19104 w 28281"/>
                <a:gd name="T5" fmla="*/ 5276 h 19728"/>
                <a:gd name="T6" fmla="*/ 28281 w 28281"/>
                <a:gd name="T7" fmla="*/ 14453 h 19728"/>
                <a:gd name="T8" fmla="*/ 28281 w 28281"/>
                <a:gd name="T9" fmla="*/ 14453 h 19728"/>
                <a:gd name="T10" fmla="*/ 9177 w 28281"/>
                <a:gd name="T11" fmla="*/ 14453 h 19728"/>
                <a:gd name="T12" fmla="*/ 0 w 28281"/>
                <a:gd name="T13" fmla="*/ 5276 h 19728"/>
              </a:gdLst>
              <a:ahLst/>
              <a:cxnLst>
                <a:cxn ang="0">
                  <a:pos x="T0" y="T1"/>
                </a:cxn>
                <a:cxn ang="0">
                  <a:pos x="T2" y="T3"/>
                </a:cxn>
                <a:cxn ang="0">
                  <a:pos x="T4" y="T5"/>
                </a:cxn>
                <a:cxn ang="0">
                  <a:pos x="T6" y="T7"/>
                </a:cxn>
                <a:cxn ang="0">
                  <a:pos x="T8" y="T9"/>
                </a:cxn>
                <a:cxn ang="0">
                  <a:pos x="T10" y="T11"/>
                </a:cxn>
                <a:cxn ang="0">
                  <a:pos x="T12" y="T13"/>
                </a:cxn>
              </a:cxnLst>
              <a:rect l="0" t="0" r="r" b="b"/>
              <a:pathLst>
                <a:path w="28281" h="19728">
                  <a:moveTo>
                    <a:pt x="0" y="5276"/>
                  </a:moveTo>
                  <a:lnTo>
                    <a:pt x="0" y="5276"/>
                  </a:lnTo>
                  <a:cubicBezTo>
                    <a:pt x="5276" y="0"/>
                    <a:pt x="13829" y="0"/>
                    <a:pt x="19104" y="5276"/>
                  </a:cubicBezTo>
                  <a:lnTo>
                    <a:pt x="28281" y="14453"/>
                  </a:lnTo>
                  <a:lnTo>
                    <a:pt x="28281" y="14453"/>
                  </a:lnTo>
                  <a:cubicBezTo>
                    <a:pt x="23006" y="19728"/>
                    <a:pt x="14453" y="19728"/>
                    <a:pt x="9177" y="14453"/>
                  </a:cubicBezTo>
                  <a:lnTo>
                    <a:pt x="0" y="5276"/>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8" name="Freeform 884">
              <a:extLst>
                <a:ext uri="{FF2B5EF4-FFF2-40B4-BE49-F238E27FC236}">
                  <a16:creationId xmlns:a16="http://schemas.microsoft.com/office/drawing/2014/main" id="{0D1E18A9-F22F-A830-C7D2-11C32912C834}"/>
                </a:ext>
              </a:extLst>
            </p:cNvPr>
            <p:cNvSpPr>
              <a:spLocks/>
            </p:cNvSpPr>
            <p:nvPr/>
          </p:nvSpPr>
          <p:spPr bwMode="auto">
            <a:xfrm>
              <a:off x="3746240" y="3967163"/>
              <a:ext cx="935038" cy="652463"/>
            </a:xfrm>
            <a:custGeom>
              <a:avLst/>
              <a:gdLst>
                <a:gd name="T0" fmla="*/ 0 w 28281"/>
                <a:gd name="T1" fmla="*/ 5275 h 19727"/>
                <a:gd name="T2" fmla="*/ 0 w 28281"/>
                <a:gd name="T3" fmla="*/ 5275 h 19727"/>
                <a:gd name="T4" fmla="*/ 19104 w 28281"/>
                <a:gd name="T5" fmla="*/ 5275 h 19727"/>
                <a:gd name="T6" fmla="*/ 28281 w 28281"/>
                <a:gd name="T7" fmla="*/ 14452 h 19727"/>
                <a:gd name="T8" fmla="*/ 28281 w 28281"/>
                <a:gd name="T9" fmla="*/ 14452 h 19727"/>
                <a:gd name="T10" fmla="*/ 9177 w 28281"/>
                <a:gd name="T11" fmla="*/ 14452 h 19727"/>
                <a:gd name="T12" fmla="*/ 0 w 28281"/>
                <a:gd name="T13" fmla="*/ 5275 h 19727"/>
              </a:gdLst>
              <a:ahLst/>
              <a:cxnLst>
                <a:cxn ang="0">
                  <a:pos x="T0" y="T1"/>
                </a:cxn>
                <a:cxn ang="0">
                  <a:pos x="T2" y="T3"/>
                </a:cxn>
                <a:cxn ang="0">
                  <a:pos x="T4" y="T5"/>
                </a:cxn>
                <a:cxn ang="0">
                  <a:pos x="T6" y="T7"/>
                </a:cxn>
                <a:cxn ang="0">
                  <a:pos x="T8" y="T9"/>
                </a:cxn>
                <a:cxn ang="0">
                  <a:pos x="T10" y="T11"/>
                </a:cxn>
                <a:cxn ang="0">
                  <a:pos x="T12" y="T13"/>
                </a:cxn>
              </a:cxnLst>
              <a:rect l="0" t="0" r="r" b="b"/>
              <a:pathLst>
                <a:path w="28281" h="19727">
                  <a:moveTo>
                    <a:pt x="0" y="5275"/>
                  </a:moveTo>
                  <a:lnTo>
                    <a:pt x="0" y="5275"/>
                  </a:lnTo>
                  <a:cubicBezTo>
                    <a:pt x="5275" y="0"/>
                    <a:pt x="13828" y="0"/>
                    <a:pt x="19104" y="5275"/>
                  </a:cubicBezTo>
                  <a:lnTo>
                    <a:pt x="28281" y="14452"/>
                  </a:lnTo>
                  <a:lnTo>
                    <a:pt x="28281" y="14452"/>
                  </a:lnTo>
                  <a:cubicBezTo>
                    <a:pt x="23005" y="19727"/>
                    <a:pt x="14452" y="19727"/>
                    <a:pt x="9177" y="14452"/>
                  </a:cubicBezTo>
                  <a:lnTo>
                    <a:pt x="0" y="5275"/>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9" name="Freeform 885">
              <a:extLst>
                <a:ext uri="{FF2B5EF4-FFF2-40B4-BE49-F238E27FC236}">
                  <a16:creationId xmlns:a16="http://schemas.microsoft.com/office/drawing/2014/main" id="{BA1B5432-1E1D-A92E-1F8F-505050640D67}"/>
                </a:ext>
              </a:extLst>
            </p:cNvPr>
            <p:cNvSpPr>
              <a:spLocks/>
            </p:cNvSpPr>
            <p:nvPr/>
          </p:nvSpPr>
          <p:spPr bwMode="auto">
            <a:xfrm>
              <a:off x="4128827" y="3976688"/>
              <a:ext cx="401638" cy="401638"/>
            </a:xfrm>
            <a:custGeom>
              <a:avLst/>
              <a:gdLst>
                <a:gd name="T0" fmla="*/ 2647 w 12133"/>
                <a:gd name="T1" fmla="*/ 9486 h 12133"/>
                <a:gd name="T2" fmla="*/ 12133 w 12133"/>
                <a:gd name="T3" fmla="*/ 9597 h 12133"/>
                <a:gd name="T4" fmla="*/ 2536 w 12133"/>
                <a:gd name="T5" fmla="*/ 0 h 12133"/>
                <a:gd name="T6" fmla="*/ 2647 w 12133"/>
                <a:gd name="T7" fmla="*/ 9486 h 12133"/>
              </a:gdLst>
              <a:ahLst/>
              <a:cxnLst>
                <a:cxn ang="0">
                  <a:pos x="T0" y="T1"/>
                </a:cxn>
                <a:cxn ang="0">
                  <a:pos x="T2" y="T3"/>
                </a:cxn>
                <a:cxn ang="0">
                  <a:pos x="T4" y="T5"/>
                </a:cxn>
                <a:cxn ang="0">
                  <a:pos x="T6" y="T7"/>
                </a:cxn>
              </a:cxnLst>
              <a:rect l="0" t="0" r="r" b="b"/>
              <a:pathLst>
                <a:path w="12133" h="12133">
                  <a:moveTo>
                    <a:pt x="2647" y="9486"/>
                  </a:moveTo>
                  <a:cubicBezTo>
                    <a:pt x="5261" y="12100"/>
                    <a:pt x="9471" y="12133"/>
                    <a:pt x="12133" y="9597"/>
                  </a:cubicBezTo>
                  <a:lnTo>
                    <a:pt x="2536" y="0"/>
                  </a:lnTo>
                  <a:cubicBezTo>
                    <a:pt x="0" y="2662"/>
                    <a:pt x="33" y="6872"/>
                    <a:pt x="2647" y="9486"/>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10" name="Freeform 886">
              <a:extLst>
                <a:ext uri="{FF2B5EF4-FFF2-40B4-BE49-F238E27FC236}">
                  <a16:creationId xmlns:a16="http://schemas.microsoft.com/office/drawing/2014/main" id="{DD44F8FC-B3DB-C153-2C7E-271A1570A477}"/>
                </a:ext>
              </a:extLst>
            </p:cNvPr>
            <p:cNvSpPr>
              <a:spLocks/>
            </p:cNvSpPr>
            <p:nvPr/>
          </p:nvSpPr>
          <p:spPr bwMode="auto">
            <a:xfrm>
              <a:off x="4211377" y="3895725"/>
              <a:ext cx="401638" cy="401638"/>
            </a:xfrm>
            <a:custGeom>
              <a:avLst/>
              <a:gdLst>
                <a:gd name="T0" fmla="*/ 9486 w 12133"/>
                <a:gd name="T1" fmla="*/ 2647 h 12133"/>
                <a:gd name="T2" fmla="*/ 0 w 12133"/>
                <a:gd name="T3" fmla="*/ 2536 h 12133"/>
                <a:gd name="T4" fmla="*/ 9597 w 12133"/>
                <a:gd name="T5" fmla="*/ 12133 h 12133"/>
                <a:gd name="T6" fmla="*/ 9486 w 12133"/>
                <a:gd name="T7" fmla="*/ 2647 h 12133"/>
              </a:gdLst>
              <a:ahLst/>
              <a:cxnLst>
                <a:cxn ang="0">
                  <a:pos x="T0" y="T1"/>
                </a:cxn>
                <a:cxn ang="0">
                  <a:pos x="T2" y="T3"/>
                </a:cxn>
                <a:cxn ang="0">
                  <a:pos x="T4" y="T5"/>
                </a:cxn>
                <a:cxn ang="0">
                  <a:pos x="T6" y="T7"/>
                </a:cxn>
              </a:cxnLst>
              <a:rect l="0" t="0" r="r" b="b"/>
              <a:pathLst>
                <a:path w="12133" h="12133">
                  <a:moveTo>
                    <a:pt x="9486" y="2647"/>
                  </a:moveTo>
                  <a:cubicBezTo>
                    <a:pt x="6872" y="33"/>
                    <a:pt x="2662" y="0"/>
                    <a:pt x="0" y="2536"/>
                  </a:cubicBezTo>
                  <a:lnTo>
                    <a:pt x="9597" y="12133"/>
                  </a:lnTo>
                  <a:cubicBezTo>
                    <a:pt x="12133" y="9471"/>
                    <a:pt x="12100" y="5261"/>
                    <a:pt x="9486" y="264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111" name="Freeform 352">
            <a:extLst>
              <a:ext uri="{FF2B5EF4-FFF2-40B4-BE49-F238E27FC236}">
                <a16:creationId xmlns:a16="http://schemas.microsoft.com/office/drawing/2014/main" id="{6A9237F8-3C83-B10A-D1CB-548385BDCF4B}"/>
              </a:ext>
            </a:extLst>
          </p:cNvPr>
          <p:cNvSpPr>
            <a:spLocks/>
          </p:cNvSpPr>
          <p:nvPr/>
        </p:nvSpPr>
        <p:spPr bwMode="auto">
          <a:xfrm>
            <a:off x="7505439" y="-2014745"/>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1104"/>
                                        </p:tgtEl>
                                        <p:attrNameLst>
                                          <p:attrName>style.visibility</p:attrName>
                                        </p:attrNameLst>
                                      </p:cBhvr>
                                      <p:to>
                                        <p:strVal val="visible"/>
                                      </p:to>
                                    </p:set>
                                    <p:anim calcmode="lin" valueType="num">
                                      <p:cBhvr additive="base">
                                        <p:cTn id="7" dur="500" fill="hold"/>
                                        <p:tgtEl>
                                          <p:spTgt spid="1104"/>
                                        </p:tgtEl>
                                        <p:attrNameLst>
                                          <p:attrName>ppt_x</p:attrName>
                                        </p:attrNameLst>
                                      </p:cBhvr>
                                      <p:tavLst>
                                        <p:tav tm="0">
                                          <p:val>
                                            <p:strVal val="0-#ppt_w/2"/>
                                          </p:val>
                                        </p:tav>
                                        <p:tav tm="100000">
                                          <p:val>
                                            <p:strVal val="#ppt_x"/>
                                          </p:val>
                                        </p:tav>
                                      </p:tavLst>
                                    </p:anim>
                                    <p:anim calcmode="lin" valueType="num">
                                      <p:cBhvr additive="base">
                                        <p:cTn id="8" dur="500" fill="hold"/>
                                        <p:tgtEl>
                                          <p:spTgt spid="1104"/>
                                        </p:tgtEl>
                                        <p:attrNameLst>
                                          <p:attrName>ppt_y</p:attrName>
                                        </p:attrNameLst>
                                      </p:cBhvr>
                                      <p:tavLst>
                                        <p:tav tm="0">
                                          <p:val>
                                            <p:strVal val="1+#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836"/>
                                        </p:tgtEl>
                                        <p:attrNameLst>
                                          <p:attrName>style.visibility</p:attrName>
                                        </p:attrNameLst>
                                      </p:cBhvr>
                                      <p:to>
                                        <p:strVal val="visible"/>
                                      </p:to>
                                    </p:set>
                                    <p:anim calcmode="lin" valueType="num">
                                      <p:cBhvr additive="base">
                                        <p:cTn id="11" dur="500" fill="hold"/>
                                        <p:tgtEl>
                                          <p:spTgt spid="836"/>
                                        </p:tgtEl>
                                        <p:attrNameLst>
                                          <p:attrName>ppt_x</p:attrName>
                                        </p:attrNameLst>
                                      </p:cBhvr>
                                      <p:tavLst>
                                        <p:tav tm="0">
                                          <p:val>
                                            <p:strVal val="1+#ppt_w/2"/>
                                          </p:val>
                                        </p:tav>
                                        <p:tav tm="100000">
                                          <p:val>
                                            <p:strVal val="#ppt_x"/>
                                          </p:val>
                                        </p:tav>
                                      </p:tavLst>
                                    </p:anim>
                                    <p:anim calcmode="lin" valueType="num">
                                      <p:cBhvr additive="base">
                                        <p:cTn id="12" dur="500" fill="hold"/>
                                        <p:tgtEl>
                                          <p:spTgt spid="83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8" name="Rectangle: Single Corner Rounded 3">
            <a:extLst>
              <a:ext uri="{FF2B5EF4-FFF2-40B4-BE49-F238E27FC236}">
                <a16:creationId xmlns:a16="http://schemas.microsoft.com/office/drawing/2014/main" id="{4069575E-0412-2DEE-4168-179452F8514E}"/>
              </a:ext>
            </a:extLst>
          </p:cNvPr>
          <p:cNvSpPr/>
          <p:nvPr/>
        </p:nvSpPr>
        <p:spPr>
          <a:xfrm>
            <a:off x="723900" y="979884"/>
            <a:ext cx="1090940" cy="800797"/>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08" name="Google Shape;108;p4"/>
          <p:cNvSpPr txBox="1">
            <a:spLocks noGrp="1"/>
          </p:cNvSpPr>
          <p:nvPr>
            <p:ph type="title"/>
          </p:nvPr>
        </p:nvSpPr>
        <p:spPr/>
        <p:txBody>
          <a:bodyPr/>
          <a:lstStyle/>
          <a:p>
            <a:pPr lvl="0"/>
            <a:r>
              <a:rPr lang="en-US" dirty="0"/>
              <a:t>Name of the section</a:t>
            </a:r>
          </a:p>
        </p:txBody>
      </p:sp>
      <p:sp>
        <p:nvSpPr>
          <p:cNvPr id="109" name="Google Shape;109;p4"/>
          <p:cNvSpPr txBox="1">
            <a:spLocks noGrp="1"/>
          </p:cNvSpPr>
          <p:nvPr>
            <p:ph type="body" idx="1"/>
          </p:nvPr>
        </p:nvSpPr>
        <p:spPr/>
        <p:txBody>
          <a:bodyPr/>
          <a:lstStyle/>
          <a:p>
            <a:pPr lvl="0"/>
            <a:r>
              <a:rPr lang="en-US" dirty="0"/>
              <a:t>You can enter a subtitle here if you need it</a:t>
            </a:r>
          </a:p>
        </p:txBody>
      </p:sp>
      <p:sp>
        <p:nvSpPr>
          <p:cNvPr id="110" name="Google Shape;110;p4"/>
          <p:cNvSpPr txBox="1">
            <a:spLocks noGrp="1"/>
          </p:cNvSpPr>
          <p:nvPr>
            <p:ph type="body" idx="2"/>
          </p:nvPr>
        </p:nvSpPr>
        <p:spPr/>
        <p:txBody>
          <a:bodyPr/>
          <a:lstStyle/>
          <a:p>
            <a:pPr lvl="0"/>
            <a:r>
              <a:rPr lang="en-US" dirty="0"/>
              <a:t>01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anim calcmode="lin" valueType="num">
                                      <p:cBhvr additive="base">
                                        <p:cTn id="7" dur="500" fill="hold"/>
                                        <p:tgtEl>
                                          <p:spTgt spid="1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10">
                                            <p:txEl>
                                              <p:pRg st="0" end="0"/>
                                            </p:txEl>
                                          </p:spTgt>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30" presetClass="entr" presetSubtype="0"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800" decel="100000"/>
                                        <p:tgtEl>
                                          <p:spTgt spid="8"/>
                                        </p:tgtEl>
                                      </p:cBhvr>
                                    </p:animEffect>
                                    <p:anim calcmode="lin" valueType="num">
                                      <p:cBhvr>
                                        <p:cTn id="13" dur="800" decel="100000" fill="hold"/>
                                        <p:tgtEl>
                                          <p:spTgt spid="8"/>
                                        </p:tgtEl>
                                        <p:attrNameLst>
                                          <p:attrName>style.rotation</p:attrName>
                                        </p:attrNameLst>
                                      </p:cBhvr>
                                      <p:tavLst>
                                        <p:tav tm="0">
                                          <p:val>
                                            <p:fltVal val="-90"/>
                                          </p:val>
                                        </p:tav>
                                        <p:tav tm="100000">
                                          <p:val>
                                            <p:fltVal val="0"/>
                                          </p:val>
                                        </p:tav>
                                      </p:tavLst>
                                    </p:anim>
                                    <p:anim calcmode="lin" valueType="num">
                                      <p:cBhvr>
                                        <p:cTn id="14" dur="800" decel="100000" fill="hold"/>
                                        <p:tgtEl>
                                          <p:spTgt spid="8"/>
                                        </p:tgtEl>
                                        <p:attrNameLst>
                                          <p:attrName>ppt_x</p:attrName>
                                        </p:attrNameLst>
                                      </p:cBhvr>
                                      <p:tavLst>
                                        <p:tav tm="0">
                                          <p:val>
                                            <p:strVal val="#ppt_x+0.4"/>
                                          </p:val>
                                        </p:tav>
                                        <p:tav tm="100000">
                                          <p:val>
                                            <p:strVal val="#ppt_x-0.05"/>
                                          </p:val>
                                        </p:tav>
                                      </p:tavLst>
                                    </p:anim>
                                    <p:anim calcmode="lin" valueType="num">
                                      <p:cBhvr>
                                        <p:cTn id="15" dur="800" decel="100000" fill="hold"/>
                                        <p:tgtEl>
                                          <p:spTgt spid="8"/>
                                        </p:tgtEl>
                                        <p:attrNameLst>
                                          <p:attrName>ppt_y</p:attrName>
                                        </p:attrNameLst>
                                      </p:cBhvr>
                                      <p:tavLst>
                                        <p:tav tm="0">
                                          <p:val>
                                            <p:strVal val="#ppt_y-0.4"/>
                                          </p:val>
                                        </p:tav>
                                        <p:tav tm="100000">
                                          <p:val>
                                            <p:strVal val="#ppt_y+0.1"/>
                                          </p:val>
                                        </p:tav>
                                      </p:tavLst>
                                    </p:anim>
                                    <p:anim calcmode="lin" valueType="num">
                                      <p:cBhvr>
                                        <p:cTn id="16" dur="200" accel="100000" fill="hold">
                                          <p:stCondLst>
                                            <p:cond delay="800"/>
                                          </p:stCondLst>
                                        </p:cTn>
                                        <p:tgtEl>
                                          <p:spTgt spid="8"/>
                                        </p:tgtEl>
                                        <p:attrNameLst>
                                          <p:attrName>ppt_x</p:attrName>
                                        </p:attrNameLst>
                                      </p:cBhvr>
                                      <p:tavLst>
                                        <p:tav tm="0">
                                          <p:val>
                                            <p:strVal val="#ppt_x-0.05"/>
                                          </p:val>
                                        </p:tav>
                                        <p:tav tm="100000">
                                          <p:val>
                                            <p:strVal val="#ppt_x"/>
                                          </p:val>
                                        </p:tav>
                                      </p:tavLst>
                                    </p:anim>
                                    <p:anim calcmode="lin" valueType="num">
                                      <p:cBhvr>
                                        <p:cTn id="17" dur="200" accel="100000" fill="hold">
                                          <p:stCondLst>
                                            <p:cond delay="800"/>
                                          </p:stCondLst>
                                        </p:cTn>
                                        <p:tgtEl>
                                          <p:spTgt spid="8"/>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0"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6"/>
          <p:cNvSpPr txBox="1">
            <a:spLocks noGrp="1"/>
          </p:cNvSpPr>
          <p:nvPr>
            <p:ph type="body" idx="1"/>
          </p:nvPr>
        </p:nvSpPr>
        <p:spPr/>
        <p:txBody>
          <a:bodyPr/>
          <a:lstStyle/>
          <a:p>
            <a:pPr lvl="0"/>
            <a:r>
              <a:rPr lang="en-US" dirty="0"/>
              <a:t>Mercury is the closest planet to the Sun and the smallest one in the Solar System-it’s only a bit larger than the Moon</a:t>
            </a:r>
            <a:br>
              <a:rPr lang="en-US" dirty="0"/>
            </a:br>
            <a:endParaRPr lang="en-US" dirty="0"/>
          </a:p>
        </p:txBody>
      </p:sp>
      <p:sp>
        <p:nvSpPr>
          <p:cNvPr id="124" name="Google Shape;124;p6"/>
          <p:cNvSpPr txBox="1">
            <a:spLocks noGrp="1"/>
          </p:cNvSpPr>
          <p:nvPr>
            <p:ph type="body" idx="2"/>
          </p:nvPr>
        </p:nvSpPr>
        <p:spPr/>
        <p:txBody>
          <a:bodyPr/>
          <a:lstStyle/>
          <a:p>
            <a:pPr lvl="0"/>
            <a:r>
              <a:rPr lang="en-US" dirty="0"/>
              <a:t>Venus has a beautiful name and is the second planet from the Sun. It’s very hot and has a poisonous atmosphere</a:t>
            </a:r>
            <a:br>
              <a:rPr lang="en-US" dirty="0"/>
            </a:br>
            <a:endParaRPr lang="en-US" dirty="0"/>
          </a:p>
        </p:txBody>
      </p:sp>
      <p:sp>
        <p:nvSpPr>
          <p:cNvPr id="126" name="Google Shape;126;p6"/>
          <p:cNvSpPr txBox="1">
            <a:spLocks noGrp="1"/>
          </p:cNvSpPr>
          <p:nvPr>
            <p:ph type="body" idx="3"/>
          </p:nvPr>
        </p:nvSpPr>
        <p:spPr/>
        <p:txBody>
          <a:bodyPr/>
          <a:lstStyle/>
          <a:p>
            <a:pPr lvl="0"/>
            <a:r>
              <a:rPr lang="en-US" dirty="0"/>
              <a:t>Mercury</a:t>
            </a:r>
          </a:p>
        </p:txBody>
      </p:sp>
      <p:sp>
        <p:nvSpPr>
          <p:cNvPr id="127" name="Google Shape;127;p6"/>
          <p:cNvSpPr txBox="1">
            <a:spLocks noGrp="1"/>
          </p:cNvSpPr>
          <p:nvPr>
            <p:ph type="body" idx="4"/>
          </p:nvPr>
        </p:nvSpPr>
        <p:spPr/>
        <p:txBody>
          <a:bodyPr/>
          <a:lstStyle/>
          <a:p>
            <a:pPr lvl="0"/>
            <a:r>
              <a:rPr lang="en-US" dirty="0"/>
              <a:t>Venus</a:t>
            </a:r>
          </a:p>
        </p:txBody>
      </p:sp>
      <p:sp>
        <p:nvSpPr>
          <p:cNvPr id="125" name="Google Shape;125;p6"/>
          <p:cNvSpPr txBox="1">
            <a:spLocks noGrp="1"/>
          </p:cNvSpPr>
          <p:nvPr>
            <p:ph type="title"/>
          </p:nvPr>
        </p:nvSpPr>
        <p:spPr/>
        <p:txBody>
          <a:bodyPr/>
          <a:lstStyle/>
          <a:p>
            <a:pPr lvl="0"/>
            <a:r>
              <a:rPr lang="en-US" dirty="0"/>
              <a:t>Two concepts</a:t>
            </a:r>
          </a:p>
        </p:txBody>
      </p:sp>
      <p:sp>
        <p:nvSpPr>
          <p:cNvPr id="7" name="Rectángulo: una sola esquina redondeada 6">
            <a:extLst>
              <a:ext uri="{FF2B5EF4-FFF2-40B4-BE49-F238E27FC236}">
                <a16:creationId xmlns:a16="http://schemas.microsoft.com/office/drawing/2014/main" id="{54EB0149-1A6A-3DB1-E6BE-633727040628}"/>
              </a:ext>
            </a:extLst>
          </p:cNvPr>
          <p:cNvSpPr/>
          <p:nvPr/>
        </p:nvSpPr>
        <p:spPr>
          <a:xfrm>
            <a:off x="1621732" y="1856096"/>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Rectángulo: una sola esquina redondeada 7">
            <a:extLst>
              <a:ext uri="{FF2B5EF4-FFF2-40B4-BE49-F238E27FC236}">
                <a16:creationId xmlns:a16="http://schemas.microsoft.com/office/drawing/2014/main" id="{F8BD7ADF-D9C8-FA86-40FC-29685653ECA5}"/>
              </a:ext>
            </a:extLst>
          </p:cNvPr>
          <p:cNvSpPr/>
          <p:nvPr/>
        </p:nvSpPr>
        <p:spPr>
          <a:xfrm>
            <a:off x="5257404" y="1856096"/>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 name="Grupo 1">
            <a:extLst>
              <a:ext uri="{FF2B5EF4-FFF2-40B4-BE49-F238E27FC236}">
                <a16:creationId xmlns:a16="http://schemas.microsoft.com/office/drawing/2014/main" id="{39742ACB-98AA-24C5-7B1C-34BDBDC1C46C}"/>
              </a:ext>
            </a:extLst>
          </p:cNvPr>
          <p:cNvGrpSpPr/>
          <p:nvPr/>
        </p:nvGrpSpPr>
        <p:grpSpPr>
          <a:xfrm>
            <a:off x="5377864" y="1973148"/>
            <a:ext cx="393700" cy="395287"/>
            <a:chOff x="1622425" y="1658938"/>
            <a:chExt cx="393700" cy="395287"/>
          </a:xfrm>
          <a:solidFill>
            <a:schemeClr val="tx1"/>
          </a:solidFill>
        </p:grpSpPr>
        <p:sp>
          <p:nvSpPr>
            <p:cNvPr id="3" name="Freeform 393">
              <a:extLst>
                <a:ext uri="{FF2B5EF4-FFF2-40B4-BE49-F238E27FC236}">
                  <a16:creationId xmlns:a16="http://schemas.microsoft.com/office/drawing/2014/main" id="{5326FEE6-BBBB-A82E-A2B4-6C61DB9E7063}"/>
                </a:ext>
              </a:extLst>
            </p:cNvPr>
            <p:cNvSpPr>
              <a:spLocks noEditPoints="1"/>
            </p:cNvSpPr>
            <p:nvPr/>
          </p:nvSpPr>
          <p:spPr bwMode="auto">
            <a:xfrm>
              <a:off x="1689100" y="1727200"/>
              <a:ext cx="258763" cy="258762"/>
            </a:xfrm>
            <a:custGeom>
              <a:avLst/>
              <a:gdLst>
                <a:gd name="T0" fmla="*/ 6281 w 6650"/>
                <a:gd name="T1" fmla="*/ 1802 h 6650"/>
                <a:gd name="T2" fmla="*/ 5297 w 6650"/>
                <a:gd name="T3" fmla="*/ 648 h 6650"/>
                <a:gd name="T4" fmla="*/ 5089 w 6650"/>
                <a:gd name="T5" fmla="*/ 680 h 6650"/>
                <a:gd name="T6" fmla="*/ 5121 w 6650"/>
                <a:gd name="T7" fmla="*/ 888 h 6650"/>
                <a:gd name="T8" fmla="*/ 6352 w 6650"/>
                <a:gd name="T9" fmla="*/ 3325 h 6650"/>
                <a:gd name="T10" fmla="*/ 3325 w 6650"/>
                <a:gd name="T11" fmla="*/ 6352 h 6650"/>
                <a:gd name="T12" fmla="*/ 298 w 6650"/>
                <a:gd name="T13" fmla="*/ 3325 h 6650"/>
                <a:gd name="T14" fmla="*/ 3325 w 6650"/>
                <a:gd name="T15" fmla="*/ 298 h 6650"/>
                <a:gd name="T16" fmla="*/ 4564 w 6650"/>
                <a:gd name="T17" fmla="*/ 563 h 6650"/>
                <a:gd name="T18" fmla="*/ 4761 w 6650"/>
                <a:gd name="T19" fmla="*/ 488 h 6650"/>
                <a:gd name="T20" fmla="*/ 4686 w 6650"/>
                <a:gd name="T21" fmla="*/ 291 h 6650"/>
                <a:gd name="T22" fmla="*/ 3325 w 6650"/>
                <a:gd name="T23" fmla="*/ 0 h 6650"/>
                <a:gd name="T24" fmla="*/ 0 w 6650"/>
                <a:gd name="T25" fmla="*/ 3325 h 6650"/>
                <a:gd name="T26" fmla="*/ 3325 w 6650"/>
                <a:gd name="T27" fmla="*/ 6650 h 6650"/>
                <a:gd name="T28" fmla="*/ 6650 w 6650"/>
                <a:gd name="T29" fmla="*/ 3325 h 6650"/>
                <a:gd name="T30" fmla="*/ 6281 w 6650"/>
                <a:gd name="T31" fmla="*/ 1802 h 6650"/>
                <a:gd name="T32" fmla="*/ 6281 w 6650"/>
                <a:gd name="T33" fmla="*/ 1802 h 6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50" h="6650">
                  <a:moveTo>
                    <a:pt x="6281" y="1802"/>
                  </a:moveTo>
                  <a:cubicBezTo>
                    <a:pt x="6048" y="1350"/>
                    <a:pt x="5708" y="951"/>
                    <a:pt x="5297" y="648"/>
                  </a:cubicBezTo>
                  <a:cubicBezTo>
                    <a:pt x="5231" y="600"/>
                    <a:pt x="5138" y="614"/>
                    <a:pt x="5089" y="680"/>
                  </a:cubicBezTo>
                  <a:cubicBezTo>
                    <a:pt x="5040" y="746"/>
                    <a:pt x="5054" y="839"/>
                    <a:pt x="5121" y="888"/>
                  </a:cubicBezTo>
                  <a:cubicBezTo>
                    <a:pt x="5892" y="1457"/>
                    <a:pt x="6352" y="2368"/>
                    <a:pt x="6352" y="3325"/>
                  </a:cubicBezTo>
                  <a:cubicBezTo>
                    <a:pt x="6352" y="4994"/>
                    <a:pt x="4994" y="6352"/>
                    <a:pt x="3325" y="6352"/>
                  </a:cubicBezTo>
                  <a:cubicBezTo>
                    <a:pt x="1656" y="6352"/>
                    <a:pt x="298" y="4994"/>
                    <a:pt x="298" y="3325"/>
                  </a:cubicBezTo>
                  <a:cubicBezTo>
                    <a:pt x="298" y="1656"/>
                    <a:pt x="1656" y="298"/>
                    <a:pt x="3325" y="298"/>
                  </a:cubicBezTo>
                  <a:cubicBezTo>
                    <a:pt x="3757" y="298"/>
                    <a:pt x="4174" y="387"/>
                    <a:pt x="4564" y="563"/>
                  </a:cubicBezTo>
                  <a:cubicBezTo>
                    <a:pt x="4638" y="596"/>
                    <a:pt x="4728" y="562"/>
                    <a:pt x="4761" y="488"/>
                  </a:cubicBezTo>
                  <a:cubicBezTo>
                    <a:pt x="4794" y="414"/>
                    <a:pt x="4760" y="324"/>
                    <a:pt x="4686" y="291"/>
                  </a:cubicBezTo>
                  <a:cubicBezTo>
                    <a:pt x="4257" y="98"/>
                    <a:pt x="3799" y="0"/>
                    <a:pt x="3325" y="0"/>
                  </a:cubicBezTo>
                  <a:cubicBezTo>
                    <a:pt x="1491" y="0"/>
                    <a:pt x="0" y="1492"/>
                    <a:pt x="0" y="3325"/>
                  </a:cubicBezTo>
                  <a:cubicBezTo>
                    <a:pt x="0" y="5158"/>
                    <a:pt x="1491" y="6650"/>
                    <a:pt x="3325" y="6650"/>
                  </a:cubicBezTo>
                  <a:cubicBezTo>
                    <a:pt x="5158" y="6650"/>
                    <a:pt x="6650" y="5158"/>
                    <a:pt x="6650" y="3325"/>
                  </a:cubicBezTo>
                  <a:cubicBezTo>
                    <a:pt x="6650" y="2796"/>
                    <a:pt x="6522" y="2269"/>
                    <a:pt x="6281" y="1802"/>
                  </a:cubicBezTo>
                  <a:close/>
                  <a:moveTo>
                    <a:pt x="6281" y="180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94">
              <a:extLst>
                <a:ext uri="{FF2B5EF4-FFF2-40B4-BE49-F238E27FC236}">
                  <a16:creationId xmlns:a16="http://schemas.microsoft.com/office/drawing/2014/main" id="{5373983D-F798-09D8-0971-66FBFD386EE3}"/>
                </a:ext>
              </a:extLst>
            </p:cNvPr>
            <p:cNvSpPr>
              <a:spLocks noEditPoints="1"/>
            </p:cNvSpPr>
            <p:nvPr/>
          </p:nvSpPr>
          <p:spPr bwMode="auto">
            <a:xfrm>
              <a:off x="1727200" y="1763713"/>
              <a:ext cx="184150" cy="185737"/>
            </a:xfrm>
            <a:custGeom>
              <a:avLst/>
              <a:gdLst>
                <a:gd name="T0" fmla="*/ 2372 w 4744"/>
                <a:gd name="T1" fmla="*/ 0 h 4744"/>
                <a:gd name="T2" fmla="*/ 0 w 4744"/>
                <a:gd name="T3" fmla="*/ 2372 h 4744"/>
                <a:gd name="T4" fmla="*/ 2372 w 4744"/>
                <a:gd name="T5" fmla="*/ 4744 h 4744"/>
                <a:gd name="T6" fmla="*/ 4744 w 4744"/>
                <a:gd name="T7" fmla="*/ 2372 h 4744"/>
                <a:gd name="T8" fmla="*/ 2372 w 4744"/>
                <a:gd name="T9" fmla="*/ 0 h 4744"/>
                <a:gd name="T10" fmla="*/ 2372 w 4744"/>
                <a:gd name="T11" fmla="*/ 4446 h 4744"/>
                <a:gd name="T12" fmla="*/ 298 w 4744"/>
                <a:gd name="T13" fmla="*/ 2372 h 4744"/>
                <a:gd name="T14" fmla="*/ 2372 w 4744"/>
                <a:gd name="T15" fmla="*/ 298 h 4744"/>
                <a:gd name="T16" fmla="*/ 4446 w 4744"/>
                <a:gd name="T17" fmla="*/ 2372 h 4744"/>
                <a:gd name="T18" fmla="*/ 2372 w 4744"/>
                <a:gd name="T19" fmla="*/ 4446 h 4744"/>
                <a:gd name="T20" fmla="*/ 2372 w 4744"/>
                <a:gd name="T21" fmla="*/ 4446 h 4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44" h="4744">
                  <a:moveTo>
                    <a:pt x="2372" y="0"/>
                  </a:moveTo>
                  <a:cubicBezTo>
                    <a:pt x="1064" y="0"/>
                    <a:pt x="0" y="1064"/>
                    <a:pt x="0" y="2372"/>
                  </a:cubicBezTo>
                  <a:cubicBezTo>
                    <a:pt x="0" y="3680"/>
                    <a:pt x="1064" y="4744"/>
                    <a:pt x="2372" y="4744"/>
                  </a:cubicBezTo>
                  <a:cubicBezTo>
                    <a:pt x="3680" y="4744"/>
                    <a:pt x="4744" y="3680"/>
                    <a:pt x="4744" y="2372"/>
                  </a:cubicBezTo>
                  <a:cubicBezTo>
                    <a:pt x="4744" y="1064"/>
                    <a:pt x="3680" y="0"/>
                    <a:pt x="2372" y="0"/>
                  </a:cubicBezTo>
                  <a:close/>
                  <a:moveTo>
                    <a:pt x="2372" y="4446"/>
                  </a:moveTo>
                  <a:cubicBezTo>
                    <a:pt x="1228" y="4446"/>
                    <a:pt x="298" y="3516"/>
                    <a:pt x="298" y="2372"/>
                  </a:cubicBezTo>
                  <a:cubicBezTo>
                    <a:pt x="298" y="1228"/>
                    <a:pt x="1228" y="298"/>
                    <a:pt x="2372" y="298"/>
                  </a:cubicBezTo>
                  <a:cubicBezTo>
                    <a:pt x="3516" y="298"/>
                    <a:pt x="4446" y="1228"/>
                    <a:pt x="4446" y="2372"/>
                  </a:cubicBezTo>
                  <a:cubicBezTo>
                    <a:pt x="4446" y="3516"/>
                    <a:pt x="3516" y="4446"/>
                    <a:pt x="2372" y="4446"/>
                  </a:cubicBezTo>
                  <a:close/>
                  <a:moveTo>
                    <a:pt x="2372" y="444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95">
              <a:extLst>
                <a:ext uri="{FF2B5EF4-FFF2-40B4-BE49-F238E27FC236}">
                  <a16:creationId xmlns:a16="http://schemas.microsoft.com/office/drawing/2014/main" id="{333D95F1-3AAC-1B38-8374-C51E4568BD24}"/>
                </a:ext>
              </a:extLst>
            </p:cNvPr>
            <p:cNvSpPr>
              <a:spLocks noEditPoints="1"/>
            </p:cNvSpPr>
            <p:nvPr/>
          </p:nvSpPr>
          <p:spPr bwMode="auto">
            <a:xfrm>
              <a:off x="1789113" y="1789113"/>
              <a:ext cx="60325" cy="134937"/>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4 w 1568"/>
                <a:gd name="T21" fmla="*/ 1886 h 3474"/>
                <a:gd name="T22" fmla="*/ 863 w 1568"/>
                <a:gd name="T23" fmla="*/ 1886 h 3474"/>
                <a:gd name="T24" fmla="*/ 1270 w 1568"/>
                <a:gd name="T25" fmla="*/ 2293 h 3474"/>
                <a:gd name="T26" fmla="*/ 863 w 1568"/>
                <a:gd name="T27" fmla="*/ 2700 h 3474"/>
                <a:gd name="T28" fmla="*/ 625 w 1568"/>
                <a:gd name="T29" fmla="*/ 2700 h 3474"/>
                <a:gd name="T30" fmla="*/ 297 w 1568"/>
                <a:gd name="T31" fmla="*/ 2372 h 3474"/>
                <a:gd name="T32" fmla="*/ 149 w 1568"/>
                <a:gd name="T33" fmla="*/ 2223 h 3474"/>
                <a:gd name="T34" fmla="*/ 0 w 1568"/>
                <a:gd name="T35" fmla="*/ 2372 h 3474"/>
                <a:gd name="T36" fmla="*/ 625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3 w 1568"/>
                <a:gd name="T51" fmla="*/ 1588 h 3474"/>
                <a:gd name="T52" fmla="*/ 704 w 1568"/>
                <a:gd name="T53" fmla="*/ 1588 h 3474"/>
                <a:gd name="T54" fmla="*/ 298 w 1568"/>
                <a:gd name="T55" fmla="*/ 1181 h 3474"/>
                <a:gd name="T56" fmla="*/ 704 w 1568"/>
                <a:gd name="T57" fmla="*/ 774 h 3474"/>
                <a:gd name="T58" fmla="*/ 943 w 1568"/>
                <a:gd name="T59" fmla="*/ 774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1" y="1410"/>
                    <a:pt x="1568" y="1343"/>
                    <a:pt x="1568" y="1261"/>
                  </a:cubicBezTo>
                  <a:lnTo>
                    <a:pt x="1568" y="1102"/>
                  </a:lnTo>
                  <a:cubicBezTo>
                    <a:pt x="1568" y="757"/>
                    <a:pt x="1287"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4" y="1886"/>
                  </a:cubicBezTo>
                  <a:lnTo>
                    <a:pt x="863" y="1886"/>
                  </a:lnTo>
                  <a:cubicBezTo>
                    <a:pt x="1088" y="1886"/>
                    <a:pt x="1270" y="2069"/>
                    <a:pt x="1270" y="2293"/>
                  </a:cubicBezTo>
                  <a:cubicBezTo>
                    <a:pt x="1270" y="2517"/>
                    <a:pt x="1088" y="2700"/>
                    <a:pt x="863" y="2700"/>
                  </a:cubicBezTo>
                  <a:lnTo>
                    <a:pt x="625" y="2700"/>
                  </a:lnTo>
                  <a:cubicBezTo>
                    <a:pt x="444" y="2700"/>
                    <a:pt x="297" y="2553"/>
                    <a:pt x="297" y="2372"/>
                  </a:cubicBezTo>
                  <a:cubicBezTo>
                    <a:pt x="297" y="2290"/>
                    <a:pt x="231" y="2223"/>
                    <a:pt x="149" y="2223"/>
                  </a:cubicBezTo>
                  <a:cubicBezTo>
                    <a:pt x="66" y="2223"/>
                    <a:pt x="0" y="2290"/>
                    <a:pt x="0" y="2372"/>
                  </a:cubicBezTo>
                  <a:cubicBezTo>
                    <a:pt x="0" y="2717"/>
                    <a:pt x="280" y="2998"/>
                    <a:pt x="625" y="2998"/>
                  </a:cubicBezTo>
                  <a:lnTo>
                    <a:pt x="635" y="2998"/>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4"/>
                    <a:pt x="1252" y="1588"/>
                    <a:pt x="863" y="1588"/>
                  </a:cubicBezTo>
                  <a:lnTo>
                    <a:pt x="704" y="1588"/>
                  </a:lnTo>
                  <a:cubicBezTo>
                    <a:pt x="480" y="1588"/>
                    <a:pt x="298" y="1406"/>
                    <a:pt x="298" y="1181"/>
                  </a:cubicBezTo>
                  <a:cubicBezTo>
                    <a:pt x="298" y="957"/>
                    <a:pt x="480" y="774"/>
                    <a:pt x="704" y="774"/>
                  </a:cubicBezTo>
                  <a:lnTo>
                    <a:pt x="943" y="774"/>
                  </a:lnTo>
                  <a:cubicBezTo>
                    <a:pt x="1123" y="774"/>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96">
              <a:extLst>
                <a:ext uri="{FF2B5EF4-FFF2-40B4-BE49-F238E27FC236}">
                  <a16:creationId xmlns:a16="http://schemas.microsoft.com/office/drawing/2014/main" id="{C6B8916A-497B-A93C-AD0F-446B54319B09}"/>
                </a:ext>
              </a:extLst>
            </p:cNvPr>
            <p:cNvSpPr>
              <a:spLocks noEditPoints="1"/>
            </p:cNvSpPr>
            <p:nvPr/>
          </p:nvSpPr>
          <p:spPr bwMode="auto">
            <a:xfrm>
              <a:off x="1622425" y="1658938"/>
              <a:ext cx="393700" cy="395287"/>
            </a:xfrm>
            <a:custGeom>
              <a:avLst/>
              <a:gdLst>
                <a:gd name="T0" fmla="*/ 9995 w 10143"/>
                <a:gd name="T1" fmla="*/ 4922 h 10143"/>
                <a:gd name="T2" fmla="*/ 9347 w 10143"/>
                <a:gd name="T3" fmla="*/ 4922 h 10143"/>
                <a:gd name="T4" fmla="*/ 8096 w 10143"/>
                <a:gd name="T5" fmla="*/ 2046 h 10143"/>
                <a:gd name="T6" fmla="*/ 5221 w 10143"/>
                <a:gd name="T7" fmla="*/ 796 h 10143"/>
                <a:gd name="T8" fmla="*/ 5221 w 10143"/>
                <a:gd name="T9" fmla="*/ 148 h 10143"/>
                <a:gd name="T10" fmla="*/ 5072 w 10143"/>
                <a:gd name="T11" fmla="*/ 0 h 10143"/>
                <a:gd name="T12" fmla="*/ 4923 w 10143"/>
                <a:gd name="T13" fmla="*/ 148 h 10143"/>
                <a:gd name="T14" fmla="*/ 4923 w 10143"/>
                <a:gd name="T15" fmla="*/ 796 h 10143"/>
                <a:gd name="T16" fmla="*/ 2047 w 10143"/>
                <a:gd name="T17" fmla="*/ 2046 h 10143"/>
                <a:gd name="T18" fmla="*/ 797 w 10143"/>
                <a:gd name="T19" fmla="*/ 4922 h 10143"/>
                <a:gd name="T20" fmla="*/ 149 w 10143"/>
                <a:gd name="T21" fmla="*/ 4922 h 10143"/>
                <a:gd name="T22" fmla="*/ 0 w 10143"/>
                <a:gd name="T23" fmla="*/ 5071 h 10143"/>
                <a:gd name="T24" fmla="*/ 149 w 10143"/>
                <a:gd name="T25" fmla="*/ 5220 h 10143"/>
                <a:gd name="T26" fmla="*/ 797 w 10143"/>
                <a:gd name="T27" fmla="*/ 5220 h 10143"/>
                <a:gd name="T28" fmla="*/ 2047 w 10143"/>
                <a:gd name="T29" fmla="*/ 8096 h 10143"/>
                <a:gd name="T30" fmla="*/ 4923 w 10143"/>
                <a:gd name="T31" fmla="*/ 9346 h 10143"/>
                <a:gd name="T32" fmla="*/ 4923 w 10143"/>
                <a:gd name="T33" fmla="*/ 9994 h 10143"/>
                <a:gd name="T34" fmla="*/ 5072 w 10143"/>
                <a:gd name="T35" fmla="*/ 10143 h 10143"/>
                <a:gd name="T36" fmla="*/ 5221 w 10143"/>
                <a:gd name="T37" fmla="*/ 9994 h 10143"/>
                <a:gd name="T38" fmla="*/ 5221 w 10143"/>
                <a:gd name="T39" fmla="*/ 9346 h 10143"/>
                <a:gd name="T40" fmla="*/ 8097 w 10143"/>
                <a:gd name="T41" fmla="*/ 8096 h 10143"/>
                <a:gd name="T42" fmla="*/ 9347 w 10143"/>
                <a:gd name="T43" fmla="*/ 5220 h 10143"/>
                <a:gd name="T44" fmla="*/ 9995 w 10143"/>
                <a:gd name="T45" fmla="*/ 5220 h 10143"/>
                <a:gd name="T46" fmla="*/ 10143 w 10143"/>
                <a:gd name="T47" fmla="*/ 5071 h 10143"/>
                <a:gd name="T48" fmla="*/ 9995 w 10143"/>
                <a:gd name="T49" fmla="*/ 4922 h 10143"/>
                <a:gd name="T50" fmla="*/ 8883 w 10143"/>
                <a:gd name="T51" fmla="*/ 5220 h 10143"/>
                <a:gd name="T52" fmla="*/ 9049 w 10143"/>
                <a:gd name="T53" fmla="*/ 5220 h 10143"/>
                <a:gd name="T54" fmla="*/ 5221 w 10143"/>
                <a:gd name="T55" fmla="*/ 9048 h 10143"/>
                <a:gd name="T56" fmla="*/ 5221 w 10143"/>
                <a:gd name="T57" fmla="*/ 8882 h 10143"/>
                <a:gd name="T58" fmla="*/ 5072 w 10143"/>
                <a:gd name="T59" fmla="*/ 8733 h 10143"/>
                <a:gd name="T60" fmla="*/ 4923 w 10143"/>
                <a:gd name="T61" fmla="*/ 8882 h 10143"/>
                <a:gd name="T62" fmla="*/ 4923 w 10143"/>
                <a:gd name="T63" fmla="*/ 9048 h 10143"/>
                <a:gd name="T64" fmla="*/ 1095 w 10143"/>
                <a:gd name="T65" fmla="*/ 5220 h 10143"/>
                <a:gd name="T66" fmla="*/ 1261 w 10143"/>
                <a:gd name="T67" fmla="*/ 5220 h 10143"/>
                <a:gd name="T68" fmla="*/ 1410 w 10143"/>
                <a:gd name="T69" fmla="*/ 5071 h 10143"/>
                <a:gd name="T70" fmla="*/ 1261 w 10143"/>
                <a:gd name="T71" fmla="*/ 4922 h 10143"/>
                <a:gd name="T72" fmla="*/ 1095 w 10143"/>
                <a:gd name="T73" fmla="*/ 4922 h 10143"/>
                <a:gd name="T74" fmla="*/ 4923 w 10143"/>
                <a:gd name="T75" fmla="*/ 1094 h 10143"/>
                <a:gd name="T76" fmla="*/ 4923 w 10143"/>
                <a:gd name="T77" fmla="*/ 1260 h 10143"/>
                <a:gd name="T78" fmla="*/ 5072 w 10143"/>
                <a:gd name="T79" fmla="*/ 1409 h 10143"/>
                <a:gd name="T80" fmla="*/ 5221 w 10143"/>
                <a:gd name="T81" fmla="*/ 1260 h 10143"/>
                <a:gd name="T82" fmla="*/ 5221 w 10143"/>
                <a:gd name="T83" fmla="*/ 1094 h 10143"/>
                <a:gd name="T84" fmla="*/ 9049 w 10143"/>
                <a:gd name="T85" fmla="*/ 4922 h 10143"/>
                <a:gd name="T86" fmla="*/ 8883 w 10143"/>
                <a:gd name="T87" fmla="*/ 4922 h 10143"/>
                <a:gd name="T88" fmla="*/ 8734 w 10143"/>
                <a:gd name="T89" fmla="*/ 5071 h 10143"/>
                <a:gd name="T90" fmla="*/ 8883 w 10143"/>
                <a:gd name="T91" fmla="*/ 5220 h 10143"/>
                <a:gd name="T92" fmla="*/ 8883 w 10143"/>
                <a:gd name="T93" fmla="*/ 5220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143" h="10143">
                  <a:moveTo>
                    <a:pt x="9995" y="4922"/>
                  </a:moveTo>
                  <a:lnTo>
                    <a:pt x="9347" y="4922"/>
                  </a:lnTo>
                  <a:cubicBezTo>
                    <a:pt x="9310" y="3835"/>
                    <a:pt x="8869" y="2819"/>
                    <a:pt x="8096" y="2046"/>
                  </a:cubicBezTo>
                  <a:cubicBezTo>
                    <a:pt x="7324" y="1274"/>
                    <a:pt x="6307" y="833"/>
                    <a:pt x="5221" y="796"/>
                  </a:cubicBezTo>
                  <a:lnTo>
                    <a:pt x="5221" y="148"/>
                  </a:lnTo>
                  <a:cubicBezTo>
                    <a:pt x="5221" y="66"/>
                    <a:pt x="5154" y="0"/>
                    <a:pt x="5072" y="0"/>
                  </a:cubicBezTo>
                  <a:cubicBezTo>
                    <a:pt x="4990" y="0"/>
                    <a:pt x="4923" y="66"/>
                    <a:pt x="4923" y="148"/>
                  </a:cubicBezTo>
                  <a:lnTo>
                    <a:pt x="4923" y="796"/>
                  </a:lnTo>
                  <a:cubicBezTo>
                    <a:pt x="3836" y="833"/>
                    <a:pt x="2820" y="1274"/>
                    <a:pt x="2047" y="2046"/>
                  </a:cubicBezTo>
                  <a:cubicBezTo>
                    <a:pt x="1274" y="2819"/>
                    <a:pt x="834" y="3835"/>
                    <a:pt x="797" y="4922"/>
                  </a:cubicBezTo>
                  <a:lnTo>
                    <a:pt x="149" y="4922"/>
                  </a:lnTo>
                  <a:cubicBezTo>
                    <a:pt x="67" y="4922"/>
                    <a:pt x="0" y="4989"/>
                    <a:pt x="0" y="5071"/>
                  </a:cubicBezTo>
                  <a:cubicBezTo>
                    <a:pt x="0" y="5153"/>
                    <a:pt x="67" y="5220"/>
                    <a:pt x="149" y="5220"/>
                  </a:cubicBezTo>
                  <a:lnTo>
                    <a:pt x="797" y="5220"/>
                  </a:lnTo>
                  <a:cubicBezTo>
                    <a:pt x="834" y="6307"/>
                    <a:pt x="1274" y="7323"/>
                    <a:pt x="2047" y="8096"/>
                  </a:cubicBezTo>
                  <a:cubicBezTo>
                    <a:pt x="2820" y="8869"/>
                    <a:pt x="3836" y="9309"/>
                    <a:pt x="4923" y="9346"/>
                  </a:cubicBezTo>
                  <a:lnTo>
                    <a:pt x="4923" y="9994"/>
                  </a:lnTo>
                  <a:cubicBezTo>
                    <a:pt x="4923" y="10076"/>
                    <a:pt x="4990" y="10143"/>
                    <a:pt x="5072" y="10143"/>
                  </a:cubicBezTo>
                  <a:cubicBezTo>
                    <a:pt x="5154" y="10143"/>
                    <a:pt x="5221" y="10076"/>
                    <a:pt x="5221" y="9994"/>
                  </a:cubicBezTo>
                  <a:lnTo>
                    <a:pt x="5221" y="9346"/>
                  </a:lnTo>
                  <a:cubicBezTo>
                    <a:pt x="6307" y="9309"/>
                    <a:pt x="7324" y="8869"/>
                    <a:pt x="8097" y="8096"/>
                  </a:cubicBezTo>
                  <a:cubicBezTo>
                    <a:pt x="8869" y="7323"/>
                    <a:pt x="9310" y="6307"/>
                    <a:pt x="9347" y="5220"/>
                  </a:cubicBezTo>
                  <a:lnTo>
                    <a:pt x="9995" y="5220"/>
                  </a:lnTo>
                  <a:cubicBezTo>
                    <a:pt x="10077" y="5220"/>
                    <a:pt x="10143" y="5153"/>
                    <a:pt x="10143" y="5071"/>
                  </a:cubicBezTo>
                  <a:cubicBezTo>
                    <a:pt x="10143" y="4989"/>
                    <a:pt x="10077" y="4922"/>
                    <a:pt x="9995" y="4922"/>
                  </a:cubicBezTo>
                  <a:close/>
                  <a:moveTo>
                    <a:pt x="8883" y="5220"/>
                  </a:moveTo>
                  <a:lnTo>
                    <a:pt x="9049" y="5220"/>
                  </a:lnTo>
                  <a:cubicBezTo>
                    <a:pt x="8972" y="7296"/>
                    <a:pt x="7297" y="8971"/>
                    <a:pt x="5221" y="9048"/>
                  </a:cubicBezTo>
                  <a:lnTo>
                    <a:pt x="5221" y="8882"/>
                  </a:lnTo>
                  <a:cubicBezTo>
                    <a:pt x="5221" y="8800"/>
                    <a:pt x="5154" y="8733"/>
                    <a:pt x="5072" y="8733"/>
                  </a:cubicBezTo>
                  <a:cubicBezTo>
                    <a:pt x="4990" y="8733"/>
                    <a:pt x="4923" y="8800"/>
                    <a:pt x="4923" y="8882"/>
                  </a:cubicBezTo>
                  <a:lnTo>
                    <a:pt x="4923" y="9048"/>
                  </a:lnTo>
                  <a:cubicBezTo>
                    <a:pt x="2847" y="8971"/>
                    <a:pt x="1172" y="7296"/>
                    <a:pt x="1095" y="5220"/>
                  </a:cubicBezTo>
                  <a:lnTo>
                    <a:pt x="1261" y="5220"/>
                  </a:lnTo>
                  <a:cubicBezTo>
                    <a:pt x="1343" y="5220"/>
                    <a:pt x="1410" y="5153"/>
                    <a:pt x="1410" y="5071"/>
                  </a:cubicBezTo>
                  <a:cubicBezTo>
                    <a:pt x="1410" y="4989"/>
                    <a:pt x="1343" y="4922"/>
                    <a:pt x="1261" y="4922"/>
                  </a:cubicBezTo>
                  <a:lnTo>
                    <a:pt x="1095" y="4922"/>
                  </a:lnTo>
                  <a:cubicBezTo>
                    <a:pt x="1172" y="2846"/>
                    <a:pt x="2847" y="1171"/>
                    <a:pt x="4923" y="1094"/>
                  </a:cubicBezTo>
                  <a:lnTo>
                    <a:pt x="4923" y="1260"/>
                  </a:lnTo>
                  <a:cubicBezTo>
                    <a:pt x="4923" y="1342"/>
                    <a:pt x="4990" y="1409"/>
                    <a:pt x="5072" y="1409"/>
                  </a:cubicBezTo>
                  <a:cubicBezTo>
                    <a:pt x="5154" y="1409"/>
                    <a:pt x="5221" y="1342"/>
                    <a:pt x="5221" y="1260"/>
                  </a:cubicBezTo>
                  <a:lnTo>
                    <a:pt x="5221" y="1094"/>
                  </a:lnTo>
                  <a:cubicBezTo>
                    <a:pt x="7297" y="1171"/>
                    <a:pt x="8972" y="2846"/>
                    <a:pt x="9049" y="4922"/>
                  </a:cubicBezTo>
                  <a:lnTo>
                    <a:pt x="8883" y="4922"/>
                  </a:lnTo>
                  <a:cubicBezTo>
                    <a:pt x="8801" y="4922"/>
                    <a:pt x="8734" y="4989"/>
                    <a:pt x="8734" y="5071"/>
                  </a:cubicBezTo>
                  <a:cubicBezTo>
                    <a:pt x="8734" y="5153"/>
                    <a:pt x="8801" y="5220"/>
                    <a:pt x="8883" y="5220"/>
                  </a:cubicBezTo>
                  <a:close/>
                  <a:moveTo>
                    <a:pt x="8883" y="52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9" name="Grupo 8">
            <a:extLst>
              <a:ext uri="{FF2B5EF4-FFF2-40B4-BE49-F238E27FC236}">
                <a16:creationId xmlns:a16="http://schemas.microsoft.com/office/drawing/2014/main" id="{5C4B0973-A7E2-E24D-9037-083A28AC7F1C}"/>
              </a:ext>
            </a:extLst>
          </p:cNvPr>
          <p:cNvGrpSpPr/>
          <p:nvPr/>
        </p:nvGrpSpPr>
        <p:grpSpPr>
          <a:xfrm>
            <a:off x="1777910" y="1969918"/>
            <a:ext cx="322263" cy="395287"/>
            <a:chOff x="906463" y="1657350"/>
            <a:chExt cx="322263" cy="395287"/>
          </a:xfrm>
          <a:solidFill>
            <a:schemeClr val="tx1"/>
          </a:solidFill>
        </p:grpSpPr>
        <p:sp>
          <p:nvSpPr>
            <p:cNvPr id="19" name="Freeform 397">
              <a:extLst>
                <a:ext uri="{FF2B5EF4-FFF2-40B4-BE49-F238E27FC236}">
                  <a16:creationId xmlns:a16="http://schemas.microsoft.com/office/drawing/2014/main" id="{9AAEA9C5-739A-6B66-5D70-5AEE456C90AB}"/>
                </a:ext>
              </a:extLst>
            </p:cNvPr>
            <p:cNvSpPr>
              <a:spLocks noEditPoints="1"/>
            </p:cNvSpPr>
            <p:nvPr/>
          </p:nvSpPr>
          <p:spPr bwMode="auto">
            <a:xfrm>
              <a:off x="1114425" y="1749425"/>
              <a:ext cx="0" cy="0"/>
            </a:xfrm>
            <a:custGeom>
              <a:avLst/>
              <a:gdLst>
                <a:gd name="T0" fmla="*/ 0 w 12"/>
                <a:gd name="T1" fmla="*/ 23 h 23"/>
                <a:gd name="T2" fmla="*/ 12 w 12"/>
                <a:gd name="T3" fmla="*/ 23 h 23"/>
                <a:gd name="T4" fmla="*/ 0 w 12"/>
                <a:gd name="T5" fmla="*/ 23 h 23"/>
                <a:gd name="T6" fmla="*/ 0 w 12"/>
                <a:gd name="T7" fmla="*/ 23 h 23"/>
              </a:gdLst>
              <a:ahLst/>
              <a:cxnLst>
                <a:cxn ang="0">
                  <a:pos x="T0" y="T1"/>
                </a:cxn>
                <a:cxn ang="0">
                  <a:pos x="T2" y="T3"/>
                </a:cxn>
                <a:cxn ang="0">
                  <a:pos x="T4" y="T5"/>
                </a:cxn>
                <a:cxn ang="0">
                  <a:pos x="T6" y="T7"/>
                </a:cxn>
              </a:cxnLst>
              <a:rect l="0" t="0" r="r" b="b"/>
              <a:pathLst>
                <a:path w="12" h="23">
                  <a:moveTo>
                    <a:pt x="0" y="23"/>
                  </a:moveTo>
                  <a:lnTo>
                    <a:pt x="12" y="23"/>
                  </a:lnTo>
                  <a:cubicBezTo>
                    <a:pt x="12" y="23"/>
                    <a:pt x="3" y="0"/>
                    <a:pt x="0" y="23"/>
                  </a:cubicBezTo>
                  <a:close/>
                  <a:moveTo>
                    <a:pt x="0" y="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98">
              <a:extLst>
                <a:ext uri="{FF2B5EF4-FFF2-40B4-BE49-F238E27FC236}">
                  <a16:creationId xmlns:a16="http://schemas.microsoft.com/office/drawing/2014/main" id="{1BF9F830-4175-23A1-9FAE-EE93AB882156}"/>
                </a:ext>
              </a:extLst>
            </p:cNvPr>
            <p:cNvSpPr>
              <a:spLocks noEditPoints="1"/>
            </p:cNvSpPr>
            <p:nvPr/>
          </p:nvSpPr>
          <p:spPr bwMode="auto">
            <a:xfrm>
              <a:off x="1003300" y="1749425"/>
              <a:ext cx="0" cy="0"/>
            </a:xfrm>
            <a:custGeom>
              <a:avLst/>
              <a:gdLst>
                <a:gd name="T0" fmla="*/ 0 w 12"/>
                <a:gd name="T1" fmla="*/ 23 h 23"/>
                <a:gd name="T2" fmla="*/ 12 w 12"/>
                <a:gd name="T3" fmla="*/ 23 h 23"/>
                <a:gd name="T4" fmla="*/ 0 w 12"/>
                <a:gd name="T5" fmla="*/ 23 h 23"/>
                <a:gd name="T6" fmla="*/ 0 w 12"/>
                <a:gd name="T7" fmla="*/ 23 h 23"/>
              </a:gdLst>
              <a:ahLst/>
              <a:cxnLst>
                <a:cxn ang="0">
                  <a:pos x="T0" y="T1"/>
                </a:cxn>
                <a:cxn ang="0">
                  <a:pos x="T2" y="T3"/>
                </a:cxn>
                <a:cxn ang="0">
                  <a:pos x="T4" y="T5"/>
                </a:cxn>
                <a:cxn ang="0">
                  <a:pos x="T6" y="T7"/>
                </a:cxn>
              </a:cxnLst>
              <a:rect l="0" t="0" r="r" b="b"/>
              <a:pathLst>
                <a:path w="12" h="23">
                  <a:moveTo>
                    <a:pt x="0" y="23"/>
                  </a:moveTo>
                  <a:lnTo>
                    <a:pt x="12" y="23"/>
                  </a:lnTo>
                  <a:cubicBezTo>
                    <a:pt x="9" y="0"/>
                    <a:pt x="0" y="23"/>
                    <a:pt x="0" y="23"/>
                  </a:cubicBezTo>
                  <a:close/>
                  <a:moveTo>
                    <a:pt x="0" y="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99">
              <a:extLst>
                <a:ext uri="{FF2B5EF4-FFF2-40B4-BE49-F238E27FC236}">
                  <a16:creationId xmlns:a16="http://schemas.microsoft.com/office/drawing/2014/main" id="{E7FCE3A7-36D3-2325-CAED-C2C8865CDFFB}"/>
                </a:ext>
              </a:extLst>
            </p:cNvPr>
            <p:cNvSpPr>
              <a:spLocks noEditPoints="1"/>
            </p:cNvSpPr>
            <p:nvPr/>
          </p:nvSpPr>
          <p:spPr bwMode="auto">
            <a:xfrm>
              <a:off x="906463" y="1657350"/>
              <a:ext cx="322263" cy="395287"/>
            </a:xfrm>
            <a:custGeom>
              <a:avLst/>
              <a:gdLst>
                <a:gd name="T0" fmla="*/ 7908 w 8296"/>
                <a:gd name="T1" fmla="*/ 2875 h 10167"/>
                <a:gd name="T2" fmla="*/ 7562 w 8296"/>
                <a:gd name="T3" fmla="*/ 2644 h 10167"/>
                <a:gd name="T4" fmla="*/ 7309 w 8296"/>
                <a:gd name="T5" fmla="*/ 1741 h 10167"/>
                <a:gd name="T6" fmla="*/ 5776 w 8296"/>
                <a:gd name="T7" fmla="*/ 1965 h 10167"/>
                <a:gd name="T8" fmla="*/ 6282 w 8296"/>
                <a:gd name="T9" fmla="*/ 27 h 10167"/>
                <a:gd name="T10" fmla="*/ 3150 w 8296"/>
                <a:gd name="T11" fmla="*/ 27 h 10167"/>
                <a:gd name="T12" fmla="*/ 3183 w 8296"/>
                <a:gd name="T13" fmla="*/ 764 h 10167"/>
                <a:gd name="T14" fmla="*/ 1534 w 8296"/>
                <a:gd name="T15" fmla="*/ 677 h 10167"/>
                <a:gd name="T16" fmla="*/ 2161 w 8296"/>
                <a:gd name="T17" fmla="*/ 2204 h 10167"/>
                <a:gd name="T18" fmla="*/ 2100 w 8296"/>
                <a:gd name="T19" fmla="*/ 3138 h 10167"/>
                <a:gd name="T20" fmla="*/ 98 w 8296"/>
                <a:gd name="T21" fmla="*/ 6318 h 10167"/>
                <a:gd name="T22" fmla="*/ 657 w 8296"/>
                <a:gd name="T23" fmla="*/ 8868 h 10167"/>
                <a:gd name="T24" fmla="*/ 3917 w 8296"/>
                <a:gd name="T25" fmla="*/ 10167 h 10167"/>
                <a:gd name="T26" fmla="*/ 7177 w 8296"/>
                <a:gd name="T27" fmla="*/ 8868 h 10167"/>
                <a:gd name="T28" fmla="*/ 7736 w 8296"/>
                <a:gd name="T29" fmla="*/ 6318 h 10167"/>
                <a:gd name="T30" fmla="*/ 5894 w 8296"/>
                <a:gd name="T31" fmla="*/ 3375 h 10167"/>
                <a:gd name="T32" fmla="*/ 8198 w 8296"/>
                <a:gd name="T33" fmla="*/ 3585 h 10167"/>
                <a:gd name="T34" fmla="*/ 4714 w 8296"/>
                <a:gd name="T35" fmla="*/ 483 h 10167"/>
                <a:gd name="T36" fmla="*/ 5478 w 8296"/>
                <a:gd name="T37" fmla="*/ 1886 h 10167"/>
                <a:gd name="T38" fmla="*/ 4654 w 8296"/>
                <a:gd name="T39" fmla="*/ 2204 h 10167"/>
                <a:gd name="T40" fmla="*/ 4226 w 8296"/>
                <a:gd name="T41" fmla="*/ 812 h 10167"/>
                <a:gd name="T42" fmla="*/ 3482 w 8296"/>
                <a:gd name="T43" fmla="*/ 746 h 10167"/>
                <a:gd name="T44" fmla="*/ 4714 w 8296"/>
                <a:gd name="T45" fmla="*/ 483 h 10167"/>
                <a:gd name="T46" fmla="*/ 5683 w 8296"/>
                <a:gd name="T47" fmla="*/ 2992 h 10167"/>
                <a:gd name="T48" fmla="*/ 5344 w 8296"/>
                <a:gd name="T49" fmla="*/ 2992 h 10167"/>
                <a:gd name="T50" fmla="*/ 5514 w 8296"/>
                <a:gd name="T51" fmla="*/ 2184 h 10167"/>
                <a:gd name="T52" fmla="*/ 1883 w 8296"/>
                <a:gd name="T53" fmla="*/ 897 h 10167"/>
                <a:gd name="T54" fmla="*/ 3511 w 8296"/>
                <a:gd name="T55" fmla="*/ 1046 h 10167"/>
                <a:gd name="T56" fmla="*/ 4323 w 8296"/>
                <a:gd name="T57" fmla="*/ 2204 h 10167"/>
                <a:gd name="T58" fmla="*/ 2537 w 8296"/>
                <a:gd name="T59" fmla="*/ 2189 h 10167"/>
                <a:gd name="T60" fmla="*/ 6170 w 8296"/>
                <a:gd name="T61" fmla="*/ 4164 h 10167"/>
                <a:gd name="T62" fmla="*/ 6947 w 8296"/>
                <a:gd name="T63" fmla="*/ 8677 h 10167"/>
                <a:gd name="T64" fmla="*/ 887 w 8296"/>
                <a:gd name="T65" fmla="*/ 8677 h 10167"/>
                <a:gd name="T66" fmla="*/ 1664 w 8296"/>
                <a:gd name="T67" fmla="*/ 4164 h 10167"/>
                <a:gd name="T68" fmla="*/ 2804 w 8296"/>
                <a:gd name="T69" fmla="*/ 3142 h 10167"/>
                <a:gd name="T70" fmla="*/ 2804 w 8296"/>
                <a:gd name="T71" fmla="*/ 2843 h 10167"/>
                <a:gd name="T72" fmla="*/ 1991 w 8296"/>
                <a:gd name="T73" fmla="*/ 2673 h 10167"/>
                <a:gd name="T74" fmla="*/ 5045 w 8296"/>
                <a:gd name="T75" fmla="*/ 2503 h 10167"/>
                <a:gd name="T76" fmla="*/ 3518 w 8296"/>
                <a:gd name="T77" fmla="*/ 2843 h 10167"/>
                <a:gd name="T78" fmla="*/ 3518 w 8296"/>
                <a:gd name="T79" fmla="*/ 3142 h 10167"/>
                <a:gd name="T80" fmla="*/ 5513 w 8296"/>
                <a:gd name="T81" fmla="*/ 3461 h 10167"/>
                <a:gd name="T82" fmla="*/ 6170 w 8296"/>
                <a:gd name="T83" fmla="*/ 4164 h 10167"/>
                <a:gd name="T84" fmla="*/ 7390 w 8296"/>
                <a:gd name="T85" fmla="*/ 2029 h 10167"/>
                <a:gd name="T86" fmla="*/ 7481 w 8296"/>
                <a:gd name="T87" fmla="*/ 2356 h 10167"/>
                <a:gd name="T88" fmla="*/ 6658 w 8296"/>
                <a:gd name="T89" fmla="*/ 2588 h 10167"/>
                <a:gd name="T90" fmla="*/ 5983 w 8296"/>
                <a:gd name="T91" fmla="*/ 2423 h 10167"/>
                <a:gd name="T92" fmla="*/ 7765 w 8296"/>
                <a:gd name="T93" fmla="*/ 3498 h 10167"/>
                <a:gd name="T94" fmla="*/ 5983 w 8296"/>
                <a:gd name="T95" fmla="*/ 2992 h 10167"/>
                <a:gd name="T96" fmla="*/ 7841 w 8296"/>
                <a:gd name="T97" fmla="*/ 3167 h 10167"/>
                <a:gd name="T98" fmla="*/ 7968 w 8296"/>
                <a:gd name="T99" fmla="*/ 3370 h 10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296" h="10167">
                  <a:moveTo>
                    <a:pt x="8200" y="3083"/>
                  </a:moveTo>
                  <a:cubicBezTo>
                    <a:pt x="8134" y="2977"/>
                    <a:pt x="8030" y="2903"/>
                    <a:pt x="7908" y="2875"/>
                  </a:cubicBezTo>
                  <a:lnTo>
                    <a:pt x="7265" y="2728"/>
                  </a:lnTo>
                  <a:lnTo>
                    <a:pt x="7562" y="2644"/>
                  </a:lnTo>
                  <a:cubicBezTo>
                    <a:pt x="7808" y="2576"/>
                    <a:pt x="7956" y="2313"/>
                    <a:pt x="7887" y="2066"/>
                  </a:cubicBezTo>
                  <a:cubicBezTo>
                    <a:pt x="7818" y="1820"/>
                    <a:pt x="7556" y="1672"/>
                    <a:pt x="7309" y="1741"/>
                  </a:cubicBezTo>
                  <a:lnTo>
                    <a:pt x="5925" y="2129"/>
                  </a:lnTo>
                  <a:cubicBezTo>
                    <a:pt x="5889" y="2063"/>
                    <a:pt x="5838" y="2007"/>
                    <a:pt x="5776" y="1965"/>
                  </a:cubicBezTo>
                  <a:cubicBezTo>
                    <a:pt x="6057" y="1442"/>
                    <a:pt x="6461" y="555"/>
                    <a:pt x="6461" y="173"/>
                  </a:cubicBezTo>
                  <a:cubicBezTo>
                    <a:pt x="6461" y="80"/>
                    <a:pt x="6374" y="8"/>
                    <a:pt x="6282" y="27"/>
                  </a:cubicBezTo>
                  <a:cubicBezTo>
                    <a:pt x="5733" y="138"/>
                    <a:pt x="5221" y="189"/>
                    <a:pt x="4717" y="183"/>
                  </a:cubicBezTo>
                  <a:cubicBezTo>
                    <a:pt x="4199" y="178"/>
                    <a:pt x="3555" y="113"/>
                    <a:pt x="3150" y="27"/>
                  </a:cubicBezTo>
                  <a:cubicBezTo>
                    <a:pt x="3025" y="0"/>
                    <a:pt x="2924" y="140"/>
                    <a:pt x="2990" y="250"/>
                  </a:cubicBezTo>
                  <a:cubicBezTo>
                    <a:pt x="3089" y="415"/>
                    <a:pt x="3150" y="589"/>
                    <a:pt x="3183" y="764"/>
                  </a:cubicBezTo>
                  <a:cubicBezTo>
                    <a:pt x="2675" y="779"/>
                    <a:pt x="2148" y="718"/>
                    <a:pt x="1749" y="518"/>
                  </a:cubicBezTo>
                  <a:cubicBezTo>
                    <a:pt x="1641" y="465"/>
                    <a:pt x="1515" y="559"/>
                    <a:pt x="1534" y="677"/>
                  </a:cubicBezTo>
                  <a:cubicBezTo>
                    <a:pt x="1660" y="1430"/>
                    <a:pt x="1913" y="1871"/>
                    <a:pt x="2166" y="2204"/>
                  </a:cubicBezTo>
                  <a:lnTo>
                    <a:pt x="2161" y="2204"/>
                  </a:lnTo>
                  <a:cubicBezTo>
                    <a:pt x="1902" y="2204"/>
                    <a:pt x="1692" y="2415"/>
                    <a:pt x="1692" y="2673"/>
                  </a:cubicBezTo>
                  <a:cubicBezTo>
                    <a:pt x="1692" y="2911"/>
                    <a:pt x="1870" y="3108"/>
                    <a:pt x="2100" y="3138"/>
                  </a:cubicBezTo>
                  <a:cubicBezTo>
                    <a:pt x="1932" y="3418"/>
                    <a:pt x="1693" y="3685"/>
                    <a:pt x="1442" y="3964"/>
                  </a:cubicBezTo>
                  <a:cubicBezTo>
                    <a:pt x="907" y="4558"/>
                    <a:pt x="302" y="5231"/>
                    <a:pt x="98" y="6318"/>
                  </a:cubicBezTo>
                  <a:cubicBezTo>
                    <a:pt x="0" y="6837"/>
                    <a:pt x="4" y="7324"/>
                    <a:pt x="108" y="7764"/>
                  </a:cubicBezTo>
                  <a:cubicBezTo>
                    <a:pt x="205" y="8174"/>
                    <a:pt x="389" y="8546"/>
                    <a:pt x="657" y="8868"/>
                  </a:cubicBezTo>
                  <a:cubicBezTo>
                    <a:pt x="1012" y="9296"/>
                    <a:pt x="1500" y="9628"/>
                    <a:pt x="2106" y="9854"/>
                  </a:cubicBezTo>
                  <a:cubicBezTo>
                    <a:pt x="2653" y="10059"/>
                    <a:pt x="3279" y="10167"/>
                    <a:pt x="3917" y="10167"/>
                  </a:cubicBezTo>
                  <a:cubicBezTo>
                    <a:pt x="4555" y="10167"/>
                    <a:pt x="5181" y="10059"/>
                    <a:pt x="5728" y="9854"/>
                  </a:cubicBezTo>
                  <a:cubicBezTo>
                    <a:pt x="6334" y="9628"/>
                    <a:pt x="6822" y="9296"/>
                    <a:pt x="7177" y="8868"/>
                  </a:cubicBezTo>
                  <a:cubicBezTo>
                    <a:pt x="7445" y="8546"/>
                    <a:pt x="7629" y="8174"/>
                    <a:pt x="7726" y="7764"/>
                  </a:cubicBezTo>
                  <a:cubicBezTo>
                    <a:pt x="7830" y="7324"/>
                    <a:pt x="7834" y="6837"/>
                    <a:pt x="7736" y="6318"/>
                  </a:cubicBezTo>
                  <a:cubicBezTo>
                    <a:pt x="7532" y="5231"/>
                    <a:pt x="6927" y="4558"/>
                    <a:pt x="6392" y="3964"/>
                  </a:cubicBezTo>
                  <a:cubicBezTo>
                    <a:pt x="6211" y="3762"/>
                    <a:pt x="6038" y="3570"/>
                    <a:pt x="5894" y="3375"/>
                  </a:cubicBezTo>
                  <a:lnTo>
                    <a:pt x="7698" y="3789"/>
                  </a:lnTo>
                  <a:cubicBezTo>
                    <a:pt x="7889" y="3833"/>
                    <a:pt x="8093" y="3750"/>
                    <a:pt x="8198" y="3585"/>
                  </a:cubicBezTo>
                  <a:cubicBezTo>
                    <a:pt x="8295" y="3433"/>
                    <a:pt x="8296" y="3235"/>
                    <a:pt x="8200" y="3083"/>
                  </a:cubicBezTo>
                  <a:close/>
                  <a:moveTo>
                    <a:pt x="4714" y="483"/>
                  </a:moveTo>
                  <a:cubicBezTo>
                    <a:pt x="5175" y="488"/>
                    <a:pt x="5641" y="447"/>
                    <a:pt x="6134" y="360"/>
                  </a:cubicBezTo>
                  <a:cubicBezTo>
                    <a:pt x="6043" y="729"/>
                    <a:pt x="5753" y="1386"/>
                    <a:pt x="5478" y="1886"/>
                  </a:cubicBezTo>
                  <a:cubicBezTo>
                    <a:pt x="5287" y="1901"/>
                    <a:pt x="5128" y="2029"/>
                    <a:pt x="5069" y="2204"/>
                  </a:cubicBezTo>
                  <a:lnTo>
                    <a:pt x="4654" y="2204"/>
                  </a:lnTo>
                  <a:cubicBezTo>
                    <a:pt x="4644" y="2184"/>
                    <a:pt x="4634" y="2162"/>
                    <a:pt x="4622" y="2137"/>
                  </a:cubicBezTo>
                  <a:cubicBezTo>
                    <a:pt x="4494" y="1864"/>
                    <a:pt x="4226" y="1296"/>
                    <a:pt x="4226" y="812"/>
                  </a:cubicBezTo>
                  <a:cubicBezTo>
                    <a:pt x="4226" y="719"/>
                    <a:pt x="4139" y="647"/>
                    <a:pt x="4047" y="665"/>
                  </a:cubicBezTo>
                  <a:cubicBezTo>
                    <a:pt x="3873" y="700"/>
                    <a:pt x="3681" y="728"/>
                    <a:pt x="3482" y="746"/>
                  </a:cubicBezTo>
                  <a:cubicBezTo>
                    <a:pt x="3461" y="621"/>
                    <a:pt x="3429" y="496"/>
                    <a:pt x="3382" y="373"/>
                  </a:cubicBezTo>
                  <a:cubicBezTo>
                    <a:pt x="3784" y="435"/>
                    <a:pt x="4290" y="478"/>
                    <a:pt x="4714" y="483"/>
                  </a:cubicBezTo>
                  <a:close/>
                  <a:moveTo>
                    <a:pt x="5683" y="2354"/>
                  </a:moveTo>
                  <a:lnTo>
                    <a:pt x="5683" y="2992"/>
                  </a:lnTo>
                  <a:cubicBezTo>
                    <a:pt x="5683" y="3086"/>
                    <a:pt x="5607" y="3162"/>
                    <a:pt x="5514" y="3162"/>
                  </a:cubicBezTo>
                  <a:cubicBezTo>
                    <a:pt x="5420" y="3162"/>
                    <a:pt x="5344" y="3086"/>
                    <a:pt x="5344" y="2992"/>
                  </a:cubicBezTo>
                  <a:lnTo>
                    <a:pt x="5344" y="2354"/>
                  </a:lnTo>
                  <a:cubicBezTo>
                    <a:pt x="5344" y="2260"/>
                    <a:pt x="5420" y="2184"/>
                    <a:pt x="5514" y="2184"/>
                  </a:cubicBezTo>
                  <a:cubicBezTo>
                    <a:pt x="5607" y="2184"/>
                    <a:pt x="5683" y="2260"/>
                    <a:pt x="5683" y="2354"/>
                  </a:cubicBezTo>
                  <a:close/>
                  <a:moveTo>
                    <a:pt x="1883" y="897"/>
                  </a:moveTo>
                  <a:cubicBezTo>
                    <a:pt x="2257" y="1025"/>
                    <a:pt x="2718" y="1082"/>
                    <a:pt x="3215" y="1064"/>
                  </a:cubicBezTo>
                  <a:lnTo>
                    <a:pt x="3511" y="1046"/>
                  </a:lnTo>
                  <a:cubicBezTo>
                    <a:pt x="3651" y="1033"/>
                    <a:pt x="3793" y="1014"/>
                    <a:pt x="3936" y="990"/>
                  </a:cubicBezTo>
                  <a:cubicBezTo>
                    <a:pt x="3983" y="1453"/>
                    <a:pt x="4195" y="1929"/>
                    <a:pt x="4323" y="2204"/>
                  </a:cubicBezTo>
                  <a:lnTo>
                    <a:pt x="2548" y="2204"/>
                  </a:lnTo>
                  <a:cubicBezTo>
                    <a:pt x="2545" y="2199"/>
                    <a:pt x="2541" y="2194"/>
                    <a:pt x="2537" y="2189"/>
                  </a:cubicBezTo>
                  <a:cubicBezTo>
                    <a:pt x="2287" y="1888"/>
                    <a:pt x="2033" y="1539"/>
                    <a:pt x="1883" y="897"/>
                  </a:cubicBezTo>
                  <a:close/>
                  <a:moveTo>
                    <a:pt x="6170" y="4164"/>
                  </a:moveTo>
                  <a:cubicBezTo>
                    <a:pt x="6678" y="4729"/>
                    <a:pt x="7254" y="5368"/>
                    <a:pt x="7442" y="6373"/>
                  </a:cubicBezTo>
                  <a:cubicBezTo>
                    <a:pt x="7615" y="7297"/>
                    <a:pt x="7449" y="8072"/>
                    <a:pt x="6947" y="8677"/>
                  </a:cubicBezTo>
                  <a:cubicBezTo>
                    <a:pt x="6328" y="9422"/>
                    <a:pt x="5195" y="9867"/>
                    <a:pt x="3917" y="9867"/>
                  </a:cubicBezTo>
                  <a:cubicBezTo>
                    <a:pt x="2639" y="9867"/>
                    <a:pt x="1506" y="9422"/>
                    <a:pt x="887" y="8677"/>
                  </a:cubicBezTo>
                  <a:cubicBezTo>
                    <a:pt x="385" y="8072"/>
                    <a:pt x="219" y="7297"/>
                    <a:pt x="392" y="6373"/>
                  </a:cubicBezTo>
                  <a:cubicBezTo>
                    <a:pt x="580" y="5368"/>
                    <a:pt x="1156" y="4729"/>
                    <a:pt x="1664" y="4164"/>
                  </a:cubicBezTo>
                  <a:cubicBezTo>
                    <a:pt x="1968" y="3826"/>
                    <a:pt x="2255" y="3507"/>
                    <a:pt x="2439" y="3142"/>
                  </a:cubicBezTo>
                  <a:lnTo>
                    <a:pt x="2804" y="3142"/>
                  </a:lnTo>
                  <a:cubicBezTo>
                    <a:pt x="2887" y="3142"/>
                    <a:pt x="2954" y="3075"/>
                    <a:pt x="2954" y="2992"/>
                  </a:cubicBezTo>
                  <a:cubicBezTo>
                    <a:pt x="2954" y="2910"/>
                    <a:pt x="2887" y="2843"/>
                    <a:pt x="2804" y="2843"/>
                  </a:cubicBezTo>
                  <a:lnTo>
                    <a:pt x="2161" y="2843"/>
                  </a:lnTo>
                  <a:cubicBezTo>
                    <a:pt x="2067" y="2843"/>
                    <a:pt x="1991" y="2767"/>
                    <a:pt x="1991" y="2673"/>
                  </a:cubicBezTo>
                  <a:cubicBezTo>
                    <a:pt x="1991" y="2580"/>
                    <a:pt x="2067" y="2503"/>
                    <a:pt x="2161" y="2503"/>
                  </a:cubicBezTo>
                  <a:lnTo>
                    <a:pt x="5045" y="2503"/>
                  </a:lnTo>
                  <a:lnTo>
                    <a:pt x="5045" y="2843"/>
                  </a:lnTo>
                  <a:lnTo>
                    <a:pt x="3518" y="2843"/>
                  </a:lnTo>
                  <a:cubicBezTo>
                    <a:pt x="3435" y="2843"/>
                    <a:pt x="3368" y="2910"/>
                    <a:pt x="3368" y="2992"/>
                  </a:cubicBezTo>
                  <a:cubicBezTo>
                    <a:pt x="3368" y="3075"/>
                    <a:pt x="3435" y="3142"/>
                    <a:pt x="3518" y="3142"/>
                  </a:cubicBezTo>
                  <a:lnTo>
                    <a:pt x="5069" y="3142"/>
                  </a:lnTo>
                  <a:cubicBezTo>
                    <a:pt x="5132" y="3327"/>
                    <a:pt x="5307" y="3461"/>
                    <a:pt x="5513" y="3461"/>
                  </a:cubicBezTo>
                  <a:cubicBezTo>
                    <a:pt x="5537" y="3461"/>
                    <a:pt x="5561" y="3460"/>
                    <a:pt x="5584" y="3456"/>
                  </a:cubicBezTo>
                  <a:cubicBezTo>
                    <a:pt x="5751" y="3698"/>
                    <a:pt x="5954" y="3925"/>
                    <a:pt x="6170" y="4164"/>
                  </a:cubicBezTo>
                  <a:close/>
                  <a:moveTo>
                    <a:pt x="5983" y="2423"/>
                  </a:moveTo>
                  <a:lnTo>
                    <a:pt x="7390" y="2029"/>
                  </a:lnTo>
                  <a:cubicBezTo>
                    <a:pt x="7479" y="2004"/>
                    <a:pt x="7574" y="2058"/>
                    <a:pt x="7599" y="2147"/>
                  </a:cubicBezTo>
                  <a:cubicBezTo>
                    <a:pt x="7624" y="2236"/>
                    <a:pt x="7570" y="2331"/>
                    <a:pt x="7481" y="2356"/>
                  </a:cubicBezTo>
                  <a:lnTo>
                    <a:pt x="6677" y="2581"/>
                  </a:lnTo>
                  <a:cubicBezTo>
                    <a:pt x="6670" y="2583"/>
                    <a:pt x="6664" y="2585"/>
                    <a:pt x="6658" y="2588"/>
                  </a:cubicBezTo>
                  <a:lnTo>
                    <a:pt x="5983" y="2433"/>
                  </a:lnTo>
                  <a:lnTo>
                    <a:pt x="5983" y="2423"/>
                  </a:lnTo>
                  <a:close/>
                  <a:moveTo>
                    <a:pt x="7968" y="3370"/>
                  </a:moveTo>
                  <a:cubicBezTo>
                    <a:pt x="7947" y="3461"/>
                    <a:pt x="7856" y="3519"/>
                    <a:pt x="7765" y="3498"/>
                  </a:cubicBezTo>
                  <a:lnTo>
                    <a:pt x="5973" y="3086"/>
                  </a:lnTo>
                  <a:cubicBezTo>
                    <a:pt x="5979" y="3056"/>
                    <a:pt x="5983" y="3024"/>
                    <a:pt x="5983" y="2992"/>
                  </a:cubicBezTo>
                  <a:lnTo>
                    <a:pt x="5983" y="2740"/>
                  </a:lnTo>
                  <a:lnTo>
                    <a:pt x="7841" y="3167"/>
                  </a:lnTo>
                  <a:cubicBezTo>
                    <a:pt x="7931" y="3188"/>
                    <a:pt x="7989" y="3280"/>
                    <a:pt x="7968" y="3370"/>
                  </a:cubicBezTo>
                  <a:close/>
                  <a:moveTo>
                    <a:pt x="7968" y="33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2" name="Freeform 400">
              <a:extLst>
                <a:ext uri="{FF2B5EF4-FFF2-40B4-BE49-F238E27FC236}">
                  <a16:creationId xmlns:a16="http://schemas.microsoft.com/office/drawing/2014/main" id="{560ED12F-F804-7658-8FBE-596666919399}"/>
                </a:ext>
              </a:extLst>
            </p:cNvPr>
            <p:cNvSpPr>
              <a:spLocks noEditPoints="1"/>
            </p:cNvSpPr>
            <p:nvPr/>
          </p:nvSpPr>
          <p:spPr bwMode="auto">
            <a:xfrm>
              <a:off x="1006475" y="1806575"/>
              <a:ext cx="104775" cy="209550"/>
            </a:xfrm>
            <a:custGeom>
              <a:avLst/>
              <a:gdLst>
                <a:gd name="T0" fmla="*/ 2694 w 2694"/>
                <a:gd name="T1" fmla="*/ 1985 h 5408"/>
                <a:gd name="T2" fmla="*/ 1736 w 2694"/>
                <a:gd name="T3" fmla="*/ 648 h 5408"/>
                <a:gd name="T4" fmla="*/ 1347 w 2694"/>
                <a:gd name="T5" fmla="*/ 0 h 5408"/>
                <a:gd name="T6" fmla="*/ 958 w 2694"/>
                <a:gd name="T7" fmla="*/ 668 h 5408"/>
                <a:gd name="T8" fmla="*/ 1227 w 2694"/>
                <a:gd name="T9" fmla="*/ 3093 h 5408"/>
                <a:gd name="T10" fmla="*/ 1916 w 2694"/>
                <a:gd name="T11" fmla="*/ 3542 h 5408"/>
                <a:gd name="T12" fmla="*/ 1108 w 2694"/>
                <a:gd name="T13" fmla="*/ 3991 h 5408"/>
                <a:gd name="T14" fmla="*/ 389 w 2694"/>
                <a:gd name="T15" fmla="*/ 3272 h 5408"/>
                <a:gd name="T16" fmla="*/ 958 w 2694"/>
                <a:gd name="T17" fmla="*/ 4759 h 5408"/>
                <a:gd name="T18" fmla="*/ 1347 w 2694"/>
                <a:gd name="T19" fmla="*/ 5408 h 5408"/>
                <a:gd name="T20" fmla="*/ 1736 w 2694"/>
                <a:gd name="T21" fmla="*/ 4739 h 5408"/>
                <a:gd name="T22" fmla="*/ 1467 w 2694"/>
                <a:gd name="T23" fmla="*/ 2315 h 5408"/>
                <a:gd name="T24" fmla="*/ 778 w 2694"/>
                <a:gd name="T25" fmla="*/ 1866 h 5408"/>
                <a:gd name="T26" fmla="*/ 1587 w 2694"/>
                <a:gd name="T27" fmla="*/ 1417 h 5408"/>
                <a:gd name="T28" fmla="*/ 1916 w 2694"/>
                <a:gd name="T29" fmla="*/ 1985 h 5408"/>
                <a:gd name="T30" fmla="*/ 1587 w 2694"/>
                <a:gd name="T31" fmla="*/ 1117 h 5408"/>
                <a:gd name="T32" fmla="*/ 479 w 2694"/>
                <a:gd name="T33" fmla="*/ 1866 h 5408"/>
                <a:gd name="T34" fmla="*/ 1467 w 2694"/>
                <a:gd name="T35" fmla="*/ 2614 h 5408"/>
                <a:gd name="T36" fmla="*/ 1570 w 2694"/>
                <a:gd name="T37" fmla="*/ 4464 h 5408"/>
                <a:gd name="T38" fmla="*/ 1437 w 2694"/>
                <a:gd name="T39" fmla="*/ 5019 h 5408"/>
                <a:gd name="T40" fmla="*/ 1257 w 2694"/>
                <a:gd name="T41" fmla="*/ 5019 h 5408"/>
                <a:gd name="T42" fmla="*/ 1108 w 2694"/>
                <a:gd name="T43" fmla="*/ 4470 h 5408"/>
                <a:gd name="T44" fmla="*/ 389 w 2694"/>
                <a:gd name="T45" fmla="*/ 3572 h 5408"/>
                <a:gd name="T46" fmla="*/ 1108 w 2694"/>
                <a:gd name="T47" fmla="*/ 4290 h 5408"/>
                <a:gd name="T48" fmla="*/ 2215 w 2694"/>
                <a:gd name="T49" fmla="*/ 3542 h 5408"/>
                <a:gd name="T50" fmla="*/ 1227 w 2694"/>
                <a:gd name="T51" fmla="*/ 2793 h 5408"/>
                <a:gd name="T52" fmla="*/ 1124 w 2694"/>
                <a:gd name="T53" fmla="*/ 944 h 5408"/>
                <a:gd name="T54" fmla="*/ 1257 w 2694"/>
                <a:gd name="T55" fmla="*/ 389 h 5408"/>
                <a:gd name="T56" fmla="*/ 1437 w 2694"/>
                <a:gd name="T57" fmla="*/ 389 h 5408"/>
                <a:gd name="T58" fmla="*/ 1587 w 2694"/>
                <a:gd name="T59" fmla="*/ 938 h 5408"/>
                <a:gd name="T60" fmla="*/ 2395 w 2694"/>
                <a:gd name="T61" fmla="*/ 1985 h 5408"/>
                <a:gd name="T62" fmla="*/ 2215 w 2694"/>
                <a:gd name="T63" fmla="*/ 1985 h 5408"/>
                <a:gd name="T64" fmla="*/ 1587 w 2694"/>
                <a:gd name="T65" fmla="*/ 1117 h 5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94" h="5408">
                  <a:moveTo>
                    <a:pt x="2305" y="2374"/>
                  </a:moveTo>
                  <a:cubicBezTo>
                    <a:pt x="2520" y="2374"/>
                    <a:pt x="2694" y="2200"/>
                    <a:pt x="2694" y="1985"/>
                  </a:cubicBezTo>
                  <a:lnTo>
                    <a:pt x="2694" y="1746"/>
                  </a:lnTo>
                  <a:cubicBezTo>
                    <a:pt x="2694" y="1186"/>
                    <a:pt x="2276" y="721"/>
                    <a:pt x="1736" y="648"/>
                  </a:cubicBezTo>
                  <a:lnTo>
                    <a:pt x="1736" y="389"/>
                  </a:lnTo>
                  <a:cubicBezTo>
                    <a:pt x="1736" y="174"/>
                    <a:pt x="1562" y="0"/>
                    <a:pt x="1347" y="0"/>
                  </a:cubicBezTo>
                  <a:cubicBezTo>
                    <a:pt x="1132" y="0"/>
                    <a:pt x="958" y="174"/>
                    <a:pt x="958" y="389"/>
                  </a:cubicBezTo>
                  <a:lnTo>
                    <a:pt x="958" y="668"/>
                  </a:lnTo>
                  <a:cubicBezTo>
                    <a:pt x="403" y="792"/>
                    <a:pt x="0" y="1285"/>
                    <a:pt x="0" y="1866"/>
                  </a:cubicBezTo>
                  <a:cubicBezTo>
                    <a:pt x="0" y="2542"/>
                    <a:pt x="551" y="3093"/>
                    <a:pt x="1227" y="3093"/>
                  </a:cubicBezTo>
                  <a:lnTo>
                    <a:pt x="1467" y="3093"/>
                  </a:lnTo>
                  <a:cubicBezTo>
                    <a:pt x="1714" y="3093"/>
                    <a:pt x="1916" y="3294"/>
                    <a:pt x="1916" y="3542"/>
                  </a:cubicBezTo>
                  <a:cubicBezTo>
                    <a:pt x="1916" y="3790"/>
                    <a:pt x="1714" y="3991"/>
                    <a:pt x="1467" y="3991"/>
                  </a:cubicBezTo>
                  <a:lnTo>
                    <a:pt x="1108" y="3991"/>
                  </a:lnTo>
                  <a:cubicBezTo>
                    <a:pt x="926" y="3991"/>
                    <a:pt x="778" y="3843"/>
                    <a:pt x="778" y="3662"/>
                  </a:cubicBezTo>
                  <a:cubicBezTo>
                    <a:pt x="778" y="3447"/>
                    <a:pt x="604" y="3272"/>
                    <a:pt x="389" y="3272"/>
                  </a:cubicBezTo>
                  <a:cubicBezTo>
                    <a:pt x="174" y="3272"/>
                    <a:pt x="0" y="3447"/>
                    <a:pt x="0" y="3662"/>
                  </a:cubicBezTo>
                  <a:cubicBezTo>
                    <a:pt x="0" y="4222"/>
                    <a:pt x="418" y="4686"/>
                    <a:pt x="958" y="4759"/>
                  </a:cubicBezTo>
                  <a:lnTo>
                    <a:pt x="958" y="5019"/>
                  </a:lnTo>
                  <a:cubicBezTo>
                    <a:pt x="958" y="5233"/>
                    <a:pt x="1132" y="5408"/>
                    <a:pt x="1347" y="5408"/>
                  </a:cubicBezTo>
                  <a:cubicBezTo>
                    <a:pt x="1562" y="5408"/>
                    <a:pt x="1736" y="5233"/>
                    <a:pt x="1736" y="5019"/>
                  </a:cubicBezTo>
                  <a:lnTo>
                    <a:pt x="1736" y="4739"/>
                  </a:lnTo>
                  <a:cubicBezTo>
                    <a:pt x="2291" y="4616"/>
                    <a:pt x="2694" y="4123"/>
                    <a:pt x="2694" y="3542"/>
                  </a:cubicBezTo>
                  <a:cubicBezTo>
                    <a:pt x="2694" y="2865"/>
                    <a:pt x="2144" y="2315"/>
                    <a:pt x="1467" y="2315"/>
                  </a:cubicBezTo>
                  <a:lnTo>
                    <a:pt x="1227" y="2315"/>
                  </a:lnTo>
                  <a:cubicBezTo>
                    <a:pt x="980" y="2315"/>
                    <a:pt x="778" y="2113"/>
                    <a:pt x="778" y="1866"/>
                  </a:cubicBezTo>
                  <a:cubicBezTo>
                    <a:pt x="778" y="1618"/>
                    <a:pt x="980" y="1417"/>
                    <a:pt x="1227" y="1417"/>
                  </a:cubicBezTo>
                  <a:lnTo>
                    <a:pt x="1587" y="1417"/>
                  </a:lnTo>
                  <a:cubicBezTo>
                    <a:pt x="1768" y="1417"/>
                    <a:pt x="1916" y="1564"/>
                    <a:pt x="1916" y="1746"/>
                  </a:cubicBezTo>
                  <a:lnTo>
                    <a:pt x="1916" y="1985"/>
                  </a:lnTo>
                  <a:cubicBezTo>
                    <a:pt x="1916" y="2200"/>
                    <a:pt x="2090" y="2374"/>
                    <a:pt x="2305" y="2374"/>
                  </a:cubicBezTo>
                  <a:close/>
                  <a:moveTo>
                    <a:pt x="1587" y="1117"/>
                  </a:moveTo>
                  <a:lnTo>
                    <a:pt x="1227" y="1117"/>
                  </a:lnTo>
                  <a:cubicBezTo>
                    <a:pt x="815" y="1117"/>
                    <a:pt x="479" y="1453"/>
                    <a:pt x="479" y="1866"/>
                  </a:cubicBezTo>
                  <a:cubicBezTo>
                    <a:pt x="479" y="2278"/>
                    <a:pt x="815" y="2614"/>
                    <a:pt x="1227" y="2614"/>
                  </a:cubicBezTo>
                  <a:lnTo>
                    <a:pt x="1467" y="2614"/>
                  </a:lnTo>
                  <a:cubicBezTo>
                    <a:pt x="1978" y="2614"/>
                    <a:pt x="2395" y="3030"/>
                    <a:pt x="2395" y="3542"/>
                  </a:cubicBezTo>
                  <a:cubicBezTo>
                    <a:pt x="2395" y="4015"/>
                    <a:pt x="2040" y="4412"/>
                    <a:pt x="1570" y="4464"/>
                  </a:cubicBezTo>
                  <a:cubicBezTo>
                    <a:pt x="1494" y="4472"/>
                    <a:pt x="1437" y="4536"/>
                    <a:pt x="1437" y="4613"/>
                  </a:cubicBezTo>
                  <a:lnTo>
                    <a:pt x="1437" y="5019"/>
                  </a:lnTo>
                  <a:cubicBezTo>
                    <a:pt x="1437" y="5068"/>
                    <a:pt x="1397" y="5108"/>
                    <a:pt x="1347" y="5108"/>
                  </a:cubicBezTo>
                  <a:cubicBezTo>
                    <a:pt x="1298" y="5108"/>
                    <a:pt x="1257" y="5068"/>
                    <a:pt x="1257" y="5019"/>
                  </a:cubicBezTo>
                  <a:lnTo>
                    <a:pt x="1257" y="4620"/>
                  </a:lnTo>
                  <a:cubicBezTo>
                    <a:pt x="1257" y="4537"/>
                    <a:pt x="1190" y="4470"/>
                    <a:pt x="1108" y="4470"/>
                  </a:cubicBezTo>
                  <a:cubicBezTo>
                    <a:pt x="662" y="4470"/>
                    <a:pt x="299" y="4107"/>
                    <a:pt x="299" y="3662"/>
                  </a:cubicBezTo>
                  <a:cubicBezTo>
                    <a:pt x="299" y="3612"/>
                    <a:pt x="340" y="3572"/>
                    <a:pt x="389" y="3572"/>
                  </a:cubicBezTo>
                  <a:cubicBezTo>
                    <a:pt x="439" y="3572"/>
                    <a:pt x="479" y="3612"/>
                    <a:pt x="479" y="3662"/>
                  </a:cubicBezTo>
                  <a:cubicBezTo>
                    <a:pt x="479" y="4008"/>
                    <a:pt x="761" y="4290"/>
                    <a:pt x="1108" y="4290"/>
                  </a:cubicBezTo>
                  <a:lnTo>
                    <a:pt x="1467" y="4290"/>
                  </a:lnTo>
                  <a:cubicBezTo>
                    <a:pt x="1879" y="4290"/>
                    <a:pt x="2215" y="3955"/>
                    <a:pt x="2215" y="3542"/>
                  </a:cubicBezTo>
                  <a:cubicBezTo>
                    <a:pt x="2215" y="3129"/>
                    <a:pt x="1879" y="2793"/>
                    <a:pt x="1467" y="2793"/>
                  </a:cubicBezTo>
                  <a:lnTo>
                    <a:pt x="1227" y="2793"/>
                  </a:lnTo>
                  <a:cubicBezTo>
                    <a:pt x="716" y="2793"/>
                    <a:pt x="299" y="2377"/>
                    <a:pt x="299" y="1866"/>
                  </a:cubicBezTo>
                  <a:cubicBezTo>
                    <a:pt x="299" y="1392"/>
                    <a:pt x="654" y="996"/>
                    <a:pt x="1124" y="944"/>
                  </a:cubicBezTo>
                  <a:cubicBezTo>
                    <a:pt x="1200" y="935"/>
                    <a:pt x="1257" y="871"/>
                    <a:pt x="1257" y="795"/>
                  </a:cubicBezTo>
                  <a:lnTo>
                    <a:pt x="1257" y="389"/>
                  </a:lnTo>
                  <a:cubicBezTo>
                    <a:pt x="1257" y="339"/>
                    <a:pt x="1297" y="299"/>
                    <a:pt x="1347" y="299"/>
                  </a:cubicBezTo>
                  <a:cubicBezTo>
                    <a:pt x="1397" y="299"/>
                    <a:pt x="1437" y="339"/>
                    <a:pt x="1437" y="389"/>
                  </a:cubicBezTo>
                  <a:lnTo>
                    <a:pt x="1437" y="788"/>
                  </a:lnTo>
                  <a:cubicBezTo>
                    <a:pt x="1437" y="871"/>
                    <a:pt x="1504" y="938"/>
                    <a:pt x="1587" y="938"/>
                  </a:cubicBezTo>
                  <a:cubicBezTo>
                    <a:pt x="2032" y="938"/>
                    <a:pt x="2395" y="1300"/>
                    <a:pt x="2395" y="1746"/>
                  </a:cubicBezTo>
                  <a:lnTo>
                    <a:pt x="2395" y="1985"/>
                  </a:lnTo>
                  <a:cubicBezTo>
                    <a:pt x="2395" y="2035"/>
                    <a:pt x="2354" y="2075"/>
                    <a:pt x="2305" y="2075"/>
                  </a:cubicBezTo>
                  <a:cubicBezTo>
                    <a:pt x="2255" y="2075"/>
                    <a:pt x="2215" y="2035"/>
                    <a:pt x="2215" y="1985"/>
                  </a:cubicBezTo>
                  <a:lnTo>
                    <a:pt x="2215" y="1746"/>
                  </a:lnTo>
                  <a:cubicBezTo>
                    <a:pt x="2215" y="1399"/>
                    <a:pt x="1933" y="1117"/>
                    <a:pt x="1587" y="1117"/>
                  </a:cubicBezTo>
                  <a:close/>
                  <a:moveTo>
                    <a:pt x="1587" y="11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3" name="Freeform 352">
            <a:extLst>
              <a:ext uri="{FF2B5EF4-FFF2-40B4-BE49-F238E27FC236}">
                <a16:creationId xmlns:a16="http://schemas.microsoft.com/office/drawing/2014/main" id="{ED8083AB-567C-1E72-A81B-AD2CFE4E1718}"/>
              </a:ext>
            </a:extLst>
          </p:cNvPr>
          <p:cNvSpPr>
            <a:spLocks/>
          </p:cNvSpPr>
          <p:nvPr/>
        </p:nvSpPr>
        <p:spPr bwMode="auto">
          <a:xfrm>
            <a:off x="7326497" y="-644372"/>
            <a:ext cx="2187206" cy="2575530"/>
          </a:xfrm>
          <a:custGeom>
            <a:avLst/>
            <a:gdLst>
              <a:gd name="T0" fmla="*/ 50016 w 50016"/>
              <a:gd name="T1" fmla="*/ 49881 h 58876"/>
              <a:gd name="T2" fmla="*/ 135 w 50016"/>
              <a:gd name="T3" fmla="*/ 0 h 58876"/>
              <a:gd name="T4" fmla="*/ 0 w 50016"/>
              <a:gd name="T5" fmla="*/ 29959 h 58876"/>
              <a:gd name="T6" fmla="*/ 26668 w 50016"/>
              <a:gd name="T7" fmla="*/ 56627 h 58876"/>
              <a:gd name="T8" fmla="*/ 32096 w 50016"/>
              <a:gd name="T9" fmla="*/ 58876 h 58876"/>
              <a:gd name="T10" fmla="*/ 49927 w 50016"/>
              <a:gd name="T11" fmla="*/ 58876 h 58876"/>
              <a:gd name="T12" fmla="*/ 50016 w 50016"/>
              <a:gd name="T13" fmla="*/ 49881 h 58876"/>
            </a:gdLst>
            <a:ahLst/>
            <a:cxnLst>
              <a:cxn ang="0">
                <a:pos x="T0" y="T1"/>
              </a:cxn>
              <a:cxn ang="0">
                <a:pos x="T2" y="T3"/>
              </a:cxn>
              <a:cxn ang="0">
                <a:pos x="T4" y="T5"/>
              </a:cxn>
              <a:cxn ang="0">
                <a:pos x="T6" y="T7"/>
              </a:cxn>
              <a:cxn ang="0">
                <a:pos x="T8" y="T9"/>
              </a:cxn>
              <a:cxn ang="0">
                <a:pos x="T10" y="T11"/>
              </a:cxn>
              <a:cxn ang="0">
                <a:pos x="T12" y="T13"/>
              </a:cxn>
            </a:cxnLst>
            <a:rect l="0" t="0" r="r" b="b"/>
            <a:pathLst>
              <a:path w="50016" h="58876">
                <a:moveTo>
                  <a:pt x="50016" y="49881"/>
                </a:moveTo>
                <a:lnTo>
                  <a:pt x="135" y="0"/>
                </a:lnTo>
                <a:lnTo>
                  <a:pt x="0" y="29959"/>
                </a:lnTo>
                <a:lnTo>
                  <a:pt x="26668" y="56627"/>
                </a:lnTo>
                <a:cubicBezTo>
                  <a:pt x="28107" y="58067"/>
                  <a:pt x="30060" y="58876"/>
                  <a:pt x="32096" y="58876"/>
                </a:cubicBezTo>
                <a:lnTo>
                  <a:pt x="49927" y="58876"/>
                </a:lnTo>
                <a:lnTo>
                  <a:pt x="50016" y="49881"/>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0-#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0-#ppt_w/2"/>
                                          </p:val>
                                        </p:tav>
                                        <p:tav tm="100000">
                                          <p:val>
                                            <p:strVal val="#ppt_x"/>
                                          </p:val>
                                        </p:tav>
                                      </p:tavLst>
                                    </p:anim>
                                    <p:anim calcmode="lin" valueType="num">
                                      <p:cBhvr additive="base">
                                        <p:cTn id="18" dur="500" fill="hold"/>
                                        <p:tgtEl>
                                          <p:spTgt spid="8"/>
                                        </p:tgtEl>
                                        <p:attrNameLst>
                                          <p:attrName>ppt_y</p:attrName>
                                        </p:attrNameLst>
                                      </p:cBhvr>
                                      <p:tavLst>
                                        <p:tav tm="0">
                                          <p:val>
                                            <p:strVal val="#ppt_y"/>
                                          </p:val>
                                        </p:tav>
                                        <p:tav tm="100000">
                                          <p:val>
                                            <p:strVal val="#ppt_y"/>
                                          </p:val>
                                        </p:tav>
                                      </p:tavLst>
                                    </p:anim>
                                  </p:childTnLst>
                                </p:cTn>
                              </p:par>
                            </p:childTnLst>
                          </p:cTn>
                        </p:par>
                        <p:par>
                          <p:cTn id="19" fill="hold">
                            <p:stCondLst>
                              <p:cond delay="500"/>
                            </p:stCondLst>
                            <p:childTnLst>
                              <p:par>
                                <p:cTn id="20" presetID="53" presetClass="entr" presetSubtype="16"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500" fill="hold"/>
                                        <p:tgtEl>
                                          <p:spTgt spid="2"/>
                                        </p:tgtEl>
                                        <p:attrNameLst>
                                          <p:attrName>ppt_w</p:attrName>
                                        </p:attrNameLst>
                                      </p:cBhvr>
                                      <p:tavLst>
                                        <p:tav tm="0">
                                          <p:val>
                                            <p:fltVal val="0"/>
                                          </p:val>
                                        </p:tav>
                                        <p:tav tm="100000">
                                          <p:val>
                                            <p:strVal val="#ppt_w"/>
                                          </p:val>
                                        </p:tav>
                                      </p:tavLst>
                                    </p:anim>
                                    <p:anim calcmode="lin" valueType="num">
                                      <p:cBhvr>
                                        <p:cTn id="23" dur="500" fill="hold"/>
                                        <p:tgtEl>
                                          <p:spTgt spid="2"/>
                                        </p:tgtEl>
                                        <p:attrNameLst>
                                          <p:attrName>ppt_h</p:attrName>
                                        </p:attrNameLst>
                                      </p:cBhvr>
                                      <p:tavLst>
                                        <p:tav tm="0">
                                          <p:val>
                                            <p:fltVal val="0"/>
                                          </p:val>
                                        </p:tav>
                                        <p:tav tm="100000">
                                          <p:val>
                                            <p:strVal val="#ppt_h"/>
                                          </p:val>
                                        </p:tav>
                                      </p:tavLst>
                                    </p:anim>
                                    <p:animEffect transition="in" filter="fade">
                                      <p:cBhvr>
                                        <p:cTn id="24" dur="500"/>
                                        <p:tgtEl>
                                          <p:spTgt spid="2"/>
                                        </p:tgtEl>
                                      </p:cBhvr>
                                    </p:animEffect>
                                  </p:childTnLst>
                                </p:cTn>
                              </p:par>
                            </p:childTnLst>
                          </p:cTn>
                        </p:par>
                        <p:par>
                          <p:cTn id="25" fill="hold">
                            <p:stCondLst>
                              <p:cond delay="1000"/>
                            </p:stCondLst>
                            <p:childTnLst>
                              <p:par>
                                <p:cTn id="26" presetID="53" presetClass="entr" presetSubtype="16" fill="hold" nodeType="after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2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3" name="Google Shape;133;p7"/>
          <p:cNvSpPr txBox="1">
            <a:spLocks noGrp="1"/>
          </p:cNvSpPr>
          <p:nvPr>
            <p:ph type="body" idx="1"/>
          </p:nvPr>
        </p:nvSpPr>
        <p:spPr/>
        <p:txBody>
          <a:bodyPr/>
          <a:lstStyle/>
          <a:p>
            <a:pPr lvl="0"/>
            <a:r>
              <a:rPr lang="en-US" dirty="0"/>
              <a:t>It’s the closest planet to the Sun and the smallest in the Solar System</a:t>
            </a:r>
            <a:br>
              <a:rPr lang="en-US" dirty="0"/>
            </a:br>
            <a:endParaRPr lang="en-US" dirty="0"/>
          </a:p>
        </p:txBody>
      </p:sp>
      <p:sp>
        <p:nvSpPr>
          <p:cNvPr id="134" name="Google Shape;134;p7"/>
          <p:cNvSpPr txBox="1">
            <a:spLocks noGrp="1"/>
          </p:cNvSpPr>
          <p:nvPr>
            <p:ph type="body" idx="2"/>
          </p:nvPr>
        </p:nvSpPr>
        <p:spPr/>
        <p:txBody>
          <a:bodyPr/>
          <a:lstStyle/>
          <a:p>
            <a:pPr lvl="0"/>
            <a:r>
              <a:rPr lang="en-US" dirty="0"/>
              <a:t>Venus has a beautiful name and is the second planet from the Sun</a:t>
            </a:r>
            <a:br>
              <a:rPr lang="en-US" dirty="0"/>
            </a:br>
            <a:endParaRPr lang="en-US" dirty="0"/>
          </a:p>
        </p:txBody>
      </p:sp>
      <p:sp>
        <p:nvSpPr>
          <p:cNvPr id="135" name="Google Shape;135;p7"/>
          <p:cNvSpPr txBox="1">
            <a:spLocks noGrp="1"/>
          </p:cNvSpPr>
          <p:nvPr>
            <p:ph type="body" idx="3"/>
          </p:nvPr>
        </p:nvSpPr>
        <p:spPr/>
        <p:txBody>
          <a:bodyPr/>
          <a:lstStyle/>
          <a:p>
            <a:pPr lvl="0"/>
            <a:r>
              <a:rPr lang="en-US" dirty="0"/>
              <a:t>Mercury</a:t>
            </a:r>
          </a:p>
        </p:txBody>
      </p:sp>
      <p:sp>
        <p:nvSpPr>
          <p:cNvPr id="136" name="Google Shape;136;p7"/>
          <p:cNvSpPr txBox="1">
            <a:spLocks noGrp="1"/>
          </p:cNvSpPr>
          <p:nvPr>
            <p:ph type="body" idx="4"/>
          </p:nvPr>
        </p:nvSpPr>
        <p:spPr/>
        <p:txBody>
          <a:bodyPr/>
          <a:lstStyle/>
          <a:p>
            <a:pPr lvl="0"/>
            <a:r>
              <a:rPr lang="en-US" dirty="0"/>
              <a:t>Venus</a:t>
            </a:r>
          </a:p>
        </p:txBody>
      </p:sp>
      <p:sp>
        <p:nvSpPr>
          <p:cNvPr id="137" name="Google Shape;137;p7"/>
          <p:cNvSpPr txBox="1">
            <a:spLocks noGrp="1"/>
          </p:cNvSpPr>
          <p:nvPr>
            <p:ph type="body" idx="5"/>
          </p:nvPr>
        </p:nvSpPr>
        <p:spPr/>
        <p:txBody>
          <a:bodyPr/>
          <a:lstStyle/>
          <a:p>
            <a:pPr lvl="0"/>
            <a:r>
              <a:rPr lang="en-US" dirty="0"/>
              <a:t>Despite being red, Mars is actually a cold place. It’s full of iron oxide dust</a:t>
            </a:r>
            <a:br>
              <a:rPr lang="en-US" dirty="0"/>
            </a:br>
            <a:endParaRPr lang="en-US" dirty="0"/>
          </a:p>
        </p:txBody>
      </p:sp>
      <p:sp>
        <p:nvSpPr>
          <p:cNvPr id="138" name="Google Shape;138;p7"/>
          <p:cNvSpPr txBox="1">
            <a:spLocks noGrp="1"/>
          </p:cNvSpPr>
          <p:nvPr>
            <p:ph type="body" idx="6"/>
          </p:nvPr>
        </p:nvSpPr>
        <p:spPr/>
        <p:txBody>
          <a:bodyPr/>
          <a:lstStyle/>
          <a:p>
            <a:pPr lvl="0"/>
            <a:r>
              <a:rPr lang="en-US" dirty="0"/>
              <a:t>Mars</a:t>
            </a:r>
          </a:p>
        </p:txBody>
      </p:sp>
      <p:sp>
        <p:nvSpPr>
          <p:cNvPr id="132" name="Google Shape;132;p7"/>
          <p:cNvSpPr txBox="1">
            <a:spLocks noGrp="1"/>
          </p:cNvSpPr>
          <p:nvPr>
            <p:ph type="title"/>
          </p:nvPr>
        </p:nvSpPr>
        <p:spPr/>
        <p:txBody>
          <a:bodyPr/>
          <a:lstStyle/>
          <a:p>
            <a:pPr lvl="0"/>
            <a:r>
              <a:rPr lang="en-US" dirty="0"/>
              <a:t>Three columns</a:t>
            </a:r>
          </a:p>
        </p:txBody>
      </p:sp>
      <p:sp>
        <p:nvSpPr>
          <p:cNvPr id="45" name="Rectángulo: una sola esquina redondeada 44">
            <a:extLst>
              <a:ext uri="{FF2B5EF4-FFF2-40B4-BE49-F238E27FC236}">
                <a16:creationId xmlns:a16="http://schemas.microsoft.com/office/drawing/2014/main" id="{CA1B5069-5996-0DA1-9CAD-11108DE60258}"/>
              </a:ext>
            </a:extLst>
          </p:cNvPr>
          <p:cNvSpPr/>
          <p:nvPr/>
        </p:nvSpPr>
        <p:spPr>
          <a:xfrm>
            <a:off x="924931" y="1993516"/>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7" name="Rectángulo: una sola esquina redondeada 46">
            <a:extLst>
              <a:ext uri="{FF2B5EF4-FFF2-40B4-BE49-F238E27FC236}">
                <a16:creationId xmlns:a16="http://schemas.microsoft.com/office/drawing/2014/main" id="{88BC2DEB-C8EB-6D2E-7676-D6C20946A584}"/>
              </a:ext>
            </a:extLst>
          </p:cNvPr>
          <p:cNvSpPr/>
          <p:nvPr/>
        </p:nvSpPr>
        <p:spPr>
          <a:xfrm>
            <a:off x="3511183" y="1993516"/>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8" name="Rectángulo: una sola esquina redondeada 47">
            <a:extLst>
              <a:ext uri="{FF2B5EF4-FFF2-40B4-BE49-F238E27FC236}">
                <a16:creationId xmlns:a16="http://schemas.microsoft.com/office/drawing/2014/main" id="{2BA9DB71-C6F4-2268-9BC1-7CE43D93F85C}"/>
              </a:ext>
            </a:extLst>
          </p:cNvPr>
          <p:cNvSpPr/>
          <p:nvPr/>
        </p:nvSpPr>
        <p:spPr>
          <a:xfrm>
            <a:off x="6152027" y="1993516"/>
            <a:ext cx="634620" cy="63462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2" name="Grupo 1">
            <a:extLst>
              <a:ext uri="{FF2B5EF4-FFF2-40B4-BE49-F238E27FC236}">
                <a16:creationId xmlns:a16="http://schemas.microsoft.com/office/drawing/2014/main" id="{8B7BCFD5-85F5-0DA9-3D47-25C8F60CC08F}"/>
              </a:ext>
            </a:extLst>
          </p:cNvPr>
          <p:cNvGrpSpPr/>
          <p:nvPr/>
        </p:nvGrpSpPr>
        <p:grpSpPr>
          <a:xfrm>
            <a:off x="6260278" y="2107779"/>
            <a:ext cx="393700" cy="396875"/>
            <a:chOff x="3984625" y="1658938"/>
            <a:chExt cx="393700" cy="396875"/>
          </a:xfrm>
          <a:solidFill>
            <a:schemeClr val="tx1"/>
          </a:solidFill>
        </p:grpSpPr>
        <p:sp>
          <p:nvSpPr>
            <p:cNvPr id="3" name="Freeform 351">
              <a:extLst>
                <a:ext uri="{FF2B5EF4-FFF2-40B4-BE49-F238E27FC236}">
                  <a16:creationId xmlns:a16="http://schemas.microsoft.com/office/drawing/2014/main" id="{67E58536-DC59-74E9-A1DA-051D3DFE9F38}"/>
                </a:ext>
              </a:extLst>
            </p:cNvPr>
            <p:cNvSpPr>
              <a:spLocks noEditPoints="1"/>
            </p:cNvSpPr>
            <p:nvPr/>
          </p:nvSpPr>
          <p:spPr bwMode="auto">
            <a:xfrm>
              <a:off x="4175125" y="1844675"/>
              <a:ext cx="82550" cy="47625"/>
            </a:xfrm>
            <a:custGeom>
              <a:avLst/>
              <a:gdLst>
                <a:gd name="T0" fmla="*/ 2050 w 2142"/>
                <a:gd name="T1" fmla="*/ 957 h 1250"/>
                <a:gd name="T2" fmla="*/ 673 w 2142"/>
                <a:gd name="T3" fmla="*/ 110 h 1250"/>
                <a:gd name="T4" fmla="*/ 618 w 2142"/>
                <a:gd name="T5" fmla="*/ 90 h 1250"/>
                <a:gd name="T6" fmla="*/ 187 w 2142"/>
                <a:gd name="T7" fmla="*/ 14 h 1250"/>
                <a:gd name="T8" fmla="*/ 14 w 2142"/>
                <a:gd name="T9" fmla="*/ 135 h 1250"/>
                <a:gd name="T10" fmla="*/ 135 w 2142"/>
                <a:gd name="T11" fmla="*/ 307 h 1250"/>
                <a:gd name="T12" fmla="*/ 542 w 2142"/>
                <a:gd name="T13" fmla="*/ 378 h 1250"/>
                <a:gd name="T14" fmla="*/ 1895 w 2142"/>
                <a:gd name="T15" fmla="*/ 1210 h 1250"/>
                <a:gd name="T16" fmla="*/ 2095 w 2142"/>
                <a:gd name="T17" fmla="*/ 1167 h 1250"/>
                <a:gd name="T18" fmla="*/ 2050 w 2142"/>
                <a:gd name="T19" fmla="*/ 957 h 1250"/>
                <a:gd name="T20" fmla="*/ 2050 w 2142"/>
                <a:gd name="T21" fmla="*/ 957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2" h="1250">
                  <a:moveTo>
                    <a:pt x="2050" y="957"/>
                  </a:moveTo>
                  <a:lnTo>
                    <a:pt x="673" y="110"/>
                  </a:lnTo>
                  <a:cubicBezTo>
                    <a:pt x="656" y="100"/>
                    <a:pt x="637" y="93"/>
                    <a:pt x="618" y="90"/>
                  </a:cubicBezTo>
                  <a:lnTo>
                    <a:pt x="187" y="14"/>
                  </a:lnTo>
                  <a:cubicBezTo>
                    <a:pt x="107" y="0"/>
                    <a:pt x="29" y="55"/>
                    <a:pt x="14" y="135"/>
                  </a:cubicBezTo>
                  <a:cubicBezTo>
                    <a:pt x="0" y="214"/>
                    <a:pt x="55" y="293"/>
                    <a:pt x="135" y="307"/>
                  </a:cubicBezTo>
                  <a:lnTo>
                    <a:pt x="542" y="378"/>
                  </a:lnTo>
                  <a:lnTo>
                    <a:pt x="1895" y="1210"/>
                  </a:lnTo>
                  <a:cubicBezTo>
                    <a:pt x="1961" y="1250"/>
                    <a:pt x="2051" y="1231"/>
                    <a:pt x="2095" y="1167"/>
                  </a:cubicBezTo>
                  <a:cubicBezTo>
                    <a:pt x="2142" y="1098"/>
                    <a:pt x="2121" y="1000"/>
                    <a:pt x="2050" y="957"/>
                  </a:cubicBezTo>
                  <a:close/>
                  <a:moveTo>
                    <a:pt x="2050" y="95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2">
              <a:extLst>
                <a:ext uri="{FF2B5EF4-FFF2-40B4-BE49-F238E27FC236}">
                  <a16:creationId xmlns:a16="http://schemas.microsoft.com/office/drawing/2014/main" id="{D58DC04F-5B13-5EE0-5C94-4B71FD32EDD9}"/>
                </a:ext>
              </a:extLst>
            </p:cNvPr>
            <p:cNvSpPr>
              <a:spLocks noEditPoints="1"/>
            </p:cNvSpPr>
            <p:nvPr/>
          </p:nvSpPr>
          <p:spPr bwMode="auto">
            <a:xfrm>
              <a:off x="3984625" y="1658938"/>
              <a:ext cx="393700" cy="396875"/>
            </a:xfrm>
            <a:custGeom>
              <a:avLst/>
              <a:gdLst>
                <a:gd name="T0" fmla="*/ 9292 w 10160"/>
                <a:gd name="T1" fmla="*/ 6338 h 10206"/>
                <a:gd name="T2" fmla="*/ 10104 w 10160"/>
                <a:gd name="T3" fmla="*/ 63 h 10206"/>
                <a:gd name="T4" fmla="*/ 6213 w 10160"/>
                <a:gd name="T5" fmla="*/ 3718 h 10206"/>
                <a:gd name="T6" fmla="*/ 4747 w 10160"/>
                <a:gd name="T7" fmla="*/ 3887 h 10206"/>
                <a:gd name="T8" fmla="*/ 3368 w 10160"/>
                <a:gd name="T9" fmla="*/ 4486 h 10206"/>
                <a:gd name="T10" fmla="*/ 2601 w 10160"/>
                <a:gd name="T11" fmla="*/ 4009 h 10206"/>
                <a:gd name="T12" fmla="*/ 113 w 10160"/>
                <a:gd name="T13" fmla="*/ 3334 h 10206"/>
                <a:gd name="T14" fmla="*/ 218 w 10160"/>
                <a:gd name="T15" fmla="*/ 7315 h 10206"/>
                <a:gd name="T16" fmla="*/ 1070 w 10160"/>
                <a:gd name="T17" fmla="*/ 7932 h 10206"/>
                <a:gd name="T18" fmla="*/ 2057 w 10160"/>
                <a:gd name="T19" fmla="*/ 7607 h 10206"/>
                <a:gd name="T20" fmla="*/ 2717 w 10160"/>
                <a:gd name="T21" fmla="*/ 8631 h 10206"/>
                <a:gd name="T22" fmla="*/ 3815 w 10160"/>
                <a:gd name="T23" fmla="*/ 9568 h 10206"/>
                <a:gd name="T24" fmla="*/ 5353 w 10160"/>
                <a:gd name="T25" fmla="*/ 10015 h 10206"/>
                <a:gd name="T26" fmla="*/ 5668 w 10160"/>
                <a:gd name="T27" fmla="*/ 9751 h 10206"/>
                <a:gd name="T28" fmla="*/ 6618 w 10160"/>
                <a:gd name="T29" fmla="*/ 9181 h 10206"/>
                <a:gd name="T30" fmla="*/ 7386 w 10160"/>
                <a:gd name="T31" fmla="*/ 8537 h 10206"/>
                <a:gd name="T32" fmla="*/ 8154 w 10160"/>
                <a:gd name="T33" fmla="*/ 7893 h 10206"/>
                <a:gd name="T34" fmla="*/ 8626 w 10160"/>
                <a:gd name="T35" fmla="*/ 6754 h 10206"/>
                <a:gd name="T36" fmla="*/ 9185 w 10160"/>
                <a:gd name="T37" fmla="*/ 6650 h 10206"/>
                <a:gd name="T38" fmla="*/ 10104 w 10160"/>
                <a:gd name="T39" fmla="*/ 5782 h 10206"/>
                <a:gd name="T40" fmla="*/ 2246 w 10160"/>
                <a:gd name="T41" fmla="*/ 7866 h 10206"/>
                <a:gd name="T42" fmla="*/ 3629 w 10160"/>
                <a:gd name="T43" fmla="*/ 6869 h 10206"/>
                <a:gd name="T44" fmla="*/ 3162 w 10160"/>
                <a:gd name="T45" fmla="*/ 8815 h 10206"/>
                <a:gd name="T46" fmla="*/ 4165 w 10160"/>
                <a:gd name="T47" fmla="*/ 7176 h 10206"/>
                <a:gd name="T48" fmla="*/ 4421 w 10160"/>
                <a:gd name="T49" fmla="*/ 9208 h 10206"/>
                <a:gd name="T50" fmla="*/ 3865 w 10160"/>
                <a:gd name="T51" fmla="*/ 8865 h 10206"/>
                <a:gd name="T52" fmla="*/ 4915 w 10160"/>
                <a:gd name="T53" fmla="*/ 8408 h 10206"/>
                <a:gd name="T54" fmla="*/ 5230 w 10160"/>
                <a:gd name="T55" fmla="*/ 9708 h 10206"/>
                <a:gd name="T56" fmla="*/ 5007 w 10160"/>
                <a:gd name="T57" fmla="*/ 8825 h 10206"/>
                <a:gd name="T58" fmla="*/ 8265 w 10160"/>
                <a:gd name="T59" fmla="*/ 6532 h 10206"/>
                <a:gd name="T60" fmla="*/ 7373 w 10160"/>
                <a:gd name="T61" fmla="*/ 6333 h 10206"/>
                <a:gd name="T62" fmla="*/ 8128 w 10160"/>
                <a:gd name="T63" fmla="*/ 7564 h 10206"/>
                <a:gd name="T64" fmla="*/ 6795 w 10160"/>
                <a:gd name="T65" fmla="*/ 7094 h 10206"/>
                <a:gd name="T66" fmla="*/ 7360 w 10160"/>
                <a:gd name="T67" fmla="*/ 8209 h 10206"/>
                <a:gd name="T68" fmla="*/ 6382 w 10160"/>
                <a:gd name="T69" fmla="*/ 7957 h 10206"/>
                <a:gd name="T70" fmla="*/ 6592 w 10160"/>
                <a:gd name="T71" fmla="*/ 8853 h 10206"/>
                <a:gd name="T72" fmla="*/ 5960 w 10160"/>
                <a:gd name="T73" fmla="*/ 8813 h 10206"/>
                <a:gd name="T74" fmla="*/ 5824 w 10160"/>
                <a:gd name="T75" fmla="*/ 9497 h 10206"/>
                <a:gd name="T76" fmla="*/ 5887 w 10160"/>
                <a:gd name="T77" fmla="*/ 8844 h 10206"/>
                <a:gd name="T78" fmla="*/ 5244 w 10160"/>
                <a:gd name="T79" fmla="*/ 8075 h 10206"/>
                <a:gd name="T80" fmla="*/ 4317 w 10160"/>
                <a:gd name="T81" fmla="*/ 6920 h 10206"/>
                <a:gd name="T82" fmla="*/ 2825 w 10160"/>
                <a:gd name="T83" fmla="*/ 6361 h 10206"/>
                <a:gd name="T84" fmla="*/ 2514 w 10160"/>
                <a:gd name="T85" fmla="*/ 4637 h 10206"/>
                <a:gd name="T86" fmla="*/ 3504 w 10160"/>
                <a:gd name="T87" fmla="*/ 5742 h 10206"/>
                <a:gd name="T88" fmla="*/ 4706 w 10160"/>
                <a:gd name="T89" fmla="*/ 5093 h 10206"/>
                <a:gd name="T90" fmla="*/ 3206 w 10160"/>
                <a:gd name="T91" fmla="*/ 5253 h 10206"/>
                <a:gd name="T92" fmla="*/ 6417 w 10160"/>
                <a:gd name="T93" fmla="*/ 4329 h 10206"/>
                <a:gd name="T94" fmla="*/ 6669 w 10160"/>
                <a:gd name="T95" fmla="*/ 4168 h 10206"/>
                <a:gd name="T96" fmla="*/ 8265 w 10160"/>
                <a:gd name="T97" fmla="*/ 6532 h 10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160" h="10206">
                  <a:moveTo>
                    <a:pt x="10104" y="5782"/>
                  </a:moveTo>
                  <a:cubicBezTo>
                    <a:pt x="10048" y="5722"/>
                    <a:pt x="9954" y="5719"/>
                    <a:pt x="9894" y="5775"/>
                  </a:cubicBezTo>
                  <a:lnTo>
                    <a:pt x="9292" y="6338"/>
                  </a:lnTo>
                  <a:lnTo>
                    <a:pt x="6532" y="3614"/>
                  </a:lnTo>
                  <a:lnTo>
                    <a:pt x="10097" y="273"/>
                  </a:lnTo>
                  <a:cubicBezTo>
                    <a:pt x="10157" y="217"/>
                    <a:pt x="10160" y="123"/>
                    <a:pt x="10104" y="63"/>
                  </a:cubicBezTo>
                  <a:cubicBezTo>
                    <a:pt x="10048" y="3"/>
                    <a:pt x="9954" y="0"/>
                    <a:pt x="9894" y="56"/>
                  </a:cubicBezTo>
                  <a:lnTo>
                    <a:pt x="6215" y="3503"/>
                  </a:lnTo>
                  <a:cubicBezTo>
                    <a:pt x="6155" y="3560"/>
                    <a:pt x="6154" y="3659"/>
                    <a:pt x="6213" y="3718"/>
                  </a:cubicBezTo>
                  <a:lnTo>
                    <a:pt x="6457" y="3958"/>
                  </a:lnTo>
                  <a:lnTo>
                    <a:pt x="6379" y="4027"/>
                  </a:lnTo>
                  <a:lnTo>
                    <a:pt x="4747" y="3887"/>
                  </a:lnTo>
                  <a:cubicBezTo>
                    <a:pt x="4722" y="3885"/>
                    <a:pt x="4696" y="3889"/>
                    <a:pt x="4673" y="3900"/>
                  </a:cubicBezTo>
                  <a:lnTo>
                    <a:pt x="3380" y="4488"/>
                  </a:lnTo>
                  <a:cubicBezTo>
                    <a:pt x="3376" y="4488"/>
                    <a:pt x="3372" y="4487"/>
                    <a:pt x="3368" y="4486"/>
                  </a:cubicBezTo>
                  <a:lnTo>
                    <a:pt x="2624" y="4355"/>
                  </a:lnTo>
                  <a:lnTo>
                    <a:pt x="2684" y="4201"/>
                  </a:lnTo>
                  <a:cubicBezTo>
                    <a:pt x="2714" y="4125"/>
                    <a:pt x="2677" y="4039"/>
                    <a:pt x="2601" y="4009"/>
                  </a:cubicBezTo>
                  <a:lnTo>
                    <a:pt x="224" y="3058"/>
                  </a:lnTo>
                  <a:cubicBezTo>
                    <a:pt x="147" y="3027"/>
                    <a:pt x="61" y="3064"/>
                    <a:pt x="31" y="3141"/>
                  </a:cubicBezTo>
                  <a:cubicBezTo>
                    <a:pt x="0" y="3217"/>
                    <a:pt x="37" y="3303"/>
                    <a:pt x="113" y="3334"/>
                  </a:cubicBezTo>
                  <a:lnTo>
                    <a:pt x="2354" y="4230"/>
                  </a:lnTo>
                  <a:lnTo>
                    <a:pt x="1034" y="7604"/>
                  </a:lnTo>
                  <a:lnTo>
                    <a:pt x="218" y="7315"/>
                  </a:lnTo>
                  <a:cubicBezTo>
                    <a:pt x="141" y="7288"/>
                    <a:pt x="56" y="7329"/>
                    <a:pt x="28" y="7406"/>
                  </a:cubicBezTo>
                  <a:cubicBezTo>
                    <a:pt x="1" y="7483"/>
                    <a:pt x="42" y="7568"/>
                    <a:pt x="119" y="7596"/>
                  </a:cubicBezTo>
                  <a:lnTo>
                    <a:pt x="1070" y="7932"/>
                  </a:lnTo>
                  <a:cubicBezTo>
                    <a:pt x="1145" y="7959"/>
                    <a:pt x="1229" y="7920"/>
                    <a:pt x="1258" y="7847"/>
                  </a:cubicBezTo>
                  <a:lnTo>
                    <a:pt x="1479" y="7283"/>
                  </a:lnTo>
                  <a:lnTo>
                    <a:pt x="2057" y="7607"/>
                  </a:lnTo>
                  <a:lnTo>
                    <a:pt x="1993" y="7710"/>
                  </a:lnTo>
                  <a:cubicBezTo>
                    <a:pt x="1812" y="8003"/>
                    <a:pt x="1904" y="8388"/>
                    <a:pt x="2196" y="8569"/>
                  </a:cubicBezTo>
                  <a:cubicBezTo>
                    <a:pt x="2351" y="8664"/>
                    <a:pt x="2544" y="8687"/>
                    <a:pt x="2717" y="8631"/>
                  </a:cubicBezTo>
                  <a:cubicBezTo>
                    <a:pt x="2744" y="8811"/>
                    <a:pt x="2850" y="8972"/>
                    <a:pt x="3006" y="9068"/>
                  </a:cubicBezTo>
                  <a:cubicBezTo>
                    <a:pt x="3161" y="9164"/>
                    <a:pt x="3353" y="9186"/>
                    <a:pt x="3526" y="9130"/>
                  </a:cubicBezTo>
                  <a:cubicBezTo>
                    <a:pt x="3554" y="9311"/>
                    <a:pt x="3660" y="9472"/>
                    <a:pt x="3815" y="9568"/>
                  </a:cubicBezTo>
                  <a:cubicBezTo>
                    <a:pt x="3970" y="9663"/>
                    <a:pt x="4162" y="9686"/>
                    <a:pt x="4335" y="9630"/>
                  </a:cubicBezTo>
                  <a:cubicBezTo>
                    <a:pt x="4363" y="9810"/>
                    <a:pt x="4469" y="9971"/>
                    <a:pt x="4624" y="10067"/>
                  </a:cubicBezTo>
                  <a:cubicBezTo>
                    <a:pt x="4850" y="10206"/>
                    <a:pt x="5149" y="10185"/>
                    <a:pt x="5353" y="10015"/>
                  </a:cubicBezTo>
                  <a:cubicBezTo>
                    <a:pt x="5404" y="9972"/>
                    <a:pt x="5448" y="9921"/>
                    <a:pt x="5483" y="9864"/>
                  </a:cubicBezTo>
                  <a:lnTo>
                    <a:pt x="5585" y="9699"/>
                  </a:lnTo>
                  <a:lnTo>
                    <a:pt x="5668" y="9751"/>
                  </a:lnTo>
                  <a:cubicBezTo>
                    <a:pt x="5894" y="9890"/>
                    <a:pt x="6193" y="9868"/>
                    <a:pt x="6396" y="9697"/>
                  </a:cubicBezTo>
                  <a:cubicBezTo>
                    <a:pt x="6448" y="9654"/>
                    <a:pt x="6492" y="9603"/>
                    <a:pt x="6527" y="9546"/>
                  </a:cubicBezTo>
                  <a:cubicBezTo>
                    <a:pt x="6596" y="9432"/>
                    <a:pt x="6625" y="9305"/>
                    <a:pt x="6618" y="9181"/>
                  </a:cubicBezTo>
                  <a:cubicBezTo>
                    <a:pt x="6665" y="9193"/>
                    <a:pt x="6713" y="9199"/>
                    <a:pt x="6762" y="9199"/>
                  </a:cubicBezTo>
                  <a:cubicBezTo>
                    <a:pt x="6978" y="9199"/>
                    <a:pt x="7182" y="9085"/>
                    <a:pt x="7295" y="8901"/>
                  </a:cubicBezTo>
                  <a:cubicBezTo>
                    <a:pt x="7363" y="8791"/>
                    <a:pt x="7394" y="8664"/>
                    <a:pt x="7386" y="8537"/>
                  </a:cubicBezTo>
                  <a:cubicBezTo>
                    <a:pt x="7433" y="8548"/>
                    <a:pt x="7481" y="8554"/>
                    <a:pt x="7530" y="8554"/>
                  </a:cubicBezTo>
                  <a:cubicBezTo>
                    <a:pt x="7746" y="8554"/>
                    <a:pt x="7950" y="8441"/>
                    <a:pt x="8063" y="8257"/>
                  </a:cubicBezTo>
                  <a:cubicBezTo>
                    <a:pt x="8131" y="8146"/>
                    <a:pt x="8162" y="8020"/>
                    <a:pt x="8154" y="7893"/>
                  </a:cubicBezTo>
                  <a:cubicBezTo>
                    <a:pt x="8202" y="7904"/>
                    <a:pt x="8250" y="7910"/>
                    <a:pt x="8298" y="7910"/>
                  </a:cubicBezTo>
                  <a:cubicBezTo>
                    <a:pt x="8508" y="7910"/>
                    <a:pt x="8713" y="7804"/>
                    <a:pt x="8831" y="7613"/>
                  </a:cubicBezTo>
                  <a:cubicBezTo>
                    <a:pt x="9011" y="7319"/>
                    <a:pt x="8919" y="6934"/>
                    <a:pt x="8626" y="6754"/>
                  </a:cubicBezTo>
                  <a:lnTo>
                    <a:pt x="8524" y="6692"/>
                  </a:lnTo>
                  <a:lnTo>
                    <a:pt x="8865" y="6335"/>
                  </a:lnTo>
                  <a:lnTo>
                    <a:pt x="9185" y="6650"/>
                  </a:lnTo>
                  <a:cubicBezTo>
                    <a:pt x="9241" y="6705"/>
                    <a:pt x="9333" y="6706"/>
                    <a:pt x="9391" y="6653"/>
                  </a:cubicBezTo>
                  <a:lnTo>
                    <a:pt x="10097" y="5992"/>
                  </a:lnTo>
                  <a:cubicBezTo>
                    <a:pt x="10157" y="5936"/>
                    <a:pt x="10160" y="5842"/>
                    <a:pt x="10104" y="5782"/>
                  </a:cubicBezTo>
                  <a:close/>
                  <a:moveTo>
                    <a:pt x="2802" y="8209"/>
                  </a:moveTo>
                  <a:cubicBezTo>
                    <a:pt x="2708" y="8363"/>
                    <a:pt x="2506" y="8410"/>
                    <a:pt x="2352" y="8316"/>
                  </a:cubicBezTo>
                  <a:cubicBezTo>
                    <a:pt x="2199" y="8221"/>
                    <a:pt x="2151" y="8019"/>
                    <a:pt x="2246" y="7866"/>
                  </a:cubicBezTo>
                  <a:lnTo>
                    <a:pt x="3078" y="6517"/>
                  </a:lnTo>
                  <a:cubicBezTo>
                    <a:pt x="3171" y="6367"/>
                    <a:pt x="3370" y="6317"/>
                    <a:pt x="3523" y="6407"/>
                  </a:cubicBezTo>
                  <a:cubicBezTo>
                    <a:pt x="3680" y="6500"/>
                    <a:pt x="3724" y="6716"/>
                    <a:pt x="3629" y="6869"/>
                  </a:cubicBezTo>
                  <a:lnTo>
                    <a:pt x="2802" y="8209"/>
                  </a:lnTo>
                  <a:close/>
                  <a:moveTo>
                    <a:pt x="3612" y="8709"/>
                  </a:moveTo>
                  <a:cubicBezTo>
                    <a:pt x="3517" y="8862"/>
                    <a:pt x="3315" y="8910"/>
                    <a:pt x="3162" y="8815"/>
                  </a:cubicBezTo>
                  <a:cubicBezTo>
                    <a:pt x="3010" y="8722"/>
                    <a:pt x="2962" y="8517"/>
                    <a:pt x="3055" y="8365"/>
                  </a:cubicBezTo>
                  <a:lnTo>
                    <a:pt x="3721" y="7286"/>
                  </a:lnTo>
                  <a:cubicBezTo>
                    <a:pt x="3814" y="7136"/>
                    <a:pt x="4013" y="7086"/>
                    <a:pt x="4165" y="7176"/>
                  </a:cubicBezTo>
                  <a:cubicBezTo>
                    <a:pt x="4323" y="7270"/>
                    <a:pt x="4366" y="7485"/>
                    <a:pt x="4272" y="7639"/>
                  </a:cubicBezTo>
                  <a:lnTo>
                    <a:pt x="3612" y="8709"/>
                  </a:lnTo>
                  <a:close/>
                  <a:moveTo>
                    <a:pt x="4421" y="9208"/>
                  </a:moveTo>
                  <a:cubicBezTo>
                    <a:pt x="4375" y="9282"/>
                    <a:pt x="4303" y="9334"/>
                    <a:pt x="4218" y="9355"/>
                  </a:cubicBezTo>
                  <a:cubicBezTo>
                    <a:pt x="4133" y="9375"/>
                    <a:pt x="4045" y="9360"/>
                    <a:pt x="3971" y="9315"/>
                  </a:cubicBezTo>
                  <a:cubicBezTo>
                    <a:pt x="3820" y="9221"/>
                    <a:pt x="3771" y="9017"/>
                    <a:pt x="3865" y="8865"/>
                  </a:cubicBezTo>
                  <a:lnTo>
                    <a:pt x="4364" y="8055"/>
                  </a:lnTo>
                  <a:cubicBezTo>
                    <a:pt x="4457" y="7905"/>
                    <a:pt x="4656" y="7856"/>
                    <a:pt x="4808" y="7946"/>
                  </a:cubicBezTo>
                  <a:cubicBezTo>
                    <a:pt x="4966" y="8039"/>
                    <a:pt x="5009" y="8255"/>
                    <a:pt x="4915" y="8408"/>
                  </a:cubicBezTo>
                  <a:lnTo>
                    <a:pt x="4421" y="9208"/>
                  </a:lnTo>
                  <a:close/>
                  <a:moveTo>
                    <a:pt x="5558" y="9177"/>
                  </a:moveTo>
                  <a:lnTo>
                    <a:pt x="5230" y="9708"/>
                  </a:lnTo>
                  <a:cubicBezTo>
                    <a:pt x="5137" y="9859"/>
                    <a:pt x="4932" y="9908"/>
                    <a:pt x="4780" y="9814"/>
                  </a:cubicBezTo>
                  <a:cubicBezTo>
                    <a:pt x="4629" y="9720"/>
                    <a:pt x="4580" y="9516"/>
                    <a:pt x="4674" y="9364"/>
                  </a:cubicBezTo>
                  <a:lnTo>
                    <a:pt x="5007" y="8825"/>
                  </a:lnTo>
                  <a:cubicBezTo>
                    <a:pt x="5100" y="8674"/>
                    <a:pt x="5299" y="8625"/>
                    <a:pt x="5451" y="8715"/>
                  </a:cubicBezTo>
                  <a:cubicBezTo>
                    <a:pt x="5609" y="8808"/>
                    <a:pt x="5652" y="9024"/>
                    <a:pt x="5558" y="9177"/>
                  </a:cubicBezTo>
                  <a:close/>
                  <a:moveTo>
                    <a:pt x="8265" y="6532"/>
                  </a:moveTo>
                  <a:lnTo>
                    <a:pt x="7528" y="6080"/>
                  </a:lnTo>
                  <a:cubicBezTo>
                    <a:pt x="7460" y="6038"/>
                    <a:pt x="7366" y="6060"/>
                    <a:pt x="7324" y="6129"/>
                  </a:cubicBezTo>
                  <a:cubicBezTo>
                    <a:pt x="7282" y="6197"/>
                    <a:pt x="7304" y="6291"/>
                    <a:pt x="7373" y="6333"/>
                  </a:cubicBezTo>
                  <a:lnTo>
                    <a:pt x="8470" y="7007"/>
                  </a:lnTo>
                  <a:cubicBezTo>
                    <a:pt x="8623" y="7102"/>
                    <a:pt x="8672" y="7303"/>
                    <a:pt x="8577" y="7457"/>
                  </a:cubicBezTo>
                  <a:cubicBezTo>
                    <a:pt x="8483" y="7611"/>
                    <a:pt x="8281" y="7659"/>
                    <a:pt x="8128" y="7564"/>
                  </a:cubicBezTo>
                  <a:lnTo>
                    <a:pt x="6951" y="6841"/>
                  </a:lnTo>
                  <a:cubicBezTo>
                    <a:pt x="6881" y="6798"/>
                    <a:pt x="6789" y="6820"/>
                    <a:pt x="6746" y="6890"/>
                  </a:cubicBezTo>
                  <a:cubicBezTo>
                    <a:pt x="6703" y="6960"/>
                    <a:pt x="6725" y="7051"/>
                    <a:pt x="6795" y="7094"/>
                  </a:cubicBezTo>
                  <a:lnTo>
                    <a:pt x="7702" y="7652"/>
                  </a:lnTo>
                  <a:cubicBezTo>
                    <a:pt x="7854" y="7745"/>
                    <a:pt x="7903" y="7949"/>
                    <a:pt x="7809" y="8101"/>
                  </a:cubicBezTo>
                  <a:cubicBezTo>
                    <a:pt x="7716" y="8253"/>
                    <a:pt x="7512" y="8302"/>
                    <a:pt x="7360" y="8209"/>
                  </a:cubicBezTo>
                  <a:lnTo>
                    <a:pt x="6538" y="7704"/>
                  </a:lnTo>
                  <a:cubicBezTo>
                    <a:pt x="6468" y="7661"/>
                    <a:pt x="6376" y="7683"/>
                    <a:pt x="6333" y="7752"/>
                  </a:cubicBezTo>
                  <a:cubicBezTo>
                    <a:pt x="6291" y="7822"/>
                    <a:pt x="6312" y="7914"/>
                    <a:pt x="6382" y="7957"/>
                  </a:cubicBezTo>
                  <a:lnTo>
                    <a:pt x="6934" y="8296"/>
                  </a:lnTo>
                  <a:cubicBezTo>
                    <a:pt x="7086" y="8389"/>
                    <a:pt x="7135" y="8594"/>
                    <a:pt x="7041" y="8746"/>
                  </a:cubicBezTo>
                  <a:cubicBezTo>
                    <a:pt x="6948" y="8897"/>
                    <a:pt x="6744" y="8946"/>
                    <a:pt x="6592" y="8853"/>
                  </a:cubicBezTo>
                  <a:cubicBezTo>
                    <a:pt x="6592" y="8853"/>
                    <a:pt x="6106" y="8555"/>
                    <a:pt x="6102" y="8553"/>
                  </a:cubicBezTo>
                  <a:cubicBezTo>
                    <a:pt x="6034" y="8520"/>
                    <a:pt x="5951" y="8543"/>
                    <a:pt x="5911" y="8609"/>
                  </a:cubicBezTo>
                  <a:cubicBezTo>
                    <a:pt x="5868" y="8679"/>
                    <a:pt x="5890" y="8770"/>
                    <a:pt x="5960" y="8813"/>
                  </a:cubicBezTo>
                  <a:lnTo>
                    <a:pt x="6166" y="8940"/>
                  </a:lnTo>
                  <a:cubicBezTo>
                    <a:pt x="6320" y="9035"/>
                    <a:pt x="6368" y="9236"/>
                    <a:pt x="6274" y="9390"/>
                  </a:cubicBezTo>
                  <a:cubicBezTo>
                    <a:pt x="6180" y="9542"/>
                    <a:pt x="5976" y="9591"/>
                    <a:pt x="5824" y="9497"/>
                  </a:cubicBezTo>
                  <a:lnTo>
                    <a:pt x="5741" y="9446"/>
                  </a:lnTo>
                  <a:lnTo>
                    <a:pt x="5811" y="9333"/>
                  </a:lnTo>
                  <a:cubicBezTo>
                    <a:pt x="5900" y="9188"/>
                    <a:pt x="5928" y="9010"/>
                    <a:pt x="5887" y="8844"/>
                  </a:cubicBezTo>
                  <a:cubicBezTo>
                    <a:pt x="5846" y="8680"/>
                    <a:pt x="5745" y="8543"/>
                    <a:pt x="5603" y="8459"/>
                  </a:cubicBezTo>
                  <a:cubicBezTo>
                    <a:pt x="5491" y="8393"/>
                    <a:pt x="5367" y="8366"/>
                    <a:pt x="5245" y="8375"/>
                  </a:cubicBezTo>
                  <a:cubicBezTo>
                    <a:pt x="5268" y="8277"/>
                    <a:pt x="5268" y="8174"/>
                    <a:pt x="5244" y="8075"/>
                  </a:cubicBezTo>
                  <a:cubicBezTo>
                    <a:pt x="5203" y="7911"/>
                    <a:pt x="5102" y="7774"/>
                    <a:pt x="4960" y="7690"/>
                  </a:cubicBezTo>
                  <a:cubicBezTo>
                    <a:pt x="4848" y="7624"/>
                    <a:pt x="4724" y="7597"/>
                    <a:pt x="4602" y="7605"/>
                  </a:cubicBezTo>
                  <a:cubicBezTo>
                    <a:pt x="4664" y="7342"/>
                    <a:pt x="4551" y="7059"/>
                    <a:pt x="4317" y="6920"/>
                  </a:cubicBezTo>
                  <a:cubicBezTo>
                    <a:pt x="4205" y="6855"/>
                    <a:pt x="4081" y="6828"/>
                    <a:pt x="3960" y="6836"/>
                  </a:cubicBezTo>
                  <a:cubicBezTo>
                    <a:pt x="4021" y="6573"/>
                    <a:pt x="3908" y="6290"/>
                    <a:pt x="3674" y="6151"/>
                  </a:cubicBezTo>
                  <a:cubicBezTo>
                    <a:pt x="3383" y="5979"/>
                    <a:pt x="3003" y="6074"/>
                    <a:pt x="2825" y="6361"/>
                  </a:cubicBezTo>
                  <a:lnTo>
                    <a:pt x="2213" y="7353"/>
                  </a:lnTo>
                  <a:lnTo>
                    <a:pt x="1588" y="7003"/>
                  </a:lnTo>
                  <a:lnTo>
                    <a:pt x="2514" y="4637"/>
                  </a:lnTo>
                  <a:lnTo>
                    <a:pt x="3018" y="4726"/>
                  </a:lnTo>
                  <a:cubicBezTo>
                    <a:pt x="2875" y="4904"/>
                    <a:pt x="2834" y="5155"/>
                    <a:pt x="2935" y="5377"/>
                  </a:cubicBezTo>
                  <a:cubicBezTo>
                    <a:pt x="3040" y="5606"/>
                    <a:pt x="3267" y="5742"/>
                    <a:pt x="3504" y="5742"/>
                  </a:cubicBezTo>
                  <a:cubicBezTo>
                    <a:pt x="3591" y="5742"/>
                    <a:pt x="3678" y="5724"/>
                    <a:pt x="3762" y="5686"/>
                  </a:cubicBezTo>
                  <a:lnTo>
                    <a:pt x="4632" y="5289"/>
                  </a:lnTo>
                  <a:cubicBezTo>
                    <a:pt x="4706" y="5256"/>
                    <a:pt x="4739" y="5166"/>
                    <a:pt x="4706" y="5093"/>
                  </a:cubicBezTo>
                  <a:cubicBezTo>
                    <a:pt x="4672" y="5019"/>
                    <a:pt x="4583" y="4985"/>
                    <a:pt x="4509" y="5019"/>
                  </a:cubicBezTo>
                  <a:lnTo>
                    <a:pt x="3639" y="5415"/>
                  </a:lnTo>
                  <a:cubicBezTo>
                    <a:pt x="3475" y="5490"/>
                    <a:pt x="3280" y="5417"/>
                    <a:pt x="3206" y="5253"/>
                  </a:cubicBezTo>
                  <a:cubicBezTo>
                    <a:pt x="3131" y="5089"/>
                    <a:pt x="3204" y="4895"/>
                    <a:pt x="3368" y="4820"/>
                  </a:cubicBezTo>
                  <a:lnTo>
                    <a:pt x="4760" y="4186"/>
                  </a:lnTo>
                  <a:lnTo>
                    <a:pt x="6417" y="4329"/>
                  </a:lnTo>
                  <a:cubicBezTo>
                    <a:pt x="6421" y="4329"/>
                    <a:pt x="6425" y="4329"/>
                    <a:pt x="6430" y="4329"/>
                  </a:cubicBezTo>
                  <a:cubicBezTo>
                    <a:pt x="6466" y="4329"/>
                    <a:pt x="6501" y="4316"/>
                    <a:pt x="6528" y="4292"/>
                  </a:cubicBezTo>
                  <a:lnTo>
                    <a:pt x="6669" y="4168"/>
                  </a:lnTo>
                  <a:lnTo>
                    <a:pt x="8654" y="6126"/>
                  </a:lnTo>
                  <a:lnTo>
                    <a:pt x="8265" y="6532"/>
                  </a:lnTo>
                  <a:close/>
                  <a:moveTo>
                    <a:pt x="8265" y="65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5" name="Grupo 4">
            <a:extLst>
              <a:ext uri="{FF2B5EF4-FFF2-40B4-BE49-F238E27FC236}">
                <a16:creationId xmlns:a16="http://schemas.microsoft.com/office/drawing/2014/main" id="{6AD0E6F8-AAD9-B06E-1E6E-19571D272489}"/>
              </a:ext>
            </a:extLst>
          </p:cNvPr>
          <p:cNvGrpSpPr/>
          <p:nvPr/>
        </p:nvGrpSpPr>
        <p:grpSpPr>
          <a:xfrm>
            <a:off x="3631643" y="2117315"/>
            <a:ext cx="393700" cy="395287"/>
            <a:chOff x="3197225" y="1658938"/>
            <a:chExt cx="393700" cy="395287"/>
          </a:xfrm>
          <a:solidFill>
            <a:schemeClr val="tx1"/>
          </a:solidFill>
        </p:grpSpPr>
        <p:sp>
          <p:nvSpPr>
            <p:cNvPr id="6" name="Freeform 372">
              <a:extLst>
                <a:ext uri="{FF2B5EF4-FFF2-40B4-BE49-F238E27FC236}">
                  <a16:creationId xmlns:a16="http://schemas.microsoft.com/office/drawing/2014/main" id="{FC43CD3D-B291-A0D8-8596-57E0D8EF6420}"/>
                </a:ext>
              </a:extLst>
            </p:cNvPr>
            <p:cNvSpPr>
              <a:spLocks noEditPoints="1"/>
            </p:cNvSpPr>
            <p:nvPr/>
          </p:nvSpPr>
          <p:spPr bwMode="auto">
            <a:xfrm>
              <a:off x="3197225" y="1658938"/>
              <a:ext cx="393700" cy="395287"/>
            </a:xfrm>
            <a:custGeom>
              <a:avLst/>
              <a:gdLst>
                <a:gd name="T0" fmla="*/ 9994 w 10143"/>
                <a:gd name="T1" fmla="*/ 1118 h 10150"/>
                <a:gd name="T2" fmla="*/ 7017 w 10143"/>
                <a:gd name="T3" fmla="*/ 1118 h 10150"/>
                <a:gd name="T4" fmla="*/ 5146 w 10143"/>
                <a:gd name="T5" fmla="*/ 27 h 10150"/>
                <a:gd name="T6" fmla="*/ 4996 w 10143"/>
                <a:gd name="T7" fmla="*/ 27 h 10150"/>
                <a:gd name="T8" fmla="*/ 3125 w 10143"/>
                <a:gd name="T9" fmla="*/ 1118 h 10150"/>
                <a:gd name="T10" fmla="*/ 149 w 10143"/>
                <a:gd name="T11" fmla="*/ 1118 h 10150"/>
                <a:gd name="T12" fmla="*/ 0 w 10143"/>
                <a:gd name="T13" fmla="*/ 1267 h 10150"/>
                <a:gd name="T14" fmla="*/ 0 w 10143"/>
                <a:gd name="T15" fmla="*/ 1902 h 10150"/>
                <a:gd name="T16" fmla="*/ 149 w 10143"/>
                <a:gd name="T17" fmla="*/ 2051 h 10150"/>
                <a:gd name="T18" fmla="*/ 476 w 10143"/>
                <a:gd name="T19" fmla="*/ 2051 h 10150"/>
                <a:gd name="T20" fmla="*/ 476 w 10143"/>
                <a:gd name="T21" fmla="*/ 8254 h 10150"/>
                <a:gd name="T22" fmla="*/ 625 w 10143"/>
                <a:gd name="T23" fmla="*/ 8403 h 10150"/>
                <a:gd name="T24" fmla="*/ 4922 w 10143"/>
                <a:gd name="T25" fmla="*/ 8403 h 10150"/>
                <a:gd name="T26" fmla="*/ 4922 w 10143"/>
                <a:gd name="T27" fmla="*/ 9852 h 10150"/>
                <a:gd name="T28" fmla="*/ 4436 w 10143"/>
                <a:gd name="T29" fmla="*/ 9852 h 10150"/>
                <a:gd name="T30" fmla="*/ 4287 w 10143"/>
                <a:gd name="T31" fmla="*/ 10001 h 10150"/>
                <a:gd name="T32" fmla="*/ 4436 w 10143"/>
                <a:gd name="T33" fmla="*/ 10150 h 10150"/>
                <a:gd name="T34" fmla="*/ 5706 w 10143"/>
                <a:gd name="T35" fmla="*/ 10150 h 10150"/>
                <a:gd name="T36" fmla="*/ 5855 w 10143"/>
                <a:gd name="T37" fmla="*/ 10001 h 10150"/>
                <a:gd name="T38" fmla="*/ 5706 w 10143"/>
                <a:gd name="T39" fmla="*/ 9852 h 10150"/>
                <a:gd name="T40" fmla="*/ 5220 w 10143"/>
                <a:gd name="T41" fmla="*/ 9852 h 10150"/>
                <a:gd name="T42" fmla="*/ 5220 w 10143"/>
                <a:gd name="T43" fmla="*/ 8403 h 10150"/>
                <a:gd name="T44" fmla="*/ 9518 w 10143"/>
                <a:gd name="T45" fmla="*/ 8403 h 10150"/>
                <a:gd name="T46" fmla="*/ 9666 w 10143"/>
                <a:gd name="T47" fmla="*/ 8254 h 10150"/>
                <a:gd name="T48" fmla="*/ 9666 w 10143"/>
                <a:gd name="T49" fmla="*/ 2051 h 10150"/>
                <a:gd name="T50" fmla="*/ 9994 w 10143"/>
                <a:gd name="T51" fmla="*/ 2051 h 10150"/>
                <a:gd name="T52" fmla="*/ 10143 w 10143"/>
                <a:gd name="T53" fmla="*/ 1902 h 10150"/>
                <a:gd name="T54" fmla="*/ 10143 w 10143"/>
                <a:gd name="T55" fmla="*/ 1267 h 10150"/>
                <a:gd name="T56" fmla="*/ 9994 w 10143"/>
                <a:gd name="T57" fmla="*/ 1118 h 10150"/>
                <a:gd name="T58" fmla="*/ 5071 w 10143"/>
                <a:gd name="T59" fmla="*/ 328 h 10150"/>
                <a:gd name="T60" fmla="*/ 6426 w 10143"/>
                <a:gd name="T61" fmla="*/ 1118 h 10150"/>
                <a:gd name="T62" fmla="*/ 3716 w 10143"/>
                <a:gd name="T63" fmla="*/ 1118 h 10150"/>
                <a:gd name="T64" fmla="*/ 5071 w 10143"/>
                <a:gd name="T65" fmla="*/ 328 h 10150"/>
                <a:gd name="T66" fmla="*/ 9845 w 10143"/>
                <a:gd name="T67" fmla="*/ 1753 h 10150"/>
                <a:gd name="T68" fmla="*/ 8327 w 10143"/>
                <a:gd name="T69" fmla="*/ 1753 h 10150"/>
                <a:gd name="T70" fmla="*/ 8178 w 10143"/>
                <a:gd name="T71" fmla="*/ 1902 h 10150"/>
                <a:gd name="T72" fmla="*/ 8327 w 10143"/>
                <a:gd name="T73" fmla="*/ 2051 h 10150"/>
                <a:gd name="T74" fmla="*/ 9369 w 10143"/>
                <a:gd name="T75" fmla="*/ 2051 h 10150"/>
                <a:gd name="T76" fmla="*/ 9369 w 10143"/>
                <a:gd name="T77" fmla="*/ 8105 h 10150"/>
                <a:gd name="T78" fmla="*/ 774 w 10143"/>
                <a:gd name="T79" fmla="*/ 8105 h 10150"/>
                <a:gd name="T80" fmla="*/ 774 w 10143"/>
                <a:gd name="T81" fmla="*/ 2051 h 10150"/>
                <a:gd name="T82" fmla="*/ 7639 w 10143"/>
                <a:gd name="T83" fmla="*/ 2051 h 10150"/>
                <a:gd name="T84" fmla="*/ 7787 w 10143"/>
                <a:gd name="T85" fmla="*/ 1902 h 10150"/>
                <a:gd name="T86" fmla="*/ 7639 w 10143"/>
                <a:gd name="T87" fmla="*/ 1753 h 10150"/>
                <a:gd name="T88" fmla="*/ 298 w 10143"/>
                <a:gd name="T89" fmla="*/ 1753 h 10150"/>
                <a:gd name="T90" fmla="*/ 298 w 10143"/>
                <a:gd name="T91" fmla="*/ 1416 h 10150"/>
                <a:gd name="T92" fmla="*/ 9845 w 10143"/>
                <a:gd name="T93" fmla="*/ 1416 h 10150"/>
                <a:gd name="T94" fmla="*/ 9845 w 10143"/>
                <a:gd name="T95" fmla="*/ 1753 h 10150"/>
                <a:gd name="T96" fmla="*/ 9845 w 10143"/>
                <a:gd name="T97" fmla="*/ 1753 h 10150"/>
                <a:gd name="T98" fmla="*/ 9845 w 10143"/>
                <a:gd name="T99" fmla="*/ 1753 h 10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43" h="10150">
                  <a:moveTo>
                    <a:pt x="9994" y="1118"/>
                  </a:moveTo>
                  <a:lnTo>
                    <a:pt x="7017" y="1118"/>
                  </a:lnTo>
                  <a:lnTo>
                    <a:pt x="5146" y="27"/>
                  </a:lnTo>
                  <a:cubicBezTo>
                    <a:pt x="5100" y="0"/>
                    <a:pt x="5043" y="0"/>
                    <a:pt x="4996" y="27"/>
                  </a:cubicBezTo>
                  <a:lnTo>
                    <a:pt x="3125" y="1118"/>
                  </a:lnTo>
                  <a:lnTo>
                    <a:pt x="149" y="1118"/>
                  </a:lnTo>
                  <a:cubicBezTo>
                    <a:pt x="66" y="1118"/>
                    <a:pt x="0" y="1185"/>
                    <a:pt x="0" y="1267"/>
                  </a:cubicBezTo>
                  <a:lnTo>
                    <a:pt x="0" y="1902"/>
                  </a:lnTo>
                  <a:cubicBezTo>
                    <a:pt x="0" y="1984"/>
                    <a:pt x="66" y="2051"/>
                    <a:pt x="149" y="2051"/>
                  </a:cubicBezTo>
                  <a:lnTo>
                    <a:pt x="476" y="2051"/>
                  </a:lnTo>
                  <a:lnTo>
                    <a:pt x="476" y="8254"/>
                  </a:lnTo>
                  <a:cubicBezTo>
                    <a:pt x="476" y="8336"/>
                    <a:pt x="543" y="8403"/>
                    <a:pt x="625" y="8403"/>
                  </a:cubicBezTo>
                  <a:lnTo>
                    <a:pt x="4922" y="8403"/>
                  </a:lnTo>
                  <a:lnTo>
                    <a:pt x="4922" y="9852"/>
                  </a:lnTo>
                  <a:lnTo>
                    <a:pt x="4436" y="9852"/>
                  </a:lnTo>
                  <a:cubicBezTo>
                    <a:pt x="4354" y="9852"/>
                    <a:pt x="4287" y="9919"/>
                    <a:pt x="4287" y="10001"/>
                  </a:cubicBezTo>
                  <a:cubicBezTo>
                    <a:pt x="4287" y="10083"/>
                    <a:pt x="4354" y="10150"/>
                    <a:pt x="4436" y="10150"/>
                  </a:cubicBezTo>
                  <a:lnTo>
                    <a:pt x="5706" y="10150"/>
                  </a:lnTo>
                  <a:cubicBezTo>
                    <a:pt x="5789" y="10150"/>
                    <a:pt x="5855" y="10083"/>
                    <a:pt x="5855" y="10001"/>
                  </a:cubicBezTo>
                  <a:cubicBezTo>
                    <a:pt x="5855" y="9919"/>
                    <a:pt x="5789" y="9852"/>
                    <a:pt x="5706" y="9852"/>
                  </a:cubicBezTo>
                  <a:lnTo>
                    <a:pt x="5220" y="9852"/>
                  </a:lnTo>
                  <a:lnTo>
                    <a:pt x="5220" y="8403"/>
                  </a:lnTo>
                  <a:lnTo>
                    <a:pt x="9518" y="8403"/>
                  </a:lnTo>
                  <a:cubicBezTo>
                    <a:pt x="9600" y="8403"/>
                    <a:pt x="9666" y="8336"/>
                    <a:pt x="9666" y="8254"/>
                  </a:cubicBezTo>
                  <a:lnTo>
                    <a:pt x="9666" y="2051"/>
                  </a:lnTo>
                  <a:lnTo>
                    <a:pt x="9994" y="2051"/>
                  </a:lnTo>
                  <a:cubicBezTo>
                    <a:pt x="10076" y="2051"/>
                    <a:pt x="10143" y="1984"/>
                    <a:pt x="10143" y="1902"/>
                  </a:cubicBezTo>
                  <a:lnTo>
                    <a:pt x="10143" y="1267"/>
                  </a:lnTo>
                  <a:cubicBezTo>
                    <a:pt x="10143" y="1185"/>
                    <a:pt x="10076" y="1118"/>
                    <a:pt x="9994" y="1118"/>
                  </a:cubicBezTo>
                  <a:close/>
                  <a:moveTo>
                    <a:pt x="5071" y="328"/>
                  </a:moveTo>
                  <a:lnTo>
                    <a:pt x="6426" y="1118"/>
                  </a:lnTo>
                  <a:lnTo>
                    <a:pt x="3716" y="1118"/>
                  </a:lnTo>
                  <a:lnTo>
                    <a:pt x="5071" y="328"/>
                  </a:lnTo>
                  <a:close/>
                  <a:moveTo>
                    <a:pt x="9845" y="1753"/>
                  </a:moveTo>
                  <a:lnTo>
                    <a:pt x="8327" y="1753"/>
                  </a:lnTo>
                  <a:cubicBezTo>
                    <a:pt x="8244" y="1753"/>
                    <a:pt x="8178" y="1820"/>
                    <a:pt x="8178" y="1902"/>
                  </a:cubicBezTo>
                  <a:cubicBezTo>
                    <a:pt x="8178" y="1984"/>
                    <a:pt x="8244" y="2051"/>
                    <a:pt x="8327" y="2051"/>
                  </a:cubicBezTo>
                  <a:lnTo>
                    <a:pt x="9369" y="2051"/>
                  </a:lnTo>
                  <a:lnTo>
                    <a:pt x="9369" y="8105"/>
                  </a:lnTo>
                  <a:lnTo>
                    <a:pt x="774" y="8105"/>
                  </a:lnTo>
                  <a:lnTo>
                    <a:pt x="774" y="2051"/>
                  </a:lnTo>
                  <a:lnTo>
                    <a:pt x="7639" y="2051"/>
                  </a:lnTo>
                  <a:cubicBezTo>
                    <a:pt x="7721" y="2051"/>
                    <a:pt x="7787" y="1984"/>
                    <a:pt x="7787" y="1902"/>
                  </a:cubicBezTo>
                  <a:cubicBezTo>
                    <a:pt x="7787" y="1820"/>
                    <a:pt x="7721" y="1753"/>
                    <a:pt x="7639" y="1753"/>
                  </a:cubicBezTo>
                  <a:lnTo>
                    <a:pt x="298" y="1753"/>
                  </a:lnTo>
                  <a:lnTo>
                    <a:pt x="298" y="1416"/>
                  </a:lnTo>
                  <a:lnTo>
                    <a:pt x="9845" y="1416"/>
                  </a:lnTo>
                  <a:lnTo>
                    <a:pt x="9845" y="1753"/>
                  </a:lnTo>
                  <a:lnTo>
                    <a:pt x="9845" y="1753"/>
                  </a:lnTo>
                  <a:close/>
                  <a:moveTo>
                    <a:pt x="9845" y="17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 name="Freeform 373">
              <a:extLst>
                <a:ext uri="{FF2B5EF4-FFF2-40B4-BE49-F238E27FC236}">
                  <a16:creationId xmlns:a16="http://schemas.microsoft.com/office/drawing/2014/main" id="{07FB3418-E126-9854-5D1F-B92715168580}"/>
                </a:ext>
              </a:extLst>
            </p:cNvPr>
            <p:cNvSpPr>
              <a:spLocks noEditPoints="1"/>
            </p:cNvSpPr>
            <p:nvPr/>
          </p:nvSpPr>
          <p:spPr bwMode="auto">
            <a:xfrm>
              <a:off x="3263900" y="1752600"/>
              <a:ext cx="111125" cy="109537"/>
            </a:xfrm>
            <a:custGeom>
              <a:avLst/>
              <a:gdLst>
                <a:gd name="T0" fmla="*/ 1419 w 2838"/>
                <a:gd name="T1" fmla="*/ 0 h 2839"/>
                <a:gd name="T2" fmla="*/ 0 w 2838"/>
                <a:gd name="T3" fmla="*/ 1420 h 2839"/>
                <a:gd name="T4" fmla="*/ 1419 w 2838"/>
                <a:gd name="T5" fmla="*/ 2839 h 2839"/>
                <a:gd name="T6" fmla="*/ 2838 w 2838"/>
                <a:gd name="T7" fmla="*/ 1420 h 2839"/>
                <a:gd name="T8" fmla="*/ 1419 w 2838"/>
                <a:gd name="T9" fmla="*/ 0 h 2839"/>
                <a:gd name="T10" fmla="*/ 1419 w 2838"/>
                <a:gd name="T11" fmla="*/ 2541 h 2839"/>
                <a:gd name="T12" fmla="*/ 297 w 2838"/>
                <a:gd name="T13" fmla="*/ 1420 h 2839"/>
                <a:gd name="T14" fmla="*/ 1419 w 2838"/>
                <a:gd name="T15" fmla="*/ 298 h 2839"/>
                <a:gd name="T16" fmla="*/ 2540 w 2838"/>
                <a:gd name="T17" fmla="*/ 1420 h 2839"/>
                <a:gd name="T18" fmla="*/ 1419 w 2838"/>
                <a:gd name="T19" fmla="*/ 2541 h 2839"/>
                <a:gd name="T20" fmla="*/ 1419 w 2838"/>
                <a:gd name="T21" fmla="*/ 2541 h 2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38" h="2839">
                  <a:moveTo>
                    <a:pt x="1419" y="0"/>
                  </a:moveTo>
                  <a:cubicBezTo>
                    <a:pt x="636" y="0"/>
                    <a:pt x="0" y="637"/>
                    <a:pt x="0" y="1420"/>
                  </a:cubicBezTo>
                  <a:cubicBezTo>
                    <a:pt x="0" y="2202"/>
                    <a:pt x="636" y="2839"/>
                    <a:pt x="1419" y="2839"/>
                  </a:cubicBezTo>
                  <a:cubicBezTo>
                    <a:pt x="2201" y="2839"/>
                    <a:pt x="2838" y="2202"/>
                    <a:pt x="2838" y="1420"/>
                  </a:cubicBezTo>
                  <a:cubicBezTo>
                    <a:pt x="2838" y="637"/>
                    <a:pt x="2201" y="0"/>
                    <a:pt x="1419" y="0"/>
                  </a:cubicBezTo>
                  <a:close/>
                  <a:moveTo>
                    <a:pt x="1419" y="2541"/>
                  </a:moveTo>
                  <a:cubicBezTo>
                    <a:pt x="800" y="2541"/>
                    <a:pt x="297" y="2038"/>
                    <a:pt x="297" y="1420"/>
                  </a:cubicBezTo>
                  <a:cubicBezTo>
                    <a:pt x="297" y="801"/>
                    <a:pt x="800" y="298"/>
                    <a:pt x="1419" y="298"/>
                  </a:cubicBezTo>
                  <a:cubicBezTo>
                    <a:pt x="2037" y="298"/>
                    <a:pt x="2540" y="801"/>
                    <a:pt x="2540" y="1420"/>
                  </a:cubicBezTo>
                  <a:cubicBezTo>
                    <a:pt x="2540" y="2038"/>
                    <a:pt x="2037" y="2541"/>
                    <a:pt x="1419" y="2541"/>
                  </a:cubicBezTo>
                  <a:close/>
                  <a:moveTo>
                    <a:pt x="1419" y="25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74">
              <a:extLst>
                <a:ext uri="{FF2B5EF4-FFF2-40B4-BE49-F238E27FC236}">
                  <a16:creationId xmlns:a16="http://schemas.microsoft.com/office/drawing/2014/main" id="{21431294-76DC-296E-66CD-4D75E3B06EDF}"/>
                </a:ext>
              </a:extLst>
            </p:cNvPr>
            <p:cNvSpPr>
              <a:spLocks noEditPoints="1"/>
            </p:cNvSpPr>
            <p:nvPr/>
          </p:nvSpPr>
          <p:spPr bwMode="auto">
            <a:xfrm>
              <a:off x="3433763" y="1868488"/>
              <a:ext cx="93663" cy="93662"/>
            </a:xfrm>
            <a:custGeom>
              <a:avLst/>
              <a:gdLst>
                <a:gd name="T0" fmla="*/ 1766 w 2437"/>
                <a:gd name="T1" fmla="*/ 1217 h 2434"/>
                <a:gd name="T2" fmla="*/ 2286 w 2437"/>
                <a:gd name="T3" fmla="*/ 696 h 2434"/>
                <a:gd name="T4" fmla="*/ 2286 w 2437"/>
                <a:gd name="T5" fmla="*/ 149 h 2434"/>
                <a:gd name="T6" fmla="*/ 1739 w 2437"/>
                <a:gd name="T7" fmla="*/ 149 h 2434"/>
                <a:gd name="T8" fmla="*/ 1218 w 2437"/>
                <a:gd name="T9" fmla="*/ 669 h 2434"/>
                <a:gd name="T10" fmla="*/ 698 w 2437"/>
                <a:gd name="T11" fmla="*/ 149 h 2434"/>
                <a:gd name="T12" fmla="*/ 151 w 2437"/>
                <a:gd name="T13" fmla="*/ 149 h 2434"/>
                <a:gd name="T14" fmla="*/ 151 w 2437"/>
                <a:gd name="T15" fmla="*/ 696 h 2434"/>
                <a:gd name="T16" fmla="*/ 671 w 2437"/>
                <a:gd name="T17" fmla="*/ 1217 h 2434"/>
                <a:gd name="T18" fmla="*/ 151 w 2437"/>
                <a:gd name="T19" fmla="*/ 1737 h 2434"/>
                <a:gd name="T20" fmla="*/ 151 w 2437"/>
                <a:gd name="T21" fmla="*/ 2284 h 2434"/>
                <a:gd name="T22" fmla="*/ 698 w 2437"/>
                <a:gd name="T23" fmla="*/ 2284 h 2434"/>
                <a:gd name="T24" fmla="*/ 1218 w 2437"/>
                <a:gd name="T25" fmla="*/ 1764 h 2434"/>
                <a:gd name="T26" fmla="*/ 1739 w 2437"/>
                <a:gd name="T27" fmla="*/ 2284 h 2434"/>
                <a:gd name="T28" fmla="*/ 2286 w 2437"/>
                <a:gd name="T29" fmla="*/ 2284 h 2434"/>
                <a:gd name="T30" fmla="*/ 2286 w 2437"/>
                <a:gd name="T31" fmla="*/ 1737 h 2434"/>
                <a:gd name="T32" fmla="*/ 1766 w 2437"/>
                <a:gd name="T33" fmla="*/ 1217 h 2434"/>
                <a:gd name="T34" fmla="*/ 2079 w 2437"/>
                <a:gd name="T35" fmla="*/ 2070 h 2434"/>
                <a:gd name="T36" fmla="*/ 1949 w 2437"/>
                <a:gd name="T37" fmla="*/ 2074 h 2434"/>
                <a:gd name="T38" fmla="*/ 1324 w 2437"/>
                <a:gd name="T39" fmla="*/ 1448 h 2434"/>
                <a:gd name="T40" fmla="*/ 1113 w 2437"/>
                <a:gd name="T41" fmla="*/ 1448 h 2434"/>
                <a:gd name="T42" fmla="*/ 488 w 2437"/>
                <a:gd name="T43" fmla="*/ 2074 h 2434"/>
                <a:gd name="T44" fmla="*/ 357 w 2437"/>
                <a:gd name="T45" fmla="*/ 2070 h 2434"/>
                <a:gd name="T46" fmla="*/ 361 w 2437"/>
                <a:gd name="T47" fmla="*/ 1947 h 2434"/>
                <a:gd name="T48" fmla="*/ 987 w 2437"/>
                <a:gd name="T49" fmla="*/ 1322 h 2434"/>
                <a:gd name="T50" fmla="*/ 987 w 2437"/>
                <a:gd name="T51" fmla="*/ 1111 h 2434"/>
                <a:gd name="T52" fmla="*/ 361 w 2437"/>
                <a:gd name="T53" fmla="*/ 486 h 2434"/>
                <a:gd name="T54" fmla="*/ 357 w 2437"/>
                <a:gd name="T55" fmla="*/ 364 h 2434"/>
                <a:gd name="T56" fmla="*/ 488 w 2437"/>
                <a:gd name="T57" fmla="*/ 359 h 2434"/>
                <a:gd name="T58" fmla="*/ 1113 w 2437"/>
                <a:gd name="T59" fmla="*/ 985 h 2434"/>
                <a:gd name="T60" fmla="*/ 1324 w 2437"/>
                <a:gd name="T61" fmla="*/ 985 h 2434"/>
                <a:gd name="T62" fmla="*/ 1949 w 2437"/>
                <a:gd name="T63" fmla="*/ 359 h 2434"/>
                <a:gd name="T64" fmla="*/ 2079 w 2437"/>
                <a:gd name="T65" fmla="*/ 364 h 2434"/>
                <a:gd name="T66" fmla="*/ 2076 w 2437"/>
                <a:gd name="T67" fmla="*/ 486 h 2434"/>
                <a:gd name="T68" fmla="*/ 1450 w 2437"/>
                <a:gd name="T69" fmla="*/ 1111 h 2434"/>
                <a:gd name="T70" fmla="*/ 1450 w 2437"/>
                <a:gd name="T71" fmla="*/ 1322 h 2434"/>
                <a:gd name="T72" fmla="*/ 2076 w 2437"/>
                <a:gd name="T73" fmla="*/ 1947 h 2434"/>
                <a:gd name="T74" fmla="*/ 2079 w 2437"/>
                <a:gd name="T75" fmla="*/ 2070 h 2434"/>
                <a:gd name="T76" fmla="*/ 2079 w 2437"/>
                <a:gd name="T77" fmla="*/ 2070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7" h="2434">
                  <a:moveTo>
                    <a:pt x="1766" y="1217"/>
                  </a:moveTo>
                  <a:lnTo>
                    <a:pt x="2286" y="696"/>
                  </a:lnTo>
                  <a:cubicBezTo>
                    <a:pt x="2437" y="545"/>
                    <a:pt x="2437" y="300"/>
                    <a:pt x="2286" y="149"/>
                  </a:cubicBezTo>
                  <a:cubicBezTo>
                    <a:pt x="2137" y="0"/>
                    <a:pt x="1888" y="0"/>
                    <a:pt x="1739" y="149"/>
                  </a:cubicBezTo>
                  <a:lnTo>
                    <a:pt x="1218" y="669"/>
                  </a:lnTo>
                  <a:lnTo>
                    <a:pt x="698" y="149"/>
                  </a:lnTo>
                  <a:cubicBezTo>
                    <a:pt x="549" y="0"/>
                    <a:pt x="300" y="0"/>
                    <a:pt x="151" y="149"/>
                  </a:cubicBezTo>
                  <a:cubicBezTo>
                    <a:pt x="0" y="300"/>
                    <a:pt x="0" y="545"/>
                    <a:pt x="151" y="696"/>
                  </a:cubicBezTo>
                  <a:lnTo>
                    <a:pt x="671" y="1217"/>
                  </a:lnTo>
                  <a:lnTo>
                    <a:pt x="151" y="1737"/>
                  </a:lnTo>
                  <a:cubicBezTo>
                    <a:pt x="0" y="1888"/>
                    <a:pt x="0" y="2133"/>
                    <a:pt x="151" y="2284"/>
                  </a:cubicBezTo>
                  <a:cubicBezTo>
                    <a:pt x="300" y="2434"/>
                    <a:pt x="549" y="2434"/>
                    <a:pt x="698" y="2284"/>
                  </a:cubicBezTo>
                  <a:lnTo>
                    <a:pt x="1218" y="1764"/>
                  </a:lnTo>
                  <a:lnTo>
                    <a:pt x="1739" y="2284"/>
                  </a:lnTo>
                  <a:cubicBezTo>
                    <a:pt x="1888" y="2434"/>
                    <a:pt x="2137" y="2434"/>
                    <a:pt x="2286" y="2284"/>
                  </a:cubicBezTo>
                  <a:cubicBezTo>
                    <a:pt x="2437" y="2133"/>
                    <a:pt x="2437" y="1888"/>
                    <a:pt x="2286" y="1737"/>
                  </a:cubicBezTo>
                  <a:lnTo>
                    <a:pt x="1766" y="1217"/>
                  </a:lnTo>
                  <a:close/>
                  <a:moveTo>
                    <a:pt x="2079" y="2070"/>
                  </a:moveTo>
                  <a:cubicBezTo>
                    <a:pt x="2046" y="2108"/>
                    <a:pt x="1985" y="2110"/>
                    <a:pt x="1949" y="2074"/>
                  </a:cubicBezTo>
                  <a:lnTo>
                    <a:pt x="1324" y="1448"/>
                  </a:lnTo>
                  <a:cubicBezTo>
                    <a:pt x="1266" y="1391"/>
                    <a:pt x="1171" y="1391"/>
                    <a:pt x="1113" y="1448"/>
                  </a:cubicBezTo>
                  <a:lnTo>
                    <a:pt x="488" y="2074"/>
                  </a:lnTo>
                  <a:cubicBezTo>
                    <a:pt x="452" y="2110"/>
                    <a:pt x="391" y="2108"/>
                    <a:pt x="357" y="2070"/>
                  </a:cubicBezTo>
                  <a:cubicBezTo>
                    <a:pt x="327" y="2035"/>
                    <a:pt x="328" y="1980"/>
                    <a:pt x="361" y="1947"/>
                  </a:cubicBezTo>
                  <a:lnTo>
                    <a:pt x="987" y="1322"/>
                  </a:lnTo>
                  <a:cubicBezTo>
                    <a:pt x="1045" y="1264"/>
                    <a:pt x="1045" y="1170"/>
                    <a:pt x="987" y="1111"/>
                  </a:cubicBezTo>
                  <a:lnTo>
                    <a:pt x="361" y="486"/>
                  </a:lnTo>
                  <a:cubicBezTo>
                    <a:pt x="328" y="453"/>
                    <a:pt x="327" y="399"/>
                    <a:pt x="357" y="364"/>
                  </a:cubicBezTo>
                  <a:cubicBezTo>
                    <a:pt x="391" y="325"/>
                    <a:pt x="452" y="324"/>
                    <a:pt x="488" y="359"/>
                  </a:cubicBezTo>
                  <a:lnTo>
                    <a:pt x="1113" y="985"/>
                  </a:lnTo>
                  <a:cubicBezTo>
                    <a:pt x="1171" y="1043"/>
                    <a:pt x="1266" y="1043"/>
                    <a:pt x="1324" y="985"/>
                  </a:cubicBezTo>
                  <a:lnTo>
                    <a:pt x="1949" y="359"/>
                  </a:lnTo>
                  <a:cubicBezTo>
                    <a:pt x="1985" y="324"/>
                    <a:pt x="2046" y="326"/>
                    <a:pt x="2079" y="364"/>
                  </a:cubicBezTo>
                  <a:cubicBezTo>
                    <a:pt x="2110" y="398"/>
                    <a:pt x="2108" y="453"/>
                    <a:pt x="2076" y="486"/>
                  </a:cubicBezTo>
                  <a:lnTo>
                    <a:pt x="1450" y="1111"/>
                  </a:lnTo>
                  <a:cubicBezTo>
                    <a:pt x="1392" y="1170"/>
                    <a:pt x="1392" y="1264"/>
                    <a:pt x="1450" y="1322"/>
                  </a:cubicBezTo>
                  <a:lnTo>
                    <a:pt x="2076" y="1947"/>
                  </a:lnTo>
                  <a:cubicBezTo>
                    <a:pt x="2108" y="1980"/>
                    <a:pt x="2110" y="2035"/>
                    <a:pt x="2079" y="2070"/>
                  </a:cubicBezTo>
                  <a:close/>
                  <a:moveTo>
                    <a:pt x="2079" y="20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75">
              <a:extLst>
                <a:ext uri="{FF2B5EF4-FFF2-40B4-BE49-F238E27FC236}">
                  <a16:creationId xmlns:a16="http://schemas.microsoft.com/office/drawing/2014/main" id="{02469D98-2F82-6942-575D-4580CCA8550F}"/>
                </a:ext>
              </a:extLst>
            </p:cNvPr>
            <p:cNvSpPr>
              <a:spLocks noEditPoints="1"/>
            </p:cNvSpPr>
            <p:nvPr/>
          </p:nvSpPr>
          <p:spPr bwMode="auto">
            <a:xfrm>
              <a:off x="3263900" y="1776413"/>
              <a:ext cx="266700" cy="147637"/>
            </a:xfrm>
            <a:custGeom>
              <a:avLst/>
              <a:gdLst>
                <a:gd name="T0" fmla="*/ 6752 w 6825"/>
                <a:gd name="T1" fmla="*/ 686 h 3810"/>
                <a:gd name="T2" fmla="*/ 5958 w 6825"/>
                <a:gd name="T3" fmla="*/ 51 h 3810"/>
                <a:gd name="T4" fmla="*/ 5749 w 6825"/>
                <a:gd name="T5" fmla="*/ 75 h 3810"/>
                <a:gd name="T6" fmla="*/ 5772 w 6825"/>
                <a:gd name="T7" fmla="*/ 284 h 3810"/>
                <a:gd name="T8" fmla="*/ 6235 w 6825"/>
                <a:gd name="T9" fmla="*/ 654 h 3810"/>
                <a:gd name="T10" fmla="*/ 4277 w 6825"/>
                <a:gd name="T11" fmla="*/ 654 h 3810"/>
                <a:gd name="T12" fmla="*/ 3493 w 6825"/>
                <a:gd name="T13" fmla="*/ 1438 h 3810"/>
                <a:gd name="T14" fmla="*/ 3493 w 6825"/>
                <a:gd name="T15" fmla="*/ 3026 h 3810"/>
                <a:gd name="T16" fmla="*/ 3007 w 6825"/>
                <a:gd name="T17" fmla="*/ 3512 h 3810"/>
                <a:gd name="T18" fmla="*/ 148 w 6825"/>
                <a:gd name="T19" fmla="*/ 3512 h 3810"/>
                <a:gd name="T20" fmla="*/ 0 w 6825"/>
                <a:gd name="T21" fmla="*/ 3661 h 3810"/>
                <a:gd name="T22" fmla="*/ 148 w 6825"/>
                <a:gd name="T23" fmla="*/ 3810 h 3810"/>
                <a:gd name="T24" fmla="*/ 3007 w 6825"/>
                <a:gd name="T25" fmla="*/ 3810 h 3810"/>
                <a:gd name="T26" fmla="*/ 3791 w 6825"/>
                <a:gd name="T27" fmla="*/ 3026 h 3810"/>
                <a:gd name="T28" fmla="*/ 3791 w 6825"/>
                <a:gd name="T29" fmla="*/ 1438 h 3810"/>
                <a:gd name="T30" fmla="*/ 4277 w 6825"/>
                <a:gd name="T31" fmla="*/ 952 h 3810"/>
                <a:gd name="T32" fmla="*/ 6235 w 6825"/>
                <a:gd name="T33" fmla="*/ 952 h 3810"/>
                <a:gd name="T34" fmla="*/ 5772 w 6825"/>
                <a:gd name="T35" fmla="*/ 1322 h 3810"/>
                <a:gd name="T36" fmla="*/ 5739 w 6825"/>
                <a:gd name="T37" fmla="*/ 1517 h 3810"/>
                <a:gd name="T38" fmla="*/ 5958 w 6825"/>
                <a:gd name="T39" fmla="*/ 1554 h 3810"/>
                <a:gd name="T40" fmla="*/ 6752 w 6825"/>
                <a:gd name="T41" fmla="*/ 919 h 3810"/>
                <a:gd name="T42" fmla="*/ 6752 w 6825"/>
                <a:gd name="T43" fmla="*/ 686 h 3810"/>
                <a:gd name="T44" fmla="*/ 6752 w 6825"/>
                <a:gd name="T45" fmla="*/ 686 h 3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25" h="3810">
                  <a:moveTo>
                    <a:pt x="6752" y="686"/>
                  </a:moveTo>
                  <a:lnTo>
                    <a:pt x="5958" y="51"/>
                  </a:lnTo>
                  <a:cubicBezTo>
                    <a:pt x="5894" y="0"/>
                    <a:pt x="5800" y="10"/>
                    <a:pt x="5749" y="75"/>
                  </a:cubicBezTo>
                  <a:cubicBezTo>
                    <a:pt x="5697" y="139"/>
                    <a:pt x="5708" y="232"/>
                    <a:pt x="5772" y="284"/>
                  </a:cubicBezTo>
                  <a:lnTo>
                    <a:pt x="6235" y="654"/>
                  </a:lnTo>
                  <a:lnTo>
                    <a:pt x="4277" y="654"/>
                  </a:lnTo>
                  <a:cubicBezTo>
                    <a:pt x="3845" y="654"/>
                    <a:pt x="3493" y="1006"/>
                    <a:pt x="3493" y="1438"/>
                  </a:cubicBezTo>
                  <a:lnTo>
                    <a:pt x="3493" y="3026"/>
                  </a:lnTo>
                  <a:cubicBezTo>
                    <a:pt x="3493" y="3294"/>
                    <a:pt x="3275" y="3512"/>
                    <a:pt x="3007" y="3512"/>
                  </a:cubicBezTo>
                  <a:lnTo>
                    <a:pt x="148" y="3512"/>
                  </a:lnTo>
                  <a:cubicBezTo>
                    <a:pt x="66" y="3512"/>
                    <a:pt x="0" y="3579"/>
                    <a:pt x="0" y="3661"/>
                  </a:cubicBezTo>
                  <a:cubicBezTo>
                    <a:pt x="0" y="3743"/>
                    <a:pt x="66" y="3810"/>
                    <a:pt x="148" y="3810"/>
                  </a:cubicBezTo>
                  <a:lnTo>
                    <a:pt x="3007" y="3810"/>
                  </a:lnTo>
                  <a:cubicBezTo>
                    <a:pt x="3439" y="3810"/>
                    <a:pt x="3791" y="3458"/>
                    <a:pt x="3791" y="3026"/>
                  </a:cubicBezTo>
                  <a:lnTo>
                    <a:pt x="3791" y="1438"/>
                  </a:lnTo>
                  <a:cubicBezTo>
                    <a:pt x="3791" y="1170"/>
                    <a:pt x="4009" y="952"/>
                    <a:pt x="4277" y="952"/>
                  </a:cubicBezTo>
                  <a:lnTo>
                    <a:pt x="6235" y="952"/>
                  </a:lnTo>
                  <a:lnTo>
                    <a:pt x="5772" y="1322"/>
                  </a:lnTo>
                  <a:cubicBezTo>
                    <a:pt x="5714" y="1368"/>
                    <a:pt x="5699" y="1454"/>
                    <a:pt x="5739" y="1517"/>
                  </a:cubicBezTo>
                  <a:cubicBezTo>
                    <a:pt x="5786" y="1591"/>
                    <a:pt x="5889" y="1609"/>
                    <a:pt x="5958" y="1554"/>
                  </a:cubicBezTo>
                  <a:lnTo>
                    <a:pt x="6752" y="919"/>
                  </a:lnTo>
                  <a:cubicBezTo>
                    <a:pt x="6825" y="860"/>
                    <a:pt x="6825" y="745"/>
                    <a:pt x="6752" y="686"/>
                  </a:cubicBezTo>
                  <a:close/>
                  <a:moveTo>
                    <a:pt x="6752" y="68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10" name="Grupo 9">
            <a:extLst>
              <a:ext uri="{FF2B5EF4-FFF2-40B4-BE49-F238E27FC236}">
                <a16:creationId xmlns:a16="http://schemas.microsoft.com/office/drawing/2014/main" id="{01FB0FEB-243C-A289-E6BE-E6F201AE4B3B}"/>
              </a:ext>
            </a:extLst>
          </p:cNvPr>
          <p:cNvGrpSpPr/>
          <p:nvPr/>
        </p:nvGrpSpPr>
        <p:grpSpPr>
          <a:xfrm>
            <a:off x="1029231" y="2109917"/>
            <a:ext cx="393700" cy="395287"/>
            <a:chOff x="2409825" y="1658938"/>
            <a:chExt cx="393700" cy="395287"/>
          </a:xfrm>
          <a:solidFill>
            <a:schemeClr val="tx1"/>
          </a:solidFill>
        </p:grpSpPr>
        <p:sp>
          <p:nvSpPr>
            <p:cNvPr id="11" name="Freeform 376">
              <a:extLst>
                <a:ext uri="{FF2B5EF4-FFF2-40B4-BE49-F238E27FC236}">
                  <a16:creationId xmlns:a16="http://schemas.microsoft.com/office/drawing/2014/main" id="{4EE7F191-6A83-251D-0015-0D92B3E7F228}"/>
                </a:ext>
              </a:extLst>
            </p:cNvPr>
            <p:cNvSpPr>
              <a:spLocks noEditPoints="1"/>
            </p:cNvSpPr>
            <p:nvPr/>
          </p:nvSpPr>
          <p:spPr bwMode="auto">
            <a:xfrm>
              <a:off x="2409825" y="1658938"/>
              <a:ext cx="393700" cy="395287"/>
            </a:xfrm>
            <a:custGeom>
              <a:avLst/>
              <a:gdLst>
                <a:gd name="T0" fmla="*/ 9994 w 10143"/>
                <a:gd name="T1" fmla="*/ 0 h 10143"/>
                <a:gd name="T2" fmla="*/ 4159 w 10143"/>
                <a:gd name="T3" fmla="*/ 0 h 10143"/>
                <a:gd name="T4" fmla="*/ 4053 w 10143"/>
                <a:gd name="T5" fmla="*/ 43 h 10143"/>
                <a:gd name="T6" fmla="*/ 2267 w 10143"/>
                <a:gd name="T7" fmla="*/ 1830 h 10143"/>
                <a:gd name="T8" fmla="*/ 2223 w 10143"/>
                <a:gd name="T9" fmla="*/ 1935 h 10143"/>
                <a:gd name="T10" fmla="*/ 2223 w 10143"/>
                <a:gd name="T11" fmla="*/ 2699 h 10143"/>
                <a:gd name="T12" fmla="*/ 149 w 10143"/>
                <a:gd name="T13" fmla="*/ 2699 h 10143"/>
                <a:gd name="T14" fmla="*/ 0 w 10143"/>
                <a:gd name="T15" fmla="*/ 2848 h 10143"/>
                <a:gd name="T16" fmla="*/ 0 w 10143"/>
                <a:gd name="T17" fmla="*/ 4922 h 10143"/>
                <a:gd name="T18" fmla="*/ 149 w 10143"/>
                <a:gd name="T19" fmla="*/ 5071 h 10143"/>
                <a:gd name="T20" fmla="*/ 298 w 10143"/>
                <a:gd name="T21" fmla="*/ 4922 h 10143"/>
                <a:gd name="T22" fmla="*/ 298 w 10143"/>
                <a:gd name="T23" fmla="*/ 2997 h 10143"/>
                <a:gd name="T24" fmla="*/ 4764 w 10143"/>
                <a:gd name="T25" fmla="*/ 2997 h 10143"/>
                <a:gd name="T26" fmla="*/ 4764 w 10143"/>
                <a:gd name="T27" fmla="*/ 8733 h 10143"/>
                <a:gd name="T28" fmla="*/ 298 w 10143"/>
                <a:gd name="T29" fmla="*/ 8733 h 10143"/>
                <a:gd name="T30" fmla="*/ 298 w 10143"/>
                <a:gd name="T31" fmla="*/ 5637 h 10143"/>
                <a:gd name="T32" fmla="*/ 149 w 10143"/>
                <a:gd name="T33" fmla="*/ 5488 h 10143"/>
                <a:gd name="T34" fmla="*/ 0 w 10143"/>
                <a:gd name="T35" fmla="*/ 5637 h 10143"/>
                <a:gd name="T36" fmla="*/ 0 w 10143"/>
                <a:gd name="T37" fmla="*/ 8882 h 10143"/>
                <a:gd name="T38" fmla="*/ 149 w 10143"/>
                <a:gd name="T39" fmla="*/ 9031 h 10143"/>
                <a:gd name="T40" fmla="*/ 2223 w 10143"/>
                <a:gd name="T41" fmla="*/ 9031 h 10143"/>
                <a:gd name="T42" fmla="*/ 2223 w 10143"/>
                <a:gd name="T43" fmla="*/ 9994 h 10143"/>
                <a:gd name="T44" fmla="*/ 2372 w 10143"/>
                <a:gd name="T45" fmla="*/ 10143 h 10143"/>
                <a:gd name="T46" fmla="*/ 9994 w 10143"/>
                <a:gd name="T47" fmla="*/ 10143 h 10143"/>
                <a:gd name="T48" fmla="*/ 10143 w 10143"/>
                <a:gd name="T49" fmla="*/ 9994 h 10143"/>
                <a:gd name="T50" fmla="*/ 10143 w 10143"/>
                <a:gd name="T51" fmla="*/ 148 h 10143"/>
                <a:gd name="T52" fmla="*/ 9994 w 10143"/>
                <a:gd name="T53" fmla="*/ 0 h 10143"/>
                <a:gd name="T54" fmla="*/ 4010 w 10143"/>
                <a:gd name="T55" fmla="*/ 508 h 10143"/>
                <a:gd name="T56" fmla="*/ 4010 w 10143"/>
                <a:gd name="T57" fmla="*/ 1786 h 10143"/>
                <a:gd name="T58" fmla="*/ 2731 w 10143"/>
                <a:gd name="T59" fmla="*/ 1786 h 10143"/>
                <a:gd name="T60" fmla="*/ 4010 w 10143"/>
                <a:gd name="T61" fmla="*/ 508 h 10143"/>
                <a:gd name="T62" fmla="*/ 9845 w 10143"/>
                <a:gd name="T63" fmla="*/ 9845 h 10143"/>
                <a:gd name="T64" fmla="*/ 2521 w 10143"/>
                <a:gd name="T65" fmla="*/ 9845 h 10143"/>
                <a:gd name="T66" fmla="*/ 2521 w 10143"/>
                <a:gd name="T67" fmla="*/ 9031 h 10143"/>
                <a:gd name="T68" fmla="*/ 4913 w 10143"/>
                <a:gd name="T69" fmla="*/ 9031 h 10143"/>
                <a:gd name="T70" fmla="*/ 5062 w 10143"/>
                <a:gd name="T71" fmla="*/ 8882 h 10143"/>
                <a:gd name="T72" fmla="*/ 5062 w 10143"/>
                <a:gd name="T73" fmla="*/ 2848 h 10143"/>
                <a:gd name="T74" fmla="*/ 4913 w 10143"/>
                <a:gd name="T75" fmla="*/ 2699 h 10143"/>
                <a:gd name="T76" fmla="*/ 2521 w 10143"/>
                <a:gd name="T77" fmla="*/ 2699 h 10143"/>
                <a:gd name="T78" fmla="*/ 2521 w 10143"/>
                <a:gd name="T79" fmla="*/ 2084 h 10143"/>
                <a:gd name="T80" fmla="*/ 4159 w 10143"/>
                <a:gd name="T81" fmla="*/ 2084 h 10143"/>
                <a:gd name="T82" fmla="*/ 4307 w 10143"/>
                <a:gd name="T83" fmla="*/ 1935 h 10143"/>
                <a:gd name="T84" fmla="*/ 4307 w 10143"/>
                <a:gd name="T85" fmla="*/ 297 h 10143"/>
                <a:gd name="T86" fmla="*/ 9845 w 10143"/>
                <a:gd name="T87" fmla="*/ 297 h 10143"/>
                <a:gd name="T88" fmla="*/ 9845 w 10143"/>
                <a:gd name="T89" fmla="*/ 9845 h 10143"/>
                <a:gd name="T90" fmla="*/ 9845 w 10143"/>
                <a:gd name="T91" fmla="*/ 984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143" h="10143">
                  <a:moveTo>
                    <a:pt x="9994" y="0"/>
                  </a:moveTo>
                  <a:lnTo>
                    <a:pt x="4159" y="0"/>
                  </a:lnTo>
                  <a:cubicBezTo>
                    <a:pt x="4119" y="0"/>
                    <a:pt x="4081" y="16"/>
                    <a:pt x="4053" y="43"/>
                  </a:cubicBezTo>
                  <a:lnTo>
                    <a:pt x="2267" y="1830"/>
                  </a:lnTo>
                  <a:cubicBezTo>
                    <a:pt x="2239" y="1857"/>
                    <a:pt x="2223" y="1896"/>
                    <a:pt x="2223" y="1935"/>
                  </a:cubicBezTo>
                  <a:lnTo>
                    <a:pt x="2223" y="2699"/>
                  </a:lnTo>
                  <a:lnTo>
                    <a:pt x="149" y="2699"/>
                  </a:lnTo>
                  <a:cubicBezTo>
                    <a:pt x="67" y="2699"/>
                    <a:pt x="0" y="2766"/>
                    <a:pt x="0" y="2848"/>
                  </a:cubicBezTo>
                  <a:lnTo>
                    <a:pt x="0" y="4922"/>
                  </a:lnTo>
                  <a:cubicBezTo>
                    <a:pt x="0" y="5004"/>
                    <a:pt x="67" y="5071"/>
                    <a:pt x="149" y="5071"/>
                  </a:cubicBezTo>
                  <a:cubicBezTo>
                    <a:pt x="231" y="5071"/>
                    <a:pt x="298" y="5004"/>
                    <a:pt x="298" y="4922"/>
                  </a:cubicBezTo>
                  <a:lnTo>
                    <a:pt x="298" y="2997"/>
                  </a:lnTo>
                  <a:lnTo>
                    <a:pt x="4764" y="2997"/>
                  </a:lnTo>
                  <a:lnTo>
                    <a:pt x="4764" y="8733"/>
                  </a:lnTo>
                  <a:lnTo>
                    <a:pt x="298" y="8733"/>
                  </a:lnTo>
                  <a:lnTo>
                    <a:pt x="298" y="5637"/>
                  </a:lnTo>
                  <a:cubicBezTo>
                    <a:pt x="298" y="5555"/>
                    <a:pt x="231" y="5488"/>
                    <a:pt x="149" y="5488"/>
                  </a:cubicBezTo>
                  <a:cubicBezTo>
                    <a:pt x="67" y="5488"/>
                    <a:pt x="0" y="5555"/>
                    <a:pt x="0" y="5637"/>
                  </a:cubicBezTo>
                  <a:lnTo>
                    <a:pt x="0" y="8882"/>
                  </a:lnTo>
                  <a:cubicBezTo>
                    <a:pt x="0" y="8964"/>
                    <a:pt x="67" y="9031"/>
                    <a:pt x="149" y="9031"/>
                  </a:cubicBezTo>
                  <a:lnTo>
                    <a:pt x="2223" y="9031"/>
                  </a:lnTo>
                  <a:lnTo>
                    <a:pt x="2223" y="9994"/>
                  </a:lnTo>
                  <a:cubicBezTo>
                    <a:pt x="2223" y="10076"/>
                    <a:pt x="2290" y="10143"/>
                    <a:pt x="2372" y="10143"/>
                  </a:cubicBezTo>
                  <a:lnTo>
                    <a:pt x="9994" y="10143"/>
                  </a:lnTo>
                  <a:cubicBezTo>
                    <a:pt x="10076" y="10143"/>
                    <a:pt x="10143" y="10076"/>
                    <a:pt x="10143" y="9994"/>
                  </a:cubicBezTo>
                  <a:lnTo>
                    <a:pt x="10143" y="148"/>
                  </a:lnTo>
                  <a:cubicBezTo>
                    <a:pt x="10143" y="66"/>
                    <a:pt x="10076" y="0"/>
                    <a:pt x="9994" y="0"/>
                  </a:cubicBezTo>
                  <a:close/>
                  <a:moveTo>
                    <a:pt x="4010" y="508"/>
                  </a:moveTo>
                  <a:lnTo>
                    <a:pt x="4010" y="1786"/>
                  </a:lnTo>
                  <a:lnTo>
                    <a:pt x="2731" y="1786"/>
                  </a:lnTo>
                  <a:lnTo>
                    <a:pt x="4010" y="508"/>
                  </a:lnTo>
                  <a:close/>
                  <a:moveTo>
                    <a:pt x="9845" y="9845"/>
                  </a:moveTo>
                  <a:lnTo>
                    <a:pt x="2521" y="9845"/>
                  </a:lnTo>
                  <a:lnTo>
                    <a:pt x="2521" y="9031"/>
                  </a:lnTo>
                  <a:lnTo>
                    <a:pt x="4913" y="9031"/>
                  </a:lnTo>
                  <a:cubicBezTo>
                    <a:pt x="4995" y="9031"/>
                    <a:pt x="5062" y="8964"/>
                    <a:pt x="5062" y="8882"/>
                  </a:cubicBezTo>
                  <a:lnTo>
                    <a:pt x="5062" y="2848"/>
                  </a:lnTo>
                  <a:cubicBezTo>
                    <a:pt x="5062" y="2766"/>
                    <a:pt x="4995" y="2699"/>
                    <a:pt x="4913" y="2699"/>
                  </a:cubicBezTo>
                  <a:lnTo>
                    <a:pt x="2521" y="2699"/>
                  </a:lnTo>
                  <a:lnTo>
                    <a:pt x="2521" y="2084"/>
                  </a:lnTo>
                  <a:lnTo>
                    <a:pt x="4159" y="2084"/>
                  </a:lnTo>
                  <a:cubicBezTo>
                    <a:pt x="4241" y="2084"/>
                    <a:pt x="4307" y="2017"/>
                    <a:pt x="4307" y="1935"/>
                  </a:cubicBezTo>
                  <a:lnTo>
                    <a:pt x="4307" y="297"/>
                  </a:lnTo>
                  <a:lnTo>
                    <a:pt x="9845" y="297"/>
                  </a:lnTo>
                  <a:lnTo>
                    <a:pt x="9845" y="9845"/>
                  </a:lnTo>
                  <a:close/>
                  <a:moveTo>
                    <a:pt x="9845" y="98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77">
              <a:extLst>
                <a:ext uri="{FF2B5EF4-FFF2-40B4-BE49-F238E27FC236}">
                  <a16:creationId xmlns:a16="http://schemas.microsoft.com/office/drawing/2014/main" id="{ACC76FFE-11FA-D2AC-32E0-7D7E1F8A84C4}"/>
                </a:ext>
              </a:extLst>
            </p:cNvPr>
            <p:cNvSpPr>
              <a:spLocks noEditPoints="1"/>
            </p:cNvSpPr>
            <p:nvPr/>
          </p:nvSpPr>
          <p:spPr bwMode="auto">
            <a:xfrm>
              <a:off x="2655888" y="1701800"/>
              <a:ext cx="104775" cy="209550"/>
            </a:xfrm>
            <a:custGeom>
              <a:avLst/>
              <a:gdLst>
                <a:gd name="T0" fmla="*/ 2680 w 2680"/>
                <a:gd name="T1" fmla="*/ 1975 h 5379"/>
                <a:gd name="T2" fmla="*/ 1727 w 2680"/>
                <a:gd name="T3" fmla="*/ 645 h 5379"/>
                <a:gd name="T4" fmla="*/ 1340 w 2680"/>
                <a:gd name="T5" fmla="*/ 0 h 5379"/>
                <a:gd name="T6" fmla="*/ 953 w 2680"/>
                <a:gd name="T7" fmla="*/ 665 h 5379"/>
                <a:gd name="T8" fmla="*/ 1221 w 2680"/>
                <a:gd name="T9" fmla="*/ 3077 h 5379"/>
                <a:gd name="T10" fmla="*/ 1905 w 2680"/>
                <a:gd name="T11" fmla="*/ 3523 h 5379"/>
                <a:gd name="T12" fmla="*/ 1102 w 2680"/>
                <a:gd name="T13" fmla="*/ 3970 h 5379"/>
                <a:gd name="T14" fmla="*/ 387 w 2680"/>
                <a:gd name="T15" fmla="*/ 3255 h 5379"/>
                <a:gd name="T16" fmla="*/ 953 w 2680"/>
                <a:gd name="T17" fmla="*/ 4734 h 5379"/>
                <a:gd name="T18" fmla="*/ 1340 w 2680"/>
                <a:gd name="T19" fmla="*/ 5379 h 5379"/>
                <a:gd name="T20" fmla="*/ 1727 w 2680"/>
                <a:gd name="T21" fmla="*/ 4714 h 5379"/>
                <a:gd name="T22" fmla="*/ 1459 w 2680"/>
                <a:gd name="T23" fmla="*/ 2303 h 5379"/>
                <a:gd name="T24" fmla="*/ 774 w 2680"/>
                <a:gd name="T25" fmla="*/ 1856 h 5379"/>
                <a:gd name="T26" fmla="*/ 1578 w 2680"/>
                <a:gd name="T27" fmla="*/ 1410 h 5379"/>
                <a:gd name="T28" fmla="*/ 1905 w 2680"/>
                <a:gd name="T29" fmla="*/ 1975 h 5379"/>
                <a:gd name="T30" fmla="*/ 1578 w 2680"/>
                <a:gd name="T31" fmla="*/ 1112 h 5379"/>
                <a:gd name="T32" fmla="*/ 476 w 2680"/>
                <a:gd name="T33" fmla="*/ 1856 h 5379"/>
                <a:gd name="T34" fmla="*/ 1459 w 2680"/>
                <a:gd name="T35" fmla="*/ 2600 h 5379"/>
                <a:gd name="T36" fmla="*/ 1561 w 2680"/>
                <a:gd name="T37" fmla="*/ 4441 h 5379"/>
                <a:gd name="T38" fmla="*/ 1429 w 2680"/>
                <a:gd name="T39" fmla="*/ 4992 h 5379"/>
                <a:gd name="T40" fmla="*/ 1250 w 2680"/>
                <a:gd name="T41" fmla="*/ 4992 h 5379"/>
                <a:gd name="T42" fmla="*/ 1101 w 2680"/>
                <a:gd name="T43" fmla="*/ 4446 h 5379"/>
                <a:gd name="T44" fmla="*/ 387 w 2680"/>
                <a:gd name="T45" fmla="*/ 3553 h 5379"/>
                <a:gd name="T46" fmla="*/ 1102 w 2680"/>
                <a:gd name="T47" fmla="*/ 4268 h 5379"/>
                <a:gd name="T48" fmla="*/ 2203 w 2680"/>
                <a:gd name="T49" fmla="*/ 3523 h 5379"/>
                <a:gd name="T50" fmla="*/ 1221 w 2680"/>
                <a:gd name="T51" fmla="*/ 2779 h 5379"/>
                <a:gd name="T52" fmla="*/ 1118 w 2680"/>
                <a:gd name="T53" fmla="*/ 939 h 5379"/>
                <a:gd name="T54" fmla="*/ 1250 w 2680"/>
                <a:gd name="T55" fmla="*/ 387 h 5379"/>
                <a:gd name="T56" fmla="*/ 1429 w 2680"/>
                <a:gd name="T57" fmla="*/ 387 h 5379"/>
                <a:gd name="T58" fmla="*/ 1578 w 2680"/>
                <a:gd name="T59" fmla="*/ 933 h 5379"/>
                <a:gd name="T60" fmla="*/ 2382 w 2680"/>
                <a:gd name="T61" fmla="*/ 1975 h 5379"/>
                <a:gd name="T62" fmla="*/ 2203 w 2680"/>
                <a:gd name="T63" fmla="*/ 1975 h 5379"/>
                <a:gd name="T64" fmla="*/ 1578 w 2680"/>
                <a:gd name="T65" fmla="*/ 1112 h 5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80" h="5379">
                  <a:moveTo>
                    <a:pt x="2292" y="2362"/>
                  </a:moveTo>
                  <a:cubicBezTo>
                    <a:pt x="2506" y="2362"/>
                    <a:pt x="2680" y="2189"/>
                    <a:pt x="2680" y="1975"/>
                  </a:cubicBezTo>
                  <a:lnTo>
                    <a:pt x="2680" y="1737"/>
                  </a:lnTo>
                  <a:cubicBezTo>
                    <a:pt x="2680" y="1180"/>
                    <a:pt x="2264" y="718"/>
                    <a:pt x="1727" y="645"/>
                  </a:cubicBezTo>
                  <a:lnTo>
                    <a:pt x="1727" y="387"/>
                  </a:lnTo>
                  <a:cubicBezTo>
                    <a:pt x="1727" y="174"/>
                    <a:pt x="1553" y="0"/>
                    <a:pt x="1340" y="0"/>
                  </a:cubicBezTo>
                  <a:cubicBezTo>
                    <a:pt x="1126" y="0"/>
                    <a:pt x="953" y="174"/>
                    <a:pt x="953" y="387"/>
                  </a:cubicBezTo>
                  <a:lnTo>
                    <a:pt x="953" y="665"/>
                  </a:lnTo>
                  <a:cubicBezTo>
                    <a:pt x="401" y="788"/>
                    <a:pt x="0" y="1279"/>
                    <a:pt x="0" y="1856"/>
                  </a:cubicBezTo>
                  <a:cubicBezTo>
                    <a:pt x="0" y="2529"/>
                    <a:pt x="547" y="3077"/>
                    <a:pt x="1221" y="3077"/>
                  </a:cubicBezTo>
                  <a:lnTo>
                    <a:pt x="1459" y="3077"/>
                  </a:lnTo>
                  <a:cubicBezTo>
                    <a:pt x="1705" y="3077"/>
                    <a:pt x="1905" y="3277"/>
                    <a:pt x="1905" y="3523"/>
                  </a:cubicBezTo>
                  <a:cubicBezTo>
                    <a:pt x="1905" y="3770"/>
                    <a:pt x="1705" y="3970"/>
                    <a:pt x="1459" y="3970"/>
                  </a:cubicBezTo>
                  <a:lnTo>
                    <a:pt x="1102" y="3970"/>
                  </a:lnTo>
                  <a:cubicBezTo>
                    <a:pt x="921" y="3970"/>
                    <a:pt x="774" y="3823"/>
                    <a:pt x="774" y="3642"/>
                  </a:cubicBezTo>
                  <a:cubicBezTo>
                    <a:pt x="774" y="3429"/>
                    <a:pt x="600" y="3255"/>
                    <a:pt x="387" y="3255"/>
                  </a:cubicBezTo>
                  <a:cubicBezTo>
                    <a:pt x="173" y="3255"/>
                    <a:pt x="0" y="3429"/>
                    <a:pt x="0" y="3642"/>
                  </a:cubicBezTo>
                  <a:cubicBezTo>
                    <a:pt x="0" y="4200"/>
                    <a:pt x="415" y="4661"/>
                    <a:pt x="953" y="4734"/>
                  </a:cubicBezTo>
                  <a:lnTo>
                    <a:pt x="953" y="4992"/>
                  </a:lnTo>
                  <a:cubicBezTo>
                    <a:pt x="953" y="5206"/>
                    <a:pt x="1126" y="5379"/>
                    <a:pt x="1340" y="5379"/>
                  </a:cubicBezTo>
                  <a:cubicBezTo>
                    <a:pt x="1553" y="5379"/>
                    <a:pt x="1727" y="5206"/>
                    <a:pt x="1727" y="4992"/>
                  </a:cubicBezTo>
                  <a:lnTo>
                    <a:pt x="1727" y="4714"/>
                  </a:lnTo>
                  <a:cubicBezTo>
                    <a:pt x="2278" y="4591"/>
                    <a:pt x="2679" y="4101"/>
                    <a:pt x="2679" y="3523"/>
                  </a:cubicBezTo>
                  <a:cubicBezTo>
                    <a:pt x="2679" y="2850"/>
                    <a:pt x="2132" y="2303"/>
                    <a:pt x="1459" y="2303"/>
                  </a:cubicBezTo>
                  <a:lnTo>
                    <a:pt x="1221" y="2303"/>
                  </a:lnTo>
                  <a:cubicBezTo>
                    <a:pt x="974" y="2303"/>
                    <a:pt x="774" y="2102"/>
                    <a:pt x="774" y="1856"/>
                  </a:cubicBezTo>
                  <a:cubicBezTo>
                    <a:pt x="774" y="1610"/>
                    <a:pt x="974" y="1410"/>
                    <a:pt x="1221" y="1410"/>
                  </a:cubicBezTo>
                  <a:lnTo>
                    <a:pt x="1578" y="1410"/>
                  </a:lnTo>
                  <a:cubicBezTo>
                    <a:pt x="1759" y="1410"/>
                    <a:pt x="1905" y="1556"/>
                    <a:pt x="1905" y="1737"/>
                  </a:cubicBezTo>
                  <a:lnTo>
                    <a:pt x="1905" y="1975"/>
                  </a:lnTo>
                  <a:cubicBezTo>
                    <a:pt x="1905" y="2189"/>
                    <a:pt x="2079" y="2362"/>
                    <a:pt x="2292" y="2362"/>
                  </a:cubicBezTo>
                  <a:close/>
                  <a:moveTo>
                    <a:pt x="1578" y="1112"/>
                  </a:moveTo>
                  <a:lnTo>
                    <a:pt x="1221" y="1112"/>
                  </a:lnTo>
                  <a:cubicBezTo>
                    <a:pt x="810" y="1112"/>
                    <a:pt x="476" y="1446"/>
                    <a:pt x="476" y="1856"/>
                  </a:cubicBezTo>
                  <a:cubicBezTo>
                    <a:pt x="476" y="2267"/>
                    <a:pt x="810" y="2600"/>
                    <a:pt x="1221" y="2600"/>
                  </a:cubicBezTo>
                  <a:lnTo>
                    <a:pt x="1459" y="2600"/>
                  </a:lnTo>
                  <a:cubicBezTo>
                    <a:pt x="1968" y="2600"/>
                    <a:pt x="2382" y="3014"/>
                    <a:pt x="2382" y="3523"/>
                  </a:cubicBezTo>
                  <a:cubicBezTo>
                    <a:pt x="2382" y="3994"/>
                    <a:pt x="2029" y="4389"/>
                    <a:pt x="1561" y="4441"/>
                  </a:cubicBezTo>
                  <a:cubicBezTo>
                    <a:pt x="1486" y="4449"/>
                    <a:pt x="1429" y="4513"/>
                    <a:pt x="1429" y="4589"/>
                  </a:cubicBezTo>
                  <a:lnTo>
                    <a:pt x="1429" y="4992"/>
                  </a:lnTo>
                  <a:cubicBezTo>
                    <a:pt x="1429" y="5041"/>
                    <a:pt x="1389" y="5082"/>
                    <a:pt x="1340" y="5082"/>
                  </a:cubicBezTo>
                  <a:cubicBezTo>
                    <a:pt x="1290" y="5082"/>
                    <a:pt x="1250" y="5042"/>
                    <a:pt x="1250" y="4992"/>
                  </a:cubicBezTo>
                  <a:lnTo>
                    <a:pt x="1250" y="4595"/>
                  </a:lnTo>
                  <a:cubicBezTo>
                    <a:pt x="1250" y="4513"/>
                    <a:pt x="1184" y="4446"/>
                    <a:pt x="1101" y="4446"/>
                  </a:cubicBezTo>
                  <a:cubicBezTo>
                    <a:pt x="658" y="4446"/>
                    <a:pt x="298" y="4086"/>
                    <a:pt x="298" y="3642"/>
                  </a:cubicBezTo>
                  <a:cubicBezTo>
                    <a:pt x="298" y="3593"/>
                    <a:pt x="338" y="3553"/>
                    <a:pt x="387" y="3553"/>
                  </a:cubicBezTo>
                  <a:cubicBezTo>
                    <a:pt x="436" y="3553"/>
                    <a:pt x="476" y="3593"/>
                    <a:pt x="476" y="3642"/>
                  </a:cubicBezTo>
                  <a:cubicBezTo>
                    <a:pt x="476" y="3987"/>
                    <a:pt x="757" y="4268"/>
                    <a:pt x="1102" y="4268"/>
                  </a:cubicBezTo>
                  <a:lnTo>
                    <a:pt x="1459" y="4268"/>
                  </a:lnTo>
                  <a:cubicBezTo>
                    <a:pt x="1869" y="4268"/>
                    <a:pt x="2203" y="3934"/>
                    <a:pt x="2203" y="3523"/>
                  </a:cubicBezTo>
                  <a:cubicBezTo>
                    <a:pt x="2203" y="3113"/>
                    <a:pt x="1869" y="2779"/>
                    <a:pt x="1459" y="2779"/>
                  </a:cubicBezTo>
                  <a:lnTo>
                    <a:pt x="1221" y="2779"/>
                  </a:lnTo>
                  <a:cubicBezTo>
                    <a:pt x="712" y="2779"/>
                    <a:pt x="298" y="2365"/>
                    <a:pt x="298" y="1856"/>
                  </a:cubicBezTo>
                  <a:cubicBezTo>
                    <a:pt x="298" y="1385"/>
                    <a:pt x="650" y="991"/>
                    <a:pt x="1118" y="939"/>
                  </a:cubicBezTo>
                  <a:cubicBezTo>
                    <a:pt x="1193" y="931"/>
                    <a:pt x="1250" y="867"/>
                    <a:pt x="1250" y="791"/>
                  </a:cubicBezTo>
                  <a:lnTo>
                    <a:pt x="1250" y="387"/>
                  </a:lnTo>
                  <a:cubicBezTo>
                    <a:pt x="1250" y="338"/>
                    <a:pt x="1290" y="298"/>
                    <a:pt x="1340" y="298"/>
                  </a:cubicBezTo>
                  <a:cubicBezTo>
                    <a:pt x="1389" y="298"/>
                    <a:pt x="1429" y="338"/>
                    <a:pt x="1429" y="387"/>
                  </a:cubicBezTo>
                  <a:lnTo>
                    <a:pt x="1429" y="784"/>
                  </a:lnTo>
                  <a:cubicBezTo>
                    <a:pt x="1429" y="866"/>
                    <a:pt x="1496" y="933"/>
                    <a:pt x="1578" y="933"/>
                  </a:cubicBezTo>
                  <a:cubicBezTo>
                    <a:pt x="2021" y="933"/>
                    <a:pt x="2382" y="1294"/>
                    <a:pt x="2382" y="1737"/>
                  </a:cubicBezTo>
                  <a:lnTo>
                    <a:pt x="2382" y="1975"/>
                  </a:lnTo>
                  <a:cubicBezTo>
                    <a:pt x="2382" y="2024"/>
                    <a:pt x="2342" y="2064"/>
                    <a:pt x="2292" y="2064"/>
                  </a:cubicBezTo>
                  <a:cubicBezTo>
                    <a:pt x="2243" y="2064"/>
                    <a:pt x="2203" y="2024"/>
                    <a:pt x="2203" y="1975"/>
                  </a:cubicBezTo>
                  <a:lnTo>
                    <a:pt x="2203" y="1737"/>
                  </a:lnTo>
                  <a:cubicBezTo>
                    <a:pt x="2203" y="1392"/>
                    <a:pt x="1923" y="1112"/>
                    <a:pt x="1578" y="1112"/>
                  </a:cubicBezTo>
                  <a:close/>
                  <a:moveTo>
                    <a:pt x="1578" y="11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8">
              <a:extLst>
                <a:ext uri="{FF2B5EF4-FFF2-40B4-BE49-F238E27FC236}">
                  <a16:creationId xmlns:a16="http://schemas.microsoft.com/office/drawing/2014/main" id="{EC48F61B-C7EA-DC3C-E17E-740153210A66}"/>
                </a:ext>
              </a:extLst>
            </p:cNvPr>
            <p:cNvSpPr>
              <a:spLocks noEditPoints="1"/>
            </p:cNvSpPr>
            <p:nvPr/>
          </p:nvSpPr>
          <p:spPr bwMode="auto">
            <a:xfrm>
              <a:off x="2632075" y="1936750"/>
              <a:ext cx="53975" cy="12700"/>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7"/>
                    <a:pt x="0" y="149"/>
                  </a:cubicBezTo>
                  <a:cubicBezTo>
                    <a:pt x="0" y="231"/>
                    <a:pt x="66" y="298"/>
                    <a:pt x="149" y="298"/>
                  </a:cubicBezTo>
                  <a:lnTo>
                    <a:pt x="1260" y="298"/>
                  </a:lnTo>
                  <a:cubicBezTo>
                    <a:pt x="1342" y="298"/>
                    <a:pt x="1409" y="231"/>
                    <a:pt x="1409" y="149"/>
                  </a:cubicBezTo>
                  <a:cubicBezTo>
                    <a:pt x="1409" y="67"/>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9">
              <a:extLst>
                <a:ext uri="{FF2B5EF4-FFF2-40B4-BE49-F238E27FC236}">
                  <a16:creationId xmlns:a16="http://schemas.microsoft.com/office/drawing/2014/main" id="{289BD439-3FB6-B9F5-5F4E-83C072E57B2E}"/>
                </a:ext>
              </a:extLst>
            </p:cNvPr>
            <p:cNvSpPr>
              <a:spLocks noEditPoints="1"/>
            </p:cNvSpPr>
            <p:nvPr/>
          </p:nvSpPr>
          <p:spPr bwMode="auto">
            <a:xfrm>
              <a:off x="2698750" y="1936750"/>
              <a:ext cx="74613" cy="12700"/>
            </a:xfrm>
            <a:custGeom>
              <a:avLst/>
              <a:gdLst>
                <a:gd name="T0" fmla="*/ 1737 w 1886"/>
                <a:gd name="T1" fmla="*/ 0 h 298"/>
                <a:gd name="T2" fmla="*/ 149 w 1886"/>
                <a:gd name="T3" fmla="*/ 0 h 298"/>
                <a:gd name="T4" fmla="*/ 0 w 1886"/>
                <a:gd name="T5" fmla="*/ 149 h 298"/>
                <a:gd name="T6" fmla="*/ 149 w 1886"/>
                <a:gd name="T7" fmla="*/ 298 h 298"/>
                <a:gd name="T8" fmla="*/ 1737 w 1886"/>
                <a:gd name="T9" fmla="*/ 298 h 298"/>
                <a:gd name="T10" fmla="*/ 1886 w 1886"/>
                <a:gd name="T11" fmla="*/ 149 h 298"/>
                <a:gd name="T12" fmla="*/ 1737 w 1886"/>
                <a:gd name="T13" fmla="*/ 0 h 298"/>
                <a:gd name="T14" fmla="*/ 1737 w 188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6" h="298">
                  <a:moveTo>
                    <a:pt x="1737" y="0"/>
                  </a:moveTo>
                  <a:lnTo>
                    <a:pt x="149" y="0"/>
                  </a:lnTo>
                  <a:cubicBezTo>
                    <a:pt x="67" y="0"/>
                    <a:pt x="0" y="67"/>
                    <a:pt x="0" y="149"/>
                  </a:cubicBezTo>
                  <a:cubicBezTo>
                    <a:pt x="0" y="231"/>
                    <a:pt x="67" y="298"/>
                    <a:pt x="149" y="298"/>
                  </a:cubicBezTo>
                  <a:lnTo>
                    <a:pt x="1737" y="298"/>
                  </a:lnTo>
                  <a:cubicBezTo>
                    <a:pt x="1819" y="298"/>
                    <a:pt x="1886" y="231"/>
                    <a:pt x="1886" y="149"/>
                  </a:cubicBezTo>
                  <a:cubicBezTo>
                    <a:pt x="1886" y="67"/>
                    <a:pt x="1819" y="0"/>
                    <a:pt x="1737" y="0"/>
                  </a:cubicBezTo>
                  <a:close/>
                  <a:moveTo>
                    <a:pt x="173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380">
              <a:extLst>
                <a:ext uri="{FF2B5EF4-FFF2-40B4-BE49-F238E27FC236}">
                  <a16:creationId xmlns:a16="http://schemas.microsoft.com/office/drawing/2014/main" id="{B211BB60-BE0A-C609-4305-021A44A996A8}"/>
                </a:ext>
              </a:extLst>
            </p:cNvPr>
            <p:cNvSpPr>
              <a:spLocks noEditPoints="1"/>
            </p:cNvSpPr>
            <p:nvPr/>
          </p:nvSpPr>
          <p:spPr bwMode="auto">
            <a:xfrm>
              <a:off x="2632075" y="1968500"/>
              <a:ext cx="36513" cy="11112"/>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6" y="0"/>
                    <a:pt x="0" y="67"/>
                    <a:pt x="0" y="149"/>
                  </a:cubicBezTo>
                  <a:cubicBezTo>
                    <a:pt x="0" y="231"/>
                    <a:pt x="66" y="298"/>
                    <a:pt x="149" y="298"/>
                  </a:cubicBezTo>
                  <a:lnTo>
                    <a:pt x="784" y="298"/>
                  </a:lnTo>
                  <a:cubicBezTo>
                    <a:pt x="866" y="298"/>
                    <a:pt x="933" y="231"/>
                    <a:pt x="933" y="149"/>
                  </a:cubicBezTo>
                  <a:cubicBezTo>
                    <a:pt x="933" y="67"/>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381">
              <a:extLst>
                <a:ext uri="{FF2B5EF4-FFF2-40B4-BE49-F238E27FC236}">
                  <a16:creationId xmlns:a16="http://schemas.microsoft.com/office/drawing/2014/main" id="{7DE6ABF3-6DEE-5E37-9A2C-DFE7E0D70F99}"/>
                </a:ext>
              </a:extLst>
            </p:cNvPr>
            <p:cNvSpPr>
              <a:spLocks noEditPoints="1"/>
            </p:cNvSpPr>
            <p:nvPr/>
          </p:nvSpPr>
          <p:spPr bwMode="auto">
            <a:xfrm>
              <a:off x="2681288" y="1968500"/>
              <a:ext cx="92075" cy="11112"/>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7" y="0"/>
                    <a:pt x="0" y="67"/>
                    <a:pt x="0" y="149"/>
                  </a:cubicBezTo>
                  <a:cubicBezTo>
                    <a:pt x="0" y="231"/>
                    <a:pt x="67" y="298"/>
                    <a:pt x="149" y="298"/>
                  </a:cubicBezTo>
                  <a:lnTo>
                    <a:pt x="2213" y="298"/>
                  </a:lnTo>
                  <a:cubicBezTo>
                    <a:pt x="2295" y="298"/>
                    <a:pt x="2362" y="231"/>
                    <a:pt x="2362" y="149"/>
                  </a:cubicBezTo>
                  <a:cubicBezTo>
                    <a:pt x="2362" y="67"/>
                    <a:pt x="2295"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2">
              <a:extLst>
                <a:ext uri="{FF2B5EF4-FFF2-40B4-BE49-F238E27FC236}">
                  <a16:creationId xmlns:a16="http://schemas.microsoft.com/office/drawing/2014/main" id="{9313B273-EB1D-1D8A-97C8-CB35CDB19E99}"/>
                </a:ext>
              </a:extLst>
            </p:cNvPr>
            <p:cNvSpPr>
              <a:spLocks noEditPoints="1"/>
            </p:cNvSpPr>
            <p:nvPr/>
          </p:nvSpPr>
          <p:spPr bwMode="auto">
            <a:xfrm>
              <a:off x="2632075" y="1998663"/>
              <a:ext cx="73025" cy="11112"/>
            </a:xfrm>
            <a:custGeom>
              <a:avLst/>
              <a:gdLst>
                <a:gd name="T0" fmla="*/ 1737 w 1885"/>
                <a:gd name="T1" fmla="*/ 0 h 298"/>
                <a:gd name="T2" fmla="*/ 149 w 1885"/>
                <a:gd name="T3" fmla="*/ 0 h 298"/>
                <a:gd name="T4" fmla="*/ 0 w 1885"/>
                <a:gd name="T5" fmla="*/ 149 h 298"/>
                <a:gd name="T6" fmla="*/ 149 w 1885"/>
                <a:gd name="T7" fmla="*/ 298 h 298"/>
                <a:gd name="T8" fmla="*/ 1737 w 1885"/>
                <a:gd name="T9" fmla="*/ 298 h 298"/>
                <a:gd name="T10" fmla="*/ 1885 w 1885"/>
                <a:gd name="T11" fmla="*/ 149 h 298"/>
                <a:gd name="T12" fmla="*/ 1737 w 1885"/>
                <a:gd name="T13" fmla="*/ 0 h 298"/>
                <a:gd name="T14" fmla="*/ 1737 w 188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5" h="298">
                  <a:moveTo>
                    <a:pt x="1737" y="0"/>
                  </a:moveTo>
                  <a:lnTo>
                    <a:pt x="149" y="0"/>
                  </a:lnTo>
                  <a:cubicBezTo>
                    <a:pt x="66" y="0"/>
                    <a:pt x="0" y="67"/>
                    <a:pt x="0" y="149"/>
                  </a:cubicBezTo>
                  <a:cubicBezTo>
                    <a:pt x="0" y="231"/>
                    <a:pt x="66" y="298"/>
                    <a:pt x="149" y="298"/>
                  </a:cubicBezTo>
                  <a:lnTo>
                    <a:pt x="1737" y="298"/>
                  </a:lnTo>
                  <a:cubicBezTo>
                    <a:pt x="1819" y="298"/>
                    <a:pt x="1885" y="231"/>
                    <a:pt x="1885" y="149"/>
                  </a:cubicBezTo>
                  <a:cubicBezTo>
                    <a:pt x="1885" y="67"/>
                    <a:pt x="1819" y="0"/>
                    <a:pt x="1737" y="0"/>
                  </a:cubicBezTo>
                  <a:close/>
                  <a:moveTo>
                    <a:pt x="173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3">
              <a:extLst>
                <a:ext uri="{FF2B5EF4-FFF2-40B4-BE49-F238E27FC236}">
                  <a16:creationId xmlns:a16="http://schemas.microsoft.com/office/drawing/2014/main" id="{1D02BB46-1F8C-2A25-D49F-EFE8C143ADE7}"/>
                </a:ext>
              </a:extLst>
            </p:cNvPr>
            <p:cNvSpPr>
              <a:spLocks noEditPoints="1"/>
            </p:cNvSpPr>
            <p:nvPr/>
          </p:nvSpPr>
          <p:spPr bwMode="auto">
            <a:xfrm>
              <a:off x="2717800" y="1998663"/>
              <a:ext cx="55563" cy="11112"/>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7"/>
                    <a:pt x="0" y="149"/>
                  </a:cubicBezTo>
                  <a:cubicBezTo>
                    <a:pt x="0" y="231"/>
                    <a:pt x="66" y="298"/>
                    <a:pt x="149" y="298"/>
                  </a:cubicBezTo>
                  <a:lnTo>
                    <a:pt x="1260" y="298"/>
                  </a:lnTo>
                  <a:cubicBezTo>
                    <a:pt x="1342" y="298"/>
                    <a:pt x="1409" y="231"/>
                    <a:pt x="1409" y="149"/>
                  </a:cubicBezTo>
                  <a:cubicBezTo>
                    <a:pt x="1409" y="67"/>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4">
              <a:extLst>
                <a:ext uri="{FF2B5EF4-FFF2-40B4-BE49-F238E27FC236}">
                  <a16:creationId xmlns:a16="http://schemas.microsoft.com/office/drawing/2014/main" id="{A209077B-D815-2E45-CB14-800ECC416F66}"/>
                </a:ext>
              </a:extLst>
            </p:cNvPr>
            <p:cNvSpPr>
              <a:spLocks noEditPoints="1"/>
            </p:cNvSpPr>
            <p:nvPr/>
          </p:nvSpPr>
          <p:spPr bwMode="auto">
            <a:xfrm>
              <a:off x="2433638" y="1789113"/>
              <a:ext cx="147638" cy="49212"/>
            </a:xfrm>
            <a:custGeom>
              <a:avLst/>
              <a:gdLst>
                <a:gd name="T0" fmla="*/ 3643 w 3791"/>
                <a:gd name="T1" fmla="*/ 0 h 1251"/>
                <a:gd name="T2" fmla="*/ 149 w 3791"/>
                <a:gd name="T3" fmla="*/ 0 h 1251"/>
                <a:gd name="T4" fmla="*/ 0 w 3791"/>
                <a:gd name="T5" fmla="*/ 149 h 1251"/>
                <a:gd name="T6" fmla="*/ 0 w 3791"/>
                <a:gd name="T7" fmla="*/ 1102 h 1251"/>
                <a:gd name="T8" fmla="*/ 149 w 3791"/>
                <a:gd name="T9" fmla="*/ 1251 h 1251"/>
                <a:gd name="T10" fmla="*/ 3643 w 3791"/>
                <a:gd name="T11" fmla="*/ 1251 h 1251"/>
                <a:gd name="T12" fmla="*/ 3791 w 3791"/>
                <a:gd name="T13" fmla="*/ 1102 h 1251"/>
                <a:gd name="T14" fmla="*/ 3791 w 3791"/>
                <a:gd name="T15" fmla="*/ 149 h 1251"/>
                <a:gd name="T16" fmla="*/ 3643 w 3791"/>
                <a:gd name="T17" fmla="*/ 0 h 1251"/>
                <a:gd name="T18" fmla="*/ 3494 w 3791"/>
                <a:gd name="T19" fmla="*/ 953 h 1251"/>
                <a:gd name="T20" fmla="*/ 298 w 3791"/>
                <a:gd name="T21" fmla="*/ 953 h 1251"/>
                <a:gd name="T22" fmla="*/ 298 w 3791"/>
                <a:gd name="T23" fmla="*/ 298 h 1251"/>
                <a:gd name="T24" fmla="*/ 3494 w 3791"/>
                <a:gd name="T25" fmla="*/ 298 h 1251"/>
                <a:gd name="T26" fmla="*/ 3494 w 3791"/>
                <a:gd name="T27" fmla="*/ 953 h 1251"/>
                <a:gd name="T28" fmla="*/ 3494 w 3791"/>
                <a:gd name="T29" fmla="*/ 953 h 1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91" h="1251">
                  <a:moveTo>
                    <a:pt x="3643" y="0"/>
                  </a:moveTo>
                  <a:lnTo>
                    <a:pt x="149" y="0"/>
                  </a:lnTo>
                  <a:cubicBezTo>
                    <a:pt x="67" y="0"/>
                    <a:pt x="0" y="67"/>
                    <a:pt x="0" y="149"/>
                  </a:cubicBezTo>
                  <a:lnTo>
                    <a:pt x="0" y="1102"/>
                  </a:lnTo>
                  <a:cubicBezTo>
                    <a:pt x="0" y="1184"/>
                    <a:pt x="67" y="1251"/>
                    <a:pt x="149" y="1251"/>
                  </a:cubicBezTo>
                  <a:lnTo>
                    <a:pt x="3643" y="1251"/>
                  </a:lnTo>
                  <a:cubicBezTo>
                    <a:pt x="3725" y="1251"/>
                    <a:pt x="3791" y="1184"/>
                    <a:pt x="3791" y="1102"/>
                  </a:cubicBezTo>
                  <a:lnTo>
                    <a:pt x="3791" y="149"/>
                  </a:lnTo>
                  <a:cubicBezTo>
                    <a:pt x="3791" y="67"/>
                    <a:pt x="3725" y="0"/>
                    <a:pt x="3643" y="0"/>
                  </a:cubicBezTo>
                  <a:close/>
                  <a:moveTo>
                    <a:pt x="3494" y="953"/>
                  </a:moveTo>
                  <a:lnTo>
                    <a:pt x="298" y="953"/>
                  </a:lnTo>
                  <a:lnTo>
                    <a:pt x="298" y="298"/>
                  </a:lnTo>
                  <a:lnTo>
                    <a:pt x="3494" y="298"/>
                  </a:lnTo>
                  <a:lnTo>
                    <a:pt x="3494" y="953"/>
                  </a:lnTo>
                  <a:close/>
                  <a:moveTo>
                    <a:pt x="3494" y="9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5">
              <a:extLst>
                <a:ext uri="{FF2B5EF4-FFF2-40B4-BE49-F238E27FC236}">
                  <a16:creationId xmlns:a16="http://schemas.microsoft.com/office/drawing/2014/main" id="{34D12DD2-2C3C-9EF1-7ABF-E928C5899FFE}"/>
                </a:ext>
              </a:extLst>
            </p:cNvPr>
            <p:cNvSpPr>
              <a:spLocks noEditPoints="1"/>
            </p:cNvSpPr>
            <p:nvPr/>
          </p:nvSpPr>
          <p:spPr bwMode="auto">
            <a:xfrm>
              <a:off x="2520950" y="1851025"/>
              <a:ext cx="60325" cy="60325"/>
            </a:xfrm>
            <a:custGeom>
              <a:avLst/>
              <a:gdLst>
                <a:gd name="T0" fmla="*/ 1420 w 1568"/>
                <a:gd name="T1" fmla="*/ 0 h 1568"/>
                <a:gd name="T2" fmla="*/ 149 w 1568"/>
                <a:gd name="T3" fmla="*/ 0 h 1568"/>
                <a:gd name="T4" fmla="*/ 0 w 1568"/>
                <a:gd name="T5" fmla="*/ 149 h 1568"/>
                <a:gd name="T6" fmla="*/ 0 w 1568"/>
                <a:gd name="T7" fmla="*/ 1420 h 1568"/>
                <a:gd name="T8" fmla="*/ 149 w 1568"/>
                <a:gd name="T9" fmla="*/ 1568 h 1568"/>
                <a:gd name="T10" fmla="*/ 1420 w 1568"/>
                <a:gd name="T11" fmla="*/ 1568 h 1568"/>
                <a:gd name="T12" fmla="*/ 1568 w 1568"/>
                <a:gd name="T13" fmla="*/ 1420 h 1568"/>
                <a:gd name="T14" fmla="*/ 1568 w 1568"/>
                <a:gd name="T15" fmla="*/ 149 h 1568"/>
                <a:gd name="T16" fmla="*/ 1420 w 1568"/>
                <a:gd name="T17" fmla="*/ 0 h 1568"/>
                <a:gd name="T18" fmla="*/ 1271 w 1568"/>
                <a:gd name="T19" fmla="*/ 1271 h 1568"/>
                <a:gd name="T20" fmla="*/ 298 w 1568"/>
                <a:gd name="T21" fmla="*/ 1271 h 1568"/>
                <a:gd name="T22" fmla="*/ 298 w 1568"/>
                <a:gd name="T23" fmla="*/ 298 h 1568"/>
                <a:gd name="T24" fmla="*/ 1271 w 1568"/>
                <a:gd name="T25" fmla="*/ 298 h 1568"/>
                <a:gd name="T26" fmla="*/ 1271 w 1568"/>
                <a:gd name="T27" fmla="*/ 1271 h 1568"/>
                <a:gd name="T28" fmla="*/ 1271 w 1568"/>
                <a:gd name="T29" fmla="*/ 1271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20" y="0"/>
                  </a:moveTo>
                  <a:lnTo>
                    <a:pt x="149" y="0"/>
                  </a:lnTo>
                  <a:cubicBezTo>
                    <a:pt x="67" y="0"/>
                    <a:pt x="0" y="67"/>
                    <a:pt x="0" y="149"/>
                  </a:cubicBezTo>
                  <a:lnTo>
                    <a:pt x="0" y="1420"/>
                  </a:lnTo>
                  <a:cubicBezTo>
                    <a:pt x="0" y="1502"/>
                    <a:pt x="67" y="1568"/>
                    <a:pt x="149" y="1568"/>
                  </a:cubicBezTo>
                  <a:lnTo>
                    <a:pt x="1420" y="1568"/>
                  </a:lnTo>
                  <a:cubicBezTo>
                    <a:pt x="1502" y="1568"/>
                    <a:pt x="1568" y="1502"/>
                    <a:pt x="1568" y="1420"/>
                  </a:cubicBezTo>
                  <a:lnTo>
                    <a:pt x="1568" y="149"/>
                  </a:lnTo>
                  <a:cubicBezTo>
                    <a:pt x="1568" y="67"/>
                    <a:pt x="1502" y="0"/>
                    <a:pt x="1420" y="0"/>
                  </a:cubicBezTo>
                  <a:close/>
                  <a:moveTo>
                    <a:pt x="1271" y="1271"/>
                  </a:moveTo>
                  <a:lnTo>
                    <a:pt x="298" y="1271"/>
                  </a:lnTo>
                  <a:lnTo>
                    <a:pt x="298" y="298"/>
                  </a:lnTo>
                  <a:lnTo>
                    <a:pt x="1271" y="298"/>
                  </a:lnTo>
                  <a:lnTo>
                    <a:pt x="1271" y="1271"/>
                  </a:lnTo>
                  <a:close/>
                  <a:moveTo>
                    <a:pt x="1271"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6">
              <a:extLst>
                <a:ext uri="{FF2B5EF4-FFF2-40B4-BE49-F238E27FC236}">
                  <a16:creationId xmlns:a16="http://schemas.microsoft.com/office/drawing/2014/main" id="{193F846F-D5B5-07F7-7750-CB9109715AA3}"/>
                </a:ext>
              </a:extLst>
            </p:cNvPr>
            <p:cNvSpPr>
              <a:spLocks noEditPoints="1"/>
            </p:cNvSpPr>
            <p:nvPr/>
          </p:nvSpPr>
          <p:spPr bwMode="auto">
            <a:xfrm>
              <a:off x="2433638" y="1851025"/>
              <a:ext cx="61913" cy="60325"/>
            </a:xfrm>
            <a:custGeom>
              <a:avLst/>
              <a:gdLst>
                <a:gd name="T0" fmla="*/ 1419 w 1568"/>
                <a:gd name="T1" fmla="*/ 0 h 1568"/>
                <a:gd name="T2" fmla="*/ 149 w 1568"/>
                <a:gd name="T3" fmla="*/ 0 h 1568"/>
                <a:gd name="T4" fmla="*/ 0 w 1568"/>
                <a:gd name="T5" fmla="*/ 149 h 1568"/>
                <a:gd name="T6" fmla="*/ 0 w 1568"/>
                <a:gd name="T7" fmla="*/ 1420 h 1568"/>
                <a:gd name="T8" fmla="*/ 149 w 1568"/>
                <a:gd name="T9" fmla="*/ 1568 h 1568"/>
                <a:gd name="T10" fmla="*/ 1419 w 1568"/>
                <a:gd name="T11" fmla="*/ 1568 h 1568"/>
                <a:gd name="T12" fmla="*/ 1568 w 1568"/>
                <a:gd name="T13" fmla="*/ 1420 h 1568"/>
                <a:gd name="T14" fmla="*/ 1568 w 1568"/>
                <a:gd name="T15" fmla="*/ 149 h 1568"/>
                <a:gd name="T16" fmla="*/ 1419 w 1568"/>
                <a:gd name="T17" fmla="*/ 0 h 1568"/>
                <a:gd name="T18" fmla="*/ 1271 w 1568"/>
                <a:gd name="T19" fmla="*/ 1271 h 1568"/>
                <a:gd name="T20" fmla="*/ 298 w 1568"/>
                <a:gd name="T21" fmla="*/ 1271 h 1568"/>
                <a:gd name="T22" fmla="*/ 298 w 1568"/>
                <a:gd name="T23" fmla="*/ 298 h 1568"/>
                <a:gd name="T24" fmla="*/ 1271 w 1568"/>
                <a:gd name="T25" fmla="*/ 298 h 1568"/>
                <a:gd name="T26" fmla="*/ 1271 w 1568"/>
                <a:gd name="T27" fmla="*/ 1271 h 1568"/>
                <a:gd name="T28" fmla="*/ 1271 w 1568"/>
                <a:gd name="T29" fmla="*/ 1271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19" y="0"/>
                  </a:moveTo>
                  <a:lnTo>
                    <a:pt x="149" y="0"/>
                  </a:lnTo>
                  <a:cubicBezTo>
                    <a:pt x="67" y="0"/>
                    <a:pt x="0" y="67"/>
                    <a:pt x="0" y="149"/>
                  </a:cubicBezTo>
                  <a:lnTo>
                    <a:pt x="0" y="1420"/>
                  </a:lnTo>
                  <a:cubicBezTo>
                    <a:pt x="0" y="1502"/>
                    <a:pt x="67" y="1568"/>
                    <a:pt x="149" y="1568"/>
                  </a:cubicBezTo>
                  <a:lnTo>
                    <a:pt x="1419" y="1568"/>
                  </a:lnTo>
                  <a:cubicBezTo>
                    <a:pt x="1502" y="1568"/>
                    <a:pt x="1568" y="1502"/>
                    <a:pt x="1568" y="1420"/>
                  </a:cubicBezTo>
                  <a:lnTo>
                    <a:pt x="1568" y="149"/>
                  </a:lnTo>
                  <a:cubicBezTo>
                    <a:pt x="1568" y="67"/>
                    <a:pt x="1502" y="0"/>
                    <a:pt x="1419" y="0"/>
                  </a:cubicBezTo>
                  <a:close/>
                  <a:moveTo>
                    <a:pt x="1271" y="1271"/>
                  </a:moveTo>
                  <a:lnTo>
                    <a:pt x="298" y="1271"/>
                  </a:lnTo>
                  <a:lnTo>
                    <a:pt x="298" y="298"/>
                  </a:lnTo>
                  <a:lnTo>
                    <a:pt x="1271" y="298"/>
                  </a:lnTo>
                  <a:lnTo>
                    <a:pt x="1271" y="1271"/>
                  </a:lnTo>
                  <a:close/>
                  <a:moveTo>
                    <a:pt x="1271"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87">
              <a:extLst>
                <a:ext uri="{FF2B5EF4-FFF2-40B4-BE49-F238E27FC236}">
                  <a16:creationId xmlns:a16="http://schemas.microsoft.com/office/drawing/2014/main" id="{40C6A689-493F-07BD-A278-ACF782C78430}"/>
                </a:ext>
              </a:extLst>
            </p:cNvPr>
            <p:cNvSpPr>
              <a:spLocks noEditPoints="1"/>
            </p:cNvSpPr>
            <p:nvPr/>
          </p:nvSpPr>
          <p:spPr bwMode="auto">
            <a:xfrm>
              <a:off x="2520950" y="1924050"/>
              <a:ext cx="60325" cy="61912"/>
            </a:xfrm>
            <a:custGeom>
              <a:avLst/>
              <a:gdLst>
                <a:gd name="T0" fmla="*/ 1420 w 1568"/>
                <a:gd name="T1" fmla="*/ 0 h 1568"/>
                <a:gd name="T2" fmla="*/ 149 w 1568"/>
                <a:gd name="T3" fmla="*/ 0 h 1568"/>
                <a:gd name="T4" fmla="*/ 0 w 1568"/>
                <a:gd name="T5" fmla="*/ 149 h 1568"/>
                <a:gd name="T6" fmla="*/ 0 w 1568"/>
                <a:gd name="T7" fmla="*/ 1419 h 1568"/>
                <a:gd name="T8" fmla="*/ 149 w 1568"/>
                <a:gd name="T9" fmla="*/ 1568 h 1568"/>
                <a:gd name="T10" fmla="*/ 1420 w 1568"/>
                <a:gd name="T11" fmla="*/ 1568 h 1568"/>
                <a:gd name="T12" fmla="*/ 1568 w 1568"/>
                <a:gd name="T13" fmla="*/ 1419 h 1568"/>
                <a:gd name="T14" fmla="*/ 1568 w 1568"/>
                <a:gd name="T15" fmla="*/ 149 h 1568"/>
                <a:gd name="T16" fmla="*/ 1420 w 1568"/>
                <a:gd name="T17" fmla="*/ 0 h 1568"/>
                <a:gd name="T18" fmla="*/ 1271 w 1568"/>
                <a:gd name="T19" fmla="*/ 1270 h 1568"/>
                <a:gd name="T20" fmla="*/ 298 w 1568"/>
                <a:gd name="T21" fmla="*/ 1270 h 1568"/>
                <a:gd name="T22" fmla="*/ 298 w 1568"/>
                <a:gd name="T23" fmla="*/ 298 h 1568"/>
                <a:gd name="T24" fmla="*/ 1271 w 1568"/>
                <a:gd name="T25" fmla="*/ 298 h 1568"/>
                <a:gd name="T26" fmla="*/ 1271 w 1568"/>
                <a:gd name="T27" fmla="*/ 1270 h 1568"/>
                <a:gd name="T28" fmla="*/ 1271 w 1568"/>
                <a:gd name="T29" fmla="*/ 1270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20" y="0"/>
                  </a:moveTo>
                  <a:lnTo>
                    <a:pt x="149" y="0"/>
                  </a:lnTo>
                  <a:cubicBezTo>
                    <a:pt x="67" y="0"/>
                    <a:pt x="0" y="66"/>
                    <a:pt x="0" y="149"/>
                  </a:cubicBezTo>
                  <a:lnTo>
                    <a:pt x="0" y="1419"/>
                  </a:lnTo>
                  <a:cubicBezTo>
                    <a:pt x="0" y="1501"/>
                    <a:pt x="67" y="1568"/>
                    <a:pt x="149" y="1568"/>
                  </a:cubicBezTo>
                  <a:lnTo>
                    <a:pt x="1420" y="1568"/>
                  </a:lnTo>
                  <a:cubicBezTo>
                    <a:pt x="1502" y="1568"/>
                    <a:pt x="1568" y="1501"/>
                    <a:pt x="1568" y="1419"/>
                  </a:cubicBezTo>
                  <a:lnTo>
                    <a:pt x="1568" y="149"/>
                  </a:lnTo>
                  <a:cubicBezTo>
                    <a:pt x="1568" y="66"/>
                    <a:pt x="1502" y="0"/>
                    <a:pt x="1420" y="0"/>
                  </a:cubicBezTo>
                  <a:close/>
                  <a:moveTo>
                    <a:pt x="1271" y="1270"/>
                  </a:moveTo>
                  <a:lnTo>
                    <a:pt x="298" y="1270"/>
                  </a:lnTo>
                  <a:lnTo>
                    <a:pt x="298" y="298"/>
                  </a:lnTo>
                  <a:lnTo>
                    <a:pt x="1271" y="298"/>
                  </a:lnTo>
                  <a:lnTo>
                    <a:pt x="1271" y="1270"/>
                  </a:lnTo>
                  <a:close/>
                  <a:moveTo>
                    <a:pt x="1271" y="12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88">
              <a:extLst>
                <a:ext uri="{FF2B5EF4-FFF2-40B4-BE49-F238E27FC236}">
                  <a16:creationId xmlns:a16="http://schemas.microsoft.com/office/drawing/2014/main" id="{325E471B-6674-D60D-138D-F5D1DE05CBFA}"/>
                </a:ext>
              </a:extLst>
            </p:cNvPr>
            <p:cNvSpPr>
              <a:spLocks noEditPoints="1"/>
            </p:cNvSpPr>
            <p:nvPr/>
          </p:nvSpPr>
          <p:spPr bwMode="auto">
            <a:xfrm>
              <a:off x="2433638" y="1924050"/>
              <a:ext cx="61913" cy="61912"/>
            </a:xfrm>
            <a:custGeom>
              <a:avLst/>
              <a:gdLst>
                <a:gd name="T0" fmla="*/ 1419 w 1568"/>
                <a:gd name="T1" fmla="*/ 0 h 1568"/>
                <a:gd name="T2" fmla="*/ 149 w 1568"/>
                <a:gd name="T3" fmla="*/ 0 h 1568"/>
                <a:gd name="T4" fmla="*/ 0 w 1568"/>
                <a:gd name="T5" fmla="*/ 149 h 1568"/>
                <a:gd name="T6" fmla="*/ 0 w 1568"/>
                <a:gd name="T7" fmla="*/ 1419 h 1568"/>
                <a:gd name="T8" fmla="*/ 149 w 1568"/>
                <a:gd name="T9" fmla="*/ 1568 h 1568"/>
                <a:gd name="T10" fmla="*/ 1419 w 1568"/>
                <a:gd name="T11" fmla="*/ 1568 h 1568"/>
                <a:gd name="T12" fmla="*/ 1568 w 1568"/>
                <a:gd name="T13" fmla="*/ 1419 h 1568"/>
                <a:gd name="T14" fmla="*/ 1568 w 1568"/>
                <a:gd name="T15" fmla="*/ 149 h 1568"/>
                <a:gd name="T16" fmla="*/ 1419 w 1568"/>
                <a:gd name="T17" fmla="*/ 0 h 1568"/>
                <a:gd name="T18" fmla="*/ 1271 w 1568"/>
                <a:gd name="T19" fmla="*/ 1270 h 1568"/>
                <a:gd name="T20" fmla="*/ 298 w 1568"/>
                <a:gd name="T21" fmla="*/ 1270 h 1568"/>
                <a:gd name="T22" fmla="*/ 298 w 1568"/>
                <a:gd name="T23" fmla="*/ 298 h 1568"/>
                <a:gd name="T24" fmla="*/ 1271 w 1568"/>
                <a:gd name="T25" fmla="*/ 298 h 1568"/>
                <a:gd name="T26" fmla="*/ 1271 w 1568"/>
                <a:gd name="T27" fmla="*/ 1270 h 1568"/>
                <a:gd name="T28" fmla="*/ 1271 w 1568"/>
                <a:gd name="T29" fmla="*/ 1270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19" y="0"/>
                  </a:moveTo>
                  <a:lnTo>
                    <a:pt x="149" y="0"/>
                  </a:lnTo>
                  <a:cubicBezTo>
                    <a:pt x="67" y="0"/>
                    <a:pt x="0" y="66"/>
                    <a:pt x="0" y="149"/>
                  </a:cubicBezTo>
                  <a:lnTo>
                    <a:pt x="0" y="1419"/>
                  </a:lnTo>
                  <a:cubicBezTo>
                    <a:pt x="0" y="1501"/>
                    <a:pt x="67" y="1568"/>
                    <a:pt x="149" y="1568"/>
                  </a:cubicBezTo>
                  <a:lnTo>
                    <a:pt x="1419" y="1568"/>
                  </a:lnTo>
                  <a:cubicBezTo>
                    <a:pt x="1502" y="1568"/>
                    <a:pt x="1568" y="1501"/>
                    <a:pt x="1568" y="1419"/>
                  </a:cubicBezTo>
                  <a:lnTo>
                    <a:pt x="1568" y="149"/>
                  </a:lnTo>
                  <a:cubicBezTo>
                    <a:pt x="1568" y="66"/>
                    <a:pt x="1502" y="0"/>
                    <a:pt x="1419" y="0"/>
                  </a:cubicBezTo>
                  <a:close/>
                  <a:moveTo>
                    <a:pt x="1271" y="1270"/>
                  </a:moveTo>
                  <a:lnTo>
                    <a:pt x="298" y="1270"/>
                  </a:lnTo>
                  <a:lnTo>
                    <a:pt x="298" y="298"/>
                  </a:lnTo>
                  <a:lnTo>
                    <a:pt x="1271" y="298"/>
                  </a:lnTo>
                  <a:lnTo>
                    <a:pt x="1271" y="1270"/>
                  </a:lnTo>
                  <a:close/>
                  <a:moveTo>
                    <a:pt x="1271" y="12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389">
              <a:extLst>
                <a:ext uri="{FF2B5EF4-FFF2-40B4-BE49-F238E27FC236}">
                  <a16:creationId xmlns:a16="http://schemas.microsoft.com/office/drawing/2014/main" id="{FEB0C905-A7DD-FEAC-5EF0-573FDCC8E8DE}"/>
                </a:ext>
              </a:extLst>
            </p:cNvPr>
            <p:cNvSpPr>
              <a:spLocks noEditPoints="1"/>
            </p:cNvSpPr>
            <p:nvPr/>
          </p:nvSpPr>
          <p:spPr bwMode="auto">
            <a:xfrm>
              <a:off x="2452688" y="1868488"/>
              <a:ext cx="23813" cy="25400"/>
            </a:xfrm>
            <a:custGeom>
              <a:avLst/>
              <a:gdLst>
                <a:gd name="T0" fmla="*/ 466 w 615"/>
                <a:gd name="T1" fmla="*/ 158 h 615"/>
                <a:gd name="T2" fmla="*/ 456 w 615"/>
                <a:gd name="T3" fmla="*/ 158 h 615"/>
                <a:gd name="T4" fmla="*/ 456 w 615"/>
                <a:gd name="T5" fmla="*/ 149 h 615"/>
                <a:gd name="T6" fmla="*/ 307 w 615"/>
                <a:gd name="T7" fmla="*/ 0 h 615"/>
                <a:gd name="T8" fmla="*/ 158 w 615"/>
                <a:gd name="T9" fmla="*/ 149 h 615"/>
                <a:gd name="T10" fmla="*/ 158 w 615"/>
                <a:gd name="T11" fmla="*/ 158 h 615"/>
                <a:gd name="T12" fmla="*/ 148 w 615"/>
                <a:gd name="T13" fmla="*/ 158 h 615"/>
                <a:gd name="T14" fmla="*/ 0 w 615"/>
                <a:gd name="T15" fmla="*/ 307 h 615"/>
                <a:gd name="T16" fmla="*/ 148 w 615"/>
                <a:gd name="T17" fmla="*/ 456 h 615"/>
                <a:gd name="T18" fmla="*/ 158 w 615"/>
                <a:gd name="T19" fmla="*/ 456 h 615"/>
                <a:gd name="T20" fmla="*/ 158 w 615"/>
                <a:gd name="T21" fmla="*/ 466 h 615"/>
                <a:gd name="T22" fmla="*/ 307 w 615"/>
                <a:gd name="T23" fmla="*/ 615 h 615"/>
                <a:gd name="T24" fmla="*/ 456 w 615"/>
                <a:gd name="T25" fmla="*/ 466 h 615"/>
                <a:gd name="T26" fmla="*/ 456 w 615"/>
                <a:gd name="T27" fmla="*/ 456 h 615"/>
                <a:gd name="T28" fmla="*/ 466 w 615"/>
                <a:gd name="T29" fmla="*/ 456 h 615"/>
                <a:gd name="T30" fmla="*/ 615 w 615"/>
                <a:gd name="T31" fmla="*/ 307 h 615"/>
                <a:gd name="T32" fmla="*/ 466 w 615"/>
                <a:gd name="T33" fmla="*/ 158 h 615"/>
                <a:gd name="T34" fmla="*/ 466 w 615"/>
                <a:gd name="T35" fmla="*/ 158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5" h="615">
                  <a:moveTo>
                    <a:pt x="466" y="158"/>
                  </a:moveTo>
                  <a:lnTo>
                    <a:pt x="456" y="158"/>
                  </a:lnTo>
                  <a:lnTo>
                    <a:pt x="456" y="149"/>
                  </a:lnTo>
                  <a:cubicBezTo>
                    <a:pt x="456" y="66"/>
                    <a:pt x="390" y="0"/>
                    <a:pt x="307" y="0"/>
                  </a:cubicBezTo>
                  <a:cubicBezTo>
                    <a:pt x="225" y="0"/>
                    <a:pt x="158" y="66"/>
                    <a:pt x="158" y="149"/>
                  </a:cubicBezTo>
                  <a:lnTo>
                    <a:pt x="158" y="158"/>
                  </a:lnTo>
                  <a:lnTo>
                    <a:pt x="148" y="158"/>
                  </a:lnTo>
                  <a:cubicBezTo>
                    <a:pt x="66" y="158"/>
                    <a:pt x="0" y="225"/>
                    <a:pt x="0" y="307"/>
                  </a:cubicBezTo>
                  <a:cubicBezTo>
                    <a:pt x="0" y="390"/>
                    <a:pt x="66" y="456"/>
                    <a:pt x="148" y="456"/>
                  </a:cubicBezTo>
                  <a:lnTo>
                    <a:pt x="158" y="456"/>
                  </a:lnTo>
                  <a:lnTo>
                    <a:pt x="158" y="466"/>
                  </a:lnTo>
                  <a:cubicBezTo>
                    <a:pt x="158" y="548"/>
                    <a:pt x="225" y="615"/>
                    <a:pt x="307" y="615"/>
                  </a:cubicBezTo>
                  <a:cubicBezTo>
                    <a:pt x="390" y="615"/>
                    <a:pt x="456" y="548"/>
                    <a:pt x="456" y="466"/>
                  </a:cubicBezTo>
                  <a:lnTo>
                    <a:pt x="456" y="456"/>
                  </a:lnTo>
                  <a:lnTo>
                    <a:pt x="466" y="456"/>
                  </a:lnTo>
                  <a:cubicBezTo>
                    <a:pt x="548" y="456"/>
                    <a:pt x="615" y="389"/>
                    <a:pt x="615" y="307"/>
                  </a:cubicBezTo>
                  <a:cubicBezTo>
                    <a:pt x="615" y="225"/>
                    <a:pt x="548" y="158"/>
                    <a:pt x="466" y="158"/>
                  </a:cubicBezTo>
                  <a:close/>
                  <a:moveTo>
                    <a:pt x="466" y="1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390">
              <a:extLst>
                <a:ext uri="{FF2B5EF4-FFF2-40B4-BE49-F238E27FC236}">
                  <a16:creationId xmlns:a16="http://schemas.microsoft.com/office/drawing/2014/main" id="{87CE4AD5-9F05-4772-200E-83903F123F29}"/>
                </a:ext>
              </a:extLst>
            </p:cNvPr>
            <p:cNvSpPr>
              <a:spLocks noEditPoints="1"/>
            </p:cNvSpPr>
            <p:nvPr/>
          </p:nvSpPr>
          <p:spPr bwMode="auto">
            <a:xfrm>
              <a:off x="2538413" y="1874838"/>
              <a:ext cx="23813" cy="12700"/>
            </a:xfrm>
            <a:custGeom>
              <a:avLst/>
              <a:gdLst>
                <a:gd name="T0" fmla="*/ 466 w 615"/>
                <a:gd name="T1" fmla="*/ 0 h 298"/>
                <a:gd name="T2" fmla="*/ 149 w 615"/>
                <a:gd name="T3" fmla="*/ 0 h 298"/>
                <a:gd name="T4" fmla="*/ 0 w 615"/>
                <a:gd name="T5" fmla="*/ 149 h 298"/>
                <a:gd name="T6" fmla="*/ 149 w 615"/>
                <a:gd name="T7" fmla="*/ 298 h 298"/>
                <a:gd name="T8" fmla="*/ 466 w 615"/>
                <a:gd name="T9" fmla="*/ 298 h 298"/>
                <a:gd name="T10" fmla="*/ 615 w 615"/>
                <a:gd name="T11" fmla="*/ 149 h 298"/>
                <a:gd name="T12" fmla="*/ 466 w 615"/>
                <a:gd name="T13" fmla="*/ 0 h 298"/>
                <a:gd name="T14" fmla="*/ 466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6" y="0"/>
                  </a:moveTo>
                  <a:lnTo>
                    <a:pt x="149" y="0"/>
                  </a:lnTo>
                  <a:cubicBezTo>
                    <a:pt x="66" y="0"/>
                    <a:pt x="0" y="67"/>
                    <a:pt x="0" y="149"/>
                  </a:cubicBezTo>
                  <a:cubicBezTo>
                    <a:pt x="0" y="232"/>
                    <a:pt x="66" y="298"/>
                    <a:pt x="149" y="298"/>
                  </a:cubicBezTo>
                  <a:lnTo>
                    <a:pt x="466" y="298"/>
                  </a:lnTo>
                  <a:cubicBezTo>
                    <a:pt x="548" y="298"/>
                    <a:pt x="615" y="231"/>
                    <a:pt x="615" y="149"/>
                  </a:cubicBezTo>
                  <a:cubicBezTo>
                    <a:pt x="615" y="67"/>
                    <a:pt x="548" y="0"/>
                    <a:pt x="466" y="0"/>
                  </a:cubicBezTo>
                  <a:close/>
                  <a:moveTo>
                    <a:pt x="4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391">
              <a:extLst>
                <a:ext uri="{FF2B5EF4-FFF2-40B4-BE49-F238E27FC236}">
                  <a16:creationId xmlns:a16="http://schemas.microsoft.com/office/drawing/2014/main" id="{16499659-72C1-7794-A20B-2F2E2FA1BC9A}"/>
                </a:ext>
              </a:extLst>
            </p:cNvPr>
            <p:cNvSpPr>
              <a:spLocks noEditPoints="1"/>
            </p:cNvSpPr>
            <p:nvPr/>
          </p:nvSpPr>
          <p:spPr bwMode="auto">
            <a:xfrm>
              <a:off x="2452688" y="1943100"/>
              <a:ext cx="23813" cy="23812"/>
            </a:xfrm>
            <a:custGeom>
              <a:avLst/>
              <a:gdLst>
                <a:gd name="T0" fmla="*/ 533 w 645"/>
                <a:gd name="T1" fmla="*/ 322 h 629"/>
                <a:gd name="T2" fmla="*/ 586 w 645"/>
                <a:gd name="T3" fmla="*/ 268 h 629"/>
                <a:gd name="T4" fmla="*/ 586 w 645"/>
                <a:gd name="T5" fmla="*/ 58 h 629"/>
                <a:gd name="T6" fmla="*/ 376 w 645"/>
                <a:gd name="T7" fmla="*/ 58 h 629"/>
                <a:gd name="T8" fmla="*/ 322 w 645"/>
                <a:gd name="T9" fmla="*/ 111 h 629"/>
                <a:gd name="T10" fmla="*/ 269 w 645"/>
                <a:gd name="T11" fmla="*/ 58 h 629"/>
                <a:gd name="T12" fmla="*/ 58 w 645"/>
                <a:gd name="T13" fmla="*/ 58 h 629"/>
                <a:gd name="T14" fmla="*/ 58 w 645"/>
                <a:gd name="T15" fmla="*/ 268 h 629"/>
                <a:gd name="T16" fmla="*/ 112 w 645"/>
                <a:gd name="T17" fmla="*/ 322 h 629"/>
                <a:gd name="T18" fmla="*/ 58 w 645"/>
                <a:gd name="T19" fmla="*/ 375 h 629"/>
                <a:gd name="T20" fmla="*/ 58 w 645"/>
                <a:gd name="T21" fmla="*/ 586 h 629"/>
                <a:gd name="T22" fmla="*/ 163 w 645"/>
                <a:gd name="T23" fmla="*/ 629 h 629"/>
                <a:gd name="T24" fmla="*/ 269 w 645"/>
                <a:gd name="T25" fmla="*/ 586 h 629"/>
                <a:gd name="T26" fmla="*/ 322 w 645"/>
                <a:gd name="T27" fmla="*/ 532 h 629"/>
                <a:gd name="T28" fmla="*/ 376 w 645"/>
                <a:gd name="T29" fmla="*/ 586 h 629"/>
                <a:gd name="T30" fmla="*/ 481 w 645"/>
                <a:gd name="T31" fmla="*/ 629 h 629"/>
                <a:gd name="T32" fmla="*/ 586 w 645"/>
                <a:gd name="T33" fmla="*/ 586 h 629"/>
                <a:gd name="T34" fmla="*/ 586 w 645"/>
                <a:gd name="T35" fmla="*/ 375 h 629"/>
                <a:gd name="T36" fmla="*/ 533 w 645"/>
                <a:gd name="T37" fmla="*/ 322 h 629"/>
                <a:gd name="T38" fmla="*/ 533 w 645"/>
                <a:gd name="T39" fmla="*/ 322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5" h="629">
                  <a:moveTo>
                    <a:pt x="533" y="322"/>
                  </a:moveTo>
                  <a:lnTo>
                    <a:pt x="586" y="268"/>
                  </a:lnTo>
                  <a:cubicBezTo>
                    <a:pt x="645" y="210"/>
                    <a:pt x="645" y="116"/>
                    <a:pt x="586" y="58"/>
                  </a:cubicBezTo>
                  <a:cubicBezTo>
                    <a:pt x="528" y="0"/>
                    <a:pt x="434" y="0"/>
                    <a:pt x="376" y="58"/>
                  </a:cubicBezTo>
                  <a:lnTo>
                    <a:pt x="322" y="111"/>
                  </a:lnTo>
                  <a:lnTo>
                    <a:pt x="269" y="58"/>
                  </a:lnTo>
                  <a:cubicBezTo>
                    <a:pt x="211" y="0"/>
                    <a:pt x="116" y="0"/>
                    <a:pt x="58" y="58"/>
                  </a:cubicBezTo>
                  <a:cubicBezTo>
                    <a:pt x="0" y="116"/>
                    <a:pt x="0" y="210"/>
                    <a:pt x="58" y="268"/>
                  </a:cubicBezTo>
                  <a:lnTo>
                    <a:pt x="112" y="322"/>
                  </a:lnTo>
                  <a:lnTo>
                    <a:pt x="58" y="375"/>
                  </a:lnTo>
                  <a:cubicBezTo>
                    <a:pt x="0" y="433"/>
                    <a:pt x="0" y="528"/>
                    <a:pt x="58" y="586"/>
                  </a:cubicBezTo>
                  <a:cubicBezTo>
                    <a:pt x="87" y="615"/>
                    <a:pt x="125" y="629"/>
                    <a:pt x="163" y="629"/>
                  </a:cubicBezTo>
                  <a:cubicBezTo>
                    <a:pt x="202" y="629"/>
                    <a:pt x="240" y="615"/>
                    <a:pt x="269" y="586"/>
                  </a:cubicBezTo>
                  <a:lnTo>
                    <a:pt x="322" y="532"/>
                  </a:lnTo>
                  <a:lnTo>
                    <a:pt x="376" y="586"/>
                  </a:lnTo>
                  <a:cubicBezTo>
                    <a:pt x="405" y="615"/>
                    <a:pt x="443" y="629"/>
                    <a:pt x="481" y="629"/>
                  </a:cubicBezTo>
                  <a:cubicBezTo>
                    <a:pt x="519" y="629"/>
                    <a:pt x="557" y="615"/>
                    <a:pt x="586" y="586"/>
                  </a:cubicBezTo>
                  <a:cubicBezTo>
                    <a:pt x="644" y="528"/>
                    <a:pt x="644" y="433"/>
                    <a:pt x="586" y="375"/>
                  </a:cubicBezTo>
                  <a:lnTo>
                    <a:pt x="533" y="322"/>
                  </a:lnTo>
                  <a:close/>
                  <a:moveTo>
                    <a:pt x="533" y="32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392">
              <a:extLst>
                <a:ext uri="{FF2B5EF4-FFF2-40B4-BE49-F238E27FC236}">
                  <a16:creationId xmlns:a16="http://schemas.microsoft.com/office/drawing/2014/main" id="{18A3D288-5E7A-4290-4BBC-307B0A80F911}"/>
                </a:ext>
              </a:extLst>
            </p:cNvPr>
            <p:cNvSpPr>
              <a:spLocks noEditPoints="1"/>
            </p:cNvSpPr>
            <p:nvPr/>
          </p:nvSpPr>
          <p:spPr bwMode="auto">
            <a:xfrm>
              <a:off x="2536825" y="1943100"/>
              <a:ext cx="26988" cy="23812"/>
            </a:xfrm>
            <a:custGeom>
              <a:avLst/>
              <a:gdLst>
                <a:gd name="T0" fmla="*/ 619 w 678"/>
                <a:gd name="T1" fmla="*/ 58 h 629"/>
                <a:gd name="T2" fmla="*/ 409 w 678"/>
                <a:gd name="T3" fmla="*/ 58 h 629"/>
                <a:gd name="T4" fmla="*/ 91 w 678"/>
                <a:gd name="T5" fmla="*/ 375 h 629"/>
                <a:gd name="T6" fmla="*/ 197 w 678"/>
                <a:gd name="T7" fmla="*/ 629 h 629"/>
                <a:gd name="T8" fmla="*/ 302 w 678"/>
                <a:gd name="T9" fmla="*/ 586 h 629"/>
                <a:gd name="T10" fmla="*/ 619 w 678"/>
                <a:gd name="T11" fmla="*/ 268 h 629"/>
                <a:gd name="T12" fmla="*/ 619 w 678"/>
                <a:gd name="T13" fmla="*/ 58 h 629"/>
                <a:gd name="T14" fmla="*/ 619 w 678"/>
                <a:gd name="T15" fmla="*/ 58 h 6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8" h="629">
                  <a:moveTo>
                    <a:pt x="619" y="58"/>
                  </a:moveTo>
                  <a:cubicBezTo>
                    <a:pt x="561" y="0"/>
                    <a:pt x="467" y="0"/>
                    <a:pt x="409" y="58"/>
                  </a:cubicBezTo>
                  <a:lnTo>
                    <a:pt x="91" y="375"/>
                  </a:lnTo>
                  <a:cubicBezTo>
                    <a:pt x="0" y="467"/>
                    <a:pt x="66" y="629"/>
                    <a:pt x="197" y="629"/>
                  </a:cubicBezTo>
                  <a:cubicBezTo>
                    <a:pt x="235" y="629"/>
                    <a:pt x="273" y="615"/>
                    <a:pt x="302" y="586"/>
                  </a:cubicBezTo>
                  <a:lnTo>
                    <a:pt x="619" y="268"/>
                  </a:lnTo>
                  <a:cubicBezTo>
                    <a:pt x="678" y="210"/>
                    <a:pt x="678" y="116"/>
                    <a:pt x="619" y="58"/>
                  </a:cubicBezTo>
                  <a:close/>
                  <a:moveTo>
                    <a:pt x="619"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ppt_x"/>
                                          </p:val>
                                        </p:tav>
                                        <p:tav tm="100000">
                                          <p:val>
                                            <p:strVal val="#ppt_x"/>
                                          </p:val>
                                        </p:tav>
                                      </p:tavLst>
                                    </p:anim>
                                    <p:anim calcmode="lin" valueType="num">
                                      <p:cBhvr additive="base">
                                        <p:cTn id="8" dur="500" fill="hold"/>
                                        <p:tgtEl>
                                          <p:spTgt spid="4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500" fill="hold"/>
                                        <p:tgtEl>
                                          <p:spTgt spid="47"/>
                                        </p:tgtEl>
                                        <p:attrNameLst>
                                          <p:attrName>ppt_x</p:attrName>
                                        </p:attrNameLst>
                                      </p:cBhvr>
                                      <p:tavLst>
                                        <p:tav tm="0">
                                          <p:val>
                                            <p:strVal val="#ppt_x"/>
                                          </p:val>
                                        </p:tav>
                                        <p:tav tm="100000">
                                          <p:val>
                                            <p:strVal val="#ppt_x"/>
                                          </p:val>
                                        </p:tav>
                                      </p:tavLst>
                                    </p:anim>
                                    <p:anim calcmode="lin" valueType="num">
                                      <p:cBhvr additive="base">
                                        <p:cTn id="12" dur="500" fill="hold"/>
                                        <p:tgtEl>
                                          <p:spTgt spid="4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500" fill="hold"/>
                                        <p:tgtEl>
                                          <p:spTgt spid="48"/>
                                        </p:tgtEl>
                                        <p:attrNameLst>
                                          <p:attrName>ppt_x</p:attrName>
                                        </p:attrNameLst>
                                      </p:cBhvr>
                                      <p:tavLst>
                                        <p:tav tm="0">
                                          <p:val>
                                            <p:strVal val="#ppt_x"/>
                                          </p:val>
                                        </p:tav>
                                        <p:tav tm="100000">
                                          <p:val>
                                            <p:strVal val="#ppt_x"/>
                                          </p:val>
                                        </p:tav>
                                      </p:tavLst>
                                    </p:anim>
                                    <p:anim calcmode="lin" valueType="num">
                                      <p:cBhvr additive="base">
                                        <p:cTn id="16" dur="500" fill="hold"/>
                                        <p:tgtEl>
                                          <p:spTgt spid="48"/>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53" presetClass="entr" presetSubtype="16"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p:cTn id="20" dur="500" fill="hold"/>
                                        <p:tgtEl>
                                          <p:spTgt spid="10"/>
                                        </p:tgtEl>
                                        <p:attrNameLst>
                                          <p:attrName>ppt_w</p:attrName>
                                        </p:attrNameLst>
                                      </p:cBhvr>
                                      <p:tavLst>
                                        <p:tav tm="0">
                                          <p:val>
                                            <p:fltVal val="0"/>
                                          </p:val>
                                        </p:tav>
                                        <p:tav tm="100000">
                                          <p:val>
                                            <p:strVal val="#ppt_w"/>
                                          </p:val>
                                        </p:tav>
                                      </p:tavLst>
                                    </p:anim>
                                    <p:anim calcmode="lin" valueType="num">
                                      <p:cBhvr>
                                        <p:cTn id="21" dur="500" fill="hold"/>
                                        <p:tgtEl>
                                          <p:spTgt spid="10"/>
                                        </p:tgtEl>
                                        <p:attrNameLst>
                                          <p:attrName>ppt_h</p:attrName>
                                        </p:attrNameLst>
                                      </p:cBhvr>
                                      <p:tavLst>
                                        <p:tav tm="0">
                                          <p:val>
                                            <p:fltVal val="0"/>
                                          </p:val>
                                        </p:tav>
                                        <p:tav tm="100000">
                                          <p:val>
                                            <p:strVal val="#ppt_h"/>
                                          </p:val>
                                        </p:tav>
                                      </p:tavLst>
                                    </p:anim>
                                    <p:animEffect transition="in" filter="fade">
                                      <p:cBhvr>
                                        <p:cTn id="22" dur="500"/>
                                        <p:tgtEl>
                                          <p:spTgt spid="10"/>
                                        </p:tgtEl>
                                      </p:cBhvr>
                                    </p:animEffect>
                                  </p:childTnLst>
                                </p:cTn>
                              </p:par>
                            </p:childTnLst>
                          </p:cTn>
                        </p:par>
                        <p:par>
                          <p:cTn id="23" fill="hold">
                            <p:stCondLst>
                              <p:cond delay="1000"/>
                            </p:stCondLst>
                            <p:childTnLst>
                              <p:par>
                                <p:cTn id="24" presetID="53" presetClass="entr" presetSubtype="16" fill="hold" nodeType="after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Effect transition="in" filter="fade">
                                      <p:cBhvr>
                                        <p:cTn id="28" dur="500"/>
                                        <p:tgtEl>
                                          <p:spTgt spid="5"/>
                                        </p:tgtEl>
                                      </p:cBhvr>
                                    </p:animEffect>
                                  </p:childTnLst>
                                </p:cTn>
                              </p:par>
                            </p:childTnLst>
                          </p:cTn>
                        </p:par>
                        <p:par>
                          <p:cTn id="29" fill="hold">
                            <p:stCondLst>
                              <p:cond delay="1500"/>
                            </p:stCondLst>
                            <p:childTnLst>
                              <p:par>
                                <p:cTn id="30" presetID="53" presetClass="entr" presetSubtype="16" fill="hold" nodeType="afterEffect">
                                  <p:stCondLst>
                                    <p:cond delay="0"/>
                                  </p:stCondLst>
                                  <p:childTnLst>
                                    <p:set>
                                      <p:cBhvr>
                                        <p:cTn id="31" dur="1" fill="hold">
                                          <p:stCondLst>
                                            <p:cond delay="0"/>
                                          </p:stCondLst>
                                        </p:cTn>
                                        <p:tgtEl>
                                          <p:spTgt spid="2"/>
                                        </p:tgtEl>
                                        <p:attrNameLst>
                                          <p:attrName>style.visibility</p:attrName>
                                        </p:attrNameLst>
                                      </p:cBhvr>
                                      <p:to>
                                        <p:strVal val="visible"/>
                                      </p:to>
                                    </p:set>
                                    <p:anim calcmode="lin" valueType="num">
                                      <p:cBhvr>
                                        <p:cTn id="32" dur="500" fill="hold"/>
                                        <p:tgtEl>
                                          <p:spTgt spid="2"/>
                                        </p:tgtEl>
                                        <p:attrNameLst>
                                          <p:attrName>ppt_w</p:attrName>
                                        </p:attrNameLst>
                                      </p:cBhvr>
                                      <p:tavLst>
                                        <p:tav tm="0">
                                          <p:val>
                                            <p:fltVal val="0"/>
                                          </p:val>
                                        </p:tav>
                                        <p:tav tm="100000">
                                          <p:val>
                                            <p:strVal val="#ppt_w"/>
                                          </p:val>
                                        </p:tav>
                                      </p:tavLst>
                                    </p:anim>
                                    <p:anim calcmode="lin" valueType="num">
                                      <p:cBhvr>
                                        <p:cTn id="33" dur="500" fill="hold"/>
                                        <p:tgtEl>
                                          <p:spTgt spid="2"/>
                                        </p:tgtEl>
                                        <p:attrNameLst>
                                          <p:attrName>ppt_h</p:attrName>
                                        </p:attrNameLst>
                                      </p:cBhvr>
                                      <p:tavLst>
                                        <p:tav tm="0">
                                          <p:val>
                                            <p:fltVal val="0"/>
                                          </p:val>
                                        </p:tav>
                                        <p:tav tm="100000">
                                          <p:val>
                                            <p:strVal val="#ppt_h"/>
                                          </p:val>
                                        </p:tav>
                                      </p:tavLst>
                                    </p:anim>
                                    <p:animEffect transition="in" filter="fade">
                                      <p:cBhvr>
                                        <p:cTn id="3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7" grpId="0" animBg="1"/>
      <p:bldP spid="4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8"/>
          <p:cNvSpPr txBox="1">
            <a:spLocks noGrp="1"/>
          </p:cNvSpPr>
          <p:nvPr>
            <p:ph type="title"/>
          </p:nvPr>
        </p:nvSpPr>
        <p:spPr/>
        <p:txBody>
          <a:bodyPr/>
          <a:lstStyle/>
          <a:p>
            <a:pPr lvl="0"/>
            <a:r>
              <a:rPr lang="en-US" dirty="0"/>
              <a:t>To reinforce the concept, try using an image</a:t>
            </a:r>
          </a:p>
        </p:txBody>
      </p:sp>
      <p:sp>
        <p:nvSpPr>
          <p:cNvPr id="145" name="Google Shape;145;p8"/>
          <p:cNvSpPr txBox="1">
            <a:spLocks noGrp="1"/>
          </p:cNvSpPr>
          <p:nvPr>
            <p:ph type="body" idx="1"/>
          </p:nvPr>
        </p:nvSpPr>
        <p:spPr/>
        <p:txBody>
          <a:bodyPr>
            <a:normAutofit/>
          </a:bodyPr>
          <a:lstStyle/>
          <a:p>
            <a:pPr lvl="0"/>
            <a:r>
              <a:rPr lang="en-US" dirty="0"/>
              <a:t>Images reveal large amounts of data, so remember: use an image instead of a long text. Your audience will appreciate it</a:t>
            </a:r>
            <a:br>
              <a:rPr lang="en-US" dirty="0"/>
            </a:br>
            <a:endParaRPr lang="en-US" dirty="0"/>
          </a:p>
        </p:txBody>
      </p:sp>
      <p:pic>
        <p:nvPicPr>
          <p:cNvPr id="144" name="Google Shape;144;p8"/>
          <p:cNvPicPr preferRelativeResize="0">
            <a:picLocks noGrp="1"/>
          </p:cNvPicPr>
          <p:nvPr>
            <p:ph type="pic" idx="10"/>
          </p:nvPr>
        </p:nvPicPr>
        <p:blipFill>
          <a:blip r:embed="rId3"/>
          <a:srcRect l="10831" r="10831"/>
          <a:stretch/>
        </p:blip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4"/>
                                        </p:tgtEl>
                                        <p:attrNameLst>
                                          <p:attrName>style.visibility</p:attrName>
                                        </p:attrNameLst>
                                      </p:cBhvr>
                                      <p:to>
                                        <p:strVal val="visible"/>
                                      </p:to>
                                    </p:set>
                                    <p:anim calcmode="lin" valueType="num">
                                      <p:cBhvr>
                                        <p:cTn id="7" dur="500" fill="hold"/>
                                        <p:tgtEl>
                                          <p:spTgt spid="144"/>
                                        </p:tgtEl>
                                        <p:attrNameLst>
                                          <p:attrName>ppt_w</p:attrName>
                                        </p:attrNameLst>
                                      </p:cBhvr>
                                      <p:tavLst>
                                        <p:tav tm="0">
                                          <p:val>
                                            <p:fltVal val="0"/>
                                          </p:val>
                                        </p:tav>
                                        <p:tav tm="100000">
                                          <p:val>
                                            <p:strVal val="#ppt_w"/>
                                          </p:val>
                                        </p:tav>
                                      </p:tavLst>
                                    </p:anim>
                                    <p:anim calcmode="lin" valueType="num">
                                      <p:cBhvr>
                                        <p:cTn id="8" dur="500" fill="hold"/>
                                        <p:tgtEl>
                                          <p:spTgt spid="144"/>
                                        </p:tgtEl>
                                        <p:attrNameLst>
                                          <p:attrName>ppt_h</p:attrName>
                                        </p:attrNameLst>
                                      </p:cBhvr>
                                      <p:tavLst>
                                        <p:tav tm="0">
                                          <p:val>
                                            <p:fltVal val="0"/>
                                          </p:val>
                                        </p:tav>
                                        <p:tav tm="100000">
                                          <p:val>
                                            <p:strVal val="#ppt_h"/>
                                          </p:val>
                                        </p:tav>
                                      </p:tavLst>
                                    </p:anim>
                                    <p:animEffect transition="in" filter="fade">
                                      <p:cBhvr>
                                        <p:cTn id="9" dur="500"/>
                                        <p:tgtEl>
                                          <p:spTgt spid="1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9"/>
          <p:cNvSpPr txBox="1">
            <a:spLocks noGrp="1"/>
          </p:cNvSpPr>
          <p:nvPr>
            <p:ph type="title"/>
          </p:nvPr>
        </p:nvSpPr>
        <p:spPr>
          <a:xfrm>
            <a:off x="723900" y="552450"/>
            <a:ext cx="7696200" cy="71556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500"/>
              <a:buFont typeface="Bebas Neue"/>
              <a:buNone/>
            </a:pPr>
            <a:r>
              <a:rPr lang="en-US" dirty="0"/>
              <a:t>This is a map</a:t>
            </a:r>
          </a:p>
        </p:txBody>
      </p:sp>
      <p:grpSp>
        <p:nvGrpSpPr>
          <p:cNvPr id="151" name="Google Shape;151;p9"/>
          <p:cNvGrpSpPr/>
          <p:nvPr/>
        </p:nvGrpSpPr>
        <p:grpSpPr>
          <a:xfrm>
            <a:off x="3500359" y="1583483"/>
            <a:ext cx="4919741" cy="2620545"/>
            <a:chOff x="233350" y="949250"/>
            <a:chExt cx="7137300" cy="3802300"/>
          </a:xfrm>
          <a:solidFill>
            <a:schemeClr val="accent1"/>
          </a:solidFill>
        </p:grpSpPr>
        <p:sp>
          <p:nvSpPr>
            <p:cNvPr id="152" name="Google Shape;152;p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3" name="Google Shape;153;p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4" name="Google Shape;154;p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5" name="Google Shape;155;p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6" name="Google Shape;156;p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7" name="Google Shape;157;p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8" name="Google Shape;158;p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59" name="Google Shape;159;p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0" name="Google Shape;160;p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1" name="Google Shape;161;p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2" name="Google Shape;162;p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3" name="Google Shape;163;p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4" name="Google Shape;164;p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5" name="Google Shape;165;p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6" name="Google Shape;166;p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7" name="Google Shape;167;p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8" name="Google Shape;168;p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9" name="Google Shape;169;p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0" name="Google Shape;170;p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1" name="Google Shape;171;p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2" name="Google Shape;172;p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3" name="Google Shape;173;p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4" name="Google Shape;174;p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5" name="Google Shape;175;p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6" name="Google Shape;176;p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7" name="Google Shape;177;p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8" name="Google Shape;178;p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9" name="Google Shape;179;p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0" name="Google Shape;180;p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1" name="Google Shape;181;p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2" name="Google Shape;182;p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3" name="Google Shape;183;p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4" name="Google Shape;184;p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5" name="Google Shape;185;p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6" name="Google Shape;186;p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7" name="Google Shape;187;p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8" name="Google Shape;188;p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9" name="Google Shape;189;p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0" name="Google Shape;190;p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1" name="Google Shape;191;p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2" name="Google Shape;192;p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3" name="Google Shape;193;p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4" name="Google Shape;194;p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5" name="Google Shape;195;p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6" name="Google Shape;196;p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7" name="Google Shape;197;p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8" name="Google Shape;198;p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9" name="Google Shape;199;p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00" name="Google Shape;200;p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01" name="Google Shape;201;p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02" name="Google Shape;202;p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p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grpSp>
      <p:sp>
        <p:nvSpPr>
          <p:cNvPr id="206" name="Google Shape;206;p9"/>
          <p:cNvSpPr txBox="1"/>
          <p:nvPr/>
        </p:nvSpPr>
        <p:spPr>
          <a:xfrm flipH="1">
            <a:off x="1117966" y="1596155"/>
            <a:ext cx="2143771" cy="384900"/>
          </a:xfrm>
          <a:prstGeom prst="rect">
            <a:avLst/>
          </a:prstGeom>
          <a:noFill/>
          <a:ln>
            <a:noFill/>
          </a:ln>
        </p:spPr>
        <p:txBody>
          <a:bodyPr spcFirstLastPara="1" wrap="square" lIns="91425" tIns="91425" rIns="91425" bIns="91425" anchor="ctr" anchorCtr="0">
            <a:noAutofit/>
          </a:bodyPr>
          <a:lstStyle/>
          <a:p>
            <a:pPr marL="0" marR="0" lvl="0" indent="0"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Spain</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07" name="Google Shape;207;p9"/>
          <p:cNvSpPr txBox="1"/>
          <p:nvPr/>
        </p:nvSpPr>
        <p:spPr>
          <a:xfrm flipH="1">
            <a:off x="1117966" y="3396023"/>
            <a:ext cx="2143771" cy="384900"/>
          </a:xfrm>
          <a:prstGeom prst="rect">
            <a:avLst/>
          </a:prstGeom>
          <a:noFill/>
          <a:ln>
            <a:noFill/>
          </a:ln>
        </p:spPr>
        <p:txBody>
          <a:bodyPr spcFirstLastPara="1" wrap="square" lIns="91425" tIns="91425" rIns="91425" bIns="91425" anchor="ctr" anchorCtr="0">
            <a:noAutofit/>
          </a:bodyPr>
          <a:lstStyle/>
          <a:p>
            <a:pPr marL="0" marR="0" lvl="0" indent="0"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Australia</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08" name="Google Shape;208;p9"/>
          <p:cNvSpPr txBox="1"/>
          <p:nvPr/>
        </p:nvSpPr>
        <p:spPr>
          <a:xfrm flipH="1">
            <a:off x="1117978" y="2496089"/>
            <a:ext cx="2143771" cy="384900"/>
          </a:xfrm>
          <a:prstGeom prst="rect">
            <a:avLst/>
          </a:prstGeom>
          <a:noFill/>
          <a:ln>
            <a:noFill/>
          </a:ln>
        </p:spPr>
        <p:txBody>
          <a:bodyPr spcFirstLastPara="1" wrap="square" lIns="91425" tIns="91425" rIns="91425" bIns="91425" anchor="ctr" anchorCtr="0">
            <a:noAutofit/>
          </a:bodyPr>
          <a:lstStyle/>
          <a:p>
            <a:pPr marL="0" marR="0" lvl="0" indent="0" rtl="0">
              <a:spcBef>
                <a:spcPts val="0"/>
              </a:spcBef>
              <a:spcAft>
                <a:spcPts val="0"/>
              </a:spcAft>
              <a:buClr>
                <a:schemeClr val="dk1"/>
              </a:buClr>
              <a:buSzPts val="2500"/>
              <a:buFont typeface="Bebas Neue"/>
              <a:buNone/>
            </a:pPr>
            <a:r>
              <a:rPr lang="en-US" sz="2400" dirty="0">
                <a:solidFill>
                  <a:schemeClr val="tx1"/>
                </a:solidFill>
                <a:latin typeface="Poppins ExtraBold" panose="00000900000000000000" pitchFamily="2" charset="0"/>
                <a:cs typeface="Poppins ExtraBold" panose="00000900000000000000" pitchFamily="2" charset="0"/>
                <a:sym typeface="Bebas Neue"/>
              </a:rPr>
              <a:t>US</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09" name="Google Shape;209;p9"/>
          <p:cNvSpPr txBox="1"/>
          <p:nvPr/>
        </p:nvSpPr>
        <p:spPr>
          <a:xfrm flipH="1">
            <a:off x="1117977" y="1883610"/>
            <a:ext cx="2143755" cy="571800"/>
          </a:xfrm>
          <a:prstGeom prst="rect">
            <a:avLst/>
          </a:prstGeom>
          <a:noFill/>
          <a:ln>
            <a:noFill/>
          </a:ln>
        </p:spPr>
        <p:txBody>
          <a:bodyPr spcFirstLastPara="1" wrap="square" lIns="91425" tIns="91425" rIns="91425" bIns="91425" anchor="t" anchorCtr="0">
            <a:noAutofit/>
          </a:bodyPr>
          <a:lstStyle/>
          <a:p>
            <a:pPr marL="0" marR="0" lvl="0" indent="0" rtl="0">
              <a:spcBef>
                <a:spcPts val="0"/>
              </a:spcBef>
              <a:spcAft>
                <a:spcPts val="0"/>
              </a:spcAft>
              <a:buClr>
                <a:schemeClr val="dk1"/>
              </a:buClr>
              <a:buSzPts val="1600"/>
              <a:buFont typeface="Anaheim"/>
              <a:buNone/>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Venus</a:t>
            </a: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has a beautiful name, but it’s terribly hot</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10" name="Google Shape;210;p9"/>
          <p:cNvSpPr txBox="1"/>
          <p:nvPr/>
        </p:nvSpPr>
        <p:spPr>
          <a:xfrm flipH="1">
            <a:off x="1117977" y="3683478"/>
            <a:ext cx="2143755" cy="571800"/>
          </a:xfrm>
          <a:prstGeom prst="rect">
            <a:avLst/>
          </a:prstGeom>
          <a:noFill/>
          <a:ln>
            <a:noFill/>
          </a:ln>
        </p:spPr>
        <p:txBody>
          <a:bodyPr spcFirstLastPara="1" wrap="square" lIns="91425" tIns="91425" rIns="91425" bIns="91425" anchor="t" anchorCtr="0">
            <a:noAutofit/>
          </a:bodyPr>
          <a:lstStyle/>
          <a:p>
            <a:pPr marL="0" marR="0" lvl="0" indent="0"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Despite being red, Mars is a cold place, not hot</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11" name="Google Shape;211;p9"/>
          <p:cNvSpPr txBox="1"/>
          <p:nvPr/>
        </p:nvSpPr>
        <p:spPr>
          <a:xfrm flipH="1">
            <a:off x="1117991" y="2783544"/>
            <a:ext cx="2143755" cy="571800"/>
          </a:xfrm>
          <a:prstGeom prst="rect">
            <a:avLst/>
          </a:prstGeom>
          <a:noFill/>
          <a:ln>
            <a:noFill/>
          </a:ln>
        </p:spPr>
        <p:txBody>
          <a:bodyPr spcFirstLastPara="1" wrap="square" lIns="91425" tIns="91425" rIns="91425" bIns="91425" anchor="t" anchorCtr="0">
            <a:noAutofit/>
          </a:bodyPr>
          <a:lstStyle/>
          <a:p>
            <a:pPr marL="0" marR="0" lvl="0" indent="0"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Mercury is the closest planet to the Sun</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 name="Google Shape;451;p9">
            <a:extLst>
              <a:ext uri="{FF2B5EF4-FFF2-40B4-BE49-F238E27FC236}">
                <a16:creationId xmlns:a16="http://schemas.microsoft.com/office/drawing/2014/main" id="{9B1073C7-A03D-DB4B-943A-3E8D86125037}"/>
              </a:ext>
            </a:extLst>
          </p:cNvPr>
          <p:cNvSpPr/>
          <p:nvPr/>
        </p:nvSpPr>
        <p:spPr>
          <a:xfrm>
            <a:off x="723900" y="1660922"/>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 name="Google Shape;451;p9">
            <a:extLst>
              <a:ext uri="{FF2B5EF4-FFF2-40B4-BE49-F238E27FC236}">
                <a16:creationId xmlns:a16="http://schemas.microsoft.com/office/drawing/2014/main" id="{59BE1D72-3F97-EA11-2C87-8DB9647787B1}"/>
              </a:ext>
            </a:extLst>
          </p:cNvPr>
          <p:cNvSpPr/>
          <p:nvPr/>
        </p:nvSpPr>
        <p:spPr>
          <a:xfrm>
            <a:off x="723900" y="2535217"/>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bg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 name="Google Shape;451;p9">
            <a:extLst>
              <a:ext uri="{FF2B5EF4-FFF2-40B4-BE49-F238E27FC236}">
                <a16:creationId xmlns:a16="http://schemas.microsoft.com/office/drawing/2014/main" id="{AB9D01FC-15DB-44E8-736E-A995DBEEFCF1}"/>
              </a:ext>
            </a:extLst>
          </p:cNvPr>
          <p:cNvSpPr/>
          <p:nvPr/>
        </p:nvSpPr>
        <p:spPr>
          <a:xfrm>
            <a:off x="723900" y="3456484"/>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tx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 name="Google Shape;451;p9">
            <a:extLst>
              <a:ext uri="{FF2B5EF4-FFF2-40B4-BE49-F238E27FC236}">
                <a16:creationId xmlns:a16="http://schemas.microsoft.com/office/drawing/2014/main" id="{FFFF8290-114D-9E56-2FEA-D6E3DDB88C62}"/>
              </a:ext>
            </a:extLst>
          </p:cNvPr>
          <p:cNvSpPr/>
          <p:nvPr/>
        </p:nvSpPr>
        <p:spPr>
          <a:xfrm>
            <a:off x="5585688" y="2317947"/>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Google Shape;451;p9">
            <a:extLst>
              <a:ext uri="{FF2B5EF4-FFF2-40B4-BE49-F238E27FC236}">
                <a16:creationId xmlns:a16="http://schemas.microsoft.com/office/drawing/2014/main" id="{D571BDD2-A665-06A5-C736-F9F27B877C0F}"/>
              </a:ext>
            </a:extLst>
          </p:cNvPr>
          <p:cNvSpPr/>
          <p:nvPr/>
        </p:nvSpPr>
        <p:spPr>
          <a:xfrm>
            <a:off x="4162955" y="2309133"/>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bg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 name="Google Shape;451;p9">
            <a:extLst>
              <a:ext uri="{FF2B5EF4-FFF2-40B4-BE49-F238E27FC236}">
                <a16:creationId xmlns:a16="http://schemas.microsoft.com/office/drawing/2014/main" id="{3AE29E84-15D5-0FC5-308F-B9534F51B590}"/>
              </a:ext>
            </a:extLst>
          </p:cNvPr>
          <p:cNvSpPr/>
          <p:nvPr/>
        </p:nvSpPr>
        <p:spPr>
          <a:xfrm>
            <a:off x="7791528" y="3633571"/>
            <a:ext cx="321069" cy="324439"/>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tx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10"/>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500"/>
              <a:buFont typeface="Bebas Neue"/>
              <a:buNone/>
            </a:pPr>
            <a:r>
              <a:rPr lang="en-US" dirty="0"/>
              <a:t>You can use this graph</a:t>
            </a:r>
          </a:p>
        </p:txBody>
      </p:sp>
      <p:sp>
        <p:nvSpPr>
          <p:cNvPr id="220" name="Google Shape;220;p10"/>
          <p:cNvSpPr txBox="1"/>
          <p:nvPr/>
        </p:nvSpPr>
        <p:spPr>
          <a:xfrm>
            <a:off x="723900" y="4372634"/>
            <a:ext cx="7696200" cy="287303"/>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Clr>
                <a:schemeClr val="dk1"/>
              </a:buClr>
              <a:buSzPts val="1200"/>
              <a:buFont typeface="Anaheim"/>
              <a:buNone/>
            </a:pPr>
            <a:r>
              <a:rPr lang="en-US" sz="1000" b="0" i="0" u="none" strike="noStrike" cap="none" dirty="0">
                <a:solidFill>
                  <a:schemeClr val="dk1"/>
                </a:solidFill>
                <a:latin typeface="Arimo" panose="020B0604020202020204" pitchFamily="34" charset="0"/>
                <a:ea typeface="Arimo" panose="020B0604020202020204" pitchFamily="34" charset="0"/>
                <a:cs typeface="Arimo" panose="020B0604020202020204" pitchFamily="34" charset="0"/>
                <a:sym typeface="Anaheim"/>
              </a:rPr>
              <a:t>Follow the link in the graph to modify its data and then paste the new one here. </a:t>
            </a:r>
            <a:r>
              <a:rPr lang="en-US" sz="1000" b="1" i="0" u="none" strike="noStrike" cap="none" dirty="0">
                <a:solidFill>
                  <a:schemeClr val="dk1"/>
                </a:solidFill>
                <a:uFill>
                  <a:noFill/>
                </a:uFill>
                <a:latin typeface="Arimo" panose="020B0604020202020204" pitchFamily="34" charset="0"/>
                <a:ea typeface="Arimo" panose="020B0604020202020204" pitchFamily="34" charset="0"/>
                <a:cs typeface="Arimo" panose="020B0604020202020204" pitchFamily="34" charset="0"/>
                <a:sym typeface="Anaheim"/>
                <a:hlinkClick r:id="rId3">
                  <a:extLst>
                    <a:ext uri="{A12FA001-AC4F-418D-AE19-62706E023703}">
                      <ahyp:hlinkClr xmlns:ahyp="http://schemas.microsoft.com/office/drawing/2018/hyperlinkcolor" val="tx"/>
                    </a:ext>
                  </a:extLst>
                </a:hlinkClick>
              </a:rPr>
              <a:t>For more info, click here</a:t>
            </a:r>
            <a:endParaRPr sz="1000" b="1" i="0" u="none" strike="noStrike" cap="none" dirty="0">
              <a:solidFill>
                <a:schemeClr val="dk1"/>
              </a:solidFill>
              <a:latin typeface="Arimo" panose="020B0604020202020204" pitchFamily="34" charset="0"/>
              <a:ea typeface="Arimo" panose="020B0604020202020204" pitchFamily="34" charset="0"/>
              <a:cs typeface="Arimo" panose="020B0604020202020204" pitchFamily="34" charset="0"/>
              <a:sym typeface="Anaheim"/>
            </a:endParaRPr>
          </a:p>
        </p:txBody>
      </p:sp>
      <p:graphicFrame>
        <p:nvGraphicFramePr>
          <p:cNvPr id="221" name="Google Shape;221;p10"/>
          <p:cNvGraphicFramePr/>
          <p:nvPr>
            <p:extLst>
              <p:ext uri="{D42A27DB-BD31-4B8C-83A1-F6EECF244321}">
                <p14:modId xmlns:p14="http://schemas.microsoft.com/office/powerpoint/2010/main" val="4001903149"/>
              </p:ext>
            </p:extLst>
          </p:nvPr>
        </p:nvGraphicFramePr>
        <p:xfrm>
          <a:off x="4088990" y="1353239"/>
          <a:ext cx="4331110" cy="2887406"/>
        </p:xfrm>
        <a:graphic>
          <a:graphicData uri="http://schemas.openxmlformats.org/drawingml/2006/chart">
            <c:chart xmlns:c="http://schemas.openxmlformats.org/drawingml/2006/chart" xmlns:r="http://schemas.openxmlformats.org/officeDocument/2006/relationships" r:id="rId4"/>
          </a:graphicData>
        </a:graphic>
      </p:graphicFrame>
      <p:sp>
        <p:nvSpPr>
          <p:cNvPr id="222" name="Google Shape;222;p10"/>
          <p:cNvSpPr txBox="1"/>
          <p:nvPr/>
        </p:nvSpPr>
        <p:spPr>
          <a:xfrm flipH="1">
            <a:off x="1168234" y="1450801"/>
            <a:ext cx="2330389" cy="3849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Venus</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23" name="Google Shape;223;p10"/>
          <p:cNvSpPr txBox="1"/>
          <p:nvPr/>
        </p:nvSpPr>
        <p:spPr>
          <a:xfrm flipH="1">
            <a:off x="1168234" y="3359853"/>
            <a:ext cx="2330389" cy="3849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Mars</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24" name="Google Shape;224;p10"/>
          <p:cNvSpPr txBox="1"/>
          <p:nvPr/>
        </p:nvSpPr>
        <p:spPr>
          <a:xfrm flipH="1">
            <a:off x="1168234" y="2398503"/>
            <a:ext cx="2330389" cy="3849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Mercury</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25" name="Google Shape;225;p10"/>
          <p:cNvSpPr txBox="1"/>
          <p:nvPr/>
        </p:nvSpPr>
        <p:spPr>
          <a:xfrm flipH="1">
            <a:off x="1168235" y="1708996"/>
            <a:ext cx="2330389" cy="571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It has a beautiful name, but it’s terribly hot</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26" name="Google Shape;226;p10"/>
          <p:cNvSpPr txBox="1"/>
          <p:nvPr/>
        </p:nvSpPr>
        <p:spPr>
          <a:xfrm flipH="1">
            <a:off x="1168235" y="3618048"/>
            <a:ext cx="2330389" cy="571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Despite being red, Mars is a cold place, not hot</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27" name="Google Shape;227;p10"/>
          <p:cNvSpPr txBox="1"/>
          <p:nvPr/>
        </p:nvSpPr>
        <p:spPr>
          <a:xfrm flipH="1">
            <a:off x="1168235" y="2656698"/>
            <a:ext cx="2330389" cy="571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Mercury is the closest planet to the Sun</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 name="Rectángulo: una sola esquina redondeada 1">
            <a:extLst>
              <a:ext uri="{FF2B5EF4-FFF2-40B4-BE49-F238E27FC236}">
                <a16:creationId xmlns:a16="http://schemas.microsoft.com/office/drawing/2014/main" id="{EAA6CB2A-0F8D-187B-62C2-10E50FBD1069}"/>
              </a:ext>
            </a:extLst>
          </p:cNvPr>
          <p:cNvSpPr/>
          <p:nvPr/>
        </p:nvSpPr>
        <p:spPr>
          <a:xfrm>
            <a:off x="723901" y="1430192"/>
            <a:ext cx="384900" cy="384900"/>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 name="Rectángulo: una sola esquina redondeada 2">
            <a:extLst>
              <a:ext uri="{FF2B5EF4-FFF2-40B4-BE49-F238E27FC236}">
                <a16:creationId xmlns:a16="http://schemas.microsoft.com/office/drawing/2014/main" id="{CEEC9241-AA8C-313A-5B89-5E17507A3526}"/>
              </a:ext>
            </a:extLst>
          </p:cNvPr>
          <p:cNvSpPr/>
          <p:nvPr/>
        </p:nvSpPr>
        <p:spPr>
          <a:xfrm>
            <a:off x="723901" y="2372476"/>
            <a:ext cx="384900" cy="384900"/>
          </a:xfrm>
          <a:prstGeom prst="round1Rect">
            <a:avLst>
              <a:gd name="adj" fmla="val 31721"/>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Rectángulo: una sola esquina redondeada 3">
            <a:extLst>
              <a:ext uri="{FF2B5EF4-FFF2-40B4-BE49-F238E27FC236}">
                <a16:creationId xmlns:a16="http://schemas.microsoft.com/office/drawing/2014/main" id="{D2488417-AA4D-89A6-85FD-AEDF98BE1560}"/>
              </a:ext>
            </a:extLst>
          </p:cNvPr>
          <p:cNvSpPr/>
          <p:nvPr/>
        </p:nvSpPr>
        <p:spPr>
          <a:xfrm>
            <a:off x="723901" y="3335232"/>
            <a:ext cx="384900" cy="384900"/>
          </a:xfrm>
          <a:prstGeom prst="round1Rect">
            <a:avLst>
              <a:gd name="adj" fmla="val 31721"/>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221"/>
                                        </p:tgtEl>
                                        <p:attrNameLst>
                                          <p:attrName>style.visibility</p:attrName>
                                        </p:attrNameLst>
                                      </p:cBhvr>
                                      <p:to>
                                        <p:strVal val="visible"/>
                                      </p:to>
                                    </p:set>
                                    <p:anim calcmode="lin" valueType="num">
                                      <p:cBhvr>
                                        <p:cTn id="25" dur="500" fill="hold"/>
                                        <p:tgtEl>
                                          <p:spTgt spid="221"/>
                                        </p:tgtEl>
                                        <p:attrNameLst>
                                          <p:attrName>ppt_w</p:attrName>
                                        </p:attrNameLst>
                                      </p:cBhvr>
                                      <p:tavLst>
                                        <p:tav tm="0">
                                          <p:val>
                                            <p:fltVal val="0"/>
                                          </p:val>
                                        </p:tav>
                                        <p:tav tm="100000">
                                          <p:val>
                                            <p:strVal val="#ppt_w"/>
                                          </p:val>
                                        </p:tav>
                                      </p:tavLst>
                                    </p:anim>
                                    <p:anim calcmode="lin" valueType="num">
                                      <p:cBhvr>
                                        <p:cTn id="26" dur="500" fill="hold"/>
                                        <p:tgtEl>
                                          <p:spTgt spid="221"/>
                                        </p:tgtEl>
                                        <p:attrNameLst>
                                          <p:attrName>ppt_h</p:attrName>
                                        </p:attrNameLst>
                                      </p:cBhvr>
                                      <p:tavLst>
                                        <p:tav tm="0">
                                          <p:val>
                                            <p:fltVal val="0"/>
                                          </p:val>
                                        </p:tav>
                                        <p:tav tm="100000">
                                          <p:val>
                                            <p:strVal val="#ppt_h"/>
                                          </p:val>
                                        </p:tav>
                                      </p:tavLst>
                                    </p:anim>
                                    <p:animEffect transition="in" filter="fade">
                                      <p:cBhvr>
                                        <p:cTn id="27" dur="500"/>
                                        <p:tgtEl>
                                          <p:spTgt spid="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21" grpId="0">
        <p:bldAsOne/>
      </p:bldGraphic>
      <p:bldP spid="2" grpId="0" animBg="1"/>
      <p:bldP spid="3"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cxnSp>
        <p:nvCxnSpPr>
          <p:cNvPr id="51" name="Conector: angular 50">
            <a:extLst>
              <a:ext uri="{FF2B5EF4-FFF2-40B4-BE49-F238E27FC236}">
                <a16:creationId xmlns:a16="http://schemas.microsoft.com/office/drawing/2014/main" id="{FC307C01-3CAD-9CC2-A040-B047FBE09A01}"/>
              </a:ext>
            </a:extLst>
          </p:cNvPr>
          <p:cNvCxnSpPr>
            <a:stCxn id="243" idx="3"/>
          </p:cNvCxnSpPr>
          <p:nvPr/>
        </p:nvCxnSpPr>
        <p:spPr>
          <a:xfrm>
            <a:off x="2357840" y="2056529"/>
            <a:ext cx="1818375" cy="303101"/>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2" name="Conector: angular 51">
            <a:extLst>
              <a:ext uri="{FF2B5EF4-FFF2-40B4-BE49-F238E27FC236}">
                <a16:creationId xmlns:a16="http://schemas.microsoft.com/office/drawing/2014/main" id="{DA82C9CE-7582-16AB-9A3D-D0A0181EAA20}"/>
              </a:ext>
            </a:extLst>
          </p:cNvPr>
          <p:cNvCxnSpPr>
            <a:cxnSpLocks/>
            <a:stCxn id="238" idx="3"/>
          </p:cNvCxnSpPr>
          <p:nvPr/>
        </p:nvCxnSpPr>
        <p:spPr>
          <a:xfrm>
            <a:off x="2357840" y="3260779"/>
            <a:ext cx="1237486" cy="317090"/>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6" name="Conector: angular 55">
            <a:extLst>
              <a:ext uri="{FF2B5EF4-FFF2-40B4-BE49-F238E27FC236}">
                <a16:creationId xmlns:a16="http://schemas.microsoft.com/office/drawing/2014/main" id="{2D8F1B86-DD82-A59F-5DCE-47E19B7AB8AD}"/>
              </a:ext>
            </a:extLst>
          </p:cNvPr>
          <p:cNvCxnSpPr>
            <a:stCxn id="236" idx="1"/>
          </p:cNvCxnSpPr>
          <p:nvPr/>
        </p:nvCxnSpPr>
        <p:spPr>
          <a:xfrm rot="10800000" flipV="1">
            <a:off x="5213446" y="2056529"/>
            <a:ext cx="1569491" cy="920024"/>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8" name="Conector: angular 57">
            <a:extLst>
              <a:ext uri="{FF2B5EF4-FFF2-40B4-BE49-F238E27FC236}">
                <a16:creationId xmlns:a16="http://schemas.microsoft.com/office/drawing/2014/main" id="{23590A52-88A4-6784-045B-6E15C7DB9295}"/>
              </a:ext>
            </a:extLst>
          </p:cNvPr>
          <p:cNvCxnSpPr>
            <a:stCxn id="241" idx="1"/>
          </p:cNvCxnSpPr>
          <p:nvPr/>
        </p:nvCxnSpPr>
        <p:spPr>
          <a:xfrm rot="10800000" flipV="1">
            <a:off x="5711392" y="3260778"/>
            <a:ext cx="1071544" cy="987159"/>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35" name="Google Shape;235;p11"/>
          <p:cNvSpPr txBox="1">
            <a:spLocks noGrp="1"/>
          </p:cNvSpPr>
          <p:nvPr>
            <p:ph type="title"/>
          </p:nvPr>
        </p:nvSpPr>
        <p:spPr>
          <a:xfrm>
            <a:off x="723900" y="552450"/>
            <a:ext cx="7696200" cy="71556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500"/>
              <a:buFont typeface="Bebas Neue"/>
              <a:buNone/>
            </a:pPr>
            <a:r>
              <a:rPr lang="en-US" dirty="0"/>
              <a:t>This is an infographic</a:t>
            </a:r>
          </a:p>
        </p:txBody>
      </p:sp>
      <p:sp>
        <p:nvSpPr>
          <p:cNvPr id="236" name="Google Shape;236;p11"/>
          <p:cNvSpPr txBox="1"/>
          <p:nvPr/>
        </p:nvSpPr>
        <p:spPr>
          <a:xfrm>
            <a:off x="6782936" y="1792679"/>
            <a:ext cx="1637161" cy="527700"/>
          </a:xfrm>
          <a:prstGeom prst="rect">
            <a:avLst/>
          </a:prstGeom>
          <a:noFill/>
          <a:ln>
            <a:noFill/>
          </a:ln>
        </p:spPr>
        <p:txBody>
          <a:bodyPr spcFirstLastPara="1" wrap="square" lIns="91425" tIns="91425" rIns="91425" bIns="91425" anchor="b" anchorCtr="0">
            <a:noAutofit/>
          </a:bodyPr>
          <a:lstStyle/>
          <a:p>
            <a:pPr marL="0" marR="0" lvl="0" indent="0" algn="r" rtl="0">
              <a:spcBef>
                <a:spcPts val="0"/>
              </a:spcBef>
              <a:spcAft>
                <a:spcPts val="0"/>
              </a:spcAft>
              <a:buClr>
                <a:schemeClr val="dk1"/>
              </a:buClr>
              <a:buSzPts val="2500"/>
              <a:buFont typeface="Bebas Neue"/>
              <a:buNone/>
            </a:pPr>
            <a:r>
              <a:rPr lang="en-US" sz="2400" dirty="0">
                <a:solidFill>
                  <a:schemeClr val="tx1"/>
                </a:solidFill>
                <a:latin typeface="Poppins ExtraBold" panose="00000900000000000000" pitchFamily="2" charset="0"/>
                <a:ea typeface="Bebas Neue"/>
                <a:cs typeface="Poppins ExtraBold" panose="00000900000000000000" pitchFamily="2" charset="0"/>
                <a:sym typeface="Bebas Neue"/>
              </a:rPr>
              <a:t>Neptune</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37" name="Google Shape;237;p11"/>
          <p:cNvSpPr txBox="1"/>
          <p:nvPr/>
        </p:nvSpPr>
        <p:spPr>
          <a:xfrm>
            <a:off x="6605626" y="2217549"/>
            <a:ext cx="1814474" cy="484800"/>
          </a:xfrm>
          <a:prstGeom prst="rect">
            <a:avLst/>
          </a:prstGeom>
          <a:noFill/>
          <a:ln>
            <a:noFill/>
          </a:ln>
        </p:spPr>
        <p:txBody>
          <a:bodyPr spcFirstLastPara="1" wrap="square" lIns="91425" tIns="91425" rIns="91425" bIns="91425" anchor="ctr" anchorCtr="0">
            <a:noAutofit/>
          </a:bodyPr>
          <a:lstStyle/>
          <a:p>
            <a:pPr marL="0" marR="0" lvl="0" indent="0" algn="r" rtl="0">
              <a:spcBef>
                <a:spcPts val="0"/>
              </a:spcBef>
              <a:spcAft>
                <a:spcPts val="0"/>
              </a:spcAft>
              <a:buClr>
                <a:schemeClr val="dk1"/>
              </a:buClr>
              <a:buSzPts val="1600"/>
              <a:buFont typeface="Anaheim"/>
              <a:buNone/>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It’s the farthest planet from the Sun</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38" name="Google Shape;238;p11"/>
          <p:cNvSpPr txBox="1"/>
          <p:nvPr/>
        </p:nvSpPr>
        <p:spPr>
          <a:xfrm>
            <a:off x="723800" y="2996929"/>
            <a:ext cx="1634040" cy="5277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Mercury</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39" name="Google Shape;239;p11"/>
          <p:cNvSpPr txBox="1"/>
          <p:nvPr/>
        </p:nvSpPr>
        <p:spPr>
          <a:xfrm>
            <a:off x="723900" y="2217549"/>
            <a:ext cx="1809242" cy="48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Mars is actually a very cold place</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40" name="Google Shape;240;p11"/>
          <p:cNvSpPr txBox="1"/>
          <p:nvPr/>
        </p:nvSpPr>
        <p:spPr>
          <a:xfrm>
            <a:off x="723900" y="3421799"/>
            <a:ext cx="1809242" cy="48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It’s the closest planet to the Sun</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41" name="Google Shape;241;p11"/>
          <p:cNvSpPr txBox="1"/>
          <p:nvPr/>
        </p:nvSpPr>
        <p:spPr>
          <a:xfrm>
            <a:off x="6782936" y="2996929"/>
            <a:ext cx="1637161" cy="527700"/>
          </a:xfrm>
          <a:prstGeom prst="rect">
            <a:avLst/>
          </a:prstGeom>
          <a:noFill/>
          <a:ln>
            <a:noFill/>
          </a:ln>
        </p:spPr>
        <p:txBody>
          <a:bodyPr spcFirstLastPara="1" wrap="square" lIns="91425" tIns="91425" rIns="91425" bIns="91425" anchor="b" anchorCtr="0">
            <a:noAutofit/>
          </a:bodyPr>
          <a:lstStyle/>
          <a:p>
            <a:pPr marL="0" marR="0" lvl="0" indent="0" algn="r"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Saturn</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42" name="Google Shape;242;p11"/>
          <p:cNvSpPr txBox="1"/>
          <p:nvPr/>
        </p:nvSpPr>
        <p:spPr>
          <a:xfrm>
            <a:off x="6605626" y="3421799"/>
            <a:ext cx="1814474" cy="484800"/>
          </a:xfrm>
          <a:prstGeom prst="rect">
            <a:avLst/>
          </a:prstGeom>
          <a:noFill/>
          <a:ln>
            <a:noFill/>
          </a:ln>
        </p:spPr>
        <p:txBody>
          <a:bodyPr spcFirstLastPara="1" wrap="square" lIns="91425" tIns="91425" rIns="91425" bIns="91425" anchor="ctr" anchorCtr="0">
            <a:noAutofit/>
          </a:bodyPr>
          <a:lstStyle/>
          <a:p>
            <a:pPr marL="0" marR="0" lvl="0" indent="0" algn="r"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Saturn is</a:t>
            </a: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a gas giant with rings</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43" name="Google Shape;243;p11"/>
          <p:cNvSpPr txBox="1"/>
          <p:nvPr/>
        </p:nvSpPr>
        <p:spPr>
          <a:xfrm>
            <a:off x="723800" y="1792679"/>
            <a:ext cx="1634040" cy="5277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Mars</a:t>
            </a:r>
          </a:p>
        </p:txBody>
      </p:sp>
      <p:sp>
        <p:nvSpPr>
          <p:cNvPr id="3" name="Google Shape;7546;p13">
            <a:extLst>
              <a:ext uri="{FF2B5EF4-FFF2-40B4-BE49-F238E27FC236}">
                <a16:creationId xmlns:a16="http://schemas.microsoft.com/office/drawing/2014/main" id="{60DF5794-3DCA-F1EA-1348-87CB3D3D652B}"/>
              </a:ext>
            </a:extLst>
          </p:cNvPr>
          <p:cNvSpPr/>
          <p:nvPr/>
        </p:nvSpPr>
        <p:spPr>
          <a:xfrm>
            <a:off x="3749893" y="2568537"/>
            <a:ext cx="1638982" cy="528885"/>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 name="Google Shape;7547;p13">
            <a:extLst>
              <a:ext uri="{FF2B5EF4-FFF2-40B4-BE49-F238E27FC236}">
                <a16:creationId xmlns:a16="http://schemas.microsoft.com/office/drawing/2014/main" id="{5F6856EE-47EB-7FD4-E87D-7BC453750A49}"/>
              </a:ext>
            </a:extLst>
          </p:cNvPr>
          <p:cNvSpPr/>
          <p:nvPr/>
        </p:nvSpPr>
        <p:spPr>
          <a:xfrm>
            <a:off x="4058143" y="1514901"/>
            <a:ext cx="1024490" cy="966619"/>
          </a:xfrm>
          <a:custGeom>
            <a:avLst/>
            <a:gdLst/>
            <a:ahLst/>
            <a:cxnLst/>
            <a:rect l="l" t="t" r="r" b="b"/>
            <a:pathLst>
              <a:path w="78476" h="74009" extrusionOk="0">
                <a:moveTo>
                  <a:pt x="39246" y="0"/>
                </a:moveTo>
                <a:lnTo>
                  <a:pt x="1" y="74009"/>
                </a:lnTo>
                <a:lnTo>
                  <a:pt x="78476" y="74009"/>
                </a:lnTo>
                <a:lnTo>
                  <a:pt x="39246" y="0"/>
                </a:lnTo>
                <a:close/>
              </a:path>
            </a:pathLst>
          </a:custGeom>
          <a:solidFill>
            <a:schemeClr val="accent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 name="Google Shape;7548;p13">
            <a:extLst>
              <a:ext uri="{FF2B5EF4-FFF2-40B4-BE49-F238E27FC236}">
                <a16:creationId xmlns:a16="http://schemas.microsoft.com/office/drawing/2014/main" id="{4D1344C6-2E35-B55B-4D53-8E81F5247311}"/>
              </a:ext>
            </a:extLst>
          </p:cNvPr>
          <p:cNvSpPr/>
          <p:nvPr/>
        </p:nvSpPr>
        <p:spPr>
          <a:xfrm>
            <a:off x="3066447" y="3797518"/>
            <a:ext cx="3005273" cy="581991"/>
          </a:xfrm>
          <a:custGeom>
            <a:avLst/>
            <a:gdLst/>
            <a:ahLst/>
            <a:cxnLst/>
            <a:rect l="l" t="t" r="r" b="b"/>
            <a:pathLst>
              <a:path w="230204" h="44560" extrusionOk="0">
                <a:moveTo>
                  <a:pt x="25737" y="1"/>
                </a:moveTo>
                <a:lnTo>
                  <a:pt x="0" y="44560"/>
                </a:lnTo>
                <a:lnTo>
                  <a:pt x="230204" y="44560"/>
                </a:lnTo>
                <a:lnTo>
                  <a:pt x="204467" y="1"/>
                </a:lnTo>
                <a:close/>
              </a:path>
            </a:pathLst>
          </a:custGeom>
          <a:solidFill>
            <a:schemeClr val="tx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Google Shape;7549;p13">
            <a:extLst>
              <a:ext uri="{FF2B5EF4-FFF2-40B4-BE49-F238E27FC236}">
                <a16:creationId xmlns:a16="http://schemas.microsoft.com/office/drawing/2014/main" id="{54936218-230D-0BF3-3D63-EB7832FB0EDB}"/>
              </a:ext>
            </a:extLst>
          </p:cNvPr>
          <p:cNvSpPr/>
          <p:nvPr/>
        </p:nvSpPr>
        <p:spPr>
          <a:xfrm>
            <a:off x="3429383" y="3184437"/>
            <a:ext cx="2282009" cy="526065"/>
          </a:xfrm>
          <a:custGeom>
            <a:avLst/>
            <a:gdLst/>
            <a:ahLst/>
            <a:cxnLst/>
            <a:rect l="l" t="t" r="r" b="b"/>
            <a:pathLst>
              <a:path w="174802" h="40278" extrusionOk="0">
                <a:moveTo>
                  <a:pt x="22750" y="1"/>
                </a:moveTo>
                <a:lnTo>
                  <a:pt x="0" y="40278"/>
                </a:lnTo>
                <a:lnTo>
                  <a:pt x="174802" y="40278"/>
                </a:lnTo>
                <a:lnTo>
                  <a:pt x="152053" y="1"/>
                </a:lnTo>
                <a:close/>
              </a:path>
            </a:pathLst>
          </a:custGeom>
          <a:solidFill>
            <a:schemeClr val="bg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grpSp>
        <p:nvGrpSpPr>
          <p:cNvPr id="7" name="Grupo 6">
            <a:extLst>
              <a:ext uri="{FF2B5EF4-FFF2-40B4-BE49-F238E27FC236}">
                <a16:creationId xmlns:a16="http://schemas.microsoft.com/office/drawing/2014/main" id="{122D9CC8-CE7C-472F-6B17-3B1BFE1F22CF}"/>
              </a:ext>
            </a:extLst>
          </p:cNvPr>
          <p:cNvGrpSpPr/>
          <p:nvPr/>
        </p:nvGrpSpPr>
        <p:grpSpPr>
          <a:xfrm>
            <a:off x="4379065" y="3928851"/>
            <a:ext cx="393700" cy="319087"/>
            <a:chOff x="6999288" y="1697038"/>
            <a:chExt cx="393700" cy="319087"/>
          </a:xfrm>
          <a:solidFill>
            <a:schemeClr val="bg1"/>
          </a:solidFill>
        </p:grpSpPr>
        <p:sp>
          <p:nvSpPr>
            <p:cNvPr id="8" name="Freeform 332">
              <a:extLst>
                <a:ext uri="{FF2B5EF4-FFF2-40B4-BE49-F238E27FC236}">
                  <a16:creationId xmlns:a16="http://schemas.microsoft.com/office/drawing/2014/main" id="{AD8C3E99-B587-05C2-5A53-CAD3B30D84B9}"/>
                </a:ext>
              </a:extLst>
            </p:cNvPr>
            <p:cNvSpPr>
              <a:spLocks noEditPoints="1"/>
            </p:cNvSpPr>
            <p:nvPr/>
          </p:nvSpPr>
          <p:spPr bwMode="auto">
            <a:xfrm>
              <a:off x="6999288" y="1697038"/>
              <a:ext cx="393700" cy="319087"/>
            </a:xfrm>
            <a:custGeom>
              <a:avLst/>
              <a:gdLst>
                <a:gd name="T0" fmla="*/ 1419 w 10143"/>
                <a:gd name="T1" fmla="*/ 0 h 8238"/>
                <a:gd name="T2" fmla="*/ 1270 w 10143"/>
                <a:gd name="T3" fmla="*/ 2541 h 8238"/>
                <a:gd name="T4" fmla="*/ 0 w 10143"/>
                <a:gd name="T5" fmla="*/ 2690 h 8238"/>
                <a:gd name="T6" fmla="*/ 148 w 10143"/>
                <a:gd name="T7" fmla="*/ 8238 h 8238"/>
                <a:gd name="T8" fmla="*/ 8872 w 10143"/>
                <a:gd name="T9" fmla="*/ 8089 h 8238"/>
                <a:gd name="T10" fmla="*/ 9994 w 10143"/>
                <a:gd name="T11" fmla="*/ 6967 h 8238"/>
                <a:gd name="T12" fmla="*/ 10143 w 10143"/>
                <a:gd name="T13" fmla="*/ 149 h 8238"/>
                <a:gd name="T14" fmla="*/ 8575 w 10143"/>
                <a:gd name="T15" fmla="*/ 7940 h 8238"/>
                <a:gd name="T16" fmla="*/ 297 w 10143"/>
                <a:gd name="T17" fmla="*/ 2839 h 8238"/>
                <a:gd name="T18" fmla="*/ 6431 w 10143"/>
                <a:gd name="T19" fmla="*/ 2690 h 8238"/>
                <a:gd name="T20" fmla="*/ 2861 w 10143"/>
                <a:gd name="T21" fmla="*/ 2541 h 8238"/>
                <a:gd name="T22" fmla="*/ 8427 w 10143"/>
                <a:gd name="T23" fmla="*/ 2204 h 8238"/>
                <a:gd name="T24" fmla="*/ 6970 w 10143"/>
                <a:gd name="T25" fmla="*/ 2541 h 8238"/>
                <a:gd name="T26" fmla="*/ 6970 w 10143"/>
                <a:gd name="T27" fmla="*/ 2839 h 8238"/>
                <a:gd name="T28" fmla="*/ 8575 w 10143"/>
                <a:gd name="T29" fmla="*/ 7940 h 8238"/>
                <a:gd name="T30" fmla="*/ 9845 w 10143"/>
                <a:gd name="T31" fmla="*/ 6670 h 8238"/>
                <a:gd name="T32" fmla="*/ 8872 w 10143"/>
                <a:gd name="T33" fmla="*/ 5760 h 8238"/>
                <a:gd name="T34" fmla="*/ 9507 w 10143"/>
                <a:gd name="T35" fmla="*/ 5390 h 8238"/>
                <a:gd name="T36" fmla="*/ 9359 w 10143"/>
                <a:gd name="T37" fmla="*/ 2700 h 8238"/>
                <a:gd name="T38" fmla="*/ 8565 w 10143"/>
                <a:gd name="T39" fmla="*/ 1906 h 8238"/>
                <a:gd name="T40" fmla="*/ 2699 w 10143"/>
                <a:gd name="T41" fmla="*/ 2055 h 8238"/>
                <a:gd name="T42" fmla="*/ 2479 w 10143"/>
                <a:gd name="T43" fmla="*/ 2541 h 8238"/>
                <a:gd name="T44" fmla="*/ 1568 w 10143"/>
                <a:gd name="T45" fmla="*/ 1568 h 8238"/>
                <a:gd name="T46" fmla="*/ 9845 w 10143"/>
                <a:gd name="T47" fmla="*/ 5548 h 8238"/>
                <a:gd name="T48" fmla="*/ 8872 w 10143"/>
                <a:gd name="T49" fmla="*/ 2862 h 8238"/>
                <a:gd name="T50" fmla="*/ 9210 w 10143"/>
                <a:gd name="T51" fmla="*/ 5252 h 8238"/>
                <a:gd name="T52" fmla="*/ 9845 w 10143"/>
                <a:gd name="T53" fmla="*/ 1271 h 8238"/>
                <a:gd name="T54" fmla="*/ 1568 w 10143"/>
                <a:gd name="T55" fmla="*/ 933 h 8238"/>
                <a:gd name="T56" fmla="*/ 9845 w 10143"/>
                <a:gd name="T57" fmla="*/ 1271 h 8238"/>
                <a:gd name="T58" fmla="*/ 1568 w 10143"/>
                <a:gd name="T59" fmla="*/ 636 h 8238"/>
                <a:gd name="T60" fmla="*/ 9845 w 10143"/>
                <a:gd name="T61" fmla="*/ 298 h 8238"/>
                <a:gd name="T62" fmla="*/ 9845 w 10143"/>
                <a:gd name="T63" fmla="*/ 636 h 8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143" h="8238">
                  <a:moveTo>
                    <a:pt x="9994" y="0"/>
                  </a:moveTo>
                  <a:lnTo>
                    <a:pt x="1419" y="0"/>
                  </a:lnTo>
                  <a:cubicBezTo>
                    <a:pt x="1337" y="0"/>
                    <a:pt x="1270" y="67"/>
                    <a:pt x="1270" y="149"/>
                  </a:cubicBezTo>
                  <a:lnTo>
                    <a:pt x="1270" y="2541"/>
                  </a:lnTo>
                  <a:lnTo>
                    <a:pt x="148" y="2541"/>
                  </a:lnTo>
                  <a:cubicBezTo>
                    <a:pt x="66" y="2541"/>
                    <a:pt x="0" y="2608"/>
                    <a:pt x="0" y="2690"/>
                  </a:cubicBezTo>
                  <a:lnTo>
                    <a:pt x="0" y="8089"/>
                  </a:lnTo>
                  <a:cubicBezTo>
                    <a:pt x="0" y="8171"/>
                    <a:pt x="66" y="8238"/>
                    <a:pt x="148" y="8238"/>
                  </a:cubicBezTo>
                  <a:lnTo>
                    <a:pt x="8723" y="8238"/>
                  </a:lnTo>
                  <a:cubicBezTo>
                    <a:pt x="8806" y="8238"/>
                    <a:pt x="8872" y="8171"/>
                    <a:pt x="8872" y="8089"/>
                  </a:cubicBezTo>
                  <a:lnTo>
                    <a:pt x="8872" y="6967"/>
                  </a:lnTo>
                  <a:lnTo>
                    <a:pt x="9994" y="6967"/>
                  </a:lnTo>
                  <a:cubicBezTo>
                    <a:pt x="10076" y="6967"/>
                    <a:pt x="10143" y="6901"/>
                    <a:pt x="10143" y="6819"/>
                  </a:cubicBezTo>
                  <a:lnTo>
                    <a:pt x="10143" y="149"/>
                  </a:lnTo>
                  <a:cubicBezTo>
                    <a:pt x="10143" y="67"/>
                    <a:pt x="10076" y="0"/>
                    <a:pt x="9994" y="0"/>
                  </a:cubicBezTo>
                  <a:close/>
                  <a:moveTo>
                    <a:pt x="8575" y="7940"/>
                  </a:moveTo>
                  <a:lnTo>
                    <a:pt x="297" y="7940"/>
                  </a:lnTo>
                  <a:lnTo>
                    <a:pt x="297" y="2839"/>
                  </a:lnTo>
                  <a:lnTo>
                    <a:pt x="6282" y="2839"/>
                  </a:lnTo>
                  <a:cubicBezTo>
                    <a:pt x="6364" y="2839"/>
                    <a:pt x="6431" y="2772"/>
                    <a:pt x="6431" y="2690"/>
                  </a:cubicBezTo>
                  <a:cubicBezTo>
                    <a:pt x="6431" y="2608"/>
                    <a:pt x="6364" y="2541"/>
                    <a:pt x="6282" y="2541"/>
                  </a:cubicBezTo>
                  <a:lnTo>
                    <a:pt x="2861" y="2541"/>
                  </a:lnTo>
                  <a:cubicBezTo>
                    <a:pt x="2924" y="2438"/>
                    <a:pt x="2966" y="2323"/>
                    <a:pt x="2985" y="2204"/>
                  </a:cubicBezTo>
                  <a:lnTo>
                    <a:pt x="8427" y="2204"/>
                  </a:lnTo>
                  <a:cubicBezTo>
                    <a:pt x="8447" y="2325"/>
                    <a:pt x="8490" y="2439"/>
                    <a:pt x="8551" y="2541"/>
                  </a:cubicBezTo>
                  <a:lnTo>
                    <a:pt x="6970" y="2541"/>
                  </a:lnTo>
                  <a:cubicBezTo>
                    <a:pt x="6888" y="2541"/>
                    <a:pt x="6821" y="2608"/>
                    <a:pt x="6821" y="2690"/>
                  </a:cubicBezTo>
                  <a:cubicBezTo>
                    <a:pt x="6821" y="2772"/>
                    <a:pt x="6888" y="2839"/>
                    <a:pt x="6970" y="2839"/>
                  </a:cubicBezTo>
                  <a:lnTo>
                    <a:pt x="8575" y="2839"/>
                  </a:lnTo>
                  <a:lnTo>
                    <a:pt x="8575" y="7940"/>
                  </a:lnTo>
                  <a:close/>
                  <a:moveTo>
                    <a:pt x="9845" y="5548"/>
                  </a:moveTo>
                  <a:lnTo>
                    <a:pt x="9845" y="6670"/>
                  </a:lnTo>
                  <a:lnTo>
                    <a:pt x="8872" y="6670"/>
                  </a:lnTo>
                  <a:lnTo>
                    <a:pt x="8872" y="5760"/>
                  </a:lnTo>
                  <a:cubicBezTo>
                    <a:pt x="8995" y="5619"/>
                    <a:pt x="9171" y="5538"/>
                    <a:pt x="9359" y="5538"/>
                  </a:cubicBezTo>
                  <a:cubicBezTo>
                    <a:pt x="9441" y="5538"/>
                    <a:pt x="9507" y="5472"/>
                    <a:pt x="9507" y="5390"/>
                  </a:cubicBezTo>
                  <a:lnTo>
                    <a:pt x="9507" y="2849"/>
                  </a:lnTo>
                  <a:cubicBezTo>
                    <a:pt x="9507" y="2767"/>
                    <a:pt x="9441" y="2700"/>
                    <a:pt x="9359" y="2700"/>
                  </a:cubicBezTo>
                  <a:cubicBezTo>
                    <a:pt x="9003" y="2700"/>
                    <a:pt x="8713" y="2410"/>
                    <a:pt x="8713" y="2055"/>
                  </a:cubicBezTo>
                  <a:cubicBezTo>
                    <a:pt x="8713" y="1973"/>
                    <a:pt x="8647" y="1906"/>
                    <a:pt x="8565" y="1906"/>
                  </a:cubicBezTo>
                  <a:lnTo>
                    <a:pt x="2848" y="1906"/>
                  </a:lnTo>
                  <a:cubicBezTo>
                    <a:pt x="2766" y="1906"/>
                    <a:pt x="2699" y="1973"/>
                    <a:pt x="2699" y="2055"/>
                  </a:cubicBezTo>
                  <a:cubicBezTo>
                    <a:pt x="2699" y="2236"/>
                    <a:pt x="2622" y="2410"/>
                    <a:pt x="2489" y="2532"/>
                  </a:cubicBezTo>
                  <a:cubicBezTo>
                    <a:pt x="2485" y="2535"/>
                    <a:pt x="2482" y="2538"/>
                    <a:pt x="2479" y="2541"/>
                  </a:cubicBezTo>
                  <a:lnTo>
                    <a:pt x="1568" y="2541"/>
                  </a:lnTo>
                  <a:lnTo>
                    <a:pt x="1568" y="1568"/>
                  </a:lnTo>
                  <a:lnTo>
                    <a:pt x="9845" y="1568"/>
                  </a:lnTo>
                  <a:lnTo>
                    <a:pt x="9845" y="5548"/>
                  </a:lnTo>
                  <a:close/>
                  <a:moveTo>
                    <a:pt x="8872" y="5376"/>
                  </a:moveTo>
                  <a:lnTo>
                    <a:pt x="8872" y="2862"/>
                  </a:lnTo>
                  <a:cubicBezTo>
                    <a:pt x="8974" y="2924"/>
                    <a:pt x="9088" y="2966"/>
                    <a:pt x="9210" y="2986"/>
                  </a:cubicBezTo>
                  <a:lnTo>
                    <a:pt x="9210" y="5252"/>
                  </a:lnTo>
                  <a:cubicBezTo>
                    <a:pt x="9090" y="5271"/>
                    <a:pt x="8975" y="5314"/>
                    <a:pt x="8872" y="5376"/>
                  </a:cubicBezTo>
                  <a:close/>
                  <a:moveTo>
                    <a:pt x="9845" y="1271"/>
                  </a:moveTo>
                  <a:lnTo>
                    <a:pt x="1568" y="1271"/>
                  </a:lnTo>
                  <a:lnTo>
                    <a:pt x="1568" y="933"/>
                  </a:lnTo>
                  <a:lnTo>
                    <a:pt x="9845" y="933"/>
                  </a:lnTo>
                  <a:lnTo>
                    <a:pt x="9845" y="1271"/>
                  </a:lnTo>
                  <a:close/>
                  <a:moveTo>
                    <a:pt x="9845" y="636"/>
                  </a:moveTo>
                  <a:lnTo>
                    <a:pt x="1568" y="636"/>
                  </a:lnTo>
                  <a:lnTo>
                    <a:pt x="1568" y="298"/>
                  </a:lnTo>
                  <a:lnTo>
                    <a:pt x="9845" y="298"/>
                  </a:lnTo>
                  <a:lnTo>
                    <a:pt x="9845" y="636"/>
                  </a:lnTo>
                  <a:close/>
                  <a:moveTo>
                    <a:pt x="9845" y="63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33">
              <a:extLst>
                <a:ext uri="{FF2B5EF4-FFF2-40B4-BE49-F238E27FC236}">
                  <a16:creationId xmlns:a16="http://schemas.microsoft.com/office/drawing/2014/main" id="{4AC57E99-0E43-3436-B48A-E9646D48E9A8}"/>
                </a:ext>
              </a:extLst>
            </p:cNvPr>
            <p:cNvSpPr>
              <a:spLocks noEditPoints="1"/>
            </p:cNvSpPr>
            <p:nvPr/>
          </p:nvSpPr>
          <p:spPr bwMode="auto">
            <a:xfrm>
              <a:off x="7356475" y="1770063"/>
              <a:ext cx="12700" cy="12700"/>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6" y="298"/>
                    <a:pt x="0" y="231"/>
                    <a:pt x="0" y="149"/>
                  </a:cubicBezTo>
                  <a:cubicBezTo>
                    <a:pt x="0" y="67"/>
                    <a:pt x="66"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34">
              <a:extLst>
                <a:ext uri="{FF2B5EF4-FFF2-40B4-BE49-F238E27FC236}">
                  <a16:creationId xmlns:a16="http://schemas.microsoft.com/office/drawing/2014/main" id="{AB9CCAE6-6098-E608-97A3-4E22984CF67C}"/>
                </a:ext>
              </a:extLst>
            </p:cNvPr>
            <p:cNvSpPr>
              <a:spLocks noEditPoints="1"/>
            </p:cNvSpPr>
            <p:nvPr/>
          </p:nvSpPr>
          <p:spPr bwMode="auto">
            <a:xfrm>
              <a:off x="7356475" y="1930400"/>
              <a:ext cx="12700" cy="12700"/>
            </a:xfrm>
            <a:custGeom>
              <a:avLst/>
              <a:gdLst>
                <a:gd name="T0" fmla="*/ 297 w 297"/>
                <a:gd name="T1" fmla="*/ 148 h 297"/>
                <a:gd name="T2" fmla="*/ 149 w 297"/>
                <a:gd name="T3" fmla="*/ 297 h 297"/>
                <a:gd name="T4" fmla="*/ 0 w 297"/>
                <a:gd name="T5" fmla="*/ 148 h 297"/>
                <a:gd name="T6" fmla="*/ 149 w 297"/>
                <a:gd name="T7" fmla="*/ 0 h 297"/>
                <a:gd name="T8" fmla="*/ 297 w 297"/>
                <a:gd name="T9" fmla="*/ 148 h 297"/>
                <a:gd name="T10" fmla="*/ 297 w 297"/>
                <a:gd name="T11" fmla="*/ 148 h 297"/>
              </a:gdLst>
              <a:ahLst/>
              <a:cxnLst>
                <a:cxn ang="0">
                  <a:pos x="T0" y="T1"/>
                </a:cxn>
                <a:cxn ang="0">
                  <a:pos x="T2" y="T3"/>
                </a:cxn>
                <a:cxn ang="0">
                  <a:pos x="T4" y="T5"/>
                </a:cxn>
                <a:cxn ang="0">
                  <a:pos x="T6" y="T7"/>
                </a:cxn>
                <a:cxn ang="0">
                  <a:pos x="T8" y="T9"/>
                </a:cxn>
                <a:cxn ang="0">
                  <a:pos x="T10" y="T11"/>
                </a:cxn>
              </a:cxnLst>
              <a:rect l="0" t="0" r="r" b="b"/>
              <a:pathLst>
                <a:path w="297" h="297">
                  <a:moveTo>
                    <a:pt x="297" y="148"/>
                  </a:moveTo>
                  <a:cubicBezTo>
                    <a:pt x="297" y="231"/>
                    <a:pt x="231" y="297"/>
                    <a:pt x="149" y="297"/>
                  </a:cubicBezTo>
                  <a:cubicBezTo>
                    <a:pt x="66" y="297"/>
                    <a:pt x="0" y="231"/>
                    <a:pt x="0" y="148"/>
                  </a:cubicBezTo>
                  <a:cubicBezTo>
                    <a:pt x="0" y="66"/>
                    <a:pt x="66" y="0"/>
                    <a:pt x="149" y="0"/>
                  </a:cubicBezTo>
                  <a:cubicBezTo>
                    <a:pt x="231" y="0"/>
                    <a:pt x="297" y="66"/>
                    <a:pt x="297" y="148"/>
                  </a:cubicBezTo>
                  <a:close/>
                  <a:moveTo>
                    <a:pt x="297" y="14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35">
              <a:extLst>
                <a:ext uri="{FF2B5EF4-FFF2-40B4-BE49-F238E27FC236}">
                  <a16:creationId xmlns:a16="http://schemas.microsoft.com/office/drawing/2014/main" id="{2742DD56-4918-CCA1-C1B7-BBC7ED61128C}"/>
                </a:ext>
              </a:extLst>
            </p:cNvPr>
            <p:cNvSpPr>
              <a:spLocks noEditPoints="1"/>
            </p:cNvSpPr>
            <p:nvPr/>
          </p:nvSpPr>
          <p:spPr bwMode="auto">
            <a:xfrm>
              <a:off x="7073900" y="1770063"/>
              <a:ext cx="11113"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36">
              <a:extLst>
                <a:ext uri="{FF2B5EF4-FFF2-40B4-BE49-F238E27FC236}">
                  <a16:creationId xmlns:a16="http://schemas.microsoft.com/office/drawing/2014/main" id="{78A4682F-2ACC-9666-6471-0E1D8C80B8BC}"/>
                </a:ext>
              </a:extLst>
            </p:cNvPr>
            <p:cNvSpPr>
              <a:spLocks noEditPoints="1"/>
            </p:cNvSpPr>
            <p:nvPr/>
          </p:nvSpPr>
          <p:spPr bwMode="auto">
            <a:xfrm>
              <a:off x="7023100" y="1819275"/>
              <a:ext cx="296863" cy="173037"/>
            </a:xfrm>
            <a:custGeom>
              <a:avLst/>
              <a:gdLst>
                <a:gd name="T0" fmla="*/ 7453 w 7602"/>
                <a:gd name="T1" fmla="*/ 794 h 4427"/>
                <a:gd name="T2" fmla="*/ 6808 w 7602"/>
                <a:gd name="T3" fmla="*/ 149 h 4427"/>
                <a:gd name="T4" fmla="*/ 6659 w 7602"/>
                <a:gd name="T5" fmla="*/ 0 h 4427"/>
                <a:gd name="T6" fmla="*/ 943 w 7602"/>
                <a:gd name="T7" fmla="*/ 0 h 4427"/>
                <a:gd name="T8" fmla="*/ 794 w 7602"/>
                <a:gd name="T9" fmla="*/ 149 h 4427"/>
                <a:gd name="T10" fmla="*/ 149 w 7602"/>
                <a:gd name="T11" fmla="*/ 794 h 4427"/>
                <a:gd name="T12" fmla="*/ 0 w 7602"/>
                <a:gd name="T13" fmla="*/ 943 h 4427"/>
                <a:gd name="T14" fmla="*/ 0 w 7602"/>
                <a:gd name="T15" fmla="*/ 3484 h 4427"/>
                <a:gd name="T16" fmla="*/ 149 w 7602"/>
                <a:gd name="T17" fmla="*/ 3633 h 4427"/>
                <a:gd name="T18" fmla="*/ 794 w 7602"/>
                <a:gd name="T19" fmla="*/ 4278 h 4427"/>
                <a:gd name="T20" fmla="*/ 943 w 7602"/>
                <a:gd name="T21" fmla="*/ 4427 h 4427"/>
                <a:gd name="T22" fmla="*/ 6659 w 7602"/>
                <a:gd name="T23" fmla="*/ 4427 h 4427"/>
                <a:gd name="T24" fmla="*/ 6808 w 7602"/>
                <a:gd name="T25" fmla="*/ 4278 h 4427"/>
                <a:gd name="T26" fmla="*/ 7453 w 7602"/>
                <a:gd name="T27" fmla="*/ 3633 h 4427"/>
                <a:gd name="T28" fmla="*/ 7602 w 7602"/>
                <a:gd name="T29" fmla="*/ 3484 h 4427"/>
                <a:gd name="T30" fmla="*/ 7602 w 7602"/>
                <a:gd name="T31" fmla="*/ 943 h 4427"/>
                <a:gd name="T32" fmla="*/ 7453 w 7602"/>
                <a:gd name="T33" fmla="*/ 794 h 4427"/>
                <a:gd name="T34" fmla="*/ 7304 w 7602"/>
                <a:gd name="T35" fmla="*/ 3347 h 4427"/>
                <a:gd name="T36" fmla="*/ 6522 w 7602"/>
                <a:gd name="T37" fmla="*/ 4129 h 4427"/>
                <a:gd name="T38" fmla="*/ 1080 w 7602"/>
                <a:gd name="T39" fmla="*/ 4129 h 4427"/>
                <a:gd name="T40" fmla="*/ 298 w 7602"/>
                <a:gd name="T41" fmla="*/ 3347 h 4427"/>
                <a:gd name="T42" fmla="*/ 298 w 7602"/>
                <a:gd name="T43" fmla="*/ 1080 h 4427"/>
                <a:gd name="T44" fmla="*/ 1080 w 7602"/>
                <a:gd name="T45" fmla="*/ 298 h 4427"/>
                <a:gd name="T46" fmla="*/ 6522 w 7602"/>
                <a:gd name="T47" fmla="*/ 298 h 4427"/>
                <a:gd name="T48" fmla="*/ 7304 w 7602"/>
                <a:gd name="T49" fmla="*/ 1080 h 4427"/>
                <a:gd name="T50" fmla="*/ 7304 w 7602"/>
                <a:gd name="T51" fmla="*/ 3347 h 4427"/>
                <a:gd name="T52" fmla="*/ 7304 w 7602"/>
                <a:gd name="T53" fmla="*/ 3347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02" h="4427">
                  <a:moveTo>
                    <a:pt x="7453" y="794"/>
                  </a:moveTo>
                  <a:cubicBezTo>
                    <a:pt x="7098" y="794"/>
                    <a:pt x="6808" y="505"/>
                    <a:pt x="6808" y="149"/>
                  </a:cubicBezTo>
                  <a:cubicBezTo>
                    <a:pt x="6808" y="67"/>
                    <a:pt x="6741" y="0"/>
                    <a:pt x="6659" y="0"/>
                  </a:cubicBezTo>
                  <a:lnTo>
                    <a:pt x="943" y="0"/>
                  </a:lnTo>
                  <a:cubicBezTo>
                    <a:pt x="860" y="0"/>
                    <a:pt x="794" y="67"/>
                    <a:pt x="794" y="149"/>
                  </a:cubicBezTo>
                  <a:cubicBezTo>
                    <a:pt x="794" y="505"/>
                    <a:pt x="504" y="794"/>
                    <a:pt x="149" y="794"/>
                  </a:cubicBezTo>
                  <a:cubicBezTo>
                    <a:pt x="66" y="794"/>
                    <a:pt x="0" y="861"/>
                    <a:pt x="0" y="943"/>
                  </a:cubicBezTo>
                  <a:lnTo>
                    <a:pt x="0" y="3484"/>
                  </a:lnTo>
                  <a:cubicBezTo>
                    <a:pt x="0" y="3566"/>
                    <a:pt x="66" y="3633"/>
                    <a:pt x="149" y="3633"/>
                  </a:cubicBezTo>
                  <a:cubicBezTo>
                    <a:pt x="504" y="3633"/>
                    <a:pt x="794" y="3922"/>
                    <a:pt x="794" y="4278"/>
                  </a:cubicBezTo>
                  <a:cubicBezTo>
                    <a:pt x="794" y="4360"/>
                    <a:pt x="860" y="4427"/>
                    <a:pt x="943" y="4427"/>
                  </a:cubicBezTo>
                  <a:lnTo>
                    <a:pt x="6659" y="4427"/>
                  </a:lnTo>
                  <a:cubicBezTo>
                    <a:pt x="6742" y="4427"/>
                    <a:pt x="6808" y="4360"/>
                    <a:pt x="6808" y="4278"/>
                  </a:cubicBezTo>
                  <a:cubicBezTo>
                    <a:pt x="6808" y="3922"/>
                    <a:pt x="7098" y="3633"/>
                    <a:pt x="7453" y="3633"/>
                  </a:cubicBezTo>
                  <a:cubicBezTo>
                    <a:pt x="7536" y="3633"/>
                    <a:pt x="7602" y="3566"/>
                    <a:pt x="7602" y="3484"/>
                  </a:cubicBezTo>
                  <a:lnTo>
                    <a:pt x="7602" y="943"/>
                  </a:lnTo>
                  <a:cubicBezTo>
                    <a:pt x="7602" y="861"/>
                    <a:pt x="7536" y="794"/>
                    <a:pt x="7453" y="794"/>
                  </a:cubicBezTo>
                  <a:close/>
                  <a:moveTo>
                    <a:pt x="7304" y="3347"/>
                  </a:moveTo>
                  <a:cubicBezTo>
                    <a:pt x="6904" y="3411"/>
                    <a:pt x="6586" y="3728"/>
                    <a:pt x="6522" y="4129"/>
                  </a:cubicBezTo>
                  <a:lnTo>
                    <a:pt x="1080" y="4129"/>
                  </a:lnTo>
                  <a:cubicBezTo>
                    <a:pt x="1016" y="3728"/>
                    <a:pt x="698" y="3411"/>
                    <a:pt x="298" y="3347"/>
                  </a:cubicBezTo>
                  <a:lnTo>
                    <a:pt x="298" y="1080"/>
                  </a:lnTo>
                  <a:cubicBezTo>
                    <a:pt x="698" y="1016"/>
                    <a:pt x="1016" y="699"/>
                    <a:pt x="1080" y="298"/>
                  </a:cubicBezTo>
                  <a:lnTo>
                    <a:pt x="6522" y="298"/>
                  </a:lnTo>
                  <a:cubicBezTo>
                    <a:pt x="6586" y="699"/>
                    <a:pt x="6904" y="1016"/>
                    <a:pt x="7304" y="1080"/>
                  </a:cubicBezTo>
                  <a:lnTo>
                    <a:pt x="7304" y="3347"/>
                  </a:lnTo>
                  <a:close/>
                  <a:moveTo>
                    <a:pt x="7304" y="334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37">
              <a:extLst>
                <a:ext uri="{FF2B5EF4-FFF2-40B4-BE49-F238E27FC236}">
                  <a16:creationId xmlns:a16="http://schemas.microsoft.com/office/drawing/2014/main" id="{EE8BD6F5-FBC2-7AA8-4163-311F9A9697A7}"/>
                </a:ext>
              </a:extLst>
            </p:cNvPr>
            <p:cNvSpPr>
              <a:spLocks noEditPoints="1"/>
            </p:cNvSpPr>
            <p:nvPr/>
          </p:nvSpPr>
          <p:spPr bwMode="auto">
            <a:xfrm>
              <a:off x="7140575" y="1844675"/>
              <a:ext cx="61913" cy="122237"/>
            </a:xfrm>
            <a:custGeom>
              <a:avLst/>
              <a:gdLst>
                <a:gd name="T0" fmla="*/ 1419 w 1568"/>
                <a:gd name="T1" fmla="*/ 1251 h 3156"/>
                <a:gd name="T2" fmla="*/ 1568 w 1568"/>
                <a:gd name="T3" fmla="*/ 1102 h 3156"/>
                <a:gd name="T4" fmla="*/ 1568 w 1568"/>
                <a:gd name="T5" fmla="*/ 943 h 3156"/>
                <a:gd name="T6" fmla="*/ 943 w 1568"/>
                <a:gd name="T7" fmla="*/ 318 h 3156"/>
                <a:gd name="T8" fmla="*/ 933 w 1568"/>
                <a:gd name="T9" fmla="*/ 318 h 3156"/>
                <a:gd name="T10" fmla="*/ 933 w 1568"/>
                <a:gd name="T11" fmla="*/ 149 h 3156"/>
                <a:gd name="T12" fmla="*/ 784 w 1568"/>
                <a:gd name="T13" fmla="*/ 0 h 3156"/>
                <a:gd name="T14" fmla="*/ 635 w 1568"/>
                <a:gd name="T15" fmla="*/ 149 h 3156"/>
                <a:gd name="T16" fmla="*/ 635 w 1568"/>
                <a:gd name="T17" fmla="*/ 321 h 3156"/>
                <a:gd name="T18" fmla="*/ 0 w 1568"/>
                <a:gd name="T19" fmla="*/ 1023 h 3156"/>
                <a:gd name="T20" fmla="*/ 705 w 1568"/>
                <a:gd name="T21" fmla="*/ 1727 h 3156"/>
                <a:gd name="T22" fmla="*/ 863 w 1568"/>
                <a:gd name="T23" fmla="*/ 1727 h 3156"/>
                <a:gd name="T24" fmla="*/ 1270 w 1568"/>
                <a:gd name="T25" fmla="*/ 2134 h 3156"/>
                <a:gd name="T26" fmla="*/ 863 w 1568"/>
                <a:gd name="T27" fmla="*/ 2541 h 3156"/>
                <a:gd name="T28" fmla="*/ 625 w 1568"/>
                <a:gd name="T29" fmla="*/ 2541 h 3156"/>
                <a:gd name="T30" fmla="*/ 298 w 1568"/>
                <a:gd name="T31" fmla="*/ 2214 h 3156"/>
                <a:gd name="T32" fmla="*/ 149 w 1568"/>
                <a:gd name="T33" fmla="*/ 2065 h 3156"/>
                <a:gd name="T34" fmla="*/ 0 w 1568"/>
                <a:gd name="T35" fmla="*/ 2214 h 3156"/>
                <a:gd name="T36" fmla="*/ 625 w 1568"/>
                <a:gd name="T37" fmla="*/ 2839 h 3156"/>
                <a:gd name="T38" fmla="*/ 635 w 1568"/>
                <a:gd name="T39" fmla="*/ 2839 h 3156"/>
                <a:gd name="T40" fmla="*/ 635 w 1568"/>
                <a:gd name="T41" fmla="*/ 3008 h 3156"/>
                <a:gd name="T42" fmla="*/ 784 w 1568"/>
                <a:gd name="T43" fmla="*/ 3156 h 3156"/>
                <a:gd name="T44" fmla="*/ 933 w 1568"/>
                <a:gd name="T45" fmla="*/ 3008 h 3156"/>
                <a:gd name="T46" fmla="*/ 933 w 1568"/>
                <a:gd name="T47" fmla="*/ 2835 h 3156"/>
                <a:gd name="T48" fmla="*/ 1568 w 1568"/>
                <a:gd name="T49" fmla="*/ 2134 h 3156"/>
                <a:gd name="T50" fmla="*/ 863 w 1568"/>
                <a:gd name="T51" fmla="*/ 1430 h 3156"/>
                <a:gd name="T52" fmla="*/ 705 w 1568"/>
                <a:gd name="T53" fmla="*/ 1430 h 3156"/>
                <a:gd name="T54" fmla="*/ 298 w 1568"/>
                <a:gd name="T55" fmla="*/ 1023 h 3156"/>
                <a:gd name="T56" fmla="*/ 705 w 1568"/>
                <a:gd name="T57" fmla="*/ 616 h 3156"/>
                <a:gd name="T58" fmla="*/ 943 w 1568"/>
                <a:gd name="T59" fmla="*/ 616 h 3156"/>
                <a:gd name="T60" fmla="*/ 1270 w 1568"/>
                <a:gd name="T61" fmla="*/ 943 h 3156"/>
                <a:gd name="T62" fmla="*/ 1270 w 1568"/>
                <a:gd name="T63" fmla="*/ 1102 h 3156"/>
                <a:gd name="T64" fmla="*/ 1419 w 1568"/>
                <a:gd name="T65" fmla="*/ 1251 h 3156"/>
                <a:gd name="T66" fmla="*/ 1419 w 1568"/>
                <a:gd name="T67" fmla="*/ 1251 h 3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156">
                  <a:moveTo>
                    <a:pt x="1419" y="1251"/>
                  </a:moveTo>
                  <a:cubicBezTo>
                    <a:pt x="1501" y="1251"/>
                    <a:pt x="1568" y="1184"/>
                    <a:pt x="1568" y="1102"/>
                  </a:cubicBezTo>
                  <a:lnTo>
                    <a:pt x="1568" y="943"/>
                  </a:lnTo>
                  <a:cubicBezTo>
                    <a:pt x="1568" y="598"/>
                    <a:pt x="1287" y="318"/>
                    <a:pt x="943" y="318"/>
                  </a:cubicBezTo>
                  <a:lnTo>
                    <a:pt x="933" y="318"/>
                  </a:lnTo>
                  <a:lnTo>
                    <a:pt x="933" y="149"/>
                  </a:lnTo>
                  <a:cubicBezTo>
                    <a:pt x="933" y="67"/>
                    <a:pt x="866" y="0"/>
                    <a:pt x="784" y="0"/>
                  </a:cubicBezTo>
                  <a:cubicBezTo>
                    <a:pt x="702" y="0"/>
                    <a:pt x="635" y="67"/>
                    <a:pt x="635" y="149"/>
                  </a:cubicBezTo>
                  <a:lnTo>
                    <a:pt x="635" y="321"/>
                  </a:lnTo>
                  <a:cubicBezTo>
                    <a:pt x="279" y="356"/>
                    <a:pt x="0" y="658"/>
                    <a:pt x="0" y="1023"/>
                  </a:cubicBezTo>
                  <a:cubicBezTo>
                    <a:pt x="0" y="1411"/>
                    <a:pt x="316" y="1727"/>
                    <a:pt x="705" y="1727"/>
                  </a:cubicBezTo>
                  <a:lnTo>
                    <a:pt x="863" y="1727"/>
                  </a:lnTo>
                  <a:cubicBezTo>
                    <a:pt x="1088" y="1727"/>
                    <a:pt x="1270" y="1910"/>
                    <a:pt x="1270" y="2134"/>
                  </a:cubicBezTo>
                  <a:cubicBezTo>
                    <a:pt x="1270" y="2359"/>
                    <a:pt x="1088" y="2541"/>
                    <a:pt x="863" y="2541"/>
                  </a:cubicBezTo>
                  <a:lnTo>
                    <a:pt x="625" y="2541"/>
                  </a:lnTo>
                  <a:cubicBezTo>
                    <a:pt x="445" y="2541"/>
                    <a:pt x="298" y="2394"/>
                    <a:pt x="298" y="2214"/>
                  </a:cubicBezTo>
                  <a:cubicBezTo>
                    <a:pt x="298" y="2131"/>
                    <a:pt x="231" y="2065"/>
                    <a:pt x="149" y="2065"/>
                  </a:cubicBezTo>
                  <a:cubicBezTo>
                    <a:pt x="67" y="2065"/>
                    <a:pt x="0" y="2131"/>
                    <a:pt x="0" y="2214"/>
                  </a:cubicBezTo>
                  <a:cubicBezTo>
                    <a:pt x="0" y="2558"/>
                    <a:pt x="280" y="2839"/>
                    <a:pt x="625" y="2839"/>
                  </a:cubicBezTo>
                  <a:lnTo>
                    <a:pt x="635" y="2839"/>
                  </a:lnTo>
                  <a:lnTo>
                    <a:pt x="635" y="3008"/>
                  </a:lnTo>
                  <a:cubicBezTo>
                    <a:pt x="635" y="3090"/>
                    <a:pt x="702" y="3156"/>
                    <a:pt x="784" y="3156"/>
                  </a:cubicBezTo>
                  <a:cubicBezTo>
                    <a:pt x="866" y="3156"/>
                    <a:pt x="933" y="3090"/>
                    <a:pt x="933" y="3008"/>
                  </a:cubicBezTo>
                  <a:lnTo>
                    <a:pt x="933" y="2835"/>
                  </a:lnTo>
                  <a:cubicBezTo>
                    <a:pt x="1289" y="2800"/>
                    <a:pt x="1568" y="2499"/>
                    <a:pt x="1568" y="2134"/>
                  </a:cubicBezTo>
                  <a:cubicBezTo>
                    <a:pt x="1568" y="1746"/>
                    <a:pt x="1252" y="1430"/>
                    <a:pt x="863" y="1430"/>
                  </a:cubicBezTo>
                  <a:lnTo>
                    <a:pt x="705" y="1430"/>
                  </a:lnTo>
                  <a:cubicBezTo>
                    <a:pt x="480" y="1430"/>
                    <a:pt x="298" y="1247"/>
                    <a:pt x="298" y="1023"/>
                  </a:cubicBezTo>
                  <a:cubicBezTo>
                    <a:pt x="298" y="798"/>
                    <a:pt x="480" y="616"/>
                    <a:pt x="705" y="616"/>
                  </a:cubicBezTo>
                  <a:lnTo>
                    <a:pt x="943" y="616"/>
                  </a:lnTo>
                  <a:cubicBezTo>
                    <a:pt x="1123" y="616"/>
                    <a:pt x="1270" y="763"/>
                    <a:pt x="1270" y="943"/>
                  </a:cubicBezTo>
                  <a:lnTo>
                    <a:pt x="1270" y="1102"/>
                  </a:lnTo>
                  <a:cubicBezTo>
                    <a:pt x="1270" y="1184"/>
                    <a:pt x="1337" y="1251"/>
                    <a:pt x="1419" y="1251"/>
                  </a:cubicBezTo>
                  <a:close/>
                  <a:moveTo>
                    <a:pt x="1419" y="125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38">
              <a:extLst>
                <a:ext uri="{FF2B5EF4-FFF2-40B4-BE49-F238E27FC236}">
                  <a16:creationId xmlns:a16="http://schemas.microsoft.com/office/drawing/2014/main" id="{1C2FB5F8-AD00-927B-A8F7-0F2DA25F322E}"/>
                </a:ext>
              </a:extLst>
            </p:cNvPr>
            <p:cNvSpPr>
              <a:spLocks noEditPoints="1"/>
            </p:cNvSpPr>
            <p:nvPr/>
          </p:nvSpPr>
          <p:spPr bwMode="auto">
            <a:xfrm>
              <a:off x="7307263" y="1819275"/>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339">
              <a:extLst>
                <a:ext uri="{FF2B5EF4-FFF2-40B4-BE49-F238E27FC236}">
                  <a16:creationId xmlns:a16="http://schemas.microsoft.com/office/drawing/2014/main" id="{A6EC3D7B-9235-52B6-A6DF-48CA3DC6853C}"/>
                </a:ext>
              </a:extLst>
            </p:cNvPr>
            <p:cNvSpPr>
              <a:spLocks noEditPoints="1"/>
            </p:cNvSpPr>
            <p:nvPr/>
          </p:nvSpPr>
          <p:spPr bwMode="auto">
            <a:xfrm>
              <a:off x="7307263" y="1979613"/>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340">
              <a:extLst>
                <a:ext uri="{FF2B5EF4-FFF2-40B4-BE49-F238E27FC236}">
                  <a16:creationId xmlns:a16="http://schemas.microsoft.com/office/drawing/2014/main" id="{E83B4170-BA43-B2BD-5E18-55D5CCF46B7B}"/>
                </a:ext>
              </a:extLst>
            </p:cNvPr>
            <p:cNvSpPr>
              <a:spLocks noEditPoints="1"/>
            </p:cNvSpPr>
            <p:nvPr/>
          </p:nvSpPr>
          <p:spPr bwMode="auto">
            <a:xfrm>
              <a:off x="7023100" y="1819275"/>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6" y="298"/>
                    <a:pt x="0" y="231"/>
                    <a:pt x="0" y="149"/>
                  </a:cubicBezTo>
                  <a:cubicBezTo>
                    <a:pt x="0" y="67"/>
                    <a:pt x="66"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41">
              <a:extLst>
                <a:ext uri="{FF2B5EF4-FFF2-40B4-BE49-F238E27FC236}">
                  <a16:creationId xmlns:a16="http://schemas.microsoft.com/office/drawing/2014/main" id="{884F4DC0-7687-0BC3-BD2E-20499759DEEC}"/>
                </a:ext>
              </a:extLst>
            </p:cNvPr>
            <p:cNvSpPr>
              <a:spLocks noEditPoints="1"/>
            </p:cNvSpPr>
            <p:nvPr/>
          </p:nvSpPr>
          <p:spPr bwMode="auto">
            <a:xfrm>
              <a:off x="7023100" y="1979613"/>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6" y="298"/>
                    <a:pt x="0" y="231"/>
                    <a:pt x="0" y="149"/>
                  </a:cubicBezTo>
                  <a:cubicBezTo>
                    <a:pt x="0" y="67"/>
                    <a:pt x="66"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18" name="Grupo 17">
            <a:extLst>
              <a:ext uri="{FF2B5EF4-FFF2-40B4-BE49-F238E27FC236}">
                <a16:creationId xmlns:a16="http://schemas.microsoft.com/office/drawing/2014/main" id="{D91683DD-EFD1-8A99-7F3E-E52CFA217435}"/>
              </a:ext>
            </a:extLst>
          </p:cNvPr>
          <p:cNvGrpSpPr/>
          <p:nvPr/>
        </p:nvGrpSpPr>
        <p:grpSpPr>
          <a:xfrm>
            <a:off x="4389419" y="3255105"/>
            <a:ext cx="377825" cy="393700"/>
            <a:chOff x="6229350" y="1658938"/>
            <a:chExt cx="377825" cy="393700"/>
          </a:xfrm>
          <a:solidFill>
            <a:schemeClr val="bg1"/>
          </a:solidFill>
        </p:grpSpPr>
        <p:sp>
          <p:nvSpPr>
            <p:cNvPr id="19" name="Freeform 342">
              <a:extLst>
                <a:ext uri="{FF2B5EF4-FFF2-40B4-BE49-F238E27FC236}">
                  <a16:creationId xmlns:a16="http://schemas.microsoft.com/office/drawing/2014/main" id="{FFF3878D-78D0-0BBC-33D8-090F2E485F30}"/>
                </a:ext>
              </a:extLst>
            </p:cNvPr>
            <p:cNvSpPr>
              <a:spLocks noEditPoints="1"/>
            </p:cNvSpPr>
            <p:nvPr/>
          </p:nvSpPr>
          <p:spPr bwMode="auto">
            <a:xfrm>
              <a:off x="6251575" y="1754188"/>
              <a:ext cx="333375" cy="298450"/>
            </a:xfrm>
            <a:custGeom>
              <a:avLst/>
              <a:gdLst>
                <a:gd name="T0" fmla="*/ 8493 w 8572"/>
                <a:gd name="T1" fmla="*/ 6962 h 7678"/>
                <a:gd name="T2" fmla="*/ 8385 w 8572"/>
                <a:gd name="T3" fmla="*/ 6793 h 7678"/>
                <a:gd name="T4" fmla="*/ 7509 w 8572"/>
                <a:gd name="T5" fmla="*/ 5918 h 7678"/>
                <a:gd name="T6" fmla="*/ 8122 w 8572"/>
                <a:gd name="T7" fmla="*/ 3839 h 7678"/>
                <a:gd name="T8" fmla="*/ 4283 w 8572"/>
                <a:gd name="T9" fmla="*/ 0 h 7678"/>
                <a:gd name="T10" fmla="*/ 444 w 8572"/>
                <a:gd name="T11" fmla="*/ 3839 h 7678"/>
                <a:gd name="T12" fmla="*/ 1057 w 8572"/>
                <a:gd name="T13" fmla="*/ 5918 h 7678"/>
                <a:gd name="T14" fmla="*/ 181 w 8572"/>
                <a:gd name="T15" fmla="*/ 6793 h 7678"/>
                <a:gd name="T16" fmla="*/ 141 w 8572"/>
                <a:gd name="T17" fmla="*/ 7412 h 7678"/>
                <a:gd name="T18" fmla="*/ 278 w 8572"/>
                <a:gd name="T19" fmla="*/ 7534 h 7678"/>
                <a:gd name="T20" fmla="*/ 848 w 8572"/>
                <a:gd name="T21" fmla="*/ 7460 h 7678"/>
                <a:gd name="T22" fmla="*/ 1664 w 8572"/>
                <a:gd name="T23" fmla="*/ 6643 h 7678"/>
                <a:gd name="T24" fmla="*/ 4283 w 8572"/>
                <a:gd name="T25" fmla="*/ 7678 h 7678"/>
                <a:gd name="T26" fmla="*/ 6902 w 8572"/>
                <a:gd name="T27" fmla="*/ 6643 h 7678"/>
                <a:gd name="T28" fmla="*/ 7719 w 8572"/>
                <a:gd name="T29" fmla="*/ 7460 h 7678"/>
                <a:gd name="T30" fmla="*/ 8289 w 8572"/>
                <a:gd name="T31" fmla="*/ 7534 h 7678"/>
                <a:gd name="T32" fmla="*/ 8493 w 8572"/>
                <a:gd name="T33" fmla="*/ 6962 h 7678"/>
                <a:gd name="T34" fmla="*/ 635 w 8572"/>
                <a:gd name="T35" fmla="*/ 7247 h 7678"/>
                <a:gd name="T36" fmla="*/ 429 w 8572"/>
                <a:gd name="T37" fmla="*/ 7274 h 7678"/>
                <a:gd name="T38" fmla="*/ 394 w 8572"/>
                <a:gd name="T39" fmla="*/ 7006 h 7678"/>
                <a:gd name="T40" fmla="*/ 1233 w 8572"/>
                <a:gd name="T41" fmla="*/ 6167 h 7678"/>
                <a:gd name="T42" fmla="*/ 1453 w 8572"/>
                <a:gd name="T43" fmla="*/ 6429 h 7678"/>
                <a:gd name="T44" fmla="*/ 635 w 8572"/>
                <a:gd name="T45" fmla="*/ 7247 h 7678"/>
                <a:gd name="T46" fmla="*/ 4283 w 8572"/>
                <a:gd name="T47" fmla="*/ 7377 h 7678"/>
                <a:gd name="T48" fmla="*/ 745 w 8572"/>
                <a:gd name="T49" fmla="*/ 3839 h 7678"/>
                <a:gd name="T50" fmla="*/ 4283 w 8572"/>
                <a:gd name="T51" fmla="*/ 301 h 7678"/>
                <a:gd name="T52" fmla="*/ 7821 w 8572"/>
                <a:gd name="T53" fmla="*/ 3839 h 7678"/>
                <a:gd name="T54" fmla="*/ 4283 w 8572"/>
                <a:gd name="T55" fmla="*/ 7377 h 7678"/>
                <a:gd name="T56" fmla="*/ 8137 w 8572"/>
                <a:gd name="T57" fmla="*/ 7274 h 7678"/>
                <a:gd name="T58" fmla="*/ 7931 w 8572"/>
                <a:gd name="T59" fmla="*/ 7247 h 7678"/>
                <a:gd name="T60" fmla="*/ 7114 w 8572"/>
                <a:gd name="T61" fmla="*/ 6429 h 7678"/>
                <a:gd name="T62" fmla="*/ 7333 w 8572"/>
                <a:gd name="T63" fmla="*/ 6167 h 7678"/>
                <a:gd name="T64" fmla="*/ 8172 w 8572"/>
                <a:gd name="T65" fmla="*/ 7006 h 7678"/>
                <a:gd name="T66" fmla="*/ 8137 w 8572"/>
                <a:gd name="T67" fmla="*/ 7274 h 7678"/>
                <a:gd name="T68" fmla="*/ 8137 w 8572"/>
                <a:gd name="T69" fmla="*/ 7274 h 7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72" h="7678">
                  <a:moveTo>
                    <a:pt x="8493" y="6962"/>
                  </a:moveTo>
                  <a:cubicBezTo>
                    <a:pt x="8470" y="6899"/>
                    <a:pt x="8432" y="6841"/>
                    <a:pt x="8385" y="6793"/>
                  </a:cubicBezTo>
                  <a:lnTo>
                    <a:pt x="7509" y="5918"/>
                  </a:lnTo>
                  <a:cubicBezTo>
                    <a:pt x="7897" y="5318"/>
                    <a:pt x="8122" y="4604"/>
                    <a:pt x="8122" y="3839"/>
                  </a:cubicBezTo>
                  <a:cubicBezTo>
                    <a:pt x="8122" y="1722"/>
                    <a:pt x="6400" y="0"/>
                    <a:pt x="4283" y="0"/>
                  </a:cubicBezTo>
                  <a:cubicBezTo>
                    <a:pt x="2166" y="0"/>
                    <a:pt x="444" y="1722"/>
                    <a:pt x="444" y="3839"/>
                  </a:cubicBezTo>
                  <a:cubicBezTo>
                    <a:pt x="444" y="4604"/>
                    <a:pt x="670" y="5318"/>
                    <a:pt x="1057" y="5918"/>
                  </a:cubicBezTo>
                  <a:lnTo>
                    <a:pt x="181" y="6793"/>
                  </a:lnTo>
                  <a:cubicBezTo>
                    <a:pt x="16" y="6959"/>
                    <a:pt x="0" y="7227"/>
                    <a:pt x="141" y="7412"/>
                  </a:cubicBezTo>
                  <a:cubicBezTo>
                    <a:pt x="178" y="7461"/>
                    <a:pt x="225" y="7503"/>
                    <a:pt x="278" y="7534"/>
                  </a:cubicBezTo>
                  <a:cubicBezTo>
                    <a:pt x="460" y="7640"/>
                    <a:pt x="698" y="7609"/>
                    <a:pt x="848" y="7460"/>
                  </a:cubicBezTo>
                  <a:lnTo>
                    <a:pt x="1664" y="6643"/>
                  </a:lnTo>
                  <a:cubicBezTo>
                    <a:pt x="2351" y="7284"/>
                    <a:pt x="3272" y="7678"/>
                    <a:pt x="4283" y="7678"/>
                  </a:cubicBezTo>
                  <a:cubicBezTo>
                    <a:pt x="5295" y="7678"/>
                    <a:pt x="6216" y="7284"/>
                    <a:pt x="6902" y="6643"/>
                  </a:cubicBezTo>
                  <a:lnTo>
                    <a:pt x="7719" y="7460"/>
                  </a:lnTo>
                  <a:cubicBezTo>
                    <a:pt x="7868" y="7609"/>
                    <a:pt x="8106" y="7640"/>
                    <a:pt x="8289" y="7534"/>
                  </a:cubicBezTo>
                  <a:cubicBezTo>
                    <a:pt x="8484" y="7420"/>
                    <a:pt x="8572" y="7173"/>
                    <a:pt x="8493" y="6962"/>
                  </a:cubicBezTo>
                  <a:close/>
                  <a:moveTo>
                    <a:pt x="635" y="7247"/>
                  </a:moveTo>
                  <a:cubicBezTo>
                    <a:pt x="581" y="7301"/>
                    <a:pt x="494" y="7312"/>
                    <a:pt x="429" y="7274"/>
                  </a:cubicBezTo>
                  <a:cubicBezTo>
                    <a:pt x="334" y="7219"/>
                    <a:pt x="316" y="7084"/>
                    <a:pt x="394" y="7006"/>
                  </a:cubicBezTo>
                  <a:lnTo>
                    <a:pt x="1233" y="6167"/>
                  </a:lnTo>
                  <a:cubicBezTo>
                    <a:pt x="1302" y="6258"/>
                    <a:pt x="1376" y="6345"/>
                    <a:pt x="1453" y="6429"/>
                  </a:cubicBezTo>
                  <a:lnTo>
                    <a:pt x="635" y="7247"/>
                  </a:lnTo>
                  <a:close/>
                  <a:moveTo>
                    <a:pt x="4283" y="7377"/>
                  </a:moveTo>
                  <a:cubicBezTo>
                    <a:pt x="2332" y="7377"/>
                    <a:pt x="745" y="5790"/>
                    <a:pt x="745" y="3839"/>
                  </a:cubicBezTo>
                  <a:cubicBezTo>
                    <a:pt x="745" y="1888"/>
                    <a:pt x="2332" y="301"/>
                    <a:pt x="4283" y="301"/>
                  </a:cubicBezTo>
                  <a:cubicBezTo>
                    <a:pt x="6234" y="301"/>
                    <a:pt x="7821" y="1888"/>
                    <a:pt x="7821" y="3839"/>
                  </a:cubicBezTo>
                  <a:cubicBezTo>
                    <a:pt x="7821" y="5790"/>
                    <a:pt x="6234" y="7377"/>
                    <a:pt x="4283" y="7377"/>
                  </a:cubicBezTo>
                  <a:close/>
                  <a:moveTo>
                    <a:pt x="8137" y="7274"/>
                  </a:moveTo>
                  <a:cubicBezTo>
                    <a:pt x="8072" y="7312"/>
                    <a:pt x="7985" y="7301"/>
                    <a:pt x="7931" y="7247"/>
                  </a:cubicBezTo>
                  <a:lnTo>
                    <a:pt x="7114" y="6429"/>
                  </a:lnTo>
                  <a:cubicBezTo>
                    <a:pt x="7191" y="6345"/>
                    <a:pt x="7264" y="6258"/>
                    <a:pt x="7333" y="6167"/>
                  </a:cubicBezTo>
                  <a:lnTo>
                    <a:pt x="8172" y="7006"/>
                  </a:lnTo>
                  <a:cubicBezTo>
                    <a:pt x="8250" y="7084"/>
                    <a:pt x="8232" y="7219"/>
                    <a:pt x="8137" y="7274"/>
                  </a:cubicBezTo>
                  <a:close/>
                  <a:moveTo>
                    <a:pt x="8137" y="727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43">
              <a:extLst>
                <a:ext uri="{FF2B5EF4-FFF2-40B4-BE49-F238E27FC236}">
                  <a16:creationId xmlns:a16="http://schemas.microsoft.com/office/drawing/2014/main" id="{7E05A1E3-73DC-827E-347F-9BC2435E0D51}"/>
                </a:ext>
              </a:extLst>
            </p:cNvPr>
            <p:cNvSpPr>
              <a:spLocks noEditPoints="1"/>
            </p:cNvSpPr>
            <p:nvPr/>
          </p:nvSpPr>
          <p:spPr bwMode="auto">
            <a:xfrm>
              <a:off x="6300788" y="1785938"/>
              <a:ext cx="234950" cy="236537"/>
            </a:xfrm>
            <a:custGeom>
              <a:avLst/>
              <a:gdLst>
                <a:gd name="T0" fmla="*/ 4732 w 6074"/>
                <a:gd name="T1" fmla="*/ 517 h 6074"/>
                <a:gd name="T2" fmla="*/ 4524 w 6074"/>
                <a:gd name="T3" fmla="*/ 557 h 6074"/>
                <a:gd name="T4" fmla="*/ 4564 w 6074"/>
                <a:gd name="T5" fmla="*/ 766 h 6074"/>
                <a:gd name="T6" fmla="*/ 5773 w 6074"/>
                <a:gd name="T7" fmla="*/ 3037 h 6074"/>
                <a:gd name="T8" fmla="*/ 3037 w 6074"/>
                <a:gd name="T9" fmla="*/ 5773 h 6074"/>
                <a:gd name="T10" fmla="*/ 301 w 6074"/>
                <a:gd name="T11" fmla="*/ 3037 h 6074"/>
                <a:gd name="T12" fmla="*/ 3037 w 6074"/>
                <a:gd name="T13" fmla="*/ 301 h 6074"/>
                <a:gd name="T14" fmla="*/ 3962 w 6074"/>
                <a:gd name="T15" fmla="*/ 461 h 6074"/>
                <a:gd name="T16" fmla="*/ 4155 w 6074"/>
                <a:gd name="T17" fmla="*/ 370 h 6074"/>
                <a:gd name="T18" fmla="*/ 4064 w 6074"/>
                <a:gd name="T19" fmla="*/ 178 h 6074"/>
                <a:gd name="T20" fmla="*/ 3037 w 6074"/>
                <a:gd name="T21" fmla="*/ 0 h 6074"/>
                <a:gd name="T22" fmla="*/ 0 w 6074"/>
                <a:gd name="T23" fmla="*/ 3037 h 6074"/>
                <a:gd name="T24" fmla="*/ 3037 w 6074"/>
                <a:gd name="T25" fmla="*/ 6074 h 6074"/>
                <a:gd name="T26" fmla="*/ 6074 w 6074"/>
                <a:gd name="T27" fmla="*/ 3037 h 6074"/>
                <a:gd name="T28" fmla="*/ 4732 w 6074"/>
                <a:gd name="T29" fmla="*/ 517 h 6074"/>
                <a:gd name="T30" fmla="*/ 4732 w 6074"/>
                <a:gd name="T31" fmla="*/ 517 h 6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74" h="6074">
                  <a:moveTo>
                    <a:pt x="4732" y="517"/>
                  </a:moveTo>
                  <a:cubicBezTo>
                    <a:pt x="4664" y="470"/>
                    <a:pt x="4570" y="488"/>
                    <a:pt x="4524" y="557"/>
                  </a:cubicBezTo>
                  <a:cubicBezTo>
                    <a:pt x="4477" y="626"/>
                    <a:pt x="4496" y="720"/>
                    <a:pt x="4564" y="766"/>
                  </a:cubicBezTo>
                  <a:cubicBezTo>
                    <a:pt x="5321" y="1276"/>
                    <a:pt x="5773" y="2125"/>
                    <a:pt x="5773" y="3037"/>
                  </a:cubicBezTo>
                  <a:cubicBezTo>
                    <a:pt x="5773" y="4546"/>
                    <a:pt x="4546" y="5773"/>
                    <a:pt x="3037" y="5773"/>
                  </a:cubicBezTo>
                  <a:cubicBezTo>
                    <a:pt x="1528" y="5773"/>
                    <a:pt x="301" y="4546"/>
                    <a:pt x="301" y="3037"/>
                  </a:cubicBezTo>
                  <a:cubicBezTo>
                    <a:pt x="301" y="1528"/>
                    <a:pt x="1528" y="301"/>
                    <a:pt x="3037" y="301"/>
                  </a:cubicBezTo>
                  <a:cubicBezTo>
                    <a:pt x="3355" y="301"/>
                    <a:pt x="3666" y="355"/>
                    <a:pt x="3962" y="461"/>
                  </a:cubicBezTo>
                  <a:cubicBezTo>
                    <a:pt x="4040" y="489"/>
                    <a:pt x="4126" y="448"/>
                    <a:pt x="4155" y="370"/>
                  </a:cubicBezTo>
                  <a:cubicBezTo>
                    <a:pt x="4183" y="292"/>
                    <a:pt x="4142" y="206"/>
                    <a:pt x="4064" y="178"/>
                  </a:cubicBezTo>
                  <a:cubicBezTo>
                    <a:pt x="3735" y="60"/>
                    <a:pt x="3390" y="0"/>
                    <a:pt x="3037" y="0"/>
                  </a:cubicBezTo>
                  <a:cubicBezTo>
                    <a:pt x="1363" y="0"/>
                    <a:pt x="0" y="1362"/>
                    <a:pt x="0" y="3037"/>
                  </a:cubicBezTo>
                  <a:cubicBezTo>
                    <a:pt x="0" y="4711"/>
                    <a:pt x="1363" y="6074"/>
                    <a:pt x="3037" y="6074"/>
                  </a:cubicBezTo>
                  <a:cubicBezTo>
                    <a:pt x="4712" y="6074"/>
                    <a:pt x="6074" y="4711"/>
                    <a:pt x="6074" y="3037"/>
                  </a:cubicBezTo>
                  <a:cubicBezTo>
                    <a:pt x="6074" y="2025"/>
                    <a:pt x="5573" y="1083"/>
                    <a:pt x="4732" y="517"/>
                  </a:cubicBezTo>
                  <a:close/>
                  <a:moveTo>
                    <a:pt x="4732" y="5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44">
              <a:extLst>
                <a:ext uri="{FF2B5EF4-FFF2-40B4-BE49-F238E27FC236}">
                  <a16:creationId xmlns:a16="http://schemas.microsoft.com/office/drawing/2014/main" id="{FBF2846E-0352-FFAF-A90D-12C0FF121D98}"/>
                </a:ext>
              </a:extLst>
            </p:cNvPr>
            <p:cNvSpPr>
              <a:spLocks noEditPoints="1"/>
            </p:cNvSpPr>
            <p:nvPr/>
          </p:nvSpPr>
          <p:spPr bwMode="auto">
            <a:xfrm>
              <a:off x="6388100" y="1835150"/>
              <a:ext cx="60325" cy="136525"/>
            </a:xfrm>
            <a:custGeom>
              <a:avLst/>
              <a:gdLst>
                <a:gd name="T0" fmla="*/ 1434 w 1584"/>
                <a:gd name="T1" fmla="*/ 1423 h 3508"/>
                <a:gd name="T2" fmla="*/ 1584 w 1584"/>
                <a:gd name="T3" fmla="*/ 1273 h 3508"/>
                <a:gd name="T4" fmla="*/ 1584 w 1584"/>
                <a:gd name="T5" fmla="*/ 1112 h 3508"/>
                <a:gd name="T6" fmla="*/ 952 w 1584"/>
                <a:gd name="T7" fmla="*/ 481 h 3508"/>
                <a:gd name="T8" fmla="*/ 942 w 1584"/>
                <a:gd name="T9" fmla="*/ 481 h 3508"/>
                <a:gd name="T10" fmla="*/ 942 w 1584"/>
                <a:gd name="T11" fmla="*/ 150 h 3508"/>
                <a:gd name="T12" fmla="*/ 792 w 1584"/>
                <a:gd name="T13" fmla="*/ 0 h 3508"/>
                <a:gd name="T14" fmla="*/ 642 w 1584"/>
                <a:gd name="T15" fmla="*/ 150 h 3508"/>
                <a:gd name="T16" fmla="*/ 642 w 1584"/>
                <a:gd name="T17" fmla="*/ 484 h 3508"/>
                <a:gd name="T18" fmla="*/ 0 w 1584"/>
                <a:gd name="T19" fmla="*/ 1193 h 3508"/>
                <a:gd name="T20" fmla="*/ 712 w 1584"/>
                <a:gd name="T21" fmla="*/ 1904 h 3508"/>
                <a:gd name="T22" fmla="*/ 872 w 1584"/>
                <a:gd name="T23" fmla="*/ 1904 h 3508"/>
                <a:gd name="T24" fmla="*/ 1283 w 1584"/>
                <a:gd name="T25" fmla="*/ 2315 h 3508"/>
                <a:gd name="T26" fmla="*/ 872 w 1584"/>
                <a:gd name="T27" fmla="*/ 2726 h 3508"/>
                <a:gd name="T28" fmla="*/ 632 w 1584"/>
                <a:gd name="T29" fmla="*/ 2726 h 3508"/>
                <a:gd name="T30" fmla="*/ 301 w 1584"/>
                <a:gd name="T31" fmla="*/ 2395 h 3508"/>
                <a:gd name="T32" fmla="*/ 151 w 1584"/>
                <a:gd name="T33" fmla="*/ 2245 h 3508"/>
                <a:gd name="T34" fmla="*/ 0 w 1584"/>
                <a:gd name="T35" fmla="*/ 2395 h 3508"/>
                <a:gd name="T36" fmla="*/ 632 w 1584"/>
                <a:gd name="T37" fmla="*/ 3027 h 3508"/>
                <a:gd name="T38" fmla="*/ 642 w 1584"/>
                <a:gd name="T39" fmla="*/ 3027 h 3508"/>
                <a:gd name="T40" fmla="*/ 642 w 1584"/>
                <a:gd name="T41" fmla="*/ 3358 h 3508"/>
                <a:gd name="T42" fmla="*/ 792 w 1584"/>
                <a:gd name="T43" fmla="*/ 3508 h 3508"/>
                <a:gd name="T44" fmla="*/ 942 w 1584"/>
                <a:gd name="T45" fmla="*/ 3358 h 3508"/>
                <a:gd name="T46" fmla="*/ 942 w 1584"/>
                <a:gd name="T47" fmla="*/ 3023 h 3508"/>
                <a:gd name="T48" fmla="*/ 1584 w 1584"/>
                <a:gd name="T49" fmla="*/ 2315 h 3508"/>
                <a:gd name="T50" fmla="*/ 872 w 1584"/>
                <a:gd name="T51" fmla="*/ 1604 h 3508"/>
                <a:gd name="T52" fmla="*/ 712 w 1584"/>
                <a:gd name="T53" fmla="*/ 1604 h 3508"/>
                <a:gd name="T54" fmla="*/ 301 w 1584"/>
                <a:gd name="T55" fmla="*/ 1193 h 3508"/>
                <a:gd name="T56" fmla="*/ 712 w 1584"/>
                <a:gd name="T57" fmla="*/ 782 h 3508"/>
                <a:gd name="T58" fmla="*/ 953 w 1584"/>
                <a:gd name="T59" fmla="*/ 782 h 3508"/>
                <a:gd name="T60" fmla="*/ 1283 w 1584"/>
                <a:gd name="T61" fmla="*/ 1112 h 3508"/>
                <a:gd name="T62" fmla="*/ 1283 w 1584"/>
                <a:gd name="T63" fmla="*/ 1273 h 3508"/>
                <a:gd name="T64" fmla="*/ 1434 w 1584"/>
                <a:gd name="T65" fmla="*/ 1423 h 3508"/>
                <a:gd name="T66" fmla="*/ 1434 w 1584"/>
                <a:gd name="T67" fmla="*/ 1423 h 3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84" h="3508">
                  <a:moveTo>
                    <a:pt x="1434" y="1423"/>
                  </a:moveTo>
                  <a:cubicBezTo>
                    <a:pt x="1517" y="1423"/>
                    <a:pt x="1584" y="1356"/>
                    <a:pt x="1584" y="1273"/>
                  </a:cubicBezTo>
                  <a:lnTo>
                    <a:pt x="1584" y="1112"/>
                  </a:lnTo>
                  <a:cubicBezTo>
                    <a:pt x="1584" y="764"/>
                    <a:pt x="1301" y="481"/>
                    <a:pt x="952" y="481"/>
                  </a:cubicBezTo>
                  <a:lnTo>
                    <a:pt x="942" y="481"/>
                  </a:lnTo>
                  <a:lnTo>
                    <a:pt x="942" y="150"/>
                  </a:lnTo>
                  <a:cubicBezTo>
                    <a:pt x="942" y="67"/>
                    <a:pt x="875" y="0"/>
                    <a:pt x="792" y="0"/>
                  </a:cubicBezTo>
                  <a:cubicBezTo>
                    <a:pt x="709" y="0"/>
                    <a:pt x="642" y="67"/>
                    <a:pt x="642" y="150"/>
                  </a:cubicBezTo>
                  <a:lnTo>
                    <a:pt x="642" y="484"/>
                  </a:lnTo>
                  <a:cubicBezTo>
                    <a:pt x="282" y="520"/>
                    <a:pt x="0" y="824"/>
                    <a:pt x="0" y="1193"/>
                  </a:cubicBezTo>
                  <a:cubicBezTo>
                    <a:pt x="0" y="1585"/>
                    <a:pt x="320" y="1904"/>
                    <a:pt x="712" y="1904"/>
                  </a:cubicBezTo>
                  <a:lnTo>
                    <a:pt x="872" y="1904"/>
                  </a:lnTo>
                  <a:cubicBezTo>
                    <a:pt x="1099" y="1904"/>
                    <a:pt x="1283" y="2089"/>
                    <a:pt x="1283" y="2315"/>
                  </a:cubicBezTo>
                  <a:cubicBezTo>
                    <a:pt x="1283" y="2542"/>
                    <a:pt x="1099" y="2726"/>
                    <a:pt x="872" y="2726"/>
                  </a:cubicBezTo>
                  <a:lnTo>
                    <a:pt x="632" y="2726"/>
                  </a:lnTo>
                  <a:cubicBezTo>
                    <a:pt x="449" y="2726"/>
                    <a:pt x="301" y="2578"/>
                    <a:pt x="301" y="2395"/>
                  </a:cubicBezTo>
                  <a:cubicBezTo>
                    <a:pt x="301" y="2312"/>
                    <a:pt x="234" y="2245"/>
                    <a:pt x="151" y="2245"/>
                  </a:cubicBezTo>
                  <a:cubicBezTo>
                    <a:pt x="68" y="2245"/>
                    <a:pt x="0" y="2312"/>
                    <a:pt x="0" y="2395"/>
                  </a:cubicBezTo>
                  <a:cubicBezTo>
                    <a:pt x="0" y="2744"/>
                    <a:pt x="284" y="3027"/>
                    <a:pt x="632" y="3027"/>
                  </a:cubicBezTo>
                  <a:lnTo>
                    <a:pt x="642" y="3027"/>
                  </a:lnTo>
                  <a:lnTo>
                    <a:pt x="642" y="3358"/>
                  </a:lnTo>
                  <a:cubicBezTo>
                    <a:pt x="642" y="3441"/>
                    <a:pt x="709" y="3508"/>
                    <a:pt x="792" y="3508"/>
                  </a:cubicBezTo>
                  <a:cubicBezTo>
                    <a:pt x="875" y="3508"/>
                    <a:pt x="942" y="3441"/>
                    <a:pt x="942" y="3358"/>
                  </a:cubicBezTo>
                  <a:lnTo>
                    <a:pt x="942" y="3023"/>
                  </a:lnTo>
                  <a:cubicBezTo>
                    <a:pt x="1302" y="2988"/>
                    <a:pt x="1584" y="2684"/>
                    <a:pt x="1584" y="2315"/>
                  </a:cubicBezTo>
                  <a:cubicBezTo>
                    <a:pt x="1584" y="1923"/>
                    <a:pt x="1265" y="1604"/>
                    <a:pt x="872" y="1604"/>
                  </a:cubicBezTo>
                  <a:lnTo>
                    <a:pt x="712" y="1604"/>
                  </a:lnTo>
                  <a:cubicBezTo>
                    <a:pt x="485" y="1604"/>
                    <a:pt x="301" y="1419"/>
                    <a:pt x="301" y="1193"/>
                  </a:cubicBezTo>
                  <a:cubicBezTo>
                    <a:pt x="301" y="966"/>
                    <a:pt x="485" y="782"/>
                    <a:pt x="712" y="782"/>
                  </a:cubicBezTo>
                  <a:lnTo>
                    <a:pt x="953" y="782"/>
                  </a:lnTo>
                  <a:cubicBezTo>
                    <a:pt x="1135" y="782"/>
                    <a:pt x="1283" y="930"/>
                    <a:pt x="1283" y="1112"/>
                  </a:cubicBezTo>
                  <a:lnTo>
                    <a:pt x="1283" y="1273"/>
                  </a:lnTo>
                  <a:cubicBezTo>
                    <a:pt x="1283" y="1356"/>
                    <a:pt x="1351" y="1423"/>
                    <a:pt x="1434" y="1423"/>
                  </a:cubicBezTo>
                  <a:close/>
                  <a:moveTo>
                    <a:pt x="1434" y="14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45">
              <a:extLst>
                <a:ext uri="{FF2B5EF4-FFF2-40B4-BE49-F238E27FC236}">
                  <a16:creationId xmlns:a16="http://schemas.microsoft.com/office/drawing/2014/main" id="{35920514-52FE-91F8-502C-E2A55922093A}"/>
                </a:ext>
              </a:extLst>
            </p:cNvPr>
            <p:cNvSpPr>
              <a:spLocks noEditPoints="1"/>
            </p:cNvSpPr>
            <p:nvPr/>
          </p:nvSpPr>
          <p:spPr bwMode="auto">
            <a:xfrm>
              <a:off x="6480175" y="1703388"/>
              <a:ext cx="88900" cy="82550"/>
            </a:xfrm>
            <a:custGeom>
              <a:avLst/>
              <a:gdLst>
                <a:gd name="T0" fmla="*/ 1705 w 2277"/>
                <a:gd name="T1" fmla="*/ 182 h 2127"/>
                <a:gd name="T2" fmla="*/ 987 w 2277"/>
                <a:gd name="T3" fmla="*/ 54 h 2127"/>
                <a:gd name="T4" fmla="*/ 390 w 2277"/>
                <a:gd name="T5" fmla="*/ 472 h 2127"/>
                <a:gd name="T6" fmla="*/ 45 w 2277"/>
                <a:gd name="T7" fmla="*/ 1013 h 2127"/>
                <a:gd name="T8" fmla="*/ 90 w 2277"/>
                <a:gd name="T9" fmla="*/ 1220 h 2127"/>
                <a:gd name="T10" fmla="*/ 1442 w 2277"/>
                <a:gd name="T11" fmla="*/ 2083 h 2127"/>
                <a:gd name="T12" fmla="*/ 1650 w 2277"/>
                <a:gd name="T13" fmla="*/ 2037 h 2127"/>
                <a:gd name="T14" fmla="*/ 1995 w 2277"/>
                <a:gd name="T15" fmla="*/ 1497 h 2127"/>
                <a:gd name="T16" fmla="*/ 1705 w 2277"/>
                <a:gd name="T17" fmla="*/ 182 h 2127"/>
                <a:gd name="T18" fmla="*/ 1741 w 2277"/>
                <a:gd name="T19" fmla="*/ 1335 h 2127"/>
                <a:gd name="T20" fmla="*/ 1477 w 2277"/>
                <a:gd name="T21" fmla="*/ 1749 h 2127"/>
                <a:gd name="T22" fmla="*/ 379 w 2277"/>
                <a:gd name="T23" fmla="*/ 1048 h 2127"/>
                <a:gd name="T24" fmla="*/ 643 w 2277"/>
                <a:gd name="T25" fmla="*/ 634 h 2127"/>
                <a:gd name="T26" fmla="*/ 1052 w 2277"/>
                <a:gd name="T27" fmla="*/ 348 h 2127"/>
                <a:gd name="T28" fmla="*/ 1543 w 2277"/>
                <a:gd name="T29" fmla="*/ 435 h 2127"/>
                <a:gd name="T30" fmla="*/ 1741 w 2277"/>
                <a:gd name="T31" fmla="*/ 1335 h 2127"/>
                <a:gd name="T32" fmla="*/ 1741 w 2277"/>
                <a:gd name="T33" fmla="*/ 1335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77" h="2127">
                  <a:moveTo>
                    <a:pt x="1705" y="182"/>
                  </a:moveTo>
                  <a:cubicBezTo>
                    <a:pt x="1490" y="45"/>
                    <a:pt x="1236" y="0"/>
                    <a:pt x="987" y="54"/>
                  </a:cubicBezTo>
                  <a:cubicBezTo>
                    <a:pt x="739" y="109"/>
                    <a:pt x="527" y="258"/>
                    <a:pt x="390" y="472"/>
                  </a:cubicBezTo>
                  <a:lnTo>
                    <a:pt x="45" y="1013"/>
                  </a:lnTo>
                  <a:cubicBezTo>
                    <a:pt x="0" y="1082"/>
                    <a:pt x="21" y="1176"/>
                    <a:pt x="90" y="1220"/>
                  </a:cubicBezTo>
                  <a:lnTo>
                    <a:pt x="1442" y="2083"/>
                  </a:lnTo>
                  <a:cubicBezTo>
                    <a:pt x="1511" y="2127"/>
                    <a:pt x="1606" y="2106"/>
                    <a:pt x="1650" y="2037"/>
                  </a:cubicBezTo>
                  <a:lnTo>
                    <a:pt x="1995" y="1497"/>
                  </a:lnTo>
                  <a:cubicBezTo>
                    <a:pt x="2277" y="1054"/>
                    <a:pt x="2147" y="464"/>
                    <a:pt x="1705" y="182"/>
                  </a:cubicBezTo>
                  <a:close/>
                  <a:moveTo>
                    <a:pt x="1741" y="1335"/>
                  </a:moveTo>
                  <a:lnTo>
                    <a:pt x="1477" y="1749"/>
                  </a:lnTo>
                  <a:lnTo>
                    <a:pt x="379" y="1048"/>
                  </a:lnTo>
                  <a:lnTo>
                    <a:pt x="643" y="634"/>
                  </a:lnTo>
                  <a:cubicBezTo>
                    <a:pt x="737" y="487"/>
                    <a:pt x="882" y="386"/>
                    <a:pt x="1052" y="348"/>
                  </a:cubicBezTo>
                  <a:cubicBezTo>
                    <a:pt x="1222" y="311"/>
                    <a:pt x="1396" y="342"/>
                    <a:pt x="1543" y="435"/>
                  </a:cubicBezTo>
                  <a:cubicBezTo>
                    <a:pt x="1846" y="629"/>
                    <a:pt x="1935" y="1032"/>
                    <a:pt x="1741" y="1335"/>
                  </a:cubicBezTo>
                  <a:close/>
                  <a:moveTo>
                    <a:pt x="1741" y="13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46">
              <a:extLst>
                <a:ext uri="{FF2B5EF4-FFF2-40B4-BE49-F238E27FC236}">
                  <a16:creationId xmlns:a16="http://schemas.microsoft.com/office/drawing/2014/main" id="{2C8E3BAA-7CCF-B087-C8F5-1F294A4E10A0}"/>
                </a:ext>
              </a:extLst>
            </p:cNvPr>
            <p:cNvSpPr>
              <a:spLocks noEditPoints="1"/>
            </p:cNvSpPr>
            <p:nvPr/>
          </p:nvSpPr>
          <p:spPr bwMode="auto">
            <a:xfrm>
              <a:off x="6267450" y="1703388"/>
              <a:ext cx="88900" cy="82550"/>
            </a:xfrm>
            <a:custGeom>
              <a:avLst/>
              <a:gdLst>
                <a:gd name="T0" fmla="*/ 2233 w 2277"/>
                <a:gd name="T1" fmla="*/ 1013 h 2127"/>
                <a:gd name="T2" fmla="*/ 1888 w 2277"/>
                <a:gd name="T3" fmla="*/ 472 h 2127"/>
                <a:gd name="T4" fmla="*/ 1290 w 2277"/>
                <a:gd name="T5" fmla="*/ 54 h 2127"/>
                <a:gd name="T6" fmla="*/ 573 w 2277"/>
                <a:gd name="T7" fmla="*/ 182 h 2127"/>
                <a:gd name="T8" fmla="*/ 282 w 2277"/>
                <a:gd name="T9" fmla="*/ 1497 h 2127"/>
                <a:gd name="T10" fmla="*/ 628 w 2277"/>
                <a:gd name="T11" fmla="*/ 2037 h 2127"/>
                <a:gd name="T12" fmla="*/ 835 w 2277"/>
                <a:gd name="T13" fmla="*/ 2083 h 2127"/>
                <a:gd name="T14" fmla="*/ 2187 w 2277"/>
                <a:gd name="T15" fmla="*/ 1220 h 2127"/>
                <a:gd name="T16" fmla="*/ 2233 w 2277"/>
                <a:gd name="T17" fmla="*/ 1013 h 2127"/>
                <a:gd name="T18" fmla="*/ 800 w 2277"/>
                <a:gd name="T19" fmla="*/ 1749 h 2127"/>
                <a:gd name="T20" fmla="*/ 536 w 2277"/>
                <a:gd name="T21" fmla="*/ 1335 h 2127"/>
                <a:gd name="T22" fmla="*/ 734 w 2277"/>
                <a:gd name="T23" fmla="*/ 435 h 2127"/>
                <a:gd name="T24" fmla="*/ 1084 w 2277"/>
                <a:gd name="T25" fmla="*/ 333 h 2127"/>
                <a:gd name="T26" fmla="*/ 1225 w 2277"/>
                <a:gd name="T27" fmla="*/ 348 h 2127"/>
                <a:gd name="T28" fmla="*/ 1634 w 2277"/>
                <a:gd name="T29" fmla="*/ 634 h 2127"/>
                <a:gd name="T30" fmla="*/ 1898 w 2277"/>
                <a:gd name="T31" fmla="*/ 1048 h 2127"/>
                <a:gd name="T32" fmla="*/ 800 w 2277"/>
                <a:gd name="T33" fmla="*/ 1749 h 2127"/>
                <a:gd name="T34" fmla="*/ 800 w 2277"/>
                <a:gd name="T35" fmla="*/ 1749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7" h="2127">
                  <a:moveTo>
                    <a:pt x="2233" y="1013"/>
                  </a:moveTo>
                  <a:lnTo>
                    <a:pt x="1888" y="472"/>
                  </a:lnTo>
                  <a:cubicBezTo>
                    <a:pt x="1751" y="258"/>
                    <a:pt x="1539" y="109"/>
                    <a:pt x="1290" y="54"/>
                  </a:cubicBezTo>
                  <a:cubicBezTo>
                    <a:pt x="1042" y="0"/>
                    <a:pt x="787" y="45"/>
                    <a:pt x="573" y="182"/>
                  </a:cubicBezTo>
                  <a:cubicBezTo>
                    <a:pt x="130" y="464"/>
                    <a:pt x="0" y="1054"/>
                    <a:pt x="282" y="1497"/>
                  </a:cubicBezTo>
                  <a:lnTo>
                    <a:pt x="628" y="2037"/>
                  </a:lnTo>
                  <a:cubicBezTo>
                    <a:pt x="672" y="2106"/>
                    <a:pt x="766" y="2127"/>
                    <a:pt x="835" y="2083"/>
                  </a:cubicBezTo>
                  <a:lnTo>
                    <a:pt x="2187" y="1220"/>
                  </a:lnTo>
                  <a:cubicBezTo>
                    <a:pt x="2256" y="1176"/>
                    <a:pt x="2277" y="1082"/>
                    <a:pt x="2233" y="1013"/>
                  </a:cubicBezTo>
                  <a:close/>
                  <a:moveTo>
                    <a:pt x="800" y="1749"/>
                  </a:moveTo>
                  <a:lnTo>
                    <a:pt x="536" y="1335"/>
                  </a:lnTo>
                  <a:cubicBezTo>
                    <a:pt x="343" y="1032"/>
                    <a:pt x="432" y="629"/>
                    <a:pt x="734" y="435"/>
                  </a:cubicBezTo>
                  <a:cubicBezTo>
                    <a:pt x="840" y="368"/>
                    <a:pt x="961" y="333"/>
                    <a:pt x="1084" y="333"/>
                  </a:cubicBezTo>
                  <a:cubicBezTo>
                    <a:pt x="1131" y="333"/>
                    <a:pt x="1178" y="338"/>
                    <a:pt x="1225" y="348"/>
                  </a:cubicBezTo>
                  <a:cubicBezTo>
                    <a:pt x="1395" y="386"/>
                    <a:pt x="1540" y="487"/>
                    <a:pt x="1634" y="634"/>
                  </a:cubicBezTo>
                  <a:lnTo>
                    <a:pt x="1898" y="1048"/>
                  </a:lnTo>
                  <a:lnTo>
                    <a:pt x="800" y="1749"/>
                  </a:lnTo>
                  <a:close/>
                  <a:moveTo>
                    <a:pt x="800" y="17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4" name="Freeform 347">
              <a:extLst>
                <a:ext uri="{FF2B5EF4-FFF2-40B4-BE49-F238E27FC236}">
                  <a16:creationId xmlns:a16="http://schemas.microsoft.com/office/drawing/2014/main" id="{CD316681-9F2D-7297-3460-6A058F5B8C09}"/>
                </a:ext>
              </a:extLst>
            </p:cNvPr>
            <p:cNvSpPr>
              <a:spLocks noEditPoints="1"/>
            </p:cNvSpPr>
            <p:nvPr/>
          </p:nvSpPr>
          <p:spPr bwMode="auto">
            <a:xfrm>
              <a:off x="6546850" y="1658938"/>
              <a:ext cx="60325" cy="47625"/>
            </a:xfrm>
            <a:custGeom>
              <a:avLst/>
              <a:gdLst>
                <a:gd name="T0" fmla="*/ 1492 w 1527"/>
                <a:gd name="T1" fmla="*/ 1007 h 1250"/>
                <a:gd name="T2" fmla="*/ 954 w 1527"/>
                <a:gd name="T3" fmla="*/ 367 h 1250"/>
                <a:gd name="T4" fmla="*/ 196 w 1527"/>
                <a:gd name="T5" fmla="*/ 17 h 1250"/>
                <a:gd name="T6" fmla="*/ 17 w 1527"/>
                <a:gd name="T7" fmla="*/ 132 h 1250"/>
                <a:gd name="T8" fmla="*/ 133 w 1527"/>
                <a:gd name="T9" fmla="*/ 311 h 1250"/>
                <a:gd name="T10" fmla="*/ 772 w 1527"/>
                <a:gd name="T11" fmla="*/ 606 h 1250"/>
                <a:gd name="T12" fmla="*/ 1225 w 1527"/>
                <a:gd name="T13" fmla="*/ 1145 h 1250"/>
                <a:gd name="T14" fmla="*/ 1439 w 1527"/>
                <a:gd name="T15" fmla="*/ 1203 h 1250"/>
                <a:gd name="T16" fmla="*/ 1492 w 1527"/>
                <a:gd name="T17" fmla="*/ 1007 h 1250"/>
                <a:gd name="T18" fmla="*/ 1492 w 1527"/>
                <a:gd name="T19" fmla="*/ 1007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7" h="1250">
                  <a:moveTo>
                    <a:pt x="1492" y="1007"/>
                  </a:moveTo>
                  <a:cubicBezTo>
                    <a:pt x="1361" y="756"/>
                    <a:pt x="1181" y="540"/>
                    <a:pt x="954" y="367"/>
                  </a:cubicBezTo>
                  <a:cubicBezTo>
                    <a:pt x="728" y="194"/>
                    <a:pt x="473" y="77"/>
                    <a:pt x="196" y="17"/>
                  </a:cubicBezTo>
                  <a:cubicBezTo>
                    <a:pt x="115" y="0"/>
                    <a:pt x="35" y="51"/>
                    <a:pt x="17" y="132"/>
                  </a:cubicBezTo>
                  <a:cubicBezTo>
                    <a:pt x="0" y="214"/>
                    <a:pt x="51" y="294"/>
                    <a:pt x="133" y="311"/>
                  </a:cubicBezTo>
                  <a:cubicBezTo>
                    <a:pt x="366" y="361"/>
                    <a:pt x="581" y="461"/>
                    <a:pt x="772" y="606"/>
                  </a:cubicBezTo>
                  <a:cubicBezTo>
                    <a:pt x="963" y="752"/>
                    <a:pt x="1115" y="934"/>
                    <a:pt x="1225" y="1145"/>
                  </a:cubicBezTo>
                  <a:cubicBezTo>
                    <a:pt x="1265" y="1223"/>
                    <a:pt x="1366" y="1250"/>
                    <a:pt x="1439" y="1203"/>
                  </a:cubicBezTo>
                  <a:cubicBezTo>
                    <a:pt x="1504" y="1161"/>
                    <a:pt x="1527" y="1075"/>
                    <a:pt x="1492" y="1007"/>
                  </a:cubicBezTo>
                  <a:close/>
                  <a:moveTo>
                    <a:pt x="1492" y="100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348">
              <a:extLst>
                <a:ext uri="{FF2B5EF4-FFF2-40B4-BE49-F238E27FC236}">
                  <a16:creationId xmlns:a16="http://schemas.microsoft.com/office/drawing/2014/main" id="{1D27561D-ED5E-9A83-654C-B93896620926}"/>
                </a:ext>
              </a:extLst>
            </p:cNvPr>
            <p:cNvSpPr>
              <a:spLocks noEditPoints="1"/>
            </p:cNvSpPr>
            <p:nvPr/>
          </p:nvSpPr>
          <p:spPr bwMode="auto">
            <a:xfrm>
              <a:off x="6542088" y="1682750"/>
              <a:ext cx="42863" cy="36512"/>
            </a:xfrm>
            <a:custGeom>
              <a:avLst/>
              <a:gdLst>
                <a:gd name="T0" fmla="*/ 1058 w 1093"/>
                <a:gd name="T1" fmla="*/ 676 h 918"/>
                <a:gd name="T2" fmla="*/ 701 w 1093"/>
                <a:gd name="T3" fmla="*/ 250 h 918"/>
                <a:gd name="T4" fmla="*/ 196 w 1093"/>
                <a:gd name="T5" fmla="*/ 17 h 918"/>
                <a:gd name="T6" fmla="*/ 18 w 1093"/>
                <a:gd name="T7" fmla="*/ 133 h 918"/>
                <a:gd name="T8" fmla="*/ 133 w 1093"/>
                <a:gd name="T9" fmla="*/ 311 h 918"/>
                <a:gd name="T10" fmla="*/ 518 w 1093"/>
                <a:gd name="T11" fmla="*/ 489 h 918"/>
                <a:gd name="T12" fmla="*/ 791 w 1093"/>
                <a:gd name="T13" fmla="*/ 814 h 918"/>
                <a:gd name="T14" fmla="*/ 1006 w 1093"/>
                <a:gd name="T15" fmla="*/ 871 h 918"/>
                <a:gd name="T16" fmla="*/ 1058 w 1093"/>
                <a:gd name="T17" fmla="*/ 676 h 918"/>
                <a:gd name="T18" fmla="*/ 1058 w 1093"/>
                <a:gd name="T19" fmla="*/ 676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3" h="918">
                  <a:moveTo>
                    <a:pt x="1058" y="676"/>
                  </a:moveTo>
                  <a:cubicBezTo>
                    <a:pt x="971" y="508"/>
                    <a:pt x="851" y="365"/>
                    <a:pt x="701" y="250"/>
                  </a:cubicBezTo>
                  <a:cubicBezTo>
                    <a:pt x="550" y="135"/>
                    <a:pt x="381" y="57"/>
                    <a:pt x="196" y="17"/>
                  </a:cubicBezTo>
                  <a:cubicBezTo>
                    <a:pt x="115" y="0"/>
                    <a:pt x="35" y="52"/>
                    <a:pt x="18" y="133"/>
                  </a:cubicBezTo>
                  <a:cubicBezTo>
                    <a:pt x="0" y="214"/>
                    <a:pt x="52" y="294"/>
                    <a:pt x="133" y="311"/>
                  </a:cubicBezTo>
                  <a:cubicBezTo>
                    <a:pt x="274" y="342"/>
                    <a:pt x="403" y="401"/>
                    <a:pt x="518" y="489"/>
                  </a:cubicBezTo>
                  <a:cubicBezTo>
                    <a:pt x="633" y="577"/>
                    <a:pt x="725" y="686"/>
                    <a:pt x="791" y="814"/>
                  </a:cubicBezTo>
                  <a:cubicBezTo>
                    <a:pt x="831" y="891"/>
                    <a:pt x="932" y="918"/>
                    <a:pt x="1006" y="871"/>
                  </a:cubicBezTo>
                  <a:cubicBezTo>
                    <a:pt x="1070" y="830"/>
                    <a:pt x="1093" y="744"/>
                    <a:pt x="1058" y="676"/>
                  </a:cubicBezTo>
                  <a:close/>
                  <a:moveTo>
                    <a:pt x="1058" y="67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349">
              <a:extLst>
                <a:ext uri="{FF2B5EF4-FFF2-40B4-BE49-F238E27FC236}">
                  <a16:creationId xmlns:a16="http://schemas.microsoft.com/office/drawing/2014/main" id="{245D6622-D35C-D1E1-C938-7AFABEA723E4}"/>
                </a:ext>
              </a:extLst>
            </p:cNvPr>
            <p:cNvSpPr>
              <a:spLocks noEditPoints="1"/>
            </p:cNvSpPr>
            <p:nvPr/>
          </p:nvSpPr>
          <p:spPr bwMode="auto">
            <a:xfrm>
              <a:off x="6229350" y="1658938"/>
              <a:ext cx="60325" cy="47625"/>
            </a:xfrm>
            <a:custGeom>
              <a:avLst/>
              <a:gdLst>
                <a:gd name="T0" fmla="*/ 1510 w 1528"/>
                <a:gd name="T1" fmla="*/ 132 h 1250"/>
                <a:gd name="T2" fmla="*/ 1332 w 1528"/>
                <a:gd name="T3" fmla="*/ 17 h 1250"/>
                <a:gd name="T4" fmla="*/ 573 w 1528"/>
                <a:gd name="T5" fmla="*/ 367 h 1250"/>
                <a:gd name="T6" fmla="*/ 36 w 1528"/>
                <a:gd name="T7" fmla="*/ 1007 h 1250"/>
                <a:gd name="T8" fmla="*/ 88 w 1528"/>
                <a:gd name="T9" fmla="*/ 1203 h 1250"/>
                <a:gd name="T10" fmla="*/ 303 w 1528"/>
                <a:gd name="T11" fmla="*/ 1145 h 1250"/>
                <a:gd name="T12" fmla="*/ 756 w 1528"/>
                <a:gd name="T13" fmla="*/ 606 h 1250"/>
                <a:gd name="T14" fmla="*/ 1395 w 1528"/>
                <a:gd name="T15" fmla="*/ 311 h 1250"/>
                <a:gd name="T16" fmla="*/ 1510 w 1528"/>
                <a:gd name="T17" fmla="*/ 132 h 1250"/>
                <a:gd name="T18" fmla="*/ 1510 w 1528"/>
                <a:gd name="T19" fmla="*/ 132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8" h="1250">
                  <a:moveTo>
                    <a:pt x="1510" y="132"/>
                  </a:moveTo>
                  <a:cubicBezTo>
                    <a:pt x="1493" y="51"/>
                    <a:pt x="1413" y="0"/>
                    <a:pt x="1332" y="17"/>
                  </a:cubicBezTo>
                  <a:cubicBezTo>
                    <a:pt x="1055" y="77"/>
                    <a:pt x="800" y="194"/>
                    <a:pt x="573" y="367"/>
                  </a:cubicBezTo>
                  <a:cubicBezTo>
                    <a:pt x="347" y="540"/>
                    <a:pt x="166" y="756"/>
                    <a:pt x="36" y="1007"/>
                  </a:cubicBezTo>
                  <a:cubicBezTo>
                    <a:pt x="0" y="1075"/>
                    <a:pt x="23" y="1161"/>
                    <a:pt x="88" y="1203"/>
                  </a:cubicBezTo>
                  <a:cubicBezTo>
                    <a:pt x="161" y="1250"/>
                    <a:pt x="262" y="1223"/>
                    <a:pt x="303" y="1145"/>
                  </a:cubicBezTo>
                  <a:cubicBezTo>
                    <a:pt x="412" y="934"/>
                    <a:pt x="565" y="752"/>
                    <a:pt x="756" y="606"/>
                  </a:cubicBezTo>
                  <a:cubicBezTo>
                    <a:pt x="946" y="460"/>
                    <a:pt x="1161" y="361"/>
                    <a:pt x="1395" y="311"/>
                  </a:cubicBezTo>
                  <a:cubicBezTo>
                    <a:pt x="1476" y="294"/>
                    <a:pt x="1528" y="214"/>
                    <a:pt x="1510" y="132"/>
                  </a:cubicBezTo>
                  <a:close/>
                  <a:moveTo>
                    <a:pt x="1510" y="1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350">
              <a:extLst>
                <a:ext uri="{FF2B5EF4-FFF2-40B4-BE49-F238E27FC236}">
                  <a16:creationId xmlns:a16="http://schemas.microsoft.com/office/drawing/2014/main" id="{F5E72C4C-D46A-DC0A-05B4-37CCA5227E11}"/>
                </a:ext>
              </a:extLst>
            </p:cNvPr>
            <p:cNvSpPr>
              <a:spLocks noEditPoints="1"/>
            </p:cNvSpPr>
            <p:nvPr/>
          </p:nvSpPr>
          <p:spPr bwMode="auto">
            <a:xfrm>
              <a:off x="6251575" y="1682750"/>
              <a:ext cx="42863" cy="34925"/>
            </a:xfrm>
            <a:custGeom>
              <a:avLst/>
              <a:gdLst>
                <a:gd name="T0" fmla="*/ 1078 w 1096"/>
                <a:gd name="T1" fmla="*/ 133 h 916"/>
                <a:gd name="T2" fmla="*/ 900 w 1096"/>
                <a:gd name="T3" fmla="*/ 17 h 916"/>
                <a:gd name="T4" fmla="*/ 396 w 1096"/>
                <a:gd name="T5" fmla="*/ 250 h 916"/>
                <a:gd name="T6" fmla="*/ 38 w 1096"/>
                <a:gd name="T7" fmla="*/ 676 h 916"/>
                <a:gd name="T8" fmla="*/ 103 w 1096"/>
                <a:gd name="T9" fmla="*/ 878 h 916"/>
                <a:gd name="T10" fmla="*/ 305 w 1096"/>
                <a:gd name="T11" fmla="*/ 814 h 916"/>
                <a:gd name="T12" fmla="*/ 578 w 1096"/>
                <a:gd name="T13" fmla="*/ 489 h 916"/>
                <a:gd name="T14" fmla="*/ 963 w 1096"/>
                <a:gd name="T15" fmla="*/ 311 h 916"/>
                <a:gd name="T16" fmla="*/ 1078 w 1096"/>
                <a:gd name="T17" fmla="*/ 133 h 916"/>
                <a:gd name="T18" fmla="*/ 1078 w 1096"/>
                <a:gd name="T19" fmla="*/ 133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6" h="916">
                  <a:moveTo>
                    <a:pt x="1078" y="133"/>
                  </a:moveTo>
                  <a:cubicBezTo>
                    <a:pt x="1061" y="52"/>
                    <a:pt x="981" y="0"/>
                    <a:pt x="900" y="17"/>
                  </a:cubicBezTo>
                  <a:cubicBezTo>
                    <a:pt x="716" y="57"/>
                    <a:pt x="546" y="135"/>
                    <a:pt x="396" y="250"/>
                  </a:cubicBezTo>
                  <a:cubicBezTo>
                    <a:pt x="245" y="365"/>
                    <a:pt x="125" y="508"/>
                    <a:pt x="38" y="676"/>
                  </a:cubicBezTo>
                  <a:cubicBezTo>
                    <a:pt x="0" y="749"/>
                    <a:pt x="29" y="840"/>
                    <a:pt x="103" y="878"/>
                  </a:cubicBezTo>
                  <a:cubicBezTo>
                    <a:pt x="175" y="916"/>
                    <a:pt x="268" y="887"/>
                    <a:pt x="305" y="814"/>
                  </a:cubicBezTo>
                  <a:cubicBezTo>
                    <a:pt x="371" y="686"/>
                    <a:pt x="463" y="577"/>
                    <a:pt x="578" y="489"/>
                  </a:cubicBezTo>
                  <a:cubicBezTo>
                    <a:pt x="693" y="401"/>
                    <a:pt x="822" y="342"/>
                    <a:pt x="963" y="311"/>
                  </a:cubicBezTo>
                  <a:cubicBezTo>
                    <a:pt x="1044" y="294"/>
                    <a:pt x="1096" y="214"/>
                    <a:pt x="1078" y="133"/>
                  </a:cubicBezTo>
                  <a:close/>
                  <a:moveTo>
                    <a:pt x="1078" y="13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8" name="Grupo 27">
            <a:extLst>
              <a:ext uri="{FF2B5EF4-FFF2-40B4-BE49-F238E27FC236}">
                <a16:creationId xmlns:a16="http://schemas.microsoft.com/office/drawing/2014/main" id="{C13342B8-06C1-DBF7-9488-D13CE683278E}"/>
              </a:ext>
            </a:extLst>
          </p:cNvPr>
          <p:cNvGrpSpPr/>
          <p:nvPr/>
        </p:nvGrpSpPr>
        <p:grpSpPr>
          <a:xfrm>
            <a:off x="4414476" y="2630478"/>
            <a:ext cx="325438" cy="395287"/>
            <a:chOff x="5511800" y="1658938"/>
            <a:chExt cx="325438" cy="395287"/>
          </a:xfrm>
          <a:solidFill>
            <a:schemeClr val="tx1"/>
          </a:solidFill>
        </p:grpSpPr>
        <p:sp>
          <p:nvSpPr>
            <p:cNvPr id="29" name="Freeform 353">
              <a:extLst>
                <a:ext uri="{FF2B5EF4-FFF2-40B4-BE49-F238E27FC236}">
                  <a16:creationId xmlns:a16="http://schemas.microsoft.com/office/drawing/2014/main" id="{622F56BE-F5E5-FB7E-E4B5-B7EB4BA2C00A}"/>
                </a:ext>
              </a:extLst>
            </p:cNvPr>
            <p:cNvSpPr>
              <a:spLocks noEditPoints="1"/>
            </p:cNvSpPr>
            <p:nvPr/>
          </p:nvSpPr>
          <p:spPr bwMode="auto">
            <a:xfrm>
              <a:off x="5610225" y="2005013"/>
              <a:ext cx="36513" cy="30162"/>
            </a:xfrm>
            <a:custGeom>
              <a:avLst/>
              <a:gdLst>
                <a:gd name="T0" fmla="*/ 784 w 933"/>
                <a:gd name="T1" fmla="*/ 0 h 774"/>
                <a:gd name="T2" fmla="*/ 149 w 933"/>
                <a:gd name="T3" fmla="*/ 0 h 774"/>
                <a:gd name="T4" fmla="*/ 0 w 933"/>
                <a:gd name="T5" fmla="*/ 149 h 774"/>
                <a:gd name="T6" fmla="*/ 0 w 933"/>
                <a:gd name="T7" fmla="*/ 625 h 774"/>
                <a:gd name="T8" fmla="*/ 149 w 933"/>
                <a:gd name="T9" fmla="*/ 774 h 774"/>
                <a:gd name="T10" fmla="*/ 784 w 933"/>
                <a:gd name="T11" fmla="*/ 774 h 774"/>
                <a:gd name="T12" fmla="*/ 933 w 933"/>
                <a:gd name="T13" fmla="*/ 625 h 774"/>
                <a:gd name="T14" fmla="*/ 933 w 933"/>
                <a:gd name="T15" fmla="*/ 149 h 774"/>
                <a:gd name="T16" fmla="*/ 784 w 933"/>
                <a:gd name="T17" fmla="*/ 0 h 774"/>
                <a:gd name="T18" fmla="*/ 635 w 933"/>
                <a:gd name="T19" fmla="*/ 477 h 774"/>
                <a:gd name="T20" fmla="*/ 298 w 933"/>
                <a:gd name="T21" fmla="*/ 477 h 774"/>
                <a:gd name="T22" fmla="*/ 298 w 933"/>
                <a:gd name="T23" fmla="*/ 298 h 774"/>
                <a:gd name="T24" fmla="*/ 635 w 933"/>
                <a:gd name="T25" fmla="*/ 298 h 774"/>
                <a:gd name="T26" fmla="*/ 635 w 933"/>
                <a:gd name="T27" fmla="*/ 477 h 774"/>
                <a:gd name="T28" fmla="*/ 635 w 933"/>
                <a:gd name="T29" fmla="*/ 477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3" h="774">
                  <a:moveTo>
                    <a:pt x="784" y="0"/>
                  </a:moveTo>
                  <a:lnTo>
                    <a:pt x="149" y="0"/>
                  </a:lnTo>
                  <a:cubicBezTo>
                    <a:pt x="67" y="0"/>
                    <a:pt x="0" y="67"/>
                    <a:pt x="0" y="149"/>
                  </a:cubicBezTo>
                  <a:lnTo>
                    <a:pt x="0" y="625"/>
                  </a:lnTo>
                  <a:cubicBezTo>
                    <a:pt x="0" y="708"/>
                    <a:pt x="67" y="774"/>
                    <a:pt x="149" y="774"/>
                  </a:cubicBezTo>
                  <a:lnTo>
                    <a:pt x="784" y="774"/>
                  </a:lnTo>
                  <a:cubicBezTo>
                    <a:pt x="866" y="774"/>
                    <a:pt x="933" y="708"/>
                    <a:pt x="933" y="625"/>
                  </a:cubicBezTo>
                  <a:lnTo>
                    <a:pt x="933" y="149"/>
                  </a:lnTo>
                  <a:cubicBezTo>
                    <a:pt x="933" y="67"/>
                    <a:pt x="866" y="0"/>
                    <a:pt x="784" y="0"/>
                  </a:cubicBezTo>
                  <a:close/>
                  <a:moveTo>
                    <a:pt x="635" y="477"/>
                  </a:moveTo>
                  <a:lnTo>
                    <a:pt x="298" y="477"/>
                  </a:lnTo>
                  <a:lnTo>
                    <a:pt x="298" y="298"/>
                  </a:lnTo>
                  <a:lnTo>
                    <a:pt x="635" y="298"/>
                  </a:lnTo>
                  <a:lnTo>
                    <a:pt x="635" y="477"/>
                  </a:lnTo>
                  <a:close/>
                  <a:moveTo>
                    <a:pt x="635" y="47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354">
              <a:extLst>
                <a:ext uri="{FF2B5EF4-FFF2-40B4-BE49-F238E27FC236}">
                  <a16:creationId xmlns:a16="http://schemas.microsoft.com/office/drawing/2014/main" id="{973587CE-670E-2A14-55EE-AD028BBA6383}"/>
                </a:ext>
              </a:extLst>
            </p:cNvPr>
            <p:cNvSpPr>
              <a:spLocks noEditPoints="1"/>
            </p:cNvSpPr>
            <p:nvPr/>
          </p:nvSpPr>
          <p:spPr bwMode="auto">
            <a:xfrm>
              <a:off x="5610225" y="1684338"/>
              <a:ext cx="36513" cy="11112"/>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7" y="0"/>
                    <a:pt x="0" y="67"/>
                    <a:pt x="0" y="149"/>
                  </a:cubicBezTo>
                  <a:cubicBezTo>
                    <a:pt x="0" y="231"/>
                    <a:pt x="67" y="298"/>
                    <a:pt x="149" y="298"/>
                  </a:cubicBezTo>
                  <a:lnTo>
                    <a:pt x="784" y="298"/>
                  </a:lnTo>
                  <a:cubicBezTo>
                    <a:pt x="866" y="298"/>
                    <a:pt x="933" y="231"/>
                    <a:pt x="933" y="149"/>
                  </a:cubicBezTo>
                  <a:cubicBezTo>
                    <a:pt x="933" y="66"/>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355">
              <a:extLst>
                <a:ext uri="{FF2B5EF4-FFF2-40B4-BE49-F238E27FC236}">
                  <a16:creationId xmlns:a16="http://schemas.microsoft.com/office/drawing/2014/main" id="{6300A4F7-2EC1-D61C-839F-500DFC21063B}"/>
                </a:ext>
              </a:extLst>
            </p:cNvPr>
            <p:cNvSpPr>
              <a:spLocks noEditPoints="1"/>
            </p:cNvSpPr>
            <p:nvPr/>
          </p:nvSpPr>
          <p:spPr bwMode="auto">
            <a:xfrm>
              <a:off x="5578475" y="1782763"/>
              <a:ext cx="49213" cy="11112"/>
            </a:xfrm>
            <a:custGeom>
              <a:avLst/>
              <a:gdLst>
                <a:gd name="T0" fmla="*/ 1102 w 1251"/>
                <a:gd name="T1" fmla="*/ 0 h 297"/>
                <a:gd name="T2" fmla="*/ 149 w 1251"/>
                <a:gd name="T3" fmla="*/ 0 h 297"/>
                <a:gd name="T4" fmla="*/ 0 w 1251"/>
                <a:gd name="T5" fmla="*/ 148 h 297"/>
                <a:gd name="T6" fmla="*/ 149 w 1251"/>
                <a:gd name="T7" fmla="*/ 297 h 297"/>
                <a:gd name="T8" fmla="*/ 1102 w 1251"/>
                <a:gd name="T9" fmla="*/ 297 h 297"/>
                <a:gd name="T10" fmla="*/ 1251 w 1251"/>
                <a:gd name="T11" fmla="*/ 148 h 297"/>
                <a:gd name="T12" fmla="*/ 1102 w 1251"/>
                <a:gd name="T13" fmla="*/ 0 h 297"/>
                <a:gd name="T14" fmla="*/ 1102 w 12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1" h="297">
                  <a:moveTo>
                    <a:pt x="1102" y="0"/>
                  </a:moveTo>
                  <a:lnTo>
                    <a:pt x="149" y="0"/>
                  </a:lnTo>
                  <a:cubicBezTo>
                    <a:pt x="67" y="0"/>
                    <a:pt x="0" y="66"/>
                    <a:pt x="0" y="148"/>
                  </a:cubicBezTo>
                  <a:cubicBezTo>
                    <a:pt x="0" y="231"/>
                    <a:pt x="67" y="297"/>
                    <a:pt x="149" y="297"/>
                  </a:cubicBezTo>
                  <a:lnTo>
                    <a:pt x="1102" y="297"/>
                  </a:lnTo>
                  <a:cubicBezTo>
                    <a:pt x="1184" y="297"/>
                    <a:pt x="1251" y="231"/>
                    <a:pt x="1251" y="148"/>
                  </a:cubicBezTo>
                  <a:cubicBezTo>
                    <a:pt x="1251" y="66"/>
                    <a:pt x="1184" y="0"/>
                    <a:pt x="1102" y="0"/>
                  </a:cubicBezTo>
                  <a:close/>
                  <a:moveTo>
                    <a:pt x="11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356">
              <a:extLst>
                <a:ext uri="{FF2B5EF4-FFF2-40B4-BE49-F238E27FC236}">
                  <a16:creationId xmlns:a16="http://schemas.microsoft.com/office/drawing/2014/main" id="{8D472FF9-6F75-840C-20CE-F48F73FB29A5}"/>
                </a:ext>
              </a:extLst>
            </p:cNvPr>
            <p:cNvSpPr>
              <a:spLocks noEditPoints="1"/>
            </p:cNvSpPr>
            <p:nvPr/>
          </p:nvSpPr>
          <p:spPr bwMode="auto">
            <a:xfrm>
              <a:off x="5578475" y="1844675"/>
              <a:ext cx="55563" cy="11112"/>
            </a:xfrm>
            <a:custGeom>
              <a:avLst/>
              <a:gdLst>
                <a:gd name="T0" fmla="*/ 1261 w 1409"/>
                <a:gd name="T1" fmla="*/ 0 h 298"/>
                <a:gd name="T2" fmla="*/ 149 w 1409"/>
                <a:gd name="T3" fmla="*/ 0 h 298"/>
                <a:gd name="T4" fmla="*/ 0 w 1409"/>
                <a:gd name="T5" fmla="*/ 149 h 298"/>
                <a:gd name="T6" fmla="*/ 149 w 1409"/>
                <a:gd name="T7" fmla="*/ 298 h 298"/>
                <a:gd name="T8" fmla="*/ 1261 w 1409"/>
                <a:gd name="T9" fmla="*/ 298 h 298"/>
                <a:gd name="T10" fmla="*/ 1409 w 1409"/>
                <a:gd name="T11" fmla="*/ 149 h 298"/>
                <a:gd name="T12" fmla="*/ 1261 w 1409"/>
                <a:gd name="T13" fmla="*/ 0 h 298"/>
                <a:gd name="T14" fmla="*/ 1261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1" y="0"/>
                  </a:moveTo>
                  <a:lnTo>
                    <a:pt x="149" y="0"/>
                  </a:lnTo>
                  <a:cubicBezTo>
                    <a:pt x="67" y="0"/>
                    <a:pt x="0" y="67"/>
                    <a:pt x="0" y="149"/>
                  </a:cubicBezTo>
                  <a:cubicBezTo>
                    <a:pt x="0" y="232"/>
                    <a:pt x="67" y="298"/>
                    <a:pt x="149" y="298"/>
                  </a:cubicBezTo>
                  <a:lnTo>
                    <a:pt x="1261" y="298"/>
                  </a:lnTo>
                  <a:cubicBezTo>
                    <a:pt x="1343" y="298"/>
                    <a:pt x="1409" y="232"/>
                    <a:pt x="1409" y="149"/>
                  </a:cubicBezTo>
                  <a:cubicBezTo>
                    <a:pt x="1409" y="67"/>
                    <a:pt x="1343" y="0"/>
                    <a:pt x="1261" y="0"/>
                  </a:cubicBezTo>
                  <a:close/>
                  <a:moveTo>
                    <a:pt x="126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357">
              <a:extLst>
                <a:ext uri="{FF2B5EF4-FFF2-40B4-BE49-F238E27FC236}">
                  <a16:creationId xmlns:a16="http://schemas.microsoft.com/office/drawing/2014/main" id="{197DF324-4BBC-B75C-9406-A06AEBE0B940}"/>
                </a:ext>
              </a:extLst>
            </p:cNvPr>
            <p:cNvSpPr>
              <a:spLocks noEditPoints="1"/>
            </p:cNvSpPr>
            <p:nvPr/>
          </p:nvSpPr>
          <p:spPr bwMode="auto">
            <a:xfrm>
              <a:off x="5511800" y="1658938"/>
              <a:ext cx="325438" cy="395287"/>
            </a:xfrm>
            <a:custGeom>
              <a:avLst/>
              <a:gdLst>
                <a:gd name="T0" fmla="*/ 6015 w 8397"/>
                <a:gd name="T1" fmla="*/ 784 h 10143"/>
                <a:gd name="T2" fmla="*/ 784 w 8397"/>
                <a:gd name="T3" fmla="*/ 0 h 10143"/>
                <a:gd name="T4" fmla="*/ 0 w 8397"/>
                <a:gd name="T5" fmla="*/ 6818 h 10143"/>
                <a:gd name="T6" fmla="*/ 298 w 8397"/>
                <a:gd name="T7" fmla="*/ 6818 h 10143"/>
                <a:gd name="T8" fmla="*/ 5717 w 8397"/>
                <a:gd name="T9" fmla="*/ 1568 h 10143"/>
                <a:gd name="T10" fmla="*/ 5062 w 8397"/>
                <a:gd name="T11" fmla="*/ 2822 h 10143"/>
                <a:gd name="T12" fmla="*/ 4913 w 8397"/>
                <a:gd name="T13" fmla="*/ 2064 h 10143"/>
                <a:gd name="T14" fmla="*/ 953 w 8397"/>
                <a:gd name="T15" fmla="*/ 2213 h 10143"/>
                <a:gd name="T16" fmla="*/ 997 w 8397"/>
                <a:gd name="T17" fmla="*/ 5573 h 10143"/>
                <a:gd name="T18" fmla="*/ 2293 w 8397"/>
                <a:gd name="T19" fmla="*/ 6808 h 10143"/>
                <a:gd name="T20" fmla="*/ 3662 w 8397"/>
                <a:gd name="T21" fmla="*/ 7720 h 10143"/>
                <a:gd name="T22" fmla="*/ 4984 w 8397"/>
                <a:gd name="T23" fmla="*/ 7295 h 10143"/>
                <a:gd name="T24" fmla="*/ 5717 w 8397"/>
                <a:gd name="T25" fmla="*/ 8416 h 10143"/>
                <a:gd name="T26" fmla="*/ 298 w 8397"/>
                <a:gd name="T27" fmla="*/ 7523 h 10143"/>
                <a:gd name="T28" fmla="*/ 0 w 8397"/>
                <a:gd name="T29" fmla="*/ 7523 h 10143"/>
                <a:gd name="T30" fmla="*/ 784 w 8397"/>
                <a:gd name="T31" fmla="*/ 10143 h 10143"/>
                <a:gd name="T32" fmla="*/ 6015 w 8397"/>
                <a:gd name="T33" fmla="*/ 9359 h 10143"/>
                <a:gd name="T34" fmla="*/ 8397 w 8397"/>
                <a:gd name="T35" fmla="*/ 5071 h 10143"/>
                <a:gd name="T36" fmla="*/ 5717 w 8397"/>
                <a:gd name="T37" fmla="*/ 9359 h 10143"/>
                <a:gd name="T38" fmla="*/ 784 w 8397"/>
                <a:gd name="T39" fmla="*/ 9845 h 10143"/>
                <a:gd name="T40" fmla="*/ 298 w 8397"/>
                <a:gd name="T41" fmla="*/ 8714 h 10143"/>
                <a:gd name="T42" fmla="*/ 5717 w 8397"/>
                <a:gd name="T43" fmla="*/ 9359 h 10143"/>
                <a:gd name="T44" fmla="*/ 298 w 8397"/>
                <a:gd name="T45" fmla="*/ 784 h 10143"/>
                <a:gd name="T46" fmla="*/ 5231 w 8397"/>
                <a:gd name="T47" fmla="*/ 297 h 10143"/>
                <a:gd name="T48" fmla="*/ 5717 w 8397"/>
                <a:gd name="T49" fmla="*/ 1270 h 10143"/>
                <a:gd name="T50" fmla="*/ 2144 w 8397"/>
                <a:gd name="T51" fmla="*/ 6300 h 10143"/>
                <a:gd name="T52" fmla="*/ 2144 w 8397"/>
                <a:gd name="T53" fmla="*/ 5617 h 10143"/>
                <a:gd name="T54" fmla="*/ 2442 w 8397"/>
                <a:gd name="T55" fmla="*/ 6510 h 10143"/>
                <a:gd name="T56" fmla="*/ 2293 w 8397"/>
                <a:gd name="T57" fmla="*/ 5319 h 10143"/>
                <a:gd name="T58" fmla="*/ 1251 w 8397"/>
                <a:gd name="T59" fmla="*/ 2362 h 10143"/>
                <a:gd name="T60" fmla="*/ 4764 w 8397"/>
                <a:gd name="T61" fmla="*/ 2936 h 10143"/>
                <a:gd name="T62" fmla="*/ 4278 w 8397"/>
                <a:gd name="T63" fmla="*/ 3176 h 10143"/>
                <a:gd name="T64" fmla="*/ 3335 w 8397"/>
                <a:gd name="T65" fmla="*/ 3324 h 10143"/>
                <a:gd name="T66" fmla="*/ 3997 w 8397"/>
                <a:gd name="T67" fmla="*/ 3473 h 10143"/>
                <a:gd name="T68" fmla="*/ 1896 w 8397"/>
                <a:gd name="T69" fmla="*/ 3970 h 10143"/>
                <a:gd name="T70" fmla="*/ 1896 w 8397"/>
                <a:gd name="T71" fmla="*/ 4267 h 10143"/>
                <a:gd name="T72" fmla="*/ 3335 w 8397"/>
                <a:gd name="T73" fmla="*/ 5071 h 10143"/>
                <a:gd name="T74" fmla="*/ 2442 w 8397"/>
                <a:gd name="T75" fmla="*/ 6510 h 10143"/>
                <a:gd name="T76" fmla="*/ 5025 w 8397"/>
                <a:gd name="T77" fmla="*/ 6993 h 10143"/>
                <a:gd name="T78" fmla="*/ 4076 w 8397"/>
                <a:gd name="T79" fmla="*/ 7451 h 10143"/>
                <a:gd name="T80" fmla="*/ 4304 w 8397"/>
                <a:gd name="T81" fmla="*/ 6553 h 10143"/>
                <a:gd name="T82" fmla="*/ 5866 w 8397"/>
                <a:gd name="T83" fmla="*/ 2997 h 10143"/>
                <a:gd name="T84" fmla="*/ 5866 w 8397"/>
                <a:gd name="T85" fmla="*/ 714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397" h="10143">
                  <a:moveTo>
                    <a:pt x="6015" y="2703"/>
                  </a:moveTo>
                  <a:lnTo>
                    <a:pt x="6015" y="784"/>
                  </a:lnTo>
                  <a:cubicBezTo>
                    <a:pt x="6015" y="351"/>
                    <a:pt x="5663" y="0"/>
                    <a:pt x="5231" y="0"/>
                  </a:cubicBezTo>
                  <a:lnTo>
                    <a:pt x="784" y="0"/>
                  </a:lnTo>
                  <a:cubicBezTo>
                    <a:pt x="352" y="0"/>
                    <a:pt x="0" y="351"/>
                    <a:pt x="0" y="784"/>
                  </a:cubicBezTo>
                  <a:lnTo>
                    <a:pt x="0" y="6818"/>
                  </a:lnTo>
                  <a:cubicBezTo>
                    <a:pt x="0" y="6900"/>
                    <a:pt x="67" y="6967"/>
                    <a:pt x="149" y="6967"/>
                  </a:cubicBezTo>
                  <a:cubicBezTo>
                    <a:pt x="231" y="6967"/>
                    <a:pt x="298" y="6900"/>
                    <a:pt x="298" y="6818"/>
                  </a:cubicBezTo>
                  <a:lnTo>
                    <a:pt x="298" y="1568"/>
                  </a:lnTo>
                  <a:lnTo>
                    <a:pt x="5717" y="1568"/>
                  </a:lnTo>
                  <a:lnTo>
                    <a:pt x="5717" y="2703"/>
                  </a:lnTo>
                  <a:cubicBezTo>
                    <a:pt x="5489" y="2716"/>
                    <a:pt x="5270" y="2756"/>
                    <a:pt x="5062" y="2822"/>
                  </a:cubicBezTo>
                  <a:lnTo>
                    <a:pt x="5062" y="2213"/>
                  </a:lnTo>
                  <a:cubicBezTo>
                    <a:pt x="5062" y="2131"/>
                    <a:pt x="4995" y="2064"/>
                    <a:pt x="4913" y="2064"/>
                  </a:cubicBezTo>
                  <a:lnTo>
                    <a:pt x="1102" y="2064"/>
                  </a:lnTo>
                  <a:cubicBezTo>
                    <a:pt x="1020" y="2064"/>
                    <a:pt x="953" y="2131"/>
                    <a:pt x="953" y="2213"/>
                  </a:cubicBezTo>
                  <a:lnTo>
                    <a:pt x="953" y="5468"/>
                  </a:lnTo>
                  <a:cubicBezTo>
                    <a:pt x="953" y="5507"/>
                    <a:pt x="969" y="5546"/>
                    <a:pt x="997" y="5573"/>
                  </a:cubicBezTo>
                  <a:lnTo>
                    <a:pt x="2188" y="6764"/>
                  </a:lnTo>
                  <a:cubicBezTo>
                    <a:pt x="2215" y="6792"/>
                    <a:pt x="2254" y="6808"/>
                    <a:pt x="2293" y="6808"/>
                  </a:cubicBezTo>
                  <a:lnTo>
                    <a:pt x="3993" y="6808"/>
                  </a:lnTo>
                  <a:lnTo>
                    <a:pt x="3662" y="7720"/>
                  </a:lnTo>
                  <a:cubicBezTo>
                    <a:pt x="3616" y="7846"/>
                    <a:pt x="3755" y="7966"/>
                    <a:pt x="3873" y="7901"/>
                  </a:cubicBezTo>
                  <a:lnTo>
                    <a:pt x="4984" y="7295"/>
                  </a:lnTo>
                  <a:cubicBezTo>
                    <a:pt x="5220" y="7377"/>
                    <a:pt x="5465" y="7425"/>
                    <a:pt x="5717" y="7439"/>
                  </a:cubicBezTo>
                  <a:lnTo>
                    <a:pt x="5717" y="8416"/>
                  </a:lnTo>
                  <a:lnTo>
                    <a:pt x="298" y="8416"/>
                  </a:lnTo>
                  <a:lnTo>
                    <a:pt x="298" y="7523"/>
                  </a:lnTo>
                  <a:cubicBezTo>
                    <a:pt x="298" y="7440"/>
                    <a:pt x="231" y="7374"/>
                    <a:pt x="149" y="7374"/>
                  </a:cubicBezTo>
                  <a:cubicBezTo>
                    <a:pt x="67" y="7374"/>
                    <a:pt x="0" y="7440"/>
                    <a:pt x="0" y="7523"/>
                  </a:cubicBezTo>
                  <a:lnTo>
                    <a:pt x="0" y="9359"/>
                  </a:lnTo>
                  <a:cubicBezTo>
                    <a:pt x="0" y="9791"/>
                    <a:pt x="352" y="10143"/>
                    <a:pt x="784" y="10143"/>
                  </a:cubicBezTo>
                  <a:lnTo>
                    <a:pt x="5231" y="10143"/>
                  </a:lnTo>
                  <a:cubicBezTo>
                    <a:pt x="5663" y="10143"/>
                    <a:pt x="6015" y="9791"/>
                    <a:pt x="6015" y="9359"/>
                  </a:cubicBezTo>
                  <a:lnTo>
                    <a:pt x="6015" y="7439"/>
                  </a:lnTo>
                  <a:cubicBezTo>
                    <a:pt x="7341" y="7366"/>
                    <a:pt x="8397" y="6332"/>
                    <a:pt x="8397" y="5071"/>
                  </a:cubicBezTo>
                  <a:cubicBezTo>
                    <a:pt x="8397" y="3810"/>
                    <a:pt x="7341" y="2776"/>
                    <a:pt x="6015" y="2703"/>
                  </a:cubicBezTo>
                  <a:close/>
                  <a:moveTo>
                    <a:pt x="5717" y="9359"/>
                  </a:moveTo>
                  <a:cubicBezTo>
                    <a:pt x="5717" y="9627"/>
                    <a:pt x="5499" y="9845"/>
                    <a:pt x="5231" y="9845"/>
                  </a:cubicBezTo>
                  <a:lnTo>
                    <a:pt x="784" y="9845"/>
                  </a:lnTo>
                  <a:cubicBezTo>
                    <a:pt x="516" y="9845"/>
                    <a:pt x="298" y="9627"/>
                    <a:pt x="298" y="9359"/>
                  </a:cubicBezTo>
                  <a:lnTo>
                    <a:pt x="298" y="8714"/>
                  </a:lnTo>
                  <a:lnTo>
                    <a:pt x="5717" y="8714"/>
                  </a:lnTo>
                  <a:lnTo>
                    <a:pt x="5717" y="9359"/>
                  </a:lnTo>
                  <a:close/>
                  <a:moveTo>
                    <a:pt x="298" y="1270"/>
                  </a:moveTo>
                  <a:lnTo>
                    <a:pt x="298" y="784"/>
                  </a:lnTo>
                  <a:cubicBezTo>
                    <a:pt x="298" y="515"/>
                    <a:pt x="516" y="297"/>
                    <a:pt x="784" y="297"/>
                  </a:cubicBezTo>
                  <a:lnTo>
                    <a:pt x="5231" y="297"/>
                  </a:lnTo>
                  <a:cubicBezTo>
                    <a:pt x="5499" y="297"/>
                    <a:pt x="5717" y="515"/>
                    <a:pt x="5717" y="784"/>
                  </a:cubicBezTo>
                  <a:lnTo>
                    <a:pt x="5717" y="1270"/>
                  </a:lnTo>
                  <a:lnTo>
                    <a:pt x="298" y="1270"/>
                  </a:lnTo>
                  <a:close/>
                  <a:moveTo>
                    <a:pt x="2144" y="6300"/>
                  </a:moveTo>
                  <a:lnTo>
                    <a:pt x="1461" y="5617"/>
                  </a:lnTo>
                  <a:lnTo>
                    <a:pt x="2144" y="5617"/>
                  </a:lnTo>
                  <a:lnTo>
                    <a:pt x="2144" y="6300"/>
                  </a:lnTo>
                  <a:close/>
                  <a:moveTo>
                    <a:pt x="2442" y="6510"/>
                  </a:moveTo>
                  <a:lnTo>
                    <a:pt x="2442" y="5468"/>
                  </a:lnTo>
                  <a:cubicBezTo>
                    <a:pt x="2442" y="5386"/>
                    <a:pt x="2375" y="5319"/>
                    <a:pt x="2293" y="5319"/>
                  </a:cubicBezTo>
                  <a:lnTo>
                    <a:pt x="1251" y="5319"/>
                  </a:lnTo>
                  <a:lnTo>
                    <a:pt x="1251" y="2362"/>
                  </a:lnTo>
                  <a:lnTo>
                    <a:pt x="4764" y="2362"/>
                  </a:lnTo>
                  <a:lnTo>
                    <a:pt x="4764" y="2936"/>
                  </a:lnTo>
                  <a:cubicBezTo>
                    <a:pt x="4611" y="3006"/>
                    <a:pt x="4466" y="3090"/>
                    <a:pt x="4332" y="3186"/>
                  </a:cubicBezTo>
                  <a:cubicBezTo>
                    <a:pt x="4315" y="3179"/>
                    <a:pt x="4297" y="3176"/>
                    <a:pt x="4278" y="3176"/>
                  </a:cubicBezTo>
                  <a:lnTo>
                    <a:pt x="3484" y="3176"/>
                  </a:lnTo>
                  <a:cubicBezTo>
                    <a:pt x="3402" y="3176"/>
                    <a:pt x="3335" y="3242"/>
                    <a:pt x="3335" y="3324"/>
                  </a:cubicBezTo>
                  <a:cubicBezTo>
                    <a:pt x="3335" y="3407"/>
                    <a:pt x="3402" y="3473"/>
                    <a:pt x="3484" y="3473"/>
                  </a:cubicBezTo>
                  <a:lnTo>
                    <a:pt x="3997" y="3473"/>
                  </a:lnTo>
                  <a:cubicBezTo>
                    <a:pt x="3852" y="3623"/>
                    <a:pt x="3727" y="3789"/>
                    <a:pt x="3625" y="3970"/>
                  </a:cubicBezTo>
                  <a:lnTo>
                    <a:pt x="1896" y="3970"/>
                  </a:lnTo>
                  <a:cubicBezTo>
                    <a:pt x="1814" y="3970"/>
                    <a:pt x="1747" y="4036"/>
                    <a:pt x="1747" y="4118"/>
                  </a:cubicBezTo>
                  <a:cubicBezTo>
                    <a:pt x="1747" y="4201"/>
                    <a:pt x="1814" y="4267"/>
                    <a:pt x="1896" y="4267"/>
                  </a:cubicBezTo>
                  <a:lnTo>
                    <a:pt x="3485" y="4267"/>
                  </a:lnTo>
                  <a:cubicBezTo>
                    <a:pt x="3388" y="4518"/>
                    <a:pt x="3335" y="4789"/>
                    <a:pt x="3335" y="5071"/>
                  </a:cubicBezTo>
                  <a:cubicBezTo>
                    <a:pt x="3335" y="5599"/>
                    <a:pt x="3517" y="6099"/>
                    <a:pt x="3854" y="6510"/>
                  </a:cubicBezTo>
                  <a:lnTo>
                    <a:pt x="2442" y="6510"/>
                  </a:lnTo>
                  <a:close/>
                  <a:moveTo>
                    <a:pt x="5866" y="7145"/>
                  </a:moveTo>
                  <a:cubicBezTo>
                    <a:pt x="5575" y="7145"/>
                    <a:pt x="5292" y="7094"/>
                    <a:pt x="5025" y="6993"/>
                  </a:cubicBezTo>
                  <a:cubicBezTo>
                    <a:pt x="4984" y="6978"/>
                    <a:pt x="4939" y="6981"/>
                    <a:pt x="4901" y="7002"/>
                  </a:cubicBezTo>
                  <a:lnTo>
                    <a:pt x="4076" y="7451"/>
                  </a:lnTo>
                  <a:lnTo>
                    <a:pt x="4344" y="6714"/>
                  </a:lnTo>
                  <a:cubicBezTo>
                    <a:pt x="4365" y="6658"/>
                    <a:pt x="4349" y="6594"/>
                    <a:pt x="4304" y="6553"/>
                  </a:cubicBezTo>
                  <a:cubicBezTo>
                    <a:pt x="3871" y="6160"/>
                    <a:pt x="3633" y="5633"/>
                    <a:pt x="3633" y="5071"/>
                  </a:cubicBezTo>
                  <a:cubicBezTo>
                    <a:pt x="3633" y="3927"/>
                    <a:pt x="4635" y="2997"/>
                    <a:pt x="5866" y="2997"/>
                  </a:cubicBezTo>
                  <a:cubicBezTo>
                    <a:pt x="7097" y="2997"/>
                    <a:pt x="8099" y="3927"/>
                    <a:pt x="8099" y="5071"/>
                  </a:cubicBezTo>
                  <a:cubicBezTo>
                    <a:pt x="8099" y="6215"/>
                    <a:pt x="7097" y="7145"/>
                    <a:pt x="5866" y="7145"/>
                  </a:cubicBezTo>
                  <a:close/>
                  <a:moveTo>
                    <a:pt x="5866" y="71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358">
              <a:extLst>
                <a:ext uri="{FF2B5EF4-FFF2-40B4-BE49-F238E27FC236}">
                  <a16:creationId xmlns:a16="http://schemas.microsoft.com/office/drawing/2014/main" id="{7AD7A807-1DB3-4BCA-B968-572748EAE121}"/>
                </a:ext>
              </a:extLst>
            </p:cNvPr>
            <p:cNvSpPr>
              <a:spLocks noEditPoints="1"/>
            </p:cNvSpPr>
            <p:nvPr/>
          </p:nvSpPr>
          <p:spPr bwMode="auto">
            <a:xfrm>
              <a:off x="5708650" y="1789113"/>
              <a:ext cx="60325" cy="134937"/>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5 w 1568"/>
                <a:gd name="T21" fmla="*/ 1886 h 3474"/>
                <a:gd name="T22" fmla="*/ 863 w 1568"/>
                <a:gd name="T23" fmla="*/ 1886 h 3474"/>
                <a:gd name="T24" fmla="*/ 1270 w 1568"/>
                <a:gd name="T25" fmla="*/ 2293 h 3474"/>
                <a:gd name="T26" fmla="*/ 863 w 1568"/>
                <a:gd name="T27" fmla="*/ 2700 h 3474"/>
                <a:gd name="T28" fmla="*/ 625 w 1568"/>
                <a:gd name="T29" fmla="*/ 2700 h 3474"/>
                <a:gd name="T30" fmla="*/ 298 w 1568"/>
                <a:gd name="T31" fmla="*/ 2372 h 3474"/>
                <a:gd name="T32" fmla="*/ 149 w 1568"/>
                <a:gd name="T33" fmla="*/ 2223 h 3474"/>
                <a:gd name="T34" fmla="*/ 0 w 1568"/>
                <a:gd name="T35" fmla="*/ 2372 h 3474"/>
                <a:gd name="T36" fmla="*/ 625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3 w 1568"/>
                <a:gd name="T51" fmla="*/ 1588 h 3474"/>
                <a:gd name="T52" fmla="*/ 705 w 1568"/>
                <a:gd name="T53" fmla="*/ 1588 h 3474"/>
                <a:gd name="T54" fmla="*/ 298 w 1568"/>
                <a:gd name="T55" fmla="*/ 1181 h 3474"/>
                <a:gd name="T56" fmla="*/ 705 w 1568"/>
                <a:gd name="T57" fmla="*/ 774 h 3474"/>
                <a:gd name="T58" fmla="*/ 943 w 1568"/>
                <a:gd name="T59" fmla="*/ 774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1" y="1410"/>
                    <a:pt x="1568" y="1343"/>
                    <a:pt x="1568" y="1261"/>
                  </a:cubicBezTo>
                  <a:lnTo>
                    <a:pt x="1568" y="1102"/>
                  </a:lnTo>
                  <a:cubicBezTo>
                    <a:pt x="1568" y="757"/>
                    <a:pt x="1287"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5" y="1886"/>
                  </a:cubicBezTo>
                  <a:lnTo>
                    <a:pt x="863" y="1886"/>
                  </a:lnTo>
                  <a:cubicBezTo>
                    <a:pt x="1088" y="1886"/>
                    <a:pt x="1270" y="2069"/>
                    <a:pt x="1270" y="2293"/>
                  </a:cubicBezTo>
                  <a:cubicBezTo>
                    <a:pt x="1270" y="2517"/>
                    <a:pt x="1088" y="2700"/>
                    <a:pt x="863" y="2700"/>
                  </a:cubicBezTo>
                  <a:lnTo>
                    <a:pt x="625" y="2700"/>
                  </a:lnTo>
                  <a:cubicBezTo>
                    <a:pt x="445" y="2700"/>
                    <a:pt x="298" y="2553"/>
                    <a:pt x="298" y="2372"/>
                  </a:cubicBezTo>
                  <a:cubicBezTo>
                    <a:pt x="298" y="2290"/>
                    <a:pt x="231" y="2223"/>
                    <a:pt x="149" y="2223"/>
                  </a:cubicBezTo>
                  <a:cubicBezTo>
                    <a:pt x="66" y="2223"/>
                    <a:pt x="0" y="2290"/>
                    <a:pt x="0" y="2372"/>
                  </a:cubicBezTo>
                  <a:cubicBezTo>
                    <a:pt x="0" y="2717"/>
                    <a:pt x="280" y="2998"/>
                    <a:pt x="625" y="2998"/>
                  </a:cubicBezTo>
                  <a:lnTo>
                    <a:pt x="635" y="2998"/>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4"/>
                    <a:pt x="1252" y="1588"/>
                    <a:pt x="863" y="1588"/>
                  </a:cubicBezTo>
                  <a:lnTo>
                    <a:pt x="705" y="1588"/>
                  </a:lnTo>
                  <a:cubicBezTo>
                    <a:pt x="480" y="1588"/>
                    <a:pt x="298" y="1406"/>
                    <a:pt x="298" y="1181"/>
                  </a:cubicBezTo>
                  <a:cubicBezTo>
                    <a:pt x="298" y="957"/>
                    <a:pt x="480" y="774"/>
                    <a:pt x="705" y="774"/>
                  </a:cubicBezTo>
                  <a:lnTo>
                    <a:pt x="943" y="774"/>
                  </a:lnTo>
                  <a:cubicBezTo>
                    <a:pt x="1123" y="774"/>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35" name="Grupo 34">
            <a:extLst>
              <a:ext uri="{FF2B5EF4-FFF2-40B4-BE49-F238E27FC236}">
                <a16:creationId xmlns:a16="http://schemas.microsoft.com/office/drawing/2014/main" id="{27B75D40-C011-9A32-4EFD-2BA009F08691}"/>
              </a:ext>
            </a:extLst>
          </p:cNvPr>
          <p:cNvGrpSpPr/>
          <p:nvPr/>
        </p:nvGrpSpPr>
        <p:grpSpPr>
          <a:xfrm>
            <a:off x="4403209" y="1964343"/>
            <a:ext cx="346075" cy="395287"/>
            <a:chOff x="4772025" y="1658938"/>
            <a:chExt cx="346075" cy="395287"/>
          </a:xfrm>
          <a:solidFill>
            <a:schemeClr val="tx1"/>
          </a:solidFill>
        </p:grpSpPr>
        <p:sp>
          <p:nvSpPr>
            <p:cNvPr id="36" name="Freeform 359">
              <a:extLst>
                <a:ext uri="{FF2B5EF4-FFF2-40B4-BE49-F238E27FC236}">
                  <a16:creationId xmlns:a16="http://schemas.microsoft.com/office/drawing/2014/main" id="{9DFA7AA4-4A34-40EF-7773-0D20A9AEAF09}"/>
                </a:ext>
              </a:extLst>
            </p:cNvPr>
            <p:cNvSpPr>
              <a:spLocks noEditPoints="1"/>
            </p:cNvSpPr>
            <p:nvPr/>
          </p:nvSpPr>
          <p:spPr bwMode="auto">
            <a:xfrm>
              <a:off x="4772025" y="1795463"/>
              <a:ext cx="42863" cy="92075"/>
            </a:xfrm>
            <a:custGeom>
              <a:avLst/>
              <a:gdLst>
                <a:gd name="T0" fmla="*/ 974 w 1122"/>
                <a:gd name="T1" fmla="*/ 1019 h 2359"/>
                <a:gd name="T2" fmla="*/ 1122 w 1122"/>
                <a:gd name="T3" fmla="*/ 870 h 2359"/>
                <a:gd name="T4" fmla="*/ 1122 w 1122"/>
                <a:gd name="T5" fmla="*/ 767 h 2359"/>
                <a:gd name="T6" fmla="*/ 710 w 1122"/>
                <a:gd name="T7" fmla="*/ 311 h 2359"/>
                <a:gd name="T8" fmla="*/ 710 w 1122"/>
                <a:gd name="T9" fmla="*/ 148 h 2359"/>
                <a:gd name="T10" fmla="*/ 561 w 1122"/>
                <a:gd name="T11" fmla="*/ 0 h 2359"/>
                <a:gd name="T12" fmla="*/ 413 w 1122"/>
                <a:gd name="T13" fmla="*/ 148 h 2359"/>
                <a:gd name="T14" fmla="*/ 413 w 1122"/>
                <a:gd name="T15" fmla="*/ 318 h 2359"/>
                <a:gd name="T16" fmla="*/ 0 w 1122"/>
                <a:gd name="T17" fmla="*/ 819 h 2359"/>
                <a:gd name="T18" fmla="*/ 510 w 1122"/>
                <a:gd name="T19" fmla="*/ 1328 h 2359"/>
                <a:gd name="T20" fmla="*/ 613 w 1122"/>
                <a:gd name="T21" fmla="*/ 1328 h 2359"/>
                <a:gd name="T22" fmla="*/ 825 w 1122"/>
                <a:gd name="T23" fmla="*/ 1540 h 2359"/>
                <a:gd name="T24" fmla="*/ 613 w 1122"/>
                <a:gd name="T25" fmla="*/ 1753 h 2359"/>
                <a:gd name="T26" fmla="*/ 458 w 1122"/>
                <a:gd name="T27" fmla="*/ 1753 h 2359"/>
                <a:gd name="T28" fmla="*/ 297 w 1122"/>
                <a:gd name="T29" fmla="*/ 1592 h 2359"/>
                <a:gd name="T30" fmla="*/ 149 w 1122"/>
                <a:gd name="T31" fmla="*/ 1443 h 2359"/>
                <a:gd name="T32" fmla="*/ 0 w 1122"/>
                <a:gd name="T33" fmla="*/ 1592 h 2359"/>
                <a:gd name="T34" fmla="*/ 413 w 1122"/>
                <a:gd name="T35" fmla="*/ 2048 h 2359"/>
                <a:gd name="T36" fmla="*/ 413 w 1122"/>
                <a:gd name="T37" fmla="*/ 2211 h 2359"/>
                <a:gd name="T38" fmla="*/ 561 w 1122"/>
                <a:gd name="T39" fmla="*/ 2359 h 2359"/>
                <a:gd name="T40" fmla="*/ 710 w 1122"/>
                <a:gd name="T41" fmla="*/ 2211 h 2359"/>
                <a:gd name="T42" fmla="*/ 710 w 1122"/>
                <a:gd name="T43" fmla="*/ 2041 h 2359"/>
                <a:gd name="T44" fmla="*/ 1122 w 1122"/>
                <a:gd name="T45" fmla="*/ 1540 h 2359"/>
                <a:gd name="T46" fmla="*/ 613 w 1122"/>
                <a:gd name="T47" fmla="*/ 1031 h 2359"/>
                <a:gd name="T48" fmla="*/ 510 w 1122"/>
                <a:gd name="T49" fmla="*/ 1031 h 2359"/>
                <a:gd name="T50" fmla="*/ 298 w 1122"/>
                <a:gd name="T51" fmla="*/ 819 h 2359"/>
                <a:gd name="T52" fmla="*/ 510 w 1122"/>
                <a:gd name="T53" fmla="*/ 606 h 2359"/>
                <a:gd name="T54" fmla="*/ 664 w 1122"/>
                <a:gd name="T55" fmla="*/ 606 h 2359"/>
                <a:gd name="T56" fmla="*/ 825 w 1122"/>
                <a:gd name="T57" fmla="*/ 767 h 2359"/>
                <a:gd name="T58" fmla="*/ 825 w 1122"/>
                <a:gd name="T59" fmla="*/ 870 h 2359"/>
                <a:gd name="T60" fmla="*/ 974 w 1122"/>
                <a:gd name="T61" fmla="*/ 1019 h 2359"/>
                <a:gd name="T62" fmla="*/ 974 w 1122"/>
                <a:gd name="T63" fmla="*/ 1019 h 2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2" h="2359">
                  <a:moveTo>
                    <a:pt x="974" y="1019"/>
                  </a:moveTo>
                  <a:cubicBezTo>
                    <a:pt x="1056" y="1019"/>
                    <a:pt x="1122" y="952"/>
                    <a:pt x="1122" y="870"/>
                  </a:cubicBezTo>
                  <a:lnTo>
                    <a:pt x="1122" y="767"/>
                  </a:lnTo>
                  <a:cubicBezTo>
                    <a:pt x="1122" y="530"/>
                    <a:pt x="941" y="334"/>
                    <a:pt x="710" y="311"/>
                  </a:cubicBezTo>
                  <a:lnTo>
                    <a:pt x="710" y="148"/>
                  </a:lnTo>
                  <a:cubicBezTo>
                    <a:pt x="710" y="66"/>
                    <a:pt x="643" y="0"/>
                    <a:pt x="561" y="0"/>
                  </a:cubicBezTo>
                  <a:cubicBezTo>
                    <a:pt x="479" y="0"/>
                    <a:pt x="413" y="66"/>
                    <a:pt x="413" y="148"/>
                  </a:cubicBezTo>
                  <a:lnTo>
                    <a:pt x="413" y="318"/>
                  </a:lnTo>
                  <a:cubicBezTo>
                    <a:pt x="178" y="364"/>
                    <a:pt x="0" y="571"/>
                    <a:pt x="0" y="819"/>
                  </a:cubicBezTo>
                  <a:cubicBezTo>
                    <a:pt x="0" y="1100"/>
                    <a:pt x="229" y="1328"/>
                    <a:pt x="510" y="1328"/>
                  </a:cubicBezTo>
                  <a:lnTo>
                    <a:pt x="613" y="1328"/>
                  </a:lnTo>
                  <a:cubicBezTo>
                    <a:pt x="730" y="1328"/>
                    <a:pt x="825" y="1423"/>
                    <a:pt x="825" y="1540"/>
                  </a:cubicBezTo>
                  <a:cubicBezTo>
                    <a:pt x="825" y="1657"/>
                    <a:pt x="730" y="1753"/>
                    <a:pt x="613" y="1753"/>
                  </a:cubicBezTo>
                  <a:lnTo>
                    <a:pt x="458" y="1753"/>
                  </a:lnTo>
                  <a:cubicBezTo>
                    <a:pt x="370" y="1753"/>
                    <a:pt x="297" y="1680"/>
                    <a:pt x="297" y="1592"/>
                  </a:cubicBezTo>
                  <a:cubicBezTo>
                    <a:pt x="297" y="1510"/>
                    <a:pt x="231" y="1443"/>
                    <a:pt x="149" y="1443"/>
                  </a:cubicBezTo>
                  <a:cubicBezTo>
                    <a:pt x="67" y="1443"/>
                    <a:pt x="0" y="1510"/>
                    <a:pt x="0" y="1592"/>
                  </a:cubicBezTo>
                  <a:cubicBezTo>
                    <a:pt x="0" y="1829"/>
                    <a:pt x="181" y="2025"/>
                    <a:pt x="413" y="2048"/>
                  </a:cubicBezTo>
                  <a:lnTo>
                    <a:pt x="413" y="2211"/>
                  </a:lnTo>
                  <a:cubicBezTo>
                    <a:pt x="413" y="2293"/>
                    <a:pt x="479" y="2359"/>
                    <a:pt x="561" y="2359"/>
                  </a:cubicBezTo>
                  <a:cubicBezTo>
                    <a:pt x="643" y="2359"/>
                    <a:pt x="710" y="2293"/>
                    <a:pt x="710" y="2211"/>
                  </a:cubicBezTo>
                  <a:lnTo>
                    <a:pt x="710" y="2041"/>
                  </a:lnTo>
                  <a:cubicBezTo>
                    <a:pt x="945" y="1995"/>
                    <a:pt x="1122" y="1788"/>
                    <a:pt x="1122" y="1540"/>
                  </a:cubicBezTo>
                  <a:cubicBezTo>
                    <a:pt x="1122" y="1259"/>
                    <a:pt x="894" y="1031"/>
                    <a:pt x="613" y="1031"/>
                  </a:cubicBezTo>
                  <a:lnTo>
                    <a:pt x="510" y="1031"/>
                  </a:lnTo>
                  <a:cubicBezTo>
                    <a:pt x="393" y="1031"/>
                    <a:pt x="298" y="936"/>
                    <a:pt x="298" y="819"/>
                  </a:cubicBezTo>
                  <a:cubicBezTo>
                    <a:pt x="298" y="702"/>
                    <a:pt x="393" y="606"/>
                    <a:pt x="510" y="606"/>
                  </a:cubicBezTo>
                  <a:lnTo>
                    <a:pt x="664" y="606"/>
                  </a:lnTo>
                  <a:cubicBezTo>
                    <a:pt x="753" y="606"/>
                    <a:pt x="825" y="679"/>
                    <a:pt x="825" y="767"/>
                  </a:cubicBezTo>
                  <a:lnTo>
                    <a:pt x="825" y="870"/>
                  </a:lnTo>
                  <a:cubicBezTo>
                    <a:pt x="825" y="952"/>
                    <a:pt x="892"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360">
              <a:extLst>
                <a:ext uri="{FF2B5EF4-FFF2-40B4-BE49-F238E27FC236}">
                  <a16:creationId xmlns:a16="http://schemas.microsoft.com/office/drawing/2014/main" id="{36AC95D0-4196-D198-2A34-CBEE7256A0CA}"/>
                </a:ext>
              </a:extLst>
            </p:cNvPr>
            <p:cNvSpPr>
              <a:spLocks noEditPoints="1"/>
            </p:cNvSpPr>
            <p:nvPr/>
          </p:nvSpPr>
          <p:spPr bwMode="auto">
            <a:xfrm>
              <a:off x="5030788" y="1665288"/>
              <a:ext cx="44450" cy="92075"/>
            </a:xfrm>
            <a:custGeom>
              <a:avLst/>
              <a:gdLst>
                <a:gd name="T0" fmla="*/ 974 w 1122"/>
                <a:gd name="T1" fmla="*/ 1019 h 2360"/>
                <a:gd name="T2" fmla="*/ 1122 w 1122"/>
                <a:gd name="T3" fmla="*/ 871 h 2360"/>
                <a:gd name="T4" fmla="*/ 1122 w 1122"/>
                <a:gd name="T5" fmla="*/ 768 h 2360"/>
                <a:gd name="T6" fmla="*/ 710 w 1122"/>
                <a:gd name="T7" fmla="*/ 312 h 2360"/>
                <a:gd name="T8" fmla="*/ 710 w 1122"/>
                <a:gd name="T9" fmla="*/ 149 h 2360"/>
                <a:gd name="T10" fmla="*/ 561 w 1122"/>
                <a:gd name="T11" fmla="*/ 0 h 2360"/>
                <a:gd name="T12" fmla="*/ 412 w 1122"/>
                <a:gd name="T13" fmla="*/ 149 h 2360"/>
                <a:gd name="T14" fmla="*/ 412 w 1122"/>
                <a:gd name="T15" fmla="*/ 319 h 2360"/>
                <a:gd name="T16" fmla="*/ 0 w 1122"/>
                <a:gd name="T17" fmla="*/ 819 h 2360"/>
                <a:gd name="T18" fmla="*/ 510 w 1122"/>
                <a:gd name="T19" fmla="*/ 1329 h 2360"/>
                <a:gd name="T20" fmla="*/ 613 w 1122"/>
                <a:gd name="T21" fmla="*/ 1329 h 2360"/>
                <a:gd name="T22" fmla="*/ 825 w 1122"/>
                <a:gd name="T23" fmla="*/ 1541 h 2360"/>
                <a:gd name="T24" fmla="*/ 613 w 1122"/>
                <a:gd name="T25" fmla="*/ 1753 h 2360"/>
                <a:gd name="T26" fmla="*/ 458 w 1122"/>
                <a:gd name="T27" fmla="*/ 1753 h 2360"/>
                <a:gd name="T28" fmla="*/ 297 w 1122"/>
                <a:gd name="T29" fmla="*/ 1592 h 2360"/>
                <a:gd name="T30" fmla="*/ 149 w 1122"/>
                <a:gd name="T31" fmla="*/ 1444 h 2360"/>
                <a:gd name="T32" fmla="*/ 0 w 1122"/>
                <a:gd name="T33" fmla="*/ 1592 h 2360"/>
                <a:gd name="T34" fmla="*/ 412 w 1122"/>
                <a:gd name="T35" fmla="*/ 2048 h 2360"/>
                <a:gd name="T36" fmla="*/ 412 w 1122"/>
                <a:gd name="T37" fmla="*/ 2211 h 2360"/>
                <a:gd name="T38" fmla="*/ 561 w 1122"/>
                <a:gd name="T39" fmla="*/ 2360 h 2360"/>
                <a:gd name="T40" fmla="*/ 710 w 1122"/>
                <a:gd name="T41" fmla="*/ 2211 h 2360"/>
                <a:gd name="T42" fmla="*/ 710 w 1122"/>
                <a:gd name="T43" fmla="*/ 2041 h 2360"/>
                <a:gd name="T44" fmla="*/ 1122 w 1122"/>
                <a:gd name="T45" fmla="*/ 1541 h 2360"/>
                <a:gd name="T46" fmla="*/ 613 w 1122"/>
                <a:gd name="T47" fmla="*/ 1031 h 2360"/>
                <a:gd name="T48" fmla="*/ 510 w 1122"/>
                <a:gd name="T49" fmla="*/ 1031 h 2360"/>
                <a:gd name="T50" fmla="*/ 297 w 1122"/>
                <a:gd name="T51" fmla="*/ 819 h 2360"/>
                <a:gd name="T52" fmla="*/ 510 w 1122"/>
                <a:gd name="T53" fmla="*/ 607 h 2360"/>
                <a:gd name="T54" fmla="*/ 664 w 1122"/>
                <a:gd name="T55" fmla="*/ 607 h 2360"/>
                <a:gd name="T56" fmla="*/ 825 w 1122"/>
                <a:gd name="T57" fmla="*/ 768 h 2360"/>
                <a:gd name="T58" fmla="*/ 825 w 1122"/>
                <a:gd name="T59" fmla="*/ 871 h 2360"/>
                <a:gd name="T60" fmla="*/ 974 w 1122"/>
                <a:gd name="T61" fmla="*/ 1019 h 2360"/>
                <a:gd name="T62" fmla="*/ 974 w 1122"/>
                <a:gd name="T63" fmla="*/ 1019 h 2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2" h="2360">
                  <a:moveTo>
                    <a:pt x="974" y="1019"/>
                  </a:moveTo>
                  <a:cubicBezTo>
                    <a:pt x="1056" y="1019"/>
                    <a:pt x="1122" y="953"/>
                    <a:pt x="1122" y="871"/>
                  </a:cubicBezTo>
                  <a:lnTo>
                    <a:pt x="1122" y="768"/>
                  </a:lnTo>
                  <a:cubicBezTo>
                    <a:pt x="1122" y="530"/>
                    <a:pt x="941" y="335"/>
                    <a:pt x="710" y="312"/>
                  </a:cubicBezTo>
                  <a:lnTo>
                    <a:pt x="710" y="149"/>
                  </a:lnTo>
                  <a:cubicBezTo>
                    <a:pt x="710" y="67"/>
                    <a:pt x="643" y="0"/>
                    <a:pt x="561" y="0"/>
                  </a:cubicBezTo>
                  <a:cubicBezTo>
                    <a:pt x="479" y="0"/>
                    <a:pt x="412" y="67"/>
                    <a:pt x="412" y="149"/>
                  </a:cubicBezTo>
                  <a:lnTo>
                    <a:pt x="412" y="319"/>
                  </a:lnTo>
                  <a:cubicBezTo>
                    <a:pt x="178" y="364"/>
                    <a:pt x="0" y="571"/>
                    <a:pt x="0" y="819"/>
                  </a:cubicBezTo>
                  <a:cubicBezTo>
                    <a:pt x="0" y="1100"/>
                    <a:pt x="229" y="1329"/>
                    <a:pt x="510" y="1329"/>
                  </a:cubicBezTo>
                  <a:lnTo>
                    <a:pt x="613" y="1329"/>
                  </a:lnTo>
                  <a:cubicBezTo>
                    <a:pt x="730" y="1329"/>
                    <a:pt x="825" y="1424"/>
                    <a:pt x="825" y="1541"/>
                  </a:cubicBezTo>
                  <a:cubicBezTo>
                    <a:pt x="825" y="1658"/>
                    <a:pt x="730" y="1753"/>
                    <a:pt x="613" y="1753"/>
                  </a:cubicBezTo>
                  <a:lnTo>
                    <a:pt x="458" y="1753"/>
                  </a:lnTo>
                  <a:cubicBezTo>
                    <a:pt x="369" y="1753"/>
                    <a:pt x="297" y="1681"/>
                    <a:pt x="297" y="1592"/>
                  </a:cubicBezTo>
                  <a:cubicBezTo>
                    <a:pt x="297" y="1510"/>
                    <a:pt x="231" y="1444"/>
                    <a:pt x="149" y="1444"/>
                  </a:cubicBezTo>
                  <a:cubicBezTo>
                    <a:pt x="66" y="1444"/>
                    <a:pt x="0" y="1510"/>
                    <a:pt x="0" y="1592"/>
                  </a:cubicBezTo>
                  <a:cubicBezTo>
                    <a:pt x="0" y="1830"/>
                    <a:pt x="181" y="2025"/>
                    <a:pt x="412" y="2048"/>
                  </a:cubicBezTo>
                  <a:lnTo>
                    <a:pt x="412" y="2211"/>
                  </a:lnTo>
                  <a:cubicBezTo>
                    <a:pt x="412" y="2293"/>
                    <a:pt x="479" y="2360"/>
                    <a:pt x="561" y="2360"/>
                  </a:cubicBezTo>
                  <a:cubicBezTo>
                    <a:pt x="643" y="2360"/>
                    <a:pt x="710" y="2293"/>
                    <a:pt x="710" y="2211"/>
                  </a:cubicBezTo>
                  <a:lnTo>
                    <a:pt x="710" y="2041"/>
                  </a:lnTo>
                  <a:cubicBezTo>
                    <a:pt x="945" y="1996"/>
                    <a:pt x="1122" y="1789"/>
                    <a:pt x="1122" y="1541"/>
                  </a:cubicBezTo>
                  <a:cubicBezTo>
                    <a:pt x="1122" y="1260"/>
                    <a:pt x="894" y="1031"/>
                    <a:pt x="613" y="1031"/>
                  </a:cubicBezTo>
                  <a:lnTo>
                    <a:pt x="510" y="1031"/>
                  </a:lnTo>
                  <a:cubicBezTo>
                    <a:pt x="393" y="1031"/>
                    <a:pt x="297" y="936"/>
                    <a:pt x="297" y="819"/>
                  </a:cubicBezTo>
                  <a:cubicBezTo>
                    <a:pt x="297" y="702"/>
                    <a:pt x="393" y="607"/>
                    <a:pt x="510" y="607"/>
                  </a:cubicBezTo>
                  <a:lnTo>
                    <a:pt x="664" y="607"/>
                  </a:lnTo>
                  <a:cubicBezTo>
                    <a:pt x="753" y="607"/>
                    <a:pt x="825" y="679"/>
                    <a:pt x="825" y="768"/>
                  </a:cubicBezTo>
                  <a:lnTo>
                    <a:pt x="825" y="871"/>
                  </a:lnTo>
                  <a:cubicBezTo>
                    <a:pt x="825" y="953"/>
                    <a:pt x="891"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361">
              <a:extLst>
                <a:ext uri="{FF2B5EF4-FFF2-40B4-BE49-F238E27FC236}">
                  <a16:creationId xmlns:a16="http://schemas.microsoft.com/office/drawing/2014/main" id="{BFD53B8B-AF6D-6BB1-463D-D5A3EB858466}"/>
                </a:ext>
              </a:extLst>
            </p:cNvPr>
            <p:cNvSpPr>
              <a:spLocks noEditPoints="1"/>
            </p:cNvSpPr>
            <p:nvPr/>
          </p:nvSpPr>
          <p:spPr bwMode="auto">
            <a:xfrm>
              <a:off x="5073650" y="1962150"/>
              <a:ext cx="44450" cy="92075"/>
            </a:xfrm>
            <a:custGeom>
              <a:avLst/>
              <a:gdLst>
                <a:gd name="T0" fmla="*/ 974 w 1123"/>
                <a:gd name="T1" fmla="*/ 1019 h 2360"/>
                <a:gd name="T2" fmla="*/ 1123 w 1123"/>
                <a:gd name="T3" fmla="*/ 870 h 2360"/>
                <a:gd name="T4" fmla="*/ 1123 w 1123"/>
                <a:gd name="T5" fmla="*/ 767 h 2360"/>
                <a:gd name="T6" fmla="*/ 710 w 1123"/>
                <a:gd name="T7" fmla="*/ 311 h 2360"/>
                <a:gd name="T8" fmla="*/ 710 w 1123"/>
                <a:gd name="T9" fmla="*/ 149 h 2360"/>
                <a:gd name="T10" fmla="*/ 562 w 1123"/>
                <a:gd name="T11" fmla="*/ 0 h 2360"/>
                <a:gd name="T12" fmla="*/ 413 w 1123"/>
                <a:gd name="T13" fmla="*/ 149 h 2360"/>
                <a:gd name="T14" fmla="*/ 413 w 1123"/>
                <a:gd name="T15" fmla="*/ 319 h 2360"/>
                <a:gd name="T16" fmla="*/ 1 w 1123"/>
                <a:gd name="T17" fmla="*/ 819 h 2360"/>
                <a:gd name="T18" fmla="*/ 510 w 1123"/>
                <a:gd name="T19" fmla="*/ 1329 h 2360"/>
                <a:gd name="T20" fmla="*/ 613 w 1123"/>
                <a:gd name="T21" fmla="*/ 1329 h 2360"/>
                <a:gd name="T22" fmla="*/ 825 w 1123"/>
                <a:gd name="T23" fmla="*/ 1541 h 2360"/>
                <a:gd name="T24" fmla="*/ 613 w 1123"/>
                <a:gd name="T25" fmla="*/ 1753 h 2360"/>
                <a:gd name="T26" fmla="*/ 459 w 1123"/>
                <a:gd name="T27" fmla="*/ 1753 h 2360"/>
                <a:gd name="T28" fmla="*/ 298 w 1123"/>
                <a:gd name="T29" fmla="*/ 1592 h 2360"/>
                <a:gd name="T30" fmla="*/ 149 w 1123"/>
                <a:gd name="T31" fmla="*/ 1444 h 2360"/>
                <a:gd name="T32" fmla="*/ 0 w 1123"/>
                <a:gd name="T33" fmla="*/ 1592 h 2360"/>
                <a:gd name="T34" fmla="*/ 413 w 1123"/>
                <a:gd name="T35" fmla="*/ 2048 h 2360"/>
                <a:gd name="T36" fmla="*/ 413 w 1123"/>
                <a:gd name="T37" fmla="*/ 2211 h 2360"/>
                <a:gd name="T38" fmla="*/ 562 w 1123"/>
                <a:gd name="T39" fmla="*/ 2360 h 2360"/>
                <a:gd name="T40" fmla="*/ 710 w 1123"/>
                <a:gd name="T41" fmla="*/ 2211 h 2360"/>
                <a:gd name="T42" fmla="*/ 710 w 1123"/>
                <a:gd name="T43" fmla="*/ 2041 h 2360"/>
                <a:gd name="T44" fmla="*/ 1123 w 1123"/>
                <a:gd name="T45" fmla="*/ 1541 h 2360"/>
                <a:gd name="T46" fmla="*/ 613 w 1123"/>
                <a:gd name="T47" fmla="*/ 1031 h 2360"/>
                <a:gd name="T48" fmla="*/ 510 w 1123"/>
                <a:gd name="T49" fmla="*/ 1031 h 2360"/>
                <a:gd name="T50" fmla="*/ 298 w 1123"/>
                <a:gd name="T51" fmla="*/ 819 h 2360"/>
                <a:gd name="T52" fmla="*/ 510 w 1123"/>
                <a:gd name="T53" fmla="*/ 607 h 2360"/>
                <a:gd name="T54" fmla="*/ 665 w 1123"/>
                <a:gd name="T55" fmla="*/ 607 h 2360"/>
                <a:gd name="T56" fmla="*/ 825 w 1123"/>
                <a:gd name="T57" fmla="*/ 767 h 2360"/>
                <a:gd name="T58" fmla="*/ 825 w 1123"/>
                <a:gd name="T59" fmla="*/ 870 h 2360"/>
                <a:gd name="T60" fmla="*/ 974 w 1123"/>
                <a:gd name="T61" fmla="*/ 1019 h 2360"/>
                <a:gd name="T62" fmla="*/ 974 w 1123"/>
                <a:gd name="T63" fmla="*/ 1019 h 2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0">
                  <a:moveTo>
                    <a:pt x="974" y="1019"/>
                  </a:moveTo>
                  <a:cubicBezTo>
                    <a:pt x="1056" y="1019"/>
                    <a:pt x="1123" y="952"/>
                    <a:pt x="1123" y="870"/>
                  </a:cubicBezTo>
                  <a:lnTo>
                    <a:pt x="1123" y="767"/>
                  </a:lnTo>
                  <a:cubicBezTo>
                    <a:pt x="1123" y="530"/>
                    <a:pt x="942" y="334"/>
                    <a:pt x="710" y="311"/>
                  </a:cubicBezTo>
                  <a:lnTo>
                    <a:pt x="710" y="149"/>
                  </a:lnTo>
                  <a:cubicBezTo>
                    <a:pt x="710" y="66"/>
                    <a:pt x="644" y="0"/>
                    <a:pt x="562" y="0"/>
                  </a:cubicBezTo>
                  <a:cubicBezTo>
                    <a:pt x="480" y="0"/>
                    <a:pt x="413" y="66"/>
                    <a:pt x="413" y="149"/>
                  </a:cubicBezTo>
                  <a:lnTo>
                    <a:pt x="413" y="319"/>
                  </a:lnTo>
                  <a:cubicBezTo>
                    <a:pt x="178" y="364"/>
                    <a:pt x="1" y="571"/>
                    <a:pt x="1" y="819"/>
                  </a:cubicBezTo>
                  <a:cubicBezTo>
                    <a:pt x="1" y="1100"/>
                    <a:pt x="229" y="1329"/>
                    <a:pt x="510" y="1329"/>
                  </a:cubicBezTo>
                  <a:lnTo>
                    <a:pt x="613" y="1329"/>
                  </a:lnTo>
                  <a:cubicBezTo>
                    <a:pt x="730" y="1329"/>
                    <a:pt x="825" y="1424"/>
                    <a:pt x="825" y="1541"/>
                  </a:cubicBezTo>
                  <a:cubicBezTo>
                    <a:pt x="825" y="1658"/>
                    <a:pt x="730" y="1753"/>
                    <a:pt x="613" y="1753"/>
                  </a:cubicBezTo>
                  <a:lnTo>
                    <a:pt x="459" y="1753"/>
                  </a:lnTo>
                  <a:cubicBezTo>
                    <a:pt x="370" y="1753"/>
                    <a:pt x="298" y="1681"/>
                    <a:pt x="298" y="1592"/>
                  </a:cubicBezTo>
                  <a:cubicBezTo>
                    <a:pt x="298" y="1510"/>
                    <a:pt x="231" y="1444"/>
                    <a:pt x="149" y="1444"/>
                  </a:cubicBezTo>
                  <a:cubicBezTo>
                    <a:pt x="67" y="1444"/>
                    <a:pt x="0" y="1510"/>
                    <a:pt x="0" y="1592"/>
                  </a:cubicBezTo>
                  <a:cubicBezTo>
                    <a:pt x="0" y="1829"/>
                    <a:pt x="182" y="2025"/>
                    <a:pt x="413" y="2048"/>
                  </a:cubicBezTo>
                  <a:lnTo>
                    <a:pt x="413" y="2211"/>
                  </a:lnTo>
                  <a:cubicBezTo>
                    <a:pt x="413" y="2293"/>
                    <a:pt x="479" y="2360"/>
                    <a:pt x="562" y="2360"/>
                  </a:cubicBezTo>
                  <a:cubicBezTo>
                    <a:pt x="644" y="2360"/>
                    <a:pt x="710" y="2293"/>
                    <a:pt x="710" y="2211"/>
                  </a:cubicBezTo>
                  <a:lnTo>
                    <a:pt x="710" y="2041"/>
                  </a:lnTo>
                  <a:cubicBezTo>
                    <a:pt x="945" y="1995"/>
                    <a:pt x="1123" y="1788"/>
                    <a:pt x="1123" y="1541"/>
                  </a:cubicBezTo>
                  <a:cubicBezTo>
                    <a:pt x="1123" y="1260"/>
                    <a:pt x="894" y="1031"/>
                    <a:pt x="613" y="1031"/>
                  </a:cubicBezTo>
                  <a:lnTo>
                    <a:pt x="510" y="1031"/>
                  </a:lnTo>
                  <a:cubicBezTo>
                    <a:pt x="393" y="1031"/>
                    <a:pt x="298" y="936"/>
                    <a:pt x="298" y="819"/>
                  </a:cubicBezTo>
                  <a:cubicBezTo>
                    <a:pt x="298" y="702"/>
                    <a:pt x="393" y="607"/>
                    <a:pt x="510" y="607"/>
                  </a:cubicBezTo>
                  <a:lnTo>
                    <a:pt x="665" y="607"/>
                  </a:lnTo>
                  <a:cubicBezTo>
                    <a:pt x="753" y="607"/>
                    <a:pt x="825" y="679"/>
                    <a:pt x="825" y="767"/>
                  </a:cubicBezTo>
                  <a:lnTo>
                    <a:pt x="825" y="870"/>
                  </a:lnTo>
                  <a:cubicBezTo>
                    <a:pt x="825" y="953"/>
                    <a:pt x="892"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362">
              <a:extLst>
                <a:ext uri="{FF2B5EF4-FFF2-40B4-BE49-F238E27FC236}">
                  <a16:creationId xmlns:a16="http://schemas.microsoft.com/office/drawing/2014/main" id="{35E19632-036D-64E9-5EEC-9B896E335DD6}"/>
                </a:ext>
              </a:extLst>
            </p:cNvPr>
            <p:cNvSpPr>
              <a:spLocks noEditPoints="1"/>
            </p:cNvSpPr>
            <p:nvPr/>
          </p:nvSpPr>
          <p:spPr bwMode="auto">
            <a:xfrm>
              <a:off x="4814888" y="1658938"/>
              <a:ext cx="258763" cy="277812"/>
            </a:xfrm>
            <a:custGeom>
              <a:avLst/>
              <a:gdLst>
                <a:gd name="T0" fmla="*/ 6228 w 6663"/>
                <a:gd name="T1" fmla="*/ 5929 h 7142"/>
                <a:gd name="T2" fmla="*/ 5393 w 6663"/>
                <a:gd name="T3" fmla="*/ 5411 h 7142"/>
                <a:gd name="T4" fmla="*/ 5393 w 6663"/>
                <a:gd name="T5" fmla="*/ 3897 h 7142"/>
                <a:gd name="T6" fmla="*/ 5235 w 6663"/>
                <a:gd name="T7" fmla="*/ 3738 h 7142"/>
                <a:gd name="T8" fmla="*/ 5076 w 6663"/>
                <a:gd name="T9" fmla="*/ 3897 h 7142"/>
                <a:gd name="T10" fmla="*/ 5076 w 6663"/>
                <a:gd name="T11" fmla="*/ 5883 h 7142"/>
                <a:gd name="T12" fmla="*/ 1586 w 6663"/>
                <a:gd name="T13" fmla="*/ 5883 h 7142"/>
                <a:gd name="T14" fmla="*/ 1586 w 6663"/>
                <a:gd name="T15" fmla="*/ 2859 h 7142"/>
                <a:gd name="T16" fmla="*/ 5076 w 6663"/>
                <a:gd name="T17" fmla="*/ 2859 h 7142"/>
                <a:gd name="T18" fmla="*/ 5076 w 6663"/>
                <a:gd name="T19" fmla="*/ 3176 h 7142"/>
                <a:gd name="T20" fmla="*/ 5235 w 6663"/>
                <a:gd name="T21" fmla="*/ 3335 h 7142"/>
                <a:gd name="T22" fmla="*/ 5393 w 6663"/>
                <a:gd name="T23" fmla="*/ 3176 h 7142"/>
                <a:gd name="T24" fmla="*/ 5393 w 6663"/>
                <a:gd name="T25" fmla="*/ 2700 h 7142"/>
                <a:gd name="T26" fmla="*/ 3385 w 6663"/>
                <a:gd name="T27" fmla="*/ 13 h 7142"/>
                <a:gd name="T28" fmla="*/ 3277 w 6663"/>
                <a:gd name="T29" fmla="*/ 13 h 7142"/>
                <a:gd name="T30" fmla="*/ 1269 w 6663"/>
                <a:gd name="T31" fmla="*/ 2700 h 7142"/>
                <a:gd name="T32" fmla="*/ 1269 w 6663"/>
                <a:gd name="T33" fmla="*/ 5411 h 7142"/>
                <a:gd name="T34" fmla="*/ 434 w 6663"/>
                <a:gd name="T35" fmla="*/ 5929 h 7142"/>
                <a:gd name="T36" fmla="*/ 0 w 6663"/>
                <a:gd name="T37" fmla="*/ 6984 h 7142"/>
                <a:gd name="T38" fmla="*/ 158 w 6663"/>
                <a:gd name="T39" fmla="*/ 7142 h 7142"/>
                <a:gd name="T40" fmla="*/ 6504 w 6663"/>
                <a:gd name="T41" fmla="*/ 7142 h 7142"/>
                <a:gd name="T42" fmla="*/ 6663 w 6663"/>
                <a:gd name="T43" fmla="*/ 6984 h 7142"/>
                <a:gd name="T44" fmla="*/ 6228 w 6663"/>
                <a:gd name="T45" fmla="*/ 5929 h 7142"/>
                <a:gd name="T46" fmla="*/ 3331 w 6663"/>
                <a:gd name="T47" fmla="*/ 332 h 7142"/>
                <a:gd name="T48" fmla="*/ 5066 w 6663"/>
                <a:gd name="T49" fmla="*/ 2542 h 7142"/>
                <a:gd name="T50" fmla="*/ 1596 w 6663"/>
                <a:gd name="T51" fmla="*/ 2542 h 7142"/>
                <a:gd name="T52" fmla="*/ 3331 w 6663"/>
                <a:gd name="T53" fmla="*/ 332 h 7142"/>
                <a:gd name="T54" fmla="*/ 1269 w 6663"/>
                <a:gd name="T55" fmla="*/ 6825 h 7142"/>
                <a:gd name="T56" fmla="*/ 332 w 6663"/>
                <a:gd name="T57" fmla="*/ 6825 h 7142"/>
                <a:gd name="T58" fmla="*/ 675 w 6663"/>
                <a:gd name="T59" fmla="*/ 6135 h 7142"/>
                <a:gd name="T60" fmla="*/ 1269 w 6663"/>
                <a:gd name="T61" fmla="*/ 5734 h 7142"/>
                <a:gd name="T62" fmla="*/ 1269 w 6663"/>
                <a:gd name="T63" fmla="*/ 6825 h 7142"/>
                <a:gd name="T64" fmla="*/ 5076 w 6663"/>
                <a:gd name="T65" fmla="*/ 6825 h 7142"/>
                <a:gd name="T66" fmla="*/ 1586 w 6663"/>
                <a:gd name="T67" fmla="*/ 6825 h 7142"/>
                <a:gd name="T68" fmla="*/ 1586 w 6663"/>
                <a:gd name="T69" fmla="*/ 6181 h 7142"/>
                <a:gd name="T70" fmla="*/ 5076 w 6663"/>
                <a:gd name="T71" fmla="*/ 6181 h 7142"/>
                <a:gd name="T72" fmla="*/ 5076 w 6663"/>
                <a:gd name="T73" fmla="*/ 6825 h 7142"/>
                <a:gd name="T74" fmla="*/ 5393 w 6663"/>
                <a:gd name="T75" fmla="*/ 6825 h 7142"/>
                <a:gd name="T76" fmla="*/ 5393 w 6663"/>
                <a:gd name="T77" fmla="*/ 5734 h 7142"/>
                <a:gd name="T78" fmla="*/ 5987 w 6663"/>
                <a:gd name="T79" fmla="*/ 6135 h 7142"/>
                <a:gd name="T80" fmla="*/ 6330 w 6663"/>
                <a:gd name="T81" fmla="*/ 6825 h 7142"/>
                <a:gd name="T82" fmla="*/ 5393 w 6663"/>
                <a:gd name="T83" fmla="*/ 6825 h 7142"/>
                <a:gd name="T84" fmla="*/ 5393 w 6663"/>
                <a:gd name="T85" fmla="*/ 6825 h 7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63" h="7142">
                  <a:moveTo>
                    <a:pt x="6228" y="5929"/>
                  </a:moveTo>
                  <a:cubicBezTo>
                    <a:pt x="5983" y="5643"/>
                    <a:pt x="5686" y="5460"/>
                    <a:pt x="5393" y="5411"/>
                  </a:cubicBezTo>
                  <a:lnTo>
                    <a:pt x="5393" y="3897"/>
                  </a:lnTo>
                  <a:cubicBezTo>
                    <a:pt x="5393" y="3809"/>
                    <a:pt x="5322" y="3738"/>
                    <a:pt x="5235" y="3738"/>
                  </a:cubicBezTo>
                  <a:cubicBezTo>
                    <a:pt x="5147" y="3738"/>
                    <a:pt x="5076" y="3809"/>
                    <a:pt x="5076" y="3897"/>
                  </a:cubicBezTo>
                  <a:lnTo>
                    <a:pt x="5076" y="5883"/>
                  </a:lnTo>
                  <a:lnTo>
                    <a:pt x="1586" y="5883"/>
                  </a:lnTo>
                  <a:lnTo>
                    <a:pt x="1586" y="2859"/>
                  </a:lnTo>
                  <a:lnTo>
                    <a:pt x="5076" y="2859"/>
                  </a:lnTo>
                  <a:lnTo>
                    <a:pt x="5076" y="3176"/>
                  </a:lnTo>
                  <a:cubicBezTo>
                    <a:pt x="5076" y="3264"/>
                    <a:pt x="5147" y="3335"/>
                    <a:pt x="5235" y="3335"/>
                  </a:cubicBezTo>
                  <a:cubicBezTo>
                    <a:pt x="5322" y="3335"/>
                    <a:pt x="5393" y="3264"/>
                    <a:pt x="5393" y="3176"/>
                  </a:cubicBezTo>
                  <a:lnTo>
                    <a:pt x="5393" y="2700"/>
                  </a:lnTo>
                  <a:cubicBezTo>
                    <a:pt x="5393" y="2621"/>
                    <a:pt x="5371" y="735"/>
                    <a:pt x="3385" y="13"/>
                  </a:cubicBezTo>
                  <a:cubicBezTo>
                    <a:pt x="3350" y="0"/>
                    <a:pt x="3312" y="0"/>
                    <a:pt x="3277" y="13"/>
                  </a:cubicBezTo>
                  <a:cubicBezTo>
                    <a:pt x="1292" y="735"/>
                    <a:pt x="1269" y="2621"/>
                    <a:pt x="1269" y="2700"/>
                  </a:cubicBezTo>
                  <a:lnTo>
                    <a:pt x="1269" y="5411"/>
                  </a:lnTo>
                  <a:cubicBezTo>
                    <a:pt x="976" y="5460"/>
                    <a:pt x="679" y="5643"/>
                    <a:pt x="434" y="5929"/>
                  </a:cubicBezTo>
                  <a:cubicBezTo>
                    <a:pt x="162" y="6246"/>
                    <a:pt x="0" y="6641"/>
                    <a:pt x="0" y="6984"/>
                  </a:cubicBezTo>
                  <a:cubicBezTo>
                    <a:pt x="0" y="7071"/>
                    <a:pt x="71" y="7142"/>
                    <a:pt x="158" y="7142"/>
                  </a:cubicBezTo>
                  <a:lnTo>
                    <a:pt x="6504" y="7142"/>
                  </a:lnTo>
                  <a:cubicBezTo>
                    <a:pt x="6592" y="7142"/>
                    <a:pt x="6663" y="7071"/>
                    <a:pt x="6663" y="6984"/>
                  </a:cubicBezTo>
                  <a:cubicBezTo>
                    <a:pt x="6663" y="6641"/>
                    <a:pt x="6500" y="6246"/>
                    <a:pt x="6228" y="5929"/>
                  </a:cubicBezTo>
                  <a:close/>
                  <a:moveTo>
                    <a:pt x="3331" y="332"/>
                  </a:moveTo>
                  <a:cubicBezTo>
                    <a:pt x="4763" y="880"/>
                    <a:pt x="5020" y="2103"/>
                    <a:pt x="5066" y="2542"/>
                  </a:cubicBezTo>
                  <a:lnTo>
                    <a:pt x="1596" y="2542"/>
                  </a:lnTo>
                  <a:cubicBezTo>
                    <a:pt x="1642" y="2103"/>
                    <a:pt x="1899" y="880"/>
                    <a:pt x="3331" y="332"/>
                  </a:cubicBezTo>
                  <a:close/>
                  <a:moveTo>
                    <a:pt x="1269" y="6825"/>
                  </a:moveTo>
                  <a:lnTo>
                    <a:pt x="332" y="6825"/>
                  </a:lnTo>
                  <a:cubicBezTo>
                    <a:pt x="373" y="6596"/>
                    <a:pt x="497" y="6344"/>
                    <a:pt x="675" y="6135"/>
                  </a:cubicBezTo>
                  <a:cubicBezTo>
                    <a:pt x="856" y="5924"/>
                    <a:pt x="1066" y="5784"/>
                    <a:pt x="1269" y="5734"/>
                  </a:cubicBezTo>
                  <a:lnTo>
                    <a:pt x="1269" y="6825"/>
                  </a:lnTo>
                  <a:close/>
                  <a:moveTo>
                    <a:pt x="5076" y="6825"/>
                  </a:moveTo>
                  <a:lnTo>
                    <a:pt x="1586" y="6825"/>
                  </a:lnTo>
                  <a:lnTo>
                    <a:pt x="1586" y="6181"/>
                  </a:lnTo>
                  <a:lnTo>
                    <a:pt x="5076" y="6181"/>
                  </a:lnTo>
                  <a:lnTo>
                    <a:pt x="5076" y="6825"/>
                  </a:lnTo>
                  <a:close/>
                  <a:moveTo>
                    <a:pt x="5393" y="6825"/>
                  </a:moveTo>
                  <a:lnTo>
                    <a:pt x="5393" y="5734"/>
                  </a:lnTo>
                  <a:cubicBezTo>
                    <a:pt x="5596" y="5784"/>
                    <a:pt x="5806" y="5924"/>
                    <a:pt x="5987" y="6135"/>
                  </a:cubicBezTo>
                  <a:cubicBezTo>
                    <a:pt x="6165" y="6344"/>
                    <a:pt x="6289" y="6596"/>
                    <a:pt x="6330" y="6825"/>
                  </a:cubicBezTo>
                  <a:lnTo>
                    <a:pt x="5393" y="6825"/>
                  </a:lnTo>
                  <a:close/>
                  <a:moveTo>
                    <a:pt x="5393" y="682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363">
              <a:extLst>
                <a:ext uri="{FF2B5EF4-FFF2-40B4-BE49-F238E27FC236}">
                  <a16:creationId xmlns:a16="http://schemas.microsoft.com/office/drawing/2014/main" id="{AEDFBD90-9A98-9525-BEF4-F0E8770DC913}"/>
                </a:ext>
              </a:extLst>
            </p:cNvPr>
            <p:cNvSpPr>
              <a:spLocks noEditPoints="1"/>
            </p:cNvSpPr>
            <p:nvPr/>
          </p:nvSpPr>
          <p:spPr bwMode="auto">
            <a:xfrm>
              <a:off x="4938713"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364">
              <a:extLst>
                <a:ext uri="{FF2B5EF4-FFF2-40B4-BE49-F238E27FC236}">
                  <a16:creationId xmlns:a16="http://schemas.microsoft.com/office/drawing/2014/main" id="{BE4613F9-703D-C7A6-FF9A-0DFEE746D679}"/>
                </a:ext>
              </a:extLst>
            </p:cNvPr>
            <p:cNvSpPr>
              <a:spLocks noEditPoints="1"/>
            </p:cNvSpPr>
            <p:nvPr/>
          </p:nvSpPr>
          <p:spPr bwMode="auto">
            <a:xfrm>
              <a:off x="4987925"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365">
              <a:extLst>
                <a:ext uri="{FF2B5EF4-FFF2-40B4-BE49-F238E27FC236}">
                  <a16:creationId xmlns:a16="http://schemas.microsoft.com/office/drawing/2014/main" id="{4BD089BC-5B2F-A472-D36C-E019627EE4C5}"/>
                </a:ext>
              </a:extLst>
            </p:cNvPr>
            <p:cNvSpPr>
              <a:spLocks noEditPoints="1"/>
            </p:cNvSpPr>
            <p:nvPr/>
          </p:nvSpPr>
          <p:spPr bwMode="auto">
            <a:xfrm>
              <a:off x="4962525" y="1906588"/>
              <a:ext cx="12700" cy="11112"/>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7" y="298"/>
                    <a:pt x="0" y="231"/>
                    <a:pt x="0" y="149"/>
                  </a:cubicBezTo>
                  <a:cubicBezTo>
                    <a:pt x="0" y="67"/>
                    <a:pt x="67"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366">
              <a:extLst>
                <a:ext uri="{FF2B5EF4-FFF2-40B4-BE49-F238E27FC236}">
                  <a16:creationId xmlns:a16="http://schemas.microsoft.com/office/drawing/2014/main" id="{02E23775-13B5-B1AB-2A01-37D7CD61FA48}"/>
                </a:ext>
              </a:extLst>
            </p:cNvPr>
            <p:cNvSpPr>
              <a:spLocks noEditPoints="1"/>
            </p:cNvSpPr>
            <p:nvPr/>
          </p:nvSpPr>
          <p:spPr bwMode="auto">
            <a:xfrm>
              <a:off x="4889500"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367">
              <a:extLst>
                <a:ext uri="{FF2B5EF4-FFF2-40B4-BE49-F238E27FC236}">
                  <a16:creationId xmlns:a16="http://schemas.microsoft.com/office/drawing/2014/main" id="{D178DBD9-4D18-E74C-1108-757FD37261F1}"/>
                </a:ext>
              </a:extLst>
            </p:cNvPr>
            <p:cNvSpPr>
              <a:spLocks noEditPoints="1"/>
            </p:cNvSpPr>
            <p:nvPr/>
          </p:nvSpPr>
          <p:spPr bwMode="auto">
            <a:xfrm>
              <a:off x="4913313" y="1906588"/>
              <a:ext cx="12700" cy="11112"/>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6" y="298"/>
                    <a:pt x="0" y="231"/>
                    <a:pt x="0" y="149"/>
                  </a:cubicBezTo>
                  <a:cubicBezTo>
                    <a:pt x="0" y="67"/>
                    <a:pt x="66"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368">
              <a:extLst>
                <a:ext uri="{FF2B5EF4-FFF2-40B4-BE49-F238E27FC236}">
                  <a16:creationId xmlns:a16="http://schemas.microsoft.com/office/drawing/2014/main" id="{0112200D-93AD-343A-1E53-996F44D6C0D0}"/>
                </a:ext>
              </a:extLst>
            </p:cNvPr>
            <p:cNvSpPr>
              <a:spLocks noEditPoints="1"/>
            </p:cNvSpPr>
            <p:nvPr/>
          </p:nvSpPr>
          <p:spPr bwMode="auto">
            <a:xfrm>
              <a:off x="4902200" y="1782763"/>
              <a:ext cx="85725" cy="85725"/>
            </a:xfrm>
            <a:custGeom>
              <a:avLst/>
              <a:gdLst>
                <a:gd name="T0" fmla="*/ 1101 w 2202"/>
                <a:gd name="T1" fmla="*/ 0 h 2201"/>
                <a:gd name="T2" fmla="*/ 0 w 2202"/>
                <a:gd name="T3" fmla="*/ 1101 h 2201"/>
                <a:gd name="T4" fmla="*/ 1101 w 2202"/>
                <a:gd name="T5" fmla="*/ 2201 h 2201"/>
                <a:gd name="T6" fmla="*/ 2202 w 2202"/>
                <a:gd name="T7" fmla="*/ 1101 h 2201"/>
                <a:gd name="T8" fmla="*/ 1101 w 2202"/>
                <a:gd name="T9" fmla="*/ 0 h 2201"/>
                <a:gd name="T10" fmla="*/ 1101 w 2202"/>
                <a:gd name="T11" fmla="*/ 1904 h 2201"/>
                <a:gd name="T12" fmla="*/ 298 w 2202"/>
                <a:gd name="T13" fmla="*/ 1101 h 2201"/>
                <a:gd name="T14" fmla="*/ 1101 w 2202"/>
                <a:gd name="T15" fmla="*/ 298 h 2201"/>
                <a:gd name="T16" fmla="*/ 1904 w 2202"/>
                <a:gd name="T17" fmla="*/ 1101 h 2201"/>
                <a:gd name="T18" fmla="*/ 1101 w 2202"/>
                <a:gd name="T19" fmla="*/ 1904 h 2201"/>
                <a:gd name="T20" fmla="*/ 1101 w 2202"/>
                <a:gd name="T21" fmla="*/ 1904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02" h="2201">
                  <a:moveTo>
                    <a:pt x="1101" y="0"/>
                  </a:moveTo>
                  <a:cubicBezTo>
                    <a:pt x="494" y="0"/>
                    <a:pt x="0" y="494"/>
                    <a:pt x="0" y="1101"/>
                  </a:cubicBezTo>
                  <a:cubicBezTo>
                    <a:pt x="0" y="1708"/>
                    <a:pt x="494" y="2201"/>
                    <a:pt x="1101" y="2201"/>
                  </a:cubicBezTo>
                  <a:cubicBezTo>
                    <a:pt x="1708" y="2201"/>
                    <a:pt x="2202" y="1708"/>
                    <a:pt x="2202" y="1101"/>
                  </a:cubicBezTo>
                  <a:cubicBezTo>
                    <a:pt x="2202" y="494"/>
                    <a:pt x="1708" y="0"/>
                    <a:pt x="1101" y="0"/>
                  </a:cubicBezTo>
                  <a:close/>
                  <a:moveTo>
                    <a:pt x="1101" y="1904"/>
                  </a:moveTo>
                  <a:cubicBezTo>
                    <a:pt x="658" y="1904"/>
                    <a:pt x="298" y="1544"/>
                    <a:pt x="298" y="1101"/>
                  </a:cubicBezTo>
                  <a:cubicBezTo>
                    <a:pt x="298" y="658"/>
                    <a:pt x="658" y="298"/>
                    <a:pt x="1101" y="298"/>
                  </a:cubicBezTo>
                  <a:cubicBezTo>
                    <a:pt x="1544" y="298"/>
                    <a:pt x="1904" y="658"/>
                    <a:pt x="1904" y="1101"/>
                  </a:cubicBezTo>
                  <a:cubicBezTo>
                    <a:pt x="1904" y="1544"/>
                    <a:pt x="1544" y="1904"/>
                    <a:pt x="1101" y="1904"/>
                  </a:cubicBezTo>
                  <a:close/>
                  <a:moveTo>
                    <a:pt x="1101" y="190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Freeform 369">
              <a:extLst>
                <a:ext uri="{FF2B5EF4-FFF2-40B4-BE49-F238E27FC236}">
                  <a16:creationId xmlns:a16="http://schemas.microsoft.com/office/drawing/2014/main" id="{423E5A48-BB95-6959-DCBD-4BD65336C6AB}"/>
                </a:ext>
              </a:extLst>
            </p:cNvPr>
            <p:cNvSpPr>
              <a:spLocks noEditPoints="1"/>
            </p:cNvSpPr>
            <p:nvPr/>
          </p:nvSpPr>
          <p:spPr bwMode="auto">
            <a:xfrm>
              <a:off x="4932363" y="1806575"/>
              <a:ext cx="19050" cy="19050"/>
            </a:xfrm>
            <a:custGeom>
              <a:avLst/>
              <a:gdLst>
                <a:gd name="T0" fmla="*/ 426 w 484"/>
                <a:gd name="T1" fmla="*/ 58 h 488"/>
                <a:gd name="T2" fmla="*/ 216 w 484"/>
                <a:gd name="T3" fmla="*/ 58 h 488"/>
                <a:gd name="T4" fmla="*/ 57 w 484"/>
                <a:gd name="T5" fmla="*/ 217 h 488"/>
                <a:gd name="T6" fmla="*/ 49 w 484"/>
                <a:gd name="T7" fmla="*/ 419 h 488"/>
                <a:gd name="T8" fmla="*/ 268 w 484"/>
                <a:gd name="T9" fmla="*/ 427 h 488"/>
                <a:gd name="T10" fmla="*/ 426 w 484"/>
                <a:gd name="T11" fmla="*/ 269 h 488"/>
                <a:gd name="T12" fmla="*/ 426 w 484"/>
                <a:gd name="T13" fmla="*/ 58 h 488"/>
                <a:gd name="T14" fmla="*/ 426 w 484"/>
                <a:gd name="T15" fmla="*/ 58 h 4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4" h="488">
                  <a:moveTo>
                    <a:pt x="426" y="58"/>
                  </a:moveTo>
                  <a:cubicBezTo>
                    <a:pt x="368" y="0"/>
                    <a:pt x="274" y="0"/>
                    <a:pt x="216" y="58"/>
                  </a:cubicBezTo>
                  <a:lnTo>
                    <a:pt x="57" y="217"/>
                  </a:lnTo>
                  <a:cubicBezTo>
                    <a:pt x="3" y="271"/>
                    <a:pt x="0" y="361"/>
                    <a:pt x="49" y="419"/>
                  </a:cubicBezTo>
                  <a:cubicBezTo>
                    <a:pt x="105" y="484"/>
                    <a:pt x="207" y="488"/>
                    <a:pt x="268" y="427"/>
                  </a:cubicBezTo>
                  <a:lnTo>
                    <a:pt x="426" y="269"/>
                  </a:lnTo>
                  <a:cubicBezTo>
                    <a:pt x="484" y="211"/>
                    <a:pt x="484" y="116"/>
                    <a:pt x="426" y="58"/>
                  </a:cubicBezTo>
                  <a:close/>
                  <a:moveTo>
                    <a:pt x="426"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370">
              <a:extLst>
                <a:ext uri="{FF2B5EF4-FFF2-40B4-BE49-F238E27FC236}">
                  <a16:creationId xmlns:a16="http://schemas.microsoft.com/office/drawing/2014/main" id="{BA46599A-4234-5B97-5DD9-D8F50692B67E}"/>
                </a:ext>
              </a:extLst>
            </p:cNvPr>
            <p:cNvSpPr>
              <a:spLocks noEditPoints="1"/>
            </p:cNvSpPr>
            <p:nvPr/>
          </p:nvSpPr>
          <p:spPr bwMode="auto">
            <a:xfrm>
              <a:off x="4938713" y="1819275"/>
              <a:ext cx="23813" cy="25400"/>
            </a:xfrm>
            <a:custGeom>
              <a:avLst/>
              <a:gdLst>
                <a:gd name="T0" fmla="*/ 586 w 644"/>
                <a:gd name="T1" fmla="*/ 58 h 643"/>
                <a:gd name="T2" fmla="*/ 375 w 644"/>
                <a:gd name="T3" fmla="*/ 58 h 643"/>
                <a:gd name="T4" fmla="*/ 58 w 644"/>
                <a:gd name="T5" fmla="*/ 375 h 643"/>
                <a:gd name="T6" fmla="*/ 58 w 644"/>
                <a:gd name="T7" fmla="*/ 585 h 643"/>
                <a:gd name="T8" fmla="*/ 268 w 644"/>
                <a:gd name="T9" fmla="*/ 585 h 643"/>
                <a:gd name="T10" fmla="*/ 586 w 644"/>
                <a:gd name="T11" fmla="*/ 268 h 643"/>
                <a:gd name="T12" fmla="*/ 586 w 644"/>
                <a:gd name="T13" fmla="*/ 58 h 643"/>
                <a:gd name="T14" fmla="*/ 586 w 644"/>
                <a:gd name="T15" fmla="*/ 58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586" y="58"/>
                  </a:moveTo>
                  <a:cubicBezTo>
                    <a:pt x="527" y="0"/>
                    <a:pt x="433" y="0"/>
                    <a:pt x="375" y="58"/>
                  </a:cubicBezTo>
                  <a:lnTo>
                    <a:pt x="58" y="375"/>
                  </a:lnTo>
                  <a:cubicBezTo>
                    <a:pt x="0" y="433"/>
                    <a:pt x="0" y="527"/>
                    <a:pt x="58" y="585"/>
                  </a:cubicBezTo>
                  <a:cubicBezTo>
                    <a:pt x="115" y="643"/>
                    <a:pt x="211" y="643"/>
                    <a:pt x="268" y="585"/>
                  </a:cubicBezTo>
                  <a:lnTo>
                    <a:pt x="586" y="268"/>
                  </a:lnTo>
                  <a:cubicBezTo>
                    <a:pt x="644" y="210"/>
                    <a:pt x="644" y="116"/>
                    <a:pt x="586" y="58"/>
                  </a:cubicBezTo>
                  <a:close/>
                  <a:moveTo>
                    <a:pt x="586"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371">
              <a:extLst>
                <a:ext uri="{FF2B5EF4-FFF2-40B4-BE49-F238E27FC236}">
                  <a16:creationId xmlns:a16="http://schemas.microsoft.com/office/drawing/2014/main" id="{4A600C36-8FD4-55B0-D6DD-7E36D8C52D55}"/>
                </a:ext>
              </a:extLst>
            </p:cNvPr>
            <p:cNvSpPr>
              <a:spLocks noEditPoints="1"/>
            </p:cNvSpPr>
            <p:nvPr/>
          </p:nvSpPr>
          <p:spPr bwMode="auto">
            <a:xfrm>
              <a:off x="4902200" y="1943100"/>
              <a:ext cx="85725" cy="111125"/>
            </a:xfrm>
            <a:custGeom>
              <a:avLst/>
              <a:gdLst>
                <a:gd name="T0" fmla="*/ 1101 w 2202"/>
                <a:gd name="T1" fmla="*/ 0 h 2836"/>
                <a:gd name="T2" fmla="*/ 0 w 2202"/>
                <a:gd name="T3" fmla="*/ 1101 h 2836"/>
                <a:gd name="T4" fmla="*/ 990 w 2202"/>
                <a:gd name="T5" fmla="*/ 2786 h 2836"/>
                <a:gd name="T6" fmla="*/ 1101 w 2202"/>
                <a:gd name="T7" fmla="*/ 2836 h 2836"/>
                <a:gd name="T8" fmla="*/ 1212 w 2202"/>
                <a:gd name="T9" fmla="*/ 2786 h 2836"/>
                <a:gd name="T10" fmla="*/ 2202 w 2202"/>
                <a:gd name="T11" fmla="*/ 1101 h 2836"/>
                <a:gd name="T12" fmla="*/ 1101 w 2202"/>
                <a:gd name="T13" fmla="*/ 0 h 2836"/>
                <a:gd name="T14" fmla="*/ 1101 w 2202"/>
                <a:gd name="T15" fmla="*/ 297 h 2836"/>
                <a:gd name="T16" fmla="*/ 1428 w 2202"/>
                <a:gd name="T17" fmla="*/ 625 h 2836"/>
                <a:gd name="T18" fmla="*/ 1101 w 2202"/>
                <a:gd name="T19" fmla="*/ 1306 h 2836"/>
                <a:gd name="T20" fmla="*/ 774 w 2202"/>
                <a:gd name="T21" fmla="*/ 625 h 2836"/>
                <a:gd name="T22" fmla="*/ 1101 w 2202"/>
                <a:gd name="T23" fmla="*/ 297 h 2836"/>
                <a:gd name="T24" fmla="*/ 1101 w 2202"/>
                <a:gd name="T25" fmla="*/ 2460 h 2836"/>
                <a:gd name="T26" fmla="*/ 298 w 2202"/>
                <a:gd name="T27" fmla="*/ 1100 h 2836"/>
                <a:gd name="T28" fmla="*/ 477 w 2202"/>
                <a:gd name="T29" fmla="*/ 596 h 2836"/>
                <a:gd name="T30" fmla="*/ 476 w 2202"/>
                <a:gd name="T31" fmla="*/ 625 h 2836"/>
                <a:gd name="T32" fmla="*/ 979 w 2202"/>
                <a:gd name="T33" fmla="*/ 1661 h 2836"/>
                <a:gd name="T34" fmla="*/ 1101 w 2202"/>
                <a:gd name="T35" fmla="*/ 1725 h 2836"/>
                <a:gd name="T36" fmla="*/ 1223 w 2202"/>
                <a:gd name="T37" fmla="*/ 1661 h 2836"/>
                <a:gd name="T38" fmla="*/ 1726 w 2202"/>
                <a:gd name="T39" fmla="*/ 625 h 2836"/>
                <a:gd name="T40" fmla="*/ 1725 w 2202"/>
                <a:gd name="T41" fmla="*/ 596 h 2836"/>
                <a:gd name="T42" fmla="*/ 1904 w 2202"/>
                <a:gd name="T43" fmla="*/ 1100 h 2836"/>
                <a:gd name="T44" fmla="*/ 1101 w 2202"/>
                <a:gd name="T45" fmla="*/ 2460 h 2836"/>
                <a:gd name="T46" fmla="*/ 1101 w 2202"/>
                <a:gd name="T47" fmla="*/ 2460 h 2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02" h="2836">
                  <a:moveTo>
                    <a:pt x="1101" y="0"/>
                  </a:moveTo>
                  <a:cubicBezTo>
                    <a:pt x="494" y="0"/>
                    <a:pt x="0" y="494"/>
                    <a:pt x="0" y="1101"/>
                  </a:cubicBezTo>
                  <a:cubicBezTo>
                    <a:pt x="0" y="1667"/>
                    <a:pt x="889" y="2673"/>
                    <a:pt x="990" y="2786"/>
                  </a:cubicBezTo>
                  <a:cubicBezTo>
                    <a:pt x="1019" y="2818"/>
                    <a:pt x="1059" y="2836"/>
                    <a:pt x="1101" y="2836"/>
                  </a:cubicBezTo>
                  <a:cubicBezTo>
                    <a:pt x="1143" y="2836"/>
                    <a:pt x="1183" y="2818"/>
                    <a:pt x="1212" y="2786"/>
                  </a:cubicBezTo>
                  <a:cubicBezTo>
                    <a:pt x="1313" y="2673"/>
                    <a:pt x="2202" y="1667"/>
                    <a:pt x="2202" y="1101"/>
                  </a:cubicBezTo>
                  <a:cubicBezTo>
                    <a:pt x="2202" y="494"/>
                    <a:pt x="1708" y="0"/>
                    <a:pt x="1101" y="0"/>
                  </a:cubicBezTo>
                  <a:close/>
                  <a:moveTo>
                    <a:pt x="1101" y="297"/>
                  </a:moveTo>
                  <a:cubicBezTo>
                    <a:pt x="1281" y="297"/>
                    <a:pt x="1428" y="444"/>
                    <a:pt x="1428" y="625"/>
                  </a:cubicBezTo>
                  <a:cubicBezTo>
                    <a:pt x="1428" y="733"/>
                    <a:pt x="1275" y="1030"/>
                    <a:pt x="1101" y="1306"/>
                  </a:cubicBezTo>
                  <a:cubicBezTo>
                    <a:pt x="928" y="1031"/>
                    <a:pt x="774" y="733"/>
                    <a:pt x="774" y="625"/>
                  </a:cubicBezTo>
                  <a:cubicBezTo>
                    <a:pt x="774" y="444"/>
                    <a:pt x="921" y="297"/>
                    <a:pt x="1101" y="297"/>
                  </a:cubicBezTo>
                  <a:close/>
                  <a:moveTo>
                    <a:pt x="1101" y="2460"/>
                  </a:moveTo>
                  <a:cubicBezTo>
                    <a:pt x="753" y="2048"/>
                    <a:pt x="298" y="1408"/>
                    <a:pt x="298" y="1100"/>
                  </a:cubicBezTo>
                  <a:cubicBezTo>
                    <a:pt x="298" y="909"/>
                    <a:pt x="365" y="734"/>
                    <a:pt x="477" y="596"/>
                  </a:cubicBezTo>
                  <a:cubicBezTo>
                    <a:pt x="477" y="605"/>
                    <a:pt x="476" y="615"/>
                    <a:pt x="476" y="625"/>
                  </a:cubicBezTo>
                  <a:cubicBezTo>
                    <a:pt x="476" y="919"/>
                    <a:pt x="895" y="1539"/>
                    <a:pt x="979" y="1661"/>
                  </a:cubicBezTo>
                  <a:cubicBezTo>
                    <a:pt x="1006" y="1701"/>
                    <a:pt x="1052" y="1725"/>
                    <a:pt x="1101" y="1725"/>
                  </a:cubicBezTo>
                  <a:cubicBezTo>
                    <a:pt x="1150" y="1725"/>
                    <a:pt x="1196" y="1701"/>
                    <a:pt x="1223" y="1661"/>
                  </a:cubicBezTo>
                  <a:cubicBezTo>
                    <a:pt x="1307" y="1539"/>
                    <a:pt x="1726" y="919"/>
                    <a:pt x="1726" y="625"/>
                  </a:cubicBezTo>
                  <a:cubicBezTo>
                    <a:pt x="1726" y="615"/>
                    <a:pt x="1725" y="605"/>
                    <a:pt x="1725" y="596"/>
                  </a:cubicBezTo>
                  <a:cubicBezTo>
                    <a:pt x="1837" y="734"/>
                    <a:pt x="1904" y="909"/>
                    <a:pt x="1904" y="1100"/>
                  </a:cubicBezTo>
                  <a:cubicBezTo>
                    <a:pt x="1904" y="1408"/>
                    <a:pt x="1450" y="2048"/>
                    <a:pt x="1101" y="2460"/>
                  </a:cubicBezTo>
                  <a:close/>
                  <a:moveTo>
                    <a:pt x="1101" y="246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extLst>
      <p:ext uri="{BB962C8B-B14F-4D97-AF65-F5344CB8AC3E}">
        <p14:creationId xmlns:p14="http://schemas.microsoft.com/office/powerpoint/2010/main" val="2627609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53" presetClass="entr" presetSubtype="16" fill="hold" nodeType="with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p:cTn id="12" dur="500" fill="hold"/>
                                        <p:tgtEl>
                                          <p:spTgt spid="28"/>
                                        </p:tgtEl>
                                        <p:attrNameLst>
                                          <p:attrName>ppt_w</p:attrName>
                                        </p:attrNameLst>
                                      </p:cBhvr>
                                      <p:tavLst>
                                        <p:tav tm="0">
                                          <p:val>
                                            <p:fltVal val="0"/>
                                          </p:val>
                                        </p:tav>
                                        <p:tav tm="100000">
                                          <p:val>
                                            <p:strVal val="#ppt_w"/>
                                          </p:val>
                                        </p:tav>
                                      </p:tavLst>
                                    </p:anim>
                                    <p:anim calcmode="lin" valueType="num">
                                      <p:cBhvr>
                                        <p:cTn id="13" dur="500" fill="hold"/>
                                        <p:tgtEl>
                                          <p:spTgt spid="28"/>
                                        </p:tgtEl>
                                        <p:attrNameLst>
                                          <p:attrName>ppt_h</p:attrName>
                                        </p:attrNameLst>
                                      </p:cBhvr>
                                      <p:tavLst>
                                        <p:tav tm="0">
                                          <p:val>
                                            <p:fltVal val="0"/>
                                          </p:val>
                                        </p:tav>
                                        <p:tav tm="100000">
                                          <p:val>
                                            <p:strVal val="#ppt_h"/>
                                          </p:val>
                                        </p:tav>
                                      </p:tavLst>
                                    </p:anim>
                                    <p:animEffect transition="in" filter="fade">
                                      <p:cBhvr>
                                        <p:cTn id="14" dur="500"/>
                                        <p:tgtEl>
                                          <p:spTgt spid="28"/>
                                        </p:tgtEl>
                                      </p:cBhvr>
                                    </p:animEffect>
                                  </p:childTnLst>
                                </p:cTn>
                              </p:par>
                              <p:par>
                                <p:cTn id="15" presetID="53" presetClass="entr" presetSubtype="16" fill="hold" nodeType="withEffect">
                                  <p:stCondLst>
                                    <p:cond delay="0"/>
                                  </p:stCondLst>
                                  <p:childTnLst>
                                    <p:set>
                                      <p:cBhvr>
                                        <p:cTn id="16" dur="1" fill="hold">
                                          <p:stCondLst>
                                            <p:cond delay="0"/>
                                          </p:stCondLst>
                                        </p:cTn>
                                        <p:tgtEl>
                                          <p:spTgt spid="35"/>
                                        </p:tgtEl>
                                        <p:attrNameLst>
                                          <p:attrName>style.visibility</p:attrName>
                                        </p:attrNameLst>
                                      </p:cBhvr>
                                      <p:to>
                                        <p:strVal val="visible"/>
                                      </p:to>
                                    </p:set>
                                    <p:anim calcmode="lin" valueType="num">
                                      <p:cBhvr>
                                        <p:cTn id="17" dur="500" fill="hold"/>
                                        <p:tgtEl>
                                          <p:spTgt spid="35"/>
                                        </p:tgtEl>
                                        <p:attrNameLst>
                                          <p:attrName>ppt_w</p:attrName>
                                        </p:attrNameLst>
                                      </p:cBhvr>
                                      <p:tavLst>
                                        <p:tav tm="0">
                                          <p:val>
                                            <p:fltVal val="0"/>
                                          </p:val>
                                        </p:tav>
                                        <p:tav tm="100000">
                                          <p:val>
                                            <p:strVal val="#ppt_w"/>
                                          </p:val>
                                        </p:tav>
                                      </p:tavLst>
                                    </p:anim>
                                    <p:anim calcmode="lin" valueType="num">
                                      <p:cBhvr>
                                        <p:cTn id="18" dur="500" fill="hold"/>
                                        <p:tgtEl>
                                          <p:spTgt spid="35"/>
                                        </p:tgtEl>
                                        <p:attrNameLst>
                                          <p:attrName>ppt_h</p:attrName>
                                        </p:attrNameLst>
                                      </p:cBhvr>
                                      <p:tavLst>
                                        <p:tav tm="0">
                                          <p:val>
                                            <p:fltVal val="0"/>
                                          </p:val>
                                        </p:tav>
                                        <p:tav tm="100000">
                                          <p:val>
                                            <p:strVal val="#ppt_h"/>
                                          </p:val>
                                        </p:tav>
                                      </p:tavLst>
                                    </p:anim>
                                    <p:animEffect transition="in" filter="fade">
                                      <p:cBhvr>
                                        <p:cTn id="19" dur="500"/>
                                        <p:tgtEl>
                                          <p:spTgt spid="35"/>
                                        </p:tgtEl>
                                      </p:cBhvr>
                                    </p:animEffect>
                                  </p:childTnLst>
                                </p:cTn>
                              </p:par>
                              <p:par>
                                <p:cTn id="20" presetID="53" presetClass="entr" presetSubtype="16"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cxnSp>
        <p:nvCxnSpPr>
          <p:cNvPr id="51" name="Conector: angular 50">
            <a:extLst>
              <a:ext uri="{FF2B5EF4-FFF2-40B4-BE49-F238E27FC236}">
                <a16:creationId xmlns:a16="http://schemas.microsoft.com/office/drawing/2014/main" id="{FC307C01-3CAD-9CC2-A040-B047FBE09A01}"/>
              </a:ext>
            </a:extLst>
          </p:cNvPr>
          <p:cNvCxnSpPr>
            <a:stCxn id="243" idx="3"/>
          </p:cNvCxnSpPr>
          <p:nvPr/>
        </p:nvCxnSpPr>
        <p:spPr>
          <a:xfrm>
            <a:off x="2357840" y="2056529"/>
            <a:ext cx="1818375" cy="303101"/>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2" name="Conector: angular 51">
            <a:extLst>
              <a:ext uri="{FF2B5EF4-FFF2-40B4-BE49-F238E27FC236}">
                <a16:creationId xmlns:a16="http://schemas.microsoft.com/office/drawing/2014/main" id="{DA82C9CE-7582-16AB-9A3D-D0A0181EAA20}"/>
              </a:ext>
            </a:extLst>
          </p:cNvPr>
          <p:cNvCxnSpPr>
            <a:cxnSpLocks/>
            <a:stCxn id="238" idx="3"/>
          </p:cNvCxnSpPr>
          <p:nvPr/>
        </p:nvCxnSpPr>
        <p:spPr>
          <a:xfrm>
            <a:off x="2357840" y="3260779"/>
            <a:ext cx="1237486" cy="317090"/>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6" name="Conector: angular 55">
            <a:extLst>
              <a:ext uri="{FF2B5EF4-FFF2-40B4-BE49-F238E27FC236}">
                <a16:creationId xmlns:a16="http://schemas.microsoft.com/office/drawing/2014/main" id="{2D8F1B86-DD82-A59F-5DCE-47E19B7AB8AD}"/>
              </a:ext>
            </a:extLst>
          </p:cNvPr>
          <p:cNvCxnSpPr>
            <a:stCxn id="236" idx="1"/>
          </p:cNvCxnSpPr>
          <p:nvPr/>
        </p:nvCxnSpPr>
        <p:spPr>
          <a:xfrm rot="10800000" flipV="1">
            <a:off x="5213446" y="2056529"/>
            <a:ext cx="1569491" cy="920024"/>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8" name="Conector: angular 57">
            <a:extLst>
              <a:ext uri="{FF2B5EF4-FFF2-40B4-BE49-F238E27FC236}">
                <a16:creationId xmlns:a16="http://schemas.microsoft.com/office/drawing/2014/main" id="{23590A52-88A4-6784-045B-6E15C7DB9295}"/>
              </a:ext>
            </a:extLst>
          </p:cNvPr>
          <p:cNvCxnSpPr>
            <a:stCxn id="241" idx="1"/>
          </p:cNvCxnSpPr>
          <p:nvPr/>
        </p:nvCxnSpPr>
        <p:spPr>
          <a:xfrm rot="10800000" flipV="1">
            <a:off x="5711392" y="3260778"/>
            <a:ext cx="1071544" cy="987159"/>
          </a:xfrm>
          <a:prstGeom prst="bentConnector3">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35" name="Google Shape;235;p11"/>
          <p:cNvSpPr txBox="1">
            <a:spLocks noGrp="1"/>
          </p:cNvSpPr>
          <p:nvPr>
            <p:ph type="title"/>
          </p:nvPr>
        </p:nvSpPr>
        <p:spPr>
          <a:xfrm>
            <a:off x="723900" y="552450"/>
            <a:ext cx="7696200" cy="71556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500"/>
              <a:buFont typeface="Bebas Neue"/>
              <a:buNone/>
            </a:pPr>
            <a:r>
              <a:rPr lang="en-US" dirty="0"/>
              <a:t>This is an infographic</a:t>
            </a:r>
          </a:p>
        </p:txBody>
      </p:sp>
      <p:sp>
        <p:nvSpPr>
          <p:cNvPr id="236" name="Google Shape;236;p11"/>
          <p:cNvSpPr txBox="1"/>
          <p:nvPr/>
        </p:nvSpPr>
        <p:spPr>
          <a:xfrm>
            <a:off x="6782936" y="1792679"/>
            <a:ext cx="1637161" cy="527700"/>
          </a:xfrm>
          <a:prstGeom prst="rect">
            <a:avLst/>
          </a:prstGeom>
          <a:noFill/>
          <a:ln>
            <a:noFill/>
          </a:ln>
        </p:spPr>
        <p:txBody>
          <a:bodyPr spcFirstLastPara="1" wrap="square" lIns="91425" tIns="91425" rIns="91425" bIns="91425" anchor="b" anchorCtr="0">
            <a:noAutofit/>
          </a:bodyPr>
          <a:lstStyle/>
          <a:p>
            <a:pPr marL="0" marR="0" lvl="0" indent="0" algn="r" rtl="0">
              <a:spcBef>
                <a:spcPts val="0"/>
              </a:spcBef>
              <a:spcAft>
                <a:spcPts val="0"/>
              </a:spcAft>
              <a:buClr>
                <a:schemeClr val="dk1"/>
              </a:buClr>
              <a:buSzPts val="2500"/>
              <a:buFont typeface="Bebas Neue"/>
              <a:buNone/>
            </a:pPr>
            <a:r>
              <a:rPr lang="en-US" sz="2400" dirty="0">
                <a:solidFill>
                  <a:schemeClr val="tx1"/>
                </a:solidFill>
                <a:latin typeface="Poppins ExtraBold" panose="00000900000000000000" pitchFamily="2" charset="0"/>
                <a:ea typeface="Bebas Neue"/>
                <a:cs typeface="Poppins ExtraBold" panose="00000900000000000000" pitchFamily="2" charset="0"/>
                <a:sym typeface="Bebas Neue"/>
              </a:rPr>
              <a:t>Neptune</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37" name="Google Shape;237;p11"/>
          <p:cNvSpPr txBox="1"/>
          <p:nvPr/>
        </p:nvSpPr>
        <p:spPr>
          <a:xfrm>
            <a:off x="6605626" y="2217549"/>
            <a:ext cx="1814474" cy="484800"/>
          </a:xfrm>
          <a:prstGeom prst="rect">
            <a:avLst/>
          </a:prstGeom>
          <a:noFill/>
          <a:ln>
            <a:noFill/>
          </a:ln>
        </p:spPr>
        <p:txBody>
          <a:bodyPr spcFirstLastPara="1" wrap="square" lIns="91425" tIns="91425" rIns="91425" bIns="91425" anchor="ctr" anchorCtr="0">
            <a:noAutofit/>
          </a:bodyPr>
          <a:lstStyle/>
          <a:p>
            <a:pPr marL="0" marR="0" lvl="0" indent="0" algn="r" rtl="0">
              <a:spcBef>
                <a:spcPts val="0"/>
              </a:spcBef>
              <a:spcAft>
                <a:spcPts val="0"/>
              </a:spcAft>
              <a:buClr>
                <a:schemeClr val="dk1"/>
              </a:buClr>
              <a:buSzPts val="1600"/>
              <a:buFont typeface="Anaheim"/>
              <a:buNone/>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It’s the farthest planet from the Sun</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38" name="Google Shape;238;p11"/>
          <p:cNvSpPr txBox="1"/>
          <p:nvPr/>
        </p:nvSpPr>
        <p:spPr>
          <a:xfrm>
            <a:off x="723800" y="2996929"/>
            <a:ext cx="1634040" cy="5277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Mercury</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39" name="Google Shape;239;p11"/>
          <p:cNvSpPr txBox="1"/>
          <p:nvPr/>
        </p:nvSpPr>
        <p:spPr>
          <a:xfrm>
            <a:off x="723900" y="2217549"/>
            <a:ext cx="1809242" cy="48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Mars is actually a very cold place</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40" name="Google Shape;240;p11"/>
          <p:cNvSpPr txBox="1"/>
          <p:nvPr/>
        </p:nvSpPr>
        <p:spPr>
          <a:xfrm>
            <a:off x="723900" y="3421799"/>
            <a:ext cx="1809242" cy="4848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It’s the closest planet to the Sun</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41" name="Google Shape;241;p11"/>
          <p:cNvSpPr txBox="1"/>
          <p:nvPr/>
        </p:nvSpPr>
        <p:spPr>
          <a:xfrm>
            <a:off x="6782936" y="2996929"/>
            <a:ext cx="1637161" cy="527700"/>
          </a:xfrm>
          <a:prstGeom prst="rect">
            <a:avLst/>
          </a:prstGeom>
          <a:noFill/>
          <a:ln>
            <a:noFill/>
          </a:ln>
        </p:spPr>
        <p:txBody>
          <a:bodyPr spcFirstLastPara="1" wrap="square" lIns="91425" tIns="91425" rIns="91425" bIns="91425" anchor="b" anchorCtr="0">
            <a:noAutofit/>
          </a:bodyPr>
          <a:lstStyle/>
          <a:p>
            <a:pPr marL="0" marR="0" lvl="0" indent="0" algn="r"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Saturn</a:t>
            </a:r>
            <a:endParaRPr lang="en-US" sz="2400" dirty="0">
              <a:solidFill>
                <a:schemeClr val="tx1"/>
              </a:solidFill>
              <a:latin typeface="Poppins ExtraBold" panose="00000900000000000000" pitchFamily="2" charset="0"/>
              <a:cs typeface="Poppins ExtraBold" panose="00000900000000000000" pitchFamily="2" charset="0"/>
            </a:endParaRPr>
          </a:p>
        </p:txBody>
      </p:sp>
      <p:sp>
        <p:nvSpPr>
          <p:cNvPr id="242" name="Google Shape;242;p11"/>
          <p:cNvSpPr txBox="1"/>
          <p:nvPr/>
        </p:nvSpPr>
        <p:spPr>
          <a:xfrm>
            <a:off x="6605626" y="3421799"/>
            <a:ext cx="1814474" cy="484800"/>
          </a:xfrm>
          <a:prstGeom prst="rect">
            <a:avLst/>
          </a:prstGeom>
          <a:noFill/>
          <a:ln>
            <a:noFill/>
          </a:ln>
        </p:spPr>
        <p:txBody>
          <a:bodyPr spcFirstLastPara="1" wrap="square" lIns="91425" tIns="91425" rIns="91425" bIns="91425" anchor="ctr" anchorCtr="0">
            <a:noAutofit/>
          </a:bodyPr>
          <a:lstStyle/>
          <a:p>
            <a:pPr marL="0" marR="0" lvl="0" indent="0" algn="r" rtl="0">
              <a:spcBef>
                <a:spcPts val="0"/>
              </a:spcBef>
              <a:spcAft>
                <a:spcPts val="0"/>
              </a:spcAft>
              <a:buClr>
                <a:schemeClr val="dk1"/>
              </a:buClr>
              <a:buSzPts val="1600"/>
              <a:buFont typeface="Anaheim"/>
              <a:buNone/>
            </a:pPr>
            <a:r>
              <a:rPr lang="en-US" sz="12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Saturn is</a:t>
            </a: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a gas giant with rings</a:t>
            </a:r>
            <a:endParaRPr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
        <p:nvSpPr>
          <p:cNvPr id="243" name="Google Shape;243;p11"/>
          <p:cNvSpPr txBox="1"/>
          <p:nvPr/>
        </p:nvSpPr>
        <p:spPr>
          <a:xfrm>
            <a:off x="723800" y="1792679"/>
            <a:ext cx="1634040" cy="5277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Clr>
                <a:schemeClr val="dk1"/>
              </a:buClr>
              <a:buSzPts val="2500"/>
              <a:buFont typeface="Bebas Neue"/>
              <a:buNone/>
            </a:pPr>
            <a:r>
              <a:rPr lang="en-US" sz="2400" b="0" i="0" u="none" strike="noStrike" cap="none" dirty="0">
                <a:solidFill>
                  <a:schemeClr val="tx1"/>
                </a:solidFill>
                <a:latin typeface="Poppins ExtraBold" panose="00000900000000000000" pitchFamily="2" charset="0"/>
                <a:ea typeface="Bebas Neue"/>
                <a:cs typeface="Poppins ExtraBold" panose="00000900000000000000" pitchFamily="2" charset="0"/>
                <a:sym typeface="Bebas Neue"/>
              </a:rPr>
              <a:t>Mars</a:t>
            </a:r>
          </a:p>
        </p:txBody>
      </p:sp>
      <p:sp>
        <p:nvSpPr>
          <p:cNvPr id="3" name="Google Shape;7546;p13">
            <a:extLst>
              <a:ext uri="{FF2B5EF4-FFF2-40B4-BE49-F238E27FC236}">
                <a16:creationId xmlns:a16="http://schemas.microsoft.com/office/drawing/2014/main" id="{60DF5794-3DCA-F1EA-1348-87CB3D3D652B}"/>
              </a:ext>
            </a:extLst>
          </p:cNvPr>
          <p:cNvSpPr/>
          <p:nvPr/>
        </p:nvSpPr>
        <p:spPr>
          <a:xfrm>
            <a:off x="3749893" y="2568537"/>
            <a:ext cx="1638982" cy="528885"/>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 name="Google Shape;7547;p13">
            <a:extLst>
              <a:ext uri="{FF2B5EF4-FFF2-40B4-BE49-F238E27FC236}">
                <a16:creationId xmlns:a16="http://schemas.microsoft.com/office/drawing/2014/main" id="{5F6856EE-47EB-7FD4-E87D-7BC453750A49}"/>
              </a:ext>
            </a:extLst>
          </p:cNvPr>
          <p:cNvSpPr/>
          <p:nvPr/>
        </p:nvSpPr>
        <p:spPr>
          <a:xfrm>
            <a:off x="4058143" y="1514901"/>
            <a:ext cx="1024490" cy="966619"/>
          </a:xfrm>
          <a:custGeom>
            <a:avLst/>
            <a:gdLst/>
            <a:ahLst/>
            <a:cxnLst/>
            <a:rect l="l" t="t" r="r" b="b"/>
            <a:pathLst>
              <a:path w="78476" h="74009" extrusionOk="0">
                <a:moveTo>
                  <a:pt x="39246" y="0"/>
                </a:moveTo>
                <a:lnTo>
                  <a:pt x="1" y="74009"/>
                </a:lnTo>
                <a:lnTo>
                  <a:pt x="78476" y="74009"/>
                </a:lnTo>
                <a:lnTo>
                  <a:pt x="39246" y="0"/>
                </a:lnTo>
                <a:close/>
              </a:path>
            </a:pathLst>
          </a:custGeom>
          <a:solidFill>
            <a:schemeClr val="accent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 name="Google Shape;7548;p13">
            <a:extLst>
              <a:ext uri="{FF2B5EF4-FFF2-40B4-BE49-F238E27FC236}">
                <a16:creationId xmlns:a16="http://schemas.microsoft.com/office/drawing/2014/main" id="{4D1344C6-2E35-B55B-4D53-8E81F5247311}"/>
              </a:ext>
            </a:extLst>
          </p:cNvPr>
          <p:cNvSpPr/>
          <p:nvPr/>
        </p:nvSpPr>
        <p:spPr>
          <a:xfrm>
            <a:off x="3066447" y="3797518"/>
            <a:ext cx="3005273" cy="581991"/>
          </a:xfrm>
          <a:custGeom>
            <a:avLst/>
            <a:gdLst/>
            <a:ahLst/>
            <a:cxnLst/>
            <a:rect l="l" t="t" r="r" b="b"/>
            <a:pathLst>
              <a:path w="230204" h="44560" extrusionOk="0">
                <a:moveTo>
                  <a:pt x="25737" y="1"/>
                </a:moveTo>
                <a:lnTo>
                  <a:pt x="0" y="44560"/>
                </a:lnTo>
                <a:lnTo>
                  <a:pt x="230204" y="44560"/>
                </a:lnTo>
                <a:lnTo>
                  <a:pt x="204467" y="1"/>
                </a:lnTo>
                <a:close/>
              </a:path>
            </a:pathLst>
          </a:custGeom>
          <a:solidFill>
            <a:schemeClr val="tx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 name="Google Shape;7549;p13">
            <a:extLst>
              <a:ext uri="{FF2B5EF4-FFF2-40B4-BE49-F238E27FC236}">
                <a16:creationId xmlns:a16="http://schemas.microsoft.com/office/drawing/2014/main" id="{54936218-230D-0BF3-3D63-EB7832FB0EDB}"/>
              </a:ext>
            </a:extLst>
          </p:cNvPr>
          <p:cNvSpPr/>
          <p:nvPr/>
        </p:nvSpPr>
        <p:spPr>
          <a:xfrm>
            <a:off x="3429383" y="3184437"/>
            <a:ext cx="2282009" cy="526065"/>
          </a:xfrm>
          <a:custGeom>
            <a:avLst/>
            <a:gdLst/>
            <a:ahLst/>
            <a:cxnLst/>
            <a:rect l="l" t="t" r="r" b="b"/>
            <a:pathLst>
              <a:path w="174802" h="40278" extrusionOk="0">
                <a:moveTo>
                  <a:pt x="22750" y="1"/>
                </a:moveTo>
                <a:lnTo>
                  <a:pt x="0" y="40278"/>
                </a:lnTo>
                <a:lnTo>
                  <a:pt x="174802" y="40278"/>
                </a:lnTo>
                <a:lnTo>
                  <a:pt x="152053" y="1"/>
                </a:lnTo>
                <a:close/>
              </a:path>
            </a:pathLst>
          </a:custGeom>
          <a:solidFill>
            <a:schemeClr val="bg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grpSp>
        <p:nvGrpSpPr>
          <p:cNvPr id="7" name="Grupo 6">
            <a:extLst>
              <a:ext uri="{FF2B5EF4-FFF2-40B4-BE49-F238E27FC236}">
                <a16:creationId xmlns:a16="http://schemas.microsoft.com/office/drawing/2014/main" id="{122D9CC8-CE7C-472F-6B17-3B1BFE1F22CF}"/>
              </a:ext>
            </a:extLst>
          </p:cNvPr>
          <p:cNvGrpSpPr/>
          <p:nvPr/>
        </p:nvGrpSpPr>
        <p:grpSpPr>
          <a:xfrm>
            <a:off x="4379065" y="3928851"/>
            <a:ext cx="393700" cy="319087"/>
            <a:chOff x="6999288" y="1697038"/>
            <a:chExt cx="393700" cy="319087"/>
          </a:xfrm>
          <a:solidFill>
            <a:schemeClr val="bg1"/>
          </a:solidFill>
        </p:grpSpPr>
        <p:sp>
          <p:nvSpPr>
            <p:cNvPr id="8" name="Freeform 332">
              <a:extLst>
                <a:ext uri="{FF2B5EF4-FFF2-40B4-BE49-F238E27FC236}">
                  <a16:creationId xmlns:a16="http://schemas.microsoft.com/office/drawing/2014/main" id="{AD8C3E99-B587-05C2-5A53-CAD3B30D84B9}"/>
                </a:ext>
              </a:extLst>
            </p:cNvPr>
            <p:cNvSpPr>
              <a:spLocks noEditPoints="1"/>
            </p:cNvSpPr>
            <p:nvPr/>
          </p:nvSpPr>
          <p:spPr bwMode="auto">
            <a:xfrm>
              <a:off x="6999288" y="1697038"/>
              <a:ext cx="393700" cy="319087"/>
            </a:xfrm>
            <a:custGeom>
              <a:avLst/>
              <a:gdLst>
                <a:gd name="T0" fmla="*/ 1419 w 10143"/>
                <a:gd name="T1" fmla="*/ 0 h 8238"/>
                <a:gd name="T2" fmla="*/ 1270 w 10143"/>
                <a:gd name="T3" fmla="*/ 2541 h 8238"/>
                <a:gd name="T4" fmla="*/ 0 w 10143"/>
                <a:gd name="T5" fmla="*/ 2690 h 8238"/>
                <a:gd name="T6" fmla="*/ 148 w 10143"/>
                <a:gd name="T7" fmla="*/ 8238 h 8238"/>
                <a:gd name="T8" fmla="*/ 8872 w 10143"/>
                <a:gd name="T9" fmla="*/ 8089 h 8238"/>
                <a:gd name="T10" fmla="*/ 9994 w 10143"/>
                <a:gd name="T11" fmla="*/ 6967 h 8238"/>
                <a:gd name="T12" fmla="*/ 10143 w 10143"/>
                <a:gd name="T13" fmla="*/ 149 h 8238"/>
                <a:gd name="T14" fmla="*/ 8575 w 10143"/>
                <a:gd name="T15" fmla="*/ 7940 h 8238"/>
                <a:gd name="T16" fmla="*/ 297 w 10143"/>
                <a:gd name="T17" fmla="*/ 2839 h 8238"/>
                <a:gd name="T18" fmla="*/ 6431 w 10143"/>
                <a:gd name="T19" fmla="*/ 2690 h 8238"/>
                <a:gd name="T20" fmla="*/ 2861 w 10143"/>
                <a:gd name="T21" fmla="*/ 2541 h 8238"/>
                <a:gd name="T22" fmla="*/ 8427 w 10143"/>
                <a:gd name="T23" fmla="*/ 2204 h 8238"/>
                <a:gd name="T24" fmla="*/ 6970 w 10143"/>
                <a:gd name="T25" fmla="*/ 2541 h 8238"/>
                <a:gd name="T26" fmla="*/ 6970 w 10143"/>
                <a:gd name="T27" fmla="*/ 2839 h 8238"/>
                <a:gd name="T28" fmla="*/ 8575 w 10143"/>
                <a:gd name="T29" fmla="*/ 7940 h 8238"/>
                <a:gd name="T30" fmla="*/ 9845 w 10143"/>
                <a:gd name="T31" fmla="*/ 6670 h 8238"/>
                <a:gd name="T32" fmla="*/ 8872 w 10143"/>
                <a:gd name="T33" fmla="*/ 5760 h 8238"/>
                <a:gd name="T34" fmla="*/ 9507 w 10143"/>
                <a:gd name="T35" fmla="*/ 5390 h 8238"/>
                <a:gd name="T36" fmla="*/ 9359 w 10143"/>
                <a:gd name="T37" fmla="*/ 2700 h 8238"/>
                <a:gd name="T38" fmla="*/ 8565 w 10143"/>
                <a:gd name="T39" fmla="*/ 1906 h 8238"/>
                <a:gd name="T40" fmla="*/ 2699 w 10143"/>
                <a:gd name="T41" fmla="*/ 2055 h 8238"/>
                <a:gd name="T42" fmla="*/ 2479 w 10143"/>
                <a:gd name="T43" fmla="*/ 2541 h 8238"/>
                <a:gd name="T44" fmla="*/ 1568 w 10143"/>
                <a:gd name="T45" fmla="*/ 1568 h 8238"/>
                <a:gd name="T46" fmla="*/ 9845 w 10143"/>
                <a:gd name="T47" fmla="*/ 5548 h 8238"/>
                <a:gd name="T48" fmla="*/ 8872 w 10143"/>
                <a:gd name="T49" fmla="*/ 2862 h 8238"/>
                <a:gd name="T50" fmla="*/ 9210 w 10143"/>
                <a:gd name="T51" fmla="*/ 5252 h 8238"/>
                <a:gd name="T52" fmla="*/ 9845 w 10143"/>
                <a:gd name="T53" fmla="*/ 1271 h 8238"/>
                <a:gd name="T54" fmla="*/ 1568 w 10143"/>
                <a:gd name="T55" fmla="*/ 933 h 8238"/>
                <a:gd name="T56" fmla="*/ 9845 w 10143"/>
                <a:gd name="T57" fmla="*/ 1271 h 8238"/>
                <a:gd name="T58" fmla="*/ 1568 w 10143"/>
                <a:gd name="T59" fmla="*/ 636 h 8238"/>
                <a:gd name="T60" fmla="*/ 9845 w 10143"/>
                <a:gd name="T61" fmla="*/ 298 h 8238"/>
                <a:gd name="T62" fmla="*/ 9845 w 10143"/>
                <a:gd name="T63" fmla="*/ 636 h 8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143" h="8238">
                  <a:moveTo>
                    <a:pt x="9994" y="0"/>
                  </a:moveTo>
                  <a:lnTo>
                    <a:pt x="1419" y="0"/>
                  </a:lnTo>
                  <a:cubicBezTo>
                    <a:pt x="1337" y="0"/>
                    <a:pt x="1270" y="67"/>
                    <a:pt x="1270" y="149"/>
                  </a:cubicBezTo>
                  <a:lnTo>
                    <a:pt x="1270" y="2541"/>
                  </a:lnTo>
                  <a:lnTo>
                    <a:pt x="148" y="2541"/>
                  </a:lnTo>
                  <a:cubicBezTo>
                    <a:pt x="66" y="2541"/>
                    <a:pt x="0" y="2608"/>
                    <a:pt x="0" y="2690"/>
                  </a:cubicBezTo>
                  <a:lnTo>
                    <a:pt x="0" y="8089"/>
                  </a:lnTo>
                  <a:cubicBezTo>
                    <a:pt x="0" y="8171"/>
                    <a:pt x="66" y="8238"/>
                    <a:pt x="148" y="8238"/>
                  </a:cubicBezTo>
                  <a:lnTo>
                    <a:pt x="8723" y="8238"/>
                  </a:lnTo>
                  <a:cubicBezTo>
                    <a:pt x="8806" y="8238"/>
                    <a:pt x="8872" y="8171"/>
                    <a:pt x="8872" y="8089"/>
                  </a:cubicBezTo>
                  <a:lnTo>
                    <a:pt x="8872" y="6967"/>
                  </a:lnTo>
                  <a:lnTo>
                    <a:pt x="9994" y="6967"/>
                  </a:lnTo>
                  <a:cubicBezTo>
                    <a:pt x="10076" y="6967"/>
                    <a:pt x="10143" y="6901"/>
                    <a:pt x="10143" y="6819"/>
                  </a:cubicBezTo>
                  <a:lnTo>
                    <a:pt x="10143" y="149"/>
                  </a:lnTo>
                  <a:cubicBezTo>
                    <a:pt x="10143" y="67"/>
                    <a:pt x="10076" y="0"/>
                    <a:pt x="9994" y="0"/>
                  </a:cubicBezTo>
                  <a:close/>
                  <a:moveTo>
                    <a:pt x="8575" y="7940"/>
                  </a:moveTo>
                  <a:lnTo>
                    <a:pt x="297" y="7940"/>
                  </a:lnTo>
                  <a:lnTo>
                    <a:pt x="297" y="2839"/>
                  </a:lnTo>
                  <a:lnTo>
                    <a:pt x="6282" y="2839"/>
                  </a:lnTo>
                  <a:cubicBezTo>
                    <a:pt x="6364" y="2839"/>
                    <a:pt x="6431" y="2772"/>
                    <a:pt x="6431" y="2690"/>
                  </a:cubicBezTo>
                  <a:cubicBezTo>
                    <a:pt x="6431" y="2608"/>
                    <a:pt x="6364" y="2541"/>
                    <a:pt x="6282" y="2541"/>
                  </a:cubicBezTo>
                  <a:lnTo>
                    <a:pt x="2861" y="2541"/>
                  </a:lnTo>
                  <a:cubicBezTo>
                    <a:pt x="2924" y="2438"/>
                    <a:pt x="2966" y="2323"/>
                    <a:pt x="2985" y="2204"/>
                  </a:cubicBezTo>
                  <a:lnTo>
                    <a:pt x="8427" y="2204"/>
                  </a:lnTo>
                  <a:cubicBezTo>
                    <a:pt x="8447" y="2325"/>
                    <a:pt x="8490" y="2439"/>
                    <a:pt x="8551" y="2541"/>
                  </a:cubicBezTo>
                  <a:lnTo>
                    <a:pt x="6970" y="2541"/>
                  </a:lnTo>
                  <a:cubicBezTo>
                    <a:pt x="6888" y="2541"/>
                    <a:pt x="6821" y="2608"/>
                    <a:pt x="6821" y="2690"/>
                  </a:cubicBezTo>
                  <a:cubicBezTo>
                    <a:pt x="6821" y="2772"/>
                    <a:pt x="6888" y="2839"/>
                    <a:pt x="6970" y="2839"/>
                  </a:cubicBezTo>
                  <a:lnTo>
                    <a:pt x="8575" y="2839"/>
                  </a:lnTo>
                  <a:lnTo>
                    <a:pt x="8575" y="7940"/>
                  </a:lnTo>
                  <a:close/>
                  <a:moveTo>
                    <a:pt x="9845" y="5548"/>
                  </a:moveTo>
                  <a:lnTo>
                    <a:pt x="9845" y="6670"/>
                  </a:lnTo>
                  <a:lnTo>
                    <a:pt x="8872" y="6670"/>
                  </a:lnTo>
                  <a:lnTo>
                    <a:pt x="8872" y="5760"/>
                  </a:lnTo>
                  <a:cubicBezTo>
                    <a:pt x="8995" y="5619"/>
                    <a:pt x="9171" y="5538"/>
                    <a:pt x="9359" y="5538"/>
                  </a:cubicBezTo>
                  <a:cubicBezTo>
                    <a:pt x="9441" y="5538"/>
                    <a:pt x="9507" y="5472"/>
                    <a:pt x="9507" y="5390"/>
                  </a:cubicBezTo>
                  <a:lnTo>
                    <a:pt x="9507" y="2849"/>
                  </a:lnTo>
                  <a:cubicBezTo>
                    <a:pt x="9507" y="2767"/>
                    <a:pt x="9441" y="2700"/>
                    <a:pt x="9359" y="2700"/>
                  </a:cubicBezTo>
                  <a:cubicBezTo>
                    <a:pt x="9003" y="2700"/>
                    <a:pt x="8713" y="2410"/>
                    <a:pt x="8713" y="2055"/>
                  </a:cubicBezTo>
                  <a:cubicBezTo>
                    <a:pt x="8713" y="1973"/>
                    <a:pt x="8647" y="1906"/>
                    <a:pt x="8565" y="1906"/>
                  </a:cubicBezTo>
                  <a:lnTo>
                    <a:pt x="2848" y="1906"/>
                  </a:lnTo>
                  <a:cubicBezTo>
                    <a:pt x="2766" y="1906"/>
                    <a:pt x="2699" y="1973"/>
                    <a:pt x="2699" y="2055"/>
                  </a:cubicBezTo>
                  <a:cubicBezTo>
                    <a:pt x="2699" y="2236"/>
                    <a:pt x="2622" y="2410"/>
                    <a:pt x="2489" y="2532"/>
                  </a:cubicBezTo>
                  <a:cubicBezTo>
                    <a:pt x="2485" y="2535"/>
                    <a:pt x="2482" y="2538"/>
                    <a:pt x="2479" y="2541"/>
                  </a:cubicBezTo>
                  <a:lnTo>
                    <a:pt x="1568" y="2541"/>
                  </a:lnTo>
                  <a:lnTo>
                    <a:pt x="1568" y="1568"/>
                  </a:lnTo>
                  <a:lnTo>
                    <a:pt x="9845" y="1568"/>
                  </a:lnTo>
                  <a:lnTo>
                    <a:pt x="9845" y="5548"/>
                  </a:lnTo>
                  <a:close/>
                  <a:moveTo>
                    <a:pt x="8872" y="5376"/>
                  </a:moveTo>
                  <a:lnTo>
                    <a:pt x="8872" y="2862"/>
                  </a:lnTo>
                  <a:cubicBezTo>
                    <a:pt x="8974" y="2924"/>
                    <a:pt x="9088" y="2966"/>
                    <a:pt x="9210" y="2986"/>
                  </a:cubicBezTo>
                  <a:lnTo>
                    <a:pt x="9210" y="5252"/>
                  </a:lnTo>
                  <a:cubicBezTo>
                    <a:pt x="9090" y="5271"/>
                    <a:pt x="8975" y="5314"/>
                    <a:pt x="8872" y="5376"/>
                  </a:cubicBezTo>
                  <a:close/>
                  <a:moveTo>
                    <a:pt x="9845" y="1271"/>
                  </a:moveTo>
                  <a:lnTo>
                    <a:pt x="1568" y="1271"/>
                  </a:lnTo>
                  <a:lnTo>
                    <a:pt x="1568" y="933"/>
                  </a:lnTo>
                  <a:lnTo>
                    <a:pt x="9845" y="933"/>
                  </a:lnTo>
                  <a:lnTo>
                    <a:pt x="9845" y="1271"/>
                  </a:lnTo>
                  <a:close/>
                  <a:moveTo>
                    <a:pt x="9845" y="636"/>
                  </a:moveTo>
                  <a:lnTo>
                    <a:pt x="1568" y="636"/>
                  </a:lnTo>
                  <a:lnTo>
                    <a:pt x="1568" y="298"/>
                  </a:lnTo>
                  <a:lnTo>
                    <a:pt x="9845" y="298"/>
                  </a:lnTo>
                  <a:lnTo>
                    <a:pt x="9845" y="636"/>
                  </a:lnTo>
                  <a:close/>
                  <a:moveTo>
                    <a:pt x="9845" y="63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33">
              <a:extLst>
                <a:ext uri="{FF2B5EF4-FFF2-40B4-BE49-F238E27FC236}">
                  <a16:creationId xmlns:a16="http://schemas.microsoft.com/office/drawing/2014/main" id="{4AC57E99-0E43-3436-B48A-E9646D48E9A8}"/>
                </a:ext>
              </a:extLst>
            </p:cNvPr>
            <p:cNvSpPr>
              <a:spLocks noEditPoints="1"/>
            </p:cNvSpPr>
            <p:nvPr/>
          </p:nvSpPr>
          <p:spPr bwMode="auto">
            <a:xfrm>
              <a:off x="7356475" y="1770063"/>
              <a:ext cx="12700" cy="12700"/>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6" y="298"/>
                    <a:pt x="0" y="231"/>
                    <a:pt x="0" y="149"/>
                  </a:cubicBezTo>
                  <a:cubicBezTo>
                    <a:pt x="0" y="67"/>
                    <a:pt x="66"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34">
              <a:extLst>
                <a:ext uri="{FF2B5EF4-FFF2-40B4-BE49-F238E27FC236}">
                  <a16:creationId xmlns:a16="http://schemas.microsoft.com/office/drawing/2014/main" id="{AB9CCAE6-6098-E608-97A3-4E22984CF67C}"/>
                </a:ext>
              </a:extLst>
            </p:cNvPr>
            <p:cNvSpPr>
              <a:spLocks noEditPoints="1"/>
            </p:cNvSpPr>
            <p:nvPr/>
          </p:nvSpPr>
          <p:spPr bwMode="auto">
            <a:xfrm>
              <a:off x="7356475" y="1930400"/>
              <a:ext cx="12700" cy="12700"/>
            </a:xfrm>
            <a:custGeom>
              <a:avLst/>
              <a:gdLst>
                <a:gd name="T0" fmla="*/ 297 w 297"/>
                <a:gd name="T1" fmla="*/ 148 h 297"/>
                <a:gd name="T2" fmla="*/ 149 w 297"/>
                <a:gd name="T3" fmla="*/ 297 h 297"/>
                <a:gd name="T4" fmla="*/ 0 w 297"/>
                <a:gd name="T5" fmla="*/ 148 h 297"/>
                <a:gd name="T6" fmla="*/ 149 w 297"/>
                <a:gd name="T7" fmla="*/ 0 h 297"/>
                <a:gd name="T8" fmla="*/ 297 w 297"/>
                <a:gd name="T9" fmla="*/ 148 h 297"/>
                <a:gd name="T10" fmla="*/ 297 w 297"/>
                <a:gd name="T11" fmla="*/ 148 h 297"/>
              </a:gdLst>
              <a:ahLst/>
              <a:cxnLst>
                <a:cxn ang="0">
                  <a:pos x="T0" y="T1"/>
                </a:cxn>
                <a:cxn ang="0">
                  <a:pos x="T2" y="T3"/>
                </a:cxn>
                <a:cxn ang="0">
                  <a:pos x="T4" y="T5"/>
                </a:cxn>
                <a:cxn ang="0">
                  <a:pos x="T6" y="T7"/>
                </a:cxn>
                <a:cxn ang="0">
                  <a:pos x="T8" y="T9"/>
                </a:cxn>
                <a:cxn ang="0">
                  <a:pos x="T10" y="T11"/>
                </a:cxn>
              </a:cxnLst>
              <a:rect l="0" t="0" r="r" b="b"/>
              <a:pathLst>
                <a:path w="297" h="297">
                  <a:moveTo>
                    <a:pt x="297" y="148"/>
                  </a:moveTo>
                  <a:cubicBezTo>
                    <a:pt x="297" y="231"/>
                    <a:pt x="231" y="297"/>
                    <a:pt x="149" y="297"/>
                  </a:cubicBezTo>
                  <a:cubicBezTo>
                    <a:pt x="66" y="297"/>
                    <a:pt x="0" y="231"/>
                    <a:pt x="0" y="148"/>
                  </a:cubicBezTo>
                  <a:cubicBezTo>
                    <a:pt x="0" y="66"/>
                    <a:pt x="66" y="0"/>
                    <a:pt x="149" y="0"/>
                  </a:cubicBezTo>
                  <a:cubicBezTo>
                    <a:pt x="231" y="0"/>
                    <a:pt x="297" y="66"/>
                    <a:pt x="297" y="148"/>
                  </a:cubicBezTo>
                  <a:close/>
                  <a:moveTo>
                    <a:pt x="297" y="14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35">
              <a:extLst>
                <a:ext uri="{FF2B5EF4-FFF2-40B4-BE49-F238E27FC236}">
                  <a16:creationId xmlns:a16="http://schemas.microsoft.com/office/drawing/2014/main" id="{2742DD56-4918-CCA1-C1B7-BBC7ED61128C}"/>
                </a:ext>
              </a:extLst>
            </p:cNvPr>
            <p:cNvSpPr>
              <a:spLocks noEditPoints="1"/>
            </p:cNvSpPr>
            <p:nvPr/>
          </p:nvSpPr>
          <p:spPr bwMode="auto">
            <a:xfrm>
              <a:off x="7073900" y="1770063"/>
              <a:ext cx="11113"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36">
              <a:extLst>
                <a:ext uri="{FF2B5EF4-FFF2-40B4-BE49-F238E27FC236}">
                  <a16:creationId xmlns:a16="http://schemas.microsoft.com/office/drawing/2014/main" id="{78A4682F-2ACC-9666-6471-0E1D8C80B8BC}"/>
                </a:ext>
              </a:extLst>
            </p:cNvPr>
            <p:cNvSpPr>
              <a:spLocks noEditPoints="1"/>
            </p:cNvSpPr>
            <p:nvPr/>
          </p:nvSpPr>
          <p:spPr bwMode="auto">
            <a:xfrm>
              <a:off x="7023100" y="1819275"/>
              <a:ext cx="296863" cy="173037"/>
            </a:xfrm>
            <a:custGeom>
              <a:avLst/>
              <a:gdLst>
                <a:gd name="T0" fmla="*/ 7453 w 7602"/>
                <a:gd name="T1" fmla="*/ 794 h 4427"/>
                <a:gd name="T2" fmla="*/ 6808 w 7602"/>
                <a:gd name="T3" fmla="*/ 149 h 4427"/>
                <a:gd name="T4" fmla="*/ 6659 w 7602"/>
                <a:gd name="T5" fmla="*/ 0 h 4427"/>
                <a:gd name="T6" fmla="*/ 943 w 7602"/>
                <a:gd name="T7" fmla="*/ 0 h 4427"/>
                <a:gd name="T8" fmla="*/ 794 w 7602"/>
                <a:gd name="T9" fmla="*/ 149 h 4427"/>
                <a:gd name="T10" fmla="*/ 149 w 7602"/>
                <a:gd name="T11" fmla="*/ 794 h 4427"/>
                <a:gd name="T12" fmla="*/ 0 w 7602"/>
                <a:gd name="T13" fmla="*/ 943 h 4427"/>
                <a:gd name="T14" fmla="*/ 0 w 7602"/>
                <a:gd name="T15" fmla="*/ 3484 h 4427"/>
                <a:gd name="T16" fmla="*/ 149 w 7602"/>
                <a:gd name="T17" fmla="*/ 3633 h 4427"/>
                <a:gd name="T18" fmla="*/ 794 w 7602"/>
                <a:gd name="T19" fmla="*/ 4278 h 4427"/>
                <a:gd name="T20" fmla="*/ 943 w 7602"/>
                <a:gd name="T21" fmla="*/ 4427 h 4427"/>
                <a:gd name="T22" fmla="*/ 6659 w 7602"/>
                <a:gd name="T23" fmla="*/ 4427 h 4427"/>
                <a:gd name="T24" fmla="*/ 6808 w 7602"/>
                <a:gd name="T25" fmla="*/ 4278 h 4427"/>
                <a:gd name="T26" fmla="*/ 7453 w 7602"/>
                <a:gd name="T27" fmla="*/ 3633 h 4427"/>
                <a:gd name="T28" fmla="*/ 7602 w 7602"/>
                <a:gd name="T29" fmla="*/ 3484 h 4427"/>
                <a:gd name="T30" fmla="*/ 7602 w 7602"/>
                <a:gd name="T31" fmla="*/ 943 h 4427"/>
                <a:gd name="T32" fmla="*/ 7453 w 7602"/>
                <a:gd name="T33" fmla="*/ 794 h 4427"/>
                <a:gd name="T34" fmla="*/ 7304 w 7602"/>
                <a:gd name="T35" fmla="*/ 3347 h 4427"/>
                <a:gd name="T36" fmla="*/ 6522 w 7602"/>
                <a:gd name="T37" fmla="*/ 4129 h 4427"/>
                <a:gd name="T38" fmla="*/ 1080 w 7602"/>
                <a:gd name="T39" fmla="*/ 4129 h 4427"/>
                <a:gd name="T40" fmla="*/ 298 w 7602"/>
                <a:gd name="T41" fmla="*/ 3347 h 4427"/>
                <a:gd name="T42" fmla="*/ 298 w 7602"/>
                <a:gd name="T43" fmla="*/ 1080 h 4427"/>
                <a:gd name="T44" fmla="*/ 1080 w 7602"/>
                <a:gd name="T45" fmla="*/ 298 h 4427"/>
                <a:gd name="T46" fmla="*/ 6522 w 7602"/>
                <a:gd name="T47" fmla="*/ 298 h 4427"/>
                <a:gd name="T48" fmla="*/ 7304 w 7602"/>
                <a:gd name="T49" fmla="*/ 1080 h 4427"/>
                <a:gd name="T50" fmla="*/ 7304 w 7602"/>
                <a:gd name="T51" fmla="*/ 3347 h 4427"/>
                <a:gd name="T52" fmla="*/ 7304 w 7602"/>
                <a:gd name="T53" fmla="*/ 3347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02" h="4427">
                  <a:moveTo>
                    <a:pt x="7453" y="794"/>
                  </a:moveTo>
                  <a:cubicBezTo>
                    <a:pt x="7098" y="794"/>
                    <a:pt x="6808" y="505"/>
                    <a:pt x="6808" y="149"/>
                  </a:cubicBezTo>
                  <a:cubicBezTo>
                    <a:pt x="6808" y="67"/>
                    <a:pt x="6741" y="0"/>
                    <a:pt x="6659" y="0"/>
                  </a:cubicBezTo>
                  <a:lnTo>
                    <a:pt x="943" y="0"/>
                  </a:lnTo>
                  <a:cubicBezTo>
                    <a:pt x="860" y="0"/>
                    <a:pt x="794" y="67"/>
                    <a:pt x="794" y="149"/>
                  </a:cubicBezTo>
                  <a:cubicBezTo>
                    <a:pt x="794" y="505"/>
                    <a:pt x="504" y="794"/>
                    <a:pt x="149" y="794"/>
                  </a:cubicBezTo>
                  <a:cubicBezTo>
                    <a:pt x="66" y="794"/>
                    <a:pt x="0" y="861"/>
                    <a:pt x="0" y="943"/>
                  </a:cubicBezTo>
                  <a:lnTo>
                    <a:pt x="0" y="3484"/>
                  </a:lnTo>
                  <a:cubicBezTo>
                    <a:pt x="0" y="3566"/>
                    <a:pt x="66" y="3633"/>
                    <a:pt x="149" y="3633"/>
                  </a:cubicBezTo>
                  <a:cubicBezTo>
                    <a:pt x="504" y="3633"/>
                    <a:pt x="794" y="3922"/>
                    <a:pt x="794" y="4278"/>
                  </a:cubicBezTo>
                  <a:cubicBezTo>
                    <a:pt x="794" y="4360"/>
                    <a:pt x="860" y="4427"/>
                    <a:pt x="943" y="4427"/>
                  </a:cubicBezTo>
                  <a:lnTo>
                    <a:pt x="6659" y="4427"/>
                  </a:lnTo>
                  <a:cubicBezTo>
                    <a:pt x="6742" y="4427"/>
                    <a:pt x="6808" y="4360"/>
                    <a:pt x="6808" y="4278"/>
                  </a:cubicBezTo>
                  <a:cubicBezTo>
                    <a:pt x="6808" y="3922"/>
                    <a:pt x="7098" y="3633"/>
                    <a:pt x="7453" y="3633"/>
                  </a:cubicBezTo>
                  <a:cubicBezTo>
                    <a:pt x="7536" y="3633"/>
                    <a:pt x="7602" y="3566"/>
                    <a:pt x="7602" y="3484"/>
                  </a:cubicBezTo>
                  <a:lnTo>
                    <a:pt x="7602" y="943"/>
                  </a:lnTo>
                  <a:cubicBezTo>
                    <a:pt x="7602" y="861"/>
                    <a:pt x="7536" y="794"/>
                    <a:pt x="7453" y="794"/>
                  </a:cubicBezTo>
                  <a:close/>
                  <a:moveTo>
                    <a:pt x="7304" y="3347"/>
                  </a:moveTo>
                  <a:cubicBezTo>
                    <a:pt x="6904" y="3411"/>
                    <a:pt x="6586" y="3728"/>
                    <a:pt x="6522" y="4129"/>
                  </a:cubicBezTo>
                  <a:lnTo>
                    <a:pt x="1080" y="4129"/>
                  </a:lnTo>
                  <a:cubicBezTo>
                    <a:pt x="1016" y="3728"/>
                    <a:pt x="698" y="3411"/>
                    <a:pt x="298" y="3347"/>
                  </a:cubicBezTo>
                  <a:lnTo>
                    <a:pt x="298" y="1080"/>
                  </a:lnTo>
                  <a:cubicBezTo>
                    <a:pt x="698" y="1016"/>
                    <a:pt x="1016" y="699"/>
                    <a:pt x="1080" y="298"/>
                  </a:cubicBezTo>
                  <a:lnTo>
                    <a:pt x="6522" y="298"/>
                  </a:lnTo>
                  <a:cubicBezTo>
                    <a:pt x="6586" y="699"/>
                    <a:pt x="6904" y="1016"/>
                    <a:pt x="7304" y="1080"/>
                  </a:cubicBezTo>
                  <a:lnTo>
                    <a:pt x="7304" y="3347"/>
                  </a:lnTo>
                  <a:close/>
                  <a:moveTo>
                    <a:pt x="7304" y="334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37">
              <a:extLst>
                <a:ext uri="{FF2B5EF4-FFF2-40B4-BE49-F238E27FC236}">
                  <a16:creationId xmlns:a16="http://schemas.microsoft.com/office/drawing/2014/main" id="{EE8BD6F5-FBC2-7AA8-4163-311F9A9697A7}"/>
                </a:ext>
              </a:extLst>
            </p:cNvPr>
            <p:cNvSpPr>
              <a:spLocks noEditPoints="1"/>
            </p:cNvSpPr>
            <p:nvPr/>
          </p:nvSpPr>
          <p:spPr bwMode="auto">
            <a:xfrm>
              <a:off x="7140575" y="1844675"/>
              <a:ext cx="61913" cy="122237"/>
            </a:xfrm>
            <a:custGeom>
              <a:avLst/>
              <a:gdLst>
                <a:gd name="T0" fmla="*/ 1419 w 1568"/>
                <a:gd name="T1" fmla="*/ 1251 h 3156"/>
                <a:gd name="T2" fmla="*/ 1568 w 1568"/>
                <a:gd name="T3" fmla="*/ 1102 h 3156"/>
                <a:gd name="T4" fmla="*/ 1568 w 1568"/>
                <a:gd name="T5" fmla="*/ 943 h 3156"/>
                <a:gd name="T6" fmla="*/ 943 w 1568"/>
                <a:gd name="T7" fmla="*/ 318 h 3156"/>
                <a:gd name="T8" fmla="*/ 933 w 1568"/>
                <a:gd name="T9" fmla="*/ 318 h 3156"/>
                <a:gd name="T10" fmla="*/ 933 w 1568"/>
                <a:gd name="T11" fmla="*/ 149 h 3156"/>
                <a:gd name="T12" fmla="*/ 784 w 1568"/>
                <a:gd name="T13" fmla="*/ 0 h 3156"/>
                <a:gd name="T14" fmla="*/ 635 w 1568"/>
                <a:gd name="T15" fmla="*/ 149 h 3156"/>
                <a:gd name="T16" fmla="*/ 635 w 1568"/>
                <a:gd name="T17" fmla="*/ 321 h 3156"/>
                <a:gd name="T18" fmla="*/ 0 w 1568"/>
                <a:gd name="T19" fmla="*/ 1023 h 3156"/>
                <a:gd name="T20" fmla="*/ 705 w 1568"/>
                <a:gd name="T21" fmla="*/ 1727 h 3156"/>
                <a:gd name="T22" fmla="*/ 863 w 1568"/>
                <a:gd name="T23" fmla="*/ 1727 h 3156"/>
                <a:gd name="T24" fmla="*/ 1270 w 1568"/>
                <a:gd name="T25" fmla="*/ 2134 h 3156"/>
                <a:gd name="T26" fmla="*/ 863 w 1568"/>
                <a:gd name="T27" fmla="*/ 2541 h 3156"/>
                <a:gd name="T28" fmla="*/ 625 w 1568"/>
                <a:gd name="T29" fmla="*/ 2541 h 3156"/>
                <a:gd name="T30" fmla="*/ 298 w 1568"/>
                <a:gd name="T31" fmla="*/ 2214 h 3156"/>
                <a:gd name="T32" fmla="*/ 149 w 1568"/>
                <a:gd name="T33" fmla="*/ 2065 h 3156"/>
                <a:gd name="T34" fmla="*/ 0 w 1568"/>
                <a:gd name="T35" fmla="*/ 2214 h 3156"/>
                <a:gd name="T36" fmla="*/ 625 w 1568"/>
                <a:gd name="T37" fmla="*/ 2839 h 3156"/>
                <a:gd name="T38" fmla="*/ 635 w 1568"/>
                <a:gd name="T39" fmla="*/ 2839 h 3156"/>
                <a:gd name="T40" fmla="*/ 635 w 1568"/>
                <a:gd name="T41" fmla="*/ 3008 h 3156"/>
                <a:gd name="T42" fmla="*/ 784 w 1568"/>
                <a:gd name="T43" fmla="*/ 3156 h 3156"/>
                <a:gd name="T44" fmla="*/ 933 w 1568"/>
                <a:gd name="T45" fmla="*/ 3008 h 3156"/>
                <a:gd name="T46" fmla="*/ 933 w 1568"/>
                <a:gd name="T47" fmla="*/ 2835 h 3156"/>
                <a:gd name="T48" fmla="*/ 1568 w 1568"/>
                <a:gd name="T49" fmla="*/ 2134 h 3156"/>
                <a:gd name="T50" fmla="*/ 863 w 1568"/>
                <a:gd name="T51" fmla="*/ 1430 h 3156"/>
                <a:gd name="T52" fmla="*/ 705 w 1568"/>
                <a:gd name="T53" fmla="*/ 1430 h 3156"/>
                <a:gd name="T54" fmla="*/ 298 w 1568"/>
                <a:gd name="T55" fmla="*/ 1023 h 3156"/>
                <a:gd name="T56" fmla="*/ 705 w 1568"/>
                <a:gd name="T57" fmla="*/ 616 h 3156"/>
                <a:gd name="T58" fmla="*/ 943 w 1568"/>
                <a:gd name="T59" fmla="*/ 616 h 3156"/>
                <a:gd name="T60" fmla="*/ 1270 w 1568"/>
                <a:gd name="T61" fmla="*/ 943 h 3156"/>
                <a:gd name="T62" fmla="*/ 1270 w 1568"/>
                <a:gd name="T63" fmla="*/ 1102 h 3156"/>
                <a:gd name="T64" fmla="*/ 1419 w 1568"/>
                <a:gd name="T65" fmla="*/ 1251 h 3156"/>
                <a:gd name="T66" fmla="*/ 1419 w 1568"/>
                <a:gd name="T67" fmla="*/ 1251 h 3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156">
                  <a:moveTo>
                    <a:pt x="1419" y="1251"/>
                  </a:moveTo>
                  <a:cubicBezTo>
                    <a:pt x="1501" y="1251"/>
                    <a:pt x="1568" y="1184"/>
                    <a:pt x="1568" y="1102"/>
                  </a:cubicBezTo>
                  <a:lnTo>
                    <a:pt x="1568" y="943"/>
                  </a:lnTo>
                  <a:cubicBezTo>
                    <a:pt x="1568" y="598"/>
                    <a:pt x="1287" y="318"/>
                    <a:pt x="943" y="318"/>
                  </a:cubicBezTo>
                  <a:lnTo>
                    <a:pt x="933" y="318"/>
                  </a:lnTo>
                  <a:lnTo>
                    <a:pt x="933" y="149"/>
                  </a:lnTo>
                  <a:cubicBezTo>
                    <a:pt x="933" y="67"/>
                    <a:pt x="866" y="0"/>
                    <a:pt x="784" y="0"/>
                  </a:cubicBezTo>
                  <a:cubicBezTo>
                    <a:pt x="702" y="0"/>
                    <a:pt x="635" y="67"/>
                    <a:pt x="635" y="149"/>
                  </a:cubicBezTo>
                  <a:lnTo>
                    <a:pt x="635" y="321"/>
                  </a:lnTo>
                  <a:cubicBezTo>
                    <a:pt x="279" y="356"/>
                    <a:pt x="0" y="658"/>
                    <a:pt x="0" y="1023"/>
                  </a:cubicBezTo>
                  <a:cubicBezTo>
                    <a:pt x="0" y="1411"/>
                    <a:pt x="316" y="1727"/>
                    <a:pt x="705" y="1727"/>
                  </a:cubicBezTo>
                  <a:lnTo>
                    <a:pt x="863" y="1727"/>
                  </a:lnTo>
                  <a:cubicBezTo>
                    <a:pt x="1088" y="1727"/>
                    <a:pt x="1270" y="1910"/>
                    <a:pt x="1270" y="2134"/>
                  </a:cubicBezTo>
                  <a:cubicBezTo>
                    <a:pt x="1270" y="2359"/>
                    <a:pt x="1088" y="2541"/>
                    <a:pt x="863" y="2541"/>
                  </a:cubicBezTo>
                  <a:lnTo>
                    <a:pt x="625" y="2541"/>
                  </a:lnTo>
                  <a:cubicBezTo>
                    <a:pt x="445" y="2541"/>
                    <a:pt x="298" y="2394"/>
                    <a:pt x="298" y="2214"/>
                  </a:cubicBezTo>
                  <a:cubicBezTo>
                    <a:pt x="298" y="2131"/>
                    <a:pt x="231" y="2065"/>
                    <a:pt x="149" y="2065"/>
                  </a:cubicBezTo>
                  <a:cubicBezTo>
                    <a:pt x="67" y="2065"/>
                    <a:pt x="0" y="2131"/>
                    <a:pt x="0" y="2214"/>
                  </a:cubicBezTo>
                  <a:cubicBezTo>
                    <a:pt x="0" y="2558"/>
                    <a:pt x="280" y="2839"/>
                    <a:pt x="625" y="2839"/>
                  </a:cubicBezTo>
                  <a:lnTo>
                    <a:pt x="635" y="2839"/>
                  </a:lnTo>
                  <a:lnTo>
                    <a:pt x="635" y="3008"/>
                  </a:lnTo>
                  <a:cubicBezTo>
                    <a:pt x="635" y="3090"/>
                    <a:pt x="702" y="3156"/>
                    <a:pt x="784" y="3156"/>
                  </a:cubicBezTo>
                  <a:cubicBezTo>
                    <a:pt x="866" y="3156"/>
                    <a:pt x="933" y="3090"/>
                    <a:pt x="933" y="3008"/>
                  </a:cubicBezTo>
                  <a:lnTo>
                    <a:pt x="933" y="2835"/>
                  </a:lnTo>
                  <a:cubicBezTo>
                    <a:pt x="1289" y="2800"/>
                    <a:pt x="1568" y="2499"/>
                    <a:pt x="1568" y="2134"/>
                  </a:cubicBezTo>
                  <a:cubicBezTo>
                    <a:pt x="1568" y="1746"/>
                    <a:pt x="1252" y="1430"/>
                    <a:pt x="863" y="1430"/>
                  </a:cubicBezTo>
                  <a:lnTo>
                    <a:pt x="705" y="1430"/>
                  </a:lnTo>
                  <a:cubicBezTo>
                    <a:pt x="480" y="1430"/>
                    <a:pt x="298" y="1247"/>
                    <a:pt x="298" y="1023"/>
                  </a:cubicBezTo>
                  <a:cubicBezTo>
                    <a:pt x="298" y="798"/>
                    <a:pt x="480" y="616"/>
                    <a:pt x="705" y="616"/>
                  </a:cubicBezTo>
                  <a:lnTo>
                    <a:pt x="943" y="616"/>
                  </a:lnTo>
                  <a:cubicBezTo>
                    <a:pt x="1123" y="616"/>
                    <a:pt x="1270" y="763"/>
                    <a:pt x="1270" y="943"/>
                  </a:cubicBezTo>
                  <a:lnTo>
                    <a:pt x="1270" y="1102"/>
                  </a:lnTo>
                  <a:cubicBezTo>
                    <a:pt x="1270" y="1184"/>
                    <a:pt x="1337" y="1251"/>
                    <a:pt x="1419" y="1251"/>
                  </a:cubicBezTo>
                  <a:close/>
                  <a:moveTo>
                    <a:pt x="1419" y="125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38">
              <a:extLst>
                <a:ext uri="{FF2B5EF4-FFF2-40B4-BE49-F238E27FC236}">
                  <a16:creationId xmlns:a16="http://schemas.microsoft.com/office/drawing/2014/main" id="{1C2FB5F8-AD00-927B-A8F7-0F2DA25F322E}"/>
                </a:ext>
              </a:extLst>
            </p:cNvPr>
            <p:cNvSpPr>
              <a:spLocks noEditPoints="1"/>
            </p:cNvSpPr>
            <p:nvPr/>
          </p:nvSpPr>
          <p:spPr bwMode="auto">
            <a:xfrm>
              <a:off x="7307263" y="1819275"/>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339">
              <a:extLst>
                <a:ext uri="{FF2B5EF4-FFF2-40B4-BE49-F238E27FC236}">
                  <a16:creationId xmlns:a16="http://schemas.microsoft.com/office/drawing/2014/main" id="{A6EC3D7B-9235-52B6-A6DF-48CA3DC6853C}"/>
                </a:ext>
              </a:extLst>
            </p:cNvPr>
            <p:cNvSpPr>
              <a:spLocks noEditPoints="1"/>
            </p:cNvSpPr>
            <p:nvPr/>
          </p:nvSpPr>
          <p:spPr bwMode="auto">
            <a:xfrm>
              <a:off x="7307263" y="1979613"/>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340">
              <a:extLst>
                <a:ext uri="{FF2B5EF4-FFF2-40B4-BE49-F238E27FC236}">
                  <a16:creationId xmlns:a16="http://schemas.microsoft.com/office/drawing/2014/main" id="{E83B4170-BA43-B2BD-5E18-55D5CCF46B7B}"/>
                </a:ext>
              </a:extLst>
            </p:cNvPr>
            <p:cNvSpPr>
              <a:spLocks noEditPoints="1"/>
            </p:cNvSpPr>
            <p:nvPr/>
          </p:nvSpPr>
          <p:spPr bwMode="auto">
            <a:xfrm>
              <a:off x="7023100" y="1819275"/>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6" y="298"/>
                    <a:pt x="0" y="231"/>
                    <a:pt x="0" y="149"/>
                  </a:cubicBezTo>
                  <a:cubicBezTo>
                    <a:pt x="0" y="67"/>
                    <a:pt x="66"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41">
              <a:extLst>
                <a:ext uri="{FF2B5EF4-FFF2-40B4-BE49-F238E27FC236}">
                  <a16:creationId xmlns:a16="http://schemas.microsoft.com/office/drawing/2014/main" id="{884F4DC0-7687-0BC3-BD2E-20499759DEEC}"/>
                </a:ext>
              </a:extLst>
            </p:cNvPr>
            <p:cNvSpPr>
              <a:spLocks noEditPoints="1"/>
            </p:cNvSpPr>
            <p:nvPr/>
          </p:nvSpPr>
          <p:spPr bwMode="auto">
            <a:xfrm>
              <a:off x="7023100" y="1979613"/>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6" y="298"/>
                    <a:pt x="0" y="231"/>
                    <a:pt x="0" y="149"/>
                  </a:cubicBezTo>
                  <a:cubicBezTo>
                    <a:pt x="0" y="67"/>
                    <a:pt x="66"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18" name="Grupo 17">
            <a:extLst>
              <a:ext uri="{FF2B5EF4-FFF2-40B4-BE49-F238E27FC236}">
                <a16:creationId xmlns:a16="http://schemas.microsoft.com/office/drawing/2014/main" id="{D91683DD-EFD1-8A99-7F3E-E52CFA217435}"/>
              </a:ext>
            </a:extLst>
          </p:cNvPr>
          <p:cNvGrpSpPr/>
          <p:nvPr/>
        </p:nvGrpSpPr>
        <p:grpSpPr>
          <a:xfrm>
            <a:off x="4389419" y="3255105"/>
            <a:ext cx="377825" cy="393700"/>
            <a:chOff x="6229350" y="1658938"/>
            <a:chExt cx="377825" cy="393700"/>
          </a:xfrm>
          <a:solidFill>
            <a:schemeClr val="bg1"/>
          </a:solidFill>
        </p:grpSpPr>
        <p:sp>
          <p:nvSpPr>
            <p:cNvPr id="19" name="Freeform 342">
              <a:extLst>
                <a:ext uri="{FF2B5EF4-FFF2-40B4-BE49-F238E27FC236}">
                  <a16:creationId xmlns:a16="http://schemas.microsoft.com/office/drawing/2014/main" id="{FFF3878D-78D0-0BBC-33D8-090F2E485F30}"/>
                </a:ext>
              </a:extLst>
            </p:cNvPr>
            <p:cNvSpPr>
              <a:spLocks noEditPoints="1"/>
            </p:cNvSpPr>
            <p:nvPr/>
          </p:nvSpPr>
          <p:spPr bwMode="auto">
            <a:xfrm>
              <a:off x="6251575" y="1754188"/>
              <a:ext cx="333375" cy="298450"/>
            </a:xfrm>
            <a:custGeom>
              <a:avLst/>
              <a:gdLst>
                <a:gd name="T0" fmla="*/ 8493 w 8572"/>
                <a:gd name="T1" fmla="*/ 6962 h 7678"/>
                <a:gd name="T2" fmla="*/ 8385 w 8572"/>
                <a:gd name="T3" fmla="*/ 6793 h 7678"/>
                <a:gd name="T4" fmla="*/ 7509 w 8572"/>
                <a:gd name="T5" fmla="*/ 5918 h 7678"/>
                <a:gd name="T6" fmla="*/ 8122 w 8572"/>
                <a:gd name="T7" fmla="*/ 3839 h 7678"/>
                <a:gd name="T8" fmla="*/ 4283 w 8572"/>
                <a:gd name="T9" fmla="*/ 0 h 7678"/>
                <a:gd name="T10" fmla="*/ 444 w 8572"/>
                <a:gd name="T11" fmla="*/ 3839 h 7678"/>
                <a:gd name="T12" fmla="*/ 1057 w 8572"/>
                <a:gd name="T13" fmla="*/ 5918 h 7678"/>
                <a:gd name="T14" fmla="*/ 181 w 8572"/>
                <a:gd name="T15" fmla="*/ 6793 h 7678"/>
                <a:gd name="T16" fmla="*/ 141 w 8572"/>
                <a:gd name="T17" fmla="*/ 7412 h 7678"/>
                <a:gd name="T18" fmla="*/ 278 w 8572"/>
                <a:gd name="T19" fmla="*/ 7534 h 7678"/>
                <a:gd name="T20" fmla="*/ 848 w 8572"/>
                <a:gd name="T21" fmla="*/ 7460 h 7678"/>
                <a:gd name="T22" fmla="*/ 1664 w 8572"/>
                <a:gd name="T23" fmla="*/ 6643 h 7678"/>
                <a:gd name="T24" fmla="*/ 4283 w 8572"/>
                <a:gd name="T25" fmla="*/ 7678 h 7678"/>
                <a:gd name="T26" fmla="*/ 6902 w 8572"/>
                <a:gd name="T27" fmla="*/ 6643 h 7678"/>
                <a:gd name="T28" fmla="*/ 7719 w 8572"/>
                <a:gd name="T29" fmla="*/ 7460 h 7678"/>
                <a:gd name="T30" fmla="*/ 8289 w 8572"/>
                <a:gd name="T31" fmla="*/ 7534 h 7678"/>
                <a:gd name="T32" fmla="*/ 8493 w 8572"/>
                <a:gd name="T33" fmla="*/ 6962 h 7678"/>
                <a:gd name="T34" fmla="*/ 635 w 8572"/>
                <a:gd name="T35" fmla="*/ 7247 h 7678"/>
                <a:gd name="T36" fmla="*/ 429 w 8572"/>
                <a:gd name="T37" fmla="*/ 7274 h 7678"/>
                <a:gd name="T38" fmla="*/ 394 w 8572"/>
                <a:gd name="T39" fmla="*/ 7006 h 7678"/>
                <a:gd name="T40" fmla="*/ 1233 w 8572"/>
                <a:gd name="T41" fmla="*/ 6167 h 7678"/>
                <a:gd name="T42" fmla="*/ 1453 w 8572"/>
                <a:gd name="T43" fmla="*/ 6429 h 7678"/>
                <a:gd name="T44" fmla="*/ 635 w 8572"/>
                <a:gd name="T45" fmla="*/ 7247 h 7678"/>
                <a:gd name="T46" fmla="*/ 4283 w 8572"/>
                <a:gd name="T47" fmla="*/ 7377 h 7678"/>
                <a:gd name="T48" fmla="*/ 745 w 8572"/>
                <a:gd name="T49" fmla="*/ 3839 h 7678"/>
                <a:gd name="T50" fmla="*/ 4283 w 8572"/>
                <a:gd name="T51" fmla="*/ 301 h 7678"/>
                <a:gd name="T52" fmla="*/ 7821 w 8572"/>
                <a:gd name="T53" fmla="*/ 3839 h 7678"/>
                <a:gd name="T54" fmla="*/ 4283 w 8572"/>
                <a:gd name="T55" fmla="*/ 7377 h 7678"/>
                <a:gd name="T56" fmla="*/ 8137 w 8572"/>
                <a:gd name="T57" fmla="*/ 7274 h 7678"/>
                <a:gd name="T58" fmla="*/ 7931 w 8572"/>
                <a:gd name="T59" fmla="*/ 7247 h 7678"/>
                <a:gd name="T60" fmla="*/ 7114 w 8572"/>
                <a:gd name="T61" fmla="*/ 6429 h 7678"/>
                <a:gd name="T62" fmla="*/ 7333 w 8572"/>
                <a:gd name="T63" fmla="*/ 6167 h 7678"/>
                <a:gd name="T64" fmla="*/ 8172 w 8572"/>
                <a:gd name="T65" fmla="*/ 7006 h 7678"/>
                <a:gd name="T66" fmla="*/ 8137 w 8572"/>
                <a:gd name="T67" fmla="*/ 7274 h 7678"/>
                <a:gd name="T68" fmla="*/ 8137 w 8572"/>
                <a:gd name="T69" fmla="*/ 7274 h 7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72" h="7678">
                  <a:moveTo>
                    <a:pt x="8493" y="6962"/>
                  </a:moveTo>
                  <a:cubicBezTo>
                    <a:pt x="8470" y="6899"/>
                    <a:pt x="8432" y="6841"/>
                    <a:pt x="8385" y="6793"/>
                  </a:cubicBezTo>
                  <a:lnTo>
                    <a:pt x="7509" y="5918"/>
                  </a:lnTo>
                  <a:cubicBezTo>
                    <a:pt x="7897" y="5318"/>
                    <a:pt x="8122" y="4604"/>
                    <a:pt x="8122" y="3839"/>
                  </a:cubicBezTo>
                  <a:cubicBezTo>
                    <a:pt x="8122" y="1722"/>
                    <a:pt x="6400" y="0"/>
                    <a:pt x="4283" y="0"/>
                  </a:cubicBezTo>
                  <a:cubicBezTo>
                    <a:pt x="2166" y="0"/>
                    <a:pt x="444" y="1722"/>
                    <a:pt x="444" y="3839"/>
                  </a:cubicBezTo>
                  <a:cubicBezTo>
                    <a:pt x="444" y="4604"/>
                    <a:pt x="670" y="5318"/>
                    <a:pt x="1057" y="5918"/>
                  </a:cubicBezTo>
                  <a:lnTo>
                    <a:pt x="181" y="6793"/>
                  </a:lnTo>
                  <a:cubicBezTo>
                    <a:pt x="16" y="6959"/>
                    <a:pt x="0" y="7227"/>
                    <a:pt x="141" y="7412"/>
                  </a:cubicBezTo>
                  <a:cubicBezTo>
                    <a:pt x="178" y="7461"/>
                    <a:pt x="225" y="7503"/>
                    <a:pt x="278" y="7534"/>
                  </a:cubicBezTo>
                  <a:cubicBezTo>
                    <a:pt x="460" y="7640"/>
                    <a:pt x="698" y="7609"/>
                    <a:pt x="848" y="7460"/>
                  </a:cubicBezTo>
                  <a:lnTo>
                    <a:pt x="1664" y="6643"/>
                  </a:lnTo>
                  <a:cubicBezTo>
                    <a:pt x="2351" y="7284"/>
                    <a:pt x="3272" y="7678"/>
                    <a:pt x="4283" y="7678"/>
                  </a:cubicBezTo>
                  <a:cubicBezTo>
                    <a:pt x="5295" y="7678"/>
                    <a:pt x="6216" y="7284"/>
                    <a:pt x="6902" y="6643"/>
                  </a:cubicBezTo>
                  <a:lnTo>
                    <a:pt x="7719" y="7460"/>
                  </a:lnTo>
                  <a:cubicBezTo>
                    <a:pt x="7868" y="7609"/>
                    <a:pt x="8106" y="7640"/>
                    <a:pt x="8289" y="7534"/>
                  </a:cubicBezTo>
                  <a:cubicBezTo>
                    <a:pt x="8484" y="7420"/>
                    <a:pt x="8572" y="7173"/>
                    <a:pt x="8493" y="6962"/>
                  </a:cubicBezTo>
                  <a:close/>
                  <a:moveTo>
                    <a:pt x="635" y="7247"/>
                  </a:moveTo>
                  <a:cubicBezTo>
                    <a:pt x="581" y="7301"/>
                    <a:pt x="494" y="7312"/>
                    <a:pt x="429" y="7274"/>
                  </a:cubicBezTo>
                  <a:cubicBezTo>
                    <a:pt x="334" y="7219"/>
                    <a:pt x="316" y="7084"/>
                    <a:pt x="394" y="7006"/>
                  </a:cubicBezTo>
                  <a:lnTo>
                    <a:pt x="1233" y="6167"/>
                  </a:lnTo>
                  <a:cubicBezTo>
                    <a:pt x="1302" y="6258"/>
                    <a:pt x="1376" y="6345"/>
                    <a:pt x="1453" y="6429"/>
                  </a:cubicBezTo>
                  <a:lnTo>
                    <a:pt x="635" y="7247"/>
                  </a:lnTo>
                  <a:close/>
                  <a:moveTo>
                    <a:pt x="4283" y="7377"/>
                  </a:moveTo>
                  <a:cubicBezTo>
                    <a:pt x="2332" y="7377"/>
                    <a:pt x="745" y="5790"/>
                    <a:pt x="745" y="3839"/>
                  </a:cubicBezTo>
                  <a:cubicBezTo>
                    <a:pt x="745" y="1888"/>
                    <a:pt x="2332" y="301"/>
                    <a:pt x="4283" y="301"/>
                  </a:cubicBezTo>
                  <a:cubicBezTo>
                    <a:pt x="6234" y="301"/>
                    <a:pt x="7821" y="1888"/>
                    <a:pt x="7821" y="3839"/>
                  </a:cubicBezTo>
                  <a:cubicBezTo>
                    <a:pt x="7821" y="5790"/>
                    <a:pt x="6234" y="7377"/>
                    <a:pt x="4283" y="7377"/>
                  </a:cubicBezTo>
                  <a:close/>
                  <a:moveTo>
                    <a:pt x="8137" y="7274"/>
                  </a:moveTo>
                  <a:cubicBezTo>
                    <a:pt x="8072" y="7312"/>
                    <a:pt x="7985" y="7301"/>
                    <a:pt x="7931" y="7247"/>
                  </a:cubicBezTo>
                  <a:lnTo>
                    <a:pt x="7114" y="6429"/>
                  </a:lnTo>
                  <a:cubicBezTo>
                    <a:pt x="7191" y="6345"/>
                    <a:pt x="7264" y="6258"/>
                    <a:pt x="7333" y="6167"/>
                  </a:cubicBezTo>
                  <a:lnTo>
                    <a:pt x="8172" y="7006"/>
                  </a:lnTo>
                  <a:cubicBezTo>
                    <a:pt x="8250" y="7084"/>
                    <a:pt x="8232" y="7219"/>
                    <a:pt x="8137" y="7274"/>
                  </a:cubicBezTo>
                  <a:close/>
                  <a:moveTo>
                    <a:pt x="8137" y="727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43">
              <a:extLst>
                <a:ext uri="{FF2B5EF4-FFF2-40B4-BE49-F238E27FC236}">
                  <a16:creationId xmlns:a16="http://schemas.microsoft.com/office/drawing/2014/main" id="{7E05A1E3-73DC-827E-347F-9BC2435E0D51}"/>
                </a:ext>
              </a:extLst>
            </p:cNvPr>
            <p:cNvSpPr>
              <a:spLocks noEditPoints="1"/>
            </p:cNvSpPr>
            <p:nvPr/>
          </p:nvSpPr>
          <p:spPr bwMode="auto">
            <a:xfrm>
              <a:off x="6300788" y="1785938"/>
              <a:ext cx="234950" cy="236537"/>
            </a:xfrm>
            <a:custGeom>
              <a:avLst/>
              <a:gdLst>
                <a:gd name="T0" fmla="*/ 4732 w 6074"/>
                <a:gd name="T1" fmla="*/ 517 h 6074"/>
                <a:gd name="T2" fmla="*/ 4524 w 6074"/>
                <a:gd name="T3" fmla="*/ 557 h 6074"/>
                <a:gd name="T4" fmla="*/ 4564 w 6074"/>
                <a:gd name="T5" fmla="*/ 766 h 6074"/>
                <a:gd name="T6" fmla="*/ 5773 w 6074"/>
                <a:gd name="T7" fmla="*/ 3037 h 6074"/>
                <a:gd name="T8" fmla="*/ 3037 w 6074"/>
                <a:gd name="T9" fmla="*/ 5773 h 6074"/>
                <a:gd name="T10" fmla="*/ 301 w 6074"/>
                <a:gd name="T11" fmla="*/ 3037 h 6074"/>
                <a:gd name="T12" fmla="*/ 3037 w 6074"/>
                <a:gd name="T13" fmla="*/ 301 h 6074"/>
                <a:gd name="T14" fmla="*/ 3962 w 6074"/>
                <a:gd name="T15" fmla="*/ 461 h 6074"/>
                <a:gd name="T16" fmla="*/ 4155 w 6074"/>
                <a:gd name="T17" fmla="*/ 370 h 6074"/>
                <a:gd name="T18" fmla="*/ 4064 w 6074"/>
                <a:gd name="T19" fmla="*/ 178 h 6074"/>
                <a:gd name="T20" fmla="*/ 3037 w 6074"/>
                <a:gd name="T21" fmla="*/ 0 h 6074"/>
                <a:gd name="T22" fmla="*/ 0 w 6074"/>
                <a:gd name="T23" fmla="*/ 3037 h 6074"/>
                <a:gd name="T24" fmla="*/ 3037 w 6074"/>
                <a:gd name="T25" fmla="*/ 6074 h 6074"/>
                <a:gd name="T26" fmla="*/ 6074 w 6074"/>
                <a:gd name="T27" fmla="*/ 3037 h 6074"/>
                <a:gd name="T28" fmla="*/ 4732 w 6074"/>
                <a:gd name="T29" fmla="*/ 517 h 6074"/>
                <a:gd name="T30" fmla="*/ 4732 w 6074"/>
                <a:gd name="T31" fmla="*/ 517 h 6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74" h="6074">
                  <a:moveTo>
                    <a:pt x="4732" y="517"/>
                  </a:moveTo>
                  <a:cubicBezTo>
                    <a:pt x="4664" y="470"/>
                    <a:pt x="4570" y="488"/>
                    <a:pt x="4524" y="557"/>
                  </a:cubicBezTo>
                  <a:cubicBezTo>
                    <a:pt x="4477" y="626"/>
                    <a:pt x="4496" y="720"/>
                    <a:pt x="4564" y="766"/>
                  </a:cubicBezTo>
                  <a:cubicBezTo>
                    <a:pt x="5321" y="1276"/>
                    <a:pt x="5773" y="2125"/>
                    <a:pt x="5773" y="3037"/>
                  </a:cubicBezTo>
                  <a:cubicBezTo>
                    <a:pt x="5773" y="4546"/>
                    <a:pt x="4546" y="5773"/>
                    <a:pt x="3037" y="5773"/>
                  </a:cubicBezTo>
                  <a:cubicBezTo>
                    <a:pt x="1528" y="5773"/>
                    <a:pt x="301" y="4546"/>
                    <a:pt x="301" y="3037"/>
                  </a:cubicBezTo>
                  <a:cubicBezTo>
                    <a:pt x="301" y="1528"/>
                    <a:pt x="1528" y="301"/>
                    <a:pt x="3037" y="301"/>
                  </a:cubicBezTo>
                  <a:cubicBezTo>
                    <a:pt x="3355" y="301"/>
                    <a:pt x="3666" y="355"/>
                    <a:pt x="3962" y="461"/>
                  </a:cubicBezTo>
                  <a:cubicBezTo>
                    <a:pt x="4040" y="489"/>
                    <a:pt x="4126" y="448"/>
                    <a:pt x="4155" y="370"/>
                  </a:cubicBezTo>
                  <a:cubicBezTo>
                    <a:pt x="4183" y="292"/>
                    <a:pt x="4142" y="206"/>
                    <a:pt x="4064" y="178"/>
                  </a:cubicBezTo>
                  <a:cubicBezTo>
                    <a:pt x="3735" y="60"/>
                    <a:pt x="3390" y="0"/>
                    <a:pt x="3037" y="0"/>
                  </a:cubicBezTo>
                  <a:cubicBezTo>
                    <a:pt x="1363" y="0"/>
                    <a:pt x="0" y="1362"/>
                    <a:pt x="0" y="3037"/>
                  </a:cubicBezTo>
                  <a:cubicBezTo>
                    <a:pt x="0" y="4711"/>
                    <a:pt x="1363" y="6074"/>
                    <a:pt x="3037" y="6074"/>
                  </a:cubicBezTo>
                  <a:cubicBezTo>
                    <a:pt x="4712" y="6074"/>
                    <a:pt x="6074" y="4711"/>
                    <a:pt x="6074" y="3037"/>
                  </a:cubicBezTo>
                  <a:cubicBezTo>
                    <a:pt x="6074" y="2025"/>
                    <a:pt x="5573" y="1083"/>
                    <a:pt x="4732" y="517"/>
                  </a:cubicBezTo>
                  <a:close/>
                  <a:moveTo>
                    <a:pt x="4732" y="5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44">
              <a:extLst>
                <a:ext uri="{FF2B5EF4-FFF2-40B4-BE49-F238E27FC236}">
                  <a16:creationId xmlns:a16="http://schemas.microsoft.com/office/drawing/2014/main" id="{FBF2846E-0352-FFAF-A90D-12C0FF121D98}"/>
                </a:ext>
              </a:extLst>
            </p:cNvPr>
            <p:cNvSpPr>
              <a:spLocks noEditPoints="1"/>
            </p:cNvSpPr>
            <p:nvPr/>
          </p:nvSpPr>
          <p:spPr bwMode="auto">
            <a:xfrm>
              <a:off x="6388100" y="1835150"/>
              <a:ext cx="60325" cy="136525"/>
            </a:xfrm>
            <a:custGeom>
              <a:avLst/>
              <a:gdLst>
                <a:gd name="T0" fmla="*/ 1434 w 1584"/>
                <a:gd name="T1" fmla="*/ 1423 h 3508"/>
                <a:gd name="T2" fmla="*/ 1584 w 1584"/>
                <a:gd name="T3" fmla="*/ 1273 h 3508"/>
                <a:gd name="T4" fmla="*/ 1584 w 1584"/>
                <a:gd name="T5" fmla="*/ 1112 h 3508"/>
                <a:gd name="T6" fmla="*/ 952 w 1584"/>
                <a:gd name="T7" fmla="*/ 481 h 3508"/>
                <a:gd name="T8" fmla="*/ 942 w 1584"/>
                <a:gd name="T9" fmla="*/ 481 h 3508"/>
                <a:gd name="T10" fmla="*/ 942 w 1584"/>
                <a:gd name="T11" fmla="*/ 150 h 3508"/>
                <a:gd name="T12" fmla="*/ 792 w 1584"/>
                <a:gd name="T13" fmla="*/ 0 h 3508"/>
                <a:gd name="T14" fmla="*/ 642 w 1584"/>
                <a:gd name="T15" fmla="*/ 150 h 3508"/>
                <a:gd name="T16" fmla="*/ 642 w 1584"/>
                <a:gd name="T17" fmla="*/ 484 h 3508"/>
                <a:gd name="T18" fmla="*/ 0 w 1584"/>
                <a:gd name="T19" fmla="*/ 1193 h 3508"/>
                <a:gd name="T20" fmla="*/ 712 w 1584"/>
                <a:gd name="T21" fmla="*/ 1904 h 3508"/>
                <a:gd name="T22" fmla="*/ 872 w 1584"/>
                <a:gd name="T23" fmla="*/ 1904 h 3508"/>
                <a:gd name="T24" fmla="*/ 1283 w 1584"/>
                <a:gd name="T25" fmla="*/ 2315 h 3508"/>
                <a:gd name="T26" fmla="*/ 872 w 1584"/>
                <a:gd name="T27" fmla="*/ 2726 h 3508"/>
                <a:gd name="T28" fmla="*/ 632 w 1584"/>
                <a:gd name="T29" fmla="*/ 2726 h 3508"/>
                <a:gd name="T30" fmla="*/ 301 w 1584"/>
                <a:gd name="T31" fmla="*/ 2395 h 3508"/>
                <a:gd name="T32" fmla="*/ 151 w 1584"/>
                <a:gd name="T33" fmla="*/ 2245 h 3508"/>
                <a:gd name="T34" fmla="*/ 0 w 1584"/>
                <a:gd name="T35" fmla="*/ 2395 h 3508"/>
                <a:gd name="T36" fmla="*/ 632 w 1584"/>
                <a:gd name="T37" fmla="*/ 3027 h 3508"/>
                <a:gd name="T38" fmla="*/ 642 w 1584"/>
                <a:gd name="T39" fmla="*/ 3027 h 3508"/>
                <a:gd name="T40" fmla="*/ 642 w 1584"/>
                <a:gd name="T41" fmla="*/ 3358 h 3508"/>
                <a:gd name="T42" fmla="*/ 792 w 1584"/>
                <a:gd name="T43" fmla="*/ 3508 h 3508"/>
                <a:gd name="T44" fmla="*/ 942 w 1584"/>
                <a:gd name="T45" fmla="*/ 3358 h 3508"/>
                <a:gd name="T46" fmla="*/ 942 w 1584"/>
                <a:gd name="T47" fmla="*/ 3023 h 3508"/>
                <a:gd name="T48" fmla="*/ 1584 w 1584"/>
                <a:gd name="T49" fmla="*/ 2315 h 3508"/>
                <a:gd name="T50" fmla="*/ 872 w 1584"/>
                <a:gd name="T51" fmla="*/ 1604 h 3508"/>
                <a:gd name="T52" fmla="*/ 712 w 1584"/>
                <a:gd name="T53" fmla="*/ 1604 h 3508"/>
                <a:gd name="T54" fmla="*/ 301 w 1584"/>
                <a:gd name="T55" fmla="*/ 1193 h 3508"/>
                <a:gd name="T56" fmla="*/ 712 w 1584"/>
                <a:gd name="T57" fmla="*/ 782 h 3508"/>
                <a:gd name="T58" fmla="*/ 953 w 1584"/>
                <a:gd name="T59" fmla="*/ 782 h 3508"/>
                <a:gd name="T60" fmla="*/ 1283 w 1584"/>
                <a:gd name="T61" fmla="*/ 1112 h 3508"/>
                <a:gd name="T62" fmla="*/ 1283 w 1584"/>
                <a:gd name="T63" fmla="*/ 1273 h 3508"/>
                <a:gd name="T64" fmla="*/ 1434 w 1584"/>
                <a:gd name="T65" fmla="*/ 1423 h 3508"/>
                <a:gd name="T66" fmla="*/ 1434 w 1584"/>
                <a:gd name="T67" fmla="*/ 1423 h 3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84" h="3508">
                  <a:moveTo>
                    <a:pt x="1434" y="1423"/>
                  </a:moveTo>
                  <a:cubicBezTo>
                    <a:pt x="1517" y="1423"/>
                    <a:pt x="1584" y="1356"/>
                    <a:pt x="1584" y="1273"/>
                  </a:cubicBezTo>
                  <a:lnTo>
                    <a:pt x="1584" y="1112"/>
                  </a:lnTo>
                  <a:cubicBezTo>
                    <a:pt x="1584" y="764"/>
                    <a:pt x="1301" y="481"/>
                    <a:pt x="952" y="481"/>
                  </a:cubicBezTo>
                  <a:lnTo>
                    <a:pt x="942" y="481"/>
                  </a:lnTo>
                  <a:lnTo>
                    <a:pt x="942" y="150"/>
                  </a:lnTo>
                  <a:cubicBezTo>
                    <a:pt x="942" y="67"/>
                    <a:pt x="875" y="0"/>
                    <a:pt x="792" y="0"/>
                  </a:cubicBezTo>
                  <a:cubicBezTo>
                    <a:pt x="709" y="0"/>
                    <a:pt x="642" y="67"/>
                    <a:pt x="642" y="150"/>
                  </a:cubicBezTo>
                  <a:lnTo>
                    <a:pt x="642" y="484"/>
                  </a:lnTo>
                  <a:cubicBezTo>
                    <a:pt x="282" y="520"/>
                    <a:pt x="0" y="824"/>
                    <a:pt x="0" y="1193"/>
                  </a:cubicBezTo>
                  <a:cubicBezTo>
                    <a:pt x="0" y="1585"/>
                    <a:pt x="320" y="1904"/>
                    <a:pt x="712" y="1904"/>
                  </a:cubicBezTo>
                  <a:lnTo>
                    <a:pt x="872" y="1904"/>
                  </a:lnTo>
                  <a:cubicBezTo>
                    <a:pt x="1099" y="1904"/>
                    <a:pt x="1283" y="2089"/>
                    <a:pt x="1283" y="2315"/>
                  </a:cubicBezTo>
                  <a:cubicBezTo>
                    <a:pt x="1283" y="2542"/>
                    <a:pt x="1099" y="2726"/>
                    <a:pt x="872" y="2726"/>
                  </a:cubicBezTo>
                  <a:lnTo>
                    <a:pt x="632" y="2726"/>
                  </a:lnTo>
                  <a:cubicBezTo>
                    <a:pt x="449" y="2726"/>
                    <a:pt x="301" y="2578"/>
                    <a:pt x="301" y="2395"/>
                  </a:cubicBezTo>
                  <a:cubicBezTo>
                    <a:pt x="301" y="2312"/>
                    <a:pt x="234" y="2245"/>
                    <a:pt x="151" y="2245"/>
                  </a:cubicBezTo>
                  <a:cubicBezTo>
                    <a:pt x="68" y="2245"/>
                    <a:pt x="0" y="2312"/>
                    <a:pt x="0" y="2395"/>
                  </a:cubicBezTo>
                  <a:cubicBezTo>
                    <a:pt x="0" y="2744"/>
                    <a:pt x="284" y="3027"/>
                    <a:pt x="632" y="3027"/>
                  </a:cubicBezTo>
                  <a:lnTo>
                    <a:pt x="642" y="3027"/>
                  </a:lnTo>
                  <a:lnTo>
                    <a:pt x="642" y="3358"/>
                  </a:lnTo>
                  <a:cubicBezTo>
                    <a:pt x="642" y="3441"/>
                    <a:pt x="709" y="3508"/>
                    <a:pt x="792" y="3508"/>
                  </a:cubicBezTo>
                  <a:cubicBezTo>
                    <a:pt x="875" y="3508"/>
                    <a:pt x="942" y="3441"/>
                    <a:pt x="942" y="3358"/>
                  </a:cubicBezTo>
                  <a:lnTo>
                    <a:pt x="942" y="3023"/>
                  </a:lnTo>
                  <a:cubicBezTo>
                    <a:pt x="1302" y="2988"/>
                    <a:pt x="1584" y="2684"/>
                    <a:pt x="1584" y="2315"/>
                  </a:cubicBezTo>
                  <a:cubicBezTo>
                    <a:pt x="1584" y="1923"/>
                    <a:pt x="1265" y="1604"/>
                    <a:pt x="872" y="1604"/>
                  </a:cubicBezTo>
                  <a:lnTo>
                    <a:pt x="712" y="1604"/>
                  </a:lnTo>
                  <a:cubicBezTo>
                    <a:pt x="485" y="1604"/>
                    <a:pt x="301" y="1419"/>
                    <a:pt x="301" y="1193"/>
                  </a:cubicBezTo>
                  <a:cubicBezTo>
                    <a:pt x="301" y="966"/>
                    <a:pt x="485" y="782"/>
                    <a:pt x="712" y="782"/>
                  </a:cubicBezTo>
                  <a:lnTo>
                    <a:pt x="953" y="782"/>
                  </a:lnTo>
                  <a:cubicBezTo>
                    <a:pt x="1135" y="782"/>
                    <a:pt x="1283" y="930"/>
                    <a:pt x="1283" y="1112"/>
                  </a:cubicBezTo>
                  <a:lnTo>
                    <a:pt x="1283" y="1273"/>
                  </a:lnTo>
                  <a:cubicBezTo>
                    <a:pt x="1283" y="1356"/>
                    <a:pt x="1351" y="1423"/>
                    <a:pt x="1434" y="1423"/>
                  </a:cubicBezTo>
                  <a:close/>
                  <a:moveTo>
                    <a:pt x="1434" y="14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45">
              <a:extLst>
                <a:ext uri="{FF2B5EF4-FFF2-40B4-BE49-F238E27FC236}">
                  <a16:creationId xmlns:a16="http://schemas.microsoft.com/office/drawing/2014/main" id="{35920514-52FE-91F8-502C-E2A55922093A}"/>
                </a:ext>
              </a:extLst>
            </p:cNvPr>
            <p:cNvSpPr>
              <a:spLocks noEditPoints="1"/>
            </p:cNvSpPr>
            <p:nvPr/>
          </p:nvSpPr>
          <p:spPr bwMode="auto">
            <a:xfrm>
              <a:off x="6480175" y="1703388"/>
              <a:ext cx="88900" cy="82550"/>
            </a:xfrm>
            <a:custGeom>
              <a:avLst/>
              <a:gdLst>
                <a:gd name="T0" fmla="*/ 1705 w 2277"/>
                <a:gd name="T1" fmla="*/ 182 h 2127"/>
                <a:gd name="T2" fmla="*/ 987 w 2277"/>
                <a:gd name="T3" fmla="*/ 54 h 2127"/>
                <a:gd name="T4" fmla="*/ 390 w 2277"/>
                <a:gd name="T5" fmla="*/ 472 h 2127"/>
                <a:gd name="T6" fmla="*/ 45 w 2277"/>
                <a:gd name="T7" fmla="*/ 1013 h 2127"/>
                <a:gd name="T8" fmla="*/ 90 w 2277"/>
                <a:gd name="T9" fmla="*/ 1220 h 2127"/>
                <a:gd name="T10" fmla="*/ 1442 w 2277"/>
                <a:gd name="T11" fmla="*/ 2083 h 2127"/>
                <a:gd name="T12" fmla="*/ 1650 w 2277"/>
                <a:gd name="T13" fmla="*/ 2037 h 2127"/>
                <a:gd name="T14" fmla="*/ 1995 w 2277"/>
                <a:gd name="T15" fmla="*/ 1497 h 2127"/>
                <a:gd name="T16" fmla="*/ 1705 w 2277"/>
                <a:gd name="T17" fmla="*/ 182 h 2127"/>
                <a:gd name="T18" fmla="*/ 1741 w 2277"/>
                <a:gd name="T19" fmla="*/ 1335 h 2127"/>
                <a:gd name="T20" fmla="*/ 1477 w 2277"/>
                <a:gd name="T21" fmla="*/ 1749 h 2127"/>
                <a:gd name="T22" fmla="*/ 379 w 2277"/>
                <a:gd name="T23" fmla="*/ 1048 h 2127"/>
                <a:gd name="T24" fmla="*/ 643 w 2277"/>
                <a:gd name="T25" fmla="*/ 634 h 2127"/>
                <a:gd name="T26" fmla="*/ 1052 w 2277"/>
                <a:gd name="T27" fmla="*/ 348 h 2127"/>
                <a:gd name="T28" fmla="*/ 1543 w 2277"/>
                <a:gd name="T29" fmla="*/ 435 h 2127"/>
                <a:gd name="T30" fmla="*/ 1741 w 2277"/>
                <a:gd name="T31" fmla="*/ 1335 h 2127"/>
                <a:gd name="T32" fmla="*/ 1741 w 2277"/>
                <a:gd name="T33" fmla="*/ 1335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77" h="2127">
                  <a:moveTo>
                    <a:pt x="1705" y="182"/>
                  </a:moveTo>
                  <a:cubicBezTo>
                    <a:pt x="1490" y="45"/>
                    <a:pt x="1236" y="0"/>
                    <a:pt x="987" y="54"/>
                  </a:cubicBezTo>
                  <a:cubicBezTo>
                    <a:pt x="739" y="109"/>
                    <a:pt x="527" y="258"/>
                    <a:pt x="390" y="472"/>
                  </a:cubicBezTo>
                  <a:lnTo>
                    <a:pt x="45" y="1013"/>
                  </a:lnTo>
                  <a:cubicBezTo>
                    <a:pt x="0" y="1082"/>
                    <a:pt x="21" y="1176"/>
                    <a:pt x="90" y="1220"/>
                  </a:cubicBezTo>
                  <a:lnTo>
                    <a:pt x="1442" y="2083"/>
                  </a:lnTo>
                  <a:cubicBezTo>
                    <a:pt x="1511" y="2127"/>
                    <a:pt x="1606" y="2106"/>
                    <a:pt x="1650" y="2037"/>
                  </a:cubicBezTo>
                  <a:lnTo>
                    <a:pt x="1995" y="1497"/>
                  </a:lnTo>
                  <a:cubicBezTo>
                    <a:pt x="2277" y="1054"/>
                    <a:pt x="2147" y="464"/>
                    <a:pt x="1705" y="182"/>
                  </a:cubicBezTo>
                  <a:close/>
                  <a:moveTo>
                    <a:pt x="1741" y="1335"/>
                  </a:moveTo>
                  <a:lnTo>
                    <a:pt x="1477" y="1749"/>
                  </a:lnTo>
                  <a:lnTo>
                    <a:pt x="379" y="1048"/>
                  </a:lnTo>
                  <a:lnTo>
                    <a:pt x="643" y="634"/>
                  </a:lnTo>
                  <a:cubicBezTo>
                    <a:pt x="737" y="487"/>
                    <a:pt x="882" y="386"/>
                    <a:pt x="1052" y="348"/>
                  </a:cubicBezTo>
                  <a:cubicBezTo>
                    <a:pt x="1222" y="311"/>
                    <a:pt x="1396" y="342"/>
                    <a:pt x="1543" y="435"/>
                  </a:cubicBezTo>
                  <a:cubicBezTo>
                    <a:pt x="1846" y="629"/>
                    <a:pt x="1935" y="1032"/>
                    <a:pt x="1741" y="1335"/>
                  </a:cubicBezTo>
                  <a:close/>
                  <a:moveTo>
                    <a:pt x="1741" y="13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46">
              <a:extLst>
                <a:ext uri="{FF2B5EF4-FFF2-40B4-BE49-F238E27FC236}">
                  <a16:creationId xmlns:a16="http://schemas.microsoft.com/office/drawing/2014/main" id="{2C8E3BAA-7CCF-B087-C8F5-1F294A4E10A0}"/>
                </a:ext>
              </a:extLst>
            </p:cNvPr>
            <p:cNvSpPr>
              <a:spLocks noEditPoints="1"/>
            </p:cNvSpPr>
            <p:nvPr/>
          </p:nvSpPr>
          <p:spPr bwMode="auto">
            <a:xfrm>
              <a:off x="6267450" y="1703388"/>
              <a:ext cx="88900" cy="82550"/>
            </a:xfrm>
            <a:custGeom>
              <a:avLst/>
              <a:gdLst>
                <a:gd name="T0" fmla="*/ 2233 w 2277"/>
                <a:gd name="T1" fmla="*/ 1013 h 2127"/>
                <a:gd name="T2" fmla="*/ 1888 w 2277"/>
                <a:gd name="T3" fmla="*/ 472 h 2127"/>
                <a:gd name="T4" fmla="*/ 1290 w 2277"/>
                <a:gd name="T5" fmla="*/ 54 h 2127"/>
                <a:gd name="T6" fmla="*/ 573 w 2277"/>
                <a:gd name="T7" fmla="*/ 182 h 2127"/>
                <a:gd name="T8" fmla="*/ 282 w 2277"/>
                <a:gd name="T9" fmla="*/ 1497 h 2127"/>
                <a:gd name="T10" fmla="*/ 628 w 2277"/>
                <a:gd name="T11" fmla="*/ 2037 h 2127"/>
                <a:gd name="T12" fmla="*/ 835 w 2277"/>
                <a:gd name="T13" fmla="*/ 2083 h 2127"/>
                <a:gd name="T14" fmla="*/ 2187 w 2277"/>
                <a:gd name="T15" fmla="*/ 1220 h 2127"/>
                <a:gd name="T16" fmla="*/ 2233 w 2277"/>
                <a:gd name="T17" fmla="*/ 1013 h 2127"/>
                <a:gd name="T18" fmla="*/ 800 w 2277"/>
                <a:gd name="T19" fmla="*/ 1749 h 2127"/>
                <a:gd name="T20" fmla="*/ 536 w 2277"/>
                <a:gd name="T21" fmla="*/ 1335 h 2127"/>
                <a:gd name="T22" fmla="*/ 734 w 2277"/>
                <a:gd name="T23" fmla="*/ 435 h 2127"/>
                <a:gd name="T24" fmla="*/ 1084 w 2277"/>
                <a:gd name="T25" fmla="*/ 333 h 2127"/>
                <a:gd name="T26" fmla="*/ 1225 w 2277"/>
                <a:gd name="T27" fmla="*/ 348 h 2127"/>
                <a:gd name="T28" fmla="*/ 1634 w 2277"/>
                <a:gd name="T29" fmla="*/ 634 h 2127"/>
                <a:gd name="T30" fmla="*/ 1898 w 2277"/>
                <a:gd name="T31" fmla="*/ 1048 h 2127"/>
                <a:gd name="T32" fmla="*/ 800 w 2277"/>
                <a:gd name="T33" fmla="*/ 1749 h 2127"/>
                <a:gd name="T34" fmla="*/ 800 w 2277"/>
                <a:gd name="T35" fmla="*/ 1749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7" h="2127">
                  <a:moveTo>
                    <a:pt x="2233" y="1013"/>
                  </a:moveTo>
                  <a:lnTo>
                    <a:pt x="1888" y="472"/>
                  </a:lnTo>
                  <a:cubicBezTo>
                    <a:pt x="1751" y="258"/>
                    <a:pt x="1539" y="109"/>
                    <a:pt x="1290" y="54"/>
                  </a:cubicBezTo>
                  <a:cubicBezTo>
                    <a:pt x="1042" y="0"/>
                    <a:pt x="787" y="45"/>
                    <a:pt x="573" y="182"/>
                  </a:cubicBezTo>
                  <a:cubicBezTo>
                    <a:pt x="130" y="464"/>
                    <a:pt x="0" y="1054"/>
                    <a:pt x="282" y="1497"/>
                  </a:cubicBezTo>
                  <a:lnTo>
                    <a:pt x="628" y="2037"/>
                  </a:lnTo>
                  <a:cubicBezTo>
                    <a:pt x="672" y="2106"/>
                    <a:pt x="766" y="2127"/>
                    <a:pt x="835" y="2083"/>
                  </a:cubicBezTo>
                  <a:lnTo>
                    <a:pt x="2187" y="1220"/>
                  </a:lnTo>
                  <a:cubicBezTo>
                    <a:pt x="2256" y="1176"/>
                    <a:pt x="2277" y="1082"/>
                    <a:pt x="2233" y="1013"/>
                  </a:cubicBezTo>
                  <a:close/>
                  <a:moveTo>
                    <a:pt x="800" y="1749"/>
                  </a:moveTo>
                  <a:lnTo>
                    <a:pt x="536" y="1335"/>
                  </a:lnTo>
                  <a:cubicBezTo>
                    <a:pt x="343" y="1032"/>
                    <a:pt x="432" y="629"/>
                    <a:pt x="734" y="435"/>
                  </a:cubicBezTo>
                  <a:cubicBezTo>
                    <a:pt x="840" y="368"/>
                    <a:pt x="961" y="333"/>
                    <a:pt x="1084" y="333"/>
                  </a:cubicBezTo>
                  <a:cubicBezTo>
                    <a:pt x="1131" y="333"/>
                    <a:pt x="1178" y="338"/>
                    <a:pt x="1225" y="348"/>
                  </a:cubicBezTo>
                  <a:cubicBezTo>
                    <a:pt x="1395" y="386"/>
                    <a:pt x="1540" y="487"/>
                    <a:pt x="1634" y="634"/>
                  </a:cubicBezTo>
                  <a:lnTo>
                    <a:pt x="1898" y="1048"/>
                  </a:lnTo>
                  <a:lnTo>
                    <a:pt x="800" y="1749"/>
                  </a:lnTo>
                  <a:close/>
                  <a:moveTo>
                    <a:pt x="800" y="17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4" name="Freeform 347">
              <a:extLst>
                <a:ext uri="{FF2B5EF4-FFF2-40B4-BE49-F238E27FC236}">
                  <a16:creationId xmlns:a16="http://schemas.microsoft.com/office/drawing/2014/main" id="{CD316681-9F2D-7297-3460-6A058F5B8C09}"/>
                </a:ext>
              </a:extLst>
            </p:cNvPr>
            <p:cNvSpPr>
              <a:spLocks noEditPoints="1"/>
            </p:cNvSpPr>
            <p:nvPr/>
          </p:nvSpPr>
          <p:spPr bwMode="auto">
            <a:xfrm>
              <a:off x="6546850" y="1658938"/>
              <a:ext cx="60325" cy="47625"/>
            </a:xfrm>
            <a:custGeom>
              <a:avLst/>
              <a:gdLst>
                <a:gd name="T0" fmla="*/ 1492 w 1527"/>
                <a:gd name="T1" fmla="*/ 1007 h 1250"/>
                <a:gd name="T2" fmla="*/ 954 w 1527"/>
                <a:gd name="T3" fmla="*/ 367 h 1250"/>
                <a:gd name="T4" fmla="*/ 196 w 1527"/>
                <a:gd name="T5" fmla="*/ 17 h 1250"/>
                <a:gd name="T6" fmla="*/ 17 w 1527"/>
                <a:gd name="T7" fmla="*/ 132 h 1250"/>
                <a:gd name="T8" fmla="*/ 133 w 1527"/>
                <a:gd name="T9" fmla="*/ 311 h 1250"/>
                <a:gd name="T10" fmla="*/ 772 w 1527"/>
                <a:gd name="T11" fmla="*/ 606 h 1250"/>
                <a:gd name="T12" fmla="*/ 1225 w 1527"/>
                <a:gd name="T13" fmla="*/ 1145 h 1250"/>
                <a:gd name="T14" fmla="*/ 1439 w 1527"/>
                <a:gd name="T15" fmla="*/ 1203 h 1250"/>
                <a:gd name="T16" fmla="*/ 1492 w 1527"/>
                <a:gd name="T17" fmla="*/ 1007 h 1250"/>
                <a:gd name="T18" fmla="*/ 1492 w 1527"/>
                <a:gd name="T19" fmla="*/ 1007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7" h="1250">
                  <a:moveTo>
                    <a:pt x="1492" y="1007"/>
                  </a:moveTo>
                  <a:cubicBezTo>
                    <a:pt x="1361" y="756"/>
                    <a:pt x="1181" y="540"/>
                    <a:pt x="954" y="367"/>
                  </a:cubicBezTo>
                  <a:cubicBezTo>
                    <a:pt x="728" y="194"/>
                    <a:pt x="473" y="77"/>
                    <a:pt x="196" y="17"/>
                  </a:cubicBezTo>
                  <a:cubicBezTo>
                    <a:pt x="115" y="0"/>
                    <a:pt x="35" y="51"/>
                    <a:pt x="17" y="132"/>
                  </a:cubicBezTo>
                  <a:cubicBezTo>
                    <a:pt x="0" y="214"/>
                    <a:pt x="51" y="294"/>
                    <a:pt x="133" y="311"/>
                  </a:cubicBezTo>
                  <a:cubicBezTo>
                    <a:pt x="366" y="361"/>
                    <a:pt x="581" y="461"/>
                    <a:pt x="772" y="606"/>
                  </a:cubicBezTo>
                  <a:cubicBezTo>
                    <a:pt x="963" y="752"/>
                    <a:pt x="1115" y="934"/>
                    <a:pt x="1225" y="1145"/>
                  </a:cubicBezTo>
                  <a:cubicBezTo>
                    <a:pt x="1265" y="1223"/>
                    <a:pt x="1366" y="1250"/>
                    <a:pt x="1439" y="1203"/>
                  </a:cubicBezTo>
                  <a:cubicBezTo>
                    <a:pt x="1504" y="1161"/>
                    <a:pt x="1527" y="1075"/>
                    <a:pt x="1492" y="1007"/>
                  </a:cubicBezTo>
                  <a:close/>
                  <a:moveTo>
                    <a:pt x="1492" y="100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348">
              <a:extLst>
                <a:ext uri="{FF2B5EF4-FFF2-40B4-BE49-F238E27FC236}">
                  <a16:creationId xmlns:a16="http://schemas.microsoft.com/office/drawing/2014/main" id="{1D27561D-ED5E-9A83-654C-B93896620926}"/>
                </a:ext>
              </a:extLst>
            </p:cNvPr>
            <p:cNvSpPr>
              <a:spLocks noEditPoints="1"/>
            </p:cNvSpPr>
            <p:nvPr/>
          </p:nvSpPr>
          <p:spPr bwMode="auto">
            <a:xfrm>
              <a:off x="6542088" y="1682750"/>
              <a:ext cx="42863" cy="36512"/>
            </a:xfrm>
            <a:custGeom>
              <a:avLst/>
              <a:gdLst>
                <a:gd name="T0" fmla="*/ 1058 w 1093"/>
                <a:gd name="T1" fmla="*/ 676 h 918"/>
                <a:gd name="T2" fmla="*/ 701 w 1093"/>
                <a:gd name="T3" fmla="*/ 250 h 918"/>
                <a:gd name="T4" fmla="*/ 196 w 1093"/>
                <a:gd name="T5" fmla="*/ 17 h 918"/>
                <a:gd name="T6" fmla="*/ 18 w 1093"/>
                <a:gd name="T7" fmla="*/ 133 h 918"/>
                <a:gd name="T8" fmla="*/ 133 w 1093"/>
                <a:gd name="T9" fmla="*/ 311 h 918"/>
                <a:gd name="T10" fmla="*/ 518 w 1093"/>
                <a:gd name="T11" fmla="*/ 489 h 918"/>
                <a:gd name="T12" fmla="*/ 791 w 1093"/>
                <a:gd name="T13" fmla="*/ 814 h 918"/>
                <a:gd name="T14" fmla="*/ 1006 w 1093"/>
                <a:gd name="T15" fmla="*/ 871 h 918"/>
                <a:gd name="T16" fmla="*/ 1058 w 1093"/>
                <a:gd name="T17" fmla="*/ 676 h 918"/>
                <a:gd name="T18" fmla="*/ 1058 w 1093"/>
                <a:gd name="T19" fmla="*/ 676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3" h="918">
                  <a:moveTo>
                    <a:pt x="1058" y="676"/>
                  </a:moveTo>
                  <a:cubicBezTo>
                    <a:pt x="971" y="508"/>
                    <a:pt x="851" y="365"/>
                    <a:pt x="701" y="250"/>
                  </a:cubicBezTo>
                  <a:cubicBezTo>
                    <a:pt x="550" y="135"/>
                    <a:pt x="381" y="57"/>
                    <a:pt x="196" y="17"/>
                  </a:cubicBezTo>
                  <a:cubicBezTo>
                    <a:pt x="115" y="0"/>
                    <a:pt x="35" y="52"/>
                    <a:pt x="18" y="133"/>
                  </a:cubicBezTo>
                  <a:cubicBezTo>
                    <a:pt x="0" y="214"/>
                    <a:pt x="52" y="294"/>
                    <a:pt x="133" y="311"/>
                  </a:cubicBezTo>
                  <a:cubicBezTo>
                    <a:pt x="274" y="342"/>
                    <a:pt x="403" y="401"/>
                    <a:pt x="518" y="489"/>
                  </a:cubicBezTo>
                  <a:cubicBezTo>
                    <a:pt x="633" y="577"/>
                    <a:pt x="725" y="686"/>
                    <a:pt x="791" y="814"/>
                  </a:cubicBezTo>
                  <a:cubicBezTo>
                    <a:pt x="831" y="891"/>
                    <a:pt x="932" y="918"/>
                    <a:pt x="1006" y="871"/>
                  </a:cubicBezTo>
                  <a:cubicBezTo>
                    <a:pt x="1070" y="830"/>
                    <a:pt x="1093" y="744"/>
                    <a:pt x="1058" y="676"/>
                  </a:cubicBezTo>
                  <a:close/>
                  <a:moveTo>
                    <a:pt x="1058" y="67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349">
              <a:extLst>
                <a:ext uri="{FF2B5EF4-FFF2-40B4-BE49-F238E27FC236}">
                  <a16:creationId xmlns:a16="http://schemas.microsoft.com/office/drawing/2014/main" id="{245D6622-D35C-D1E1-C938-7AFABEA723E4}"/>
                </a:ext>
              </a:extLst>
            </p:cNvPr>
            <p:cNvSpPr>
              <a:spLocks noEditPoints="1"/>
            </p:cNvSpPr>
            <p:nvPr/>
          </p:nvSpPr>
          <p:spPr bwMode="auto">
            <a:xfrm>
              <a:off x="6229350" y="1658938"/>
              <a:ext cx="60325" cy="47625"/>
            </a:xfrm>
            <a:custGeom>
              <a:avLst/>
              <a:gdLst>
                <a:gd name="T0" fmla="*/ 1510 w 1528"/>
                <a:gd name="T1" fmla="*/ 132 h 1250"/>
                <a:gd name="T2" fmla="*/ 1332 w 1528"/>
                <a:gd name="T3" fmla="*/ 17 h 1250"/>
                <a:gd name="T4" fmla="*/ 573 w 1528"/>
                <a:gd name="T5" fmla="*/ 367 h 1250"/>
                <a:gd name="T6" fmla="*/ 36 w 1528"/>
                <a:gd name="T7" fmla="*/ 1007 h 1250"/>
                <a:gd name="T8" fmla="*/ 88 w 1528"/>
                <a:gd name="T9" fmla="*/ 1203 h 1250"/>
                <a:gd name="T10" fmla="*/ 303 w 1528"/>
                <a:gd name="T11" fmla="*/ 1145 h 1250"/>
                <a:gd name="T12" fmla="*/ 756 w 1528"/>
                <a:gd name="T13" fmla="*/ 606 h 1250"/>
                <a:gd name="T14" fmla="*/ 1395 w 1528"/>
                <a:gd name="T15" fmla="*/ 311 h 1250"/>
                <a:gd name="T16" fmla="*/ 1510 w 1528"/>
                <a:gd name="T17" fmla="*/ 132 h 1250"/>
                <a:gd name="T18" fmla="*/ 1510 w 1528"/>
                <a:gd name="T19" fmla="*/ 132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8" h="1250">
                  <a:moveTo>
                    <a:pt x="1510" y="132"/>
                  </a:moveTo>
                  <a:cubicBezTo>
                    <a:pt x="1493" y="51"/>
                    <a:pt x="1413" y="0"/>
                    <a:pt x="1332" y="17"/>
                  </a:cubicBezTo>
                  <a:cubicBezTo>
                    <a:pt x="1055" y="77"/>
                    <a:pt x="800" y="194"/>
                    <a:pt x="573" y="367"/>
                  </a:cubicBezTo>
                  <a:cubicBezTo>
                    <a:pt x="347" y="540"/>
                    <a:pt x="166" y="756"/>
                    <a:pt x="36" y="1007"/>
                  </a:cubicBezTo>
                  <a:cubicBezTo>
                    <a:pt x="0" y="1075"/>
                    <a:pt x="23" y="1161"/>
                    <a:pt x="88" y="1203"/>
                  </a:cubicBezTo>
                  <a:cubicBezTo>
                    <a:pt x="161" y="1250"/>
                    <a:pt x="262" y="1223"/>
                    <a:pt x="303" y="1145"/>
                  </a:cubicBezTo>
                  <a:cubicBezTo>
                    <a:pt x="412" y="934"/>
                    <a:pt x="565" y="752"/>
                    <a:pt x="756" y="606"/>
                  </a:cubicBezTo>
                  <a:cubicBezTo>
                    <a:pt x="946" y="460"/>
                    <a:pt x="1161" y="361"/>
                    <a:pt x="1395" y="311"/>
                  </a:cubicBezTo>
                  <a:cubicBezTo>
                    <a:pt x="1476" y="294"/>
                    <a:pt x="1528" y="214"/>
                    <a:pt x="1510" y="132"/>
                  </a:cubicBezTo>
                  <a:close/>
                  <a:moveTo>
                    <a:pt x="1510" y="1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350">
              <a:extLst>
                <a:ext uri="{FF2B5EF4-FFF2-40B4-BE49-F238E27FC236}">
                  <a16:creationId xmlns:a16="http://schemas.microsoft.com/office/drawing/2014/main" id="{F5E72C4C-D46A-DC0A-05B4-37CCA5227E11}"/>
                </a:ext>
              </a:extLst>
            </p:cNvPr>
            <p:cNvSpPr>
              <a:spLocks noEditPoints="1"/>
            </p:cNvSpPr>
            <p:nvPr/>
          </p:nvSpPr>
          <p:spPr bwMode="auto">
            <a:xfrm>
              <a:off x="6251575" y="1682750"/>
              <a:ext cx="42863" cy="34925"/>
            </a:xfrm>
            <a:custGeom>
              <a:avLst/>
              <a:gdLst>
                <a:gd name="T0" fmla="*/ 1078 w 1096"/>
                <a:gd name="T1" fmla="*/ 133 h 916"/>
                <a:gd name="T2" fmla="*/ 900 w 1096"/>
                <a:gd name="T3" fmla="*/ 17 h 916"/>
                <a:gd name="T4" fmla="*/ 396 w 1096"/>
                <a:gd name="T5" fmla="*/ 250 h 916"/>
                <a:gd name="T6" fmla="*/ 38 w 1096"/>
                <a:gd name="T7" fmla="*/ 676 h 916"/>
                <a:gd name="T8" fmla="*/ 103 w 1096"/>
                <a:gd name="T9" fmla="*/ 878 h 916"/>
                <a:gd name="T10" fmla="*/ 305 w 1096"/>
                <a:gd name="T11" fmla="*/ 814 h 916"/>
                <a:gd name="T12" fmla="*/ 578 w 1096"/>
                <a:gd name="T13" fmla="*/ 489 h 916"/>
                <a:gd name="T14" fmla="*/ 963 w 1096"/>
                <a:gd name="T15" fmla="*/ 311 h 916"/>
                <a:gd name="T16" fmla="*/ 1078 w 1096"/>
                <a:gd name="T17" fmla="*/ 133 h 916"/>
                <a:gd name="T18" fmla="*/ 1078 w 1096"/>
                <a:gd name="T19" fmla="*/ 133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6" h="916">
                  <a:moveTo>
                    <a:pt x="1078" y="133"/>
                  </a:moveTo>
                  <a:cubicBezTo>
                    <a:pt x="1061" y="52"/>
                    <a:pt x="981" y="0"/>
                    <a:pt x="900" y="17"/>
                  </a:cubicBezTo>
                  <a:cubicBezTo>
                    <a:pt x="716" y="57"/>
                    <a:pt x="546" y="135"/>
                    <a:pt x="396" y="250"/>
                  </a:cubicBezTo>
                  <a:cubicBezTo>
                    <a:pt x="245" y="365"/>
                    <a:pt x="125" y="508"/>
                    <a:pt x="38" y="676"/>
                  </a:cubicBezTo>
                  <a:cubicBezTo>
                    <a:pt x="0" y="749"/>
                    <a:pt x="29" y="840"/>
                    <a:pt x="103" y="878"/>
                  </a:cubicBezTo>
                  <a:cubicBezTo>
                    <a:pt x="175" y="916"/>
                    <a:pt x="268" y="887"/>
                    <a:pt x="305" y="814"/>
                  </a:cubicBezTo>
                  <a:cubicBezTo>
                    <a:pt x="371" y="686"/>
                    <a:pt x="463" y="577"/>
                    <a:pt x="578" y="489"/>
                  </a:cubicBezTo>
                  <a:cubicBezTo>
                    <a:pt x="693" y="401"/>
                    <a:pt x="822" y="342"/>
                    <a:pt x="963" y="311"/>
                  </a:cubicBezTo>
                  <a:cubicBezTo>
                    <a:pt x="1044" y="294"/>
                    <a:pt x="1096" y="214"/>
                    <a:pt x="1078" y="133"/>
                  </a:cubicBezTo>
                  <a:close/>
                  <a:moveTo>
                    <a:pt x="1078" y="13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8" name="Grupo 27">
            <a:extLst>
              <a:ext uri="{FF2B5EF4-FFF2-40B4-BE49-F238E27FC236}">
                <a16:creationId xmlns:a16="http://schemas.microsoft.com/office/drawing/2014/main" id="{C13342B8-06C1-DBF7-9488-D13CE683278E}"/>
              </a:ext>
            </a:extLst>
          </p:cNvPr>
          <p:cNvGrpSpPr/>
          <p:nvPr/>
        </p:nvGrpSpPr>
        <p:grpSpPr>
          <a:xfrm>
            <a:off x="4414476" y="2630478"/>
            <a:ext cx="325438" cy="395287"/>
            <a:chOff x="5511800" y="1658938"/>
            <a:chExt cx="325438" cy="395287"/>
          </a:xfrm>
          <a:solidFill>
            <a:schemeClr val="tx1"/>
          </a:solidFill>
        </p:grpSpPr>
        <p:sp>
          <p:nvSpPr>
            <p:cNvPr id="29" name="Freeform 353">
              <a:extLst>
                <a:ext uri="{FF2B5EF4-FFF2-40B4-BE49-F238E27FC236}">
                  <a16:creationId xmlns:a16="http://schemas.microsoft.com/office/drawing/2014/main" id="{622F56BE-F5E5-FB7E-E4B5-B7EB4BA2C00A}"/>
                </a:ext>
              </a:extLst>
            </p:cNvPr>
            <p:cNvSpPr>
              <a:spLocks noEditPoints="1"/>
            </p:cNvSpPr>
            <p:nvPr/>
          </p:nvSpPr>
          <p:spPr bwMode="auto">
            <a:xfrm>
              <a:off x="5610225" y="2005013"/>
              <a:ext cx="36513" cy="30162"/>
            </a:xfrm>
            <a:custGeom>
              <a:avLst/>
              <a:gdLst>
                <a:gd name="T0" fmla="*/ 784 w 933"/>
                <a:gd name="T1" fmla="*/ 0 h 774"/>
                <a:gd name="T2" fmla="*/ 149 w 933"/>
                <a:gd name="T3" fmla="*/ 0 h 774"/>
                <a:gd name="T4" fmla="*/ 0 w 933"/>
                <a:gd name="T5" fmla="*/ 149 h 774"/>
                <a:gd name="T6" fmla="*/ 0 w 933"/>
                <a:gd name="T7" fmla="*/ 625 h 774"/>
                <a:gd name="T8" fmla="*/ 149 w 933"/>
                <a:gd name="T9" fmla="*/ 774 h 774"/>
                <a:gd name="T10" fmla="*/ 784 w 933"/>
                <a:gd name="T11" fmla="*/ 774 h 774"/>
                <a:gd name="T12" fmla="*/ 933 w 933"/>
                <a:gd name="T13" fmla="*/ 625 h 774"/>
                <a:gd name="T14" fmla="*/ 933 w 933"/>
                <a:gd name="T15" fmla="*/ 149 h 774"/>
                <a:gd name="T16" fmla="*/ 784 w 933"/>
                <a:gd name="T17" fmla="*/ 0 h 774"/>
                <a:gd name="T18" fmla="*/ 635 w 933"/>
                <a:gd name="T19" fmla="*/ 477 h 774"/>
                <a:gd name="T20" fmla="*/ 298 w 933"/>
                <a:gd name="T21" fmla="*/ 477 h 774"/>
                <a:gd name="T22" fmla="*/ 298 w 933"/>
                <a:gd name="T23" fmla="*/ 298 h 774"/>
                <a:gd name="T24" fmla="*/ 635 w 933"/>
                <a:gd name="T25" fmla="*/ 298 h 774"/>
                <a:gd name="T26" fmla="*/ 635 w 933"/>
                <a:gd name="T27" fmla="*/ 477 h 774"/>
                <a:gd name="T28" fmla="*/ 635 w 933"/>
                <a:gd name="T29" fmla="*/ 477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3" h="774">
                  <a:moveTo>
                    <a:pt x="784" y="0"/>
                  </a:moveTo>
                  <a:lnTo>
                    <a:pt x="149" y="0"/>
                  </a:lnTo>
                  <a:cubicBezTo>
                    <a:pt x="67" y="0"/>
                    <a:pt x="0" y="67"/>
                    <a:pt x="0" y="149"/>
                  </a:cubicBezTo>
                  <a:lnTo>
                    <a:pt x="0" y="625"/>
                  </a:lnTo>
                  <a:cubicBezTo>
                    <a:pt x="0" y="708"/>
                    <a:pt x="67" y="774"/>
                    <a:pt x="149" y="774"/>
                  </a:cubicBezTo>
                  <a:lnTo>
                    <a:pt x="784" y="774"/>
                  </a:lnTo>
                  <a:cubicBezTo>
                    <a:pt x="866" y="774"/>
                    <a:pt x="933" y="708"/>
                    <a:pt x="933" y="625"/>
                  </a:cubicBezTo>
                  <a:lnTo>
                    <a:pt x="933" y="149"/>
                  </a:lnTo>
                  <a:cubicBezTo>
                    <a:pt x="933" y="67"/>
                    <a:pt x="866" y="0"/>
                    <a:pt x="784" y="0"/>
                  </a:cubicBezTo>
                  <a:close/>
                  <a:moveTo>
                    <a:pt x="635" y="477"/>
                  </a:moveTo>
                  <a:lnTo>
                    <a:pt x="298" y="477"/>
                  </a:lnTo>
                  <a:lnTo>
                    <a:pt x="298" y="298"/>
                  </a:lnTo>
                  <a:lnTo>
                    <a:pt x="635" y="298"/>
                  </a:lnTo>
                  <a:lnTo>
                    <a:pt x="635" y="477"/>
                  </a:lnTo>
                  <a:close/>
                  <a:moveTo>
                    <a:pt x="635" y="47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354">
              <a:extLst>
                <a:ext uri="{FF2B5EF4-FFF2-40B4-BE49-F238E27FC236}">
                  <a16:creationId xmlns:a16="http://schemas.microsoft.com/office/drawing/2014/main" id="{973587CE-670E-2A14-55EE-AD028BBA6383}"/>
                </a:ext>
              </a:extLst>
            </p:cNvPr>
            <p:cNvSpPr>
              <a:spLocks noEditPoints="1"/>
            </p:cNvSpPr>
            <p:nvPr/>
          </p:nvSpPr>
          <p:spPr bwMode="auto">
            <a:xfrm>
              <a:off x="5610225" y="1684338"/>
              <a:ext cx="36513" cy="11112"/>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7" y="0"/>
                    <a:pt x="0" y="67"/>
                    <a:pt x="0" y="149"/>
                  </a:cubicBezTo>
                  <a:cubicBezTo>
                    <a:pt x="0" y="231"/>
                    <a:pt x="67" y="298"/>
                    <a:pt x="149" y="298"/>
                  </a:cubicBezTo>
                  <a:lnTo>
                    <a:pt x="784" y="298"/>
                  </a:lnTo>
                  <a:cubicBezTo>
                    <a:pt x="866" y="298"/>
                    <a:pt x="933" y="231"/>
                    <a:pt x="933" y="149"/>
                  </a:cubicBezTo>
                  <a:cubicBezTo>
                    <a:pt x="933" y="66"/>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355">
              <a:extLst>
                <a:ext uri="{FF2B5EF4-FFF2-40B4-BE49-F238E27FC236}">
                  <a16:creationId xmlns:a16="http://schemas.microsoft.com/office/drawing/2014/main" id="{6300A4F7-2EC1-D61C-839F-500DFC21063B}"/>
                </a:ext>
              </a:extLst>
            </p:cNvPr>
            <p:cNvSpPr>
              <a:spLocks noEditPoints="1"/>
            </p:cNvSpPr>
            <p:nvPr/>
          </p:nvSpPr>
          <p:spPr bwMode="auto">
            <a:xfrm>
              <a:off x="5578475" y="1782763"/>
              <a:ext cx="49213" cy="11112"/>
            </a:xfrm>
            <a:custGeom>
              <a:avLst/>
              <a:gdLst>
                <a:gd name="T0" fmla="*/ 1102 w 1251"/>
                <a:gd name="T1" fmla="*/ 0 h 297"/>
                <a:gd name="T2" fmla="*/ 149 w 1251"/>
                <a:gd name="T3" fmla="*/ 0 h 297"/>
                <a:gd name="T4" fmla="*/ 0 w 1251"/>
                <a:gd name="T5" fmla="*/ 148 h 297"/>
                <a:gd name="T6" fmla="*/ 149 w 1251"/>
                <a:gd name="T7" fmla="*/ 297 h 297"/>
                <a:gd name="T8" fmla="*/ 1102 w 1251"/>
                <a:gd name="T9" fmla="*/ 297 h 297"/>
                <a:gd name="T10" fmla="*/ 1251 w 1251"/>
                <a:gd name="T11" fmla="*/ 148 h 297"/>
                <a:gd name="T12" fmla="*/ 1102 w 1251"/>
                <a:gd name="T13" fmla="*/ 0 h 297"/>
                <a:gd name="T14" fmla="*/ 1102 w 12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1" h="297">
                  <a:moveTo>
                    <a:pt x="1102" y="0"/>
                  </a:moveTo>
                  <a:lnTo>
                    <a:pt x="149" y="0"/>
                  </a:lnTo>
                  <a:cubicBezTo>
                    <a:pt x="67" y="0"/>
                    <a:pt x="0" y="66"/>
                    <a:pt x="0" y="148"/>
                  </a:cubicBezTo>
                  <a:cubicBezTo>
                    <a:pt x="0" y="231"/>
                    <a:pt x="67" y="297"/>
                    <a:pt x="149" y="297"/>
                  </a:cubicBezTo>
                  <a:lnTo>
                    <a:pt x="1102" y="297"/>
                  </a:lnTo>
                  <a:cubicBezTo>
                    <a:pt x="1184" y="297"/>
                    <a:pt x="1251" y="231"/>
                    <a:pt x="1251" y="148"/>
                  </a:cubicBezTo>
                  <a:cubicBezTo>
                    <a:pt x="1251" y="66"/>
                    <a:pt x="1184" y="0"/>
                    <a:pt x="1102" y="0"/>
                  </a:cubicBezTo>
                  <a:close/>
                  <a:moveTo>
                    <a:pt x="11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356">
              <a:extLst>
                <a:ext uri="{FF2B5EF4-FFF2-40B4-BE49-F238E27FC236}">
                  <a16:creationId xmlns:a16="http://schemas.microsoft.com/office/drawing/2014/main" id="{8D472FF9-6F75-840C-20CE-F48F73FB29A5}"/>
                </a:ext>
              </a:extLst>
            </p:cNvPr>
            <p:cNvSpPr>
              <a:spLocks noEditPoints="1"/>
            </p:cNvSpPr>
            <p:nvPr/>
          </p:nvSpPr>
          <p:spPr bwMode="auto">
            <a:xfrm>
              <a:off x="5578475" y="1844675"/>
              <a:ext cx="55563" cy="11112"/>
            </a:xfrm>
            <a:custGeom>
              <a:avLst/>
              <a:gdLst>
                <a:gd name="T0" fmla="*/ 1261 w 1409"/>
                <a:gd name="T1" fmla="*/ 0 h 298"/>
                <a:gd name="T2" fmla="*/ 149 w 1409"/>
                <a:gd name="T3" fmla="*/ 0 h 298"/>
                <a:gd name="T4" fmla="*/ 0 w 1409"/>
                <a:gd name="T5" fmla="*/ 149 h 298"/>
                <a:gd name="T6" fmla="*/ 149 w 1409"/>
                <a:gd name="T7" fmla="*/ 298 h 298"/>
                <a:gd name="T8" fmla="*/ 1261 w 1409"/>
                <a:gd name="T9" fmla="*/ 298 h 298"/>
                <a:gd name="T10" fmla="*/ 1409 w 1409"/>
                <a:gd name="T11" fmla="*/ 149 h 298"/>
                <a:gd name="T12" fmla="*/ 1261 w 1409"/>
                <a:gd name="T13" fmla="*/ 0 h 298"/>
                <a:gd name="T14" fmla="*/ 1261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1" y="0"/>
                  </a:moveTo>
                  <a:lnTo>
                    <a:pt x="149" y="0"/>
                  </a:lnTo>
                  <a:cubicBezTo>
                    <a:pt x="67" y="0"/>
                    <a:pt x="0" y="67"/>
                    <a:pt x="0" y="149"/>
                  </a:cubicBezTo>
                  <a:cubicBezTo>
                    <a:pt x="0" y="232"/>
                    <a:pt x="67" y="298"/>
                    <a:pt x="149" y="298"/>
                  </a:cubicBezTo>
                  <a:lnTo>
                    <a:pt x="1261" y="298"/>
                  </a:lnTo>
                  <a:cubicBezTo>
                    <a:pt x="1343" y="298"/>
                    <a:pt x="1409" y="232"/>
                    <a:pt x="1409" y="149"/>
                  </a:cubicBezTo>
                  <a:cubicBezTo>
                    <a:pt x="1409" y="67"/>
                    <a:pt x="1343" y="0"/>
                    <a:pt x="1261" y="0"/>
                  </a:cubicBezTo>
                  <a:close/>
                  <a:moveTo>
                    <a:pt x="126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357">
              <a:extLst>
                <a:ext uri="{FF2B5EF4-FFF2-40B4-BE49-F238E27FC236}">
                  <a16:creationId xmlns:a16="http://schemas.microsoft.com/office/drawing/2014/main" id="{197DF324-4BBC-B75C-9406-A06AEBE0B940}"/>
                </a:ext>
              </a:extLst>
            </p:cNvPr>
            <p:cNvSpPr>
              <a:spLocks noEditPoints="1"/>
            </p:cNvSpPr>
            <p:nvPr/>
          </p:nvSpPr>
          <p:spPr bwMode="auto">
            <a:xfrm>
              <a:off x="5511800" y="1658938"/>
              <a:ext cx="325438" cy="395287"/>
            </a:xfrm>
            <a:custGeom>
              <a:avLst/>
              <a:gdLst>
                <a:gd name="T0" fmla="*/ 6015 w 8397"/>
                <a:gd name="T1" fmla="*/ 784 h 10143"/>
                <a:gd name="T2" fmla="*/ 784 w 8397"/>
                <a:gd name="T3" fmla="*/ 0 h 10143"/>
                <a:gd name="T4" fmla="*/ 0 w 8397"/>
                <a:gd name="T5" fmla="*/ 6818 h 10143"/>
                <a:gd name="T6" fmla="*/ 298 w 8397"/>
                <a:gd name="T7" fmla="*/ 6818 h 10143"/>
                <a:gd name="T8" fmla="*/ 5717 w 8397"/>
                <a:gd name="T9" fmla="*/ 1568 h 10143"/>
                <a:gd name="T10" fmla="*/ 5062 w 8397"/>
                <a:gd name="T11" fmla="*/ 2822 h 10143"/>
                <a:gd name="T12" fmla="*/ 4913 w 8397"/>
                <a:gd name="T13" fmla="*/ 2064 h 10143"/>
                <a:gd name="T14" fmla="*/ 953 w 8397"/>
                <a:gd name="T15" fmla="*/ 2213 h 10143"/>
                <a:gd name="T16" fmla="*/ 997 w 8397"/>
                <a:gd name="T17" fmla="*/ 5573 h 10143"/>
                <a:gd name="T18" fmla="*/ 2293 w 8397"/>
                <a:gd name="T19" fmla="*/ 6808 h 10143"/>
                <a:gd name="T20" fmla="*/ 3662 w 8397"/>
                <a:gd name="T21" fmla="*/ 7720 h 10143"/>
                <a:gd name="T22" fmla="*/ 4984 w 8397"/>
                <a:gd name="T23" fmla="*/ 7295 h 10143"/>
                <a:gd name="T24" fmla="*/ 5717 w 8397"/>
                <a:gd name="T25" fmla="*/ 8416 h 10143"/>
                <a:gd name="T26" fmla="*/ 298 w 8397"/>
                <a:gd name="T27" fmla="*/ 7523 h 10143"/>
                <a:gd name="T28" fmla="*/ 0 w 8397"/>
                <a:gd name="T29" fmla="*/ 7523 h 10143"/>
                <a:gd name="T30" fmla="*/ 784 w 8397"/>
                <a:gd name="T31" fmla="*/ 10143 h 10143"/>
                <a:gd name="T32" fmla="*/ 6015 w 8397"/>
                <a:gd name="T33" fmla="*/ 9359 h 10143"/>
                <a:gd name="T34" fmla="*/ 8397 w 8397"/>
                <a:gd name="T35" fmla="*/ 5071 h 10143"/>
                <a:gd name="T36" fmla="*/ 5717 w 8397"/>
                <a:gd name="T37" fmla="*/ 9359 h 10143"/>
                <a:gd name="T38" fmla="*/ 784 w 8397"/>
                <a:gd name="T39" fmla="*/ 9845 h 10143"/>
                <a:gd name="T40" fmla="*/ 298 w 8397"/>
                <a:gd name="T41" fmla="*/ 8714 h 10143"/>
                <a:gd name="T42" fmla="*/ 5717 w 8397"/>
                <a:gd name="T43" fmla="*/ 9359 h 10143"/>
                <a:gd name="T44" fmla="*/ 298 w 8397"/>
                <a:gd name="T45" fmla="*/ 784 h 10143"/>
                <a:gd name="T46" fmla="*/ 5231 w 8397"/>
                <a:gd name="T47" fmla="*/ 297 h 10143"/>
                <a:gd name="T48" fmla="*/ 5717 w 8397"/>
                <a:gd name="T49" fmla="*/ 1270 h 10143"/>
                <a:gd name="T50" fmla="*/ 2144 w 8397"/>
                <a:gd name="T51" fmla="*/ 6300 h 10143"/>
                <a:gd name="T52" fmla="*/ 2144 w 8397"/>
                <a:gd name="T53" fmla="*/ 5617 h 10143"/>
                <a:gd name="T54" fmla="*/ 2442 w 8397"/>
                <a:gd name="T55" fmla="*/ 6510 h 10143"/>
                <a:gd name="T56" fmla="*/ 2293 w 8397"/>
                <a:gd name="T57" fmla="*/ 5319 h 10143"/>
                <a:gd name="T58" fmla="*/ 1251 w 8397"/>
                <a:gd name="T59" fmla="*/ 2362 h 10143"/>
                <a:gd name="T60" fmla="*/ 4764 w 8397"/>
                <a:gd name="T61" fmla="*/ 2936 h 10143"/>
                <a:gd name="T62" fmla="*/ 4278 w 8397"/>
                <a:gd name="T63" fmla="*/ 3176 h 10143"/>
                <a:gd name="T64" fmla="*/ 3335 w 8397"/>
                <a:gd name="T65" fmla="*/ 3324 h 10143"/>
                <a:gd name="T66" fmla="*/ 3997 w 8397"/>
                <a:gd name="T67" fmla="*/ 3473 h 10143"/>
                <a:gd name="T68" fmla="*/ 1896 w 8397"/>
                <a:gd name="T69" fmla="*/ 3970 h 10143"/>
                <a:gd name="T70" fmla="*/ 1896 w 8397"/>
                <a:gd name="T71" fmla="*/ 4267 h 10143"/>
                <a:gd name="T72" fmla="*/ 3335 w 8397"/>
                <a:gd name="T73" fmla="*/ 5071 h 10143"/>
                <a:gd name="T74" fmla="*/ 2442 w 8397"/>
                <a:gd name="T75" fmla="*/ 6510 h 10143"/>
                <a:gd name="T76" fmla="*/ 5025 w 8397"/>
                <a:gd name="T77" fmla="*/ 6993 h 10143"/>
                <a:gd name="T78" fmla="*/ 4076 w 8397"/>
                <a:gd name="T79" fmla="*/ 7451 h 10143"/>
                <a:gd name="T80" fmla="*/ 4304 w 8397"/>
                <a:gd name="T81" fmla="*/ 6553 h 10143"/>
                <a:gd name="T82" fmla="*/ 5866 w 8397"/>
                <a:gd name="T83" fmla="*/ 2997 h 10143"/>
                <a:gd name="T84" fmla="*/ 5866 w 8397"/>
                <a:gd name="T85" fmla="*/ 714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397" h="10143">
                  <a:moveTo>
                    <a:pt x="6015" y="2703"/>
                  </a:moveTo>
                  <a:lnTo>
                    <a:pt x="6015" y="784"/>
                  </a:lnTo>
                  <a:cubicBezTo>
                    <a:pt x="6015" y="351"/>
                    <a:pt x="5663" y="0"/>
                    <a:pt x="5231" y="0"/>
                  </a:cubicBezTo>
                  <a:lnTo>
                    <a:pt x="784" y="0"/>
                  </a:lnTo>
                  <a:cubicBezTo>
                    <a:pt x="352" y="0"/>
                    <a:pt x="0" y="351"/>
                    <a:pt x="0" y="784"/>
                  </a:cubicBezTo>
                  <a:lnTo>
                    <a:pt x="0" y="6818"/>
                  </a:lnTo>
                  <a:cubicBezTo>
                    <a:pt x="0" y="6900"/>
                    <a:pt x="67" y="6967"/>
                    <a:pt x="149" y="6967"/>
                  </a:cubicBezTo>
                  <a:cubicBezTo>
                    <a:pt x="231" y="6967"/>
                    <a:pt x="298" y="6900"/>
                    <a:pt x="298" y="6818"/>
                  </a:cubicBezTo>
                  <a:lnTo>
                    <a:pt x="298" y="1568"/>
                  </a:lnTo>
                  <a:lnTo>
                    <a:pt x="5717" y="1568"/>
                  </a:lnTo>
                  <a:lnTo>
                    <a:pt x="5717" y="2703"/>
                  </a:lnTo>
                  <a:cubicBezTo>
                    <a:pt x="5489" y="2716"/>
                    <a:pt x="5270" y="2756"/>
                    <a:pt x="5062" y="2822"/>
                  </a:cubicBezTo>
                  <a:lnTo>
                    <a:pt x="5062" y="2213"/>
                  </a:lnTo>
                  <a:cubicBezTo>
                    <a:pt x="5062" y="2131"/>
                    <a:pt x="4995" y="2064"/>
                    <a:pt x="4913" y="2064"/>
                  </a:cubicBezTo>
                  <a:lnTo>
                    <a:pt x="1102" y="2064"/>
                  </a:lnTo>
                  <a:cubicBezTo>
                    <a:pt x="1020" y="2064"/>
                    <a:pt x="953" y="2131"/>
                    <a:pt x="953" y="2213"/>
                  </a:cubicBezTo>
                  <a:lnTo>
                    <a:pt x="953" y="5468"/>
                  </a:lnTo>
                  <a:cubicBezTo>
                    <a:pt x="953" y="5507"/>
                    <a:pt x="969" y="5546"/>
                    <a:pt x="997" y="5573"/>
                  </a:cubicBezTo>
                  <a:lnTo>
                    <a:pt x="2188" y="6764"/>
                  </a:lnTo>
                  <a:cubicBezTo>
                    <a:pt x="2215" y="6792"/>
                    <a:pt x="2254" y="6808"/>
                    <a:pt x="2293" y="6808"/>
                  </a:cubicBezTo>
                  <a:lnTo>
                    <a:pt x="3993" y="6808"/>
                  </a:lnTo>
                  <a:lnTo>
                    <a:pt x="3662" y="7720"/>
                  </a:lnTo>
                  <a:cubicBezTo>
                    <a:pt x="3616" y="7846"/>
                    <a:pt x="3755" y="7966"/>
                    <a:pt x="3873" y="7901"/>
                  </a:cubicBezTo>
                  <a:lnTo>
                    <a:pt x="4984" y="7295"/>
                  </a:lnTo>
                  <a:cubicBezTo>
                    <a:pt x="5220" y="7377"/>
                    <a:pt x="5465" y="7425"/>
                    <a:pt x="5717" y="7439"/>
                  </a:cubicBezTo>
                  <a:lnTo>
                    <a:pt x="5717" y="8416"/>
                  </a:lnTo>
                  <a:lnTo>
                    <a:pt x="298" y="8416"/>
                  </a:lnTo>
                  <a:lnTo>
                    <a:pt x="298" y="7523"/>
                  </a:lnTo>
                  <a:cubicBezTo>
                    <a:pt x="298" y="7440"/>
                    <a:pt x="231" y="7374"/>
                    <a:pt x="149" y="7374"/>
                  </a:cubicBezTo>
                  <a:cubicBezTo>
                    <a:pt x="67" y="7374"/>
                    <a:pt x="0" y="7440"/>
                    <a:pt x="0" y="7523"/>
                  </a:cubicBezTo>
                  <a:lnTo>
                    <a:pt x="0" y="9359"/>
                  </a:lnTo>
                  <a:cubicBezTo>
                    <a:pt x="0" y="9791"/>
                    <a:pt x="352" y="10143"/>
                    <a:pt x="784" y="10143"/>
                  </a:cubicBezTo>
                  <a:lnTo>
                    <a:pt x="5231" y="10143"/>
                  </a:lnTo>
                  <a:cubicBezTo>
                    <a:pt x="5663" y="10143"/>
                    <a:pt x="6015" y="9791"/>
                    <a:pt x="6015" y="9359"/>
                  </a:cubicBezTo>
                  <a:lnTo>
                    <a:pt x="6015" y="7439"/>
                  </a:lnTo>
                  <a:cubicBezTo>
                    <a:pt x="7341" y="7366"/>
                    <a:pt x="8397" y="6332"/>
                    <a:pt x="8397" y="5071"/>
                  </a:cubicBezTo>
                  <a:cubicBezTo>
                    <a:pt x="8397" y="3810"/>
                    <a:pt x="7341" y="2776"/>
                    <a:pt x="6015" y="2703"/>
                  </a:cubicBezTo>
                  <a:close/>
                  <a:moveTo>
                    <a:pt x="5717" y="9359"/>
                  </a:moveTo>
                  <a:cubicBezTo>
                    <a:pt x="5717" y="9627"/>
                    <a:pt x="5499" y="9845"/>
                    <a:pt x="5231" y="9845"/>
                  </a:cubicBezTo>
                  <a:lnTo>
                    <a:pt x="784" y="9845"/>
                  </a:lnTo>
                  <a:cubicBezTo>
                    <a:pt x="516" y="9845"/>
                    <a:pt x="298" y="9627"/>
                    <a:pt x="298" y="9359"/>
                  </a:cubicBezTo>
                  <a:lnTo>
                    <a:pt x="298" y="8714"/>
                  </a:lnTo>
                  <a:lnTo>
                    <a:pt x="5717" y="8714"/>
                  </a:lnTo>
                  <a:lnTo>
                    <a:pt x="5717" y="9359"/>
                  </a:lnTo>
                  <a:close/>
                  <a:moveTo>
                    <a:pt x="298" y="1270"/>
                  </a:moveTo>
                  <a:lnTo>
                    <a:pt x="298" y="784"/>
                  </a:lnTo>
                  <a:cubicBezTo>
                    <a:pt x="298" y="515"/>
                    <a:pt x="516" y="297"/>
                    <a:pt x="784" y="297"/>
                  </a:cubicBezTo>
                  <a:lnTo>
                    <a:pt x="5231" y="297"/>
                  </a:lnTo>
                  <a:cubicBezTo>
                    <a:pt x="5499" y="297"/>
                    <a:pt x="5717" y="515"/>
                    <a:pt x="5717" y="784"/>
                  </a:cubicBezTo>
                  <a:lnTo>
                    <a:pt x="5717" y="1270"/>
                  </a:lnTo>
                  <a:lnTo>
                    <a:pt x="298" y="1270"/>
                  </a:lnTo>
                  <a:close/>
                  <a:moveTo>
                    <a:pt x="2144" y="6300"/>
                  </a:moveTo>
                  <a:lnTo>
                    <a:pt x="1461" y="5617"/>
                  </a:lnTo>
                  <a:lnTo>
                    <a:pt x="2144" y="5617"/>
                  </a:lnTo>
                  <a:lnTo>
                    <a:pt x="2144" y="6300"/>
                  </a:lnTo>
                  <a:close/>
                  <a:moveTo>
                    <a:pt x="2442" y="6510"/>
                  </a:moveTo>
                  <a:lnTo>
                    <a:pt x="2442" y="5468"/>
                  </a:lnTo>
                  <a:cubicBezTo>
                    <a:pt x="2442" y="5386"/>
                    <a:pt x="2375" y="5319"/>
                    <a:pt x="2293" y="5319"/>
                  </a:cubicBezTo>
                  <a:lnTo>
                    <a:pt x="1251" y="5319"/>
                  </a:lnTo>
                  <a:lnTo>
                    <a:pt x="1251" y="2362"/>
                  </a:lnTo>
                  <a:lnTo>
                    <a:pt x="4764" y="2362"/>
                  </a:lnTo>
                  <a:lnTo>
                    <a:pt x="4764" y="2936"/>
                  </a:lnTo>
                  <a:cubicBezTo>
                    <a:pt x="4611" y="3006"/>
                    <a:pt x="4466" y="3090"/>
                    <a:pt x="4332" y="3186"/>
                  </a:cubicBezTo>
                  <a:cubicBezTo>
                    <a:pt x="4315" y="3179"/>
                    <a:pt x="4297" y="3176"/>
                    <a:pt x="4278" y="3176"/>
                  </a:cubicBezTo>
                  <a:lnTo>
                    <a:pt x="3484" y="3176"/>
                  </a:lnTo>
                  <a:cubicBezTo>
                    <a:pt x="3402" y="3176"/>
                    <a:pt x="3335" y="3242"/>
                    <a:pt x="3335" y="3324"/>
                  </a:cubicBezTo>
                  <a:cubicBezTo>
                    <a:pt x="3335" y="3407"/>
                    <a:pt x="3402" y="3473"/>
                    <a:pt x="3484" y="3473"/>
                  </a:cubicBezTo>
                  <a:lnTo>
                    <a:pt x="3997" y="3473"/>
                  </a:lnTo>
                  <a:cubicBezTo>
                    <a:pt x="3852" y="3623"/>
                    <a:pt x="3727" y="3789"/>
                    <a:pt x="3625" y="3970"/>
                  </a:cubicBezTo>
                  <a:lnTo>
                    <a:pt x="1896" y="3970"/>
                  </a:lnTo>
                  <a:cubicBezTo>
                    <a:pt x="1814" y="3970"/>
                    <a:pt x="1747" y="4036"/>
                    <a:pt x="1747" y="4118"/>
                  </a:cubicBezTo>
                  <a:cubicBezTo>
                    <a:pt x="1747" y="4201"/>
                    <a:pt x="1814" y="4267"/>
                    <a:pt x="1896" y="4267"/>
                  </a:cubicBezTo>
                  <a:lnTo>
                    <a:pt x="3485" y="4267"/>
                  </a:lnTo>
                  <a:cubicBezTo>
                    <a:pt x="3388" y="4518"/>
                    <a:pt x="3335" y="4789"/>
                    <a:pt x="3335" y="5071"/>
                  </a:cubicBezTo>
                  <a:cubicBezTo>
                    <a:pt x="3335" y="5599"/>
                    <a:pt x="3517" y="6099"/>
                    <a:pt x="3854" y="6510"/>
                  </a:cubicBezTo>
                  <a:lnTo>
                    <a:pt x="2442" y="6510"/>
                  </a:lnTo>
                  <a:close/>
                  <a:moveTo>
                    <a:pt x="5866" y="7145"/>
                  </a:moveTo>
                  <a:cubicBezTo>
                    <a:pt x="5575" y="7145"/>
                    <a:pt x="5292" y="7094"/>
                    <a:pt x="5025" y="6993"/>
                  </a:cubicBezTo>
                  <a:cubicBezTo>
                    <a:pt x="4984" y="6978"/>
                    <a:pt x="4939" y="6981"/>
                    <a:pt x="4901" y="7002"/>
                  </a:cubicBezTo>
                  <a:lnTo>
                    <a:pt x="4076" y="7451"/>
                  </a:lnTo>
                  <a:lnTo>
                    <a:pt x="4344" y="6714"/>
                  </a:lnTo>
                  <a:cubicBezTo>
                    <a:pt x="4365" y="6658"/>
                    <a:pt x="4349" y="6594"/>
                    <a:pt x="4304" y="6553"/>
                  </a:cubicBezTo>
                  <a:cubicBezTo>
                    <a:pt x="3871" y="6160"/>
                    <a:pt x="3633" y="5633"/>
                    <a:pt x="3633" y="5071"/>
                  </a:cubicBezTo>
                  <a:cubicBezTo>
                    <a:pt x="3633" y="3927"/>
                    <a:pt x="4635" y="2997"/>
                    <a:pt x="5866" y="2997"/>
                  </a:cubicBezTo>
                  <a:cubicBezTo>
                    <a:pt x="7097" y="2997"/>
                    <a:pt x="8099" y="3927"/>
                    <a:pt x="8099" y="5071"/>
                  </a:cubicBezTo>
                  <a:cubicBezTo>
                    <a:pt x="8099" y="6215"/>
                    <a:pt x="7097" y="7145"/>
                    <a:pt x="5866" y="7145"/>
                  </a:cubicBezTo>
                  <a:close/>
                  <a:moveTo>
                    <a:pt x="5866" y="71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358">
              <a:extLst>
                <a:ext uri="{FF2B5EF4-FFF2-40B4-BE49-F238E27FC236}">
                  <a16:creationId xmlns:a16="http://schemas.microsoft.com/office/drawing/2014/main" id="{7AD7A807-1DB3-4BCA-B968-572748EAE121}"/>
                </a:ext>
              </a:extLst>
            </p:cNvPr>
            <p:cNvSpPr>
              <a:spLocks noEditPoints="1"/>
            </p:cNvSpPr>
            <p:nvPr/>
          </p:nvSpPr>
          <p:spPr bwMode="auto">
            <a:xfrm>
              <a:off x="5708650" y="1789113"/>
              <a:ext cx="60325" cy="134937"/>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5 w 1568"/>
                <a:gd name="T21" fmla="*/ 1886 h 3474"/>
                <a:gd name="T22" fmla="*/ 863 w 1568"/>
                <a:gd name="T23" fmla="*/ 1886 h 3474"/>
                <a:gd name="T24" fmla="*/ 1270 w 1568"/>
                <a:gd name="T25" fmla="*/ 2293 h 3474"/>
                <a:gd name="T26" fmla="*/ 863 w 1568"/>
                <a:gd name="T27" fmla="*/ 2700 h 3474"/>
                <a:gd name="T28" fmla="*/ 625 w 1568"/>
                <a:gd name="T29" fmla="*/ 2700 h 3474"/>
                <a:gd name="T30" fmla="*/ 298 w 1568"/>
                <a:gd name="T31" fmla="*/ 2372 h 3474"/>
                <a:gd name="T32" fmla="*/ 149 w 1568"/>
                <a:gd name="T33" fmla="*/ 2223 h 3474"/>
                <a:gd name="T34" fmla="*/ 0 w 1568"/>
                <a:gd name="T35" fmla="*/ 2372 h 3474"/>
                <a:gd name="T36" fmla="*/ 625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3 w 1568"/>
                <a:gd name="T51" fmla="*/ 1588 h 3474"/>
                <a:gd name="T52" fmla="*/ 705 w 1568"/>
                <a:gd name="T53" fmla="*/ 1588 h 3474"/>
                <a:gd name="T54" fmla="*/ 298 w 1568"/>
                <a:gd name="T55" fmla="*/ 1181 h 3474"/>
                <a:gd name="T56" fmla="*/ 705 w 1568"/>
                <a:gd name="T57" fmla="*/ 774 h 3474"/>
                <a:gd name="T58" fmla="*/ 943 w 1568"/>
                <a:gd name="T59" fmla="*/ 774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1" y="1410"/>
                    <a:pt x="1568" y="1343"/>
                    <a:pt x="1568" y="1261"/>
                  </a:cubicBezTo>
                  <a:lnTo>
                    <a:pt x="1568" y="1102"/>
                  </a:lnTo>
                  <a:cubicBezTo>
                    <a:pt x="1568" y="757"/>
                    <a:pt x="1287"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5" y="1886"/>
                  </a:cubicBezTo>
                  <a:lnTo>
                    <a:pt x="863" y="1886"/>
                  </a:lnTo>
                  <a:cubicBezTo>
                    <a:pt x="1088" y="1886"/>
                    <a:pt x="1270" y="2069"/>
                    <a:pt x="1270" y="2293"/>
                  </a:cubicBezTo>
                  <a:cubicBezTo>
                    <a:pt x="1270" y="2517"/>
                    <a:pt x="1088" y="2700"/>
                    <a:pt x="863" y="2700"/>
                  </a:cubicBezTo>
                  <a:lnTo>
                    <a:pt x="625" y="2700"/>
                  </a:lnTo>
                  <a:cubicBezTo>
                    <a:pt x="445" y="2700"/>
                    <a:pt x="298" y="2553"/>
                    <a:pt x="298" y="2372"/>
                  </a:cubicBezTo>
                  <a:cubicBezTo>
                    <a:pt x="298" y="2290"/>
                    <a:pt x="231" y="2223"/>
                    <a:pt x="149" y="2223"/>
                  </a:cubicBezTo>
                  <a:cubicBezTo>
                    <a:pt x="66" y="2223"/>
                    <a:pt x="0" y="2290"/>
                    <a:pt x="0" y="2372"/>
                  </a:cubicBezTo>
                  <a:cubicBezTo>
                    <a:pt x="0" y="2717"/>
                    <a:pt x="280" y="2998"/>
                    <a:pt x="625" y="2998"/>
                  </a:cubicBezTo>
                  <a:lnTo>
                    <a:pt x="635" y="2998"/>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4"/>
                    <a:pt x="1252" y="1588"/>
                    <a:pt x="863" y="1588"/>
                  </a:cubicBezTo>
                  <a:lnTo>
                    <a:pt x="705" y="1588"/>
                  </a:lnTo>
                  <a:cubicBezTo>
                    <a:pt x="480" y="1588"/>
                    <a:pt x="298" y="1406"/>
                    <a:pt x="298" y="1181"/>
                  </a:cubicBezTo>
                  <a:cubicBezTo>
                    <a:pt x="298" y="957"/>
                    <a:pt x="480" y="774"/>
                    <a:pt x="705" y="774"/>
                  </a:cubicBezTo>
                  <a:lnTo>
                    <a:pt x="943" y="774"/>
                  </a:lnTo>
                  <a:cubicBezTo>
                    <a:pt x="1123" y="774"/>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35" name="Grupo 34">
            <a:extLst>
              <a:ext uri="{FF2B5EF4-FFF2-40B4-BE49-F238E27FC236}">
                <a16:creationId xmlns:a16="http://schemas.microsoft.com/office/drawing/2014/main" id="{27B75D40-C011-9A32-4EFD-2BA009F08691}"/>
              </a:ext>
            </a:extLst>
          </p:cNvPr>
          <p:cNvGrpSpPr/>
          <p:nvPr/>
        </p:nvGrpSpPr>
        <p:grpSpPr>
          <a:xfrm>
            <a:off x="4403209" y="1964343"/>
            <a:ext cx="346075" cy="395287"/>
            <a:chOff x="4772025" y="1658938"/>
            <a:chExt cx="346075" cy="395287"/>
          </a:xfrm>
          <a:solidFill>
            <a:schemeClr val="tx1"/>
          </a:solidFill>
        </p:grpSpPr>
        <p:sp>
          <p:nvSpPr>
            <p:cNvPr id="36" name="Freeform 359">
              <a:extLst>
                <a:ext uri="{FF2B5EF4-FFF2-40B4-BE49-F238E27FC236}">
                  <a16:creationId xmlns:a16="http://schemas.microsoft.com/office/drawing/2014/main" id="{9DFA7AA4-4A34-40EF-7773-0D20A9AEAF09}"/>
                </a:ext>
              </a:extLst>
            </p:cNvPr>
            <p:cNvSpPr>
              <a:spLocks noEditPoints="1"/>
            </p:cNvSpPr>
            <p:nvPr/>
          </p:nvSpPr>
          <p:spPr bwMode="auto">
            <a:xfrm>
              <a:off x="4772025" y="1795463"/>
              <a:ext cx="42863" cy="92075"/>
            </a:xfrm>
            <a:custGeom>
              <a:avLst/>
              <a:gdLst>
                <a:gd name="T0" fmla="*/ 974 w 1122"/>
                <a:gd name="T1" fmla="*/ 1019 h 2359"/>
                <a:gd name="T2" fmla="*/ 1122 w 1122"/>
                <a:gd name="T3" fmla="*/ 870 h 2359"/>
                <a:gd name="T4" fmla="*/ 1122 w 1122"/>
                <a:gd name="T5" fmla="*/ 767 h 2359"/>
                <a:gd name="T6" fmla="*/ 710 w 1122"/>
                <a:gd name="T7" fmla="*/ 311 h 2359"/>
                <a:gd name="T8" fmla="*/ 710 w 1122"/>
                <a:gd name="T9" fmla="*/ 148 h 2359"/>
                <a:gd name="T10" fmla="*/ 561 w 1122"/>
                <a:gd name="T11" fmla="*/ 0 h 2359"/>
                <a:gd name="T12" fmla="*/ 413 w 1122"/>
                <a:gd name="T13" fmla="*/ 148 h 2359"/>
                <a:gd name="T14" fmla="*/ 413 w 1122"/>
                <a:gd name="T15" fmla="*/ 318 h 2359"/>
                <a:gd name="T16" fmla="*/ 0 w 1122"/>
                <a:gd name="T17" fmla="*/ 819 h 2359"/>
                <a:gd name="T18" fmla="*/ 510 w 1122"/>
                <a:gd name="T19" fmla="*/ 1328 h 2359"/>
                <a:gd name="T20" fmla="*/ 613 w 1122"/>
                <a:gd name="T21" fmla="*/ 1328 h 2359"/>
                <a:gd name="T22" fmla="*/ 825 w 1122"/>
                <a:gd name="T23" fmla="*/ 1540 h 2359"/>
                <a:gd name="T24" fmla="*/ 613 w 1122"/>
                <a:gd name="T25" fmla="*/ 1753 h 2359"/>
                <a:gd name="T26" fmla="*/ 458 w 1122"/>
                <a:gd name="T27" fmla="*/ 1753 h 2359"/>
                <a:gd name="T28" fmla="*/ 297 w 1122"/>
                <a:gd name="T29" fmla="*/ 1592 h 2359"/>
                <a:gd name="T30" fmla="*/ 149 w 1122"/>
                <a:gd name="T31" fmla="*/ 1443 h 2359"/>
                <a:gd name="T32" fmla="*/ 0 w 1122"/>
                <a:gd name="T33" fmla="*/ 1592 h 2359"/>
                <a:gd name="T34" fmla="*/ 413 w 1122"/>
                <a:gd name="T35" fmla="*/ 2048 h 2359"/>
                <a:gd name="T36" fmla="*/ 413 w 1122"/>
                <a:gd name="T37" fmla="*/ 2211 h 2359"/>
                <a:gd name="T38" fmla="*/ 561 w 1122"/>
                <a:gd name="T39" fmla="*/ 2359 h 2359"/>
                <a:gd name="T40" fmla="*/ 710 w 1122"/>
                <a:gd name="T41" fmla="*/ 2211 h 2359"/>
                <a:gd name="T42" fmla="*/ 710 w 1122"/>
                <a:gd name="T43" fmla="*/ 2041 h 2359"/>
                <a:gd name="T44" fmla="*/ 1122 w 1122"/>
                <a:gd name="T45" fmla="*/ 1540 h 2359"/>
                <a:gd name="T46" fmla="*/ 613 w 1122"/>
                <a:gd name="T47" fmla="*/ 1031 h 2359"/>
                <a:gd name="T48" fmla="*/ 510 w 1122"/>
                <a:gd name="T49" fmla="*/ 1031 h 2359"/>
                <a:gd name="T50" fmla="*/ 298 w 1122"/>
                <a:gd name="T51" fmla="*/ 819 h 2359"/>
                <a:gd name="T52" fmla="*/ 510 w 1122"/>
                <a:gd name="T53" fmla="*/ 606 h 2359"/>
                <a:gd name="T54" fmla="*/ 664 w 1122"/>
                <a:gd name="T55" fmla="*/ 606 h 2359"/>
                <a:gd name="T56" fmla="*/ 825 w 1122"/>
                <a:gd name="T57" fmla="*/ 767 h 2359"/>
                <a:gd name="T58" fmla="*/ 825 w 1122"/>
                <a:gd name="T59" fmla="*/ 870 h 2359"/>
                <a:gd name="T60" fmla="*/ 974 w 1122"/>
                <a:gd name="T61" fmla="*/ 1019 h 2359"/>
                <a:gd name="T62" fmla="*/ 974 w 1122"/>
                <a:gd name="T63" fmla="*/ 1019 h 2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2" h="2359">
                  <a:moveTo>
                    <a:pt x="974" y="1019"/>
                  </a:moveTo>
                  <a:cubicBezTo>
                    <a:pt x="1056" y="1019"/>
                    <a:pt x="1122" y="952"/>
                    <a:pt x="1122" y="870"/>
                  </a:cubicBezTo>
                  <a:lnTo>
                    <a:pt x="1122" y="767"/>
                  </a:lnTo>
                  <a:cubicBezTo>
                    <a:pt x="1122" y="530"/>
                    <a:pt x="941" y="334"/>
                    <a:pt x="710" y="311"/>
                  </a:cubicBezTo>
                  <a:lnTo>
                    <a:pt x="710" y="148"/>
                  </a:lnTo>
                  <a:cubicBezTo>
                    <a:pt x="710" y="66"/>
                    <a:pt x="643" y="0"/>
                    <a:pt x="561" y="0"/>
                  </a:cubicBezTo>
                  <a:cubicBezTo>
                    <a:pt x="479" y="0"/>
                    <a:pt x="413" y="66"/>
                    <a:pt x="413" y="148"/>
                  </a:cubicBezTo>
                  <a:lnTo>
                    <a:pt x="413" y="318"/>
                  </a:lnTo>
                  <a:cubicBezTo>
                    <a:pt x="178" y="364"/>
                    <a:pt x="0" y="571"/>
                    <a:pt x="0" y="819"/>
                  </a:cubicBezTo>
                  <a:cubicBezTo>
                    <a:pt x="0" y="1100"/>
                    <a:pt x="229" y="1328"/>
                    <a:pt x="510" y="1328"/>
                  </a:cubicBezTo>
                  <a:lnTo>
                    <a:pt x="613" y="1328"/>
                  </a:lnTo>
                  <a:cubicBezTo>
                    <a:pt x="730" y="1328"/>
                    <a:pt x="825" y="1423"/>
                    <a:pt x="825" y="1540"/>
                  </a:cubicBezTo>
                  <a:cubicBezTo>
                    <a:pt x="825" y="1657"/>
                    <a:pt x="730" y="1753"/>
                    <a:pt x="613" y="1753"/>
                  </a:cubicBezTo>
                  <a:lnTo>
                    <a:pt x="458" y="1753"/>
                  </a:lnTo>
                  <a:cubicBezTo>
                    <a:pt x="370" y="1753"/>
                    <a:pt x="297" y="1680"/>
                    <a:pt x="297" y="1592"/>
                  </a:cubicBezTo>
                  <a:cubicBezTo>
                    <a:pt x="297" y="1510"/>
                    <a:pt x="231" y="1443"/>
                    <a:pt x="149" y="1443"/>
                  </a:cubicBezTo>
                  <a:cubicBezTo>
                    <a:pt x="67" y="1443"/>
                    <a:pt x="0" y="1510"/>
                    <a:pt x="0" y="1592"/>
                  </a:cubicBezTo>
                  <a:cubicBezTo>
                    <a:pt x="0" y="1829"/>
                    <a:pt x="181" y="2025"/>
                    <a:pt x="413" y="2048"/>
                  </a:cubicBezTo>
                  <a:lnTo>
                    <a:pt x="413" y="2211"/>
                  </a:lnTo>
                  <a:cubicBezTo>
                    <a:pt x="413" y="2293"/>
                    <a:pt x="479" y="2359"/>
                    <a:pt x="561" y="2359"/>
                  </a:cubicBezTo>
                  <a:cubicBezTo>
                    <a:pt x="643" y="2359"/>
                    <a:pt x="710" y="2293"/>
                    <a:pt x="710" y="2211"/>
                  </a:cubicBezTo>
                  <a:lnTo>
                    <a:pt x="710" y="2041"/>
                  </a:lnTo>
                  <a:cubicBezTo>
                    <a:pt x="945" y="1995"/>
                    <a:pt x="1122" y="1788"/>
                    <a:pt x="1122" y="1540"/>
                  </a:cubicBezTo>
                  <a:cubicBezTo>
                    <a:pt x="1122" y="1259"/>
                    <a:pt x="894" y="1031"/>
                    <a:pt x="613" y="1031"/>
                  </a:cubicBezTo>
                  <a:lnTo>
                    <a:pt x="510" y="1031"/>
                  </a:lnTo>
                  <a:cubicBezTo>
                    <a:pt x="393" y="1031"/>
                    <a:pt x="298" y="936"/>
                    <a:pt x="298" y="819"/>
                  </a:cubicBezTo>
                  <a:cubicBezTo>
                    <a:pt x="298" y="702"/>
                    <a:pt x="393" y="606"/>
                    <a:pt x="510" y="606"/>
                  </a:cubicBezTo>
                  <a:lnTo>
                    <a:pt x="664" y="606"/>
                  </a:lnTo>
                  <a:cubicBezTo>
                    <a:pt x="753" y="606"/>
                    <a:pt x="825" y="679"/>
                    <a:pt x="825" y="767"/>
                  </a:cubicBezTo>
                  <a:lnTo>
                    <a:pt x="825" y="870"/>
                  </a:lnTo>
                  <a:cubicBezTo>
                    <a:pt x="825" y="952"/>
                    <a:pt x="892"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360">
              <a:extLst>
                <a:ext uri="{FF2B5EF4-FFF2-40B4-BE49-F238E27FC236}">
                  <a16:creationId xmlns:a16="http://schemas.microsoft.com/office/drawing/2014/main" id="{36AC95D0-4196-D198-2A34-CBEE7256A0CA}"/>
                </a:ext>
              </a:extLst>
            </p:cNvPr>
            <p:cNvSpPr>
              <a:spLocks noEditPoints="1"/>
            </p:cNvSpPr>
            <p:nvPr/>
          </p:nvSpPr>
          <p:spPr bwMode="auto">
            <a:xfrm>
              <a:off x="5030788" y="1665288"/>
              <a:ext cx="44450" cy="92075"/>
            </a:xfrm>
            <a:custGeom>
              <a:avLst/>
              <a:gdLst>
                <a:gd name="T0" fmla="*/ 974 w 1122"/>
                <a:gd name="T1" fmla="*/ 1019 h 2360"/>
                <a:gd name="T2" fmla="*/ 1122 w 1122"/>
                <a:gd name="T3" fmla="*/ 871 h 2360"/>
                <a:gd name="T4" fmla="*/ 1122 w 1122"/>
                <a:gd name="T5" fmla="*/ 768 h 2360"/>
                <a:gd name="T6" fmla="*/ 710 w 1122"/>
                <a:gd name="T7" fmla="*/ 312 h 2360"/>
                <a:gd name="T8" fmla="*/ 710 w 1122"/>
                <a:gd name="T9" fmla="*/ 149 h 2360"/>
                <a:gd name="T10" fmla="*/ 561 w 1122"/>
                <a:gd name="T11" fmla="*/ 0 h 2360"/>
                <a:gd name="T12" fmla="*/ 412 w 1122"/>
                <a:gd name="T13" fmla="*/ 149 h 2360"/>
                <a:gd name="T14" fmla="*/ 412 w 1122"/>
                <a:gd name="T15" fmla="*/ 319 h 2360"/>
                <a:gd name="T16" fmla="*/ 0 w 1122"/>
                <a:gd name="T17" fmla="*/ 819 h 2360"/>
                <a:gd name="T18" fmla="*/ 510 w 1122"/>
                <a:gd name="T19" fmla="*/ 1329 h 2360"/>
                <a:gd name="T20" fmla="*/ 613 w 1122"/>
                <a:gd name="T21" fmla="*/ 1329 h 2360"/>
                <a:gd name="T22" fmla="*/ 825 w 1122"/>
                <a:gd name="T23" fmla="*/ 1541 h 2360"/>
                <a:gd name="T24" fmla="*/ 613 w 1122"/>
                <a:gd name="T25" fmla="*/ 1753 h 2360"/>
                <a:gd name="T26" fmla="*/ 458 w 1122"/>
                <a:gd name="T27" fmla="*/ 1753 h 2360"/>
                <a:gd name="T28" fmla="*/ 297 w 1122"/>
                <a:gd name="T29" fmla="*/ 1592 h 2360"/>
                <a:gd name="T30" fmla="*/ 149 w 1122"/>
                <a:gd name="T31" fmla="*/ 1444 h 2360"/>
                <a:gd name="T32" fmla="*/ 0 w 1122"/>
                <a:gd name="T33" fmla="*/ 1592 h 2360"/>
                <a:gd name="T34" fmla="*/ 412 w 1122"/>
                <a:gd name="T35" fmla="*/ 2048 h 2360"/>
                <a:gd name="T36" fmla="*/ 412 w 1122"/>
                <a:gd name="T37" fmla="*/ 2211 h 2360"/>
                <a:gd name="T38" fmla="*/ 561 w 1122"/>
                <a:gd name="T39" fmla="*/ 2360 h 2360"/>
                <a:gd name="T40" fmla="*/ 710 w 1122"/>
                <a:gd name="T41" fmla="*/ 2211 h 2360"/>
                <a:gd name="T42" fmla="*/ 710 w 1122"/>
                <a:gd name="T43" fmla="*/ 2041 h 2360"/>
                <a:gd name="T44" fmla="*/ 1122 w 1122"/>
                <a:gd name="T45" fmla="*/ 1541 h 2360"/>
                <a:gd name="T46" fmla="*/ 613 w 1122"/>
                <a:gd name="T47" fmla="*/ 1031 h 2360"/>
                <a:gd name="T48" fmla="*/ 510 w 1122"/>
                <a:gd name="T49" fmla="*/ 1031 h 2360"/>
                <a:gd name="T50" fmla="*/ 297 w 1122"/>
                <a:gd name="T51" fmla="*/ 819 h 2360"/>
                <a:gd name="T52" fmla="*/ 510 w 1122"/>
                <a:gd name="T53" fmla="*/ 607 h 2360"/>
                <a:gd name="T54" fmla="*/ 664 w 1122"/>
                <a:gd name="T55" fmla="*/ 607 h 2360"/>
                <a:gd name="T56" fmla="*/ 825 w 1122"/>
                <a:gd name="T57" fmla="*/ 768 h 2360"/>
                <a:gd name="T58" fmla="*/ 825 w 1122"/>
                <a:gd name="T59" fmla="*/ 871 h 2360"/>
                <a:gd name="T60" fmla="*/ 974 w 1122"/>
                <a:gd name="T61" fmla="*/ 1019 h 2360"/>
                <a:gd name="T62" fmla="*/ 974 w 1122"/>
                <a:gd name="T63" fmla="*/ 1019 h 2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2" h="2360">
                  <a:moveTo>
                    <a:pt x="974" y="1019"/>
                  </a:moveTo>
                  <a:cubicBezTo>
                    <a:pt x="1056" y="1019"/>
                    <a:pt x="1122" y="953"/>
                    <a:pt x="1122" y="871"/>
                  </a:cubicBezTo>
                  <a:lnTo>
                    <a:pt x="1122" y="768"/>
                  </a:lnTo>
                  <a:cubicBezTo>
                    <a:pt x="1122" y="530"/>
                    <a:pt x="941" y="335"/>
                    <a:pt x="710" y="312"/>
                  </a:cubicBezTo>
                  <a:lnTo>
                    <a:pt x="710" y="149"/>
                  </a:lnTo>
                  <a:cubicBezTo>
                    <a:pt x="710" y="67"/>
                    <a:pt x="643" y="0"/>
                    <a:pt x="561" y="0"/>
                  </a:cubicBezTo>
                  <a:cubicBezTo>
                    <a:pt x="479" y="0"/>
                    <a:pt x="412" y="67"/>
                    <a:pt x="412" y="149"/>
                  </a:cubicBezTo>
                  <a:lnTo>
                    <a:pt x="412" y="319"/>
                  </a:lnTo>
                  <a:cubicBezTo>
                    <a:pt x="178" y="364"/>
                    <a:pt x="0" y="571"/>
                    <a:pt x="0" y="819"/>
                  </a:cubicBezTo>
                  <a:cubicBezTo>
                    <a:pt x="0" y="1100"/>
                    <a:pt x="229" y="1329"/>
                    <a:pt x="510" y="1329"/>
                  </a:cubicBezTo>
                  <a:lnTo>
                    <a:pt x="613" y="1329"/>
                  </a:lnTo>
                  <a:cubicBezTo>
                    <a:pt x="730" y="1329"/>
                    <a:pt x="825" y="1424"/>
                    <a:pt x="825" y="1541"/>
                  </a:cubicBezTo>
                  <a:cubicBezTo>
                    <a:pt x="825" y="1658"/>
                    <a:pt x="730" y="1753"/>
                    <a:pt x="613" y="1753"/>
                  </a:cubicBezTo>
                  <a:lnTo>
                    <a:pt x="458" y="1753"/>
                  </a:lnTo>
                  <a:cubicBezTo>
                    <a:pt x="369" y="1753"/>
                    <a:pt x="297" y="1681"/>
                    <a:pt x="297" y="1592"/>
                  </a:cubicBezTo>
                  <a:cubicBezTo>
                    <a:pt x="297" y="1510"/>
                    <a:pt x="231" y="1444"/>
                    <a:pt x="149" y="1444"/>
                  </a:cubicBezTo>
                  <a:cubicBezTo>
                    <a:pt x="66" y="1444"/>
                    <a:pt x="0" y="1510"/>
                    <a:pt x="0" y="1592"/>
                  </a:cubicBezTo>
                  <a:cubicBezTo>
                    <a:pt x="0" y="1830"/>
                    <a:pt x="181" y="2025"/>
                    <a:pt x="412" y="2048"/>
                  </a:cubicBezTo>
                  <a:lnTo>
                    <a:pt x="412" y="2211"/>
                  </a:lnTo>
                  <a:cubicBezTo>
                    <a:pt x="412" y="2293"/>
                    <a:pt x="479" y="2360"/>
                    <a:pt x="561" y="2360"/>
                  </a:cubicBezTo>
                  <a:cubicBezTo>
                    <a:pt x="643" y="2360"/>
                    <a:pt x="710" y="2293"/>
                    <a:pt x="710" y="2211"/>
                  </a:cubicBezTo>
                  <a:lnTo>
                    <a:pt x="710" y="2041"/>
                  </a:lnTo>
                  <a:cubicBezTo>
                    <a:pt x="945" y="1996"/>
                    <a:pt x="1122" y="1789"/>
                    <a:pt x="1122" y="1541"/>
                  </a:cubicBezTo>
                  <a:cubicBezTo>
                    <a:pt x="1122" y="1260"/>
                    <a:pt x="894" y="1031"/>
                    <a:pt x="613" y="1031"/>
                  </a:cubicBezTo>
                  <a:lnTo>
                    <a:pt x="510" y="1031"/>
                  </a:lnTo>
                  <a:cubicBezTo>
                    <a:pt x="393" y="1031"/>
                    <a:pt x="297" y="936"/>
                    <a:pt x="297" y="819"/>
                  </a:cubicBezTo>
                  <a:cubicBezTo>
                    <a:pt x="297" y="702"/>
                    <a:pt x="393" y="607"/>
                    <a:pt x="510" y="607"/>
                  </a:cubicBezTo>
                  <a:lnTo>
                    <a:pt x="664" y="607"/>
                  </a:lnTo>
                  <a:cubicBezTo>
                    <a:pt x="753" y="607"/>
                    <a:pt x="825" y="679"/>
                    <a:pt x="825" y="768"/>
                  </a:cubicBezTo>
                  <a:lnTo>
                    <a:pt x="825" y="871"/>
                  </a:lnTo>
                  <a:cubicBezTo>
                    <a:pt x="825" y="953"/>
                    <a:pt x="891"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361">
              <a:extLst>
                <a:ext uri="{FF2B5EF4-FFF2-40B4-BE49-F238E27FC236}">
                  <a16:creationId xmlns:a16="http://schemas.microsoft.com/office/drawing/2014/main" id="{BFD53B8B-AF6D-6BB1-463D-D5A3EB858466}"/>
                </a:ext>
              </a:extLst>
            </p:cNvPr>
            <p:cNvSpPr>
              <a:spLocks noEditPoints="1"/>
            </p:cNvSpPr>
            <p:nvPr/>
          </p:nvSpPr>
          <p:spPr bwMode="auto">
            <a:xfrm>
              <a:off x="5073650" y="1962150"/>
              <a:ext cx="44450" cy="92075"/>
            </a:xfrm>
            <a:custGeom>
              <a:avLst/>
              <a:gdLst>
                <a:gd name="T0" fmla="*/ 974 w 1123"/>
                <a:gd name="T1" fmla="*/ 1019 h 2360"/>
                <a:gd name="T2" fmla="*/ 1123 w 1123"/>
                <a:gd name="T3" fmla="*/ 870 h 2360"/>
                <a:gd name="T4" fmla="*/ 1123 w 1123"/>
                <a:gd name="T5" fmla="*/ 767 h 2360"/>
                <a:gd name="T6" fmla="*/ 710 w 1123"/>
                <a:gd name="T7" fmla="*/ 311 h 2360"/>
                <a:gd name="T8" fmla="*/ 710 w 1123"/>
                <a:gd name="T9" fmla="*/ 149 h 2360"/>
                <a:gd name="T10" fmla="*/ 562 w 1123"/>
                <a:gd name="T11" fmla="*/ 0 h 2360"/>
                <a:gd name="T12" fmla="*/ 413 w 1123"/>
                <a:gd name="T13" fmla="*/ 149 h 2360"/>
                <a:gd name="T14" fmla="*/ 413 w 1123"/>
                <a:gd name="T15" fmla="*/ 319 h 2360"/>
                <a:gd name="T16" fmla="*/ 1 w 1123"/>
                <a:gd name="T17" fmla="*/ 819 h 2360"/>
                <a:gd name="T18" fmla="*/ 510 w 1123"/>
                <a:gd name="T19" fmla="*/ 1329 h 2360"/>
                <a:gd name="T20" fmla="*/ 613 w 1123"/>
                <a:gd name="T21" fmla="*/ 1329 h 2360"/>
                <a:gd name="T22" fmla="*/ 825 w 1123"/>
                <a:gd name="T23" fmla="*/ 1541 h 2360"/>
                <a:gd name="T24" fmla="*/ 613 w 1123"/>
                <a:gd name="T25" fmla="*/ 1753 h 2360"/>
                <a:gd name="T26" fmla="*/ 459 w 1123"/>
                <a:gd name="T27" fmla="*/ 1753 h 2360"/>
                <a:gd name="T28" fmla="*/ 298 w 1123"/>
                <a:gd name="T29" fmla="*/ 1592 h 2360"/>
                <a:gd name="T30" fmla="*/ 149 w 1123"/>
                <a:gd name="T31" fmla="*/ 1444 h 2360"/>
                <a:gd name="T32" fmla="*/ 0 w 1123"/>
                <a:gd name="T33" fmla="*/ 1592 h 2360"/>
                <a:gd name="T34" fmla="*/ 413 w 1123"/>
                <a:gd name="T35" fmla="*/ 2048 h 2360"/>
                <a:gd name="T36" fmla="*/ 413 w 1123"/>
                <a:gd name="T37" fmla="*/ 2211 h 2360"/>
                <a:gd name="T38" fmla="*/ 562 w 1123"/>
                <a:gd name="T39" fmla="*/ 2360 h 2360"/>
                <a:gd name="T40" fmla="*/ 710 w 1123"/>
                <a:gd name="T41" fmla="*/ 2211 h 2360"/>
                <a:gd name="T42" fmla="*/ 710 w 1123"/>
                <a:gd name="T43" fmla="*/ 2041 h 2360"/>
                <a:gd name="T44" fmla="*/ 1123 w 1123"/>
                <a:gd name="T45" fmla="*/ 1541 h 2360"/>
                <a:gd name="T46" fmla="*/ 613 w 1123"/>
                <a:gd name="T47" fmla="*/ 1031 h 2360"/>
                <a:gd name="T48" fmla="*/ 510 w 1123"/>
                <a:gd name="T49" fmla="*/ 1031 h 2360"/>
                <a:gd name="T50" fmla="*/ 298 w 1123"/>
                <a:gd name="T51" fmla="*/ 819 h 2360"/>
                <a:gd name="T52" fmla="*/ 510 w 1123"/>
                <a:gd name="T53" fmla="*/ 607 h 2360"/>
                <a:gd name="T54" fmla="*/ 665 w 1123"/>
                <a:gd name="T55" fmla="*/ 607 h 2360"/>
                <a:gd name="T56" fmla="*/ 825 w 1123"/>
                <a:gd name="T57" fmla="*/ 767 h 2360"/>
                <a:gd name="T58" fmla="*/ 825 w 1123"/>
                <a:gd name="T59" fmla="*/ 870 h 2360"/>
                <a:gd name="T60" fmla="*/ 974 w 1123"/>
                <a:gd name="T61" fmla="*/ 1019 h 2360"/>
                <a:gd name="T62" fmla="*/ 974 w 1123"/>
                <a:gd name="T63" fmla="*/ 1019 h 2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0">
                  <a:moveTo>
                    <a:pt x="974" y="1019"/>
                  </a:moveTo>
                  <a:cubicBezTo>
                    <a:pt x="1056" y="1019"/>
                    <a:pt x="1123" y="952"/>
                    <a:pt x="1123" y="870"/>
                  </a:cubicBezTo>
                  <a:lnTo>
                    <a:pt x="1123" y="767"/>
                  </a:lnTo>
                  <a:cubicBezTo>
                    <a:pt x="1123" y="530"/>
                    <a:pt x="942" y="334"/>
                    <a:pt x="710" y="311"/>
                  </a:cubicBezTo>
                  <a:lnTo>
                    <a:pt x="710" y="149"/>
                  </a:lnTo>
                  <a:cubicBezTo>
                    <a:pt x="710" y="66"/>
                    <a:pt x="644" y="0"/>
                    <a:pt x="562" y="0"/>
                  </a:cubicBezTo>
                  <a:cubicBezTo>
                    <a:pt x="480" y="0"/>
                    <a:pt x="413" y="66"/>
                    <a:pt x="413" y="149"/>
                  </a:cubicBezTo>
                  <a:lnTo>
                    <a:pt x="413" y="319"/>
                  </a:lnTo>
                  <a:cubicBezTo>
                    <a:pt x="178" y="364"/>
                    <a:pt x="1" y="571"/>
                    <a:pt x="1" y="819"/>
                  </a:cubicBezTo>
                  <a:cubicBezTo>
                    <a:pt x="1" y="1100"/>
                    <a:pt x="229" y="1329"/>
                    <a:pt x="510" y="1329"/>
                  </a:cubicBezTo>
                  <a:lnTo>
                    <a:pt x="613" y="1329"/>
                  </a:lnTo>
                  <a:cubicBezTo>
                    <a:pt x="730" y="1329"/>
                    <a:pt x="825" y="1424"/>
                    <a:pt x="825" y="1541"/>
                  </a:cubicBezTo>
                  <a:cubicBezTo>
                    <a:pt x="825" y="1658"/>
                    <a:pt x="730" y="1753"/>
                    <a:pt x="613" y="1753"/>
                  </a:cubicBezTo>
                  <a:lnTo>
                    <a:pt x="459" y="1753"/>
                  </a:lnTo>
                  <a:cubicBezTo>
                    <a:pt x="370" y="1753"/>
                    <a:pt x="298" y="1681"/>
                    <a:pt x="298" y="1592"/>
                  </a:cubicBezTo>
                  <a:cubicBezTo>
                    <a:pt x="298" y="1510"/>
                    <a:pt x="231" y="1444"/>
                    <a:pt x="149" y="1444"/>
                  </a:cubicBezTo>
                  <a:cubicBezTo>
                    <a:pt x="67" y="1444"/>
                    <a:pt x="0" y="1510"/>
                    <a:pt x="0" y="1592"/>
                  </a:cubicBezTo>
                  <a:cubicBezTo>
                    <a:pt x="0" y="1829"/>
                    <a:pt x="182" y="2025"/>
                    <a:pt x="413" y="2048"/>
                  </a:cubicBezTo>
                  <a:lnTo>
                    <a:pt x="413" y="2211"/>
                  </a:lnTo>
                  <a:cubicBezTo>
                    <a:pt x="413" y="2293"/>
                    <a:pt x="479" y="2360"/>
                    <a:pt x="562" y="2360"/>
                  </a:cubicBezTo>
                  <a:cubicBezTo>
                    <a:pt x="644" y="2360"/>
                    <a:pt x="710" y="2293"/>
                    <a:pt x="710" y="2211"/>
                  </a:cubicBezTo>
                  <a:lnTo>
                    <a:pt x="710" y="2041"/>
                  </a:lnTo>
                  <a:cubicBezTo>
                    <a:pt x="945" y="1995"/>
                    <a:pt x="1123" y="1788"/>
                    <a:pt x="1123" y="1541"/>
                  </a:cubicBezTo>
                  <a:cubicBezTo>
                    <a:pt x="1123" y="1260"/>
                    <a:pt x="894" y="1031"/>
                    <a:pt x="613" y="1031"/>
                  </a:cubicBezTo>
                  <a:lnTo>
                    <a:pt x="510" y="1031"/>
                  </a:lnTo>
                  <a:cubicBezTo>
                    <a:pt x="393" y="1031"/>
                    <a:pt x="298" y="936"/>
                    <a:pt x="298" y="819"/>
                  </a:cubicBezTo>
                  <a:cubicBezTo>
                    <a:pt x="298" y="702"/>
                    <a:pt x="393" y="607"/>
                    <a:pt x="510" y="607"/>
                  </a:cubicBezTo>
                  <a:lnTo>
                    <a:pt x="665" y="607"/>
                  </a:lnTo>
                  <a:cubicBezTo>
                    <a:pt x="753" y="607"/>
                    <a:pt x="825" y="679"/>
                    <a:pt x="825" y="767"/>
                  </a:cubicBezTo>
                  <a:lnTo>
                    <a:pt x="825" y="870"/>
                  </a:lnTo>
                  <a:cubicBezTo>
                    <a:pt x="825" y="953"/>
                    <a:pt x="892"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362">
              <a:extLst>
                <a:ext uri="{FF2B5EF4-FFF2-40B4-BE49-F238E27FC236}">
                  <a16:creationId xmlns:a16="http://schemas.microsoft.com/office/drawing/2014/main" id="{35E19632-036D-64E9-5EEC-9B896E335DD6}"/>
                </a:ext>
              </a:extLst>
            </p:cNvPr>
            <p:cNvSpPr>
              <a:spLocks noEditPoints="1"/>
            </p:cNvSpPr>
            <p:nvPr/>
          </p:nvSpPr>
          <p:spPr bwMode="auto">
            <a:xfrm>
              <a:off x="4814888" y="1658938"/>
              <a:ext cx="258763" cy="277812"/>
            </a:xfrm>
            <a:custGeom>
              <a:avLst/>
              <a:gdLst>
                <a:gd name="T0" fmla="*/ 6228 w 6663"/>
                <a:gd name="T1" fmla="*/ 5929 h 7142"/>
                <a:gd name="T2" fmla="*/ 5393 w 6663"/>
                <a:gd name="T3" fmla="*/ 5411 h 7142"/>
                <a:gd name="T4" fmla="*/ 5393 w 6663"/>
                <a:gd name="T5" fmla="*/ 3897 h 7142"/>
                <a:gd name="T6" fmla="*/ 5235 w 6663"/>
                <a:gd name="T7" fmla="*/ 3738 h 7142"/>
                <a:gd name="T8" fmla="*/ 5076 w 6663"/>
                <a:gd name="T9" fmla="*/ 3897 h 7142"/>
                <a:gd name="T10" fmla="*/ 5076 w 6663"/>
                <a:gd name="T11" fmla="*/ 5883 h 7142"/>
                <a:gd name="T12" fmla="*/ 1586 w 6663"/>
                <a:gd name="T13" fmla="*/ 5883 h 7142"/>
                <a:gd name="T14" fmla="*/ 1586 w 6663"/>
                <a:gd name="T15" fmla="*/ 2859 h 7142"/>
                <a:gd name="T16" fmla="*/ 5076 w 6663"/>
                <a:gd name="T17" fmla="*/ 2859 h 7142"/>
                <a:gd name="T18" fmla="*/ 5076 w 6663"/>
                <a:gd name="T19" fmla="*/ 3176 h 7142"/>
                <a:gd name="T20" fmla="*/ 5235 w 6663"/>
                <a:gd name="T21" fmla="*/ 3335 h 7142"/>
                <a:gd name="T22" fmla="*/ 5393 w 6663"/>
                <a:gd name="T23" fmla="*/ 3176 h 7142"/>
                <a:gd name="T24" fmla="*/ 5393 w 6663"/>
                <a:gd name="T25" fmla="*/ 2700 h 7142"/>
                <a:gd name="T26" fmla="*/ 3385 w 6663"/>
                <a:gd name="T27" fmla="*/ 13 h 7142"/>
                <a:gd name="T28" fmla="*/ 3277 w 6663"/>
                <a:gd name="T29" fmla="*/ 13 h 7142"/>
                <a:gd name="T30" fmla="*/ 1269 w 6663"/>
                <a:gd name="T31" fmla="*/ 2700 h 7142"/>
                <a:gd name="T32" fmla="*/ 1269 w 6663"/>
                <a:gd name="T33" fmla="*/ 5411 h 7142"/>
                <a:gd name="T34" fmla="*/ 434 w 6663"/>
                <a:gd name="T35" fmla="*/ 5929 h 7142"/>
                <a:gd name="T36" fmla="*/ 0 w 6663"/>
                <a:gd name="T37" fmla="*/ 6984 h 7142"/>
                <a:gd name="T38" fmla="*/ 158 w 6663"/>
                <a:gd name="T39" fmla="*/ 7142 h 7142"/>
                <a:gd name="T40" fmla="*/ 6504 w 6663"/>
                <a:gd name="T41" fmla="*/ 7142 h 7142"/>
                <a:gd name="T42" fmla="*/ 6663 w 6663"/>
                <a:gd name="T43" fmla="*/ 6984 h 7142"/>
                <a:gd name="T44" fmla="*/ 6228 w 6663"/>
                <a:gd name="T45" fmla="*/ 5929 h 7142"/>
                <a:gd name="T46" fmla="*/ 3331 w 6663"/>
                <a:gd name="T47" fmla="*/ 332 h 7142"/>
                <a:gd name="T48" fmla="*/ 5066 w 6663"/>
                <a:gd name="T49" fmla="*/ 2542 h 7142"/>
                <a:gd name="T50" fmla="*/ 1596 w 6663"/>
                <a:gd name="T51" fmla="*/ 2542 h 7142"/>
                <a:gd name="T52" fmla="*/ 3331 w 6663"/>
                <a:gd name="T53" fmla="*/ 332 h 7142"/>
                <a:gd name="T54" fmla="*/ 1269 w 6663"/>
                <a:gd name="T55" fmla="*/ 6825 h 7142"/>
                <a:gd name="T56" fmla="*/ 332 w 6663"/>
                <a:gd name="T57" fmla="*/ 6825 h 7142"/>
                <a:gd name="T58" fmla="*/ 675 w 6663"/>
                <a:gd name="T59" fmla="*/ 6135 h 7142"/>
                <a:gd name="T60" fmla="*/ 1269 w 6663"/>
                <a:gd name="T61" fmla="*/ 5734 h 7142"/>
                <a:gd name="T62" fmla="*/ 1269 w 6663"/>
                <a:gd name="T63" fmla="*/ 6825 h 7142"/>
                <a:gd name="T64" fmla="*/ 5076 w 6663"/>
                <a:gd name="T65" fmla="*/ 6825 h 7142"/>
                <a:gd name="T66" fmla="*/ 1586 w 6663"/>
                <a:gd name="T67" fmla="*/ 6825 h 7142"/>
                <a:gd name="T68" fmla="*/ 1586 w 6663"/>
                <a:gd name="T69" fmla="*/ 6181 h 7142"/>
                <a:gd name="T70" fmla="*/ 5076 w 6663"/>
                <a:gd name="T71" fmla="*/ 6181 h 7142"/>
                <a:gd name="T72" fmla="*/ 5076 w 6663"/>
                <a:gd name="T73" fmla="*/ 6825 h 7142"/>
                <a:gd name="T74" fmla="*/ 5393 w 6663"/>
                <a:gd name="T75" fmla="*/ 6825 h 7142"/>
                <a:gd name="T76" fmla="*/ 5393 w 6663"/>
                <a:gd name="T77" fmla="*/ 5734 h 7142"/>
                <a:gd name="T78" fmla="*/ 5987 w 6663"/>
                <a:gd name="T79" fmla="*/ 6135 h 7142"/>
                <a:gd name="T80" fmla="*/ 6330 w 6663"/>
                <a:gd name="T81" fmla="*/ 6825 h 7142"/>
                <a:gd name="T82" fmla="*/ 5393 w 6663"/>
                <a:gd name="T83" fmla="*/ 6825 h 7142"/>
                <a:gd name="T84" fmla="*/ 5393 w 6663"/>
                <a:gd name="T85" fmla="*/ 6825 h 7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63" h="7142">
                  <a:moveTo>
                    <a:pt x="6228" y="5929"/>
                  </a:moveTo>
                  <a:cubicBezTo>
                    <a:pt x="5983" y="5643"/>
                    <a:pt x="5686" y="5460"/>
                    <a:pt x="5393" y="5411"/>
                  </a:cubicBezTo>
                  <a:lnTo>
                    <a:pt x="5393" y="3897"/>
                  </a:lnTo>
                  <a:cubicBezTo>
                    <a:pt x="5393" y="3809"/>
                    <a:pt x="5322" y="3738"/>
                    <a:pt x="5235" y="3738"/>
                  </a:cubicBezTo>
                  <a:cubicBezTo>
                    <a:pt x="5147" y="3738"/>
                    <a:pt x="5076" y="3809"/>
                    <a:pt x="5076" y="3897"/>
                  </a:cubicBezTo>
                  <a:lnTo>
                    <a:pt x="5076" y="5883"/>
                  </a:lnTo>
                  <a:lnTo>
                    <a:pt x="1586" y="5883"/>
                  </a:lnTo>
                  <a:lnTo>
                    <a:pt x="1586" y="2859"/>
                  </a:lnTo>
                  <a:lnTo>
                    <a:pt x="5076" y="2859"/>
                  </a:lnTo>
                  <a:lnTo>
                    <a:pt x="5076" y="3176"/>
                  </a:lnTo>
                  <a:cubicBezTo>
                    <a:pt x="5076" y="3264"/>
                    <a:pt x="5147" y="3335"/>
                    <a:pt x="5235" y="3335"/>
                  </a:cubicBezTo>
                  <a:cubicBezTo>
                    <a:pt x="5322" y="3335"/>
                    <a:pt x="5393" y="3264"/>
                    <a:pt x="5393" y="3176"/>
                  </a:cubicBezTo>
                  <a:lnTo>
                    <a:pt x="5393" y="2700"/>
                  </a:lnTo>
                  <a:cubicBezTo>
                    <a:pt x="5393" y="2621"/>
                    <a:pt x="5371" y="735"/>
                    <a:pt x="3385" y="13"/>
                  </a:cubicBezTo>
                  <a:cubicBezTo>
                    <a:pt x="3350" y="0"/>
                    <a:pt x="3312" y="0"/>
                    <a:pt x="3277" y="13"/>
                  </a:cubicBezTo>
                  <a:cubicBezTo>
                    <a:pt x="1292" y="735"/>
                    <a:pt x="1269" y="2621"/>
                    <a:pt x="1269" y="2700"/>
                  </a:cubicBezTo>
                  <a:lnTo>
                    <a:pt x="1269" y="5411"/>
                  </a:lnTo>
                  <a:cubicBezTo>
                    <a:pt x="976" y="5460"/>
                    <a:pt x="679" y="5643"/>
                    <a:pt x="434" y="5929"/>
                  </a:cubicBezTo>
                  <a:cubicBezTo>
                    <a:pt x="162" y="6246"/>
                    <a:pt x="0" y="6641"/>
                    <a:pt x="0" y="6984"/>
                  </a:cubicBezTo>
                  <a:cubicBezTo>
                    <a:pt x="0" y="7071"/>
                    <a:pt x="71" y="7142"/>
                    <a:pt x="158" y="7142"/>
                  </a:cubicBezTo>
                  <a:lnTo>
                    <a:pt x="6504" y="7142"/>
                  </a:lnTo>
                  <a:cubicBezTo>
                    <a:pt x="6592" y="7142"/>
                    <a:pt x="6663" y="7071"/>
                    <a:pt x="6663" y="6984"/>
                  </a:cubicBezTo>
                  <a:cubicBezTo>
                    <a:pt x="6663" y="6641"/>
                    <a:pt x="6500" y="6246"/>
                    <a:pt x="6228" y="5929"/>
                  </a:cubicBezTo>
                  <a:close/>
                  <a:moveTo>
                    <a:pt x="3331" y="332"/>
                  </a:moveTo>
                  <a:cubicBezTo>
                    <a:pt x="4763" y="880"/>
                    <a:pt x="5020" y="2103"/>
                    <a:pt x="5066" y="2542"/>
                  </a:cubicBezTo>
                  <a:lnTo>
                    <a:pt x="1596" y="2542"/>
                  </a:lnTo>
                  <a:cubicBezTo>
                    <a:pt x="1642" y="2103"/>
                    <a:pt x="1899" y="880"/>
                    <a:pt x="3331" y="332"/>
                  </a:cubicBezTo>
                  <a:close/>
                  <a:moveTo>
                    <a:pt x="1269" y="6825"/>
                  </a:moveTo>
                  <a:lnTo>
                    <a:pt x="332" y="6825"/>
                  </a:lnTo>
                  <a:cubicBezTo>
                    <a:pt x="373" y="6596"/>
                    <a:pt x="497" y="6344"/>
                    <a:pt x="675" y="6135"/>
                  </a:cubicBezTo>
                  <a:cubicBezTo>
                    <a:pt x="856" y="5924"/>
                    <a:pt x="1066" y="5784"/>
                    <a:pt x="1269" y="5734"/>
                  </a:cubicBezTo>
                  <a:lnTo>
                    <a:pt x="1269" y="6825"/>
                  </a:lnTo>
                  <a:close/>
                  <a:moveTo>
                    <a:pt x="5076" y="6825"/>
                  </a:moveTo>
                  <a:lnTo>
                    <a:pt x="1586" y="6825"/>
                  </a:lnTo>
                  <a:lnTo>
                    <a:pt x="1586" y="6181"/>
                  </a:lnTo>
                  <a:lnTo>
                    <a:pt x="5076" y="6181"/>
                  </a:lnTo>
                  <a:lnTo>
                    <a:pt x="5076" y="6825"/>
                  </a:lnTo>
                  <a:close/>
                  <a:moveTo>
                    <a:pt x="5393" y="6825"/>
                  </a:moveTo>
                  <a:lnTo>
                    <a:pt x="5393" y="5734"/>
                  </a:lnTo>
                  <a:cubicBezTo>
                    <a:pt x="5596" y="5784"/>
                    <a:pt x="5806" y="5924"/>
                    <a:pt x="5987" y="6135"/>
                  </a:cubicBezTo>
                  <a:cubicBezTo>
                    <a:pt x="6165" y="6344"/>
                    <a:pt x="6289" y="6596"/>
                    <a:pt x="6330" y="6825"/>
                  </a:cubicBezTo>
                  <a:lnTo>
                    <a:pt x="5393" y="6825"/>
                  </a:lnTo>
                  <a:close/>
                  <a:moveTo>
                    <a:pt x="5393" y="682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363">
              <a:extLst>
                <a:ext uri="{FF2B5EF4-FFF2-40B4-BE49-F238E27FC236}">
                  <a16:creationId xmlns:a16="http://schemas.microsoft.com/office/drawing/2014/main" id="{AEDFBD90-9A98-9525-BEF4-F0E8770DC913}"/>
                </a:ext>
              </a:extLst>
            </p:cNvPr>
            <p:cNvSpPr>
              <a:spLocks noEditPoints="1"/>
            </p:cNvSpPr>
            <p:nvPr/>
          </p:nvSpPr>
          <p:spPr bwMode="auto">
            <a:xfrm>
              <a:off x="4938713"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364">
              <a:extLst>
                <a:ext uri="{FF2B5EF4-FFF2-40B4-BE49-F238E27FC236}">
                  <a16:creationId xmlns:a16="http://schemas.microsoft.com/office/drawing/2014/main" id="{BE4613F9-703D-C7A6-FF9A-0DFEE746D679}"/>
                </a:ext>
              </a:extLst>
            </p:cNvPr>
            <p:cNvSpPr>
              <a:spLocks noEditPoints="1"/>
            </p:cNvSpPr>
            <p:nvPr/>
          </p:nvSpPr>
          <p:spPr bwMode="auto">
            <a:xfrm>
              <a:off x="4987925"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365">
              <a:extLst>
                <a:ext uri="{FF2B5EF4-FFF2-40B4-BE49-F238E27FC236}">
                  <a16:creationId xmlns:a16="http://schemas.microsoft.com/office/drawing/2014/main" id="{4BD089BC-5B2F-A472-D36C-E019627EE4C5}"/>
                </a:ext>
              </a:extLst>
            </p:cNvPr>
            <p:cNvSpPr>
              <a:spLocks noEditPoints="1"/>
            </p:cNvSpPr>
            <p:nvPr/>
          </p:nvSpPr>
          <p:spPr bwMode="auto">
            <a:xfrm>
              <a:off x="4962525" y="1906588"/>
              <a:ext cx="12700" cy="11112"/>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7" y="298"/>
                    <a:pt x="0" y="231"/>
                    <a:pt x="0" y="149"/>
                  </a:cubicBezTo>
                  <a:cubicBezTo>
                    <a:pt x="0" y="67"/>
                    <a:pt x="67"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366">
              <a:extLst>
                <a:ext uri="{FF2B5EF4-FFF2-40B4-BE49-F238E27FC236}">
                  <a16:creationId xmlns:a16="http://schemas.microsoft.com/office/drawing/2014/main" id="{02E23775-13B5-B1AB-2A01-37D7CD61FA48}"/>
                </a:ext>
              </a:extLst>
            </p:cNvPr>
            <p:cNvSpPr>
              <a:spLocks noEditPoints="1"/>
            </p:cNvSpPr>
            <p:nvPr/>
          </p:nvSpPr>
          <p:spPr bwMode="auto">
            <a:xfrm>
              <a:off x="4889500"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367">
              <a:extLst>
                <a:ext uri="{FF2B5EF4-FFF2-40B4-BE49-F238E27FC236}">
                  <a16:creationId xmlns:a16="http://schemas.microsoft.com/office/drawing/2014/main" id="{D178DBD9-4D18-E74C-1108-757FD37261F1}"/>
                </a:ext>
              </a:extLst>
            </p:cNvPr>
            <p:cNvSpPr>
              <a:spLocks noEditPoints="1"/>
            </p:cNvSpPr>
            <p:nvPr/>
          </p:nvSpPr>
          <p:spPr bwMode="auto">
            <a:xfrm>
              <a:off x="4913313" y="1906588"/>
              <a:ext cx="12700" cy="11112"/>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6" y="298"/>
                    <a:pt x="0" y="231"/>
                    <a:pt x="0" y="149"/>
                  </a:cubicBezTo>
                  <a:cubicBezTo>
                    <a:pt x="0" y="67"/>
                    <a:pt x="66"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368">
              <a:extLst>
                <a:ext uri="{FF2B5EF4-FFF2-40B4-BE49-F238E27FC236}">
                  <a16:creationId xmlns:a16="http://schemas.microsoft.com/office/drawing/2014/main" id="{0112200D-93AD-343A-1E53-996F44D6C0D0}"/>
                </a:ext>
              </a:extLst>
            </p:cNvPr>
            <p:cNvSpPr>
              <a:spLocks noEditPoints="1"/>
            </p:cNvSpPr>
            <p:nvPr/>
          </p:nvSpPr>
          <p:spPr bwMode="auto">
            <a:xfrm>
              <a:off x="4902200" y="1782763"/>
              <a:ext cx="85725" cy="85725"/>
            </a:xfrm>
            <a:custGeom>
              <a:avLst/>
              <a:gdLst>
                <a:gd name="T0" fmla="*/ 1101 w 2202"/>
                <a:gd name="T1" fmla="*/ 0 h 2201"/>
                <a:gd name="T2" fmla="*/ 0 w 2202"/>
                <a:gd name="T3" fmla="*/ 1101 h 2201"/>
                <a:gd name="T4" fmla="*/ 1101 w 2202"/>
                <a:gd name="T5" fmla="*/ 2201 h 2201"/>
                <a:gd name="T6" fmla="*/ 2202 w 2202"/>
                <a:gd name="T7" fmla="*/ 1101 h 2201"/>
                <a:gd name="T8" fmla="*/ 1101 w 2202"/>
                <a:gd name="T9" fmla="*/ 0 h 2201"/>
                <a:gd name="T10" fmla="*/ 1101 w 2202"/>
                <a:gd name="T11" fmla="*/ 1904 h 2201"/>
                <a:gd name="T12" fmla="*/ 298 w 2202"/>
                <a:gd name="T13" fmla="*/ 1101 h 2201"/>
                <a:gd name="T14" fmla="*/ 1101 w 2202"/>
                <a:gd name="T15" fmla="*/ 298 h 2201"/>
                <a:gd name="T16" fmla="*/ 1904 w 2202"/>
                <a:gd name="T17" fmla="*/ 1101 h 2201"/>
                <a:gd name="T18" fmla="*/ 1101 w 2202"/>
                <a:gd name="T19" fmla="*/ 1904 h 2201"/>
                <a:gd name="T20" fmla="*/ 1101 w 2202"/>
                <a:gd name="T21" fmla="*/ 1904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02" h="2201">
                  <a:moveTo>
                    <a:pt x="1101" y="0"/>
                  </a:moveTo>
                  <a:cubicBezTo>
                    <a:pt x="494" y="0"/>
                    <a:pt x="0" y="494"/>
                    <a:pt x="0" y="1101"/>
                  </a:cubicBezTo>
                  <a:cubicBezTo>
                    <a:pt x="0" y="1708"/>
                    <a:pt x="494" y="2201"/>
                    <a:pt x="1101" y="2201"/>
                  </a:cubicBezTo>
                  <a:cubicBezTo>
                    <a:pt x="1708" y="2201"/>
                    <a:pt x="2202" y="1708"/>
                    <a:pt x="2202" y="1101"/>
                  </a:cubicBezTo>
                  <a:cubicBezTo>
                    <a:pt x="2202" y="494"/>
                    <a:pt x="1708" y="0"/>
                    <a:pt x="1101" y="0"/>
                  </a:cubicBezTo>
                  <a:close/>
                  <a:moveTo>
                    <a:pt x="1101" y="1904"/>
                  </a:moveTo>
                  <a:cubicBezTo>
                    <a:pt x="658" y="1904"/>
                    <a:pt x="298" y="1544"/>
                    <a:pt x="298" y="1101"/>
                  </a:cubicBezTo>
                  <a:cubicBezTo>
                    <a:pt x="298" y="658"/>
                    <a:pt x="658" y="298"/>
                    <a:pt x="1101" y="298"/>
                  </a:cubicBezTo>
                  <a:cubicBezTo>
                    <a:pt x="1544" y="298"/>
                    <a:pt x="1904" y="658"/>
                    <a:pt x="1904" y="1101"/>
                  </a:cubicBezTo>
                  <a:cubicBezTo>
                    <a:pt x="1904" y="1544"/>
                    <a:pt x="1544" y="1904"/>
                    <a:pt x="1101" y="1904"/>
                  </a:cubicBezTo>
                  <a:close/>
                  <a:moveTo>
                    <a:pt x="1101" y="190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Freeform 369">
              <a:extLst>
                <a:ext uri="{FF2B5EF4-FFF2-40B4-BE49-F238E27FC236}">
                  <a16:creationId xmlns:a16="http://schemas.microsoft.com/office/drawing/2014/main" id="{423E5A48-BB95-6959-DCBD-4BD65336C6AB}"/>
                </a:ext>
              </a:extLst>
            </p:cNvPr>
            <p:cNvSpPr>
              <a:spLocks noEditPoints="1"/>
            </p:cNvSpPr>
            <p:nvPr/>
          </p:nvSpPr>
          <p:spPr bwMode="auto">
            <a:xfrm>
              <a:off x="4932363" y="1806575"/>
              <a:ext cx="19050" cy="19050"/>
            </a:xfrm>
            <a:custGeom>
              <a:avLst/>
              <a:gdLst>
                <a:gd name="T0" fmla="*/ 426 w 484"/>
                <a:gd name="T1" fmla="*/ 58 h 488"/>
                <a:gd name="T2" fmla="*/ 216 w 484"/>
                <a:gd name="T3" fmla="*/ 58 h 488"/>
                <a:gd name="T4" fmla="*/ 57 w 484"/>
                <a:gd name="T5" fmla="*/ 217 h 488"/>
                <a:gd name="T6" fmla="*/ 49 w 484"/>
                <a:gd name="T7" fmla="*/ 419 h 488"/>
                <a:gd name="T8" fmla="*/ 268 w 484"/>
                <a:gd name="T9" fmla="*/ 427 h 488"/>
                <a:gd name="T10" fmla="*/ 426 w 484"/>
                <a:gd name="T11" fmla="*/ 269 h 488"/>
                <a:gd name="T12" fmla="*/ 426 w 484"/>
                <a:gd name="T13" fmla="*/ 58 h 488"/>
                <a:gd name="T14" fmla="*/ 426 w 484"/>
                <a:gd name="T15" fmla="*/ 58 h 4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4" h="488">
                  <a:moveTo>
                    <a:pt x="426" y="58"/>
                  </a:moveTo>
                  <a:cubicBezTo>
                    <a:pt x="368" y="0"/>
                    <a:pt x="274" y="0"/>
                    <a:pt x="216" y="58"/>
                  </a:cubicBezTo>
                  <a:lnTo>
                    <a:pt x="57" y="217"/>
                  </a:lnTo>
                  <a:cubicBezTo>
                    <a:pt x="3" y="271"/>
                    <a:pt x="0" y="361"/>
                    <a:pt x="49" y="419"/>
                  </a:cubicBezTo>
                  <a:cubicBezTo>
                    <a:pt x="105" y="484"/>
                    <a:pt x="207" y="488"/>
                    <a:pt x="268" y="427"/>
                  </a:cubicBezTo>
                  <a:lnTo>
                    <a:pt x="426" y="269"/>
                  </a:lnTo>
                  <a:cubicBezTo>
                    <a:pt x="484" y="211"/>
                    <a:pt x="484" y="116"/>
                    <a:pt x="426" y="58"/>
                  </a:cubicBezTo>
                  <a:close/>
                  <a:moveTo>
                    <a:pt x="426"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370">
              <a:extLst>
                <a:ext uri="{FF2B5EF4-FFF2-40B4-BE49-F238E27FC236}">
                  <a16:creationId xmlns:a16="http://schemas.microsoft.com/office/drawing/2014/main" id="{BA46599A-4234-5B97-5DD9-D8F50692B67E}"/>
                </a:ext>
              </a:extLst>
            </p:cNvPr>
            <p:cNvSpPr>
              <a:spLocks noEditPoints="1"/>
            </p:cNvSpPr>
            <p:nvPr/>
          </p:nvSpPr>
          <p:spPr bwMode="auto">
            <a:xfrm>
              <a:off x="4938713" y="1819275"/>
              <a:ext cx="23813" cy="25400"/>
            </a:xfrm>
            <a:custGeom>
              <a:avLst/>
              <a:gdLst>
                <a:gd name="T0" fmla="*/ 586 w 644"/>
                <a:gd name="T1" fmla="*/ 58 h 643"/>
                <a:gd name="T2" fmla="*/ 375 w 644"/>
                <a:gd name="T3" fmla="*/ 58 h 643"/>
                <a:gd name="T4" fmla="*/ 58 w 644"/>
                <a:gd name="T5" fmla="*/ 375 h 643"/>
                <a:gd name="T6" fmla="*/ 58 w 644"/>
                <a:gd name="T7" fmla="*/ 585 h 643"/>
                <a:gd name="T8" fmla="*/ 268 w 644"/>
                <a:gd name="T9" fmla="*/ 585 h 643"/>
                <a:gd name="T10" fmla="*/ 586 w 644"/>
                <a:gd name="T11" fmla="*/ 268 h 643"/>
                <a:gd name="T12" fmla="*/ 586 w 644"/>
                <a:gd name="T13" fmla="*/ 58 h 643"/>
                <a:gd name="T14" fmla="*/ 586 w 644"/>
                <a:gd name="T15" fmla="*/ 58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586" y="58"/>
                  </a:moveTo>
                  <a:cubicBezTo>
                    <a:pt x="527" y="0"/>
                    <a:pt x="433" y="0"/>
                    <a:pt x="375" y="58"/>
                  </a:cubicBezTo>
                  <a:lnTo>
                    <a:pt x="58" y="375"/>
                  </a:lnTo>
                  <a:cubicBezTo>
                    <a:pt x="0" y="433"/>
                    <a:pt x="0" y="527"/>
                    <a:pt x="58" y="585"/>
                  </a:cubicBezTo>
                  <a:cubicBezTo>
                    <a:pt x="115" y="643"/>
                    <a:pt x="211" y="643"/>
                    <a:pt x="268" y="585"/>
                  </a:cubicBezTo>
                  <a:lnTo>
                    <a:pt x="586" y="268"/>
                  </a:lnTo>
                  <a:cubicBezTo>
                    <a:pt x="644" y="210"/>
                    <a:pt x="644" y="116"/>
                    <a:pt x="586" y="58"/>
                  </a:cubicBezTo>
                  <a:close/>
                  <a:moveTo>
                    <a:pt x="586"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371">
              <a:extLst>
                <a:ext uri="{FF2B5EF4-FFF2-40B4-BE49-F238E27FC236}">
                  <a16:creationId xmlns:a16="http://schemas.microsoft.com/office/drawing/2014/main" id="{4A600C36-8FD4-55B0-D6DD-7E36D8C52D55}"/>
                </a:ext>
              </a:extLst>
            </p:cNvPr>
            <p:cNvSpPr>
              <a:spLocks noEditPoints="1"/>
            </p:cNvSpPr>
            <p:nvPr/>
          </p:nvSpPr>
          <p:spPr bwMode="auto">
            <a:xfrm>
              <a:off x="4902200" y="1943100"/>
              <a:ext cx="85725" cy="111125"/>
            </a:xfrm>
            <a:custGeom>
              <a:avLst/>
              <a:gdLst>
                <a:gd name="T0" fmla="*/ 1101 w 2202"/>
                <a:gd name="T1" fmla="*/ 0 h 2836"/>
                <a:gd name="T2" fmla="*/ 0 w 2202"/>
                <a:gd name="T3" fmla="*/ 1101 h 2836"/>
                <a:gd name="T4" fmla="*/ 990 w 2202"/>
                <a:gd name="T5" fmla="*/ 2786 h 2836"/>
                <a:gd name="T6" fmla="*/ 1101 w 2202"/>
                <a:gd name="T7" fmla="*/ 2836 h 2836"/>
                <a:gd name="T8" fmla="*/ 1212 w 2202"/>
                <a:gd name="T9" fmla="*/ 2786 h 2836"/>
                <a:gd name="T10" fmla="*/ 2202 w 2202"/>
                <a:gd name="T11" fmla="*/ 1101 h 2836"/>
                <a:gd name="T12" fmla="*/ 1101 w 2202"/>
                <a:gd name="T13" fmla="*/ 0 h 2836"/>
                <a:gd name="T14" fmla="*/ 1101 w 2202"/>
                <a:gd name="T15" fmla="*/ 297 h 2836"/>
                <a:gd name="T16" fmla="*/ 1428 w 2202"/>
                <a:gd name="T17" fmla="*/ 625 h 2836"/>
                <a:gd name="T18" fmla="*/ 1101 w 2202"/>
                <a:gd name="T19" fmla="*/ 1306 h 2836"/>
                <a:gd name="T20" fmla="*/ 774 w 2202"/>
                <a:gd name="T21" fmla="*/ 625 h 2836"/>
                <a:gd name="T22" fmla="*/ 1101 w 2202"/>
                <a:gd name="T23" fmla="*/ 297 h 2836"/>
                <a:gd name="T24" fmla="*/ 1101 w 2202"/>
                <a:gd name="T25" fmla="*/ 2460 h 2836"/>
                <a:gd name="T26" fmla="*/ 298 w 2202"/>
                <a:gd name="T27" fmla="*/ 1100 h 2836"/>
                <a:gd name="T28" fmla="*/ 477 w 2202"/>
                <a:gd name="T29" fmla="*/ 596 h 2836"/>
                <a:gd name="T30" fmla="*/ 476 w 2202"/>
                <a:gd name="T31" fmla="*/ 625 h 2836"/>
                <a:gd name="T32" fmla="*/ 979 w 2202"/>
                <a:gd name="T33" fmla="*/ 1661 h 2836"/>
                <a:gd name="T34" fmla="*/ 1101 w 2202"/>
                <a:gd name="T35" fmla="*/ 1725 h 2836"/>
                <a:gd name="T36" fmla="*/ 1223 w 2202"/>
                <a:gd name="T37" fmla="*/ 1661 h 2836"/>
                <a:gd name="T38" fmla="*/ 1726 w 2202"/>
                <a:gd name="T39" fmla="*/ 625 h 2836"/>
                <a:gd name="T40" fmla="*/ 1725 w 2202"/>
                <a:gd name="T41" fmla="*/ 596 h 2836"/>
                <a:gd name="T42" fmla="*/ 1904 w 2202"/>
                <a:gd name="T43" fmla="*/ 1100 h 2836"/>
                <a:gd name="T44" fmla="*/ 1101 w 2202"/>
                <a:gd name="T45" fmla="*/ 2460 h 2836"/>
                <a:gd name="T46" fmla="*/ 1101 w 2202"/>
                <a:gd name="T47" fmla="*/ 2460 h 2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02" h="2836">
                  <a:moveTo>
                    <a:pt x="1101" y="0"/>
                  </a:moveTo>
                  <a:cubicBezTo>
                    <a:pt x="494" y="0"/>
                    <a:pt x="0" y="494"/>
                    <a:pt x="0" y="1101"/>
                  </a:cubicBezTo>
                  <a:cubicBezTo>
                    <a:pt x="0" y="1667"/>
                    <a:pt x="889" y="2673"/>
                    <a:pt x="990" y="2786"/>
                  </a:cubicBezTo>
                  <a:cubicBezTo>
                    <a:pt x="1019" y="2818"/>
                    <a:pt x="1059" y="2836"/>
                    <a:pt x="1101" y="2836"/>
                  </a:cubicBezTo>
                  <a:cubicBezTo>
                    <a:pt x="1143" y="2836"/>
                    <a:pt x="1183" y="2818"/>
                    <a:pt x="1212" y="2786"/>
                  </a:cubicBezTo>
                  <a:cubicBezTo>
                    <a:pt x="1313" y="2673"/>
                    <a:pt x="2202" y="1667"/>
                    <a:pt x="2202" y="1101"/>
                  </a:cubicBezTo>
                  <a:cubicBezTo>
                    <a:pt x="2202" y="494"/>
                    <a:pt x="1708" y="0"/>
                    <a:pt x="1101" y="0"/>
                  </a:cubicBezTo>
                  <a:close/>
                  <a:moveTo>
                    <a:pt x="1101" y="297"/>
                  </a:moveTo>
                  <a:cubicBezTo>
                    <a:pt x="1281" y="297"/>
                    <a:pt x="1428" y="444"/>
                    <a:pt x="1428" y="625"/>
                  </a:cubicBezTo>
                  <a:cubicBezTo>
                    <a:pt x="1428" y="733"/>
                    <a:pt x="1275" y="1030"/>
                    <a:pt x="1101" y="1306"/>
                  </a:cubicBezTo>
                  <a:cubicBezTo>
                    <a:pt x="928" y="1031"/>
                    <a:pt x="774" y="733"/>
                    <a:pt x="774" y="625"/>
                  </a:cubicBezTo>
                  <a:cubicBezTo>
                    <a:pt x="774" y="444"/>
                    <a:pt x="921" y="297"/>
                    <a:pt x="1101" y="297"/>
                  </a:cubicBezTo>
                  <a:close/>
                  <a:moveTo>
                    <a:pt x="1101" y="2460"/>
                  </a:moveTo>
                  <a:cubicBezTo>
                    <a:pt x="753" y="2048"/>
                    <a:pt x="298" y="1408"/>
                    <a:pt x="298" y="1100"/>
                  </a:cubicBezTo>
                  <a:cubicBezTo>
                    <a:pt x="298" y="909"/>
                    <a:pt x="365" y="734"/>
                    <a:pt x="477" y="596"/>
                  </a:cubicBezTo>
                  <a:cubicBezTo>
                    <a:pt x="477" y="605"/>
                    <a:pt x="476" y="615"/>
                    <a:pt x="476" y="625"/>
                  </a:cubicBezTo>
                  <a:cubicBezTo>
                    <a:pt x="476" y="919"/>
                    <a:pt x="895" y="1539"/>
                    <a:pt x="979" y="1661"/>
                  </a:cubicBezTo>
                  <a:cubicBezTo>
                    <a:pt x="1006" y="1701"/>
                    <a:pt x="1052" y="1725"/>
                    <a:pt x="1101" y="1725"/>
                  </a:cubicBezTo>
                  <a:cubicBezTo>
                    <a:pt x="1150" y="1725"/>
                    <a:pt x="1196" y="1701"/>
                    <a:pt x="1223" y="1661"/>
                  </a:cubicBezTo>
                  <a:cubicBezTo>
                    <a:pt x="1307" y="1539"/>
                    <a:pt x="1726" y="919"/>
                    <a:pt x="1726" y="625"/>
                  </a:cubicBezTo>
                  <a:cubicBezTo>
                    <a:pt x="1726" y="615"/>
                    <a:pt x="1725" y="605"/>
                    <a:pt x="1725" y="596"/>
                  </a:cubicBezTo>
                  <a:cubicBezTo>
                    <a:pt x="1837" y="734"/>
                    <a:pt x="1904" y="909"/>
                    <a:pt x="1904" y="1100"/>
                  </a:cubicBezTo>
                  <a:cubicBezTo>
                    <a:pt x="1904" y="1408"/>
                    <a:pt x="1450" y="2048"/>
                    <a:pt x="1101" y="2460"/>
                  </a:cubicBezTo>
                  <a:close/>
                  <a:moveTo>
                    <a:pt x="1101" y="246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53" presetClass="entr" presetSubtype="16" fill="hold" nodeType="withEffect">
                                  <p:stCondLst>
                                    <p:cond delay="0"/>
                                  </p:stCondLst>
                                  <p:childTnLst>
                                    <p:set>
                                      <p:cBhvr>
                                        <p:cTn id="11" dur="1" fill="hold">
                                          <p:stCondLst>
                                            <p:cond delay="0"/>
                                          </p:stCondLst>
                                        </p:cTn>
                                        <p:tgtEl>
                                          <p:spTgt spid="28"/>
                                        </p:tgtEl>
                                        <p:attrNameLst>
                                          <p:attrName>style.visibility</p:attrName>
                                        </p:attrNameLst>
                                      </p:cBhvr>
                                      <p:to>
                                        <p:strVal val="visible"/>
                                      </p:to>
                                    </p:set>
                                    <p:anim calcmode="lin" valueType="num">
                                      <p:cBhvr>
                                        <p:cTn id="12" dur="500" fill="hold"/>
                                        <p:tgtEl>
                                          <p:spTgt spid="28"/>
                                        </p:tgtEl>
                                        <p:attrNameLst>
                                          <p:attrName>ppt_w</p:attrName>
                                        </p:attrNameLst>
                                      </p:cBhvr>
                                      <p:tavLst>
                                        <p:tav tm="0">
                                          <p:val>
                                            <p:fltVal val="0"/>
                                          </p:val>
                                        </p:tav>
                                        <p:tav tm="100000">
                                          <p:val>
                                            <p:strVal val="#ppt_w"/>
                                          </p:val>
                                        </p:tav>
                                      </p:tavLst>
                                    </p:anim>
                                    <p:anim calcmode="lin" valueType="num">
                                      <p:cBhvr>
                                        <p:cTn id="13" dur="500" fill="hold"/>
                                        <p:tgtEl>
                                          <p:spTgt spid="28"/>
                                        </p:tgtEl>
                                        <p:attrNameLst>
                                          <p:attrName>ppt_h</p:attrName>
                                        </p:attrNameLst>
                                      </p:cBhvr>
                                      <p:tavLst>
                                        <p:tav tm="0">
                                          <p:val>
                                            <p:fltVal val="0"/>
                                          </p:val>
                                        </p:tav>
                                        <p:tav tm="100000">
                                          <p:val>
                                            <p:strVal val="#ppt_h"/>
                                          </p:val>
                                        </p:tav>
                                      </p:tavLst>
                                    </p:anim>
                                    <p:animEffect transition="in" filter="fade">
                                      <p:cBhvr>
                                        <p:cTn id="14" dur="500"/>
                                        <p:tgtEl>
                                          <p:spTgt spid="28"/>
                                        </p:tgtEl>
                                      </p:cBhvr>
                                    </p:animEffect>
                                  </p:childTnLst>
                                </p:cTn>
                              </p:par>
                              <p:par>
                                <p:cTn id="15" presetID="53" presetClass="entr" presetSubtype="16" fill="hold" nodeType="withEffect">
                                  <p:stCondLst>
                                    <p:cond delay="0"/>
                                  </p:stCondLst>
                                  <p:childTnLst>
                                    <p:set>
                                      <p:cBhvr>
                                        <p:cTn id="16" dur="1" fill="hold">
                                          <p:stCondLst>
                                            <p:cond delay="0"/>
                                          </p:stCondLst>
                                        </p:cTn>
                                        <p:tgtEl>
                                          <p:spTgt spid="35"/>
                                        </p:tgtEl>
                                        <p:attrNameLst>
                                          <p:attrName>style.visibility</p:attrName>
                                        </p:attrNameLst>
                                      </p:cBhvr>
                                      <p:to>
                                        <p:strVal val="visible"/>
                                      </p:to>
                                    </p:set>
                                    <p:anim calcmode="lin" valueType="num">
                                      <p:cBhvr>
                                        <p:cTn id="17" dur="500" fill="hold"/>
                                        <p:tgtEl>
                                          <p:spTgt spid="35"/>
                                        </p:tgtEl>
                                        <p:attrNameLst>
                                          <p:attrName>ppt_w</p:attrName>
                                        </p:attrNameLst>
                                      </p:cBhvr>
                                      <p:tavLst>
                                        <p:tav tm="0">
                                          <p:val>
                                            <p:fltVal val="0"/>
                                          </p:val>
                                        </p:tav>
                                        <p:tav tm="100000">
                                          <p:val>
                                            <p:strVal val="#ppt_w"/>
                                          </p:val>
                                        </p:tav>
                                      </p:tavLst>
                                    </p:anim>
                                    <p:anim calcmode="lin" valueType="num">
                                      <p:cBhvr>
                                        <p:cTn id="18" dur="500" fill="hold"/>
                                        <p:tgtEl>
                                          <p:spTgt spid="35"/>
                                        </p:tgtEl>
                                        <p:attrNameLst>
                                          <p:attrName>ppt_h</p:attrName>
                                        </p:attrNameLst>
                                      </p:cBhvr>
                                      <p:tavLst>
                                        <p:tav tm="0">
                                          <p:val>
                                            <p:fltVal val="0"/>
                                          </p:val>
                                        </p:tav>
                                        <p:tav tm="100000">
                                          <p:val>
                                            <p:strVal val="#ppt_h"/>
                                          </p:val>
                                        </p:tav>
                                      </p:tavLst>
                                    </p:anim>
                                    <p:animEffect transition="in" filter="fade">
                                      <p:cBhvr>
                                        <p:cTn id="19" dur="500"/>
                                        <p:tgtEl>
                                          <p:spTgt spid="35"/>
                                        </p:tgtEl>
                                      </p:cBhvr>
                                    </p:animEffect>
                                  </p:childTnLst>
                                </p:cTn>
                              </p:par>
                              <p:par>
                                <p:cTn id="20" presetID="53" presetClass="entr" presetSubtype="16"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1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500"/>
              <a:buFont typeface="Bebas Neue"/>
              <a:buNone/>
            </a:pPr>
            <a:r>
              <a:rPr lang="en-US" dirty="0"/>
              <a:t>This is a table</a:t>
            </a:r>
          </a:p>
        </p:txBody>
      </p:sp>
      <p:graphicFrame>
        <p:nvGraphicFramePr>
          <p:cNvPr id="257" name="Google Shape;257;p12"/>
          <p:cNvGraphicFramePr/>
          <p:nvPr>
            <p:extLst>
              <p:ext uri="{D42A27DB-BD31-4B8C-83A1-F6EECF244321}">
                <p14:modId xmlns:p14="http://schemas.microsoft.com/office/powerpoint/2010/main" val="4053187417"/>
              </p:ext>
            </p:extLst>
          </p:nvPr>
        </p:nvGraphicFramePr>
        <p:xfrm>
          <a:off x="1138084" y="1426959"/>
          <a:ext cx="6867800" cy="3042610"/>
        </p:xfrm>
        <a:graphic>
          <a:graphicData uri="http://schemas.openxmlformats.org/drawingml/2006/table">
            <a:tbl>
              <a:tblPr firstRow="1" bandRow="1">
                <a:noFill/>
                <a:tableStyleId>{A6DF7B9C-EBDF-46A0-83E7-B09A4955A7FC}</a:tableStyleId>
              </a:tblPr>
              <a:tblGrid>
                <a:gridCol w="1716950">
                  <a:extLst>
                    <a:ext uri="{9D8B030D-6E8A-4147-A177-3AD203B41FA5}">
                      <a16:colId xmlns:a16="http://schemas.microsoft.com/office/drawing/2014/main" val="20000"/>
                    </a:ext>
                  </a:extLst>
                </a:gridCol>
                <a:gridCol w="1716950">
                  <a:extLst>
                    <a:ext uri="{9D8B030D-6E8A-4147-A177-3AD203B41FA5}">
                      <a16:colId xmlns:a16="http://schemas.microsoft.com/office/drawing/2014/main" val="20001"/>
                    </a:ext>
                  </a:extLst>
                </a:gridCol>
                <a:gridCol w="1716950">
                  <a:extLst>
                    <a:ext uri="{9D8B030D-6E8A-4147-A177-3AD203B41FA5}">
                      <a16:colId xmlns:a16="http://schemas.microsoft.com/office/drawing/2014/main" val="20002"/>
                    </a:ext>
                  </a:extLst>
                </a:gridCol>
                <a:gridCol w="1716950">
                  <a:extLst>
                    <a:ext uri="{9D8B030D-6E8A-4147-A177-3AD203B41FA5}">
                      <a16:colId xmlns:a16="http://schemas.microsoft.com/office/drawing/2014/main" val="20003"/>
                    </a:ext>
                  </a:extLst>
                </a:gridCol>
              </a:tblGrid>
              <a:tr h="709400">
                <a:tc>
                  <a:txBody>
                    <a:bodyPr/>
                    <a:lstStyle/>
                    <a:p>
                      <a:pPr marL="0" marR="0" lvl="0" indent="0" algn="l" rtl="0">
                        <a:spcBef>
                          <a:spcPts val="0"/>
                        </a:spcBef>
                        <a:spcAft>
                          <a:spcPts val="0"/>
                        </a:spcAft>
                        <a:buNone/>
                      </a:pPr>
                      <a:endParaRPr lang="es-ES" sz="1800" dirty="0">
                        <a:ln>
                          <a:noFill/>
                        </a:ln>
                        <a:noFill/>
                        <a:latin typeface="Poppins ExtraBold" panose="00000900000000000000" pitchFamily="2" charset="0"/>
                        <a:cs typeface="Poppins ExtraBold" panose="00000900000000000000" pitchFamily="2" charset="0"/>
                      </a:endParaRPr>
                    </a:p>
                  </a:txBody>
                  <a:tcPr marL="91450" marR="91450" marT="45725" marB="45725" anchor="ctr">
                    <a:lnL w="6350" cap="flat" cmpd="sng" algn="ctr">
                      <a:no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800" b="0" dirty="0">
                          <a:ln>
                            <a:noFill/>
                          </a:ln>
                          <a:solidFill>
                            <a:schemeClr val="tx1"/>
                          </a:solidFill>
                          <a:latin typeface="Poppins ExtraBold" panose="00000900000000000000" pitchFamily="2" charset="0"/>
                          <a:ea typeface="Bebas Neue"/>
                          <a:cs typeface="Poppins ExtraBold" panose="00000900000000000000" pitchFamily="2" charset="0"/>
                          <a:sym typeface="Bebas Neue"/>
                        </a:rPr>
                        <a:t>Mass </a:t>
                      </a:r>
                      <a:endParaRPr lang="en-US" sz="1800" dirty="0">
                        <a:ln>
                          <a:noFill/>
                        </a:ln>
                        <a:solidFill>
                          <a:schemeClr val="tx1"/>
                        </a:solidFill>
                        <a:latin typeface="Poppins ExtraBold" panose="00000900000000000000" pitchFamily="2" charset="0"/>
                        <a:cs typeface="Poppins ExtraBold" panose="00000900000000000000" pitchFamily="2" charset="0"/>
                      </a:endParaRPr>
                    </a:p>
                    <a:p>
                      <a:pPr marL="0" marR="0" lvl="0" indent="0" algn="ctr" rtl="0">
                        <a:spcBef>
                          <a:spcPts val="0"/>
                        </a:spcBef>
                        <a:spcAft>
                          <a:spcPts val="0"/>
                        </a:spcAft>
                        <a:buNone/>
                      </a:pPr>
                      <a:r>
                        <a:rPr lang="en-US" sz="1800" b="0" dirty="0">
                          <a:ln>
                            <a:noFill/>
                          </a:ln>
                          <a:solidFill>
                            <a:schemeClr val="tx1"/>
                          </a:solidFill>
                          <a:latin typeface="Poppins ExtraBold" panose="00000900000000000000" pitchFamily="2" charset="0"/>
                          <a:ea typeface="Bebas Neue"/>
                          <a:cs typeface="Poppins ExtraBold" panose="00000900000000000000" pitchFamily="2" charset="0"/>
                          <a:sym typeface="Bebas Neue"/>
                        </a:rPr>
                        <a:t>(Earths)</a:t>
                      </a:r>
                      <a:endParaRPr lang="en-US" sz="1800" dirty="0">
                        <a:ln>
                          <a:noFill/>
                        </a:ln>
                        <a:solidFill>
                          <a:schemeClr val="tx1"/>
                        </a:solidFill>
                        <a:latin typeface="Poppins ExtraBold" panose="00000900000000000000" pitchFamily="2" charset="0"/>
                        <a:cs typeface="Poppins ExtraBold" panose="00000900000000000000" pitchFamily="2" charset="0"/>
                      </a:endParaRPr>
                    </a:p>
                  </a:txBody>
                  <a:tcPr marL="91450" marR="91450" marT="45725" marB="45725" anchor="ctr">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800" b="0" dirty="0">
                          <a:ln>
                            <a:noFill/>
                          </a:ln>
                          <a:solidFill>
                            <a:schemeClr val="tx1"/>
                          </a:solidFill>
                          <a:latin typeface="Poppins ExtraBold" panose="00000900000000000000" pitchFamily="2" charset="0"/>
                          <a:ea typeface="Bebas Neue"/>
                          <a:cs typeface="Poppins ExtraBold" panose="00000900000000000000" pitchFamily="2" charset="0"/>
                          <a:sym typeface="Bebas Neue"/>
                        </a:rPr>
                        <a:t>Diameter </a:t>
                      </a:r>
                      <a:endParaRPr lang="en-US" sz="1800" dirty="0">
                        <a:ln>
                          <a:noFill/>
                        </a:ln>
                        <a:solidFill>
                          <a:schemeClr val="tx1"/>
                        </a:solidFill>
                        <a:latin typeface="Poppins ExtraBold" panose="00000900000000000000" pitchFamily="2" charset="0"/>
                        <a:cs typeface="Poppins ExtraBold" panose="00000900000000000000" pitchFamily="2" charset="0"/>
                      </a:endParaRPr>
                    </a:p>
                    <a:p>
                      <a:pPr marL="0" marR="0" lvl="0" indent="0" algn="ctr" rtl="0">
                        <a:spcBef>
                          <a:spcPts val="0"/>
                        </a:spcBef>
                        <a:spcAft>
                          <a:spcPts val="0"/>
                        </a:spcAft>
                        <a:buNone/>
                      </a:pPr>
                      <a:r>
                        <a:rPr lang="en-US" sz="1800" b="0" dirty="0">
                          <a:ln>
                            <a:noFill/>
                          </a:ln>
                          <a:solidFill>
                            <a:schemeClr val="tx1"/>
                          </a:solidFill>
                          <a:latin typeface="Poppins ExtraBold" panose="00000900000000000000" pitchFamily="2" charset="0"/>
                          <a:ea typeface="Bebas Neue"/>
                          <a:cs typeface="Poppins ExtraBold" panose="00000900000000000000" pitchFamily="2" charset="0"/>
                          <a:sym typeface="Bebas Neue"/>
                        </a:rPr>
                        <a:t>(Earths)</a:t>
                      </a:r>
                      <a:endParaRPr lang="en-US" sz="1800" dirty="0">
                        <a:ln>
                          <a:noFill/>
                        </a:ln>
                        <a:solidFill>
                          <a:schemeClr val="tx1"/>
                        </a:solidFill>
                        <a:latin typeface="Poppins ExtraBold" panose="00000900000000000000" pitchFamily="2" charset="0"/>
                        <a:cs typeface="Poppins ExtraBold" panose="00000900000000000000" pitchFamily="2"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800" b="0" dirty="0">
                          <a:ln>
                            <a:noFill/>
                          </a:ln>
                          <a:solidFill>
                            <a:schemeClr val="tx1"/>
                          </a:solidFill>
                          <a:latin typeface="Poppins ExtraBold" panose="00000900000000000000" pitchFamily="2" charset="0"/>
                          <a:ea typeface="Bebas Neue"/>
                          <a:cs typeface="Poppins ExtraBold" panose="00000900000000000000" pitchFamily="2" charset="0"/>
                          <a:sym typeface="Bebas Neue"/>
                        </a:rPr>
                        <a:t>Surface gravity (Earths)</a:t>
                      </a:r>
                      <a:endParaRPr lang="en-US" sz="1800" dirty="0">
                        <a:ln>
                          <a:noFill/>
                        </a:ln>
                        <a:solidFill>
                          <a:schemeClr val="tx1"/>
                        </a:solidFill>
                        <a:latin typeface="Poppins ExtraBold" panose="00000900000000000000" pitchFamily="2" charset="0"/>
                        <a:cs typeface="Poppins ExtraBold" panose="00000900000000000000" pitchFamily="2"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709400">
                <a:tc>
                  <a:txBody>
                    <a:bodyPr/>
                    <a:lstStyle/>
                    <a:p>
                      <a:pPr marL="0" marR="0" lvl="0" indent="0" algn="ctr" rtl="0">
                        <a:spcBef>
                          <a:spcPts val="0"/>
                        </a:spcBef>
                        <a:spcAft>
                          <a:spcPts val="0"/>
                        </a:spcAft>
                        <a:buNone/>
                      </a:pPr>
                      <a:r>
                        <a:rPr lang="en-US" sz="1800" dirty="0">
                          <a:ln>
                            <a:noFill/>
                          </a:ln>
                          <a:latin typeface="Poppins ExtraBold" panose="00000900000000000000" pitchFamily="2" charset="0"/>
                          <a:ea typeface="Bebas Neue"/>
                          <a:cs typeface="Poppins ExtraBold" panose="00000900000000000000" pitchFamily="2" charset="0"/>
                          <a:sym typeface="Bebas Neue"/>
                        </a:rPr>
                        <a:t>Mercury</a:t>
                      </a:r>
                      <a:endParaRPr lang="en-US" sz="1800" dirty="0">
                        <a:ln>
                          <a:noFill/>
                        </a:ln>
                        <a:latin typeface="Poppins ExtraBold" panose="00000900000000000000" pitchFamily="2" charset="0"/>
                        <a:cs typeface="Poppins ExtraBold" panose="00000900000000000000" pitchFamily="2"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0.06</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0.38</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a:ln>
                            <a:noFill/>
                          </a:ln>
                          <a:latin typeface="Arimo" panose="020B0604020202020204" pitchFamily="34" charset="0"/>
                          <a:ea typeface="Arimo" panose="020B0604020202020204" pitchFamily="34" charset="0"/>
                          <a:cs typeface="Arimo" panose="020B0604020202020204" pitchFamily="34" charset="0"/>
                          <a:sym typeface="Anaheim"/>
                        </a:rPr>
                        <a:t>0.38</a:t>
                      </a:r>
                      <a:endParaRPr sz="120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709400">
                <a:tc>
                  <a:txBody>
                    <a:bodyPr/>
                    <a:lstStyle/>
                    <a:p>
                      <a:pPr marL="0" marR="0" lvl="0" indent="0" algn="ctr" rtl="0">
                        <a:spcBef>
                          <a:spcPts val="0"/>
                        </a:spcBef>
                        <a:spcAft>
                          <a:spcPts val="0"/>
                        </a:spcAft>
                        <a:buNone/>
                      </a:pPr>
                      <a:r>
                        <a:rPr lang="en-US" sz="1800" dirty="0">
                          <a:ln>
                            <a:noFill/>
                          </a:ln>
                          <a:latin typeface="Poppins ExtraBold" panose="00000900000000000000" pitchFamily="2" charset="0"/>
                          <a:ea typeface="Bebas Neue"/>
                          <a:cs typeface="Poppins ExtraBold" panose="00000900000000000000" pitchFamily="2" charset="0"/>
                          <a:sym typeface="Bebas Neue"/>
                        </a:rPr>
                        <a:t>Mars</a:t>
                      </a:r>
                      <a:endParaRPr lang="en-US" sz="1800" dirty="0">
                        <a:ln>
                          <a:noFill/>
                        </a:ln>
                        <a:latin typeface="Poppins ExtraBold" panose="00000900000000000000" pitchFamily="2" charset="0"/>
                        <a:cs typeface="Poppins ExtraBold" panose="00000900000000000000" pitchFamily="2"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0.11</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0,53</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0.38</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709400">
                <a:tc>
                  <a:txBody>
                    <a:bodyPr/>
                    <a:lstStyle/>
                    <a:p>
                      <a:pPr marL="0" marR="0" lvl="0" indent="0" algn="ctr" rtl="0">
                        <a:spcBef>
                          <a:spcPts val="0"/>
                        </a:spcBef>
                        <a:spcAft>
                          <a:spcPts val="0"/>
                        </a:spcAft>
                        <a:buNone/>
                      </a:pPr>
                      <a:r>
                        <a:rPr lang="en-US" sz="1800" dirty="0">
                          <a:ln>
                            <a:noFill/>
                          </a:ln>
                          <a:latin typeface="Poppins ExtraBold" panose="00000900000000000000" pitchFamily="2" charset="0"/>
                          <a:ea typeface="Bebas Neue"/>
                          <a:cs typeface="Poppins ExtraBold" panose="00000900000000000000" pitchFamily="2" charset="0"/>
                          <a:sym typeface="Bebas Neue"/>
                        </a:rPr>
                        <a:t>Saturn</a:t>
                      </a:r>
                      <a:endParaRPr lang="en-US" sz="1800" dirty="0">
                        <a:ln>
                          <a:noFill/>
                        </a:ln>
                        <a:latin typeface="Poppins ExtraBold" panose="00000900000000000000" pitchFamily="2" charset="0"/>
                        <a:cs typeface="Poppins ExtraBold" panose="00000900000000000000" pitchFamily="2"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a:ln>
                            <a:noFill/>
                          </a:ln>
                          <a:latin typeface="Arimo" panose="020B0604020202020204" pitchFamily="34" charset="0"/>
                          <a:ea typeface="Arimo" panose="020B0604020202020204" pitchFamily="34" charset="0"/>
                          <a:cs typeface="Arimo" panose="020B0604020202020204" pitchFamily="34" charset="0"/>
                          <a:sym typeface="Anaheim"/>
                        </a:rPr>
                        <a:t>95.2</a:t>
                      </a:r>
                      <a:endParaRPr sz="120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9.4</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rtl="0">
                        <a:spcBef>
                          <a:spcPts val="0"/>
                        </a:spcBef>
                        <a:spcAft>
                          <a:spcPts val="0"/>
                        </a:spcAft>
                        <a:buNone/>
                      </a:pPr>
                      <a:r>
                        <a:rPr lang="en-US" sz="1200" dirty="0">
                          <a:ln>
                            <a:noFill/>
                          </a:ln>
                          <a:latin typeface="Arimo" panose="020B0604020202020204" pitchFamily="34" charset="0"/>
                          <a:ea typeface="Arimo" panose="020B0604020202020204" pitchFamily="34" charset="0"/>
                          <a:cs typeface="Arimo" panose="020B0604020202020204" pitchFamily="34" charset="0"/>
                          <a:sym typeface="Anaheim"/>
                        </a:rPr>
                        <a:t>1.16</a:t>
                      </a:r>
                      <a:endParaRPr sz="1200" dirty="0">
                        <a:ln>
                          <a:noFill/>
                        </a:ln>
                        <a:latin typeface="Arimo" panose="020B0604020202020204" pitchFamily="34" charset="0"/>
                        <a:ea typeface="Arimo" panose="020B0604020202020204" pitchFamily="34" charset="0"/>
                        <a:cs typeface="Arimo" panose="020B0604020202020204" pitchFamily="34" charset="0"/>
                      </a:endParaRPr>
                    </a:p>
                  </a:txBody>
                  <a:tcPr marL="91450" marR="91450" marT="45725" marB="457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13"/>
          <p:cNvSpPr txBox="1">
            <a:spLocks noGrp="1"/>
          </p:cNvSpPr>
          <p:nvPr>
            <p:ph type="title"/>
          </p:nvPr>
        </p:nvSpPr>
        <p:spPr/>
        <p:txBody>
          <a:bodyPr/>
          <a:lstStyle/>
          <a:p>
            <a:pPr lvl="0"/>
            <a:r>
              <a:rPr lang="en-US" dirty="0"/>
              <a:t>Thanks!</a:t>
            </a:r>
          </a:p>
        </p:txBody>
      </p:sp>
      <p:sp>
        <p:nvSpPr>
          <p:cNvPr id="263" name="Google Shape;263;p13"/>
          <p:cNvSpPr txBox="1">
            <a:spLocks noGrp="1"/>
          </p:cNvSpPr>
          <p:nvPr>
            <p:ph type="body" idx="1"/>
          </p:nvPr>
        </p:nvSpPr>
        <p:spPr/>
        <p:txBody>
          <a:bodyPr>
            <a:normAutofit fontScale="70000" lnSpcReduction="20000"/>
          </a:bodyPr>
          <a:lstStyle/>
          <a:p>
            <a:pPr lvl="0"/>
            <a:r>
              <a:rPr lang="en-US" sz="2100" dirty="0"/>
              <a:t>Does anyone have any questions?</a:t>
            </a:r>
          </a:p>
          <a:p>
            <a:pPr lvl="0"/>
            <a:r>
              <a:rPr lang="en-US" dirty="0"/>
              <a:t>addyouremail@freepik.com </a:t>
            </a:r>
          </a:p>
          <a:p>
            <a:pPr lvl="0"/>
            <a:r>
              <a:rPr lang="en-US" dirty="0"/>
              <a:t>+91  620 421 838 </a:t>
            </a:r>
          </a:p>
          <a:p>
            <a:pPr lvl="0"/>
            <a:r>
              <a:rPr lang="en-US" dirty="0"/>
              <a:t>yourwebsite.com</a:t>
            </a:r>
          </a:p>
        </p:txBody>
      </p:sp>
      <p:sp>
        <p:nvSpPr>
          <p:cNvPr id="264" name="Google Shape;264;p13"/>
          <p:cNvSpPr txBox="1"/>
          <p:nvPr/>
        </p:nvSpPr>
        <p:spPr>
          <a:xfrm>
            <a:off x="3072000" y="4264655"/>
            <a:ext cx="3000000" cy="434700"/>
          </a:xfrm>
          <a:prstGeom prst="rect">
            <a:avLst/>
          </a:prstGeom>
          <a:noFill/>
          <a:ln>
            <a:noFill/>
          </a:ln>
        </p:spPr>
        <p:txBody>
          <a:bodyPr spcFirstLastPara="1" wrap="square" lIns="91425" tIns="91425" rIns="91425" bIns="91425" anchor="t" anchorCtr="0">
            <a:noAutofit/>
          </a:bodyPr>
          <a:lstStyle/>
          <a:p>
            <a:pPr marL="0" marR="0" lvl="0" indent="0" algn="ctr" rtl="0">
              <a:spcBef>
                <a:spcPts val="300"/>
              </a:spcBef>
              <a:spcAft>
                <a:spcPts val="0"/>
              </a:spcAft>
              <a:buClr>
                <a:srgbClr val="434343"/>
              </a:buClr>
              <a:buSzPts val="1200"/>
              <a:buFont typeface="Anaheim"/>
              <a:buNone/>
            </a:pPr>
            <a:r>
              <a:rPr lang="en-US" sz="10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Please keep this slide for attribution</a:t>
            </a:r>
            <a:endParaRPr sz="1000" b="0" i="0" u="none" strike="noStrike" cap="none"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p:txBody>
      </p:sp>
      <p:sp>
        <p:nvSpPr>
          <p:cNvPr id="15" name="Rectángulo: una sola esquina redondeada 14">
            <a:extLst>
              <a:ext uri="{FF2B5EF4-FFF2-40B4-BE49-F238E27FC236}">
                <a16:creationId xmlns:a16="http://schemas.microsoft.com/office/drawing/2014/main" id="{058FC670-691E-449C-D169-C027EFD71D6A}"/>
              </a:ext>
            </a:extLst>
          </p:cNvPr>
          <p:cNvSpPr/>
          <p:nvPr/>
        </p:nvSpPr>
        <p:spPr>
          <a:xfrm>
            <a:off x="4287474" y="2992644"/>
            <a:ext cx="569051" cy="569051"/>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Rectángulo: una sola esquina redondeada 15">
            <a:extLst>
              <a:ext uri="{FF2B5EF4-FFF2-40B4-BE49-F238E27FC236}">
                <a16:creationId xmlns:a16="http://schemas.microsoft.com/office/drawing/2014/main" id="{F0D9708C-D65E-0729-AB3F-927753132650}"/>
              </a:ext>
            </a:extLst>
          </p:cNvPr>
          <p:cNvSpPr/>
          <p:nvPr/>
        </p:nvSpPr>
        <p:spPr>
          <a:xfrm>
            <a:off x="5120847" y="2992644"/>
            <a:ext cx="569051" cy="569051"/>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 name="Rectángulo: una sola esquina redondeada 16">
            <a:extLst>
              <a:ext uri="{FF2B5EF4-FFF2-40B4-BE49-F238E27FC236}">
                <a16:creationId xmlns:a16="http://schemas.microsoft.com/office/drawing/2014/main" id="{21007643-C8F4-9F93-4D92-4AE78A517C82}"/>
              </a:ext>
            </a:extLst>
          </p:cNvPr>
          <p:cNvSpPr/>
          <p:nvPr/>
        </p:nvSpPr>
        <p:spPr>
          <a:xfrm>
            <a:off x="3454101" y="2992644"/>
            <a:ext cx="569051" cy="569051"/>
          </a:xfrm>
          <a:prstGeom prst="round1Rect">
            <a:avLst>
              <a:gd name="adj" fmla="val 3172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 name="Google Shape;11032;p20">
            <a:extLst>
              <a:ext uri="{FF2B5EF4-FFF2-40B4-BE49-F238E27FC236}">
                <a16:creationId xmlns:a16="http://schemas.microsoft.com/office/drawing/2014/main" id="{2AEB2AC1-0818-62F1-1B11-1099F2412629}"/>
              </a:ext>
            </a:extLst>
          </p:cNvPr>
          <p:cNvSpPr/>
          <p:nvPr/>
        </p:nvSpPr>
        <p:spPr>
          <a:xfrm>
            <a:off x="3565789" y="3112482"/>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tx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 name="Google Shape;11033;p20">
            <a:extLst>
              <a:ext uri="{FF2B5EF4-FFF2-40B4-BE49-F238E27FC236}">
                <a16:creationId xmlns:a16="http://schemas.microsoft.com/office/drawing/2014/main" id="{723CEC70-F3F8-F32D-3DEE-078E952AECAC}"/>
              </a:ext>
            </a:extLst>
          </p:cNvPr>
          <p:cNvGrpSpPr/>
          <p:nvPr/>
        </p:nvGrpSpPr>
        <p:grpSpPr>
          <a:xfrm>
            <a:off x="5232344" y="3109142"/>
            <a:ext cx="346056" cy="345674"/>
            <a:chOff x="3303268" y="3817349"/>
            <a:chExt cx="346056" cy="345674"/>
          </a:xfrm>
          <a:solidFill>
            <a:schemeClr val="tx1"/>
          </a:solidFill>
        </p:grpSpPr>
        <p:sp>
          <p:nvSpPr>
            <p:cNvPr id="6" name="Google Shape;11034;p20">
              <a:extLst>
                <a:ext uri="{FF2B5EF4-FFF2-40B4-BE49-F238E27FC236}">
                  <a16:creationId xmlns:a16="http://schemas.microsoft.com/office/drawing/2014/main" id="{3292AF01-0E12-82EC-D2F3-11B0EDBB2381}"/>
                </a:ext>
              </a:extLst>
            </p:cNvPr>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 name="Google Shape;11035;p20">
              <a:extLst>
                <a:ext uri="{FF2B5EF4-FFF2-40B4-BE49-F238E27FC236}">
                  <a16:creationId xmlns:a16="http://schemas.microsoft.com/office/drawing/2014/main" id="{A54F12DE-149E-70C5-E1AB-97193833EE65}"/>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11036;p20">
              <a:extLst>
                <a:ext uri="{FF2B5EF4-FFF2-40B4-BE49-F238E27FC236}">
                  <a16:creationId xmlns:a16="http://schemas.microsoft.com/office/drawing/2014/main" id="{47D8C3C5-5957-E33F-563A-25F513D4437C}"/>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11037;p20">
              <a:extLst>
                <a:ext uri="{FF2B5EF4-FFF2-40B4-BE49-F238E27FC236}">
                  <a16:creationId xmlns:a16="http://schemas.microsoft.com/office/drawing/2014/main" id="{74109E4B-119A-0A26-7CB5-F4557028DB84}"/>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 name="Google Shape;11038;p20">
            <a:extLst>
              <a:ext uri="{FF2B5EF4-FFF2-40B4-BE49-F238E27FC236}">
                <a16:creationId xmlns:a16="http://schemas.microsoft.com/office/drawing/2014/main" id="{A2EC1E0C-FD9E-A1B0-3360-E83D881989A6}"/>
              </a:ext>
            </a:extLst>
          </p:cNvPr>
          <p:cNvGrpSpPr/>
          <p:nvPr/>
        </p:nvGrpSpPr>
        <p:grpSpPr>
          <a:xfrm>
            <a:off x="4398972" y="3109142"/>
            <a:ext cx="346056" cy="345674"/>
            <a:chOff x="3752358" y="3817349"/>
            <a:chExt cx="346056" cy="345674"/>
          </a:xfrm>
          <a:solidFill>
            <a:schemeClr val="tx1"/>
          </a:solidFill>
        </p:grpSpPr>
        <p:sp>
          <p:nvSpPr>
            <p:cNvPr id="11" name="Google Shape;11039;p20">
              <a:extLst>
                <a:ext uri="{FF2B5EF4-FFF2-40B4-BE49-F238E27FC236}">
                  <a16:creationId xmlns:a16="http://schemas.microsoft.com/office/drawing/2014/main" id="{2EF4496E-15E1-D26C-C775-0A81C1DE712D}"/>
                </a:ext>
              </a:extLst>
            </p:cNvPr>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11040;p20">
              <a:extLst>
                <a:ext uri="{FF2B5EF4-FFF2-40B4-BE49-F238E27FC236}">
                  <a16:creationId xmlns:a16="http://schemas.microsoft.com/office/drawing/2014/main" id="{38E5FCF5-6969-D4DF-9887-B8C06EB091CC}"/>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11041;p20">
              <a:extLst>
                <a:ext uri="{FF2B5EF4-FFF2-40B4-BE49-F238E27FC236}">
                  <a16:creationId xmlns:a16="http://schemas.microsoft.com/office/drawing/2014/main" id="{00EC5BFD-8F5E-B4B6-3462-8B18F059E361}"/>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11042;p20">
              <a:extLst>
                <a:ext uri="{FF2B5EF4-FFF2-40B4-BE49-F238E27FC236}">
                  <a16:creationId xmlns:a16="http://schemas.microsoft.com/office/drawing/2014/main" id="{CBECFBF7-A50C-39EF-E0B1-027DE7A1FB4B}"/>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500" fill="hold"/>
                                        <p:tgtEl>
                                          <p:spTgt spid="4"/>
                                        </p:tgtEl>
                                        <p:attrNameLst>
                                          <p:attrName>ppt_w</p:attrName>
                                        </p:attrNameLst>
                                      </p:cBhvr>
                                      <p:tavLst>
                                        <p:tav tm="0">
                                          <p:val>
                                            <p:fltVal val="0"/>
                                          </p:val>
                                        </p:tav>
                                        <p:tav tm="100000">
                                          <p:val>
                                            <p:strVal val="#ppt_w"/>
                                          </p:val>
                                        </p:tav>
                                      </p:tavLst>
                                    </p:anim>
                                    <p:anim calcmode="lin" valueType="num">
                                      <p:cBhvr>
                                        <p:cTn id="22" dur="500" fill="hold"/>
                                        <p:tgtEl>
                                          <p:spTgt spid="4"/>
                                        </p:tgtEl>
                                        <p:attrNameLst>
                                          <p:attrName>ppt_h</p:attrName>
                                        </p:attrNameLst>
                                      </p:cBhvr>
                                      <p:tavLst>
                                        <p:tav tm="0">
                                          <p:val>
                                            <p:fltVal val="0"/>
                                          </p:val>
                                        </p:tav>
                                        <p:tav tm="100000">
                                          <p:val>
                                            <p:strVal val="#ppt_h"/>
                                          </p:val>
                                        </p:tav>
                                      </p:tavLst>
                                    </p:anim>
                                    <p:animEffect transition="in" filter="fade">
                                      <p:cBhvr>
                                        <p:cTn id="23" dur="500"/>
                                        <p:tgtEl>
                                          <p:spTgt spid="4"/>
                                        </p:tgtEl>
                                      </p:cBhvr>
                                    </p:animEffect>
                                  </p:childTnLst>
                                </p:cTn>
                              </p:par>
                              <p:par>
                                <p:cTn id="24" presetID="53" presetClass="entr" presetSubtype="16" fill="hold" nodeType="with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p:cTn id="26" dur="500" fill="hold"/>
                                        <p:tgtEl>
                                          <p:spTgt spid="10"/>
                                        </p:tgtEl>
                                        <p:attrNameLst>
                                          <p:attrName>ppt_w</p:attrName>
                                        </p:attrNameLst>
                                      </p:cBhvr>
                                      <p:tavLst>
                                        <p:tav tm="0">
                                          <p:val>
                                            <p:fltVal val="0"/>
                                          </p:val>
                                        </p:tav>
                                        <p:tav tm="100000">
                                          <p:val>
                                            <p:strVal val="#ppt_w"/>
                                          </p:val>
                                        </p:tav>
                                      </p:tavLst>
                                    </p:anim>
                                    <p:anim calcmode="lin" valueType="num">
                                      <p:cBhvr>
                                        <p:cTn id="27" dur="500" fill="hold"/>
                                        <p:tgtEl>
                                          <p:spTgt spid="10"/>
                                        </p:tgtEl>
                                        <p:attrNameLst>
                                          <p:attrName>ppt_h</p:attrName>
                                        </p:attrNameLst>
                                      </p:cBhvr>
                                      <p:tavLst>
                                        <p:tav tm="0">
                                          <p:val>
                                            <p:fltVal val="0"/>
                                          </p:val>
                                        </p:tav>
                                        <p:tav tm="100000">
                                          <p:val>
                                            <p:strVal val="#ppt_h"/>
                                          </p:val>
                                        </p:tav>
                                      </p:tavLst>
                                    </p:anim>
                                    <p:animEffect transition="in" filter="fade">
                                      <p:cBhvr>
                                        <p:cTn id="28" dur="500"/>
                                        <p:tgtEl>
                                          <p:spTgt spid="10"/>
                                        </p:tgtEl>
                                      </p:cBhvr>
                                    </p:animEffect>
                                  </p:childTnLst>
                                </p:cTn>
                              </p:par>
                              <p:par>
                                <p:cTn id="29" presetID="53" presetClass="entr" presetSubtype="16" fill="hold" nodeType="with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500" fill="hold"/>
                                        <p:tgtEl>
                                          <p:spTgt spid="5"/>
                                        </p:tgtEl>
                                        <p:attrNameLst>
                                          <p:attrName>ppt_w</p:attrName>
                                        </p:attrNameLst>
                                      </p:cBhvr>
                                      <p:tavLst>
                                        <p:tav tm="0">
                                          <p:val>
                                            <p:fltVal val="0"/>
                                          </p:val>
                                        </p:tav>
                                        <p:tav tm="100000">
                                          <p:val>
                                            <p:strVal val="#ppt_w"/>
                                          </p:val>
                                        </p:tav>
                                      </p:tavLst>
                                    </p:anim>
                                    <p:anim calcmode="lin" valueType="num">
                                      <p:cBhvr>
                                        <p:cTn id="32" dur="500" fill="hold"/>
                                        <p:tgtEl>
                                          <p:spTgt spid="5"/>
                                        </p:tgtEl>
                                        <p:attrNameLst>
                                          <p:attrName>ppt_h</p:attrName>
                                        </p:attrNameLst>
                                      </p:cBhvr>
                                      <p:tavLst>
                                        <p:tav tm="0">
                                          <p:val>
                                            <p:fltVal val="0"/>
                                          </p:val>
                                        </p:tav>
                                        <p:tav tm="100000">
                                          <p:val>
                                            <p:strVal val="#ppt_h"/>
                                          </p:val>
                                        </p:tav>
                                      </p:tavLst>
                                    </p:anim>
                                    <p:animEffect transition="in" filter="fade">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7" name="Rectangle: Single Corner Rounded 6">
            <a:extLst>
              <a:ext uri="{FF2B5EF4-FFF2-40B4-BE49-F238E27FC236}">
                <a16:creationId xmlns:a16="http://schemas.microsoft.com/office/drawing/2014/main" id="{A74CD01A-AABE-6F21-06BD-D9D9AD91D0D6}"/>
              </a:ext>
            </a:extLst>
          </p:cNvPr>
          <p:cNvSpPr/>
          <p:nvPr/>
        </p:nvSpPr>
        <p:spPr>
          <a:xfrm>
            <a:off x="1341657" y="3320957"/>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angle: Single Corner Rounded 4">
            <a:extLst>
              <a:ext uri="{FF2B5EF4-FFF2-40B4-BE49-F238E27FC236}">
                <a16:creationId xmlns:a16="http://schemas.microsoft.com/office/drawing/2014/main" id="{267B0B55-B8B7-B760-11D9-BB04AFF28C17}"/>
              </a:ext>
            </a:extLst>
          </p:cNvPr>
          <p:cNvSpPr/>
          <p:nvPr/>
        </p:nvSpPr>
        <p:spPr>
          <a:xfrm>
            <a:off x="5104638" y="1850578"/>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Rectangle: Single Corner Rounded 3">
            <a:extLst>
              <a:ext uri="{FF2B5EF4-FFF2-40B4-BE49-F238E27FC236}">
                <a16:creationId xmlns:a16="http://schemas.microsoft.com/office/drawing/2014/main" id="{9C5451D7-E40B-3363-08D6-B813AEF75030}"/>
              </a:ext>
            </a:extLst>
          </p:cNvPr>
          <p:cNvSpPr/>
          <p:nvPr/>
        </p:nvSpPr>
        <p:spPr>
          <a:xfrm>
            <a:off x="1341657" y="1850578"/>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2" name="Google Shape;92;p3"/>
          <p:cNvSpPr txBox="1">
            <a:spLocks noGrp="1"/>
          </p:cNvSpPr>
          <p:nvPr>
            <p:ph type="body" idx="1"/>
          </p:nvPr>
        </p:nvSpPr>
        <p:spPr/>
        <p:txBody>
          <a:bodyPr/>
          <a:lstStyle/>
          <a:p>
            <a:pPr lvl="0"/>
            <a:r>
              <a:rPr lang="en-US" dirty="0"/>
              <a:t>Rp. …………..</a:t>
            </a:r>
          </a:p>
        </p:txBody>
      </p:sp>
      <p:sp>
        <p:nvSpPr>
          <p:cNvPr id="93" name="Google Shape;93;p3"/>
          <p:cNvSpPr txBox="1">
            <a:spLocks noGrp="1"/>
          </p:cNvSpPr>
          <p:nvPr>
            <p:ph type="body" idx="2"/>
          </p:nvPr>
        </p:nvSpPr>
        <p:spPr/>
        <p:txBody>
          <a:bodyPr/>
          <a:lstStyle/>
          <a:p>
            <a:pPr lvl="0"/>
            <a:r>
              <a:rPr lang="en-US" dirty="0" err="1"/>
              <a:t>Biaya</a:t>
            </a:r>
            <a:endParaRPr lang="en-US" dirty="0"/>
          </a:p>
        </p:txBody>
      </p:sp>
      <p:sp>
        <p:nvSpPr>
          <p:cNvPr id="94" name="Google Shape;94;p3"/>
          <p:cNvSpPr txBox="1">
            <a:spLocks noGrp="1"/>
          </p:cNvSpPr>
          <p:nvPr>
            <p:ph type="body" idx="3"/>
          </p:nvPr>
        </p:nvSpPr>
        <p:spPr/>
        <p:txBody>
          <a:bodyPr/>
          <a:lstStyle/>
          <a:p>
            <a:pPr lvl="0"/>
            <a:r>
              <a:rPr lang="en-US" dirty="0"/>
              <a:t>01</a:t>
            </a:r>
          </a:p>
        </p:txBody>
      </p:sp>
      <p:sp>
        <p:nvSpPr>
          <p:cNvPr id="95" name="Google Shape;95;p3"/>
          <p:cNvSpPr txBox="1">
            <a:spLocks noGrp="1"/>
          </p:cNvSpPr>
          <p:nvPr>
            <p:ph type="body" idx="4"/>
          </p:nvPr>
        </p:nvSpPr>
        <p:spPr/>
        <p:txBody>
          <a:bodyPr>
            <a:noAutofit/>
          </a:bodyPr>
          <a:lstStyle/>
          <a:p>
            <a:pPr lvl="0"/>
            <a:r>
              <a:rPr lang="en-US" dirty="0"/>
              <a:t>….. </a:t>
            </a:r>
            <a:r>
              <a:rPr lang="en-US" dirty="0" err="1"/>
              <a:t>Bulan</a:t>
            </a:r>
            <a:r>
              <a:rPr lang="en-US" dirty="0"/>
              <a:t>, ….. Hari </a:t>
            </a:r>
            <a:br>
              <a:rPr lang="en-US" dirty="0"/>
            </a:br>
            <a:endParaRPr lang="en-US" dirty="0"/>
          </a:p>
        </p:txBody>
      </p:sp>
      <p:sp>
        <p:nvSpPr>
          <p:cNvPr id="96" name="Google Shape;96;p3"/>
          <p:cNvSpPr txBox="1">
            <a:spLocks noGrp="1"/>
          </p:cNvSpPr>
          <p:nvPr>
            <p:ph type="body" idx="5"/>
          </p:nvPr>
        </p:nvSpPr>
        <p:spPr/>
        <p:txBody>
          <a:bodyPr/>
          <a:lstStyle/>
          <a:p>
            <a:pPr lvl="0"/>
            <a:r>
              <a:rPr lang="en-US" dirty="0"/>
              <a:t>Waktu</a:t>
            </a:r>
          </a:p>
        </p:txBody>
      </p:sp>
      <p:sp>
        <p:nvSpPr>
          <p:cNvPr id="97" name="Google Shape;97;p3"/>
          <p:cNvSpPr txBox="1">
            <a:spLocks noGrp="1"/>
          </p:cNvSpPr>
          <p:nvPr>
            <p:ph type="body" idx="6"/>
          </p:nvPr>
        </p:nvSpPr>
        <p:spPr/>
        <p:txBody>
          <a:bodyPr/>
          <a:lstStyle/>
          <a:p>
            <a:pPr lvl="0"/>
            <a:r>
              <a:rPr lang="en-US"/>
              <a:t>02</a:t>
            </a:r>
          </a:p>
        </p:txBody>
      </p:sp>
      <p:sp>
        <p:nvSpPr>
          <p:cNvPr id="101" name="Google Shape;101;p3"/>
          <p:cNvSpPr txBox="1">
            <a:spLocks noGrp="1"/>
          </p:cNvSpPr>
          <p:nvPr>
            <p:ph type="body" idx="13"/>
          </p:nvPr>
        </p:nvSpPr>
        <p:spPr/>
        <p:txBody>
          <a:bodyPr>
            <a:noAutofit/>
          </a:bodyPr>
          <a:lstStyle/>
          <a:p>
            <a:pPr lvl="0"/>
            <a:r>
              <a:rPr lang="en-US" dirty="0"/>
              <a:t>…….. </a:t>
            </a:r>
            <a:r>
              <a:rPr lang="en-US" dirty="0" err="1"/>
              <a:t>Manusia</a:t>
            </a:r>
            <a:r>
              <a:rPr lang="en-US" dirty="0"/>
              <a:t> </a:t>
            </a:r>
            <a:br>
              <a:rPr lang="en-US" dirty="0"/>
            </a:br>
            <a:endParaRPr lang="en-US" dirty="0"/>
          </a:p>
        </p:txBody>
      </p:sp>
      <p:sp>
        <p:nvSpPr>
          <p:cNvPr id="102" name="Google Shape;102;p3"/>
          <p:cNvSpPr txBox="1">
            <a:spLocks noGrp="1"/>
          </p:cNvSpPr>
          <p:nvPr>
            <p:ph type="body" idx="14"/>
          </p:nvPr>
        </p:nvSpPr>
        <p:spPr/>
        <p:txBody>
          <a:bodyPr/>
          <a:lstStyle/>
          <a:p>
            <a:pPr lvl="0"/>
            <a:r>
              <a:rPr lang="en-US" dirty="0"/>
              <a:t>SDM</a:t>
            </a:r>
          </a:p>
        </p:txBody>
      </p:sp>
      <p:sp>
        <p:nvSpPr>
          <p:cNvPr id="103" name="Google Shape;103;p3"/>
          <p:cNvSpPr txBox="1">
            <a:spLocks noGrp="1"/>
          </p:cNvSpPr>
          <p:nvPr>
            <p:ph type="body" idx="15"/>
          </p:nvPr>
        </p:nvSpPr>
        <p:spPr/>
        <p:txBody>
          <a:bodyPr/>
          <a:lstStyle/>
          <a:p>
            <a:pPr lvl="0"/>
            <a:r>
              <a:rPr lang="en-US" dirty="0"/>
              <a:t>03</a:t>
            </a:r>
          </a:p>
        </p:txBody>
      </p:sp>
      <p:sp>
        <p:nvSpPr>
          <p:cNvPr id="91" name="Google Shape;91;p3"/>
          <p:cNvSpPr txBox="1">
            <a:spLocks noGrp="1"/>
          </p:cNvSpPr>
          <p:nvPr>
            <p:ph type="title"/>
          </p:nvPr>
        </p:nvSpPr>
        <p:spPr/>
        <p:txBody>
          <a:bodyPr/>
          <a:lstStyle/>
          <a:p>
            <a:pPr lvl="0"/>
            <a:r>
              <a:rPr lang="en-US" dirty="0" err="1"/>
              <a:t>Estimasi</a:t>
            </a:r>
            <a:r>
              <a:rPr lang="en-US" dirty="0"/>
              <a:t> </a:t>
            </a:r>
          </a:p>
        </p:txBody>
      </p:sp>
      <p:sp>
        <p:nvSpPr>
          <p:cNvPr id="12" name="Google Shape;91;p3">
            <a:extLst>
              <a:ext uri="{FF2B5EF4-FFF2-40B4-BE49-F238E27FC236}">
                <a16:creationId xmlns:a16="http://schemas.microsoft.com/office/drawing/2014/main" id="{4F36E72E-E652-0757-9E2A-C7E140859855}"/>
              </a:ext>
            </a:extLst>
          </p:cNvPr>
          <p:cNvSpPr txBox="1">
            <a:spLocks/>
          </p:cNvSpPr>
          <p:nvPr/>
        </p:nvSpPr>
        <p:spPr>
          <a:xfrm>
            <a:off x="723900" y="976290"/>
            <a:ext cx="7696200" cy="639388"/>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Bebas Neue"/>
              <a:buNone/>
              <a:defRPr sz="3400" b="0" i="0" u="none" strike="noStrike" cap="none">
                <a:solidFill>
                  <a:schemeClr val="tx1"/>
                </a:solidFill>
                <a:latin typeface="Poppins ExtraBold" panose="00000900000000000000" pitchFamily="2" charset="0"/>
                <a:ea typeface="Bebas Neue"/>
                <a:cs typeface="Poppins ExtraBold" panose="00000900000000000000" pitchFamily="2" charset="0"/>
                <a:sym typeface="Bebas Neue"/>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sz="1800" dirty="0">
                <a:latin typeface="Poppins" panose="00000500000000000000" pitchFamily="2" charset="0"/>
                <a:cs typeface="Poppins" panose="00000500000000000000" pitchFamily="2" charset="0"/>
              </a:rPr>
              <a:t>COCOMO I</a:t>
            </a:r>
          </a:p>
        </p:txBody>
      </p:sp>
      <p:cxnSp>
        <p:nvCxnSpPr>
          <p:cNvPr id="14" name="Straight Connector 13">
            <a:extLst>
              <a:ext uri="{FF2B5EF4-FFF2-40B4-BE49-F238E27FC236}">
                <a16:creationId xmlns:a16="http://schemas.microsoft.com/office/drawing/2014/main" id="{78FC3D94-09CE-E20C-F3C1-D32E5DBFDC1F}"/>
              </a:ext>
            </a:extLst>
          </p:cNvPr>
          <p:cNvCxnSpPr/>
          <p:nvPr/>
        </p:nvCxnSpPr>
        <p:spPr>
          <a:xfrm>
            <a:off x="774236" y="982964"/>
            <a:ext cx="218254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7973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xit" presetSubtype="0" fill="hold" grpId="0" nodeType="clickEffect">
                                  <p:stCondLst>
                                    <p:cond delay="0"/>
                                  </p:stCondLst>
                                  <p:childTnLst>
                                    <p:animEffect transition="out" filter="fade">
                                      <p:cBhvr>
                                        <p:cTn id="6" dur="1000" accel="50000">
                                          <p:stCondLst>
                                            <p:cond delay="0"/>
                                          </p:stCondLst>
                                        </p:cTn>
                                        <p:tgtEl>
                                          <p:spTgt spid="4"/>
                                        </p:tgtEl>
                                      </p:cBhvr>
                                    </p:animEffect>
                                    <p:anim calcmode="lin" valueType="num">
                                      <p:cBhvr>
                                        <p:cTn id="7" dur="500" accel="50000">
                                          <p:stCondLst>
                                            <p:cond delay="0"/>
                                          </p:stCondLst>
                                        </p:cTn>
                                        <p:tgtEl>
                                          <p:spTgt spid="4"/>
                                        </p:tgtEl>
                                        <p:attrNameLst>
                                          <p:attrName>ppt_y</p:attrName>
                                        </p:attrNameLst>
                                      </p:cBhvr>
                                      <p:tavLst>
                                        <p:tav tm="0">
                                          <p:val>
                                            <p:strVal val="ppt_y"/>
                                          </p:val>
                                        </p:tav>
                                        <p:tav tm="100000">
                                          <p:val>
                                            <p:strVal val="ppt_y+.1"/>
                                          </p:val>
                                        </p:tav>
                                      </p:tavLst>
                                    </p:anim>
                                    <p:anim calcmode="lin" valueType="num">
                                      <p:cBhvr>
                                        <p:cTn id="8" dur="500" decel="50000">
                                          <p:stCondLst>
                                            <p:cond delay="500"/>
                                          </p:stCondLst>
                                        </p:cTn>
                                        <p:tgtEl>
                                          <p:spTgt spid="4"/>
                                        </p:tgtEl>
                                        <p:attrNameLst>
                                          <p:attrName>ppt_y</p:attrName>
                                        </p:attrNameLst>
                                      </p:cBhvr>
                                      <p:tavLst>
                                        <p:tav tm="0">
                                          <p:val>
                                            <p:strVal val="ppt_y"/>
                                          </p:val>
                                        </p:tav>
                                        <p:tav tm="100000">
                                          <p:val>
                                            <p:strVal val="ppt_y-.1"/>
                                          </p:val>
                                        </p:tav>
                                      </p:tavLst>
                                    </p:anim>
                                    <p:anim calcmode="lin" valueType="num">
                                      <p:cBhvr>
                                        <p:cTn id="9" dur="500" accel="50000">
                                          <p:stCondLst>
                                            <p:cond delay="500"/>
                                          </p:stCondLst>
                                        </p:cTn>
                                        <p:tgtEl>
                                          <p:spTgt spid="4"/>
                                        </p:tgtEl>
                                        <p:attrNameLst>
                                          <p:attrName>ppt_x</p:attrName>
                                        </p:attrNameLst>
                                      </p:cBhvr>
                                      <p:tavLst>
                                        <p:tav tm="0">
                                          <p:val>
                                            <p:strVal val="ppt_x"/>
                                          </p:val>
                                        </p:tav>
                                        <p:tav tm="100000">
                                          <p:val>
                                            <p:strVal val="ppt_x+.4"/>
                                          </p:val>
                                        </p:tav>
                                      </p:tavLst>
                                    </p:anim>
                                    <p:anim calcmode="lin" valueType="num">
                                      <p:cBhvr>
                                        <p:cTn id="10" dur="1000"/>
                                        <p:tgtEl>
                                          <p:spTgt spid="4"/>
                                        </p:tgtEl>
                                        <p:attrNameLst>
                                          <p:attrName>ppt_h</p:attrName>
                                        </p:attrNameLst>
                                      </p:cBhvr>
                                      <p:tavLst>
                                        <p:tav tm="0">
                                          <p:val>
                                            <p:strVal val="ppt_h"/>
                                          </p:val>
                                        </p:tav>
                                        <p:tav tm="100000">
                                          <p:val>
                                            <p:strVal val="ppt_h"/>
                                          </p:val>
                                        </p:tav>
                                      </p:tavLst>
                                    </p:anim>
                                    <p:anim calcmode="lin" valueType="num">
                                      <p:cBhvr>
                                        <p:cTn id="11" dur="500" accel="50000">
                                          <p:stCondLst>
                                            <p:cond delay="0"/>
                                          </p:stCondLst>
                                        </p:cTn>
                                        <p:tgtEl>
                                          <p:spTgt spid="4"/>
                                        </p:tgtEl>
                                        <p:attrNameLst>
                                          <p:attrName>ppt_w</p:attrName>
                                        </p:attrNameLst>
                                      </p:cBhvr>
                                      <p:tavLst>
                                        <p:tav tm="0">
                                          <p:val>
                                            <p:strVal val="ppt_w"/>
                                          </p:val>
                                        </p:tav>
                                        <p:tav tm="100000">
                                          <p:val>
                                            <p:strVal val="ppt_w*.05"/>
                                          </p:val>
                                        </p:tav>
                                      </p:tavLst>
                                    </p:anim>
                                    <p:anim calcmode="lin" valueType="num">
                                      <p:cBhvr>
                                        <p:cTn id="12" dur="500" decel="50000">
                                          <p:stCondLst>
                                            <p:cond delay="500"/>
                                          </p:stCondLst>
                                        </p:cTn>
                                        <p:tgtEl>
                                          <p:spTgt spid="4"/>
                                        </p:tgtEl>
                                        <p:attrNameLst>
                                          <p:attrName>ppt_w</p:attrName>
                                        </p:attrNameLst>
                                      </p:cBhvr>
                                      <p:tavLst>
                                        <p:tav tm="0">
                                          <p:val>
                                            <p:strVal val="ppt_w"/>
                                          </p:val>
                                        </p:tav>
                                        <p:tav tm="100000">
                                          <p:val>
                                            <p:strVal val="ppt_w/.05"/>
                                          </p:val>
                                        </p:tav>
                                      </p:tavLst>
                                    </p:anim>
                                    <p:anim calcmode="lin" valueType="num">
                                      <p:cBhvr>
                                        <p:cTn id="13" dur="500" accel="50000">
                                          <p:stCondLst>
                                            <p:cond delay="500"/>
                                          </p:stCondLst>
                                        </p:cTn>
                                        <p:tgtEl>
                                          <p:spTgt spid="4"/>
                                        </p:tgtEl>
                                        <p:attrNameLst>
                                          <p:attrName>style.rotation</p:attrName>
                                        </p:attrNameLst>
                                      </p:cBhvr>
                                      <p:tavLst>
                                        <p:tav tm="0">
                                          <p:val>
                                            <p:fltVal val="0"/>
                                          </p:val>
                                        </p:tav>
                                        <p:tav tm="100000">
                                          <p:val>
                                            <p:fltVal val="-90"/>
                                          </p:val>
                                        </p:tav>
                                      </p:tavLst>
                                    </p:anim>
                                    <p:set>
                                      <p:cBhvr>
                                        <p:cTn id="14"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BD807B-9AE4-EA07-2027-E4C0D53A1766}"/>
              </a:ext>
            </a:extLst>
          </p:cNvPr>
          <p:cNvSpPr>
            <a:spLocks noGrp="1"/>
          </p:cNvSpPr>
          <p:nvPr>
            <p:ph type="title"/>
          </p:nvPr>
        </p:nvSpPr>
        <p:spPr>
          <a:xfrm>
            <a:off x="723900" y="552450"/>
            <a:ext cx="7696200" cy="715566"/>
          </a:xfrm>
        </p:spPr>
        <p:txBody>
          <a:bodyPr/>
          <a:lstStyle/>
          <a:p>
            <a:r>
              <a:rPr lang="es-ES" dirty="0" err="1"/>
              <a:t>Icon</a:t>
            </a:r>
            <a:r>
              <a:rPr lang="es-ES" dirty="0"/>
              <a:t> pack</a:t>
            </a:r>
          </a:p>
        </p:txBody>
      </p:sp>
      <p:grpSp>
        <p:nvGrpSpPr>
          <p:cNvPr id="453" name="Grupo 452">
            <a:extLst>
              <a:ext uri="{FF2B5EF4-FFF2-40B4-BE49-F238E27FC236}">
                <a16:creationId xmlns:a16="http://schemas.microsoft.com/office/drawing/2014/main" id="{A8402DF5-68B3-4A88-0E2A-497372193818}"/>
              </a:ext>
            </a:extLst>
          </p:cNvPr>
          <p:cNvGrpSpPr/>
          <p:nvPr/>
        </p:nvGrpSpPr>
        <p:grpSpPr>
          <a:xfrm>
            <a:off x="7786688" y="4195763"/>
            <a:ext cx="393700" cy="395288"/>
            <a:chOff x="7786688" y="4195763"/>
            <a:chExt cx="393700" cy="395288"/>
          </a:xfrm>
          <a:solidFill>
            <a:schemeClr val="tx1"/>
          </a:solidFill>
        </p:grpSpPr>
        <p:sp>
          <p:nvSpPr>
            <p:cNvPr id="205" name="Freeform 5">
              <a:extLst>
                <a:ext uri="{FF2B5EF4-FFF2-40B4-BE49-F238E27FC236}">
                  <a16:creationId xmlns:a16="http://schemas.microsoft.com/office/drawing/2014/main" id="{3A998DE7-1478-2633-163C-EF9465798E68}"/>
                </a:ext>
              </a:extLst>
            </p:cNvPr>
            <p:cNvSpPr>
              <a:spLocks noEditPoints="1"/>
            </p:cNvSpPr>
            <p:nvPr/>
          </p:nvSpPr>
          <p:spPr bwMode="auto">
            <a:xfrm>
              <a:off x="7786688" y="4344988"/>
              <a:ext cx="393700" cy="246063"/>
            </a:xfrm>
            <a:custGeom>
              <a:avLst/>
              <a:gdLst>
                <a:gd name="T0" fmla="*/ 9995 w 10143"/>
                <a:gd name="T1" fmla="*/ 6034 h 6332"/>
                <a:gd name="T2" fmla="*/ 9032 w 10143"/>
                <a:gd name="T3" fmla="*/ 6034 h 6332"/>
                <a:gd name="T4" fmla="*/ 9032 w 10143"/>
                <a:gd name="T5" fmla="*/ 148 h 6332"/>
                <a:gd name="T6" fmla="*/ 8883 w 10143"/>
                <a:gd name="T7" fmla="*/ 0 h 6332"/>
                <a:gd name="T8" fmla="*/ 7295 w 10143"/>
                <a:gd name="T9" fmla="*/ 0 h 6332"/>
                <a:gd name="T10" fmla="*/ 7146 w 10143"/>
                <a:gd name="T11" fmla="*/ 148 h 6332"/>
                <a:gd name="T12" fmla="*/ 7146 w 10143"/>
                <a:gd name="T13" fmla="*/ 6034 h 6332"/>
                <a:gd name="T14" fmla="*/ 6015 w 10143"/>
                <a:gd name="T15" fmla="*/ 6034 h 6332"/>
                <a:gd name="T16" fmla="*/ 6015 w 10143"/>
                <a:gd name="T17" fmla="*/ 1895 h 6332"/>
                <a:gd name="T18" fmla="*/ 5866 w 10143"/>
                <a:gd name="T19" fmla="*/ 1746 h 6332"/>
                <a:gd name="T20" fmla="*/ 4278 w 10143"/>
                <a:gd name="T21" fmla="*/ 1746 h 6332"/>
                <a:gd name="T22" fmla="*/ 4129 w 10143"/>
                <a:gd name="T23" fmla="*/ 1895 h 6332"/>
                <a:gd name="T24" fmla="*/ 4129 w 10143"/>
                <a:gd name="T25" fmla="*/ 6034 h 6332"/>
                <a:gd name="T26" fmla="*/ 2998 w 10143"/>
                <a:gd name="T27" fmla="*/ 6034 h 6332"/>
                <a:gd name="T28" fmla="*/ 2998 w 10143"/>
                <a:gd name="T29" fmla="*/ 2689 h 6332"/>
                <a:gd name="T30" fmla="*/ 2849 w 10143"/>
                <a:gd name="T31" fmla="*/ 2540 h 6332"/>
                <a:gd name="T32" fmla="*/ 1261 w 10143"/>
                <a:gd name="T33" fmla="*/ 2540 h 6332"/>
                <a:gd name="T34" fmla="*/ 1112 w 10143"/>
                <a:gd name="T35" fmla="*/ 2689 h 6332"/>
                <a:gd name="T36" fmla="*/ 1112 w 10143"/>
                <a:gd name="T37" fmla="*/ 6034 h 6332"/>
                <a:gd name="T38" fmla="*/ 149 w 10143"/>
                <a:gd name="T39" fmla="*/ 6034 h 6332"/>
                <a:gd name="T40" fmla="*/ 0 w 10143"/>
                <a:gd name="T41" fmla="*/ 6183 h 6332"/>
                <a:gd name="T42" fmla="*/ 149 w 10143"/>
                <a:gd name="T43" fmla="*/ 6332 h 6332"/>
                <a:gd name="T44" fmla="*/ 9995 w 10143"/>
                <a:gd name="T45" fmla="*/ 6332 h 6332"/>
                <a:gd name="T46" fmla="*/ 10143 w 10143"/>
                <a:gd name="T47" fmla="*/ 6183 h 6332"/>
                <a:gd name="T48" fmla="*/ 9995 w 10143"/>
                <a:gd name="T49" fmla="*/ 6034 h 6332"/>
                <a:gd name="T50" fmla="*/ 2700 w 10143"/>
                <a:gd name="T51" fmla="*/ 6034 h 6332"/>
                <a:gd name="T52" fmla="*/ 1410 w 10143"/>
                <a:gd name="T53" fmla="*/ 6034 h 6332"/>
                <a:gd name="T54" fmla="*/ 1410 w 10143"/>
                <a:gd name="T55" fmla="*/ 2838 h 6332"/>
                <a:gd name="T56" fmla="*/ 2700 w 10143"/>
                <a:gd name="T57" fmla="*/ 2838 h 6332"/>
                <a:gd name="T58" fmla="*/ 2700 w 10143"/>
                <a:gd name="T59" fmla="*/ 6034 h 6332"/>
                <a:gd name="T60" fmla="*/ 5717 w 10143"/>
                <a:gd name="T61" fmla="*/ 6034 h 6332"/>
                <a:gd name="T62" fmla="*/ 4427 w 10143"/>
                <a:gd name="T63" fmla="*/ 6034 h 6332"/>
                <a:gd name="T64" fmla="*/ 4427 w 10143"/>
                <a:gd name="T65" fmla="*/ 2044 h 6332"/>
                <a:gd name="T66" fmla="*/ 5717 w 10143"/>
                <a:gd name="T67" fmla="*/ 2044 h 6332"/>
                <a:gd name="T68" fmla="*/ 5717 w 10143"/>
                <a:gd name="T69" fmla="*/ 6034 h 6332"/>
                <a:gd name="T70" fmla="*/ 8734 w 10143"/>
                <a:gd name="T71" fmla="*/ 6034 h 6332"/>
                <a:gd name="T72" fmla="*/ 7444 w 10143"/>
                <a:gd name="T73" fmla="*/ 6034 h 6332"/>
                <a:gd name="T74" fmla="*/ 7444 w 10143"/>
                <a:gd name="T75" fmla="*/ 297 h 6332"/>
                <a:gd name="T76" fmla="*/ 8734 w 10143"/>
                <a:gd name="T77" fmla="*/ 297 h 6332"/>
                <a:gd name="T78" fmla="*/ 8734 w 10143"/>
                <a:gd name="T79" fmla="*/ 6034 h 6332"/>
                <a:gd name="T80" fmla="*/ 8734 w 10143"/>
                <a:gd name="T81" fmla="*/ 6034 h 6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43" h="6332">
                  <a:moveTo>
                    <a:pt x="9995" y="6034"/>
                  </a:moveTo>
                  <a:lnTo>
                    <a:pt x="9032" y="6034"/>
                  </a:lnTo>
                  <a:lnTo>
                    <a:pt x="9032" y="148"/>
                  </a:lnTo>
                  <a:cubicBezTo>
                    <a:pt x="9032" y="66"/>
                    <a:pt x="8965" y="0"/>
                    <a:pt x="8883" y="0"/>
                  </a:cubicBezTo>
                  <a:lnTo>
                    <a:pt x="7295" y="0"/>
                  </a:lnTo>
                  <a:cubicBezTo>
                    <a:pt x="7213" y="0"/>
                    <a:pt x="7146" y="66"/>
                    <a:pt x="7146" y="148"/>
                  </a:cubicBezTo>
                  <a:lnTo>
                    <a:pt x="7146" y="6034"/>
                  </a:lnTo>
                  <a:lnTo>
                    <a:pt x="6015" y="6034"/>
                  </a:lnTo>
                  <a:lnTo>
                    <a:pt x="6015" y="1895"/>
                  </a:lnTo>
                  <a:cubicBezTo>
                    <a:pt x="6015" y="1813"/>
                    <a:pt x="5948" y="1746"/>
                    <a:pt x="5866" y="1746"/>
                  </a:cubicBezTo>
                  <a:lnTo>
                    <a:pt x="4278" y="1746"/>
                  </a:lnTo>
                  <a:cubicBezTo>
                    <a:pt x="4196" y="1746"/>
                    <a:pt x="4129" y="1813"/>
                    <a:pt x="4129" y="1895"/>
                  </a:cubicBezTo>
                  <a:lnTo>
                    <a:pt x="4129" y="6034"/>
                  </a:lnTo>
                  <a:lnTo>
                    <a:pt x="2998" y="6034"/>
                  </a:lnTo>
                  <a:lnTo>
                    <a:pt x="2998" y="2689"/>
                  </a:lnTo>
                  <a:cubicBezTo>
                    <a:pt x="2998" y="2607"/>
                    <a:pt x="2931" y="2540"/>
                    <a:pt x="2849" y="2540"/>
                  </a:cubicBezTo>
                  <a:lnTo>
                    <a:pt x="1261" y="2540"/>
                  </a:lnTo>
                  <a:cubicBezTo>
                    <a:pt x="1179" y="2540"/>
                    <a:pt x="1112" y="2607"/>
                    <a:pt x="1112" y="2689"/>
                  </a:cubicBezTo>
                  <a:lnTo>
                    <a:pt x="1112" y="6034"/>
                  </a:lnTo>
                  <a:lnTo>
                    <a:pt x="149" y="6034"/>
                  </a:lnTo>
                  <a:cubicBezTo>
                    <a:pt x="67" y="6034"/>
                    <a:pt x="0" y="6100"/>
                    <a:pt x="0" y="6183"/>
                  </a:cubicBezTo>
                  <a:cubicBezTo>
                    <a:pt x="0" y="6265"/>
                    <a:pt x="67" y="6332"/>
                    <a:pt x="149" y="6332"/>
                  </a:cubicBezTo>
                  <a:lnTo>
                    <a:pt x="9995" y="6332"/>
                  </a:lnTo>
                  <a:cubicBezTo>
                    <a:pt x="10077" y="6332"/>
                    <a:pt x="10143" y="6265"/>
                    <a:pt x="10143" y="6183"/>
                  </a:cubicBezTo>
                  <a:cubicBezTo>
                    <a:pt x="10143" y="6100"/>
                    <a:pt x="10077" y="6034"/>
                    <a:pt x="9995" y="6034"/>
                  </a:cubicBezTo>
                  <a:close/>
                  <a:moveTo>
                    <a:pt x="2700" y="6034"/>
                  </a:moveTo>
                  <a:lnTo>
                    <a:pt x="1410" y="6034"/>
                  </a:lnTo>
                  <a:lnTo>
                    <a:pt x="1410" y="2838"/>
                  </a:lnTo>
                  <a:lnTo>
                    <a:pt x="2700" y="2838"/>
                  </a:lnTo>
                  <a:lnTo>
                    <a:pt x="2700" y="6034"/>
                  </a:lnTo>
                  <a:close/>
                  <a:moveTo>
                    <a:pt x="5717" y="6034"/>
                  </a:moveTo>
                  <a:lnTo>
                    <a:pt x="4427" y="6034"/>
                  </a:lnTo>
                  <a:lnTo>
                    <a:pt x="4427" y="2044"/>
                  </a:lnTo>
                  <a:lnTo>
                    <a:pt x="5717" y="2044"/>
                  </a:lnTo>
                  <a:lnTo>
                    <a:pt x="5717" y="6034"/>
                  </a:lnTo>
                  <a:close/>
                  <a:moveTo>
                    <a:pt x="8734" y="6034"/>
                  </a:moveTo>
                  <a:lnTo>
                    <a:pt x="7444" y="6034"/>
                  </a:lnTo>
                  <a:lnTo>
                    <a:pt x="7444" y="297"/>
                  </a:lnTo>
                  <a:lnTo>
                    <a:pt x="8734" y="297"/>
                  </a:lnTo>
                  <a:lnTo>
                    <a:pt x="8734" y="6034"/>
                  </a:lnTo>
                  <a:close/>
                  <a:moveTo>
                    <a:pt x="8734" y="603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6" name="Freeform 6">
              <a:extLst>
                <a:ext uri="{FF2B5EF4-FFF2-40B4-BE49-F238E27FC236}">
                  <a16:creationId xmlns:a16="http://schemas.microsoft.com/office/drawing/2014/main" id="{FB34E4E5-BB4A-E058-4099-2B3F5E6B5C16}"/>
                </a:ext>
              </a:extLst>
            </p:cNvPr>
            <p:cNvSpPr>
              <a:spLocks noEditPoints="1"/>
            </p:cNvSpPr>
            <p:nvPr/>
          </p:nvSpPr>
          <p:spPr bwMode="auto">
            <a:xfrm>
              <a:off x="7793038" y="4195763"/>
              <a:ext cx="376238" cy="228600"/>
            </a:xfrm>
            <a:custGeom>
              <a:avLst/>
              <a:gdLst>
                <a:gd name="T0" fmla="*/ 9516 w 9674"/>
                <a:gd name="T1" fmla="*/ 130 h 5869"/>
                <a:gd name="T2" fmla="*/ 9149 w 9674"/>
                <a:gd name="T3" fmla="*/ 17 h 5869"/>
                <a:gd name="T4" fmla="*/ 7879 w 9674"/>
                <a:gd name="T5" fmla="*/ 176 h 5869"/>
                <a:gd name="T6" fmla="*/ 7474 w 9674"/>
                <a:gd name="T7" fmla="*/ 697 h 5869"/>
                <a:gd name="T8" fmla="*/ 7995 w 9674"/>
                <a:gd name="T9" fmla="*/ 1102 h 5869"/>
                <a:gd name="T10" fmla="*/ 8098 w 9674"/>
                <a:gd name="T11" fmla="*/ 1089 h 5869"/>
                <a:gd name="T12" fmla="*/ 3376 w 9674"/>
                <a:gd name="T13" fmla="*/ 4300 h 5869"/>
                <a:gd name="T14" fmla="*/ 459 w 9674"/>
                <a:gd name="T15" fmla="*/ 4936 h 5869"/>
                <a:gd name="T16" fmla="*/ 7 w 9674"/>
                <a:gd name="T17" fmla="*/ 5417 h 5869"/>
                <a:gd name="T18" fmla="*/ 473 w 9674"/>
                <a:gd name="T19" fmla="*/ 5869 h 5869"/>
                <a:gd name="T20" fmla="*/ 488 w 9674"/>
                <a:gd name="T21" fmla="*/ 5869 h 5869"/>
                <a:gd name="T22" fmla="*/ 3667 w 9674"/>
                <a:gd name="T23" fmla="*/ 5187 h 5869"/>
                <a:gd name="T24" fmla="*/ 6458 w 9674"/>
                <a:gd name="T25" fmla="*/ 3784 h 5869"/>
                <a:gd name="T26" fmla="*/ 6499 w 9674"/>
                <a:gd name="T27" fmla="*/ 3577 h 5869"/>
                <a:gd name="T28" fmla="*/ 6292 w 9674"/>
                <a:gd name="T29" fmla="*/ 3537 h 5869"/>
                <a:gd name="T30" fmla="*/ 3567 w 9674"/>
                <a:gd name="T31" fmla="*/ 4906 h 5869"/>
                <a:gd name="T32" fmla="*/ 479 w 9674"/>
                <a:gd name="T33" fmla="*/ 5571 h 5869"/>
                <a:gd name="T34" fmla="*/ 473 w 9674"/>
                <a:gd name="T35" fmla="*/ 5571 h 5869"/>
                <a:gd name="T36" fmla="*/ 305 w 9674"/>
                <a:gd name="T37" fmla="*/ 5408 h 5869"/>
                <a:gd name="T38" fmla="*/ 468 w 9674"/>
                <a:gd name="T39" fmla="*/ 5234 h 5869"/>
                <a:gd name="T40" fmla="*/ 3476 w 9674"/>
                <a:gd name="T41" fmla="*/ 4581 h 5869"/>
                <a:gd name="T42" fmla="*/ 8570 w 9674"/>
                <a:gd name="T43" fmla="*/ 987 h 5869"/>
                <a:gd name="T44" fmla="*/ 8436 w 9674"/>
                <a:gd name="T45" fmla="*/ 746 h 5869"/>
                <a:gd name="T46" fmla="*/ 7958 w 9674"/>
                <a:gd name="T47" fmla="*/ 806 h 5869"/>
                <a:gd name="T48" fmla="*/ 7774 w 9674"/>
                <a:gd name="T49" fmla="*/ 681 h 5869"/>
                <a:gd name="T50" fmla="*/ 7916 w 9674"/>
                <a:gd name="T51" fmla="*/ 471 h 5869"/>
                <a:gd name="T52" fmla="*/ 9187 w 9674"/>
                <a:gd name="T53" fmla="*/ 312 h 5869"/>
                <a:gd name="T54" fmla="*/ 9376 w 9674"/>
                <a:gd name="T55" fmla="*/ 480 h 5869"/>
                <a:gd name="T56" fmla="*/ 9376 w 9674"/>
                <a:gd name="T57" fmla="*/ 1750 h 5869"/>
                <a:gd name="T58" fmla="*/ 9207 w 9674"/>
                <a:gd name="T59" fmla="*/ 1919 h 5869"/>
                <a:gd name="T60" fmla="*/ 9039 w 9674"/>
                <a:gd name="T61" fmla="*/ 1750 h 5869"/>
                <a:gd name="T62" fmla="*/ 9039 w 9674"/>
                <a:gd name="T63" fmla="*/ 1365 h 5869"/>
                <a:gd name="T64" fmla="*/ 8942 w 9674"/>
                <a:gd name="T65" fmla="*/ 1226 h 5869"/>
                <a:gd name="T66" fmla="*/ 8774 w 9674"/>
                <a:gd name="T67" fmla="*/ 1271 h 5869"/>
                <a:gd name="T68" fmla="*/ 6893 w 9674"/>
                <a:gd name="T69" fmla="*/ 3103 h 5869"/>
                <a:gd name="T70" fmla="*/ 6866 w 9674"/>
                <a:gd name="T71" fmla="*/ 3312 h 5869"/>
                <a:gd name="T72" fmla="*/ 7075 w 9674"/>
                <a:gd name="T73" fmla="*/ 3339 h 5869"/>
                <a:gd name="T74" fmla="*/ 8741 w 9674"/>
                <a:gd name="T75" fmla="*/ 1771 h 5869"/>
                <a:gd name="T76" fmla="*/ 9207 w 9674"/>
                <a:gd name="T77" fmla="*/ 2217 h 5869"/>
                <a:gd name="T78" fmla="*/ 9674 w 9674"/>
                <a:gd name="T79" fmla="*/ 1750 h 5869"/>
                <a:gd name="T80" fmla="*/ 9674 w 9674"/>
                <a:gd name="T81" fmla="*/ 480 h 5869"/>
                <a:gd name="T82" fmla="*/ 9516 w 9674"/>
                <a:gd name="T83" fmla="*/ 130 h 5869"/>
                <a:gd name="T84" fmla="*/ 9516 w 9674"/>
                <a:gd name="T85" fmla="*/ 130 h 5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674" h="5869">
                  <a:moveTo>
                    <a:pt x="9516" y="130"/>
                  </a:moveTo>
                  <a:cubicBezTo>
                    <a:pt x="9416" y="42"/>
                    <a:pt x="9282" y="0"/>
                    <a:pt x="9149" y="17"/>
                  </a:cubicBezTo>
                  <a:lnTo>
                    <a:pt x="7879" y="176"/>
                  </a:lnTo>
                  <a:cubicBezTo>
                    <a:pt x="7627" y="207"/>
                    <a:pt x="7443" y="444"/>
                    <a:pt x="7474" y="697"/>
                  </a:cubicBezTo>
                  <a:cubicBezTo>
                    <a:pt x="7506" y="952"/>
                    <a:pt x="7739" y="1133"/>
                    <a:pt x="7995" y="1102"/>
                  </a:cubicBezTo>
                  <a:lnTo>
                    <a:pt x="8098" y="1089"/>
                  </a:lnTo>
                  <a:cubicBezTo>
                    <a:pt x="6539" y="2896"/>
                    <a:pt x="4686" y="3831"/>
                    <a:pt x="3376" y="4300"/>
                  </a:cubicBezTo>
                  <a:cubicBezTo>
                    <a:pt x="1743" y="4886"/>
                    <a:pt x="471" y="4936"/>
                    <a:pt x="459" y="4936"/>
                  </a:cubicBezTo>
                  <a:cubicBezTo>
                    <a:pt x="202" y="4944"/>
                    <a:pt x="0" y="5160"/>
                    <a:pt x="7" y="5417"/>
                  </a:cubicBezTo>
                  <a:cubicBezTo>
                    <a:pt x="15" y="5670"/>
                    <a:pt x="220" y="5869"/>
                    <a:pt x="473" y="5869"/>
                  </a:cubicBezTo>
                  <a:cubicBezTo>
                    <a:pt x="478" y="5869"/>
                    <a:pt x="483" y="5869"/>
                    <a:pt x="488" y="5869"/>
                  </a:cubicBezTo>
                  <a:cubicBezTo>
                    <a:pt x="544" y="5867"/>
                    <a:pt x="1892" y="5819"/>
                    <a:pt x="3667" y="5187"/>
                  </a:cubicBezTo>
                  <a:cubicBezTo>
                    <a:pt x="4665" y="4831"/>
                    <a:pt x="5604" y="4359"/>
                    <a:pt x="6458" y="3784"/>
                  </a:cubicBezTo>
                  <a:cubicBezTo>
                    <a:pt x="6527" y="3738"/>
                    <a:pt x="6545" y="3645"/>
                    <a:pt x="6499" y="3577"/>
                  </a:cubicBezTo>
                  <a:cubicBezTo>
                    <a:pt x="6453" y="3509"/>
                    <a:pt x="6360" y="3491"/>
                    <a:pt x="6292" y="3537"/>
                  </a:cubicBezTo>
                  <a:cubicBezTo>
                    <a:pt x="5459" y="4098"/>
                    <a:pt x="4542" y="4559"/>
                    <a:pt x="3567" y="4906"/>
                  </a:cubicBezTo>
                  <a:cubicBezTo>
                    <a:pt x="1836" y="5523"/>
                    <a:pt x="533" y="5569"/>
                    <a:pt x="479" y="5571"/>
                  </a:cubicBezTo>
                  <a:lnTo>
                    <a:pt x="473" y="5571"/>
                  </a:lnTo>
                  <a:cubicBezTo>
                    <a:pt x="382" y="5571"/>
                    <a:pt x="308" y="5499"/>
                    <a:pt x="305" y="5408"/>
                  </a:cubicBezTo>
                  <a:cubicBezTo>
                    <a:pt x="302" y="5315"/>
                    <a:pt x="375" y="5237"/>
                    <a:pt x="468" y="5234"/>
                  </a:cubicBezTo>
                  <a:cubicBezTo>
                    <a:pt x="481" y="5233"/>
                    <a:pt x="1789" y="5185"/>
                    <a:pt x="3476" y="4581"/>
                  </a:cubicBezTo>
                  <a:cubicBezTo>
                    <a:pt x="4890" y="4074"/>
                    <a:pt x="6921" y="3039"/>
                    <a:pt x="8570" y="987"/>
                  </a:cubicBezTo>
                  <a:cubicBezTo>
                    <a:pt x="8652" y="885"/>
                    <a:pt x="8565" y="730"/>
                    <a:pt x="8436" y="746"/>
                  </a:cubicBezTo>
                  <a:lnTo>
                    <a:pt x="7958" y="806"/>
                  </a:lnTo>
                  <a:cubicBezTo>
                    <a:pt x="7875" y="816"/>
                    <a:pt x="7795" y="762"/>
                    <a:pt x="7774" y="681"/>
                  </a:cubicBezTo>
                  <a:cubicBezTo>
                    <a:pt x="7748" y="584"/>
                    <a:pt x="7816" y="484"/>
                    <a:pt x="7916" y="471"/>
                  </a:cubicBezTo>
                  <a:lnTo>
                    <a:pt x="9187" y="312"/>
                  </a:lnTo>
                  <a:cubicBezTo>
                    <a:pt x="9286" y="300"/>
                    <a:pt x="9376" y="380"/>
                    <a:pt x="9376" y="480"/>
                  </a:cubicBezTo>
                  <a:lnTo>
                    <a:pt x="9376" y="1750"/>
                  </a:lnTo>
                  <a:cubicBezTo>
                    <a:pt x="9376" y="1843"/>
                    <a:pt x="9300" y="1919"/>
                    <a:pt x="9207" y="1919"/>
                  </a:cubicBezTo>
                  <a:cubicBezTo>
                    <a:pt x="9114" y="1919"/>
                    <a:pt x="9039" y="1843"/>
                    <a:pt x="9039" y="1750"/>
                  </a:cubicBezTo>
                  <a:lnTo>
                    <a:pt x="9039" y="1365"/>
                  </a:lnTo>
                  <a:cubicBezTo>
                    <a:pt x="9039" y="1304"/>
                    <a:pt x="8999" y="1247"/>
                    <a:pt x="8942" y="1226"/>
                  </a:cubicBezTo>
                  <a:cubicBezTo>
                    <a:pt x="8884" y="1204"/>
                    <a:pt x="8814" y="1222"/>
                    <a:pt x="8774" y="1271"/>
                  </a:cubicBezTo>
                  <a:cubicBezTo>
                    <a:pt x="8218" y="1952"/>
                    <a:pt x="7585" y="2569"/>
                    <a:pt x="6893" y="3103"/>
                  </a:cubicBezTo>
                  <a:cubicBezTo>
                    <a:pt x="6828" y="3154"/>
                    <a:pt x="6816" y="3247"/>
                    <a:pt x="6866" y="3312"/>
                  </a:cubicBezTo>
                  <a:cubicBezTo>
                    <a:pt x="6916" y="3377"/>
                    <a:pt x="7010" y="3389"/>
                    <a:pt x="7075" y="3339"/>
                  </a:cubicBezTo>
                  <a:cubicBezTo>
                    <a:pt x="7678" y="2873"/>
                    <a:pt x="8237" y="2347"/>
                    <a:pt x="8741" y="1771"/>
                  </a:cubicBezTo>
                  <a:cubicBezTo>
                    <a:pt x="8752" y="2019"/>
                    <a:pt x="8957" y="2217"/>
                    <a:pt x="9207" y="2217"/>
                  </a:cubicBezTo>
                  <a:cubicBezTo>
                    <a:pt x="9465" y="2217"/>
                    <a:pt x="9674" y="2007"/>
                    <a:pt x="9674" y="1750"/>
                  </a:cubicBezTo>
                  <a:lnTo>
                    <a:pt x="9674" y="480"/>
                  </a:lnTo>
                  <a:cubicBezTo>
                    <a:pt x="9674" y="346"/>
                    <a:pt x="9616" y="219"/>
                    <a:pt x="9516" y="130"/>
                  </a:cubicBezTo>
                  <a:close/>
                  <a:moveTo>
                    <a:pt x="9516" y="13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51" name="Grupo 450">
            <a:extLst>
              <a:ext uri="{FF2B5EF4-FFF2-40B4-BE49-F238E27FC236}">
                <a16:creationId xmlns:a16="http://schemas.microsoft.com/office/drawing/2014/main" id="{441DD8CE-F482-D741-35EF-8A28CEFAF24F}"/>
              </a:ext>
            </a:extLst>
          </p:cNvPr>
          <p:cNvGrpSpPr/>
          <p:nvPr/>
        </p:nvGrpSpPr>
        <p:grpSpPr>
          <a:xfrm>
            <a:off x="6221413" y="4191000"/>
            <a:ext cx="393700" cy="400050"/>
            <a:chOff x="6221413" y="4191000"/>
            <a:chExt cx="393700" cy="400050"/>
          </a:xfrm>
          <a:solidFill>
            <a:schemeClr val="tx1"/>
          </a:solidFill>
        </p:grpSpPr>
        <p:sp>
          <p:nvSpPr>
            <p:cNvPr id="207" name="Freeform 7">
              <a:extLst>
                <a:ext uri="{FF2B5EF4-FFF2-40B4-BE49-F238E27FC236}">
                  <a16:creationId xmlns:a16="http://schemas.microsoft.com/office/drawing/2014/main" id="{17F8BE96-718F-192A-C717-9B6476EAA587}"/>
                </a:ext>
              </a:extLst>
            </p:cNvPr>
            <p:cNvSpPr>
              <a:spLocks noEditPoints="1"/>
            </p:cNvSpPr>
            <p:nvPr/>
          </p:nvSpPr>
          <p:spPr bwMode="auto">
            <a:xfrm>
              <a:off x="6221413" y="4286250"/>
              <a:ext cx="393700" cy="304800"/>
            </a:xfrm>
            <a:custGeom>
              <a:avLst/>
              <a:gdLst>
                <a:gd name="T0" fmla="*/ 9381 w 10149"/>
                <a:gd name="T1" fmla="*/ 2292 h 7809"/>
                <a:gd name="T2" fmla="*/ 8797 w 10149"/>
                <a:gd name="T3" fmla="*/ 2874 h 7809"/>
                <a:gd name="T4" fmla="*/ 6500 w 10149"/>
                <a:gd name="T5" fmla="*/ 1160 h 7809"/>
                <a:gd name="T6" fmla="*/ 5875 w 10149"/>
                <a:gd name="T7" fmla="*/ 1309 h 7809"/>
                <a:gd name="T8" fmla="*/ 6500 w 10149"/>
                <a:gd name="T9" fmla="*/ 1457 h 7809"/>
                <a:gd name="T10" fmla="*/ 8257 w 10149"/>
                <a:gd name="T11" fmla="*/ 4802 h 7809"/>
                <a:gd name="T12" fmla="*/ 2848 w 10149"/>
                <a:gd name="T13" fmla="*/ 6559 h 7809"/>
                <a:gd name="T14" fmla="*/ 1091 w 10149"/>
                <a:gd name="T15" fmla="*/ 3214 h 7809"/>
                <a:gd name="T16" fmla="*/ 5342 w 10149"/>
                <a:gd name="T17" fmla="*/ 1457 h 7809"/>
                <a:gd name="T18" fmla="*/ 5342 w 10149"/>
                <a:gd name="T19" fmla="*/ 1160 h 7809"/>
                <a:gd name="T20" fmla="*/ 4108 w 10149"/>
                <a:gd name="T21" fmla="*/ 197 h 7809"/>
                <a:gd name="T22" fmla="*/ 2785 w 10149"/>
                <a:gd name="T23" fmla="*/ 1161 h 7809"/>
                <a:gd name="T24" fmla="*/ 794 w 10149"/>
                <a:gd name="T25" fmla="*/ 3542 h 7809"/>
                <a:gd name="T26" fmla="*/ 0 w 10149"/>
                <a:gd name="T27" fmla="*/ 3691 h 7809"/>
                <a:gd name="T28" fmla="*/ 119 w 10149"/>
                <a:gd name="T29" fmla="*/ 4948 h 7809"/>
                <a:gd name="T30" fmla="*/ 2540 w 10149"/>
                <a:gd name="T31" fmla="*/ 6834 h 7809"/>
                <a:gd name="T32" fmla="*/ 2689 w 10149"/>
                <a:gd name="T33" fmla="*/ 7809 h 7809"/>
                <a:gd name="T34" fmla="*/ 3469 w 10149"/>
                <a:gd name="T35" fmla="*/ 7697 h 7809"/>
                <a:gd name="T36" fmla="*/ 5669 w 10149"/>
                <a:gd name="T37" fmla="*/ 6857 h 7809"/>
                <a:gd name="T38" fmla="*/ 6024 w 10149"/>
                <a:gd name="T39" fmla="*/ 7809 h 7809"/>
                <a:gd name="T40" fmla="*/ 6808 w 10149"/>
                <a:gd name="T41" fmla="*/ 7660 h 7809"/>
                <a:gd name="T42" fmla="*/ 8555 w 10149"/>
                <a:gd name="T43" fmla="*/ 4802 h 7809"/>
                <a:gd name="T44" fmla="*/ 8598 w 10149"/>
                <a:gd name="T45" fmla="*/ 3347 h 7809"/>
                <a:gd name="T46" fmla="*/ 8920 w 10149"/>
                <a:gd name="T47" fmla="*/ 3148 h 7809"/>
                <a:gd name="T48" fmla="*/ 9288 w 10149"/>
                <a:gd name="T49" fmla="*/ 3917 h 7809"/>
                <a:gd name="T50" fmla="*/ 9533 w 10149"/>
                <a:gd name="T51" fmla="*/ 3071 h 7809"/>
                <a:gd name="T52" fmla="*/ 9507 w 10149"/>
                <a:gd name="T53" fmla="*/ 2562 h 7809"/>
                <a:gd name="T54" fmla="*/ 9845 w 10149"/>
                <a:gd name="T55" fmla="*/ 3039 h 7809"/>
                <a:gd name="T56" fmla="*/ 10142 w 10149"/>
                <a:gd name="T57" fmla="*/ 3045 h 7809"/>
                <a:gd name="T58" fmla="*/ 3811 w 10149"/>
                <a:gd name="T59" fmla="*/ 556 h 7809"/>
                <a:gd name="T60" fmla="*/ 3207 w 10149"/>
                <a:gd name="T61" fmla="*/ 1160 h 7809"/>
                <a:gd name="T62" fmla="*/ 794 w 10149"/>
                <a:gd name="T63" fmla="*/ 4779 h 7809"/>
                <a:gd name="T64" fmla="*/ 297 w 10149"/>
                <a:gd name="T65" fmla="*/ 3839 h 7809"/>
                <a:gd name="T66" fmla="*/ 794 w 10149"/>
                <a:gd name="T67" fmla="*/ 4779 h 7809"/>
                <a:gd name="T68" fmla="*/ 2838 w 10149"/>
                <a:gd name="T69" fmla="*/ 7511 h 7809"/>
                <a:gd name="T70" fmla="*/ 2848 w 10149"/>
                <a:gd name="T71" fmla="*/ 6857 h 7809"/>
                <a:gd name="T72" fmla="*/ 3208 w 10149"/>
                <a:gd name="T73" fmla="*/ 7511 h 7809"/>
                <a:gd name="T74" fmla="*/ 6140 w 10149"/>
                <a:gd name="T75" fmla="*/ 7511 h 7809"/>
                <a:gd name="T76" fmla="*/ 6500 w 10149"/>
                <a:gd name="T77" fmla="*/ 6857 h 7809"/>
                <a:gd name="T78" fmla="*/ 6510 w 10149"/>
                <a:gd name="T79" fmla="*/ 7511 h 7809"/>
                <a:gd name="T80" fmla="*/ 9378 w 10149"/>
                <a:gd name="T81" fmla="*/ 3610 h 7809"/>
                <a:gd name="T82" fmla="*/ 9216 w 10149"/>
                <a:gd name="T83" fmla="*/ 3418 h 7809"/>
                <a:gd name="T84" fmla="*/ 9301 w 10149"/>
                <a:gd name="T85" fmla="*/ 3257 h 78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149" h="7809">
                  <a:moveTo>
                    <a:pt x="9835" y="2318"/>
                  </a:moveTo>
                  <a:cubicBezTo>
                    <a:pt x="9697" y="2229"/>
                    <a:pt x="9536" y="2220"/>
                    <a:pt x="9381" y="2292"/>
                  </a:cubicBezTo>
                  <a:cubicBezTo>
                    <a:pt x="9203" y="2375"/>
                    <a:pt x="9066" y="2590"/>
                    <a:pt x="8987" y="2836"/>
                  </a:cubicBezTo>
                  <a:cubicBezTo>
                    <a:pt x="8925" y="2840"/>
                    <a:pt x="8861" y="2853"/>
                    <a:pt x="8797" y="2874"/>
                  </a:cubicBezTo>
                  <a:cubicBezTo>
                    <a:pt x="8705" y="2903"/>
                    <a:pt x="8621" y="2946"/>
                    <a:pt x="8544" y="3000"/>
                  </a:cubicBezTo>
                  <a:cubicBezTo>
                    <a:pt x="8436" y="1967"/>
                    <a:pt x="7561" y="1160"/>
                    <a:pt x="6500" y="1160"/>
                  </a:cubicBezTo>
                  <a:lnTo>
                    <a:pt x="6024" y="1160"/>
                  </a:lnTo>
                  <a:cubicBezTo>
                    <a:pt x="5942" y="1160"/>
                    <a:pt x="5875" y="1226"/>
                    <a:pt x="5875" y="1309"/>
                  </a:cubicBezTo>
                  <a:cubicBezTo>
                    <a:pt x="5875" y="1391"/>
                    <a:pt x="5942" y="1457"/>
                    <a:pt x="6024" y="1457"/>
                  </a:cubicBezTo>
                  <a:lnTo>
                    <a:pt x="6500" y="1457"/>
                  </a:lnTo>
                  <a:cubicBezTo>
                    <a:pt x="7469" y="1457"/>
                    <a:pt x="8257" y="2246"/>
                    <a:pt x="8257" y="3214"/>
                  </a:cubicBezTo>
                  <a:lnTo>
                    <a:pt x="8257" y="4802"/>
                  </a:lnTo>
                  <a:cubicBezTo>
                    <a:pt x="8257" y="5771"/>
                    <a:pt x="7469" y="6559"/>
                    <a:pt x="6500" y="6559"/>
                  </a:cubicBezTo>
                  <a:lnTo>
                    <a:pt x="2848" y="6559"/>
                  </a:lnTo>
                  <a:cubicBezTo>
                    <a:pt x="1879" y="6559"/>
                    <a:pt x="1091" y="5771"/>
                    <a:pt x="1091" y="4802"/>
                  </a:cubicBezTo>
                  <a:lnTo>
                    <a:pt x="1091" y="3214"/>
                  </a:lnTo>
                  <a:cubicBezTo>
                    <a:pt x="1091" y="2246"/>
                    <a:pt x="1879" y="1457"/>
                    <a:pt x="2848" y="1457"/>
                  </a:cubicBezTo>
                  <a:lnTo>
                    <a:pt x="5342" y="1457"/>
                  </a:lnTo>
                  <a:cubicBezTo>
                    <a:pt x="5425" y="1457"/>
                    <a:pt x="5491" y="1391"/>
                    <a:pt x="5491" y="1309"/>
                  </a:cubicBezTo>
                  <a:cubicBezTo>
                    <a:pt x="5491" y="1226"/>
                    <a:pt x="5425" y="1160"/>
                    <a:pt x="5342" y="1160"/>
                  </a:cubicBezTo>
                  <a:lnTo>
                    <a:pt x="4108" y="1160"/>
                  </a:lnTo>
                  <a:lnTo>
                    <a:pt x="4108" y="197"/>
                  </a:lnTo>
                  <a:cubicBezTo>
                    <a:pt x="4108" y="67"/>
                    <a:pt x="3946" y="0"/>
                    <a:pt x="3854" y="92"/>
                  </a:cubicBezTo>
                  <a:lnTo>
                    <a:pt x="2785" y="1161"/>
                  </a:lnTo>
                  <a:cubicBezTo>
                    <a:pt x="1681" y="1194"/>
                    <a:pt x="794" y="2102"/>
                    <a:pt x="794" y="3214"/>
                  </a:cubicBezTo>
                  <a:lnTo>
                    <a:pt x="794" y="3542"/>
                  </a:lnTo>
                  <a:lnTo>
                    <a:pt x="148" y="3542"/>
                  </a:lnTo>
                  <a:cubicBezTo>
                    <a:pt x="66" y="3542"/>
                    <a:pt x="0" y="3608"/>
                    <a:pt x="0" y="3691"/>
                  </a:cubicBezTo>
                  <a:lnTo>
                    <a:pt x="0" y="4802"/>
                  </a:lnTo>
                  <a:cubicBezTo>
                    <a:pt x="0" y="4873"/>
                    <a:pt x="50" y="4934"/>
                    <a:pt x="119" y="4948"/>
                  </a:cubicBezTo>
                  <a:lnTo>
                    <a:pt x="813" y="5087"/>
                  </a:lnTo>
                  <a:cubicBezTo>
                    <a:pt x="938" y="5985"/>
                    <a:pt x="1646" y="6699"/>
                    <a:pt x="2540" y="6834"/>
                  </a:cubicBezTo>
                  <a:lnTo>
                    <a:pt x="2540" y="7660"/>
                  </a:lnTo>
                  <a:cubicBezTo>
                    <a:pt x="2540" y="7743"/>
                    <a:pt x="2607" y="7809"/>
                    <a:pt x="2689" y="7809"/>
                  </a:cubicBezTo>
                  <a:lnTo>
                    <a:pt x="3324" y="7809"/>
                  </a:lnTo>
                  <a:cubicBezTo>
                    <a:pt x="3393" y="7809"/>
                    <a:pt x="3452" y="7763"/>
                    <a:pt x="3469" y="7697"/>
                  </a:cubicBezTo>
                  <a:lnTo>
                    <a:pt x="3679" y="6857"/>
                  </a:lnTo>
                  <a:lnTo>
                    <a:pt x="5669" y="6857"/>
                  </a:lnTo>
                  <a:lnTo>
                    <a:pt x="5879" y="7697"/>
                  </a:lnTo>
                  <a:cubicBezTo>
                    <a:pt x="5896" y="7763"/>
                    <a:pt x="5956" y="7809"/>
                    <a:pt x="6024" y="7809"/>
                  </a:cubicBezTo>
                  <a:lnTo>
                    <a:pt x="6659" y="7809"/>
                  </a:lnTo>
                  <a:cubicBezTo>
                    <a:pt x="6741" y="7809"/>
                    <a:pt x="6808" y="7743"/>
                    <a:pt x="6808" y="7660"/>
                  </a:cubicBezTo>
                  <a:lnTo>
                    <a:pt x="6808" y="6834"/>
                  </a:lnTo>
                  <a:cubicBezTo>
                    <a:pt x="7795" y="6685"/>
                    <a:pt x="8555" y="5830"/>
                    <a:pt x="8555" y="4802"/>
                  </a:cubicBezTo>
                  <a:lnTo>
                    <a:pt x="8555" y="3380"/>
                  </a:lnTo>
                  <a:cubicBezTo>
                    <a:pt x="8570" y="3372"/>
                    <a:pt x="8585" y="3361"/>
                    <a:pt x="8598" y="3347"/>
                  </a:cubicBezTo>
                  <a:cubicBezTo>
                    <a:pt x="8677" y="3258"/>
                    <a:pt x="8775" y="3194"/>
                    <a:pt x="8888" y="3157"/>
                  </a:cubicBezTo>
                  <a:cubicBezTo>
                    <a:pt x="8899" y="3154"/>
                    <a:pt x="8909" y="3151"/>
                    <a:pt x="8920" y="3148"/>
                  </a:cubicBezTo>
                  <a:cubicBezTo>
                    <a:pt x="8908" y="3256"/>
                    <a:pt x="8908" y="3363"/>
                    <a:pt x="8921" y="3459"/>
                  </a:cubicBezTo>
                  <a:cubicBezTo>
                    <a:pt x="8956" y="3717"/>
                    <a:pt x="9090" y="3884"/>
                    <a:pt x="9288" y="3917"/>
                  </a:cubicBezTo>
                  <a:cubicBezTo>
                    <a:pt x="9426" y="3940"/>
                    <a:pt x="9563" y="3883"/>
                    <a:pt x="9635" y="3761"/>
                  </a:cubicBezTo>
                  <a:cubicBezTo>
                    <a:pt x="9743" y="3575"/>
                    <a:pt x="9699" y="3279"/>
                    <a:pt x="9533" y="3071"/>
                  </a:cubicBezTo>
                  <a:cubicBezTo>
                    <a:pt x="9464" y="2985"/>
                    <a:pt x="9381" y="2922"/>
                    <a:pt x="9287" y="2882"/>
                  </a:cubicBezTo>
                  <a:cubicBezTo>
                    <a:pt x="9343" y="2727"/>
                    <a:pt x="9423" y="2601"/>
                    <a:pt x="9507" y="2562"/>
                  </a:cubicBezTo>
                  <a:cubicBezTo>
                    <a:pt x="9568" y="2533"/>
                    <a:pt x="9622" y="2535"/>
                    <a:pt x="9672" y="2568"/>
                  </a:cubicBezTo>
                  <a:cubicBezTo>
                    <a:pt x="9755" y="2622"/>
                    <a:pt x="9850" y="2778"/>
                    <a:pt x="9845" y="3039"/>
                  </a:cubicBezTo>
                  <a:cubicBezTo>
                    <a:pt x="9843" y="3121"/>
                    <a:pt x="9908" y="3189"/>
                    <a:pt x="9991" y="3191"/>
                  </a:cubicBezTo>
                  <a:cubicBezTo>
                    <a:pt x="10074" y="3193"/>
                    <a:pt x="10141" y="3127"/>
                    <a:pt x="10142" y="3045"/>
                  </a:cubicBezTo>
                  <a:cubicBezTo>
                    <a:pt x="10149" y="2724"/>
                    <a:pt x="10031" y="2446"/>
                    <a:pt x="9835" y="2318"/>
                  </a:cubicBezTo>
                  <a:close/>
                  <a:moveTo>
                    <a:pt x="3811" y="556"/>
                  </a:moveTo>
                  <a:lnTo>
                    <a:pt x="3811" y="1160"/>
                  </a:lnTo>
                  <a:lnTo>
                    <a:pt x="3207" y="1160"/>
                  </a:lnTo>
                  <a:lnTo>
                    <a:pt x="3811" y="556"/>
                  </a:lnTo>
                  <a:close/>
                  <a:moveTo>
                    <a:pt x="794" y="4779"/>
                  </a:moveTo>
                  <a:lnTo>
                    <a:pt x="297" y="4680"/>
                  </a:lnTo>
                  <a:lnTo>
                    <a:pt x="297" y="3839"/>
                  </a:lnTo>
                  <a:lnTo>
                    <a:pt x="794" y="3839"/>
                  </a:lnTo>
                  <a:lnTo>
                    <a:pt x="794" y="4779"/>
                  </a:lnTo>
                  <a:close/>
                  <a:moveTo>
                    <a:pt x="3208" y="7511"/>
                  </a:moveTo>
                  <a:lnTo>
                    <a:pt x="2838" y="7511"/>
                  </a:lnTo>
                  <a:lnTo>
                    <a:pt x="2838" y="6856"/>
                  </a:lnTo>
                  <a:cubicBezTo>
                    <a:pt x="2841" y="6856"/>
                    <a:pt x="2845" y="6857"/>
                    <a:pt x="2848" y="6857"/>
                  </a:cubicBezTo>
                  <a:lnTo>
                    <a:pt x="3372" y="6857"/>
                  </a:lnTo>
                  <a:lnTo>
                    <a:pt x="3208" y="7511"/>
                  </a:lnTo>
                  <a:close/>
                  <a:moveTo>
                    <a:pt x="6510" y="7511"/>
                  </a:moveTo>
                  <a:lnTo>
                    <a:pt x="6140" y="7511"/>
                  </a:lnTo>
                  <a:lnTo>
                    <a:pt x="5976" y="6857"/>
                  </a:lnTo>
                  <a:lnTo>
                    <a:pt x="6500" y="6857"/>
                  </a:lnTo>
                  <a:cubicBezTo>
                    <a:pt x="6504" y="6857"/>
                    <a:pt x="6507" y="6856"/>
                    <a:pt x="6510" y="6856"/>
                  </a:cubicBezTo>
                  <a:lnTo>
                    <a:pt x="6510" y="7511"/>
                  </a:lnTo>
                  <a:close/>
                  <a:moveTo>
                    <a:pt x="9301" y="3257"/>
                  </a:moveTo>
                  <a:cubicBezTo>
                    <a:pt x="9401" y="3382"/>
                    <a:pt x="9413" y="3550"/>
                    <a:pt x="9378" y="3610"/>
                  </a:cubicBezTo>
                  <a:cubicBezTo>
                    <a:pt x="9371" y="3621"/>
                    <a:pt x="9367" y="3628"/>
                    <a:pt x="9336" y="3623"/>
                  </a:cubicBezTo>
                  <a:cubicBezTo>
                    <a:pt x="9254" y="3609"/>
                    <a:pt x="9225" y="3489"/>
                    <a:pt x="9216" y="3418"/>
                  </a:cubicBezTo>
                  <a:cubicBezTo>
                    <a:pt x="9206" y="3346"/>
                    <a:pt x="9207" y="3264"/>
                    <a:pt x="9217" y="3181"/>
                  </a:cubicBezTo>
                  <a:cubicBezTo>
                    <a:pt x="9251" y="3203"/>
                    <a:pt x="9279" y="3230"/>
                    <a:pt x="9301" y="3257"/>
                  </a:cubicBezTo>
                  <a:close/>
                  <a:moveTo>
                    <a:pt x="9301" y="325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8" name="Freeform 8">
              <a:extLst>
                <a:ext uri="{FF2B5EF4-FFF2-40B4-BE49-F238E27FC236}">
                  <a16:creationId xmlns:a16="http://schemas.microsoft.com/office/drawing/2014/main" id="{1ECE4A25-EAA4-1E0B-0097-7005743C2D85}"/>
                </a:ext>
              </a:extLst>
            </p:cNvPr>
            <p:cNvSpPr>
              <a:spLocks noEditPoints="1"/>
            </p:cNvSpPr>
            <p:nvPr/>
          </p:nvSpPr>
          <p:spPr bwMode="auto">
            <a:xfrm>
              <a:off x="6283325" y="4406900"/>
              <a:ext cx="47625" cy="28575"/>
            </a:xfrm>
            <a:custGeom>
              <a:avLst/>
              <a:gdLst>
                <a:gd name="T0" fmla="*/ 1101 w 1250"/>
                <a:gd name="T1" fmla="*/ 0 h 774"/>
                <a:gd name="T2" fmla="*/ 952 w 1250"/>
                <a:gd name="T3" fmla="*/ 149 h 774"/>
                <a:gd name="T4" fmla="*/ 625 w 1250"/>
                <a:gd name="T5" fmla="*/ 477 h 774"/>
                <a:gd name="T6" fmla="*/ 297 w 1250"/>
                <a:gd name="T7" fmla="*/ 149 h 774"/>
                <a:gd name="T8" fmla="*/ 148 w 1250"/>
                <a:gd name="T9" fmla="*/ 0 h 774"/>
                <a:gd name="T10" fmla="*/ 0 w 1250"/>
                <a:gd name="T11" fmla="*/ 149 h 774"/>
                <a:gd name="T12" fmla="*/ 625 w 1250"/>
                <a:gd name="T13" fmla="*/ 774 h 774"/>
                <a:gd name="T14" fmla="*/ 1250 w 1250"/>
                <a:gd name="T15" fmla="*/ 149 h 774"/>
                <a:gd name="T16" fmla="*/ 1101 w 1250"/>
                <a:gd name="T17" fmla="*/ 0 h 774"/>
                <a:gd name="T18" fmla="*/ 1101 w 1250"/>
                <a:gd name="T19" fmla="*/ 0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0" h="774">
                  <a:moveTo>
                    <a:pt x="1101" y="0"/>
                  </a:moveTo>
                  <a:cubicBezTo>
                    <a:pt x="1019" y="0"/>
                    <a:pt x="952" y="67"/>
                    <a:pt x="952" y="149"/>
                  </a:cubicBezTo>
                  <a:cubicBezTo>
                    <a:pt x="952" y="330"/>
                    <a:pt x="805" y="477"/>
                    <a:pt x="625" y="477"/>
                  </a:cubicBezTo>
                  <a:cubicBezTo>
                    <a:pt x="444" y="477"/>
                    <a:pt x="297" y="330"/>
                    <a:pt x="297" y="149"/>
                  </a:cubicBezTo>
                  <a:cubicBezTo>
                    <a:pt x="297" y="67"/>
                    <a:pt x="231" y="0"/>
                    <a:pt x="148" y="0"/>
                  </a:cubicBezTo>
                  <a:cubicBezTo>
                    <a:pt x="66" y="0"/>
                    <a:pt x="0" y="67"/>
                    <a:pt x="0" y="149"/>
                  </a:cubicBezTo>
                  <a:cubicBezTo>
                    <a:pt x="0" y="494"/>
                    <a:pt x="280" y="774"/>
                    <a:pt x="625" y="774"/>
                  </a:cubicBezTo>
                  <a:cubicBezTo>
                    <a:pt x="970" y="774"/>
                    <a:pt x="1250" y="494"/>
                    <a:pt x="1250" y="149"/>
                  </a:cubicBezTo>
                  <a:cubicBezTo>
                    <a:pt x="1250" y="67"/>
                    <a:pt x="1183" y="0"/>
                    <a:pt x="1101" y="0"/>
                  </a:cubicBezTo>
                  <a:close/>
                  <a:moveTo>
                    <a:pt x="110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9" name="Freeform 9">
              <a:extLst>
                <a:ext uri="{FF2B5EF4-FFF2-40B4-BE49-F238E27FC236}">
                  <a16:creationId xmlns:a16="http://schemas.microsoft.com/office/drawing/2014/main" id="{34E0C34E-6A1A-91FA-8B6F-E44E87FA1C8D}"/>
                </a:ext>
              </a:extLst>
            </p:cNvPr>
            <p:cNvSpPr>
              <a:spLocks noEditPoints="1"/>
            </p:cNvSpPr>
            <p:nvPr/>
          </p:nvSpPr>
          <p:spPr bwMode="auto">
            <a:xfrm>
              <a:off x="6375400" y="4362450"/>
              <a:ext cx="85725" cy="12700"/>
            </a:xfrm>
            <a:custGeom>
              <a:avLst/>
              <a:gdLst>
                <a:gd name="T0" fmla="*/ 2055 w 2204"/>
                <a:gd name="T1" fmla="*/ 0 h 297"/>
                <a:gd name="T2" fmla="*/ 149 w 2204"/>
                <a:gd name="T3" fmla="*/ 0 h 297"/>
                <a:gd name="T4" fmla="*/ 0 w 2204"/>
                <a:gd name="T5" fmla="*/ 149 h 297"/>
                <a:gd name="T6" fmla="*/ 149 w 2204"/>
                <a:gd name="T7" fmla="*/ 297 h 297"/>
                <a:gd name="T8" fmla="*/ 2055 w 2204"/>
                <a:gd name="T9" fmla="*/ 297 h 297"/>
                <a:gd name="T10" fmla="*/ 2204 w 2204"/>
                <a:gd name="T11" fmla="*/ 149 h 297"/>
                <a:gd name="T12" fmla="*/ 2055 w 2204"/>
                <a:gd name="T13" fmla="*/ 0 h 297"/>
                <a:gd name="T14" fmla="*/ 2055 w 2204"/>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04" h="297">
                  <a:moveTo>
                    <a:pt x="2055" y="0"/>
                  </a:moveTo>
                  <a:lnTo>
                    <a:pt x="149" y="0"/>
                  </a:lnTo>
                  <a:cubicBezTo>
                    <a:pt x="67" y="0"/>
                    <a:pt x="0" y="66"/>
                    <a:pt x="0" y="149"/>
                  </a:cubicBezTo>
                  <a:cubicBezTo>
                    <a:pt x="0" y="231"/>
                    <a:pt x="67" y="297"/>
                    <a:pt x="149" y="297"/>
                  </a:cubicBezTo>
                  <a:lnTo>
                    <a:pt x="2055" y="297"/>
                  </a:lnTo>
                  <a:cubicBezTo>
                    <a:pt x="2137" y="297"/>
                    <a:pt x="2204" y="231"/>
                    <a:pt x="2204" y="149"/>
                  </a:cubicBezTo>
                  <a:cubicBezTo>
                    <a:pt x="2204" y="66"/>
                    <a:pt x="2137" y="0"/>
                    <a:pt x="2055" y="0"/>
                  </a:cubicBezTo>
                  <a:close/>
                  <a:moveTo>
                    <a:pt x="205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0" name="Freeform 10">
              <a:extLst>
                <a:ext uri="{FF2B5EF4-FFF2-40B4-BE49-F238E27FC236}">
                  <a16:creationId xmlns:a16="http://schemas.microsoft.com/office/drawing/2014/main" id="{EE318627-CD5C-8D1E-F967-57B22CED976A}"/>
                </a:ext>
              </a:extLst>
            </p:cNvPr>
            <p:cNvSpPr>
              <a:spLocks noEditPoints="1"/>
            </p:cNvSpPr>
            <p:nvPr/>
          </p:nvSpPr>
          <p:spPr bwMode="auto">
            <a:xfrm>
              <a:off x="6369050" y="4400550"/>
              <a:ext cx="98425" cy="96838"/>
            </a:xfrm>
            <a:custGeom>
              <a:avLst/>
              <a:gdLst>
                <a:gd name="T0" fmla="*/ 1260 w 2521"/>
                <a:gd name="T1" fmla="*/ 0 h 2521"/>
                <a:gd name="T2" fmla="*/ 0 w 2521"/>
                <a:gd name="T3" fmla="*/ 1261 h 2521"/>
                <a:gd name="T4" fmla="*/ 1260 w 2521"/>
                <a:gd name="T5" fmla="*/ 2521 h 2521"/>
                <a:gd name="T6" fmla="*/ 2521 w 2521"/>
                <a:gd name="T7" fmla="*/ 1261 h 2521"/>
                <a:gd name="T8" fmla="*/ 1260 w 2521"/>
                <a:gd name="T9" fmla="*/ 0 h 2521"/>
                <a:gd name="T10" fmla="*/ 1409 w 2521"/>
                <a:gd name="T11" fmla="*/ 2212 h 2521"/>
                <a:gd name="T12" fmla="*/ 1409 w 2521"/>
                <a:gd name="T13" fmla="*/ 2055 h 2521"/>
                <a:gd name="T14" fmla="*/ 1260 w 2521"/>
                <a:gd name="T15" fmla="*/ 1906 h 2521"/>
                <a:gd name="T16" fmla="*/ 1111 w 2521"/>
                <a:gd name="T17" fmla="*/ 2055 h 2521"/>
                <a:gd name="T18" fmla="*/ 1111 w 2521"/>
                <a:gd name="T19" fmla="*/ 2212 h 2521"/>
                <a:gd name="T20" fmla="*/ 309 w 2521"/>
                <a:gd name="T21" fmla="*/ 1410 h 2521"/>
                <a:gd name="T22" fmla="*/ 466 w 2521"/>
                <a:gd name="T23" fmla="*/ 1410 h 2521"/>
                <a:gd name="T24" fmla="*/ 615 w 2521"/>
                <a:gd name="T25" fmla="*/ 1261 h 2521"/>
                <a:gd name="T26" fmla="*/ 466 w 2521"/>
                <a:gd name="T27" fmla="*/ 1112 h 2521"/>
                <a:gd name="T28" fmla="*/ 309 w 2521"/>
                <a:gd name="T29" fmla="*/ 1112 h 2521"/>
                <a:gd name="T30" fmla="*/ 1111 w 2521"/>
                <a:gd name="T31" fmla="*/ 310 h 2521"/>
                <a:gd name="T32" fmla="*/ 1111 w 2521"/>
                <a:gd name="T33" fmla="*/ 467 h 2521"/>
                <a:gd name="T34" fmla="*/ 1260 w 2521"/>
                <a:gd name="T35" fmla="*/ 616 h 2521"/>
                <a:gd name="T36" fmla="*/ 1409 w 2521"/>
                <a:gd name="T37" fmla="*/ 467 h 2521"/>
                <a:gd name="T38" fmla="*/ 1409 w 2521"/>
                <a:gd name="T39" fmla="*/ 310 h 2521"/>
                <a:gd name="T40" fmla="*/ 2211 w 2521"/>
                <a:gd name="T41" fmla="*/ 1112 h 2521"/>
                <a:gd name="T42" fmla="*/ 2054 w 2521"/>
                <a:gd name="T43" fmla="*/ 1112 h 2521"/>
                <a:gd name="T44" fmla="*/ 1905 w 2521"/>
                <a:gd name="T45" fmla="*/ 1261 h 2521"/>
                <a:gd name="T46" fmla="*/ 2054 w 2521"/>
                <a:gd name="T47" fmla="*/ 1410 h 2521"/>
                <a:gd name="T48" fmla="*/ 2211 w 2521"/>
                <a:gd name="T49" fmla="*/ 1410 h 2521"/>
                <a:gd name="T50" fmla="*/ 1409 w 2521"/>
                <a:gd name="T51" fmla="*/ 2212 h 2521"/>
                <a:gd name="T52" fmla="*/ 1409 w 2521"/>
                <a:gd name="T53" fmla="*/ 2212 h 2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21" h="2521">
                  <a:moveTo>
                    <a:pt x="1260" y="0"/>
                  </a:moveTo>
                  <a:cubicBezTo>
                    <a:pt x="565" y="0"/>
                    <a:pt x="0" y="566"/>
                    <a:pt x="0" y="1261"/>
                  </a:cubicBezTo>
                  <a:cubicBezTo>
                    <a:pt x="0" y="1956"/>
                    <a:pt x="565" y="2521"/>
                    <a:pt x="1260" y="2521"/>
                  </a:cubicBezTo>
                  <a:cubicBezTo>
                    <a:pt x="1955" y="2521"/>
                    <a:pt x="2521" y="1956"/>
                    <a:pt x="2521" y="1261"/>
                  </a:cubicBezTo>
                  <a:cubicBezTo>
                    <a:pt x="2521" y="566"/>
                    <a:pt x="1955" y="0"/>
                    <a:pt x="1260" y="0"/>
                  </a:cubicBezTo>
                  <a:close/>
                  <a:moveTo>
                    <a:pt x="1409" y="2212"/>
                  </a:moveTo>
                  <a:lnTo>
                    <a:pt x="1409" y="2055"/>
                  </a:lnTo>
                  <a:cubicBezTo>
                    <a:pt x="1409" y="1973"/>
                    <a:pt x="1342" y="1906"/>
                    <a:pt x="1260" y="1906"/>
                  </a:cubicBezTo>
                  <a:cubicBezTo>
                    <a:pt x="1178" y="1906"/>
                    <a:pt x="1111" y="1973"/>
                    <a:pt x="1111" y="2055"/>
                  </a:cubicBezTo>
                  <a:lnTo>
                    <a:pt x="1111" y="2212"/>
                  </a:lnTo>
                  <a:cubicBezTo>
                    <a:pt x="699" y="2148"/>
                    <a:pt x="373" y="1822"/>
                    <a:pt x="309" y="1410"/>
                  </a:cubicBezTo>
                  <a:lnTo>
                    <a:pt x="466" y="1410"/>
                  </a:lnTo>
                  <a:cubicBezTo>
                    <a:pt x="548" y="1410"/>
                    <a:pt x="615" y="1343"/>
                    <a:pt x="615" y="1261"/>
                  </a:cubicBezTo>
                  <a:cubicBezTo>
                    <a:pt x="615" y="1179"/>
                    <a:pt x="548" y="1112"/>
                    <a:pt x="466" y="1112"/>
                  </a:cubicBezTo>
                  <a:lnTo>
                    <a:pt x="309" y="1112"/>
                  </a:lnTo>
                  <a:cubicBezTo>
                    <a:pt x="373" y="700"/>
                    <a:pt x="699" y="374"/>
                    <a:pt x="1111" y="310"/>
                  </a:cubicBezTo>
                  <a:lnTo>
                    <a:pt x="1111" y="467"/>
                  </a:lnTo>
                  <a:cubicBezTo>
                    <a:pt x="1111" y="549"/>
                    <a:pt x="1178" y="616"/>
                    <a:pt x="1260" y="616"/>
                  </a:cubicBezTo>
                  <a:cubicBezTo>
                    <a:pt x="1342" y="616"/>
                    <a:pt x="1409" y="549"/>
                    <a:pt x="1409" y="467"/>
                  </a:cubicBezTo>
                  <a:lnTo>
                    <a:pt x="1409" y="310"/>
                  </a:lnTo>
                  <a:cubicBezTo>
                    <a:pt x="1821" y="374"/>
                    <a:pt x="2147" y="700"/>
                    <a:pt x="2211" y="1112"/>
                  </a:cubicBezTo>
                  <a:lnTo>
                    <a:pt x="2054" y="1112"/>
                  </a:lnTo>
                  <a:cubicBezTo>
                    <a:pt x="1972" y="1112"/>
                    <a:pt x="1905" y="1179"/>
                    <a:pt x="1905" y="1261"/>
                  </a:cubicBezTo>
                  <a:cubicBezTo>
                    <a:pt x="1905" y="1343"/>
                    <a:pt x="1972" y="1410"/>
                    <a:pt x="2054" y="1410"/>
                  </a:cubicBezTo>
                  <a:lnTo>
                    <a:pt x="2211" y="1410"/>
                  </a:lnTo>
                  <a:cubicBezTo>
                    <a:pt x="2147" y="1822"/>
                    <a:pt x="1821" y="2148"/>
                    <a:pt x="1409" y="2212"/>
                  </a:cubicBezTo>
                  <a:close/>
                  <a:moveTo>
                    <a:pt x="1409" y="22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1" name="Freeform 11">
              <a:extLst>
                <a:ext uri="{FF2B5EF4-FFF2-40B4-BE49-F238E27FC236}">
                  <a16:creationId xmlns:a16="http://schemas.microsoft.com/office/drawing/2014/main" id="{792FE024-1F11-ADAC-F31C-F06C96F37BEB}"/>
                </a:ext>
              </a:extLst>
            </p:cNvPr>
            <p:cNvSpPr>
              <a:spLocks noEditPoints="1"/>
            </p:cNvSpPr>
            <p:nvPr/>
          </p:nvSpPr>
          <p:spPr bwMode="auto">
            <a:xfrm>
              <a:off x="6392863" y="4430713"/>
              <a:ext cx="44450" cy="23813"/>
            </a:xfrm>
            <a:custGeom>
              <a:avLst/>
              <a:gdLst>
                <a:gd name="T0" fmla="*/ 1069 w 1127"/>
                <a:gd name="T1" fmla="*/ 64 h 650"/>
                <a:gd name="T2" fmla="*/ 858 w 1127"/>
                <a:gd name="T3" fmla="*/ 64 h 650"/>
                <a:gd name="T4" fmla="*/ 627 w 1127"/>
                <a:gd name="T5" fmla="*/ 295 h 650"/>
                <a:gd name="T6" fmla="*/ 252 w 1127"/>
                <a:gd name="T7" fmla="*/ 45 h 650"/>
                <a:gd name="T8" fmla="*/ 46 w 1127"/>
                <a:gd name="T9" fmla="*/ 87 h 650"/>
                <a:gd name="T10" fmla="*/ 87 w 1127"/>
                <a:gd name="T11" fmla="*/ 293 h 650"/>
                <a:gd name="T12" fmla="*/ 564 w 1127"/>
                <a:gd name="T13" fmla="*/ 611 h 650"/>
                <a:gd name="T14" fmla="*/ 751 w 1127"/>
                <a:gd name="T15" fmla="*/ 592 h 650"/>
                <a:gd name="T16" fmla="*/ 1069 w 1127"/>
                <a:gd name="T17" fmla="*/ 275 h 650"/>
                <a:gd name="T18" fmla="*/ 1069 w 1127"/>
                <a:gd name="T19" fmla="*/ 64 h 650"/>
                <a:gd name="T20" fmla="*/ 1069 w 1127"/>
                <a:gd name="T21" fmla="*/ 64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7" h="650">
                  <a:moveTo>
                    <a:pt x="1069" y="64"/>
                  </a:moveTo>
                  <a:cubicBezTo>
                    <a:pt x="1011" y="6"/>
                    <a:pt x="917" y="6"/>
                    <a:pt x="858" y="64"/>
                  </a:cubicBezTo>
                  <a:lnTo>
                    <a:pt x="627" y="295"/>
                  </a:lnTo>
                  <a:lnTo>
                    <a:pt x="252" y="45"/>
                  </a:lnTo>
                  <a:cubicBezTo>
                    <a:pt x="184" y="0"/>
                    <a:pt x="92" y="18"/>
                    <a:pt x="46" y="87"/>
                  </a:cubicBezTo>
                  <a:cubicBezTo>
                    <a:pt x="0" y="155"/>
                    <a:pt x="19" y="248"/>
                    <a:pt x="87" y="293"/>
                  </a:cubicBezTo>
                  <a:lnTo>
                    <a:pt x="564" y="611"/>
                  </a:lnTo>
                  <a:cubicBezTo>
                    <a:pt x="622" y="650"/>
                    <a:pt x="702" y="642"/>
                    <a:pt x="751" y="592"/>
                  </a:cubicBezTo>
                  <a:lnTo>
                    <a:pt x="1069" y="275"/>
                  </a:lnTo>
                  <a:cubicBezTo>
                    <a:pt x="1127" y="216"/>
                    <a:pt x="1127" y="122"/>
                    <a:pt x="1069" y="64"/>
                  </a:cubicBezTo>
                  <a:close/>
                  <a:moveTo>
                    <a:pt x="1069" y="6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2" name="Freeform 12">
              <a:extLst>
                <a:ext uri="{FF2B5EF4-FFF2-40B4-BE49-F238E27FC236}">
                  <a16:creationId xmlns:a16="http://schemas.microsoft.com/office/drawing/2014/main" id="{B6069135-0EC6-908F-5ECC-166A0A75E7E4}"/>
                </a:ext>
              </a:extLst>
            </p:cNvPr>
            <p:cNvSpPr>
              <a:spLocks noEditPoints="1"/>
            </p:cNvSpPr>
            <p:nvPr/>
          </p:nvSpPr>
          <p:spPr bwMode="auto">
            <a:xfrm>
              <a:off x="6227763" y="4257675"/>
              <a:ext cx="73025" cy="73025"/>
            </a:xfrm>
            <a:custGeom>
              <a:avLst/>
              <a:gdLst>
                <a:gd name="T0" fmla="*/ 943 w 1886"/>
                <a:gd name="T1" fmla="*/ 0 h 1886"/>
                <a:gd name="T2" fmla="*/ 0 w 1886"/>
                <a:gd name="T3" fmla="*/ 943 h 1886"/>
                <a:gd name="T4" fmla="*/ 943 w 1886"/>
                <a:gd name="T5" fmla="*/ 1886 h 1886"/>
                <a:gd name="T6" fmla="*/ 1886 w 1886"/>
                <a:gd name="T7" fmla="*/ 943 h 1886"/>
                <a:gd name="T8" fmla="*/ 943 w 1886"/>
                <a:gd name="T9" fmla="*/ 0 h 1886"/>
                <a:gd name="T10" fmla="*/ 943 w 1886"/>
                <a:gd name="T11" fmla="*/ 1588 h 1886"/>
                <a:gd name="T12" fmla="*/ 298 w 1886"/>
                <a:gd name="T13" fmla="*/ 943 h 1886"/>
                <a:gd name="T14" fmla="*/ 943 w 1886"/>
                <a:gd name="T15" fmla="*/ 298 h 1886"/>
                <a:gd name="T16" fmla="*/ 1588 w 1886"/>
                <a:gd name="T17" fmla="*/ 943 h 1886"/>
                <a:gd name="T18" fmla="*/ 943 w 1886"/>
                <a:gd name="T19" fmla="*/ 1588 h 1886"/>
                <a:gd name="T20" fmla="*/ 943 w 1886"/>
                <a:gd name="T21" fmla="*/ 1588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86" h="1886">
                  <a:moveTo>
                    <a:pt x="943" y="0"/>
                  </a:moveTo>
                  <a:cubicBezTo>
                    <a:pt x="423" y="0"/>
                    <a:pt x="0" y="423"/>
                    <a:pt x="0" y="943"/>
                  </a:cubicBezTo>
                  <a:cubicBezTo>
                    <a:pt x="0" y="1463"/>
                    <a:pt x="423" y="1886"/>
                    <a:pt x="943" y="1886"/>
                  </a:cubicBezTo>
                  <a:cubicBezTo>
                    <a:pt x="1463" y="1886"/>
                    <a:pt x="1886" y="1463"/>
                    <a:pt x="1886" y="943"/>
                  </a:cubicBezTo>
                  <a:cubicBezTo>
                    <a:pt x="1886" y="423"/>
                    <a:pt x="1463" y="0"/>
                    <a:pt x="943" y="0"/>
                  </a:cubicBezTo>
                  <a:close/>
                  <a:moveTo>
                    <a:pt x="943" y="1588"/>
                  </a:moveTo>
                  <a:cubicBezTo>
                    <a:pt x="588" y="1588"/>
                    <a:pt x="298" y="1299"/>
                    <a:pt x="298" y="943"/>
                  </a:cubicBezTo>
                  <a:cubicBezTo>
                    <a:pt x="298" y="587"/>
                    <a:pt x="588" y="298"/>
                    <a:pt x="943" y="298"/>
                  </a:cubicBezTo>
                  <a:cubicBezTo>
                    <a:pt x="1299" y="298"/>
                    <a:pt x="1588" y="587"/>
                    <a:pt x="1588" y="943"/>
                  </a:cubicBezTo>
                  <a:cubicBezTo>
                    <a:pt x="1588" y="1299"/>
                    <a:pt x="1299" y="1588"/>
                    <a:pt x="943" y="1588"/>
                  </a:cubicBezTo>
                  <a:close/>
                  <a:moveTo>
                    <a:pt x="943" y="158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3" name="Freeform 13">
              <a:extLst>
                <a:ext uri="{FF2B5EF4-FFF2-40B4-BE49-F238E27FC236}">
                  <a16:creationId xmlns:a16="http://schemas.microsoft.com/office/drawing/2014/main" id="{98004C69-1E06-7E0D-7134-23B28A35E126}"/>
                </a:ext>
              </a:extLst>
            </p:cNvPr>
            <p:cNvSpPr>
              <a:spLocks noEditPoints="1"/>
            </p:cNvSpPr>
            <p:nvPr/>
          </p:nvSpPr>
          <p:spPr bwMode="auto">
            <a:xfrm>
              <a:off x="6257925" y="4275138"/>
              <a:ext cx="25400" cy="31750"/>
            </a:xfrm>
            <a:custGeom>
              <a:avLst/>
              <a:gdLst>
                <a:gd name="T0" fmla="*/ 554 w 654"/>
                <a:gd name="T1" fmla="*/ 513 h 818"/>
                <a:gd name="T2" fmla="*/ 370 w 654"/>
                <a:gd name="T3" fmla="*/ 420 h 818"/>
                <a:gd name="T4" fmla="*/ 462 w 654"/>
                <a:gd name="T5" fmla="*/ 236 h 818"/>
                <a:gd name="T6" fmla="*/ 396 w 654"/>
                <a:gd name="T7" fmla="*/ 36 h 818"/>
                <a:gd name="T8" fmla="*/ 196 w 654"/>
                <a:gd name="T9" fmla="*/ 103 h 818"/>
                <a:gd name="T10" fmla="*/ 37 w 654"/>
                <a:gd name="T11" fmla="*/ 420 h 818"/>
                <a:gd name="T12" fmla="*/ 104 w 654"/>
                <a:gd name="T13" fmla="*/ 620 h 818"/>
                <a:gd name="T14" fmla="*/ 421 w 654"/>
                <a:gd name="T15" fmla="*/ 779 h 818"/>
                <a:gd name="T16" fmla="*/ 627 w 654"/>
                <a:gd name="T17" fmla="*/ 700 h 818"/>
                <a:gd name="T18" fmla="*/ 554 w 654"/>
                <a:gd name="T19" fmla="*/ 513 h 818"/>
                <a:gd name="T20" fmla="*/ 554 w 654"/>
                <a:gd name="T21" fmla="*/ 513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4" h="818">
                  <a:moveTo>
                    <a:pt x="554" y="513"/>
                  </a:moveTo>
                  <a:lnTo>
                    <a:pt x="370" y="420"/>
                  </a:lnTo>
                  <a:lnTo>
                    <a:pt x="462" y="236"/>
                  </a:lnTo>
                  <a:cubicBezTo>
                    <a:pt x="499" y="163"/>
                    <a:pt x="469" y="73"/>
                    <a:pt x="396" y="36"/>
                  </a:cubicBezTo>
                  <a:cubicBezTo>
                    <a:pt x="322" y="0"/>
                    <a:pt x="233" y="29"/>
                    <a:pt x="196" y="103"/>
                  </a:cubicBezTo>
                  <a:lnTo>
                    <a:pt x="37" y="420"/>
                  </a:lnTo>
                  <a:cubicBezTo>
                    <a:pt x="0" y="494"/>
                    <a:pt x="30" y="583"/>
                    <a:pt x="104" y="620"/>
                  </a:cubicBezTo>
                  <a:lnTo>
                    <a:pt x="421" y="779"/>
                  </a:lnTo>
                  <a:cubicBezTo>
                    <a:pt x="499" y="818"/>
                    <a:pt x="595" y="780"/>
                    <a:pt x="627" y="700"/>
                  </a:cubicBezTo>
                  <a:cubicBezTo>
                    <a:pt x="654" y="629"/>
                    <a:pt x="622" y="547"/>
                    <a:pt x="554" y="513"/>
                  </a:cubicBezTo>
                  <a:close/>
                  <a:moveTo>
                    <a:pt x="554" y="51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4" name="Freeform 14">
              <a:extLst>
                <a:ext uri="{FF2B5EF4-FFF2-40B4-BE49-F238E27FC236}">
                  <a16:creationId xmlns:a16="http://schemas.microsoft.com/office/drawing/2014/main" id="{A04BDA88-5367-371A-A7BC-53570B82EB38}"/>
                </a:ext>
              </a:extLst>
            </p:cNvPr>
            <p:cNvSpPr>
              <a:spLocks noEditPoints="1"/>
            </p:cNvSpPr>
            <p:nvPr/>
          </p:nvSpPr>
          <p:spPr bwMode="auto">
            <a:xfrm>
              <a:off x="6386513" y="4191000"/>
              <a:ext cx="79375" cy="77788"/>
            </a:xfrm>
            <a:custGeom>
              <a:avLst/>
              <a:gdLst>
                <a:gd name="T0" fmla="*/ 1516 w 2042"/>
                <a:gd name="T1" fmla="*/ 300 h 2013"/>
                <a:gd name="T2" fmla="*/ 202 w 2042"/>
                <a:gd name="T3" fmla="*/ 526 h 2013"/>
                <a:gd name="T4" fmla="*/ 43 w 2042"/>
                <a:gd name="T5" fmla="*/ 1230 h 2013"/>
                <a:gd name="T6" fmla="*/ 428 w 2042"/>
                <a:gd name="T7" fmla="*/ 1840 h 2013"/>
                <a:gd name="T8" fmla="*/ 971 w 2042"/>
                <a:gd name="T9" fmla="*/ 2013 h 2013"/>
                <a:gd name="T10" fmla="*/ 1742 w 2042"/>
                <a:gd name="T11" fmla="*/ 1614 h 2013"/>
                <a:gd name="T12" fmla="*/ 1516 w 2042"/>
                <a:gd name="T13" fmla="*/ 300 h 2013"/>
                <a:gd name="T14" fmla="*/ 1499 w 2042"/>
                <a:gd name="T15" fmla="*/ 1442 h 2013"/>
                <a:gd name="T16" fmla="*/ 600 w 2042"/>
                <a:gd name="T17" fmla="*/ 1597 h 2013"/>
                <a:gd name="T18" fmla="*/ 336 w 2042"/>
                <a:gd name="T19" fmla="*/ 1180 h 2013"/>
                <a:gd name="T20" fmla="*/ 445 w 2042"/>
                <a:gd name="T21" fmla="*/ 698 h 2013"/>
                <a:gd name="T22" fmla="*/ 973 w 2042"/>
                <a:gd name="T23" fmla="*/ 425 h 2013"/>
                <a:gd name="T24" fmla="*/ 1344 w 2042"/>
                <a:gd name="T25" fmla="*/ 543 h 2013"/>
                <a:gd name="T26" fmla="*/ 1499 w 2042"/>
                <a:gd name="T27" fmla="*/ 1442 h 2013"/>
                <a:gd name="T28" fmla="*/ 1499 w 2042"/>
                <a:gd name="T29" fmla="*/ 1442 h 2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42" h="2013">
                  <a:moveTo>
                    <a:pt x="1516" y="300"/>
                  </a:moveTo>
                  <a:cubicBezTo>
                    <a:pt x="1091" y="0"/>
                    <a:pt x="502" y="102"/>
                    <a:pt x="202" y="526"/>
                  </a:cubicBezTo>
                  <a:cubicBezTo>
                    <a:pt x="57" y="732"/>
                    <a:pt x="0" y="982"/>
                    <a:pt x="43" y="1230"/>
                  </a:cubicBezTo>
                  <a:cubicBezTo>
                    <a:pt x="86" y="1479"/>
                    <a:pt x="222" y="1695"/>
                    <a:pt x="428" y="1840"/>
                  </a:cubicBezTo>
                  <a:cubicBezTo>
                    <a:pt x="593" y="1957"/>
                    <a:pt x="783" y="2013"/>
                    <a:pt x="971" y="2013"/>
                  </a:cubicBezTo>
                  <a:cubicBezTo>
                    <a:pt x="1267" y="2013"/>
                    <a:pt x="1559" y="1874"/>
                    <a:pt x="1742" y="1614"/>
                  </a:cubicBezTo>
                  <a:cubicBezTo>
                    <a:pt x="2042" y="1189"/>
                    <a:pt x="1940" y="600"/>
                    <a:pt x="1516" y="300"/>
                  </a:cubicBezTo>
                  <a:close/>
                  <a:moveTo>
                    <a:pt x="1499" y="1442"/>
                  </a:moveTo>
                  <a:cubicBezTo>
                    <a:pt x="1294" y="1733"/>
                    <a:pt x="891" y="1802"/>
                    <a:pt x="600" y="1597"/>
                  </a:cubicBezTo>
                  <a:cubicBezTo>
                    <a:pt x="459" y="1498"/>
                    <a:pt x="366" y="1349"/>
                    <a:pt x="336" y="1180"/>
                  </a:cubicBezTo>
                  <a:cubicBezTo>
                    <a:pt x="307" y="1010"/>
                    <a:pt x="346" y="839"/>
                    <a:pt x="445" y="698"/>
                  </a:cubicBezTo>
                  <a:cubicBezTo>
                    <a:pt x="571" y="520"/>
                    <a:pt x="770" y="425"/>
                    <a:pt x="973" y="425"/>
                  </a:cubicBezTo>
                  <a:cubicBezTo>
                    <a:pt x="1102" y="425"/>
                    <a:pt x="1231" y="463"/>
                    <a:pt x="1344" y="543"/>
                  </a:cubicBezTo>
                  <a:cubicBezTo>
                    <a:pt x="1635" y="748"/>
                    <a:pt x="1704" y="1152"/>
                    <a:pt x="1499" y="1442"/>
                  </a:cubicBezTo>
                  <a:close/>
                  <a:moveTo>
                    <a:pt x="1499" y="144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5" name="Freeform 15">
              <a:extLst>
                <a:ext uri="{FF2B5EF4-FFF2-40B4-BE49-F238E27FC236}">
                  <a16:creationId xmlns:a16="http://schemas.microsoft.com/office/drawing/2014/main" id="{FEE91465-49A4-4A3A-8E11-C1B072BB82BA}"/>
                </a:ext>
              </a:extLst>
            </p:cNvPr>
            <p:cNvSpPr>
              <a:spLocks noEditPoints="1"/>
            </p:cNvSpPr>
            <p:nvPr/>
          </p:nvSpPr>
          <p:spPr bwMode="auto">
            <a:xfrm>
              <a:off x="6411913" y="4214813"/>
              <a:ext cx="31750" cy="25400"/>
            </a:xfrm>
            <a:custGeom>
              <a:avLst/>
              <a:gdLst>
                <a:gd name="T0" fmla="*/ 782 w 821"/>
                <a:gd name="T1" fmla="*/ 245 h 653"/>
                <a:gd name="T2" fmla="*/ 581 w 821"/>
                <a:gd name="T3" fmla="*/ 184 h 653"/>
                <a:gd name="T4" fmla="*/ 399 w 821"/>
                <a:gd name="T5" fmla="*/ 282 h 653"/>
                <a:gd name="T6" fmla="*/ 301 w 821"/>
                <a:gd name="T7" fmla="*/ 100 h 653"/>
                <a:gd name="T8" fmla="*/ 100 w 821"/>
                <a:gd name="T9" fmla="*/ 39 h 653"/>
                <a:gd name="T10" fmla="*/ 39 w 821"/>
                <a:gd name="T11" fmla="*/ 241 h 653"/>
                <a:gd name="T12" fmla="*/ 207 w 821"/>
                <a:gd name="T13" fmla="*/ 554 h 653"/>
                <a:gd name="T14" fmla="*/ 408 w 821"/>
                <a:gd name="T15" fmla="*/ 614 h 653"/>
                <a:gd name="T16" fmla="*/ 721 w 821"/>
                <a:gd name="T17" fmla="*/ 447 h 653"/>
                <a:gd name="T18" fmla="*/ 782 w 821"/>
                <a:gd name="T19" fmla="*/ 245 h 653"/>
                <a:gd name="T20" fmla="*/ 782 w 821"/>
                <a:gd name="T21" fmla="*/ 245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1" h="653">
                  <a:moveTo>
                    <a:pt x="782" y="245"/>
                  </a:moveTo>
                  <a:cubicBezTo>
                    <a:pt x="743" y="172"/>
                    <a:pt x="653" y="145"/>
                    <a:pt x="581" y="184"/>
                  </a:cubicBezTo>
                  <a:lnTo>
                    <a:pt x="399" y="282"/>
                  </a:lnTo>
                  <a:lnTo>
                    <a:pt x="301" y="100"/>
                  </a:lnTo>
                  <a:cubicBezTo>
                    <a:pt x="262" y="27"/>
                    <a:pt x="172" y="0"/>
                    <a:pt x="100" y="39"/>
                  </a:cubicBezTo>
                  <a:cubicBezTo>
                    <a:pt x="27" y="78"/>
                    <a:pt x="0" y="168"/>
                    <a:pt x="39" y="241"/>
                  </a:cubicBezTo>
                  <a:lnTo>
                    <a:pt x="207" y="554"/>
                  </a:lnTo>
                  <a:cubicBezTo>
                    <a:pt x="245" y="625"/>
                    <a:pt x="337" y="653"/>
                    <a:pt x="408" y="614"/>
                  </a:cubicBezTo>
                  <a:lnTo>
                    <a:pt x="721" y="447"/>
                  </a:lnTo>
                  <a:cubicBezTo>
                    <a:pt x="794" y="408"/>
                    <a:pt x="821" y="317"/>
                    <a:pt x="782" y="245"/>
                  </a:cubicBezTo>
                  <a:close/>
                  <a:moveTo>
                    <a:pt x="782" y="2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6" name="Freeform 16">
              <a:extLst>
                <a:ext uri="{FF2B5EF4-FFF2-40B4-BE49-F238E27FC236}">
                  <a16:creationId xmlns:a16="http://schemas.microsoft.com/office/drawing/2014/main" id="{29D4594D-8124-C9A4-A2CD-4D8ED8F8056B}"/>
                </a:ext>
              </a:extLst>
            </p:cNvPr>
            <p:cNvSpPr>
              <a:spLocks noEditPoints="1"/>
            </p:cNvSpPr>
            <p:nvPr/>
          </p:nvSpPr>
          <p:spPr bwMode="auto">
            <a:xfrm>
              <a:off x="6534150" y="4281488"/>
              <a:ext cx="79375" cy="74613"/>
            </a:xfrm>
            <a:custGeom>
              <a:avLst/>
              <a:gdLst>
                <a:gd name="T0" fmla="*/ 1746 w 2043"/>
                <a:gd name="T1" fmla="*/ 434 h 1915"/>
                <a:gd name="T2" fmla="*/ 1139 w 2043"/>
                <a:gd name="T3" fmla="*/ 44 h 1915"/>
                <a:gd name="T4" fmla="*/ 434 w 2043"/>
                <a:gd name="T5" fmla="*/ 198 h 1915"/>
                <a:gd name="T6" fmla="*/ 44 w 2043"/>
                <a:gd name="T7" fmla="*/ 806 h 1915"/>
                <a:gd name="T8" fmla="*/ 198 w 2043"/>
                <a:gd name="T9" fmla="*/ 1511 h 1915"/>
                <a:gd name="T10" fmla="*/ 973 w 2043"/>
                <a:gd name="T11" fmla="*/ 1915 h 1915"/>
                <a:gd name="T12" fmla="*/ 1510 w 2043"/>
                <a:gd name="T13" fmla="*/ 1746 h 1915"/>
                <a:gd name="T14" fmla="*/ 1746 w 2043"/>
                <a:gd name="T15" fmla="*/ 434 h 1915"/>
                <a:gd name="T16" fmla="*/ 1607 w 2043"/>
                <a:gd name="T17" fmla="*/ 1086 h 1915"/>
                <a:gd name="T18" fmla="*/ 1340 w 2043"/>
                <a:gd name="T19" fmla="*/ 1502 h 1915"/>
                <a:gd name="T20" fmla="*/ 442 w 2043"/>
                <a:gd name="T21" fmla="*/ 1341 h 1915"/>
                <a:gd name="T22" fmla="*/ 337 w 2043"/>
                <a:gd name="T23" fmla="*/ 858 h 1915"/>
                <a:gd name="T24" fmla="*/ 604 w 2043"/>
                <a:gd name="T25" fmla="*/ 443 h 1915"/>
                <a:gd name="T26" fmla="*/ 971 w 2043"/>
                <a:gd name="T27" fmla="*/ 327 h 1915"/>
                <a:gd name="T28" fmla="*/ 1086 w 2043"/>
                <a:gd name="T29" fmla="*/ 337 h 1915"/>
                <a:gd name="T30" fmla="*/ 1502 w 2043"/>
                <a:gd name="T31" fmla="*/ 604 h 1915"/>
                <a:gd name="T32" fmla="*/ 1607 w 2043"/>
                <a:gd name="T33" fmla="*/ 1086 h 1915"/>
                <a:gd name="T34" fmla="*/ 1607 w 2043"/>
                <a:gd name="T35" fmla="*/ 1086 h 1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43" h="1915">
                  <a:moveTo>
                    <a:pt x="1746" y="434"/>
                  </a:moveTo>
                  <a:cubicBezTo>
                    <a:pt x="1602" y="227"/>
                    <a:pt x="1386" y="89"/>
                    <a:pt x="1139" y="44"/>
                  </a:cubicBezTo>
                  <a:cubicBezTo>
                    <a:pt x="891" y="0"/>
                    <a:pt x="640" y="54"/>
                    <a:pt x="434" y="198"/>
                  </a:cubicBezTo>
                  <a:cubicBezTo>
                    <a:pt x="227" y="342"/>
                    <a:pt x="88" y="558"/>
                    <a:pt x="44" y="806"/>
                  </a:cubicBezTo>
                  <a:cubicBezTo>
                    <a:pt x="0" y="1054"/>
                    <a:pt x="54" y="1304"/>
                    <a:pt x="198" y="1511"/>
                  </a:cubicBezTo>
                  <a:cubicBezTo>
                    <a:pt x="381" y="1774"/>
                    <a:pt x="675" y="1915"/>
                    <a:pt x="973" y="1915"/>
                  </a:cubicBezTo>
                  <a:cubicBezTo>
                    <a:pt x="1159" y="1915"/>
                    <a:pt x="1347" y="1860"/>
                    <a:pt x="1510" y="1746"/>
                  </a:cubicBezTo>
                  <a:cubicBezTo>
                    <a:pt x="1937" y="1449"/>
                    <a:pt x="2043" y="860"/>
                    <a:pt x="1746" y="434"/>
                  </a:cubicBezTo>
                  <a:close/>
                  <a:moveTo>
                    <a:pt x="1607" y="1086"/>
                  </a:moveTo>
                  <a:cubicBezTo>
                    <a:pt x="1577" y="1256"/>
                    <a:pt x="1482" y="1403"/>
                    <a:pt x="1340" y="1502"/>
                  </a:cubicBezTo>
                  <a:cubicBezTo>
                    <a:pt x="1048" y="1705"/>
                    <a:pt x="646" y="1633"/>
                    <a:pt x="442" y="1341"/>
                  </a:cubicBezTo>
                  <a:cubicBezTo>
                    <a:pt x="344" y="1199"/>
                    <a:pt x="307" y="1028"/>
                    <a:pt x="337" y="858"/>
                  </a:cubicBezTo>
                  <a:cubicBezTo>
                    <a:pt x="367" y="689"/>
                    <a:pt x="462" y="541"/>
                    <a:pt x="604" y="443"/>
                  </a:cubicBezTo>
                  <a:cubicBezTo>
                    <a:pt x="713" y="367"/>
                    <a:pt x="840" y="327"/>
                    <a:pt x="971" y="327"/>
                  </a:cubicBezTo>
                  <a:cubicBezTo>
                    <a:pt x="1009" y="327"/>
                    <a:pt x="1047" y="330"/>
                    <a:pt x="1086" y="337"/>
                  </a:cubicBezTo>
                  <a:cubicBezTo>
                    <a:pt x="1256" y="368"/>
                    <a:pt x="1403" y="462"/>
                    <a:pt x="1502" y="604"/>
                  </a:cubicBezTo>
                  <a:cubicBezTo>
                    <a:pt x="1600" y="745"/>
                    <a:pt x="1637" y="916"/>
                    <a:pt x="1607" y="1086"/>
                  </a:cubicBezTo>
                  <a:close/>
                  <a:moveTo>
                    <a:pt x="1607" y="108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7" name="Freeform 17">
              <a:extLst>
                <a:ext uri="{FF2B5EF4-FFF2-40B4-BE49-F238E27FC236}">
                  <a16:creationId xmlns:a16="http://schemas.microsoft.com/office/drawing/2014/main" id="{1DB3D28E-54DB-C3C2-879E-B2E4D627EFC6}"/>
                </a:ext>
              </a:extLst>
            </p:cNvPr>
            <p:cNvSpPr>
              <a:spLocks noEditPoints="1"/>
            </p:cNvSpPr>
            <p:nvPr/>
          </p:nvSpPr>
          <p:spPr bwMode="auto">
            <a:xfrm>
              <a:off x="6553200" y="4298950"/>
              <a:ext cx="25400" cy="28575"/>
            </a:xfrm>
            <a:custGeom>
              <a:avLst/>
              <a:gdLst>
                <a:gd name="T0" fmla="*/ 652 w 664"/>
                <a:gd name="T1" fmla="*/ 489 h 710"/>
                <a:gd name="T2" fmla="*/ 601 w 664"/>
                <a:gd name="T3" fmla="*/ 137 h 710"/>
                <a:gd name="T4" fmla="*/ 433 w 664"/>
                <a:gd name="T5" fmla="*/ 11 h 710"/>
                <a:gd name="T6" fmla="*/ 307 w 664"/>
                <a:gd name="T7" fmla="*/ 180 h 710"/>
                <a:gd name="T8" fmla="*/ 336 w 664"/>
                <a:gd name="T9" fmla="*/ 384 h 710"/>
                <a:gd name="T10" fmla="*/ 132 w 664"/>
                <a:gd name="T11" fmla="*/ 414 h 710"/>
                <a:gd name="T12" fmla="*/ 5 w 664"/>
                <a:gd name="T13" fmla="*/ 571 h 710"/>
                <a:gd name="T14" fmla="*/ 153 w 664"/>
                <a:gd name="T15" fmla="*/ 710 h 710"/>
                <a:gd name="T16" fmla="*/ 175 w 664"/>
                <a:gd name="T17" fmla="*/ 708 h 710"/>
                <a:gd name="T18" fmla="*/ 526 w 664"/>
                <a:gd name="T19" fmla="*/ 657 h 710"/>
                <a:gd name="T20" fmla="*/ 652 w 664"/>
                <a:gd name="T21" fmla="*/ 489 h 710"/>
                <a:gd name="T22" fmla="*/ 652 w 664"/>
                <a:gd name="T23" fmla="*/ 489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64" h="710">
                  <a:moveTo>
                    <a:pt x="652" y="489"/>
                  </a:moveTo>
                  <a:lnTo>
                    <a:pt x="601" y="137"/>
                  </a:lnTo>
                  <a:cubicBezTo>
                    <a:pt x="589" y="56"/>
                    <a:pt x="514" y="0"/>
                    <a:pt x="433" y="11"/>
                  </a:cubicBezTo>
                  <a:cubicBezTo>
                    <a:pt x="351" y="23"/>
                    <a:pt x="295" y="99"/>
                    <a:pt x="307" y="180"/>
                  </a:cubicBezTo>
                  <a:lnTo>
                    <a:pt x="336" y="384"/>
                  </a:lnTo>
                  <a:lnTo>
                    <a:pt x="132" y="414"/>
                  </a:lnTo>
                  <a:cubicBezTo>
                    <a:pt x="56" y="425"/>
                    <a:pt x="0" y="495"/>
                    <a:pt x="5" y="571"/>
                  </a:cubicBezTo>
                  <a:cubicBezTo>
                    <a:pt x="10" y="648"/>
                    <a:pt x="76" y="710"/>
                    <a:pt x="153" y="710"/>
                  </a:cubicBezTo>
                  <a:cubicBezTo>
                    <a:pt x="160" y="710"/>
                    <a:pt x="168" y="710"/>
                    <a:pt x="175" y="708"/>
                  </a:cubicBezTo>
                  <a:lnTo>
                    <a:pt x="526" y="657"/>
                  </a:lnTo>
                  <a:cubicBezTo>
                    <a:pt x="608" y="646"/>
                    <a:pt x="664" y="570"/>
                    <a:pt x="652" y="489"/>
                  </a:cubicBezTo>
                  <a:close/>
                  <a:moveTo>
                    <a:pt x="652" y="48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52" name="Grupo 451">
            <a:extLst>
              <a:ext uri="{FF2B5EF4-FFF2-40B4-BE49-F238E27FC236}">
                <a16:creationId xmlns:a16="http://schemas.microsoft.com/office/drawing/2014/main" id="{3B71EC1A-84C4-71B5-84B3-44618875882A}"/>
              </a:ext>
            </a:extLst>
          </p:cNvPr>
          <p:cNvGrpSpPr/>
          <p:nvPr/>
        </p:nvGrpSpPr>
        <p:grpSpPr>
          <a:xfrm>
            <a:off x="7029450" y="4195763"/>
            <a:ext cx="333375" cy="395288"/>
            <a:chOff x="7029450" y="4195763"/>
            <a:chExt cx="333375" cy="395288"/>
          </a:xfrm>
          <a:solidFill>
            <a:schemeClr val="tx1"/>
          </a:solidFill>
        </p:grpSpPr>
        <p:sp>
          <p:nvSpPr>
            <p:cNvPr id="218" name="Freeform 18">
              <a:extLst>
                <a:ext uri="{FF2B5EF4-FFF2-40B4-BE49-F238E27FC236}">
                  <a16:creationId xmlns:a16="http://schemas.microsoft.com/office/drawing/2014/main" id="{D75134F7-3738-1942-E063-38149337AC11}"/>
                </a:ext>
              </a:extLst>
            </p:cNvPr>
            <p:cNvSpPr>
              <a:spLocks noEditPoints="1"/>
            </p:cNvSpPr>
            <p:nvPr/>
          </p:nvSpPr>
          <p:spPr bwMode="auto">
            <a:xfrm>
              <a:off x="7029450" y="4195763"/>
              <a:ext cx="333375" cy="395288"/>
            </a:xfrm>
            <a:custGeom>
              <a:avLst/>
              <a:gdLst>
                <a:gd name="T0" fmla="*/ 8576 w 8576"/>
                <a:gd name="T1" fmla="*/ 3802 h 10144"/>
                <a:gd name="T2" fmla="*/ 4775 w 8576"/>
                <a:gd name="T3" fmla="*/ 0 h 10144"/>
                <a:gd name="T4" fmla="*/ 973 w 8576"/>
                <a:gd name="T5" fmla="*/ 3802 h 10144"/>
                <a:gd name="T6" fmla="*/ 975 w 8576"/>
                <a:gd name="T7" fmla="*/ 3921 h 10144"/>
                <a:gd name="T8" fmla="*/ 36 w 8576"/>
                <a:gd name="T9" fmla="*/ 5799 h 10144"/>
                <a:gd name="T10" fmla="*/ 103 w 8576"/>
                <a:gd name="T11" fmla="*/ 5999 h 10144"/>
                <a:gd name="T12" fmla="*/ 973 w 8576"/>
                <a:gd name="T13" fmla="*/ 6434 h 10144"/>
                <a:gd name="T14" fmla="*/ 973 w 8576"/>
                <a:gd name="T15" fmla="*/ 7930 h 10144"/>
                <a:gd name="T16" fmla="*/ 1122 w 8576"/>
                <a:gd name="T17" fmla="*/ 8079 h 10144"/>
                <a:gd name="T18" fmla="*/ 3102 w 8576"/>
                <a:gd name="T19" fmla="*/ 8079 h 10144"/>
                <a:gd name="T20" fmla="*/ 3357 w 8576"/>
                <a:gd name="T21" fmla="*/ 10014 h 10144"/>
                <a:gd name="T22" fmla="*/ 3504 w 8576"/>
                <a:gd name="T23" fmla="*/ 10144 h 10144"/>
                <a:gd name="T24" fmla="*/ 3524 w 8576"/>
                <a:gd name="T25" fmla="*/ 10142 h 10144"/>
                <a:gd name="T26" fmla="*/ 3652 w 8576"/>
                <a:gd name="T27" fmla="*/ 9975 h 10144"/>
                <a:gd name="T28" fmla="*/ 3380 w 8576"/>
                <a:gd name="T29" fmla="*/ 7911 h 10144"/>
                <a:gd name="T30" fmla="*/ 3232 w 8576"/>
                <a:gd name="T31" fmla="*/ 7781 h 10144"/>
                <a:gd name="T32" fmla="*/ 1271 w 8576"/>
                <a:gd name="T33" fmla="*/ 7781 h 10144"/>
                <a:gd name="T34" fmla="*/ 1271 w 8576"/>
                <a:gd name="T35" fmla="*/ 6342 h 10144"/>
                <a:gd name="T36" fmla="*/ 1189 w 8576"/>
                <a:gd name="T37" fmla="*/ 6209 h 10144"/>
                <a:gd name="T38" fmla="*/ 369 w 8576"/>
                <a:gd name="T39" fmla="*/ 5799 h 10144"/>
                <a:gd name="T40" fmla="*/ 1242 w 8576"/>
                <a:gd name="T41" fmla="*/ 4053 h 10144"/>
                <a:gd name="T42" fmla="*/ 1275 w 8576"/>
                <a:gd name="T43" fmla="*/ 3954 h 10144"/>
                <a:gd name="T44" fmla="*/ 1271 w 8576"/>
                <a:gd name="T45" fmla="*/ 3802 h 10144"/>
                <a:gd name="T46" fmla="*/ 4775 w 8576"/>
                <a:gd name="T47" fmla="*/ 298 h 10144"/>
                <a:gd name="T48" fmla="*/ 8278 w 8576"/>
                <a:gd name="T49" fmla="*/ 3802 h 10144"/>
                <a:gd name="T50" fmla="*/ 7040 w 8576"/>
                <a:gd name="T51" fmla="*/ 6474 h 10144"/>
                <a:gd name="T52" fmla="*/ 6989 w 8576"/>
                <a:gd name="T53" fmla="*/ 6609 h 10144"/>
                <a:gd name="T54" fmla="*/ 7071 w 8576"/>
                <a:gd name="T55" fmla="*/ 7175 h 10144"/>
                <a:gd name="T56" fmla="*/ 7240 w 8576"/>
                <a:gd name="T57" fmla="*/ 7301 h 10144"/>
                <a:gd name="T58" fmla="*/ 7366 w 8576"/>
                <a:gd name="T59" fmla="*/ 7132 h 10144"/>
                <a:gd name="T60" fmla="*/ 7295 w 8576"/>
                <a:gd name="T61" fmla="*/ 6647 h 10144"/>
                <a:gd name="T62" fmla="*/ 8576 w 8576"/>
                <a:gd name="T63" fmla="*/ 3802 h 10144"/>
                <a:gd name="T64" fmla="*/ 8576 w 8576"/>
                <a:gd name="T65" fmla="*/ 3802 h 10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76" h="10144">
                  <a:moveTo>
                    <a:pt x="8576" y="3802"/>
                  </a:moveTo>
                  <a:cubicBezTo>
                    <a:pt x="8576" y="1706"/>
                    <a:pt x="6871" y="0"/>
                    <a:pt x="4775" y="0"/>
                  </a:cubicBezTo>
                  <a:cubicBezTo>
                    <a:pt x="2679" y="0"/>
                    <a:pt x="973" y="1706"/>
                    <a:pt x="973" y="3802"/>
                  </a:cubicBezTo>
                  <a:cubicBezTo>
                    <a:pt x="973" y="3840"/>
                    <a:pt x="974" y="3879"/>
                    <a:pt x="975" y="3921"/>
                  </a:cubicBezTo>
                  <a:lnTo>
                    <a:pt x="36" y="5799"/>
                  </a:lnTo>
                  <a:cubicBezTo>
                    <a:pt x="0" y="5873"/>
                    <a:pt x="29" y="5962"/>
                    <a:pt x="103" y="5999"/>
                  </a:cubicBezTo>
                  <a:lnTo>
                    <a:pt x="973" y="6434"/>
                  </a:lnTo>
                  <a:lnTo>
                    <a:pt x="973" y="7930"/>
                  </a:lnTo>
                  <a:cubicBezTo>
                    <a:pt x="973" y="8012"/>
                    <a:pt x="1040" y="8079"/>
                    <a:pt x="1122" y="8079"/>
                  </a:cubicBezTo>
                  <a:lnTo>
                    <a:pt x="3102" y="8079"/>
                  </a:lnTo>
                  <a:lnTo>
                    <a:pt x="3357" y="10014"/>
                  </a:lnTo>
                  <a:cubicBezTo>
                    <a:pt x="3367" y="10089"/>
                    <a:pt x="3431" y="10144"/>
                    <a:pt x="3504" y="10144"/>
                  </a:cubicBezTo>
                  <a:cubicBezTo>
                    <a:pt x="3511" y="10144"/>
                    <a:pt x="3517" y="10143"/>
                    <a:pt x="3524" y="10142"/>
                  </a:cubicBezTo>
                  <a:cubicBezTo>
                    <a:pt x="3605" y="10131"/>
                    <a:pt x="3663" y="10057"/>
                    <a:pt x="3652" y="9975"/>
                  </a:cubicBezTo>
                  <a:lnTo>
                    <a:pt x="3380" y="7911"/>
                  </a:lnTo>
                  <a:cubicBezTo>
                    <a:pt x="3370" y="7837"/>
                    <a:pt x="3307" y="7781"/>
                    <a:pt x="3232" y="7781"/>
                  </a:cubicBezTo>
                  <a:lnTo>
                    <a:pt x="1271" y="7781"/>
                  </a:lnTo>
                  <a:lnTo>
                    <a:pt x="1271" y="6342"/>
                  </a:lnTo>
                  <a:cubicBezTo>
                    <a:pt x="1271" y="6286"/>
                    <a:pt x="1239" y="6234"/>
                    <a:pt x="1189" y="6209"/>
                  </a:cubicBezTo>
                  <a:lnTo>
                    <a:pt x="369" y="5799"/>
                  </a:lnTo>
                  <a:lnTo>
                    <a:pt x="1242" y="4053"/>
                  </a:lnTo>
                  <a:cubicBezTo>
                    <a:pt x="1265" y="4025"/>
                    <a:pt x="1276" y="3990"/>
                    <a:pt x="1275" y="3954"/>
                  </a:cubicBezTo>
                  <a:cubicBezTo>
                    <a:pt x="1272" y="3899"/>
                    <a:pt x="1271" y="3849"/>
                    <a:pt x="1271" y="3802"/>
                  </a:cubicBezTo>
                  <a:cubicBezTo>
                    <a:pt x="1271" y="1870"/>
                    <a:pt x="2843" y="298"/>
                    <a:pt x="4775" y="298"/>
                  </a:cubicBezTo>
                  <a:cubicBezTo>
                    <a:pt x="6706" y="298"/>
                    <a:pt x="8278" y="1870"/>
                    <a:pt x="8278" y="3802"/>
                  </a:cubicBezTo>
                  <a:cubicBezTo>
                    <a:pt x="8278" y="4832"/>
                    <a:pt x="7827" y="5806"/>
                    <a:pt x="7040" y="6474"/>
                  </a:cubicBezTo>
                  <a:cubicBezTo>
                    <a:pt x="7000" y="6507"/>
                    <a:pt x="6981" y="6558"/>
                    <a:pt x="6989" y="6609"/>
                  </a:cubicBezTo>
                  <a:lnTo>
                    <a:pt x="7071" y="7175"/>
                  </a:lnTo>
                  <a:cubicBezTo>
                    <a:pt x="7083" y="7257"/>
                    <a:pt x="7159" y="7313"/>
                    <a:pt x="7240" y="7301"/>
                  </a:cubicBezTo>
                  <a:cubicBezTo>
                    <a:pt x="7321" y="7289"/>
                    <a:pt x="7378" y="7214"/>
                    <a:pt x="7366" y="7132"/>
                  </a:cubicBezTo>
                  <a:lnTo>
                    <a:pt x="7295" y="6647"/>
                  </a:lnTo>
                  <a:cubicBezTo>
                    <a:pt x="8110" y="5924"/>
                    <a:pt x="8576" y="4892"/>
                    <a:pt x="8576" y="3802"/>
                  </a:cubicBezTo>
                  <a:close/>
                  <a:moveTo>
                    <a:pt x="8576" y="380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9" name="Freeform 19">
              <a:extLst>
                <a:ext uri="{FF2B5EF4-FFF2-40B4-BE49-F238E27FC236}">
                  <a16:creationId xmlns:a16="http://schemas.microsoft.com/office/drawing/2014/main" id="{C6525E32-257D-2273-395F-4825A62C5FE4}"/>
                </a:ext>
              </a:extLst>
            </p:cNvPr>
            <p:cNvSpPr>
              <a:spLocks noEditPoints="1"/>
            </p:cNvSpPr>
            <p:nvPr/>
          </p:nvSpPr>
          <p:spPr bwMode="auto">
            <a:xfrm>
              <a:off x="7307263" y="4492625"/>
              <a:ext cx="25400" cy="98425"/>
            </a:xfrm>
            <a:custGeom>
              <a:avLst/>
              <a:gdLst>
                <a:gd name="T0" fmla="*/ 628 w 640"/>
                <a:gd name="T1" fmla="*/ 2339 h 2521"/>
                <a:gd name="T2" fmla="*/ 307 w 640"/>
                <a:gd name="T3" fmla="*/ 137 h 2521"/>
                <a:gd name="T4" fmla="*/ 138 w 640"/>
                <a:gd name="T5" fmla="*/ 12 h 2521"/>
                <a:gd name="T6" fmla="*/ 12 w 640"/>
                <a:gd name="T7" fmla="*/ 180 h 2521"/>
                <a:gd name="T8" fmla="*/ 334 w 640"/>
                <a:gd name="T9" fmla="*/ 2382 h 2521"/>
                <a:gd name="T10" fmla="*/ 505 w 640"/>
                <a:gd name="T11" fmla="*/ 2508 h 2521"/>
                <a:gd name="T12" fmla="*/ 628 w 640"/>
                <a:gd name="T13" fmla="*/ 2339 h 2521"/>
                <a:gd name="T14" fmla="*/ 628 w 640"/>
                <a:gd name="T15" fmla="*/ 2339 h 25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0" h="2521">
                  <a:moveTo>
                    <a:pt x="628" y="2339"/>
                  </a:moveTo>
                  <a:lnTo>
                    <a:pt x="307" y="137"/>
                  </a:lnTo>
                  <a:cubicBezTo>
                    <a:pt x="295" y="56"/>
                    <a:pt x="220" y="0"/>
                    <a:pt x="138" y="12"/>
                  </a:cubicBezTo>
                  <a:cubicBezTo>
                    <a:pt x="57" y="23"/>
                    <a:pt x="0" y="99"/>
                    <a:pt x="12" y="180"/>
                  </a:cubicBezTo>
                  <a:lnTo>
                    <a:pt x="334" y="2382"/>
                  </a:lnTo>
                  <a:cubicBezTo>
                    <a:pt x="345" y="2463"/>
                    <a:pt x="424" y="2521"/>
                    <a:pt x="505" y="2508"/>
                  </a:cubicBezTo>
                  <a:cubicBezTo>
                    <a:pt x="584" y="2494"/>
                    <a:pt x="640" y="2418"/>
                    <a:pt x="628" y="2339"/>
                  </a:cubicBezTo>
                  <a:close/>
                  <a:moveTo>
                    <a:pt x="628" y="233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0" name="Freeform 20">
              <a:extLst>
                <a:ext uri="{FF2B5EF4-FFF2-40B4-BE49-F238E27FC236}">
                  <a16:creationId xmlns:a16="http://schemas.microsoft.com/office/drawing/2014/main" id="{FA7DF1E4-E9DD-F308-C391-0A239E3A437B}"/>
                </a:ext>
              </a:extLst>
            </p:cNvPr>
            <p:cNvSpPr>
              <a:spLocks noEditPoints="1"/>
            </p:cNvSpPr>
            <p:nvPr/>
          </p:nvSpPr>
          <p:spPr bwMode="auto">
            <a:xfrm>
              <a:off x="7162800" y="4233863"/>
              <a:ext cx="103188" cy="214313"/>
            </a:xfrm>
            <a:custGeom>
              <a:avLst/>
              <a:gdLst>
                <a:gd name="T0" fmla="*/ 2679 w 2679"/>
                <a:gd name="T1" fmla="*/ 2055 h 5538"/>
                <a:gd name="T2" fmla="*/ 1727 w 2679"/>
                <a:gd name="T3" fmla="*/ 725 h 5538"/>
                <a:gd name="T4" fmla="*/ 1340 w 2679"/>
                <a:gd name="T5" fmla="*/ 0 h 5538"/>
                <a:gd name="T6" fmla="*/ 953 w 2679"/>
                <a:gd name="T7" fmla="*/ 744 h 5538"/>
                <a:gd name="T8" fmla="*/ 1220 w 2679"/>
                <a:gd name="T9" fmla="*/ 3156 h 5538"/>
                <a:gd name="T10" fmla="*/ 1905 w 2679"/>
                <a:gd name="T11" fmla="*/ 3603 h 5538"/>
                <a:gd name="T12" fmla="*/ 1101 w 2679"/>
                <a:gd name="T13" fmla="*/ 4049 h 5538"/>
                <a:gd name="T14" fmla="*/ 387 w 2679"/>
                <a:gd name="T15" fmla="*/ 3335 h 5538"/>
                <a:gd name="T16" fmla="*/ 953 w 2679"/>
                <a:gd name="T17" fmla="*/ 4814 h 5538"/>
                <a:gd name="T18" fmla="*/ 1340 w 2679"/>
                <a:gd name="T19" fmla="*/ 5538 h 5538"/>
                <a:gd name="T20" fmla="*/ 1727 w 2679"/>
                <a:gd name="T21" fmla="*/ 4794 h 5538"/>
                <a:gd name="T22" fmla="*/ 1459 w 2679"/>
                <a:gd name="T23" fmla="*/ 2382 h 5538"/>
                <a:gd name="T24" fmla="*/ 774 w 2679"/>
                <a:gd name="T25" fmla="*/ 1936 h 5538"/>
                <a:gd name="T26" fmla="*/ 1578 w 2679"/>
                <a:gd name="T27" fmla="*/ 1489 h 5538"/>
                <a:gd name="T28" fmla="*/ 1905 w 2679"/>
                <a:gd name="T29" fmla="*/ 2055 h 5538"/>
                <a:gd name="T30" fmla="*/ 1578 w 2679"/>
                <a:gd name="T31" fmla="*/ 1191 h 5538"/>
                <a:gd name="T32" fmla="*/ 476 w 2679"/>
                <a:gd name="T33" fmla="*/ 1935 h 5538"/>
                <a:gd name="T34" fmla="*/ 1459 w 2679"/>
                <a:gd name="T35" fmla="*/ 2680 h 5538"/>
                <a:gd name="T36" fmla="*/ 1561 w 2679"/>
                <a:gd name="T37" fmla="*/ 4520 h 5538"/>
                <a:gd name="T38" fmla="*/ 1429 w 2679"/>
                <a:gd name="T39" fmla="*/ 5151 h 5538"/>
                <a:gd name="T40" fmla="*/ 1250 w 2679"/>
                <a:gd name="T41" fmla="*/ 5151 h 5538"/>
                <a:gd name="T42" fmla="*/ 1101 w 2679"/>
                <a:gd name="T43" fmla="*/ 4526 h 5538"/>
                <a:gd name="T44" fmla="*/ 387 w 2679"/>
                <a:gd name="T45" fmla="*/ 3633 h 5538"/>
                <a:gd name="T46" fmla="*/ 1101 w 2679"/>
                <a:gd name="T47" fmla="*/ 4347 h 5538"/>
                <a:gd name="T48" fmla="*/ 2203 w 2679"/>
                <a:gd name="T49" fmla="*/ 3603 h 5538"/>
                <a:gd name="T50" fmla="*/ 1221 w 2679"/>
                <a:gd name="T51" fmla="*/ 2858 h 5538"/>
                <a:gd name="T52" fmla="*/ 1118 w 2679"/>
                <a:gd name="T53" fmla="*/ 1018 h 5538"/>
                <a:gd name="T54" fmla="*/ 1250 w 2679"/>
                <a:gd name="T55" fmla="*/ 387 h 5538"/>
                <a:gd name="T56" fmla="*/ 1429 w 2679"/>
                <a:gd name="T57" fmla="*/ 387 h 5538"/>
                <a:gd name="T58" fmla="*/ 1578 w 2679"/>
                <a:gd name="T59" fmla="*/ 1013 h 5538"/>
                <a:gd name="T60" fmla="*/ 2382 w 2679"/>
                <a:gd name="T61" fmla="*/ 2055 h 5538"/>
                <a:gd name="T62" fmla="*/ 2203 w 2679"/>
                <a:gd name="T63" fmla="*/ 2055 h 5538"/>
                <a:gd name="T64" fmla="*/ 1578 w 2679"/>
                <a:gd name="T65" fmla="*/ 1191 h 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79" h="5538">
                  <a:moveTo>
                    <a:pt x="2292" y="2442"/>
                  </a:moveTo>
                  <a:cubicBezTo>
                    <a:pt x="2506" y="2442"/>
                    <a:pt x="2679" y="2268"/>
                    <a:pt x="2679" y="2055"/>
                  </a:cubicBezTo>
                  <a:lnTo>
                    <a:pt x="2679" y="1816"/>
                  </a:lnTo>
                  <a:cubicBezTo>
                    <a:pt x="2679" y="1259"/>
                    <a:pt x="2264" y="798"/>
                    <a:pt x="1727" y="725"/>
                  </a:cubicBezTo>
                  <a:lnTo>
                    <a:pt x="1727" y="387"/>
                  </a:lnTo>
                  <a:cubicBezTo>
                    <a:pt x="1727" y="174"/>
                    <a:pt x="1553" y="0"/>
                    <a:pt x="1340" y="0"/>
                  </a:cubicBezTo>
                  <a:cubicBezTo>
                    <a:pt x="1126" y="0"/>
                    <a:pt x="953" y="174"/>
                    <a:pt x="953" y="387"/>
                  </a:cubicBezTo>
                  <a:lnTo>
                    <a:pt x="953" y="744"/>
                  </a:lnTo>
                  <a:cubicBezTo>
                    <a:pt x="401" y="868"/>
                    <a:pt x="0" y="1358"/>
                    <a:pt x="0" y="1935"/>
                  </a:cubicBezTo>
                  <a:cubicBezTo>
                    <a:pt x="0" y="2609"/>
                    <a:pt x="547" y="3156"/>
                    <a:pt x="1220" y="3156"/>
                  </a:cubicBezTo>
                  <a:lnTo>
                    <a:pt x="1459" y="3156"/>
                  </a:lnTo>
                  <a:cubicBezTo>
                    <a:pt x="1705" y="3156"/>
                    <a:pt x="1905" y="3357"/>
                    <a:pt x="1905" y="3603"/>
                  </a:cubicBezTo>
                  <a:cubicBezTo>
                    <a:pt x="1905" y="3849"/>
                    <a:pt x="1705" y="4049"/>
                    <a:pt x="1459" y="4049"/>
                  </a:cubicBezTo>
                  <a:lnTo>
                    <a:pt x="1101" y="4049"/>
                  </a:lnTo>
                  <a:cubicBezTo>
                    <a:pt x="921" y="4049"/>
                    <a:pt x="774" y="3903"/>
                    <a:pt x="774" y="3722"/>
                  </a:cubicBezTo>
                  <a:cubicBezTo>
                    <a:pt x="774" y="3509"/>
                    <a:pt x="600" y="3335"/>
                    <a:pt x="387" y="3335"/>
                  </a:cubicBezTo>
                  <a:cubicBezTo>
                    <a:pt x="173" y="3335"/>
                    <a:pt x="0" y="3509"/>
                    <a:pt x="0" y="3722"/>
                  </a:cubicBezTo>
                  <a:cubicBezTo>
                    <a:pt x="0" y="4279"/>
                    <a:pt x="415" y="4741"/>
                    <a:pt x="953" y="4814"/>
                  </a:cubicBezTo>
                  <a:lnTo>
                    <a:pt x="953" y="5151"/>
                  </a:lnTo>
                  <a:cubicBezTo>
                    <a:pt x="953" y="5365"/>
                    <a:pt x="1126" y="5538"/>
                    <a:pt x="1340" y="5538"/>
                  </a:cubicBezTo>
                  <a:cubicBezTo>
                    <a:pt x="1553" y="5538"/>
                    <a:pt x="1727" y="5365"/>
                    <a:pt x="1727" y="5151"/>
                  </a:cubicBezTo>
                  <a:lnTo>
                    <a:pt x="1727" y="4794"/>
                  </a:lnTo>
                  <a:cubicBezTo>
                    <a:pt x="2278" y="4671"/>
                    <a:pt x="2679" y="4180"/>
                    <a:pt x="2679" y="3603"/>
                  </a:cubicBezTo>
                  <a:cubicBezTo>
                    <a:pt x="2679" y="2930"/>
                    <a:pt x="2132" y="2382"/>
                    <a:pt x="1459" y="2382"/>
                  </a:cubicBezTo>
                  <a:lnTo>
                    <a:pt x="1221" y="2382"/>
                  </a:lnTo>
                  <a:cubicBezTo>
                    <a:pt x="974" y="2382"/>
                    <a:pt x="774" y="2182"/>
                    <a:pt x="774" y="1936"/>
                  </a:cubicBezTo>
                  <a:cubicBezTo>
                    <a:pt x="774" y="1689"/>
                    <a:pt x="974" y="1489"/>
                    <a:pt x="1221" y="1489"/>
                  </a:cubicBezTo>
                  <a:lnTo>
                    <a:pt x="1578" y="1489"/>
                  </a:lnTo>
                  <a:cubicBezTo>
                    <a:pt x="1758" y="1489"/>
                    <a:pt x="1905" y="1636"/>
                    <a:pt x="1905" y="1816"/>
                  </a:cubicBezTo>
                  <a:lnTo>
                    <a:pt x="1905" y="2055"/>
                  </a:lnTo>
                  <a:cubicBezTo>
                    <a:pt x="1905" y="2268"/>
                    <a:pt x="2079" y="2442"/>
                    <a:pt x="2292" y="2442"/>
                  </a:cubicBezTo>
                  <a:close/>
                  <a:moveTo>
                    <a:pt x="1578" y="1191"/>
                  </a:moveTo>
                  <a:lnTo>
                    <a:pt x="1221" y="1191"/>
                  </a:lnTo>
                  <a:cubicBezTo>
                    <a:pt x="810" y="1191"/>
                    <a:pt x="476" y="1525"/>
                    <a:pt x="476" y="1935"/>
                  </a:cubicBezTo>
                  <a:cubicBezTo>
                    <a:pt x="476" y="2346"/>
                    <a:pt x="810" y="2680"/>
                    <a:pt x="1221" y="2680"/>
                  </a:cubicBezTo>
                  <a:lnTo>
                    <a:pt x="1459" y="2680"/>
                  </a:lnTo>
                  <a:cubicBezTo>
                    <a:pt x="1968" y="2680"/>
                    <a:pt x="2382" y="3094"/>
                    <a:pt x="2382" y="3603"/>
                  </a:cubicBezTo>
                  <a:cubicBezTo>
                    <a:pt x="2382" y="4074"/>
                    <a:pt x="2029" y="4468"/>
                    <a:pt x="1561" y="4520"/>
                  </a:cubicBezTo>
                  <a:cubicBezTo>
                    <a:pt x="1486" y="4528"/>
                    <a:pt x="1429" y="4592"/>
                    <a:pt x="1429" y="4668"/>
                  </a:cubicBezTo>
                  <a:lnTo>
                    <a:pt x="1429" y="5151"/>
                  </a:lnTo>
                  <a:cubicBezTo>
                    <a:pt x="1429" y="5200"/>
                    <a:pt x="1389" y="5240"/>
                    <a:pt x="1340" y="5240"/>
                  </a:cubicBezTo>
                  <a:cubicBezTo>
                    <a:pt x="1290" y="5240"/>
                    <a:pt x="1250" y="5200"/>
                    <a:pt x="1250" y="5151"/>
                  </a:cubicBezTo>
                  <a:lnTo>
                    <a:pt x="1250" y="4675"/>
                  </a:lnTo>
                  <a:cubicBezTo>
                    <a:pt x="1250" y="4593"/>
                    <a:pt x="1184" y="4526"/>
                    <a:pt x="1101" y="4526"/>
                  </a:cubicBezTo>
                  <a:cubicBezTo>
                    <a:pt x="658" y="4526"/>
                    <a:pt x="298" y="4165"/>
                    <a:pt x="298" y="3722"/>
                  </a:cubicBezTo>
                  <a:cubicBezTo>
                    <a:pt x="298" y="3673"/>
                    <a:pt x="338" y="3633"/>
                    <a:pt x="387" y="3633"/>
                  </a:cubicBezTo>
                  <a:cubicBezTo>
                    <a:pt x="436" y="3633"/>
                    <a:pt x="476" y="3673"/>
                    <a:pt x="476" y="3722"/>
                  </a:cubicBezTo>
                  <a:cubicBezTo>
                    <a:pt x="476" y="4067"/>
                    <a:pt x="757" y="4347"/>
                    <a:pt x="1101" y="4347"/>
                  </a:cubicBezTo>
                  <a:lnTo>
                    <a:pt x="1459" y="4347"/>
                  </a:lnTo>
                  <a:cubicBezTo>
                    <a:pt x="1869" y="4347"/>
                    <a:pt x="2203" y="4013"/>
                    <a:pt x="2203" y="3603"/>
                  </a:cubicBezTo>
                  <a:cubicBezTo>
                    <a:pt x="2203" y="3192"/>
                    <a:pt x="1869" y="2858"/>
                    <a:pt x="1459" y="2858"/>
                  </a:cubicBezTo>
                  <a:lnTo>
                    <a:pt x="1221" y="2858"/>
                  </a:lnTo>
                  <a:cubicBezTo>
                    <a:pt x="712" y="2858"/>
                    <a:pt x="298" y="2444"/>
                    <a:pt x="298" y="1936"/>
                  </a:cubicBezTo>
                  <a:cubicBezTo>
                    <a:pt x="298" y="1465"/>
                    <a:pt x="650" y="1070"/>
                    <a:pt x="1118" y="1018"/>
                  </a:cubicBezTo>
                  <a:cubicBezTo>
                    <a:pt x="1193" y="1010"/>
                    <a:pt x="1250" y="946"/>
                    <a:pt x="1250" y="870"/>
                  </a:cubicBezTo>
                  <a:lnTo>
                    <a:pt x="1250" y="387"/>
                  </a:lnTo>
                  <a:cubicBezTo>
                    <a:pt x="1250" y="338"/>
                    <a:pt x="1290" y="298"/>
                    <a:pt x="1340" y="298"/>
                  </a:cubicBezTo>
                  <a:cubicBezTo>
                    <a:pt x="1389" y="298"/>
                    <a:pt x="1429" y="338"/>
                    <a:pt x="1429" y="387"/>
                  </a:cubicBezTo>
                  <a:lnTo>
                    <a:pt x="1429" y="864"/>
                  </a:lnTo>
                  <a:cubicBezTo>
                    <a:pt x="1429" y="946"/>
                    <a:pt x="1496" y="1013"/>
                    <a:pt x="1578" y="1013"/>
                  </a:cubicBezTo>
                  <a:cubicBezTo>
                    <a:pt x="2021" y="1013"/>
                    <a:pt x="2382" y="1373"/>
                    <a:pt x="2382" y="1816"/>
                  </a:cubicBezTo>
                  <a:lnTo>
                    <a:pt x="2382" y="2055"/>
                  </a:lnTo>
                  <a:cubicBezTo>
                    <a:pt x="2382" y="2104"/>
                    <a:pt x="2342" y="2144"/>
                    <a:pt x="2292" y="2144"/>
                  </a:cubicBezTo>
                  <a:cubicBezTo>
                    <a:pt x="2243" y="2144"/>
                    <a:pt x="2203" y="2104"/>
                    <a:pt x="2203" y="2055"/>
                  </a:cubicBezTo>
                  <a:lnTo>
                    <a:pt x="2203" y="1816"/>
                  </a:lnTo>
                  <a:cubicBezTo>
                    <a:pt x="2203" y="1472"/>
                    <a:pt x="1923" y="1191"/>
                    <a:pt x="1578" y="1191"/>
                  </a:cubicBezTo>
                  <a:close/>
                  <a:moveTo>
                    <a:pt x="1578" y="119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50" name="Grupo 449">
            <a:extLst>
              <a:ext uri="{FF2B5EF4-FFF2-40B4-BE49-F238E27FC236}">
                <a16:creationId xmlns:a16="http://schemas.microsoft.com/office/drawing/2014/main" id="{FA16D0E1-286B-3D87-9B81-CF4AF6735F34}"/>
              </a:ext>
            </a:extLst>
          </p:cNvPr>
          <p:cNvGrpSpPr/>
          <p:nvPr/>
        </p:nvGrpSpPr>
        <p:grpSpPr>
          <a:xfrm>
            <a:off x="5513388" y="4195763"/>
            <a:ext cx="320675" cy="395287"/>
            <a:chOff x="5513388" y="4195763"/>
            <a:chExt cx="320675" cy="395287"/>
          </a:xfrm>
          <a:solidFill>
            <a:schemeClr val="tx1"/>
          </a:solidFill>
        </p:grpSpPr>
        <p:sp>
          <p:nvSpPr>
            <p:cNvPr id="221" name="Freeform 21">
              <a:extLst>
                <a:ext uri="{FF2B5EF4-FFF2-40B4-BE49-F238E27FC236}">
                  <a16:creationId xmlns:a16="http://schemas.microsoft.com/office/drawing/2014/main" id="{624D02F2-ADC6-C0F6-6541-9345D25A21D1}"/>
                </a:ext>
              </a:extLst>
            </p:cNvPr>
            <p:cNvSpPr>
              <a:spLocks noEditPoints="1"/>
            </p:cNvSpPr>
            <p:nvPr/>
          </p:nvSpPr>
          <p:spPr bwMode="auto">
            <a:xfrm>
              <a:off x="5575300" y="4257675"/>
              <a:ext cx="196850" cy="333375"/>
            </a:xfrm>
            <a:custGeom>
              <a:avLst/>
              <a:gdLst>
                <a:gd name="T0" fmla="*/ 2531 w 5061"/>
                <a:gd name="T1" fmla="*/ 0 h 8555"/>
                <a:gd name="T2" fmla="*/ 0 w 5061"/>
                <a:gd name="T3" fmla="*/ 2531 h 8555"/>
                <a:gd name="T4" fmla="*/ 717 w 5061"/>
                <a:gd name="T5" fmla="*/ 4452 h 8555"/>
                <a:gd name="T6" fmla="*/ 1276 w 5061"/>
                <a:gd name="T7" fmla="*/ 5430 h 8555"/>
                <a:gd name="T8" fmla="*/ 1415 w 5061"/>
                <a:gd name="T9" fmla="*/ 6352 h 8555"/>
                <a:gd name="T10" fmla="*/ 1260 w 5061"/>
                <a:gd name="T11" fmla="*/ 6352 h 8555"/>
                <a:gd name="T12" fmla="*/ 1111 w 5061"/>
                <a:gd name="T13" fmla="*/ 6501 h 8555"/>
                <a:gd name="T14" fmla="*/ 1111 w 5061"/>
                <a:gd name="T15" fmla="*/ 7930 h 8555"/>
                <a:gd name="T16" fmla="*/ 1737 w 5061"/>
                <a:gd name="T17" fmla="*/ 8555 h 8555"/>
                <a:gd name="T18" fmla="*/ 3325 w 5061"/>
                <a:gd name="T19" fmla="*/ 8555 h 8555"/>
                <a:gd name="T20" fmla="*/ 3950 w 5061"/>
                <a:gd name="T21" fmla="*/ 7930 h 8555"/>
                <a:gd name="T22" fmla="*/ 3950 w 5061"/>
                <a:gd name="T23" fmla="*/ 6501 h 8555"/>
                <a:gd name="T24" fmla="*/ 3801 w 5061"/>
                <a:gd name="T25" fmla="*/ 6352 h 8555"/>
                <a:gd name="T26" fmla="*/ 3646 w 5061"/>
                <a:gd name="T27" fmla="*/ 6352 h 8555"/>
                <a:gd name="T28" fmla="*/ 3785 w 5061"/>
                <a:gd name="T29" fmla="*/ 5430 h 8555"/>
                <a:gd name="T30" fmla="*/ 3921 w 5061"/>
                <a:gd name="T31" fmla="*/ 5079 h 8555"/>
                <a:gd name="T32" fmla="*/ 3854 w 5061"/>
                <a:gd name="T33" fmla="*/ 4879 h 8555"/>
                <a:gd name="T34" fmla="*/ 3655 w 5061"/>
                <a:gd name="T35" fmla="*/ 4946 h 8555"/>
                <a:gd name="T36" fmla="*/ 3499 w 5061"/>
                <a:gd name="T37" fmla="*/ 5348 h 8555"/>
                <a:gd name="T38" fmla="*/ 3347 w 5061"/>
                <a:gd name="T39" fmla="*/ 6352 h 8555"/>
                <a:gd name="T40" fmla="*/ 1714 w 5061"/>
                <a:gd name="T41" fmla="*/ 6352 h 8555"/>
                <a:gd name="T42" fmla="*/ 1562 w 5061"/>
                <a:gd name="T43" fmla="*/ 5348 h 8555"/>
                <a:gd name="T44" fmla="*/ 952 w 5061"/>
                <a:gd name="T45" fmla="*/ 4269 h 8555"/>
                <a:gd name="T46" fmla="*/ 297 w 5061"/>
                <a:gd name="T47" fmla="*/ 2531 h 8555"/>
                <a:gd name="T48" fmla="*/ 2531 w 5061"/>
                <a:gd name="T49" fmla="*/ 298 h 8555"/>
                <a:gd name="T50" fmla="*/ 4764 w 5061"/>
                <a:gd name="T51" fmla="*/ 2531 h 8555"/>
                <a:gd name="T52" fmla="*/ 4109 w 5061"/>
                <a:gd name="T53" fmla="*/ 4269 h 8555"/>
                <a:gd name="T54" fmla="*/ 4015 w 5061"/>
                <a:gd name="T55" fmla="*/ 4424 h 8555"/>
                <a:gd name="T56" fmla="*/ 4069 w 5061"/>
                <a:gd name="T57" fmla="*/ 4558 h 8555"/>
                <a:gd name="T58" fmla="*/ 4212 w 5061"/>
                <a:gd name="T59" fmla="*/ 4582 h 8555"/>
                <a:gd name="T60" fmla="*/ 4344 w 5061"/>
                <a:gd name="T61" fmla="*/ 4452 h 8555"/>
                <a:gd name="T62" fmla="*/ 5061 w 5061"/>
                <a:gd name="T63" fmla="*/ 2531 h 8555"/>
                <a:gd name="T64" fmla="*/ 2531 w 5061"/>
                <a:gd name="T65" fmla="*/ 0 h 8555"/>
                <a:gd name="T66" fmla="*/ 3652 w 5061"/>
                <a:gd name="T67" fmla="*/ 7930 h 8555"/>
                <a:gd name="T68" fmla="*/ 3325 w 5061"/>
                <a:gd name="T69" fmla="*/ 8258 h 8555"/>
                <a:gd name="T70" fmla="*/ 1737 w 5061"/>
                <a:gd name="T71" fmla="*/ 8258 h 8555"/>
                <a:gd name="T72" fmla="*/ 1409 w 5061"/>
                <a:gd name="T73" fmla="*/ 7930 h 8555"/>
                <a:gd name="T74" fmla="*/ 1409 w 5061"/>
                <a:gd name="T75" fmla="*/ 7920 h 8555"/>
                <a:gd name="T76" fmla="*/ 3652 w 5061"/>
                <a:gd name="T77" fmla="*/ 7920 h 8555"/>
                <a:gd name="T78" fmla="*/ 3652 w 5061"/>
                <a:gd name="T79" fmla="*/ 7930 h 8555"/>
                <a:gd name="T80" fmla="*/ 3652 w 5061"/>
                <a:gd name="T81" fmla="*/ 7622 h 8555"/>
                <a:gd name="T82" fmla="*/ 1409 w 5061"/>
                <a:gd name="T83" fmla="*/ 7622 h 8555"/>
                <a:gd name="T84" fmla="*/ 1409 w 5061"/>
                <a:gd name="T85" fmla="*/ 7285 h 8555"/>
                <a:gd name="T86" fmla="*/ 3652 w 5061"/>
                <a:gd name="T87" fmla="*/ 7285 h 8555"/>
                <a:gd name="T88" fmla="*/ 3652 w 5061"/>
                <a:gd name="T89" fmla="*/ 7622 h 8555"/>
                <a:gd name="T90" fmla="*/ 3652 w 5061"/>
                <a:gd name="T91" fmla="*/ 6650 h 8555"/>
                <a:gd name="T92" fmla="*/ 3652 w 5061"/>
                <a:gd name="T93" fmla="*/ 6987 h 8555"/>
                <a:gd name="T94" fmla="*/ 1409 w 5061"/>
                <a:gd name="T95" fmla="*/ 6987 h 8555"/>
                <a:gd name="T96" fmla="*/ 1409 w 5061"/>
                <a:gd name="T97" fmla="*/ 6650 h 8555"/>
                <a:gd name="T98" fmla="*/ 3652 w 5061"/>
                <a:gd name="T99" fmla="*/ 6650 h 8555"/>
                <a:gd name="T100" fmla="*/ 3652 w 5061"/>
                <a:gd name="T101" fmla="*/ 6650 h 8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061" h="8555">
                  <a:moveTo>
                    <a:pt x="2531" y="0"/>
                  </a:moveTo>
                  <a:cubicBezTo>
                    <a:pt x="1135" y="0"/>
                    <a:pt x="0" y="1136"/>
                    <a:pt x="0" y="2531"/>
                  </a:cubicBezTo>
                  <a:cubicBezTo>
                    <a:pt x="0" y="3535"/>
                    <a:pt x="365" y="4001"/>
                    <a:pt x="717" y="4452"/>
                  </a:cubicBezTo>
                  <a:cubicBezTo>
                    <a:pt x="943" y="4741"/>
                    <a:pt x="1157" y="5014"/>
                    <a:pt x="1276" y="5430"/>
                  </a:cubicBezTo>
                  <a:cubicBezTo>
                    <a:pt x="1342" y="5661"/>
                    <a:pt x="1392" y="6112"/>
                    <a:pt x="1415" y="6352"/>
                  </a:cubicBezTo>
                  <a:lnTo>
                    <a:pt x="1260" y="6352"/>
                  </a:lnTo>
                  <a:cubicBezTo>
                    <a:pt x="1178" y="6352"/>
                    <a:pt x="1111" y="6419"/>
                    <a:pt x="1111" y="6501"/>
                  </a:cubicBezTo>
                  <a:lnTo>
                    <a:pt x="1111" y="7930"/>
                  </a:lnTo>
                  <a:cubicBezTo>
                    <a:pt x="1111" y="8275"/>
                    <a:pt x="1392" y="8555"/>
                    <a:pt x="1737" y="8555"/>
                  </a:cubicBezTo>
                  <a:lnTo>
                    <a:pt x="3325" y="8555"/>
                  </a:lnTo>
                  <a:cubicBezTo>
                    <a:pt x="3669" y="8555"/>
                    <a:pt x="3950" y="8275"/>
                    <a:pt x="3950" y="7930"/>
                  </a:cubicBezTo>
                  <a:lnTo>
                    <a:pt x="3950" y="6501"/>
                  </a:lnTo>
                  <a:cubicBezTo>
                    <a:pt x="3950" y="6419"/>
                    <a:pt x="3883" y="6352"/>
                    <a:pt x="3801" y="6352"/>
                  </a:cubicBezTo>
                  <a:lnTo>
                    <a:pt x="3646" y="6352"/>
                  </a:lnTo>
                  <a:cubicBezTo>
                    <a:pt x="3669" y="6112"/>
                    <a:pt x="3719" y="5662"/>
                    <a:pt x="3785" y="5430"/>
                  </a:cubicBezTo>
                  <a:cubicBezTo>
                    <a:pt x="3820" y="5307"/>
                    <a:pt x="3865" y="5192"/>
                    <a:pt x="3921" y="5079"/>
                  </a:cubicBezTo>
                  <a:cubicBezTo>
                    <a:pt x="3958" y="5005"/>
                    <a:pt x="3928" y="4916"/>
                    <a:pt x="3854" y="4879"/>
                  </a:cubicBezTo>
                  <a:cubicBezTo>
                    <a:pt x="3780" y="4842"/>
                    <a:pt x="3691" y="4873"/>
                    <a:pt x="3655" y="4946"/>
                  </a:cubicBezTo>
                  <a:cubicBezTo>
                    <a:pt x="3590" y="5077"/>
                    <a:pt x="3539" y="5208"/>
                    <a:pt x="3499" y="5348"/>
                  </a:cubicBezTo>
                  <a:cubicBezTo>
                    <a:pt x="3423" y="5614"/>
                    <a:pt x="3370" y="6111"/>
                    <a:pt x="3347" y="6352"/>
                  </a:cubicBezTo>
                  <a:lnTo>
                    <a:pt x="1714" y="6352"/>
                  </a:lnTo>
                  <a:cubicBezTo>
                    <a:pt x="1691" y="6111"/>
                    <a:pt x="1638" y="5614"/>
                    <a:pt x="1562" y="5348"/>
                  </a:cubicBezTo>
                  <a:cubicBezTo>
                    <a:pt x="1427" y="4876"/>
                    <a:pt x="1185" y="4567"/>
                    <a:pt x="952" y="4269"/>
                  </a:cubicBezTo>
                  <a:cubicBezTo>
                    <a:pt x="615" y="3839"/>
                    <a:pt x="297" y="3433"/>
                    <a:pt x="297" y="2531"/>
                  </a:cubicBezTo>
                  <a:cubicBezTo>
                    <a:pt x="297" y="1300"/>
                    <a:pt x="1299" y="298"/>
                    <a:pt x="2531" y="298"/>
                  </a:cubicBezTo>
                  <a:cubicBezTo>
                    <a:pt x="3762" y="298"/>
                    <a:pt x="4764" y="1300"/>
                    <a:pt x="4764" y="2531"/>
                  </a:cubicBezTo>
                  <a:cubicBezTo>
                    <a:pt x="4764" y="3433"/>
                    <a:pt x="4446" y="3839"/>
                    <a:pt x="4109" y="4269"/>
                  </a:cubicBezTo>
                  <a:cubicBezTo>
                    <a:pt x="4073" y="4315"/>
                    <a:pt x="4022" y="4362"/>
                    <a:pt x="4015" y="4424"/>
                  </a:cubicBezTo>
                  <a:cubicBezTo>
                    <a:pt x="4009" y="4475"/>
                    <a:pt x="4030" y="4526"/>
                    <a:pt x="4069" y="4558"/>
                  </a:cubicBezTo>
                  <a:cubicBezTo>
                    <a:pt x="4109" y="4590"/>
                    <a:pt x="4164" y="4599"/>
                    <a:pt x="4212" y="4582"/>
                  </a:cubicBezTo>
                  <a:cubicBezTo>
                    <a:pt x="4272" y="4561"/>
                    <a:pt x="4306" y="4500"/>
                    <a:pt x="4344" y="4452"/>
                  </a:cubicBezTo>
                  <a:cubicBezTo>
                    <a:pt x="4696" y="4001"/>
                    <a:pt x="5061" y="3535"/>
                    <a:pt x="5061" y="2531"/>
                  </a:cubicBezTo>
                  <a:cubicBezTo>
                    <a:pt x="5061" y="1136"/>
                    <a:pt x="3926" y="0"/>
                    <a:pt x="2531" y="0"/>
                  </a:cubicBezTo>
                  <a:close/>
                  <a:moveTo>
                    <a:pt x="3652" y="7930"/>
                  </a:moveTo>
                  <a:cubicBezTo>
                    <a:pt x="3652" y="8111"/>
                    <a:pt x="3505" y="8258"/>
                    <a:pt x="3325" y="8258"/>
                  </a:cubicBezTo>
                  <a:lnTo>
                    <a:pt x="1737" y="8258"/>
                  </a:lnTo>
                  <a:cubicBezTo>
                    <a:pt x="1556" y="8258"/>
                    <a:pt x="1409" y="8111"/>
                    <a:pt x="1409" y="7930"/>
                  </a:cubicBezTo>
                  <a:lnTo>
                    <a:pt x="1409" y="7920"/>
                  </a:lnTo>
                  <a:lnTo>
                    <a:pt x="3652" y="7920"/>
                  </a:lnTo>
                  <a:lnTo>
                    <a:pt x="3652" y="7930"/>
                  </a:lnTo>
                  <a:close/>
                  <a:moveTo>
                    <a:pt x="3652" y="7622"/>
                  </a:moveTo>
                  <a:lnTo>
                    <a:pt x="1409" y="7622"/>
                  </a:lnTo>
                  <a:lnTo>
                    <a:pt x="1409" y="7285"/>
                  </a:lnTo>
                  <a:lnTo>
                    <a:pt x="3652" y="7285"/>
                  </a:lnTo>
                  <a:lnTo>
                    <a:pt x="3652" y="7622"/>
                  </a:lnTo>
                  <a:close/>
                  <a:moveTo>
                    <a:pt x="3652" y="6650"/>
                  </a:moveTo>
                  <a:lnTo>
                    <a:pt x="3652" y="6987"/>
                  </a:lnTo>
                  <a:lnTo>
                    <a:pt x="1409" y="6987"/>
                  </a:lnTo>
                  <a:lnTo>
                    <a:pt x="1409" y="6650"/>
                  </a:lnTo>
                  <a:lnTo>
                    <a:pt x="3652" y="6650"/>
                  </a:lnTo>
                  <a:close/>
                  <a:moveTo>
                    <a:pt x="3652" y="665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2" name="Freeform 22">
              <a:extLst>
                <a:ext uri="{FF2B5EF4-FFF2-40B4-BE49-F238E27FC236}">
                  <a16:creationId xmlns:a16="http://schemas.microsoft.com/office/drawing/2014/main" id="{B1844BAF-FB70-A18E-AF08-30928348553B}"/>
                </a:ext>
              </a:extLst>
            </p:cNvPr>
            <p:cNvSpPr>
              <a:spLocks noEditPoints="1"/>
            </p:cNvSpPr>
            <p:nvPr/>
          </p:nvSpPr>
          <p:spPr bwMode="auto">
            <a:xfrm>
              <a:off x="5643563" y="4306888"/>
              <a:ext cx="61913" cy="136525"/>
            </a:xfrm>
            <a:custGeom>
              <a:avLst/>
              <a:gdLst>
                <a:gd name="T0" fmla="*/ 1420 w 1569"/>
                <a:gd name="T1" fmla="*/ 1409 h 3473"/>
                <a:gd name="T2" fmla="*/ 1569 w 1569"/>
                <a:gd name="T3" fmla="*/ 1260 h 3473"/>
                <a:gd name="T4" fmla="*/ 1569 w 1569"/>
                <a:gd name="T5" fmla="*/ 1101 h 3473"/>
                <a:gd name="T6" fmla="*/ 943 w 1569"/>
                <a:gd name="T7" fmla="*/ 476 h 3473"/>
                <a:gd name="T8" fmla="*/ 933 w 1569"/>
                <a:gd name="T9" fmla="*/ 476 h 3473"/>
                <a:gd name="T10" fmla="*/ 933 w 1569"/>
                <a:gd name="T11" fmla="*/ 149 h 3473"/>
                <a:gd name="T12" fmla="*/ 785 w 1569"/>
                <a:gd name="T13" fmla="*/ 0 h 3473"/>
                <a:gd name="T14" fmla="*/ 636 w 1569"/>
                <a:gd name="T15" fmla="*/ 149 h 3473"/>
                <a:gd name="T16" fmla="*/ 636 w 1569"/>
                <a:gd name="T17" fmla="*/ 479 h 3473"/>
                <a:gd name="T18" fmla="*/ 0 w 1569"/>
                <a:gd name="T19" fmla="*/ 1181 h 3473"/>
                <a:gd name="T20" fmla="*/ 705 w 1569"/>
                <a:gd name="T21" fmla="*/ 1885 h 3473"/>
                <a:gd name="T22" fmla="*/ 864 w 1569"/>
                <a:gd name="T23" fmla="*/ 1885 h 3473"/>
                <a:gd name="T24" fmla="*/ 1271 w 1569"/>
                <a:gd name="T25" fmla="*/ 2292 h 3473"/>
                <a:gd name="T26" fmla="*/ 864 w 1569"/>
                <a:gd name="T27" fmla="*/ 2699 h 3473"/>
                <a:gd name="T28" fmla="*/ 626 w 1569"/>
                <a:gd name="T29" fmla="*/ 2699 h 3473"/>
                <a:gd name="T30" fmla="*/ 298 w 1569"/>
                <a:gd name="T31" fmla="*/ 2372 h 3473"/>
                <a:gd name="T32" fmla="*/ 149 w 1569"/>
                <a:gd name="T33" fmla="*/ 2223 h 3473"/>
                <a:gd name="T34" fmla="*/ 0 w 1569"/>
                <a:gd name="T35" fmla="*/ 2372 h 3473"/>
                <a:gd name="T36" fmla="*/ 626 w 1569"/>
                <a:gd name="T37" fmla="*/ 2997 h 3473"/>
                <a:gd name="T38" fmla="*/ 636 w 1569"/>
                <a:gd name="T39" fmla="*/ 2997 h 3473"/>
                <a:gd name="T40" fmla="*/ 636 w 1569"/>
                <a:gd name="T41" fmla="*/ 3324 h 3473"/>
                <a:gd name="T42" fmla="*/ 785 w 1569"/>
                <a:gd name="T43" fmla="*/ 3473 h 3473"/>
                <a:gd name="T44" fmla="*/ 933 w 1569"/>
                <a:gd name="T45" fmla="*/ 3324 h 3473"/>
                <a:gd name="T46" fmla="*/ 933 w 1569"/>
                <a:gd name="T47" fmla="*/ 2993 h 3473"/>
                <a:gd name="T48" fmla="*/ 1569 w 1569"/>
                <a:gd name="T49" fmla="*/ 2292 h 3473"/>
                <a:gd name="T50" fmla="*/ 864 w 1569"/>
                <a:gd name="T51" fmla="*/ 1588 h 3473"/>
                <a:gd name="T52" fmla="*/ 705 w 1569"/>
                <a:gd name="T53" fmla="*/ 1588 h 3473"/>
                <a:gd name="T54" fmla="*/ 298 w 1569"/>
                <a:gd name="T55" fmla="*/ 1181 h 3473"/>
                <a:gd name="T56" fmla="*/ 705 w 1569"/>
                <a:gd name="T57" fmla="*/ 774 h 3473"/>
                <a:gd name="T58" fmla="*/ 943 w 1569"/>
                <a:gd name="T59" fmla="*/ 774 h 3473"/>
                <a:gd name="T60" fmla="*/ 1271 w 1569"/>
                <a:gd name="T61" fmla="*/ 1101 h 3473"/>
                <a:gd name="T62" fmla="*/ 1271 w 1569"/>
                <a:gd name="T63" fmla="*/ 1260 h 3473"/>
                <a:gd name="T64" fmla="*/ 1420 w 1569"/>
                <a:gd name="T65" fmla="*/ 1409 h 3473"/>
                <a:gd name="T66" fmla="*/ 1420 w 1569"/>
                <a:gd name="T67" fmla="*/ 1409 h 3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9" h="3473">
                  <a:moveTo>
                    <a:pt x="1420" y="1409"/>
                  </a:moveTo>
                  <a:cubicBezTo>
                    <a:pt x="1502" y="1409"/>
                    <a:pt x="1569" y="1342"/>
                    <a:pt x="1569" y="1260"/>
                  </a:cubicBezTo>
                  <a:lnTo>
                    <a:pt x="1569" y="1101"/>
                  </a:lnTo>
                  <a:cubicBezTo>
                    <a:pt x="1569" y="756"/>
                    <a:pt x="1288" y="476"/>
                    <a:pt x="943" y="476"/>
                  </a:cubicBezTo>
                  <a:lnTo>
                    <a:pt x="933" y="476"/>
                  </a:lnTo>
                  <a:lnTo>
                    <a:pt x="933" y="149"/>
                  </a:lnTo>
                  <a:cubicBezTo>
                    <a:pt x="933" y="66"/>
                    <a:pt x="867" y="0"/>
                    <a:pt x="785" y="0"/>
                  </a:cubicBezTo>
                  <a:cubicBezTo>
                    <a:pt x="702" y="0"/>
                    <a:pt x="636" y="66"/>
                    <a:pt x="636" y="149"/>
                  </a:cubicBezTo>
                  <a:lnTo>
                    <a:pt x="636" y="479"/>
                  </a:lnTo>
                  <a:cubicBezTo>
                    <a:pt x="280" y="514"/>
                    <a:pt x="0" y="816"/>
                    <a:pt x="0" y="1181"/>
                  </a:cubicBezTo>
                  <a:cubicBezTo>
                    <a:pt x="0" y="1569"/>
                    <a:pt x="317" y="1885"/>
                    <a:pt x="705" y="1885"/>
                  </a:cubicBezTo>
                  <a:lnTo>
                    <a:pt x="864" y="1885"/>
                  </a:lnTo>
                  <a:cubicBezTo>
                    <a:pt x="1088" y="1885"/>
                    <a:pt x="1271" y="2068"/>
                    <a:pt x="1271" y="2292"/>
                  </a:cubicBezTo>
                  <a:cubicBezTo>
                    <a:pt x="1271" y="2517"/>
                    <a:pt x="1088" y="2699"/>
                    <a:pt x="864" y="2699"/>
                  </a:cubicBezTo>
                  <a:lnTo>
                    <a:pt x="626" y="2699"/>
                  </a:lnTo>
                  <a:cubicBezTo>
                    <a:pt x="445" y="2699"/>
                    <a:pt x="298" y="2552"/>
                    <a:pt x="298" y="2372"/>
                  </a:cubicBezTo>
                  <a:cubicBezTo>
                    <a:pt x="298" y="2289"/>
                    <a:pt x="232" y="2223"/>
                    <a:pt x="149" y="2223"/>
                  </a:cubicBezTo>
                  <a:cubicBezTo>
                    <a:pt x="67" y="2223"/>
                    <a:pt x="0" y="2289"/>
                    <a:pt x="0" y="2372"/>
                  </a:cubicBezTo>
                  <a:cubicBezTo>
                    <a:pt x="0" y="2716"/>
                    <a:pt x="281" y="2997"/>
                    <a:pt x="626" y="2997"/>
                  </a:cubicBezTo>
                  <a:lnTo>
                    <a:pt x="636" y="2997"/>
                  </a:lnTo>
                  <a:lnTo>
                    <a:pt x="636" y="3324"/>
                  </a:lnTo>
                  <a:cubicBezTo>
                    <a:pt x="636" y="3407"/>
                    <a:pt x="702" y="3473"/>
                    <a:pt x="785" y="3473"/>
                  </a:cubicBezTo>
                  <a:cubicBezTo>
                    <a:pt x="867" y="3473"/>
                    <a:pt x="933" y="3407"/>
                    <a:pt x="933" y="3324"/>
                  </a:cubicBezTo>
                  <a:lnTo>
                    <a:pt x="933" y="2993"/>
                  </a:lnTo>
                  <a:cubicBezTo>
                    <a:pt x="1289" y="2958"/>
                    <a:pt x="1569" y="2657"/>
                    <a:pt x="1569" y="2292"/>
                  </a:cubicBezTo>
                  <a:cubicBezTo>
                    <a:pt x="1569" y="1904"/>
                    <a:pt x="1252" y="1588"/>
                    <a:pt x="864" y="1588"/>
                  </a:cubicBezTo>
                  <a:lnTo>
                    <a:pt x="705" y="1588"/>
                  </a:lnTo>
                  <a:cubicBezTo>
                    <a:pt x="481" y="1588"/>
                    <a:pt x="298" y="1405"/>
                    <a:pt x="298" y="1181"/>
                  </a:cubicBezTo>
                  <a:cubicBezTo>
                    <a:pt x="298" y="956"/>
                    <a:pt x="481" y="774"/>
                    <a:pt x="705" y="774"/>
                  </a:cubicBezTo>
                  <a:lnTo>
                    <a:pt x="943" y="774"/>
                  </a:lnTo>
                  <a:cubicBezTo>
                    <a:pt x="1124" y="774"/>
                    <a:pt x="1271" y="921"/>
                    <a:pt x="1271" y="1101"/>
                  </a:cubicBezTo>
                  <a:lnTo>
                    <a:pt x="1271" y="1260"/>
                  </a:lnTo>
                  <a:cubicBezTo>
                    <a:pt x="1271" y="1342"/>
                    <a:pt x="1337" y="1409"/>
                    <a:pt x="1420" y="1409"/>
                  </a:cubicBezTo>
                  <a:close/>
                  <a:moveTo>
                    <a:pt x="1420" y="140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3" name="Freeform 23">
              <a:extLst>
                <a:ext uri="{FF2B5EF4-FFF2-40B4-BE49-F238E27FC236}">
                  <a16:creationId xmlns:a16="http://schemas.microsoft.com/office/drawing/2014/main" id="{A08C87AD-52AC-DE21-0242-B4F16FD28966}"/>
                </a:ext>
              </a:extLst>
            </p:cNvPr>
            <p:cNvSpPr>
              <a:spLocks noEditPoints="1"/>
            </p:cNvSpPr>
            <p:nvPr/>
          </p:nvSpPr>
          <p:spPr bwMode="auto">
            <a:xfrm>
              <a:off x="5668963" y="4195763"/>
              <a:ext cx="11113" cy="36513"/>
            </a:xfrm>
            <a:custGeom>
              <a:avLst/>
              <a:gdLst>
                <a:gd name="T0" fmla="*/ 149 w 297"/>
                <a:gd name="T1" fmla="*/ 0 h 933"/>
                <a:gd name="T2" fmla="*/ 0 w 297"/>
                <a:gd name="T3" fmla="*/ 149 h 933"/>
                <a:gd name="T4" fmla="*/ 0 w 297"/>
                <a:gd name="T5" fmla="*/ 784 h 933"/>
                <a:gd name="T6" fmla="*/ 149 w 297"/>
                <a:gd name="T7" fmla="*/ 933 h 933"/>
                <a:gd name="T8" fmla="*/ 297 w 297"/>
                <a:gd name="T9" fmla="*/ 784 h 933"/>
                <a:gd name="T10" fmla="*/ 297 w 297"/>
                <a:gd name="T11" fmla="*/ 149 h 933"/>
                <a:gd name="T12" fmla="*/ 149 w 297"/>
                <a:gd name="T13" fmla="*/ 0 h 933"/>
                <a:gd name="T14" fmla="*/ 149 w 297"/>
                <a:gd name="T15" fmla="*/ 0 h 9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7" h="933">
                  <a:moveTo>
                    <a:pt x="149" y="0"/>
                  </a:moveTo>
                  <a:cubicBezTo>
                    <a:pt x="66" y="0"/>
                    <a:pt x="0" y="67"/>
                    <a:pt x="0" y="149"/>
                  </a:cubicBezTo>
                  <a:lnTo>
                    <a:pt x="0" y="784"/>
                  </a:lnTo>
                  <a:cubicBezTo>
                    <a:pt x="0" y="867"/>
                    <a:pt x="66" y="933"/>
                    <a:pt x="149" y="933"/>
                  </a:cubicBezTo>
                  <a:cubicBezTo>
                    <a:pt x="231" y="933"/>
                    <a:pt x="297" y="867"/>
                    <a:pt x="297" y="784"/>
                  </a:cubicBezTo>
                  <a:lnTo>
                    <a:pt x="297" y="149"/>
                  </a:lnTo>
                  <a:cubicBezTo>
                    <a:pt x="297"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4" name="Freeform 24">
              <a:extLst>
                <a:ext uri="{FF2B5EF4-FFF2-40B4-BE49-F238E27FC236}">
                  <a16:creationId xmlns:a16="http://schemas.microsoft.com/office/drawing/2014/main" id="{E1D88A9D-4586-1388-5389-0A0FA987B6F0}"/>
                </a:ext>
              </a:extLst>
            </p:cNvPr>
            <p:cNvSpPr>
              <a:spLocks noEditPoints="1"/>
            </p:cNvSpPr>
            <p:nvPr/>
          </p:nvSpPr>
          <p:spPr bwMode="auto">
            <a:xfrm>
              <a:off x="5608638" y="4206875"/>
              <a:ext cx="22225" cy="36513"/>
            </a:xfrm>
            <a:custGeom>
              <a:avLst/>
              <a:gdLst>
                <a:gd name="T0" fmla="*/ 550 w 579"/>
                <a:gd name="T1" fmla="*/ 699 h 928"/>
                <a:gd name="T2" fmla="*/ 307 w 579"/>
                <a:gd name="T3" fmla="*/ 112 h 928"/>
                <a:gd name="T4" fmla="*/ 112 w 579"/>
                <a:gd name="T5" fmla="*/ 32 h 928"/>
                <a:gd name="T6" fmla="*/ 32 w 579"/>
                <a:gd name="T7" fmla="*/ 226 h 928"/>
                <a:gd name="T8" fmla="*/ 275 w 579"/>
                <a:gd name="T9" fmla="*/ 813 h 928"/>
                <a:gd name="T10" fmla="*/ 482 w 579"/>
                <a:gd name="T11" fmla="*/ 888 h 928"/>
                <a:gd name="T12" fmla="*/ 550 w 579"/>
                <a:gd name="T13" fmla="*/ 699 h 928"/>
                <a:gd name="T14" fmla="*/ 550 w 579"/>
                <a:gd name="T15" fmla="*/ 699 h 9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9" h="928">
                  <a:moveTo>
                    <a:pt x="550" y="699"/>
                  </a:moveTo>
                  <a:lnTo>
                    <a:pt x="307" y="112"/>
                  </a:lnTo>
                  <a:cubicBezTo>
                    <a:pt x="275" y="36"/>
                    <a:pt x="188" y="0"/>
                    <a:pt x="112" y="32"/>
                  </a:cubicBezTo>
                  <a:cubicBezTo>
                    <a:pt x="36" y="63"/>
                    <a:pt x="0" y="150"/>
                    <a:pt x="32" y="226"/>
                  </a:cubicBezTo>
                  <a:lnTo>
                    <a:pt x="275" y="813"/>
                  </a:lnTo>
                  <a:cubicBezTo>
                    <a:pt x="308" y="893"/>
                    <a:pt x="405" y="928"/>
                    <a:pt x="482" y="888"/>
                  </a:cubicBezTo>
                  <a:cubicBezTo>
                    <a:pt x="549" y="853"/>
                    <a:pt x="579" y="769"/>
                    <a:pt x="550" y="699"/>
                  </a:cubicBezTo>
                  <a:close/>
                  <a:moveTo>
                    <a:pt x="550" y="69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5" name="Freeform 25">
              <a:extLst>
                <a:ext uri="{FF2B5EF4-FFF2-40B4-BE49-F238E27FC236}">
                  <a16:creationId xmlns:a16="http://schemas.microsoft.com/office/drawing/2014/main" id="{A4CF132D-5C6B-86B1-49CC-857756E1FA42}"/>
                </a:ext>
              </a:extLst>
            </p:cNvPr>
            <p:cNvSpPr>
              <a:spLocks noEditPoints="1"/>
            </p:cNvSpPr>
            <p:nvPr/>
          </p:nvSpPr>
          <p:spPr bwMode="auto">
            <a:xfrm>
              <a:off x="5559425" y="4241800"/>
              <a:ext cx="30163" cy="28575"/>
            </a:xfrm>
            <a:custGeom>
              <a:avLst/>
              <a:gdLst>
                <a:gd name="T0" fmla="*/ 718 w 809"/>
                <a:gd name="T1" fmla="*/ 507 h 761"/>
                <a:gd name="T2" fmla="*/ 269 w 809"/>
                <a:gd name="T3" fmla="*/ 58 h 761"/>
                <a:gd name="T4" fmla="*/ 58 w 809"/>
                <a:gd name="T5" fmla="*/ 58 h 761"/>
                <a:gd name="T6" fmla="*/ 58 w 809"/>
                <a:gd name="T7" fmla="*/ 268 h 761"/>
                <a:gd name="T8" fmla="*/ 507 w 809"/>
                <a:gd name="T9" fmla="*/ 717 h 761"/>
                <a:gd name="T10" fmla="*/ 613 w 809"/>
                <a:gd name="T11" fmla="*/ 761 h 761"/>
                <a:gd name="T12" fmla="*/ 718 w 809"/>
                <a:gd name="T13" fmla="*/ 507 h 761"/>
                <a:gd name="T14" fmla="*/ 718 w 809"/>
                <a:gd name="T15" fmla="*/ 507 h 7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9" h="761">
                  <a:moveTo>
                    <a:pt x="718" y="507"/>
                  </a:moveTo>
                  <a:lnTo>
                    <a:pt x="269" y="58"/>
                  </a:lnTo>
                  <a:cubicBezTo>
                    <a:pt x="211" y="0"/>
                    <a:pt x="116" y="0"/>
                    <a:pt x="58" y="58"/>
                  </a:cubicBezTo>
                  <a:cubicBezTo>
                    <a:pt x="0" y="116"/>
                    <a:pt x="0" y="210"/>
                    <a:pt x="58" y="268"/>
                  </a:cubicBezTo>
                  <a:lnTo>
                    <a:pt x="507" y="717"/>
                  </a:lnTo>
                  <a:cubicBezTo>
                    <a:pt x="536" y="746"/>
                    <a:pt x="574" y="761"/>
                    <a:pt x="613" y="761"/>
                  </a:cubicBezTo>
                  <a:cubicBezTo>
                    <a:pt x="743" y="761"/>
                    <a:pt x="809" y="599"/>
                    <a:pt x="718" y="507"/>
                  </a:cubicBezTo>
                  <a:close/>
                  <a:moveTo>
                    <a:pt x="718" y="50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6" name="Freeform 26">
              <a:extLst>
                <a:ext uri="{FF2B5EF4-FFF2-40B4-BE49-F238E27FC236}">
                  <a16:creationId xmlns:a16="http://schemas.microsoft.com/office/drawing/2014/main" id="{A5D07C7D-C10A-8CCF-B6AA-177DF701E501}"/>
                </a:ext>
              </a:extLst>
            </p:cNvPr>
            <p:cNvSpPr>
              <a:spLocks noEditPoints="1"/>
            </p:cNvSpPr>
            <p:nvPr/>
          </p:nvSpPr>
          <p:spPr bwMode="auto">
            <a:xfrm>
              <a:off x="5524500" y="4291013"/>
              <a:ext cx="36513" cy="22225"/>
            </a:xfrm>
            <a:custGeom>
              <a:avLst/>
              <a:gdLst>
                <a:gd name="T0" fmla="*/ 813 w 920"/>
                <a:gd name="T1" fmla="*/ 274 h 583"/>
                <a:gd name="T2" fmla="*/ 226 w 920"/>
                <a:gd name="T3" fmla="*/ 31 h 583"/>
                <a:gd name="T4" fmla="*/ 31 w 920"/>
                <a:gd name="T5" fmla="*/ 112 h 583"/>
                <a:gd name="T6" fmla="*/ 112 w 920"/>
                <a:gd name="T7" fmla="*/ 306 h 583"/>
                <a:gd name="T8" fmla="*/ 699 w 920"/>
                <a:gd name="T9" fmla="*/ 549 h 583"/>
                <a:gd name="T10" fmla="*/ 898 w 920"/>
                <a:gd name="T11" fmla="*/ 456 h 583"/>
                <a:gd name="T12" fmla="*/ 813 w 920"/>
                <a:gd name="T13" fmla="*/ 274 h 583"/>
                <a:gd name="T14" fmla="*/ 813 w 920"/>
                <a:gd name="T15" fmla="*/ 274 h 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0" h="583">
                  <a:moveTo>
                    <a:pt x="813" y="274"/>
                  </a:moveTo>
                  <a:lnTo>
                    <a:pt x="226" y="31"/>
                  </a:lnTo>
                  <a:cubicBezTo>
                    <a:pt x="150" y="0"/>
                    <a:pt x="63" y="36"/>
                    <a:pt x="31" y="112"/>
                  </a:cubicBezTo>
                  <a:cubicBezTo>
                    <a:pt x="0" y="188"/>
                    <a:pt x="36" y="275"/>
                    <a:pt x="112" y="306"/>
                  </a:cubicBezTo>
                  <a:lnTo>
                    <a:pt x="699" y="549"/>
                  </a:lnTo>
                  <a:cubicBezTo>
                    <a:pt x="779" y="583"/>
                    <a:pt x="872" y="538"/>
                    <a:pt x="898" y="456"/>
                  </a:cubicBezTo>
                  <a:cubicBezTo>
                    <a:pt x="920" y="383"/>
                    <a:pt x="883" y="303"/>
                    <a:pt x="813" y="274"/>
                  </a:cubicBezTo>
                  <a:close/>
                  <a:moveTo>
                    <a:pt x="813" y="27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7" name="Freeform 27">
              <a:extLst>
                <a:ext uri="{FF2B5EF4-FFF2-40B4-BE49-F238E27FC236}">
                  <a16:creationId xmlns:a16="http://schemas.microsoft.com/office/drawing/2014/main" id="{ACB2F9BF-EC9B-A59D-0CE1-D944E94E2C7D}"/>
                </a:ext>
              </a:extLst>
            </p:cNvPr>
            <p:cNvSpPr>
              <a:spLocks noEditPoints="1"/>
            </p:cNvSpPr>
            <p:nvPr/>
          </p:nvSpPr>
          <p:spPr bwMode="auto">
            <a:xfrm>
              <a:off x="5513388" y="4351338"/>
              <a:ext cx="36513" cy="11113"/>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6" y="0"/>
                    <a:pt x="0" y="67"/>
                    <a:pt x="0" y="149"/>
                  </a:cubicBezTo>
                  <a:cubicBezTo>
                    <a:pt x="0" y="231"/>
                    <a:pt x="66" y="298"/>
                    <a:pt x="149" y="298"/>
                  </a:cubicBezTo>
                  <a:lnTo>
                    <a:pt x="784" y="298"/>
                  </a:lnTo>
                  <a:cubicBezTo>
                    <a:pt x="866" y="298"/>
                    <a:pt x="933" y="231"/>
                    <a:pt x="933" y="149"/>
                  </a:cubicBezTo>
                  <a:cubicBezTo>
                    <a:pt x="933" y="67"/>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8" name="Freeform 28">
              <a:extLst>
                <a:ext uri="{FF2B5EF4-FFF2-40B4-BE49-F238E27FC236}">
                  <a16:creationId xmlns:a16="http://schemas.microsoft.com/office/drawing/2014/main" id="{A654F92C-DBE9-8BCC-7033-C18A0C5B31FF}"/>
                </a:ext>
              </a:extLst>
            </p:cNvPr>
            <p:cNvSpPr>
              <a:spLocks noEditPoints="1"/>
            </p:cNvSpPr>
            <p:nvPr/>
          </p:nvSpPr>
          <p:spPr bwMode="auto">
            <a:xfrm>
              <a:off x="5524500" y="4398963"/>
              <a:ext cx="36513" cy="23813"/>
            </a:xfrm>
            <a:custGeom>
              <a:avLst/>
              <a:gdLst>
                <a:gd name="T0" fmla="*/ 889 w 921"/>
                <a:gd name="T1" fmla="*/ 112 h 583"/>
                <a:gd name="T2" fmla="*/ 695 w 921"/>
                <a:gd name="T3" fmla="*/ 32 h 583"/>
                <a:gd name="T4" fmla="*/ 108 w 921"/>
                <a:gd name="T5" fmla="*/ 275 h 583"/>
                <a:gd name="T6" fmla="*/ 23 w 921"/>
                <a:gd name="T7" fmla="*/ 456 h 583"/>
                <a:gd name="T8" fmla="*/ 222 w 921"/>
                <a:gd name="T9" fmla="*/ 550 h 583"/>
                <a:gd name="T10" fmla="*/ 809 w 921"/>
                <a:gd name="T11" fmla="*/ 307 h 583"/>
                <a:gd name="T12" fmla="*/ 889 w 921"/>
                <a:gd name="T13" fmla="*/ 112 h 583"/>
                <a:gd name="T14" fmla="*/ 889 w 921"/>
                <a:gd name="T15" fmla="*/ 112 h 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1" h="583">
                  <a:moveTo>
                    <a:pt x="889" y="112"/>
                  </a:moveTo>
                  <a:cubicBezTo>
                    <a:pt x="858" y="36"/>
                    <a:pt x="771" y="0"/>
                    <a:pt x="695" y="32"/>
                  </a:cubicBezTo>
                  <a:lnTo>
                    <a:pt x="108" y="275"/>
                  </a:lnTo>
                  <a:cubicBezTo>
                    <a:pt x="38" y="304"/>
                    <a:pt x="0" y="384"/>
                    <a:pt x="23" y="456"/>
                  </a:cubicBezTo>
                  <a:cubicBezTo>
                    <a:pt x="48" y="539"/>
                    <a:pt x="142" y="583"/>
                    <a:pt x="222" y="550"/>
                  </a:cubicBezTo>
                  <a:lnTo>
                    <a:pt x="809" y="307"/>
                  </a:lnTo>
                  <a:cubicBezTo>
                    <a:pt x="885" y="275"/>
                    <a:pt x="921" y="188"/>
                    <a:pt x="889" y="112"/>
                  </a:cubicBezTo>
                  <a:close/>
                  <a:moveTo>
                    <a:pt x="889" y="1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9" name="Freeform 29">
              <a:extLst>
                <a:ext uri="{FF2B5EF4-FFF2-40B4-BE49-F238E27FC236}">
                  <a16:creationId xmlns:a16="http://schemas.microsoft.com/office/drawing/2014/main" id="{6A05ABEC-0A37-C747-B9A8-A823CCD51F5C}"/>
                </a:ext>
              </a:extLst>
            </p:cNvPr>
            <p:cNvSpPr>
              <a:spLocks noEditPoints="1"/>
            </p:cNvSpPr>
            <p:nvPr/>
          </p:nvSpPr>
          <p:spPr bwMode="auto">
            <a:xfrm>
              <a:off x="5788025" y="4398963"/>
              <a:ext cx="34925" cy="23813"/>
            </a:xfrm>
            <a:custGeom>
              <a:avLst/>
              <a:gdLst>
                <a:gd name="T0" fmla="*/ 813 w 921"/>
                <a:gd name="T1" fmla="*/ 275 h 583"/>
                <a:gd name="T2" fmla="*/ 226 w 921"/>
                <a:gd name="T3" fmla="*/ 32 h 583"/>
                <a:gd name="T4" fmla="*/ 32 w 921"/>
                <a:gd name="T5" fmla="*/ 112 h 583"/>
                <a:gd name="T6" fmla="*/ 112 w 921"/>
                <a:gd name="T7" fmla="*/ 307 h 583"/>
                <a:gd name="T8" fmla="*/ 699 w 921"/>
                <a:gd name="T9" fmla="*/ 550 h 583"/>
                <a:gd name="T10" fmla="*/ 898 w 921"/>
                <a:gd name="T11" fmla="*/ 456 h 583"/>
                <a:gd name="T12" fmla="*/ 813 w 921"/>
                <a:gd name="T13" fmla="*/ 275 h 583"/>
                <a:gd name="T14" fmla="*/ 813 w 921"/>
                <a:gd name="T15" fmla="*/ 275 h 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1" h="583">
                  <a:moveTo>
                    <a:pt x="813" y="275"/>
                  </a:moveTo>
                  <a:lnTo>
                    <a:pt x="226" y="32"/>
                  </a:lnTo>
                  <a:cubicBezTo>
                    <a:pt x="150" y="0"/>
                    <a:pt x="63" y="36"/>
                    <a:pt x="32" y="112"/>
                  </a:cubicBezTo>
                  <a:cubicBezTo>
                    <a:pt x="0" y="188"/>
                    <a:pt x="36" y="275"/>
                    <a:pt x="112" y="307"/>
                  </a:cubicBezTo>
                  <a:lnTo>
                    <a:pt x="699" y="550"/>
                  </a:lnTo>
                  <a:cubicBezTo>
                    <a:pt x="779" y="583"/>
                    <a:pt x="873" y="539"/>
                    <a:pt x="898" y="456"/>
                  </a:cubicBezTo>
                  <a:cubicBezTo>
                    <a:pt x="921" y="384"/>
                    <a:pt x="883" y="304"/>
                    <a:pt x="813" y="275"/>
                  </a:cubicBezTo>
                  <a:close/>
                  <a:moveTo>
                    <a:pt x="813" y="27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0" name="Freeform 30">
              <a:extLst>
                <a:ext uri="{FF2B5EF4-FFF2-40B4-BE49-F238E27FC236}">
                  <a16:creationId xmlns:a16="http://schemas.microsoft.com/office/drawing/2014/main" id="{AD7D6489-026B-7EE2-987D-2362503FE038}"/>
                </a:ext>
              </a:extLst>
            </p:cNvPr>
            <p:cNvSpPr>
              <a:spLocks noEditPoints="1"/>
            </p:cNvSpPr>
            <p:nvPr/>
          </p:nvSpPr>
          <p:spPr bwMode="auto">
            <a:xfrm>
              <a:off x="5797550" y="4351338"/>
              <a:ext cx="36513" cy="11113"/>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7" y="0"/>
                    <a:pt x="0" y="67"/>
                    <a:pt x="0" y="149"/>
                  </a:cubicBezTo>
                  <a:cubicBezTo>
                    <a:pt x="0" y="231"/>
                    <a:pt x="67" y="298"/>
                    <a:pt x="149" y="298"/>
                  </a:cubicBezTo>
                  <a:lnTo>
                    <a:pt x="784" y="298"/>
                  </a:lnTo>
                  <a:cubicBezTo>
                    <a:pt x="867" y="298"/>
                    <a:pt x="933" y="231"/>
                    <a:pt x="933" y="149"/>
                  </a:cubicBezTo>
                  <a:cubicBezTo>
                    <a:pt x="933" y="67"/>
                    <a:pt x="867"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1" name="Freeform 31">
              <a:extLst>
                <a:ext uri="{FF2B5EF4-FFF2-40B4-BE49-F238E27FC236}">
                  <a16:creationId xmlns:a16="http://schemas.microsoft.com/office/drawing/2014/main" id="{ED2E5217-C91D-C8B5-248C-CD3FE49FC4D5}"/>
                </a:ext>
              </a:extLst>
            </p:cNvPr>
            <p:cNvSpPr>
              <a:spLocks noEditPoints="1"/>
            </p:cNvSpPr>
            <p:nvPr/>
          </p:nvSpPr>
          <p:spPr bwMode="auto">
            <a:xfrm>
              <a:off x="5788025" y="4291013"/>
              <a:ext cx="34925" cy="22225"/>
            </a:xfrm>
            <a:custGeom>
              <a:avLst/>
              <a:gdLst>
                <a:gd name="T0" fmla="*/ 894 w 925"/>
                <a:gd name="T1" fmla="*/ 112 h 581"/>
                <a:gd name="T2" fmla="*/ 699 w 925"/>
                <a:gd name="T3" fmla="*/ 31 h 581"/>
                <a:gd name="T4" fmla="*/ 112 w 925"/>
                <a:gd name="T5" fmla="*/ 274 h 581"/>
                <a:gd name="T6" fmla="*/ 32 w 925"/>
                <a:gd name="T7" fmla="*/ 469 h 581"/>
                <a:gd name="T8" fmla="*/ 226 w 925"/>
                <a:gd name="T9" fmla="*/ 549 h 581"/>
                <a:gd name="T10" fmla="*/ 813 w 925"/>
                <a:gd name="T11" fmla="*/ 306 h 581"/>
                <a:gd name="T12" fmla="*/ 894 w 925"/>
                <a:gd name="T13" fmla="*/ 112 h 581"/>
                <a:gd name="T14" fmla="*/ 894 w 925"/>
                <a:gd name="T15" fmla="*/ 112 h 5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5" h="581">
                  <a:moveTo>
                    <a:pt x="894" y="112"/>
                  </a:moveTo>
                  <a:cubicBezTo>
                    <a:pt x="862" y="36"/>
                    <a:pt x="775" y="0"/>
                    <a:pt x="699" y="31"/>
                  </a:cubicBezTo>
                  <a:lnTo>
                    <a:pt x="112" y="274"/>
                  </a:lnTo>
                  <a:cubicBezTo>
                    <a:pt x="36" y="306"/>
                    <a:pt x="0" y="393"/>
                    <a:pt x="32" y="469"/>
                  </a:cubicBezTo>
                  <a:cubicBezTo>
                    <a:pt x="63" y="544"/>
                    <a:pt x="151" y="581"/>
                    <a:pt x="226" y="549"/>
                  </a:cubicBezTo>
                  <a:lnTo>
                    <a:pt x="813" y="306"/>
                  </a:lnTo>
                  <a:cubicBezTo>
                    <a:pt x="889" y="275"/>
                    <a:pt x="925" y="188"/>
                    <a:pt x="894" y="112"/>
                  </a:cubicBezTo>
                  <a:close/>
                  <a:moveTo>
                    <a:pt x="894" y="1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2" name="Freeform 32">
              <a:extLst>
                <a:ext uri="{FF2B5EF4-FFF2-40B4-BE49-F238E27FC236}">
                  <a16:creationId xmlns:a16="http://schemas.microsoft.com/office/drawing/2014/main" id="{BDA85D19-3323-2AA8-D232-98BB7706DC7D}"/>
                </a:ext>
              </a:extLst>
            </p:cNvPr>
            <p:cNvSpPr>
              <a:spLocks noEditPoints="1"/>
            </p:cNvSpPr>
            <p:nvPr/>
          </p:nvSpPr>
          <p:spPr bwMode="auto">
            <a:xfrm>
              <a:off x="5759450" y="4241800"/>
              <a:ext cx="30163" cy="30163"/>
            </a:xfrm>
            <a:custGeom>
              <a:avLst/>
              <a:gdLst>
                <a:gd name="T0" fmla="*/ 717 w 775"/>
                <a:gd name="T1" fmla="*/ 58 h 778"/>
                <a:gd name="T2" fmla="*/ 506 w 775"/>
                <a:gd name="T3" fmla="*/ 58 h 778"/>
                <a:gd name="T4" fmla="*/ 57 w 775"/>
                <a:gd name="T5" fmla="*/ 507 h 778"/>
                <a:gd name="T6" fmla="*/ 49 w 775"/>
                <a:gd name="T7" fmla="*/ 709 h 778"/>
                <a:gd name="T8" fmla="*/ 268 w 775"/>
                <a:gd name="T9" fmla="*/ 717 h 778"/>
                <a:gd name="T10" fmla="*/ 717 w 775"/>
                <a:gd name="T11" fmla="*/ 268 h 778"/>
                <a:gd name="T12" fmla="*/ 717 w 775"/>
                <a:gd name="T13" fmla="*/ 58 h 778"/>
                <a:gd name="T14" fmla="*/ 717 w 775"/>
                <a:gd name="T15" fmla="*/ 58 h 7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5" h="778">
                  <a:moveTo>
                    <a:pt x="717" y="58"/>
                  </a:moveTo>
                  <a:cubicBezTo>
                    <a:pt x="659" y="0"/>
                    <a:pt x="565" y="0"/>
                    <a:pt x="506" y="58"/>
                  </a:cubicBezTo>
                  <a:lnTo>
                    <a:pt x="57" y="507"/>
                  </a:lnTo>
                  <a:cubicBezTo>
                    <a:pt x="3" y="561"/>
                    <a:pt x="0" y="651"/>
                    <a:pt x="49" y="709"/>
                  </a:cubicBezTo>
                  <a:cubicBezTo>
                    <a:pt x="105" y="774"/>
                    <a:pt x="207" y="778"/>
                    <a:pt x="268" y="717"/>
                  </a:cubicBezTo>
                  <a:lnTo>
                    <a:pt x="717" y="268"/>
                  </a:lnTo>
                  <a:cubicBezTo>
                    <a:pt x="775" y="210"/>
                    <a:pt x="775" y="116"/>
                    <a:pt x="717" y="58"/>
                  </a:cubicBezTo>
                  <a:close/>
                  <a:moveTo>
                    <a:pt x="717"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3" name="Freeform 33">
              <a:extLst>
                <a:ext uri="{FF2B5EF4-FFF2-40B4-BE49-F238E27FC236}">
                  <a16:creationId xmlns:a16="http://schemas.microsoft.com/office/drawing/2014/main" id="{1C20FC2D-9BC5-FCAE-6D93-A22107772D67}"/>
                </a:ext>
              </a:extLst>
            </p:cNvPr>
            <p:cNvSpPr>
              <a:spLocks noEditPoints="1"/>
            </p:cNvSpPr>
            <p:nvPr/>
          </p:nvSpPr>
          <p:spPr bwMode="auto">
            <a:xfrm>
              <a:off x="5716588" y="4206875"/>
              <a:ext cx="23813" cy="36513"/>
            </a:xfrm>
            <a:custGeom>
              <a:avLst/>
              <a:gdLst>
                <a:gd name="T0" fmla="*/ 469 w 581"/>
                <a:gd name="T1" fmla="*/ 32 h 905"/>
                <a:gd name="T2" fmla="*/ 274 w 581"/>
                <a:gd name="T3" fmla="*/ 112 h 905"/>
                <a:gd name="T4" fmla="*/ 31 w 581"/>
                <a:gd name="T5" fmla="*/ 699 h 905"/>
                <a:gd name="T6" fmla="*/ 112 w 581"/>
                <a:gd name="T7" fmla="*/ 894 h 905"/>
                <a:gd name="T8" fmla="*/ 169 w 581"/>
                <a:gd name="T9" fmla="*/ 905 h 905"/>
                <a:gd name="T10" fmla="*/ 306 w 581"/>
                <a:gd name="T11" fmla="*/ 813 h 905"/>
                <a:gd name="T12" fmla="*/ 549 w 581"/>
                <a:gd name="T13" fmla="*/ 226 h 905"/>
                <a:gd name="T14" fmla="*/ 469 w 581"/>
                <a:gd name="T15" fmla="*/ 32 h 905"/>
                <a:gd name="T16" fmla="*/ 469 w 581"/>
                <a:gd name="T17" fmla="*/ 32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1" h="905">
                  <a:moveTo>
                    <a:pt x="469" y="32"/>
                  </a:moveTo>
                  <a:cubicBezTo>
                    <a:pt x="393" y="0"/>
                    <a:pt x="306" y="36"/>
                    <a:pt x="274" y="112"/>
                  </a:cubicBezTo>
                  <a:lnTo>
                    <a:pt x="31" y="699"/>
                  </a:lnTo>
                  <a:cubicBezTo>
                    <a:pt x="0" y="775"/>
                    <a:pt x="36" y="862"/>
                    <a:pt x="112" y="894"/>
                  </a:cubicBezTo>
                  <a:cubicBezTo>
                    <a:pt x="130" y="901"/>
                    <a:pt x="150" y="905"/>
                    <a:pt x="169" y="905"/>
                  </a:cubicBezTo>
                  <a:cubicBezTo>
                    <a:pt x="227" y="905"/>
                    <a:pt x="282" y="871"/>
                    <a:pt x="306" y="813"/>
                  </a:cubicBezTo>
                  <a:lnTo>
                    <a:pt x="549" y="226"/>
                  </a:lnTo>
                  <a:cubicBezTo>
                    <a:pt x="581" y="150"/>
                    <a:pt x="545" y="63"/>
                    <a:pt x="469" y="32"/>
                  </a:cubicBezTo>
                  <a:close/>
                  <a:moveTo>
                    <a:pt x="469" y="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6" name="Grupo 445">
            <a:extLst>
              <a:ext uri="{FF2B5EF4-FFF2-40B4-BE49-F238E27FC236}">
                <a16:creationId xmlns:a16="http://schemas.microsoft.com/office/drawing/2014/main" id="{77490EE6-FEEB-B06F-7036-4722C2E133CB}"/>
              </a:ext>
            </a:extLst>
          </p:cNvPr>
          <p:cNvGrpSpPr/>
          <p:nvPr/>
        </p:nvGrpSpPr>
        <p:grpSpPr>
          <a:xfrm>
            <a:off x="2409825" y="4195763"/>
            <a:ext cx="393700" cy="395288"/>
            <a:chOff x="2409825" y="4195763"/>
            <a:chExt cx="393700" cy="395288"/>
          </a:xfrm>
          <a:solidFill>
            <a:schemeClr val="tx1"/>
          </a:solidFill>
        </p:grpSpPr>
        <p:sp>
          <p:nvSpPr>
            <p:cNvPr id="234" name="Freeform 34">
              <a:extLst>
                <a:ext uri="{FF2B5EF4-FFF2-40B4-BE49-F238E27FC236}">
                  <a16:creationId xmlns:a16="http://schemas.microsoft.com/office/drawing/2014/main" id="{DB896ADE-CE3B-48E5-0CEE-96B02F2CC6E4}"/>
                </a:ext>
              </a:extLst>
            </p:cNvPr>
            <p:cNvSpPr>
              <a:spLocks noEditPoints="1"/>
            </p:cNvSpPr>
            <p:nvPr/>
          </p:nvSpPr>
          <p:spPr bwMode="auto">
            <a:xfrm>
              <a:off x="2409825" y="4195763"/>
              <a:ext cx="393700" cy="395288"/>
            </a:xfrm>
            <a:custGeom>
              <a:avLst/>
              <a:gdLst>
                <a:gd name="T0" fmla="*/ 9518 w 10143"/>
                <a:gd name="T1" fmla="*/ 0 h 10143"/>
                <a:gd name="T2" fmla="*/ 625 w 10143"/>
                <a:gd name="T3" fmla="*/ 0 h 10143"/>
                <a:gd name="T4" fmla="*/ 0 w 10143"/>
                <a:gd name="T5" fmla="*/ 626 h 10143"/>
                <a:gd name="T6" fmla="*/ 0 w 10143"/>
                <a:gd name="T7" fmla="*/ 7295 h 10143"/>
                <a:gd name="T8" fmla="*/ 625 w 10143"/>
                <a:gd name="T9" fmla="*/ 7920 h 10143"/>
                <a:gd name="T10" fmla="*/ 4129 w 10143"/>
                <a:gd name="T11" fmla="*/ 7920 h 10143"/>
                <a:gd name="T12" fmla="*/ 4129 w 10143"/>
                <a:gd name="T13" fmla="*/ 9846 h 10143"/>
                <a:gd name="T14" fmla="*/ 3801 w 10143"/>
                <a:gd name="T15" fmla="*/ 9846 h 10143"/>
                <a:gd name="T16" fmla="*/ 3652 w 10143"/>
                <a:gd name="T17" fmla="*/ 9995 h 10143"/>
                <a:gd name="T18" fmla="*/ 3801 w 10143"/>
                <a:gd name="T19" fmla="*/ 10143 h 10143"/>
                <a:gd name="T20" fmla="*/ 6342 w 10143"/>
                <a:gd name="T21" fmla="*/ 10143 h 10143"/>
                <a:gd name="T22" fmla="*/ 6491 w 10143"/>
                <a:gd name="T23" fmla="*/ 9995 h 10143"/>
                <a:gd name="T24" fmla="*/ 6342 w 10143"/>
                <a:gd name="T25" fmla="*/ 9846 h 10143"/>
                <a:gd name="T26" fmla="*/ 6014 w 10143"/>
                <a:gd name="T27" fmla="*/ 9846 h 10143"/>
                <a:gd name="T28" fmla="*/ 6014 w 10143"/>
                <a:gd name="T29" fmla="*/ 7920 h 10143"/>
                <a:gd name="T30" fmla="*/ 9518 w 10143"/>
                <a:gd name="T31" fmla="*/ 7920 h 10143"/>
                <a:gd name="T32" fmla="*/ 10143 w 10143"/>
                <a:gd name="T33" fmla="*/ 7295 h 10143"/>
                <a:gd name="T34" fmla="*/ 10143 w 10143"/>
                <a:gd name="T35" fmla="*/ 626 h 10143"/>
                <a:gd name="T36" fmla="*/ 9518 w 10143"/>
                <a:gd name="T37" fmla="*/ 0 h 10143"/>
                <a:gd name="T38" fmla="*/ 5717 w 10143"/>
                <a:gd name="T39" fmla="*/ 9846 h 10143"/>
                <a:gd name="T40" fmla="*/ 4426 w 10143"/>
                <a:gd name="T41" fmla="*/ 9846 h 10143"/>
                <a:gd name="T42" fmla="*/ 4426 w 10143"/>
                <a:gd name="T43" fmla="*/ 7920 h 10143"/>
                <a:gd name="T44" fmla="*/ 5717 w 10143"/>
                <a:gd name="T45" fmla="*/ 7920 h 10143"/>
                <a:gd name="T46" fmla="*/ 5717 w 10143"/>
                <a:gd name="T47" fmla="*/ 9846 h 10143"/>
                <a:gd name="T48" fmla="*/ 9845 w 10143"/>
                <a:gd name="T49" fmla="*/ 6352 h 10143"/>
                <a:gd name="T50" fmla="*/ 8585 w 10143"/>
                <a:gd name="T51" fmla="*/ 6352 h 10143"/>
                <a:gd name="T52" fmla="*/ 8436 w 10143"/>
                <a:gd name="T53" fmla="*/ 6501 h 10143"/>
                <a:gd name="T54" fmla="*/ 8585 w 10143"/>
                <a:gd name="T55" fmla="*/ 6650 h 10143"/>
                <a:gd name="T56" fmla="*/ 9845 w 10143"/>
                <a:gd name="T57" fmla="*/ 6650 h 10143"/>
                <a:gd name="T58" fmla="*/ 9845 w 10143"/>
                <a:gd name="T59" fmla="*/ 7295 h 10143"/>
                <a:gd name="T60" fmla="*/ 9518 w 10143"/>
                <a:gd name="T61" fmla="*/ 7623 h 10143"/>
                <a:gd name="T62" fmla="*/ 625 w 10143"/>
                <a:gd name="T63" fmla="*/ 7623 h 10143"/>
                <a:gd name="T64" fmla="*/ 298 w 10143"/>
                <a:gd name="T65" fmla="*/ 7295 h 10143"/>
                <a:gd name="T66" fmla="*/ 298 w 10143"/>
                <a:gd name="T67" fmla="*/ 6650 h 10143"/>
                <a:gd name="T68" fmla="*/ 7870 w 10143"/>
                <a:gd name="T69" fmla="*/ 6650 h 10143"/>
                <a:gd name="T70" fmla="*/ 8019 w 10143"/>
                <a:gd name="T71" fmla="*/ 6501 h 10143"/>
                <a:gd name="T72" fmla="*/ 7870 w 10143"/>
                <a:gd name="T73" fmla="*/ 6352 h 10143"/>
                <a:gd name="T74" fmla="*/ 298 w 10143"/>
                <a:gd name="T75" fmla="*/ 6352 h 10143"/>
                <a:gd name="T76" fmla="*/ 298 w 10143"/>
                <a:gd name="T77" fmla="*/ 1251 h 10143"/>
                <a:gd name="T78" fmla="*/ 9845 w 10143"/>
                <a:gd name="T79" fmla="*/ 1251 h 10143"/>
                <a:gd name="T80" fmla="*/ 9845 w 10143"/>
                <a:gd name="T81" fmla="*/ 6352 h 10143"/>
                <a:gd name="T82" fmla="*/ 9845 w 10143"/>
                <a:gd name="T83" fmla="*/ 953 h 10143"/>
                <a:gd name="T84" fmla="*/ 298 w 10143"/>
                <a:gd name="T85" fmla="*/ 953 h 10143"/>
                <a:gd name="T86" fmla="*/ 298 w 10143"/>
                <a:gd name="T87" fmla="*/ 626 h 10143"/>
                <a:gd name="T88" fmla="*/ 625 w 10143"/>
                <a:gd name="T89" fmla="*/ 298 h 10143"/>
                <a:gd name="T90" fmla="*/ 9518 w 10143"/>
                <a:gd name="T91" fmla="*/ 298 h 10143"/>
                <a:gd name="T92" fmla="*/ 9845 w 10143"/>
                <a:gd name="T93" fmla="*/ 626 h 10143"/>
                <a:gd name="T94" fmla="*/ 9845 w 10143"/>
                <a:gd name="T95" fmla="*/ 953 h 10143"/>
                <a:gd name="T96" fmla="*/ 9845 w 10143"/>
                <a:gd name="T97" fmla="*/ 953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143" h="10143">
                  <a:moveTo>
                    <a:pt x="9518" y="0"/>
                  </a:moveTo>
                  <a:lnTo>
                    <a:pt x="625" y="0"/>
                  </a:lnTo>
                  <a:cubicBezTo>
                    <a:pt x="281" y="0"/>
                    <a:pt x="0" y="281"/>
                    <a:pt x="0" y="626"/>
                  </a:cubicBezTo>
                  <a:lnTo>
                    <a:pt x="0" y="7295"/>
                  </a:lnTo>
                  <a:cubicBezTo>
                    <a:pt x="0" y="7640"/>
                    <a:pt x="281" y="7920"/>
                    <a:pt x="625" y="7920"/>
                  </a:cubicBezTo>
                  <a:lnTo>
                    <a:pt x="4129" y="7920"/>
                  </a:lnTo>
                  <a:lnTo>
                    <a:pt x="4129" y="9846"/>
                  </a:lnTo>
                  <a:lnTo>
                    <a:pt x="3801" y="9846"/>
                  </a:lnTo>
                  <a:cubicBezTo>
                    <a:pt x="3719" y="9846"/>
                    <a:pt x="3652" y="9912"/>
                    <a:pt x="3652" y="9995"/>
                  </a:cubicBezTo>
                  <a:cubicBezTo>
                    <a:pt x="3652" y="10077"/>
                    <a:pt x="3719" y="10143"/>
                    <a:pt x="3801" y="10143"/>
                  </a:cubicBezTo>
                  <a:lnTo>
                    <a:pt x="6342" y="10143"/>
                  </a:lnTo>
                  <a:cubicBezTo>
                    <a:pt x="6424" y="10143"/>
                    <a:pt x="6491" y="10077"/>
                    <a:pt x="6491" y="9995"/>
                  </a:cubicBezTo>
                  <a:cubicBezTo>
                    <a:pt x="6491" y="9912"/>
                    <a:pt x="6424" y="9846"/>
                    <a:pt x="6342" y="9846"/>
                  </a:cubicBezTo>
                  <a:lnTo>
                    <a:pt x="6014" y="9846"/>
                  </a:lnTo>
                  <a:lnTo>
                    <a:pt x="6014" y="7920"/>
                  </a:lnTo>
                  <a:lnTo>
                    <a:pt x="9518" y="7920"/>
                  </a:lnTo>
                  <a:cubicBezTo>
                    <a:pt x="9863" y="7920"/>
                    <a:pt x="10143" y="7640"/>
                    <a:pt x="10143" y="7295"/>
                  </a:cubicBezTo>
                  <a:lnTo>
                    <a:pt x="10143" y="626"/>
                  </a:lnTo>
                  <a:cubicBezTo>
                    <a:pt x="10143" y="281"/>
                    <a:pt x="9863" y="0"/>
                    <a:pt x="9518" y="0"/>
                  </a:cubicBezTo>
                  <a:close/>
                  <a:moveTo>
                    <a:pt x="5717" y="9846"/>
                  </a:moveTo>
                  <a:lnTo>
                    <a:pt x="4426" y="9846"/>
                  </a:lnTo>
                  <a:lnTo>
                    <a:pt x="4426" y="7920"/>
                  </a:lnTo>
                  <a:lnTo>
                    <a:pt x="5717" y="7920"/>
                  </a:lnTo>
                  <a:lnTo>
                    <a:pt x="5717" y="9846"/>
                  </a:lnTo>
                  <a:close/>
                  <a:moveTo>
                    <a:pt x="9845" y="6352"/>
                  </a:moveTo>
                  <a:lnTo>
                    <a:pt x="8585" y="6352"/>
                  </a:lnTo>
                  <a:cubicBezTo>
                    <a:pt x="8503" y="6352"/>
                    <a:pt x="8436" y="6419"/>
                    <a:pt x="8436" y="6501"/>
                  </a:cubicBezTo>
                  <a:cubicBezTo>
                    <a:pt x="8436" y="6583"/>
                    <a:pt x="8503" y="6650"/>
                    <a:pt x="8585" y="6650"/>
                  </a:cubicBezTo>
                  <a:lnTo>
                    <a:pt x="9845" y="6650"/>
                  </a:lnTo>
                  <a:lnTo>
                    <a:pt x="9845" y="7295"/>
                  </a:lnTo>
                  <a:cubicBezTo>
                    <a:pt x="9845" y="7476"/>
                    <a:pt x="9698" y="7623"/>
                    <a:pt x="9518" y="7623"/>
                  </a:cubicBezTo>
                  <a:lnTo>
                    <a:pt x="625" y="7623"/>
                  </a:lnTo>
                  <a:cubicBezTo>
                    <a:pt x="445" y="7623"/>
                    <a:pt x="298" y="7476"/>
                    <a:pt x="298" y="7295"/>
                  </a:cubicBezTo>
                  <a:lnTo>
                    <a:pt x="298" y="6650"/>
                  </a:lnTo>
                  <a:lnTo>
                    <a:pt x="7870" y="6650"/>
                  </a:lnTo>
                  <a:cubicBezTo>
                    <a:pt x="7953" y="6650"/>
                    <a:pt x="8019" y="6583"/>
                    <a:pt x="8019" y="6501"/>
                  </a:cubicBezTo>
                  <a:cubicBezTo>
                    <a:pt x="8019" y="6419"/>
                    <a:pt x="7953" y="6352"/>
                    <a:pt x="7870" y="6352"/>
                  </a:cubicBezTo>
                  <a:lnTo>
                    <a:pt x="298" y="6352"/>
                  </a:lnTo>
                  <a:lnTo>
                    <a:pt x="298" y="1251"/>
                  </a:lnTo>
                  <a:lnTo>
                    <a:pt x="9845" y="1251"/>
                  </a:lnTo>
                  <a:lnTo>
                    <a:pt x="9845" y="6352"/>
                  </a:lnTo>
                  <a:close/>
                  <a:moveTo>
                    <a:pt x="9845" y="953"/>
                  </a:moveTo>
                  <a:lnTo>
                    <a:pt x="298" y="953"/>
                  </a:lnTo>
                  <a:lnTo>
                    <a:pt x="298" y="626"/>
                  </a:lnTo>
                  <a:cubicBezTo>
                    <a:pt x="298" y="445"/>
                    <a:pt x="445" y="298"/>
                    <a:pt x="625" y="298"/>
                  </a:cubicBezTo>
                  <a:lnTo>
                    <a:pt x="9518" y="298"/>
                  </a:lnTo>
                  <a:cubicBezTo>
                    <a:pt x="9698" y="298"/>
                    <a:pt x="9845" y="445"/>
                    <a:pt x="9845" y="626"/>
                  </a:cubicBezTo>
                  <a:lnTo>
                    <a:pt x="9845" y="953"/>
                  </a:lnTo>
                  <a:close/>
                  <a:moveTo>
                    <a:pt x="9845" y="9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5" name="Freeform 35">
              <a:extLst>
                <a:ext uri="{FF2B5EF4-FFF2-40B4-BE49-F238E27FC236}">
                  <a16:creationId xmlns:a16="http://schemas.microsoft.com/office/drawing/2014/main" id="{735D879E-F20B-6953-1B37-5072184AB8BA}"/>
                </a:ext>
              </a:extLst>
            </p:cNvPr>
            <p:cNvSpPr>
              <a:spLocks noEditPoints="1"/>
            </p:cNvSpPr>
            <p:nvPr/>
          </p:nvSpPr>
          <p:spPr bwMode="auto">
            <a:xfrm>
              <a:off x="2587625" y="4468813"/>
              <a:ext cx="36513" cy="11113"/>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7" y="0"/>
                    <a:pt x="0" y="67"/>
                    <a:pt x="0" y="149"/>
                  </a:cubicBezTo>
                  <a:cubicBezTo>
                    <a:pt x="0" y="231"/>
                    <a:pt x="67" y="298"/>
                    <a:pt x="149" y="298"/>
                  </a:cubicBezTo>
                  <a:lnTo>
                    <a:pt x="784" y="298"/>
                  </a:lnTo>
                  <a:cubicBezTo>
                    <a:pt x="866" y="298"/>
                    <a:pt x="933" y="231"/>
                    <a:pt x="933" y="149"/>
                  </a:cubicBezTo>
                  <a:cubicBezTo>
                    <a:pt x="933" y="67"/>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6" name="Freeform 36">
              <a:extLst>
                <a:ext uri="{FF2B5EF4-FFF2-40B4-BE49-F238E27FC236}">
                  <a16:creationId xmlns:a16="http://schemas.microsoft.com/office/drawing/2014/main" id="{7C405BC0-45C4-6446-F1DA-774A2AC138D9}"/>
                </a:ext>
              </a:extLst>
            </p:cNvPr>
            <p:cNvSpPr>
              <a:spLocks noEditPoints="1"/>
            </p:cNvSpPr>
            <p:nvPr/>
          </p:nvSpPr>
          <p:spPr bwMode="auto">
            <a:xfrm>
              <a:off x="2600325" y="4214813"/>
              <a:ext cx="11113" cy="11113"/>
            </a:xfrm>
            <a:custGeom>
              <a:avLst/>
              <a:gdLst>
                <a:gd name="T0" fmla="*/ 297 w 297"/>
                <a:gd name="T1" fmla="*/ 149 h 297"/>
                <a:gd name="T2" fmla="*/ 149 w 297"/>
                <a:gd name="T3" fmla="*/ 297 h 297"/>
                <a:gd name="T4" fmla="*/ 0 w 297"/>
                <a:gd name="T5" fmla="*/ 149 h 297"/>
                <a:gd name="T6" fmla="*/ 149 w 297"/>
                <a:gd name="T7" fmla="*/ 0 h 297"/>
                <a:gd name="T8" fmla="*/ 297 w 297"/>
                <a:gd name="T9" fmla="*/ 149 h 297"/>
                <a:gd name="T10" fmla="*/ 297 w 297"/>
                <a:gd name="T11" fmla="*/ 149 h 297"/>
              </a:gdLst>
              <a:ahLst/>
              <a:cxnLst>
                <a:cxn ang="0">
                  <a:pos x="T0" y="T1"/>
                </a:cxn>
                <a:cxn ang="0">
                  <a:pos x="T2" y="T3"/>
                </a:cxn>
                <a:cxn ang="0">
                  <a:pos x="T4" y="T5"/>
                </a:cxn>
                <a:cxn ang="0">
                  <a:pos x="T6" y="T7"/>
                </a:cxn>
                <a:cxn ang="0">
                  <a:pos x="T8" y="T9"/>
                </a:cxn>
                <a:cxn ang="0">
                  <a:pos x="T10" y="T11"/>
                </a:cxn>
              </a:cxnLst>
              <a:rect l="0" t="0" r="r" b="b"/>
              <a:pathLst>
                <a:path w="297" h="297">
                  <a:moveTo>
                    <a:pt x="297" y="149"/>
                  </a:moveTo>
                  <a:cubicBezTo>
                    <a:pt x="297" y="231"/>
                    <a:pt x="231" y="297"/>
                    <a:pt x="149" y="297"/>
                  </a:cubicBezTo>
                  <a:cubicBezTo>
                    <a:pt x="66" y="297"/>
                    <a:pt x="0" y="231"/>
                    <a:pt x="0" y="149"/>
                  </a:cubicBezTo>
                  <a:cubicBezTo>
                    <a:pt x="0" y="66"/>
                    <a:pt x="66" y="0"/>
                    <a:pt x="149" y="0"/>
                  </a:cubicBezTo>
                  <a:cubicBezTo>
                    <a:pt x="231" y="0"/>
                    <a:pt x="297" y="66"/>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7" name="Freeform 37">
              <a:extLst>
                <a:ext uri="{FF2B5EF4-FFF2-40B4-BE49-F238E27FC236}">
                  <a16:creationId xmlns:a16="http://schemas.microsoft.com/office/drawing/2014/main" id="{849D15DF-1A54-FA7F-8805-9F397026D2EA}"/>
                </a:ext>
              </a:extLst>
            </p:cNvPr>
            <p:cNvSpPr>
              <a:spLocks noEditPoints="1"/>
            </p:cNvSpPr>
            <p:nvPr/>
          </p:nvSpPr>
          <p:spPr bwMode="auto">
            <a:xfrm>
              <a:off x="2570163" y="4332288"/>
              <a:ext cx="73025" cy="66675"/>
            </a:xfrm>
            <a:custGeom>
              <a:avLst/>
              <a:gdLst>
                <a:gd name="T0" fmla="*/ 1419 w 1885"/>
                <a:gd name="T1" fmla="*/ 0 h 1727"/>
                <a:gd name="T2" fmla="*/ 466 w 1885"/>
                <a:gd name="T3" fmla="*/ 0 h 1727"/>
                <a:gd name="T4" fmla="*/ 0 w 1885"/>
                <a:gd name="T5" fmla="*/ 466 h 1727"/>
                <a:gd name="T6" fmla="*/ 0 w 1885"/>
                <a:gd name="T7" fmla="*/ 1578 h 1727"/>
                <a:gd name="T8" fmla="*/ 149 w 1885"/>
                <a:gd name="T9" fmla="*/ 1727 h 1727"/>
                <a:gd name="T10" fmla="*/ 1737 w 1885"/>
                <a:gd name="T11" fmla="*/ 1727 h 1727"/>
                <a:gd name="T12" fmla="*/ 1885 w 1885"/>
                <a:gd name="T13" fmla="*/ 1578 h 1727"/>
                <a:gd name="T14" fmla="*/ 1885 w 1885"/>
                <a:gd name="T15" fmla="*/ 466 h 1727"/>
                <a:gd name="T16" fmla="*/ 1419 w 1885"/>
                <a:gd name="T17" fmla="*/ 0 h 1727"/>
                <a:gd name="T18" fmla="*/ 1588 w 1885"/>
                <a:gd name="T19" fmla="*/ 1429 h 1727"/>
                <a:gd name="T20" fmla="*/ 297 w 1885"/>
                <a:gd name="T21" fmla="*/ 1429 h 1727"/>
                <a:gd name="T22" fmla="*/ 297 w 1885"/>
                <a:gd name="T23" fmla="*/ 466 h 1727"/>
                <a:gd name="T24" fmla="*/ 466 w 1885"/>
                <a:gd name="T25" fmla="*/ 298 h 1727"/>
                <a:gd name="T26" fmla="*/ 1419 w 1885"/>
                <a:gd name="T27" fmla="*/ 298 h 1727"/>
                <a:gd name="T28" fmla="*/ 1588 w 1885"/>
                <a:gd name="T29" fmla="*/ 466 h 1727"/>
                <a:gd name="T30" fmla="*/ 1588 w 1885"/>
                <a:gd name="T31" fmla="*/ 1429 h 1727"/>
                <a:gd name="T32" fmla="*/ 1588 w 1885"/>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5" h="1727">
                  <a:moveTo>
                    <a:pt x="1419" y="0"/>
                  </a:moveTo>
                  <a:lnTo>
                    <a:pt x="466" y="0"/>
                  </a:lnTo>
                  <a:cubicBezTo>
                    <a:pt x="209" y="0"/>
                    <a:pt x="0" y="209"/>
                    <a:pt x="0" y="466"/>
                  </a:cubicBezTo>
                  <a:lnTo>
                    <a:pt x="0" y="1578"/>
                  </a:lnTo>
                  <a:cubicBezTo>
                    <a:pt x="0" y="1660"/>
                    <a:pt x="66" y="1727"/>
                    <a:pt x="149" y="1727"/>
                  </a:cubicBezTo>
                  <a:lnTo>
                    <a:pt x="1737" y="1727"/>
                  </a:lnTo>
                  <a:cubicBezTo>
                    <a:pt x="1819" y="1727"/>
                    <a:pt x="1885" y="1660"/>
                    <a:pt x="1885" y="1578"/>
                  </a:cubicBezTo>
                  <a:lnTo>
                    <a:pt x="1885" y="466"/>
                  </a:lnTo>
                  <a:cubicBezTo>
                    <a:pt x="1885" y="209"/>
                    <a:pt x="1676" y="0"/>
                    <a:pt x="1419" y="0"/>
                  </a:cubicBezTo>
                  <a:close/>
                  <a:moveTo>
                    <a:pt x="1588" y="1429"/>
                  </a:moveTo>
                  <a:lnTo>
                    <a:pt x="297" y="1429"/>
                  </a:lnTo>
                  <a:lnTo>
                    <a:pt x="297" y="466"/>
                  </a:lnTo>
                  <a:cubicBezTo>
                    <a:pt x="297" y="373"/>
                    <a:pt x="373" y="298"/>
                    <a:pt x="466" y="298"/>
                  </a:cubicBezTo>
                  <a:lnTo>
                    <a:pt x="1419" y="298"/>
                  </a:lnTo>
                  <a:cubicBezTo>
                    <a:pt x="1512" y="298"/>
                    <a:pt x="1588" y="373"/>
                    <a:pt x="1588" y="466"/>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8" name="Freeform 38">
              <a:extLst>
                <a:ext uri="{FF2B5EF4-FFF2-40B4-BE49-F238E27FC236}">
                  <a16:creationId xmlns:a16="http://schemas.microsoft.com/office/drawing/2014/main" id="{C41C85E6-1BF4-B26F-B23B-90E5C9C52863}"/>
                </a:ext>
              </a:extLst>
            </p:cNvPr>
            <p:cNvSpPr>
              <a:spLocks noEditPoints="1"/>
            </p:cNvSpPr>
            <p:nvPr/>
          </p:nvSpPr>
          <p:spPr bwMode="auto">
            <a:xfrm>
              <a:off x="2562225" y="4270375"/>
              <a:ext cx="74613" cy="61913"/>
            </a:xfrm>
            <a:custGeom>
              <a:avLst/>
              <a:gdLst>
                <a:gd name="T0" fmla="*/ 1121 w 1905"/>
                <a:gd name="T1" fmla="*/ 0 h 1568"/>
                <a:gd name="T2" fmla="*/ 23 w 1905"/>
                <a:gd name="T3" fmla="*/ 748 h 1568"/>
                <a:gd name="T4" fmla="*/ 168 w 1905"/>
                <a:gd name="T5" fmla="*/ 933 h 1568"/>
                <a:gd name="T6" fmla="*/ 351 w 1905"/>
                <a:gd name="T7" fmla="*/ 933 h 1568"/>
                <a:gd name="T8" fmla="*/ 1121 w 1905"/>
                <a:gd name="T9" fmla="*/ 1568 h 1568"/>
                <a:gd name="T10" fmla="*/ 1905 w 1905"/>
                <a:gd name="T11" fmla="*/ 784 h 1568"/>
                <a:gd name="T12" fmla="*/ 1121 w 1905"/>
                <a:gd name="T13" fmla="*/ 0 h 1568"/>
                <a:gd name="T14" fmla="*/ 1121 w 1905"/>
                <a:gd name="T15" fmla="*/ 1270 h 1568"/>
                <a:gd name="T16" fmla="*/ 658 w 1905"/>
                <a:gd name="T17" fmla="*/ 933 h 1568"/>
                <a:gd name="T18" fmla="*/ 1583 w 1905"/>
                <a:gd name="T19" fmla="*/ 933 h 1568"/>
                <a:gd name="T20" fmla="*/ 1121 w 1905"/>
                <a:gd name="T21" fmla="*/ 1270 h 1568"/>
                <a:gd name="T22" fmla="*/ 403 w 1905"/>
                <a:gd name="T23" fmla="*/ 635 h 1568"/>
                <a:gd name="T24" fmla="*/ 1121 w 1905"/>
                <a:gd name="T25" fmla="*/ 298 h 1568"/>
                <a:gd name="T26" fmla="*/ 1584 w 1905"/>
                <a:gd name="T27" fmla="*/ 635 h 1568"/>
                <a:gd name="T28" fmla="*/ 403 w 1905"/>
                <a:gd name="T29" fmla="*/ 635 h 1568"/>
                <a:gd name="T30" fmla="*/ 403 w 1905"/>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5" h="1568">
                  <a:moveTo>
                    <a:pt x="1121" y="0"/>
                  </a:moveTo>
                  <a:cubicBezTo>
                    <a:pt x="401" y="0"/>
                    <a:pt x="88" y="489"/>
                    <a:pt x="23" y="748"/>
                  </a:cubicBezTo>
                  <a:cubicBezTo>
                    <a:pt x="0" y="840"/>
                    <a:pt x="73" y="933"/>
                    <a:pt x="168" y="933"/>
                  </a:cubicBezTo>
                  <a:lnTo>
                    <a:pt x="351" y="933"/>
                  </a:lnTo>
                  <a:cubicBezTo>
                    <a:pt x="421" y="1294"/>
                    <a:pt x="739" y="1568"/>
                    <a:pt x="1121" y="1568"/>
                  </a:cubicBezTo>
                  <a:cubicBezTo>
                    <a:pt x="1553" y="1568"/>
                    <a:pt x="1905" y="1216"/>
                    <a:pt x="1905" y="784"/>
                  </a:cubicBezTo>
                  <a:cubicBezTo>
                    <a:pt x="1905" y="352"/>
                    <a:pt x="1553" y="0"/>
                    <a:pt x="1121" y="0"/>
                  </a:cubicBezTo>
                  <a:close/>
                  <a:moveTo>
                    <a:pt x="1121" y="1270"/>
                  </a:moveTo>
                  <a:cubicBezTo>
                    <a:pt x="904" y="1270"/>
                    <a:pt x="721" y="1128"/>
                    <a:pt x="658" y="933"/>
                  </a:cubicBezTo>
                  <a:lnTo>
                    <a:pt x="1583" y="933"/>
                  </a:lnTo>
                  <a:cubicBezTo>
                    <a:pt x="1520" y="1128"/>
                    <a:pt x="1337" y="1270"/>
                    <a:pt x="1121" y="1270"/>
                  </a:cubicBezTo>
                  <a:close/>
                  <a:moveTo>
                    <a:pt x="403" y="635"/>
                  </a:moveTo>
                  <a:cubicBezTo>
                    <a:pt x="507" y="484"/>
                    <a:pt x="717" y="298"/>
                    <a:pt x="1121" y="298"/>
                  </a:cubicBezTo>
                  <a:cubicBezTo>
                    <a:pt x="1337" y="298"/>
                    <a:pt x="1521" y="440"/>
                    <a:pt x="1584" y="635"/>
                  </a:cubicBezTo>
                  <a:lnTo>
                    <a:pt x="403" y="635"/>
                  </a:lnTo>
                  <a:close/>
                  <a:moveTo>
                    <a:pt x="403"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9" name="Freeform 39">
              <a:extLst>
                <a:ext uri="{FF2B5EF4-FFF2-40B4-BE49-F238E27FC236}">
                  <a16:creationId xmlns:a16="http://schemas.microsoft.com/office/drawing/2014/main" id="{D2E0C1C4-DC84-794A-3779-DB82FD30287C}"/>
                </a:ext>
              </a:extLst>
            </p:cNvPr>
            <p:cNvSpPr>
              <a:spLocks noEditPoints="1"/>
            </p:cNvSpPr>
            <p:nvPr/>
          </p:nvSpPr>
          <p:spPr bwMode="auto">
            <a:xfrm>
              <a:off x="2563813" y="4413250"/>
              <a:ext cx="30163" cy="11113"/>
            </a:xfrm>
            <a:custGeom>
              <a:avLst/>
              <a:gdLst>
                <a:gd name="T0" fmla="*/ 625 w 774"/>
                <a:gd name="T1" fmla="*/ 0 h 298"/>
                <a:gd name="T2" fmla="*/ 149 w 774"/>
                <a:gd name="T3" fmla="*/ 0 h 298"/>
                <a:gd name="T4" fmla="*/ 0 w 774"/>
                <a:gd name="T5" fmla="*/ 149 h 298"/>
                <a:gd name="T6" fmla="*/ 149 w 774"/>
                <a:gd name="T7" fmla="*/ 298 h 298"/>
                <a:gd name="T8" fmla="*/ 625 w 774"/>
                <a:gd name="T9" fmla="*/ 298 h 298"/>
                <a:gd name="T10" fmla="*/ 774 w 774"/>
                <a:gd name="T11" fmla="*/ 149 h 298"/>
                <a:gd name="T12" fmla="*/ 625 w 774"/>
                <a:gd name="T13" fmla="*/ 0 h 298"/>
                <a:gd name="T14" fmla="*/ 625 w 77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4" h="298">
                  <a:moveTo>
                    <a:pt x="625" y="0"/>
                  </a:moveTo>
                  <a:lnTo>
                    <a:pt x="149" y="0"/>
                  </a:lnTo>
                  <a:cubicBezTo>
                    <a:pt x="67" y="0"/>
                    <a:pt x="0" y="67"/>
                    <a:pt x="0" y="149"/>
                  </a:cubicBezTo>
                  <a:cubicBezTo>
                    <a:pt x="0" y="231"/>
                    <a:pt x="67" y="298"/>
                    <a:pt x="149" y="298"/>
                  </a:cubicBezTo>
                  <a:lnTo>
                    <a:pt x="625" y="298"/>
                  </a:lnTo>
                  <a:cubicBezTo>
                    <a:pt x="707" y="298"/>
                    <a:pt x="774" y="231"/>
                    <a:pt x="774" y="149"/>
                  </a:cubicBezTo>
                  <a:cubicBezTo>
                    <a:pt x="774" y="67"/>
                    <a:pt x="707" y="0"/>
                    <a:pt x="625" y="0"/>
                  </a:cubicBezTo>
                  <a:close/>
                  <a:moveTo>
                    <a:pt x="62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0" name="Freeform 40">
              <a:extLst>
                <a:ext uri="{FF2B5EF4-FFF2-40B4-BE49-F238E27FC236}">
                  <a16:creationId xmlns:a16="http://schemas.microsoft.com/office/drawing/2014/main" id="{E5EC23F8-9D5A-9CA6-BB5E-87A3CBF38080}"/>
                </a:ext>
              </a:extLst>
            </p:cNvPr>
            <p:cNvSpPr>
              <a:spLocks noEditPoints="1"/>
            </p:cNvSpPr>
            <p:nvPr/>
          </p:nvSpPr>
          <p:spPr bwMode="auto">
            <a:xfrm>
              <a:off x="2606675" y="4413250"/>
              <a:ext cx="42863" cy="11113"/>
            </a:xfrm>
            <a:custGeom>
              <a:avLst/>
              <a:gdLst>
                <a:gd name="T0" fmla="*/ 943 w 1092"/>
                <a:gd name="T1" fmla="*/ 0 h 298"/>
                <a:gd name="T2" fmla="*/ 149 w 1092"/>
                <a:gd name="T3" fmla="*/ 0 h 298"/>
                <a:gd name="T4" fmla="*/ 0 w 1092"/>
                <a:gd name="T5" fmla="*/ 149 h 298"/>
                <a:gd name="T6" fmla="*/ 149 w 1092"/>
                <a:gd name="T7" fmla="*/ 298 h 298"/>
                <a:gd name="T8" fmla="*/ 943 w 1092"/>
                <a:gd name="T9" fmla="*/ 298 h 298"/>
                <a:gd name="T10" fmla="*/ 1092 w 1092"/>
                <a:gd name="T11" fmla="*/ 149 h 298"/>
                <a:gd name="T12" fmla="*/ 943 w 1092"/>
                <a:gd name="T13" fmla="*/ 0 h 298"/>
                <a:gd name="T14" fmla="*/ 943 w 109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2" h="298">
                  <a:moveTo>
                    <a:pt x="943" y="0"/>
                  </a:moveTo>
                  <a:lnTo>
                    <a:pt x="149" y="0"/>
                  </a:lnTo>
                  <a:cubicBezTo>
                    <a:pt x="67" y="0"/>
                    <a:pt x="0" y="67"/>
                    <a:pt x="0" y="149"/>
                  </a:cubicBezTo>
                  <a:cubicBezTo>
                    <a:pt x="0" y="231"/>
                    <a:pt x="67" y="298"/>
                    <a:pt x="149" y="298"/>
                  </a:cubicBezTo>
                  <a:lnTo>
                    <a:pt x="943" y="298"/>
                  </a:lnTo>
                  <a:cubicBezTo>
                    <a:pt x="1026" y="298"/>
                    <a:pt x="1092" y="231"/>
                    <a:pt x="1092" y="149"/>
                  </a:cubicBezTo>
                  <a:cubicBezTo>
                    <a:pt x="1092" y="67"/>
                    <a:pt x="1026" y="0"/>
                    <a:pt x="943" y="0"/>
                  </a:cubicBezTo>
                  <a:close/>
                  <a:moveTo>
                    <a:pt x="94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1" name="Freeform 41">
              <a:extLst>
                <a:ext uri="{FF2B5EF4-FFF2-40B4-BE49-F238E27FC236}">
                  <a16:creationId xmlns:a16="http://schemas.microsoft.com/office/drawing/2014/main" id="{6D42A238-3A2F-5F6D-E5F4-BB5B3A7B463D}"/>
                </a:ext>
              </a:extLst>
            </p:cNvPr>
            <p:cNvSpPr>
              <a:spLocks noEditPoints="1"/>
            </p:cNvSpPr>
            <p:nvPr/>
          </p:nvSpPr>
          <p:spPr bwMode="auto">
            <a:xfrm>
              <a:off x="2689225" y="4294188"/>
              <a:ext cx="68263" cy="106363"/>
            </a:xfrm>
            <a:custGeom>
              <a:avLst/>
              <a:gdLst>
                <a:gd name="T0" fmla="*/ 1650 w 1763"/>
                <a:gd name="T1" fmla="*/ 1104 h 2754"/>
                <a:gd name="T2" fmla="*/ 697 w 1763"/>
                <a:gd name="T3" fmla="*/ 151 h 2754"/>
                <a:gd name="T4" fmla="*/ 150 w 1763"/>
                <a:gd name="T5" fmla="*/ 151 h 2754"/>
                <a:gd name="T6" fmla="*/ 150 w 1763"/>
                <a:gd name="T7" fmla="*/ 699 h 2754"/>
                <a:gd name="T8" fmla="*/ 829 w 1763"/>
                <a:gd name="T9" fmla="*/ 1378 h 2754"/>
                <a:gd name="T10" fmla="*/ 150 w 1763"/>
                <a:gd name="T11" fmla="*/ 2057 h 2754"/>
                <a:gd name="T12" fmla="*/ 150 w 1763"/>
                <a:gd name="T13" fmla="*/ 2604 h 2754"/>
                <a:gd name="T14" fmla="*/ 697 w 1763"/>
                <a:gd name="T15" fmla="*/ 2604 h 2754"/>
                <a:gd name="T16" fmla="*/ 1650 w 1763"/>
                <a:gd name="T17" fmla="*/ 1652 h 2754"/>
                <a:gd name="T18" fmla="*/ 1763 w 1763"/>
                <a:gd name="T19" fmla="*/ 1378 h 2754"/>
                <a:gd name="T20" fmla="*/ 1650 w 1763"/>
                <a:gd name="T21" fmla="*/ 1104 h 2754"/>
                <a:gd name="T22" fmla="*/ 1439 w 1763"/>
                <a:gd name="T23" fmla="*/ 1441 h 2754"/>
                <a:gd name="T24" fmla="*/ 486 w 1763"/>
                <a:gd name="T25" fmla="*/ 2394 h 2754"/>
                <a:gd name="T26" fmla="*/ 360 w 1763"/>
                <a:gd name="T27" fmla="*/ 2394 h 2754"/>
                <a:gd name="T28" fmla="*/ 360 w 1763"/>
                <a:gd name="T29" fmla="*/ 2268 h 2754"/>
                <a:gd name="T30" fmla="*/ 1144 w 1763"/>
                <a:gd name="T31" fmla="*/ 1483 h 2754"/>
                <a:gd name="T32" fmla="*/ 1144 w 1763"/>
                <a:gd name="T33" fmla="*/ 1273 h 2754"/>
                <a:gd name="T34" fmla="*/ 360 w 1763"/>
                <a:gd name="T35" fmla="*/ 488 h 2754"/>
                <a:gd name="T36" fmla="*/ 356 w 1763"/>
                <a:gd name="T37" fmla="*/ 366 h 2754"/>
                <a:gd name="T38" fmla="*/ 487 w 1763"/>
                <a:gd name="T39" fmla="*/ 362 h 2754"/>
                <a:gd name="T40" fmla="*/ 1439 w 1763"/>
                <a:gd name="T41" fmla="*/ 1315 h 2754"/>
                <a:gd name="T42" fmla="*/ 1439 w 1763"/>
                <a:gd name="T43" fmla="*/ 1441 h 2754"/>
                <a:gd name="T44" fmla="*/ 1439 w 1763"/>
                <a:gd name="T45" fmla="*/ 1441 h 2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3" h="2754">
                  <a:moveTo>
                    <a:pt x="1650" y="1104"/>
                  </a:moveTo>
                  <a:lnTo>
                    <a:pt x="697" y="151"/>
                  </a:lnTo>
                  <a:cubicBezTo>
                    <a:pt x="546" y="1"/>
                    <a:pt x="300" y="0"/>
                    <a:pt x="150" y="151"/>
                  </a:cubicBezTo>
                  <a:cubicBezTo>
                    <a:pt x="0" y="301"/>
                    <a:pt x="0" y="550"/>
                    <a:pt x="150" y="699"/>
                  </a:cubicBezTo>
                  <a:lnTo>
                    <a:pt x="829" y="1378"/>
                  </a:lnTo>
                  <a:lnTo>
                    <a:pt x="150" y="2057"/>
                  </a:lnTo>
                  <a:cubicBezTo>
                    <a:pt x="0" y="2206"/>
                    <a:pt x="0" y="2455"/>
                    <a:pt x="150" y="2604"/>
                  </a:cubicBezTo>
                  <a:cubicBezTo>
                    <a:pt x="299" y="2754"/>
                    <a:pt x="548" y="2754"/>
                    <a:pt x="697" y="2604"/>
                  </a:cubicBezTo>
                  <a:lnTo>
                    <a:pt x="1650" y="1652"/>
                  </a:lnTo>
                  <a:cubicBezTo>
                    <a:pt x="1723" y="1578"/>
                    <a:pt x="1763" y="1481"/>
                    <a:pt x="1763" y="1378"/>
                  </a:cubicBezTo>
                  <a:cubicBezTo>
                    <a:pt x="1763" y="1275"/>
                    <a:pt x="1723" y="1177"/>
                    <a:pt x="1650" y="1104"/>
                  </a:cubicBezTo>
                  <a:close/>
                  <a:moveTo>
                    <a:pt x="1439" y="1441"/>
                  </a:moveTo>
                  <a:lnTo>
                    <a:pt x="486" y="2394"/>
                  </a:lnTo>
                  <a:cubicBezTo>
                    <a:pt x="452" y="2428"/>
                    <a:pt x="395" y="2428"/>
                    <a:pt x="360" y="2394"/>
                  </a:cubicBezTo>
                  <a:cubicBezTo>
                    <a:pt x="326" y="2359"/>
                    <a:pt x="326" y="2302"/>
                    <a:pt x="360" y="2268"/>
                  </a:cubicBezTo>
                  <a:lnTo>
                    <a:pt x="1144" y="1483"/>
                  </a:lnTo>
                  <a:cubicBezTo>
                    <a:pt x="1202" y="1426"/>
                    <a:pt x="1202" y="1330"/>
                    <a:pt x="1144" y="1273"/>
                  </a:cubicBezTo>
                  <a:lnTo>
                    <a:pt x="360" y="488"/>
                  </a:lnTo>
                  <a:cubicBezTo>
                    <a:pt x="327" y="455"/>
                    <a:pt x="326" y="401"/>
                    <a:pt x="356" y="366"/>
                  </a:cubicBezTo>
                  <a:cubicBezTo>
                    <a:pt x="390" y="328"/>
                    <a:pt x="450" y="326"/>
                    <a:pt x="487" y="362"/>
                  </a:cubicBezTo>
                  <a:lnTo>
                    <a:pt x="1439" y="1315"/>
                  </a:lnTo>
                  <a:cubicBezTo>
                    <a:pt x="1474" y="1349"/>
                    <a:pt x="1474" y="1407"/>
                    <a:pt x="1439" y="1441"/>
                  </a:cubicBezTo>
                  <a:close/>
                  <a:moveTo>
                    <a:pt x="1439" y="14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2" name="Freeform 42">
              <a:extLst>
                <a:ext uri="{FF2B5EF4-FFF2-40B4-BE49-F238E27FC236}">
                  <a16:creationId xmlns:a16="http://schemas.microsoft.com/office/drawing/2014/main" id="{26CA2E70-EDBF-02E4-85E9-698E54CDFC88}"/>
                </a:ext>
              </a:extLst>
            </p:cNvPr>
            <p:cNvSpPr>
              <a:spLocks noEditPoints="1"/>
            </p:cNvSpPr>
            <p:nvPr/>
          </p:nvSpPr>
          <p:spPr bwMode="auto">
            <a:xfrm>
              <a:off x="2454275" y="4294188"/>
              <a:ext cx="69850" cy="106363"/>
            </a:xfrm>
            <a:custGeom>
              <a:avLst/>
              <a:gdLst>
                <a:gd name="T0" fmla="*/ 972 w 1803"/>
                <a:gd name="T1" fmla="*/ 1377 h 2753"/>
                <a:gd name="T2" fmla="*/ 1652 w 1803"/>
                <a:gd name="T3" fmla="*/ 698 h 2753"/>
                <a:gd name="T4" fmla="*/ 1652 w 1803"/>
                <a:gd name="T5" fmla="*/ 150 h 2753"/>
                <a:gd name="T6" fmla="*/ 1104 w 1803"/>
                <a:gd name="T7" fmla="*/ 150 h 2753"/>
                <a:gd name="T8" fmla="*/ 151 w 1803"/>
                <a:gd name="T9" fmla="*/ 1103 h 2753"/>
                <a:gd name="T10" fmla="*/ 151 w 1803"/>
                <a:gd name="T11" fmla="*/ 1651 h 2753"/>
                <a:gd name="T12" fmla="*/ 1104 w 1803"/>
                <a:gd name="T13" fmla="*/ 2603 h 2753"/>
                <a:gd name="T14" fmla="*/ 1652 w 1803"/>
                <a:gd name="T15" fmla="*/ 2603 h 2753"/>
                <a:gd name="T16" fmla="*/ 1652 w 1803"/>
                <a:gd name="T17" fmla="*/ 2056 h 2753"/>
                <a:gd name="T18" fmla="*/ 972 w 1803"/>
                <a:gd name="T19" fmla="*/ 1377 h 2753"/>
                <a:gd name="T20" fmla="*/ 1445 w 1803"/>
                <a:gd name="T21" fmla="*/ 2389 h 2753"/>
                <a:gd name="T22" fmla="*/ 1315 w 1803"/>
                <a:gd name="T23" fmla="*/ 2393 h 2753"/>
                <a:gd name="T24" fmla="*/ 362 w 1803"/>
                <a:gd name="T25" fmla="*/ 1440 h 2753"/>
                <a:gd name="T26" fmla="*/ 362 w 1803"/>
                <a:gd name="T27" fmla="*/ 1314 h 2753"/>
                <a:gd name="T28" fmla="*/ 1315 w 1803"/>
                <a:gd name="T29" fmla="*/ 361 h 2753"/>
                <a:gd name="T30" fmla="*/ 1448 w 1803"/>
                <a:gd name="T31" fmla="*/ 369 h 2753"/>
                <a:gd name="T32" fmla="*/ 1441 w 1803"/>
                <a:gd name="T33" fmla="*/ 487 h 2753"/>
                <a:gd name="T34" fmla="*/ 657 w 1803"/>
                <a:gd name="T35" fmla="*/ 1272 h 2753"/>
                <a:gd name="T36" fmla="*/ 657 w 1803"/>
                <a:gd name="T37" fmla="*/ 1482 h 2753"/>
                <a:gd name="T38" fmla="*/ 1441 w 1803"/>
                <a:gd name="T39" fmla="*/ 2267 h 2753"/>
                <a:gd name="T40" fmla="*/ 1445 w 1803"/>
                <a:gd name="T41" fmla="*/ 2389 h 2753"/>
                <a:gd name="T42" fmla="*/ 1445 w 1803"/>
                <a:gd name="T43" fmla="*/ 2389 h 2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03" h="2753">
                  <a:moveTo>
                    <a:pt x="972" y="1377"/>
                  </a:moveTo>
                  <a:lnTo>
                    <a:pt x="1652" y="698"/>
                  </a:lnTo>
                  <a:cubicBezTo>
                    <a:pt x="1803" y="547"/>
                    <a:pt x="1803" y="301"/>
                    <a:pt x="1652" y="150"/>
                  </a:cubicBezTo>
                  <a:cubicBezTo>
                    <a:pt x="1501" y="0"/>
                    <a:pt x="1255" y="0"/>
                    <a:pt x="1104" y="150"/>
                  </a:cubicBezTo>
                  <a:lnTo>
                    <a:pt x="151" y="1103"/>
                  </a:lnTo>
                  <a:cubicBezTo>
                    <a:pt x="0" y="1254"/>
                    <a:pt x="0" y="1500"/>
                    <a:pt x="151" y="1651"/>
                  </a:cubicBezTo>
                  <a:lnTo>
                    <a:pt x="1104" y="2603"/>
                  </a:lnTo>
                  <a:cubicBezTo>
                    <a:pt x="1253" y="2753"/>
                    <a:pt x="1502" y="2753"/>
                    <a:pt x="1652" y="2603"/>
                  </a:cubicBezTo>
                  <a:cubicBezTo>
                    <a:pt x="1803" y="2452"/>
                    <a:pt x="1803" y="2207"/>
                    <a:pt x="1652" y="2056"/>
                  </a:cubicBezTo>
                  <a:lnTo>
                    <a:pt x="972" y="1377"/>
                  </a:lnTo>
                  <a:close/>
                  <a:moveTo>
                    <a:pt x="1445" y="2389"/>
                  </a:moveTo>
                  <a:cubicBezTo>
                    <a:pt x="1411" y="2427"/>
                    <a:pt x="1351" y="2429"/>
                    <a:pt x="1315" y="2393"/>
                  </a:cubicBezTo>
                  <a:lnTo>
                    <a:pt x="362" y="1440"/>
                  </a:lnTo>
                  <a:cubicBezTo>
                    <a:pt x="327" y="1405"/>
                    <a:pt x="327" y="1349"/>
                    <a:pt x="362" y="1314"/>
                  </a:cubicBezTo>
                  <a:lnTo>
                    <a:pt x="1315" y="361"/>
                  </a:lnTo>
                  <a:cubicBezTo>
                    <a:pt x="1352" y="323"/>
                    <a:pt x="1416" y="328"/>
                    <a:pt x="1448" y="369"/>
                  </a:cubicBezTo>
                  <a:cubicBezTo>
                    <a:pt x="1476" y="404"/>
                    <a:pt x="1472" y="456"/>
                    <a:pt x="1441" y="487"/>
                  </a:cubicBezTo>
                  <a:lnTo>
                    <a:pt x="657" y="1272"/>
                  </a:lnTo>
                  <a:cubicBezTo>
                    <a:pt x="599" y="1330"/>
                    <a:pt x="599" y="1424"/>
                    <a:pt x="657" y="1482"/>
                  </a:cubicBezTo>
                  <a:lnTo>
                    <a:pt x="1441" y="2267"/>
                  </a:lnTo>
                  <a:cubicBezTo>
                    <a:pt x="1474" y="2299"/>
                    <a:pt x="1476" y="2354"/>
                    <a:pt x="1445" y="2389"/>
                  </a:cubicBezTo>
                  <a:close/>
                  <a:moveTo>
                    <a:pt x="1445" y="238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8" name="Grupo 447">
            <a:extLst>
              <a:ext uri="{FF2B5EF4-FFF2-40B4-BE49-F238E27FC236}">
                <a16:creationId xmlns:a16="http://schemas.microsoft.com/office/drawing/2014/main" id="{DB8D16CB-E173-C857-1CDB-FCB1A862DAC1}"/>
              </a:ext>
            </a:extLst>
          </p:cNvPr>
          <p:cNvGrpSpPr/>
          <p:nvPr/>
        </p:nvGrpSpPr>
        <p:grpSpPr>
          <a:xfrm>
            <a:off x="4033838" y="4195763"/>
            <a:ext cx="295275" cy="395288"/>
            <a:chOff x="4033838" y="4195763"/>
            <a:chExt cx="295275" cy="395288"/>
          </a:xfrm>
          <a:solidFill>
            <a:schemeClr val="tx1"/>
          </a:solidFill>
        </p:grpSpPr>
        <p:sp>
          <p:nvSpPr>
            <p:cNvPr id="243" name="Freeform 43">
              <a:extLst>
                <a:ext uri="{FF2B5EF4-FFF2-40B4-BE49-F238E27FC236}">
                  <a16:creationId xmlns:a16="http://schemas.microsoft.com/office/drawing/2014/main" id="{24C448EA-5AD9-0DC9-CFBC-96194C5BA651}"/>
                </a:ext>
              </a:extLst>
            </p:cNvPr>
            <p:cNvSpPr>
              <a:spLocks noEditPoints="1"/>
            </p:cNvSpPr>
            <p:nvPr/>
          </p:nvSpPr>
          <p:spPr bwMode="auto">
            <a:xfrm>
              <a:off x="4159250" y="4473575"/>
              <a:ext cx="44450" cy="90488"/>
            </a:xfrm>
            <a:custGeom>
              <a:avLst/>
              <a:gdLst>
                <a:gd name="T0" fmla="*/ 975 w 1124"/>
                <a:gd name="T1" fmla="*/ 1021 h 2362"/>
                <a:gd name="T2" fmla="*/ 1124 w 1124"/>
                <a:gd name="T3" fmla="*/ 872 h 2362"/>
                <a:gd name="T4" fmla="*/ 1124 w 1124"/>
                <a:gd name="T5" fmla="*/ 769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0 w 1124"/>
                <a:gd name="T17" fmla="*/ 820 h 2362"/>
                <a:gd name="T18" fmla="*/ 510 w 1124"/>
                <a:gd name="T19" fmla="*/ 1330 h 2362"/>
                <a:gd name="T20" fmla="*/ 614 w 1124"/>
                <a:gd name="T21" fmla="*/ 1330 h 2362"/>
                <a:gd name="T22" fmla="*/ 826 w 1124"/>
                <a:gd name="T23" fmla="*/ 1543 h 2362"/>
                <a:gd name="T24" fmla="*/ 614 w 1124"/>
                <a:gd name="T25" fmla="*/ 1755 h 2362"/>
                <a:gd name="T26" fmla="*/ 459 w 1124"/>
                <a:gd name="T27" fmla="*/ 1755 h 2362"/>
                <a:gd name="T28" fmla="*/ 298 w 1124"/>
                <a:gd name="T29" fmla="*/ 1594 h 2362"/>
                <a:gd name="T30" fmla="*/ 149 w 1124"/>
                <a:gd name="T31" fmla="*/ 1445 h 2362"/>
                <a:gd name="T32" fmla="*/ 0 w 1124"/>
                <a:gd name="T33" fmla="*/ 1594 h 2362"/>
                <a:gd name="T34" fmla="*/ 413 w 1124"/>
                <a:gd name="T35" fmla="*/ 2051 h 2362"/>
                <a:gd name="T36" fmla="*/ 413 w 1124"/>
                <a:gd name="T37" fmla="*/ 2214 h 2362"/>
                <a:gd name="T38" fmla="*/ 562 w 1124"/>
                <a:gd name="T39" fmla="*/ 2362 h 2362"/>
                <a:gd name="T40" fmla="*/ 711 w 1124"/>
                <a:gd name="T41" fmla="*/ 2214 h 2362"/>
                <a:gd name="T42" fmla="*/ 711 w 1124"/>
                <a:gd name="T43" fmla="*/ 2043 h 2362"/>
                <a:gd name="T44" fmla="*/ 1124 w 1124"/>
                <a:gd name="T45" fmla="*/ 1543 h 2362"/>
                <a:gd name="T46" fmla="*/ 614 w 1124"/>
                <a:gd name="T47" fmla="*/ 1033 h 2362"/>
                <a:gd name="T48" fmla="*/ 510 w 1124"/>
                <a:gd name="T49" fmla="*/ 1033 h 2362"/>
                <a:gd name="T50" fmla="*/ 298 w 1124"/>
                <a:gd name="T51" fmla="*/ 820 h 2362"/>
                <a:gd name="T52" fmla="*/ 510 w 1124"/>
                <a:gd name="T53" fmla="*/ 608 h 2362"/>
                <a:gd name="T54" fmla="*/ 665 w 1124"/>
                <a:gd name="T55" fmla="*/ 608 h 2362"/>
                <a:gd name="T56" fmla="*/ 826 w 1124"/>
                <a:gd name="T57" fmla="*/ 769 h 2362"/>
                <a:gd name="T58" fmla="*/ 826 w 1124"/>
                <a:gd name="T59" fmla="*/ 872 h 2362"/>
                <a:gd name="T60" fmla="*/ 975 w 1124"/>
                <a:gd name="T61" fmla="*/ 1021 h 2362"/>
                <a:gd name="T62" fmla="*/ 975 w 1124"/>
                <a:gd name="T63" fmla="*/ 1021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1"/>
                  </a:moveTo>
                  <a:cubicBezTo>
                    <a:pt x="1057" y="1021"/>
                    <a:pt x="1124" y="954"/>
                    <a:pt x="1124" y="872"/>
                  </a:cubicBezTo>
                  <a:lnTo>
                    <a:pt x="1124" y="769"/>
                  </a:lnTo>
                  <a:cubicBezTo>
                    <a:pt x="1124" y="531"/>
                    <a:pt x="942" y="335"/>
                    <a:pt x="711" y="312"/>
                  </a:cubicBezTo>
                  <a:lnTo>
                    <a:pt x="711" y="149"/>
                  </a:lnTo>
                  <a:cubicBezTo>
                    <a:pt x="711" y="67"/>
                    <a:pt x="644" y="0"/>
                    <a:pt x="562" y="0"/>
                  </a:cubicBezTo>
                  <a:cubicBezTo>
                    <a:pt x="480" y="0"/>
                    <a:pt x="413" y="67"/>
                    <a:pt x="413" y="149"/>
                  </a:cubicBezTo>
                  <a:lnTo>
                    <a:pt x="413" y="319"/>
                  </a:lnTo>
                  <a:cubicBezTo>
                    <a:pt x="178" y="365"/>
                    <a:pt x="0" y="572"/>
                    <a:pt x="0" y="820"/>
                  </a:cubicBezTo>
                  <a:cubicBezTo>
                    <a:pt x="0" y="1102"/>
                    <a:pt x="229" y="1330"/>
                    <a:pt x="510" y="1330"/>
                  </a:cubicBezTo>
                  <a:lnTo>
                    <a:pt x="614" y="1330"/>
                  </a:lnTo>
                  <a:cubicBezTo>
                    <a:pt x="731" y="1330"/>
                    <a:pt x="826" y="1426"/>
                    <a:pt x="826" y="1543"/>
                  </a:cubicBezTo>
                  <a:cubicBezTo>
                    <a:pt x="826" y="1660"/>
                    <a:pt x="731" y="1755"/>
                    <a:pt x="614" y="1755"/>
                  </a:cubicBezTo>
                  <a:lnTo>
                    <a:pt x="459" y="1755"/>
                  </a:lnTo>
                  <a:cubicBezTo>
                    <a:pt x="370" y="1755"/>
                    <a:pt x="298" y="1683"/>
                    <a:pt x="298" y="1594"/>
                  </a:cubicBezTo>
                  <a:cubicBezTo>
                    <a:pt x="298" y="1512"/>
                    <a:pt x="231" y="1445"/>
                    <a:pt x="149" y="1445"/>
                  </a:cubicBezTo>
                  <a:cubicBezTo>
                    <a:pt x="67" y="1445"/>
                    <a:pt x="0" y="1512"/>
                    <a:pt x="0" y="1594"/>
                  </a:cubicBezTo>
                  <a:cubicBezTo>
                    <a:pt x="0" y="1832"/>
                    <a:pt x="182" y="2028"/>
                    <a:pt x="413" y="2051"/>
                  </a:cubicBezTo>
                  <a:lnTo>
                    <a:pt x="413" y="2214"/>
                  </a:lnTo>
                  <a:cubicBezTo>
                    <a:pt x="413" y="2296"/>
                    <a:pt x="480" y="2362"/>
                    <a:pt x="562" y="2362"/>
                  </a:cubicBezTo>
                  <a:cubicBezTo>
                    <a:pt x="644" y="2362"/>
                    <a:pt x="711" y="2296"/>
                    <a:pt x="711" y="2214"/>
                  </a:cubicBezTo>
                  <a:lnTo>
                    <a:pt x="711" y="2043"/>
                  </a:lnTo>
                  <a:cubicBezTo>
                    <a:pt x="946" y="1998"/>
                    <a:pt x="1124" y="1791"/>
                    <a:pt x="1124" y="1543"/>
                  </a:cubicBezTo>
                  <a:cubicBezTo>
                    <a:pt x="1124" y="1261"/>
                    <a:pt x="895" y="1033"/>
                    <a:pt x="614" y="1033"/>
                  </a:cubicBezTo>
                  <a:lnTo>
                    <a:pt x="510" y="1033"/>
                  </a:lnTo>
                  <a:cubicBezTo>
                    <a:pt x="393" y="1033"/>
                    <a:pt x="298" y="937"/>
                    <a:pt x="298" y="820"/>
                  </a:cubicBezTo>
                  <a:cubicBezTo>
                    <a:pt x="298" y="703"/>
                    <a:pt x="393" y="608"/>
                    <a:pt x="510" y="608"/>
                  </a:cubicBezTo>
                  <a:lnTo>
                    <a:pt x="665" y="608"/>
                  </a:lnTo>
                  <a:cubicBezTo>
                    <a:pt x="754" y="608"/>
                    <a:pt x="826" y="680"/>
                    <a:pt x="826" y="769"/>
                  </a:cubicBezTo>
                  <a:lnTo>
                    <a:pt x="826" y="872"/>
                  </a:lnTo>
                  <a:cubicBezTo>
                    <a:pt x="826" y="954"/>
                    <a:pt x="893" y="1021"/>
                    <a:pt x="975" y="1021"/>
                  </a:cubicBezTo>
                  <a:close/>
                  <a:moveTo>
                    <a:pt x="975" y="102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4" name="Freeform 44">
              <a:extLst>
                <a:ext uri="{FF2B5EF4-FFF2-40B4-BE49-F238E27FC236}">
                  <a16:creationId xmlns:a16="http://schemas.microsoft.com/office/drawing/2014/main" id="{9BF581D3-6668-D697-77C4-460CB79D4BD1}"/>
                </a:ext>
              </a:extLst>
            </p:cNvPr>
            <p:cNvSpPr>
              <a:spLocks noEditPoints="1"/>
            </p:cNvSpPr>
            <p:nvPr/>
          </p:nvSpPr>
          <p:spPr bwMode="auto">
            <a:xfrm>
              <a:off x="4033838" y="4195763"/>
              <a:ext cx="295275" cy="395288"/>
            </a:xfrm>
            <a:custGeom>
              <a:avLst/>
              <a:gdLst>
                <a:gd name="T0" fmla="*/ 6321 w 7602"/>
                <a:gd name="T1" fmla="*/ 1154 h 10143"/>
                <a:gd name="T2" fmla="*/ 7288 w 7602"/>
                <a:gd name="T3" fmla="*/ 3464 h 10143"/>
                <a:gd name="T4" fmla="*/ 6323 w 7602"/>
                <a:gd name="T5" fmla="*/ 3479 h 10143"/>
                <a:gd name="T6" fmla="*/ 5126 w 7602"/>
                <a:gd name="T7" fmla="*/ 557 h 10143"/>
                <a:gd name="T8" fmla="*/ 5988 w 7602"/>
                <a:gd name="T9" fmla="*/ 872 h 10143"/>
                <a:gd name="T10" fmla="*/ 3801 w 7602"/>
                <a:gd name="T11" fmla="*/ 0 h 10143"/>
                <a:gd name="T12" fmla="*/ 60 w 7602"/>
                <a:gd name="T13" fmla="*/ 3921 h 10143"/>
                <a:gd name="T14" fmla="*/ 1945 w 7602"/>
                <a:gd name="T15" fmla="*/ 8287 h 10143"/>
                <a:gd name="T16" fmla="*/ 5657 w 7602"/>
                <a:gd name="T17" fmla="*/ 8287 h 10143"/>
                <a:gd name="T18" fmla="*/ 7542 w 7602"/>
                <a:gd name="T19" fmla="*/ 3921 h 10143"/>
                <a:gd name="T20" fmla="*/ 7602 w 7602"/>
                <a:gd name="T21" fmla="*/ 3801 h 10143"/>
                <a:gd name="T22" fmla="*/ 5361 w 7602"/>
                <a:gd name="T23" fmla="*/ 1300 h 10143"/>
                <a:gd name="T24" fmla="*/ 5560 w 7602"/>
                <a:gd name="T25" fmla="*/ 3336 h 10143"/>
                <a:gd name="T26" fmla="*/ 4318 w 7602"/>
                <a:gd name="T27" fmla="*/ 393 h 10143"/>
                <a:gd name="T28" fmla="*/ 3801 w 7602"/>
                <a:gd name="T29" fmla="*/ 298 h 10143"/>
                <a:gd name="T30" fmla="*/ 4602 w 7602"/>
                <a:gd name="T31" fmla="*/ 3532 h 10143"/>
                <a:gd name="T32" fmla="*/ 3000 w 7602"/>
                <a:gd name="T33" fmla="*/ 3532 h 10143"/>
                <a:gd name="T34" fmla="*/ 3801 w 7602"/>
                <a:gd name="T35" fmla="*/ 298 h 10143"/>
                <a:gd name="T36" fmla="*/ 2703 w 7602"/>
                <a:gd name="T37" fmla="*/ 3496 h 10143"/>
                <a:gd name="T38" fmla="*/ 1577 w 7602"/>
                <a:gd name="T39" fmla="*/ 3485 h 10143"/>
                <a:gd name="T40" fmla="*/ 3284 w 7602"/>
                <a:gd name="T41" fmla="*/ 393 h 10143"/>
                <a:gd name="T42" fmla="*/ 1992 w 7602"/>
                <a:gd name="T43" fmla="*/ 1138 h 10143"/>
                <a:gd name="T44" fmla="*/ 784 w 7602"/>
                <a:gd name="T45" fmla="*/ 3335 h 10143"/>
                <a:gd name="T46" fmla="*/ 2474 w 7602"/>
                <a:gd name="T47" fmla="*/ 559 h 10143"/>
                <a:gd name="T48" fmla="*/ 784 w 7602"/>
                <a:gd name="T49" fmla="*/ 3633 h 10143"/>
                <a:gd name="T50" fmla="*/ 1302 w 7602"/>
                <a:gd name="T51" fmla="*/ 3893 h 10143"/>
                <a:gd name="T52" fmla="*/ 1307 w 7602"/>
                <a:gd name="T53" fmla="*/ 3900 h 10143"/>
                <a:gd name="T54" fmla="*/ 374 w 7602"/>
                <a:gd name="T55" fmla="*/ 3783 h 10143"/>
                <a:gd name="T56" fmla="*/ 2066 w 7602"/>
                <a:gd name="T57" fmla="*/ 3632 h 10143"/>
                <a:gd name="T58" fmla="*/ 3405 w 7602"/>
                <a:gd name="T59" fmla="*/ 5828 h 10143"/>
                <a:gd name="T60" fmla="*/ 5359 w 7602"/>
                <a:gd name="T61" fmla="*/ 8287 h 10143"/>
                <a:gd name="T62" fmla="*/ 2243 w 7602"/>
                <a:gd name="T63" fmla="*/ 8287 h 10143"/>
                <a:gd name="T64" fmla="*/ 5359 w 7602"/>
                <a:gd name="T65" fmla="*/ 8287 h 10143"/>
                <a:gd name="T66" fmla="*/ 3027 w 7602"/>
                <a:gd name="T67" fmla="*/ 3859 h 10143"/>
                <a:gd name="T68" fmla="*/ 4575 w 7602"/>
                <a:gd name="T69" fmla="*/ 3859 h 10143"/>
                <a:gd name="T70" fmla="*/ 4883 w 7602"/>
                <a:gd name="T71" fmla="*/ 3882 h 10143"/>
                <a:gd name="T72" fmla="*/ 5976 w 7602"/>
                <a:gd name="T73" fmla="*/ 3811 h 10143"/>
                <a:gd name="T74" fmla="*/ 4883 w 7602"/>
                <a:gd name="T75" fmla="*/ 3882 h 10143"/>
                <a:gd name="T76" fmla="*/ 6295 w 7602"/>
                <a:gd name="T77" fmla="*/ 3900 h 10143"/>
                <a:gd name="T78" fmla="*/ 6300 w 7602"/>
                <a:gd name="T79" fmla="*/ 3893 h 10143"/>
                <a:gd name="T80" fmla="*/ 6818 w 7602"/>
                <a:gd name="T81" fmla="*/ 3633 h 10143"/>
                <a:gd name="T82" fmla="*/ 4841 w 7602"/>
                <a:gd name="T83" fmla="*/ 5547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602" h="10143">
                  <a:moveTo>
                    <a:pt x="6532" y="1157"/>
                  </a:moveTo>
                  <a:cubicBezTo>
                    <a:pt x="6474" y="1098"/>
                    <a:pt x="6380" y="1097"/>
                    <a:pt x="6321" y="1154"/>
                  </a:cubicBezTo>
                  <a:cubicBezTo>
                    <a:pt x="6262" y="1211"/>
                    <a:pt x="6261" y="1305"/>
                    <a:pt x="6318" y="1364"/>
                  </a:cubicBezTo>
                  <a:cubicBezTo>
                    <a:pt x="6875" y="1940"/>
                    <a:pt x="7213" y="2675"/>
                    <a:pt x="7288" y="3464"/>
                  </a:cubicBezTo>
                  <a:cubicBezTo>
                    <a:pt x="7168" y="3393"/>
                    <a:pt x="7010" y="3335"/>
                    <a:pt x="6818" y="3335"/>
                  </a:cubicBezTo>
                  <a:cubicBezTo>
                    <a:pt x="6612" y="3335"/>
                    <a:pt x="6446" y="3401"/>
                    <a:pt x="6323" y="3479"/>
                  </a:cubicBezTo>
                  <a:cubicBezTo>
                    <a:pt x="6274" y="2596"/>
                    <a:pt x="6025" y="1774"/>
                    <a:pt x="5610" y="1138"/>
                  </a:cubicBezTo>
                  <a:cubicBezTo>
                    <a:pt x="5463" y="912"/>
                    <a:pt x="5301" y="718"/>
                    <a:pt x="5126" y="557"/>
                  </a:cubicBezTo>
                  <a:cubicBezTo>
                    <a:pt x="5355" y="651"/>
                    <a:pt x="5574" y="769"/>
                    <a:pt x="5781" y="911"/>
                  </a:cubicBezTo>
                  <a:cubicBezTo>
                    <a:pt x="5848" y="957"/>
                    <a:pt x="5942" y="939"/>
                    <a:pt x="5988" y="872"/>
                  </a:cubicBezTo>
                  <a:cubicBezTo>
                    <a:pt x="6034" y="805"/>
                    <a:pt x="6016" y="711"/>
                    <a:pt x="5950" y="665"/>
                  </a:cubicBezTo>
                  <a:cubicBezTo>
                    <a:pt x="5316" y="230"/>
                    <a:pt x="4573" y="0"/>
                    <a:pt x="3801" y="0"/>
                  </a:cubicBezTo>
                  <a:cubicBezTo>
                    <a:pt x="1705" y="0"/>
                    <a:pt x="0" y="1705"/>
                    <a:pt x="0" y="3801"/>
                  </a:cubicBezTo>
                  <a:cubicBezTo>
                    <a:pt x="0" y="3849"/>
                    <a:pt x="23" y="3893"/>
                    <a:pt x="60" y="3921"/>
                  </a:cubicBezTo>
                  <a:lnTo>
                    <a:pt x="3492" y="6457"/>
                  </a:lnTo>
                  <a:cubicBezTo>
                    <a:pt x="2615" y="6605"/>
                    <a:pt x="1945" y="7370"/>
                    <a:pt x="1945" y="8287"/>
                  </a:cubicBezTo>
                  <a:cubicBezTo>
                    <a:pt x="1945" y="9311"/>
                    <a:pt x="2778" y="10143"/>
                    <a:pt x="3801" y="10143"/>
                  </a:cubicBezTo>
                  <a:cubicBezTo>
                    <a:pt x="4824" y="10143"/>
                    <a:pt x="5657" y="9311"/>
                    <a:pt x="5657" y="8287"/>
                  </a:cubicBezTo>
                  <a:cubicBezTo>
                    <a:pt x="5657" y="7370"/>
                    <a:pt x="4987" y="6605"/>
                    <a:pt x="4110" y="6457"/>
                  </a:cubicBezTo>
                  <a:lnTo>
                    <a:pt x="7542" y="3921"/>
                  </a:lnTo>
                  <a:cubicBezTo>
                    <a:pt x="7549" y="3916"/>
                    <a:pt x="7555" y="3910"/>
                    <a:pt x="7561" y="3904"/>
                  </a:cubicBezTo>
                  <a:cubicBezTo>
                    <a:pt x="7587" y="3877"/>
                    <a:pt x="7602" y="3840"/>
                    <a:pt x="7602" y="3801"/>
                  </a:cubicBezTo>
                  <a:cubicBezTo>
                    <a:pt x="7602" y="2809"/>
                    <a:pt x="7222" y="1870"/>
                    <a:pt x="6532" y="1157"/>
                  </a:cubicBezTo>
                  <a:close/>
                  <a:moveTo>
                    <a:pt x="5361" y="1300"/>
                  </a:moveTo>
                  <a:cubicBezTo>
                    <a:pt x="5746" y="1891"/>
                    <a:pt x="5978" y="2658"/>
                    <a:pt x="6025" y="3485"/>
                  </a:cubicBezTo>
                  <a:cubicBezTo>
                    <a:pt x="5904" y="3413"/>
                    <a:pt x="5748" y="3351"/>
                    <a:pt x="5560" y="3336"/>
                  </a:cubicBezTo>
                  <a:cubicBezTo>
                    <a:pt x="5284" y="3313"/>
                    <a:pt x="5059" y="3400"/>
                    <a:pt x="4899" y="3496"/>
                  </a:cubicBezTo>
                  <a:cubicBezTo>
                    <a:pt x="4872" y="2230"/>
                    <a:pt x="4675" y="1001"/>
                    <a:pt x="4318" y="393"/>
                  </a:cubicBezTo>
                  <a:cubicBezTo>
                    <a:pt x="4707" y="539"/>
                    <a:pt x="5066" y="849"/>
                    <a:pt x="5361" y="1300"/>
                  </a:cubicBezTo>
                  <a:close/>
                  <a:moveTo>
                    <a:pt x="3801" y="298"/>
                  </a:moveTo>
                  <a:cubicBezTo>
                    <a:pt x="3940" y="298"/>
                    <a:pt x="4158" y="594"/>
                    <a:pt x="4331" y="1257"/>
                  </a:cubicBezTo>
                  <a:cubicBezTo>
                    <a:pt x="4491" y="1871"/>
                    <a:pt x="4586" y="2671"/>
                    <a:pt x="4602" y="3532"/>
                  </a:cubicBezTo>
                  <a:cubicBezTo>
                    <a:pt x="4406" y="3430"/>
                    <a:pt x="4134" y="3335"/>
                    <a:pt x="3801" y="3335"/>
                  </a:cubicBezTo>
                  <a:cubicBezTo>
                    <a:pt x="3468" y="3335"/>
                    <a:pt x="3196" y="3430"/>
                    <a:pt x="3000" y="3532"/>
                  </a:cubicBezTo>
                  <a:cubicBezTo>
                    <a:pt x="3016" y="2671"/>
                    <a:pt x="3111" y="1871"/>
                    <a:pt x="3271" y="1257"/>
                  </a:cubicBezTo>
                  <a:cubicBezTo>
                    <a:pt x="3444" y="594"/>
                    <a:pt x="3662" y="298"/>
                    <a:pt x="3801" y="298"/>
                  </a:cubicBezTo>
                  <a:close/>
                  <a:moveTo>
                    <a:pt x="3284" y="393"/>
                  </a:moveTo>
                  <a:cubicBezTo>
                    <a:pt x="2927" y="1001"/>
                    <a:pt x="2730" y="2230"/>
                    <a:pt x="2703" y="3496"/>
                  </a:cubicBezTo>
                  <a:cubicBezTo>
                    <a:pt x="2543" y="3400"/>
                    <a:pt x="2318" y="3313"/>
                    <a:pt x="2042" y="3336"/>
                  </a:cubicBezTo>
                  <a:cubicBezTo>
                    <a:pt x="1854" y="3351"/>
                    <a:pt x="1698" y="3413"/>
                    <a:pt x="1577" y="3485"/>
                  </a:cubicBezTo>
                  <a:cubicBezTo>
                    <a:pt x="1624" y="2657"/>
                    <a:pt x="1856" y="1891"/>
                    <a:pt x="2241" y="1300"/>
                  </a:cubicBezTo>
                  <a:cubicBezTo>
                    <a:pt x="2536" y="849"/>
                    <a:pt x="2895" y="539"/>
                    <a:pt x="3284" y="393"/>
                  </a:cubicBezTo>
                  <a:close/>
                  <a:moveTo>
                    <a:pt x="2474" y="559"/>
                  </a:moveTo>
                  <a:cubicBezTo>
                    <a:pt x="2300" y="720"/>
                    <a:pt x="2138" y="913"/>
                    <a:pt x="1992" y="1138"/>
                  </a:cubicBezTo>
                  <a:cubicBezTo>
                    <a:pt x="1577" y="1774"/>
                    <a:pt x="1328" y="2596"/>
                    <a:pt x="1279" y="3479"/>
                  </a:cubicBezTo>
                  <a:cubicBezTo>
                    <a:pt x="1156" y="3401"/>
                    <a:pt x="990" y="3335"/>
                    <a:pt x="784" y="3335"/>
                  </a:cubicBezTo>
                  <a:cubicBezTo>
                    <a:pt x="592" y="3335"/>
                    <a:pt x="434" y="3393"/>
                    <a:pt x="314" y="3464"/>
                  </a:cubicBezTo>
                  <a:cubicBezTo>
                    <a:pt x="440" y="2148"/>
                    <a:pt x="1298" y="1043"/>
                    <a:pt x="2474" y="559"/>
                  </a:cubicBezTo>
                  <a:close/>
                  <a:moveTo>
                    <a:pt x="374" y="3783"/>
                  </a:moveTo>
                  <a:cubicBezTo>
                    <a:pt x="462" y="3712"/>
                    <a:pt x="600" y="3633"/>
                    <a:pt x="784" y="3633"/>
                  </a:cubicBezTo>
                  <a:cubicBezTo>
                    <a:pt x="1097" y="3633"/>
                    <a:pt x="1280" y="3864"/>
                    <a:pt x="1300" y="3891"/>
                  </a:cubicBezTo>
                  <a:cubicBezTo>
                    <a:pt x="1301" y="3892"/>
                    <a:pt x="1301" y="3892"/>
                    <a:pt x="1302" y="3893"/>
                  </a:cubicBezTo>
                  <a:cubicBezTo>
                    <a:pt x="1303" y="3895"/>
                    <a:pt x="1305" y="3896"/>
                    <a:pt x="1306" y="3898"/>
                  </a:cubicBezTo>
                  <a:cubicBezTo>
                    <a:pt x="1306" y="3899"/>
                    <a:pt x="1307" y="3899"/>
                    <a:pt x="1307" y="3900"/>
                  </a:cubicBezTo>
                  <a:lnTo>
                    <a:pt x="2761" y="5547"/>
                  </a:lnTo>
                  <a:lnTo>
                    <a:pt x="374" y="3783"/>
                  </a:lnTo>
                  <a:close/>
                  <a:moveTo>
                    <a:pt x="1626" y="3811"/>
                  </a:moveTo>
                  <a:cubicBezTo>
                    <a:pt x="1721" y="3735"/>
                    <a:pt x="1870" y="3648"/>
                    <a:pt x="2066" y="3632"/>
                  </a:cubicBezTo>
                  <a:cubicBezTo>
                    <a:pt x="2404" y="3605"/>
                    <a:pt x="2641" y="3805"/>
                    <a:pt x="2719" y="3881"/>
                  </a:cubicBezTo>
                  <a:lnTo>
                    <a:pt x="3405" y="5828"/>
                  </a:lnTo>
                  <a:lnTo>
                    <a:pt x="1626" y="3811"/>
                  </a:lnTo>
                  <a:close/>
                  <a:moveTo>
                    <a:pt x="5359" y="8287"/>
                  </a:moveTo>
                  <a:cubicBezTo>
                    <a:pt x="5359" y="9147"/>
                    <a:pt x="4660" y="9846"/>
                    <a:pt x="3801" y="9846"/>
                  </a:cubicBezTo>
                  <a:cubicBezTo>
                    <a:pt x="2942" y="9846"/>
                    <a:pt x="2243" y="9147"/>
                    <a:pt x="2243" y="8287"/>
                  </a:cubicBezTo>
                  <a:cubicBezTo>
                    <a:pt x="2243" y="7428"/>
                    <a:pt x="2942" y="6729"/>
                    <a:pt x="3801" y="6729"/>
                  </a:cubicBezTo>
                  <a:cubicBezTo>
                    <a:pt x="4660" y="6729"/>
                    <a:pt x="5359" y="7428"/>
                    <a:pt x="5359" y="8287"/>
                  </a:cubicBezTo>
                  <a:close/>
                  <a:moveTo>
                    <a:pt x="3801" y="6054"/>
                  </a:moveTo>
                  <a:lnTo>
                    <a:pt x="3027" y="3859"/>
                  </a:lnTo>
                  <a:cubicBezTo>
                    <a:pt x="3190" y="3756"/>
                    <a:pt x="3456" y="3633"/>
                    <a:pt x="3801" y="3633"/>
                  </a:cubicBezTo>
                  <a:cubicBezTo>
                    <a:pt x="4146" y="3633"/>
                    <a:pt x="4412" y="3756"/>
                    <a:pt x="4575" y="3859"/>
                  </a:cubicBezTo>
                  <a:lnTo>
                    <a:pt x="3801" y="6054"/>
                  </a:lnTo>
                  <a:close/>
                  <a:moveTo>
                    <a:pt x="4883" y="3882"/>
                  </a:moveTo>
                  <a:cubicBezTo>
                    <a:pt x="4961" y="3805"/>
                    <a:pt x="5198" y="3605"/>
                    <a:pt x="5536" y="3632"/>
                  </a:cubicBezTo>
                  <a:cubicBezTo>
                    <a:pt x="5732" y="3648"/>
                    <a:pt x="5881" y="3735"/>
                    <a:pt x="5976" y="3811"/>
                  </a:cubicBezTo>
                  <a:lnTo>
                    <a:pt x="4196" y="5828"/>
                  </a:lnTo>
                  <a:lnTo>
                    <a:pt x="4883" y="3882"/>
                  </a:lnTo>
                  <a:close/>
                  <a:moveTo>
                    <a:pt x="4841" y="5547"/>
                  </a:moveTo>
                  <a:lnTo>
                    <a:pt x="6295" y="3900"/>
                  </a:lnTo>
                  <a:cubicBezTo>
                    <a:pt x="6295" y="3899"/>
                    <a:pt x="6295" y="3899"/>
                    <a:pt x="6296" y="3898"/>
                  </a:cubicBezTo>
                  <a:cubicBezTo>
                    <a:pt x="6297" y="3896"/>
                    <a:pt x="6299" y="3895"/>
                    <a:pt x="6300" y="3893"/>
                  </a:cubicBezTo>
                  <a:cubicBezTo>
                    <a:pt x="6301" y="3892"/>
                    <a:pt x="6301" y="3892"/>
                    <a:pt x="6302" y="3891"/>
                  </a:cubicBezTo>
                  <a:cubicBezTo>
                    <a:pt x="6322" y="3864"/>
                    <a:pt x="6505" y="3633"/>
                    <a:pt x="6818" y="3633"/>
                  </a:cubicBezTo>
                  <a:cubicBezTo>
                    <a:pt x="7002" y="3633"/>
                    <a:pt x="7140" y="3712"/>
                    <a:pt x="7228" y="3783"/>
                  </a:cubicBezTo>
                  <a:lnTo>
                    <a:pt x="4841" y="5547"/>
                  </a:lnTo>
                  <a:close/>
                  <a:moveTo>
                    <a:pt x="4841" y="554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9" name="Grupo 448">
            <a:extLst>
              <a:ext uri="{FF2B5EF4-FFF2-40B4-BE49-F238E27FC236}">
                <a16:creationId xmlns:a16="http://schemas.microsoft.com/office/drawing/2014/main" id="{42FB9414-C386-5C5D-57CE-5EB6AAEC4E6B}"/>
              </a:ext>
            </a:extLst>
          </p:cNvPr>
          <p:cNvGrpSpPr/>
          <p:nvPr/>
        </p:nvGrpSpPr>
        <p:grpSpPr>
          <a:xfrm>
            <a:off x="4746625" y="4195763"/>
            <a:ext cx="395288" cy="395288"/>
            <a:chOff x="4746625" y="4195763"/>
            <a:chExt cx="395288" cy="395288"/>
          </a:xfrm>
          <a:solidFill>
            <a:schemeClr val="tx1"/>
          </a:solidFill>
        </p:grpSpPr>
        <p:sp>
          <p:nvSpPr>
            <p:cNvPr id="245" name="Freeform 45">
              <a:extLst>
                <a:ext uri="{FF2B5EF4-FFF2-40B4-BE49-F238E27FC236}">
                  <a16:creationId xmlns:a16="http://schemas.microsoft.com/office/drawing/2014/main" id="{D8E18175-829B-B299-57AD-6E3632B317D8}"/>
                </a:ext>
              </a:extLst>
            </p:cNvPr>
            <p:cNvSpPr>
              <a:spLocks noEditPoints="1"/>
            </p:cNvSpPr>
            <p:nvPr/>
          </p:nvSpPr>
          <p:spPr bwMode="auto">
            <a:xfrm>
              <a:off x="4746625" y="4195763"/>
              <a:ext cx="395288" cy="395288"/>
            </a:xfrm>
            <a:custGeom>
              <a:avLst/>
              <a:gdLst>
                <a:gd name="T0" fmla="*/ 10106 w 10149"/>
                <a:gd name="T1" fmla="*/ 5732 h 10172"/>
                <a:gd name="T2" fmla="*/ 8704 w 10149"/>
                <a:gd name="T3" fmla="*/ 4534 h 10172"/>
                <a:gd name="T4" fmla="*/ 9787 w 10149"/>
                <a:gd name="T5" fmla="*/ 5837 h 10172"/>
                <a:gd name="T6" fmla="*/ 8241 w 10149"/>
                <a:gd name="T7" fmla="*/ 7705 h 10172"/>
                <a:gd name="T8" fmla="*/ 8751 w 10149"/>
                <a:gd name="T9" fmla="*/ 9346 h 10172"/>
                <a:gd name="T10" fmla="*/ 7379 w 10149"/>
                <a:gd name="T11" fmla="*/ 9342 h 10172"/>
                <a:gd name="T12" fmla="*/ 6859 w 10149"/>
                <a:gd name="T13" fmla="*/ 8746 h 10172"/>
                <a:gd name="T14" fmla="*/ 3915 w 10149"/>
                <a:gd name="T15" fmla="*/ 7897 h 10172"/>
                <a:gd name="T16" fmla="*/ 4337 w 10149"/>
                <a:gd name="T17" fmla="*/ 5826 h 10172"/>
                <a:gd name="T18" fmla="*/ 2263 w 10149"/>
                <a:gd name="T19" fmla="*/ 6234 h 10172"/>
                <a:gd name="T20" fmla="*/ 1434 w 10149"/>
                <a:gd name="T21" fmla="*/ 3285 h 10172"/>
                <a:gd name="T22" fmla="*/ 842 w 10149"/>
                <a:gd name="T23" fmla="*/ 2760 h 10172"/>
                <a:gd name="T24" fmla="*/ 846 w 10149"/>
                <a:gd name="T25" fmla="*/ 1389 h 10172"/>
                <a:gd name="T26" fmla="*/ 1533 w 10149"/>
                <a:gd name="T27" fmla="*/ 1107 h 10172"/>
                <a:gd name="T28" fmla="*/ 2484 w 10149"/>
                <a:gd name="T29" fmla="*/ 1909 h 10172"/>
                <a:gd name="T30" fmla="*/ 4363 w 10149"/>
                <a:gd name="T31" fmla="*/ 376 h 10172"/>
                <a:gd name="T32" fmla="*/ 6681 w 10149"/>
                <a:gd name="T33" fmla="*/ 2376 h 10172"/>
                <a:gd name="T34" fmla="*/ 7635 w 10149"/>
                <a:gd name="T35" fmla="*/ 1580 h 10172"/>
                <a:gd name="T36" fmla="*/ 8323 w 10149"/>
                <a:gd name="T37" fmla="*/ 1866 h 10172"/>
                <a:gd name="T38" fmla="*/ 7803 w 10149"/>
                <a:gd name="T39" fmla="*/ 3505 h 10172"/>
                <a:gd name="T40" fmla="*/ 8150 w 10149"/>
                <a:gd name="T41" fmla="*/ 4189 h 10172"/>
                <a:gd name="T42" fmla="*/ 8363 w 10149"/>
                <a:gd name="T43" fmla="*/ 3978 h 10172"/>
                <a:gd name="T44" fmla="*/ 8530 w 10149"/>
                <a:gd name="T45" fmla="*/ 3450 h 10172"/>
                <a:gd name="T46" fmla="*/ 7639 w 10149"/>
                <a:gd name="T47" fmla="*/ 1280 h 10172"/>
                <a:gd name="T48" fmla="*/ 6740 w 10149"/>
                <a:gd name="T49" fmla="*/ 1649 h 10172"/>
                <a:gd name="T50" fmla="*/ 4470 w 10149"/>
                <a:gd name="T51" fmla="*/ 58 h 10172"/>
                <a:gd name="T52" fmla="*/ 2706 w 10149"/>
                <a:gd name="T53" fmla="*/ 1599 h 10172"/>
                <a:gd name="T54" fmla="*/ 1534 w 10149"/>
                <a:gd name="T55" fmla="*/ 807 h 10172"/>
                <a:gd name="T56" fmla="*/ 635 w 10149"/>
                <a:gd name="T57" fmla="*/ 1176 h 10172"/>
                <a:gd name="T58" fmla="*/ 629 w 10149"/>
                <a:gd name="T59" fmla="*/ 2972 h 10172"/>
                <a:gd name="T60" fmla="*/ 59 w 10149"/>
                <a:gd name="T61" fmla="*/ 4228 h 10172"/>
                <a:gd name="T62" fmla="*/ 2229 w 10149"/>
                <a:gd name="T63" fmla="*/ 6625 h 10172"/>
                <a:gd name="T64" fmla="*/ 2753 w 10149"/>
                <a:gd name="T65" fmla="*/ 6032 h 10172"/>
                <a:gd name="T66" fmla="*/ 4120 w 10149"/>
                <a:gd name="T67" fmla="*/ 7408 h 10172"/>
                <a:gd name="T68" fmla="*/ 3524 w 10149"/>
                <a:gd name="T69" fmla="*/ 7929 h 10172"/>
                <a:gd name="T70" fmla="*/ 5906 w 10149"/>
                <a:gd name="T71" fmla="*/ 10115 h 10172"/>
                <a:gd name="T72" fmla="*/ 7166 w 10149"/>
                <a:gd name="T73" fmla="*/ 9553 h 10172"/>
                <a:gd name="T74" fmla="*/ 8067 w 10149"/>
                <a:gd name="T75" fmla="*/ 9928 h 10172"/>
                <a:gd name="T76" fmla="*/ 8968 w 10149"/>
                <a:gd name="T77" fmla="*/ 7764 h 10172"/>
                <a:gd name="T78" fmla="*/ 10105 w 10149"/>
                <a:gd name="T79" fmla="*/ 5944 h 10172"/>
                <a:gd name="T80" fmla="*/ 10149 w 10149"/>
                <a:gd name="T81" fmla="*/ 5838 h 10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49" h="10172">
                  <a:moveTo>
                    <a:pt x="10149" y="5838"/>
                  </a:moveTo>
                  <a:cubicBezTo>
                    <a:pt x="10149" y="5798"/>
                    <a:pt x="10134" y="5760"/>
                    <a:pt x="10106" y="5732"/>
                  </a:cubicBezTo>
                  <a:lnTo>
                    <a:pt x="8916" y="4534"/>
                  </a:lnTo>
                  <a:cubicBezTo>
                    <a:pt x="8858" y="4476"/>
                    <a:pt x="8763" y="4475"/>
                    <a:pt x="8704" y="4534"/>
                  </a:cubicBezTo>
                  <a:cubicBezTo>
                    <a:pt x="8645" y="4592"/>
                    <a:pt x="8645" y="4687"/>
                    <a:pt x="8703" y="4746"/>
                  </a:cubicBezTo>
                  <a:lnTo>
                    <a:pt x="9787" y="5837"/>
                  </a:lnTo>
                  <a:lnTo>
                    <a:pt x="8162" y="7451"/>
                  </a:lnTo>
                  <a:cubicBezTo>
                    <a:pt x="8078" y="7535"/>
                    <a:pt x="8124" y="7684"/>
                    <a:pt x="8241" y="7705"/>
                  </a:cubicBezTo>
                  <a:cubicBezTo>
                    <a:pt x="8437" y="7740"/>
                    <a:pt x="8615" y="7834"/>
                    <a:pt x="8755" y="7975"/>
                  </a:cubicBezTo>
                  <a:cubicBezTo>
                    <a:pt x="9132" y="8354"/>
                    <a:pt x="9130" y="8970"/>
                    <a:pt x="8751" y="9346"/>
                  </a:cubicBezTo>
                  <a:cubicBezTo>
                    <a:pt x="8464" y="9631"/>
                    <a:pt x="8018" y="9708"/>
                    <a:pt x="7653" y="9536"/>
                  </a:cubicBezTo>
                  <a:cubicBezTo>
                    <a:pt x="7551" y="9488"/>
                    <a:pt x="7458" y="9422"/>
                    <a:pt x="7379" y="9342"/>
                  </a:cubicBezTo>
                  <a:cubicBezTo>
                    <a:pt x="7239" y="9201"/>
                    <a:pt x="7147" y="9022"/>
                    <a:pt x="7112" y="8826"/>
                  </a:cubicBezTo>
                  <a:cubicBezTo>
                    <a:pt x="7092" y="8709"/>
                    <a:pt x="6943" y="8662"/>
                    <a:pt x="6859" y="8746"/>
                  </a:cubicBezTo>
                  <a:lnTo>
                    <a:pt x="5801" y="9796"/>
                  </a:lnTo>
                  <a:lnTo>
                    <a:pt x="3915" y="7897"/>
                  </a:lnTo>
                  <a:cubicBezTo>
                    <a:pt x="4069" y="7834"/>
                    <a:pt x="4211" y="7741"/>
                    <a:pt x="4331" y="7621"/>
                  </a:cubicBezTo>
                  <a:cubicBezTo>
                    <a:pt x="4828" y="7128"/>
                    <a:pt x="4831" y="6322"/>
                    <a:pt x="4337" y="5826"/>
                  </a:cubicBezTo>
                  <a:cubicBezTo>
                    <a:pt x="3844" y="5329"/>
                    <a:pt x="3039" y="5326"/>
                    <a:pt x="2542" y="5820"/>
                  </a:cubicBezTo>
                  <a:cubicBezTo>
                    <a:pt x="2421" y="5940"/>
                    <a:pt x="2327" y="6080"/>
                    <a:pt x="2263" y="6234"/>
                  </a:cubicBezTo>
                  <a:lnTo>
                    <a:pt x="377" y="4335"/>
                  </a:lnTo>
                  <a:lnTo>
                    <a:pt x="1434" y="3285"/>
                  </a:lnTo>
                  <a:cubicBezTo>
                    <a:pt x="1519" y="3201"/>
                    <a:pt x="1472" y="3052"/>
                    <a:pt x="1355" y="3031"/>
                  </a:cubicBezTo>
                  <a:cubicBezTo>
                    <a:pt x="1160" y="2995"/>
                    <a:pt x="982" y="2902"/>
                    <a:pt x="842" y="2760"/>
                  </a:cubicBezTo>
                  <a:cubicBezTo>
                    <a:pt x="659" y="2577"/>
                    <a:pt x="559" y="2333"/>
                    <a:pt x="560" y="2074"/>
                  </a:cubicBezTo>
                  <a:cubicBezTo>
                    <a:pt x="561" y="1815"/>
                    <a:pt x="662" y="1572"/>
                    <a:pt x="846" y="1389"/>
                  </a:cubicBezTo>
                  <a:cubicBezTo>
                    <a:pt x="1029" y="1207"/>
                    <a:pt x="1272" y="1107"/>
                    <a:pt x="1529" y="1107"/>
                  </a:cubicBezTo>
                  <a:lnTo>
                    <a:pt x="1533" y="1107"/>
                  </a:lnTo>
                  <a:cubicBezTo>
                    <a:pt x="1792" y="1108"/>
                    <a:pt x="2035" y="1210"/>
                    <a:pt x="2217" y="1394"/>
                  </a:cubicBezTo>
                  <a:cubicBezTo>
                    <a:pt x="2358" y="1535"/>
                    <a:pt x="2450" y="1713"/>
                    <a:pt x="2484" y="1909"/>
                  </a:cubicBezTo>
                  <a:cubicBezTo>
                    <a:pt x="2505" y="2026"/>
                    <a:pt x="2653" y="2074"/>
                    <a:pt x="2738" y="1990"/>
                  </a:cubicBezTo>
                  <a:lnTo>
                    <a:pt x="4363" y="376"/>
                  </a:lnTo>
                  <a:lnTo>
                    <a:pt x="6428" y="2455"/>
                  </a:lnTo>
                  <a:cubicBezTo>
                    <a:pt x="6511" y="2539"/>
                    <a:pt x="6660" y="2493"/>
                    <a:pt x="6681" y="2376"/>
                  </a:cubicBezTo>
                  <a:cubicBezTo>
                    <a:pt x="6717" y="2180"/>
                    <a:pt x="6811" y="2002"/>
                    <a:pt x="6952" y="1862"/>
                  </a:cubicBezTo>
                  <a:cubicBezTo>
                    <a:pt x="7135" y="1680"/>
                    <a:pt x="7377" y="1580"/>
                    <a:pt x="7635" y="1580"/>
                  </a:cubicBezTo>
                  <a:lnTo>
                    <a:pt x="7638" y="1580"/>
                  </a:lnTo>
                  <a:cubicBezTo>
                    <a:pt x="7897" y="1581"/>
                    <a:pt x="8141" y="1683"/>
                    <a:pt x="8323" y="1866"/>
                  </a:cubicBezTo>
                  <a:cubicBezTo>
                    <a:pt x="8700" y="2246"/>
                    <a:pt x="8698" y="2861"/>
                    <a:pt x="8319" y="3238"/>
                  </a:cubicBezTo>
                  <a:cubicBezTo>
                    <a:pt x="8177" y="3378"/>
                    <a:pt x="7999" y="3470"/>
                    <a:pt x="7803" y="3505"/>
                  </a:cubicBezTo>
                  <a:cubicBezTo>
                    <a:pt x="7686" y="3525"/>
                    <a:pt x="7638" y="3674"/>
                    <a:pt x="7722" y="3758"/>
                  </a:cubicBezTo>
                  <a:lnTo>
                    <a:pt x="8150" y="4189"/>
                  </a:lnTo>
                  <a:cubicBezTo>
                    <a:pt x="8208" y="4247"/>
                    <a:pt x="8304" y="4247"/>
                    <a:pt x="8362" y="4190"/>
                  </a:cubicBezTo>
                  <a:cubicBezTo>
                    <a:pt x="8420" y="4132"/>
                    <a:pt x="8421" y="4035"/>
                    <a:pt x="8363" y="3978"/>
                  </a:cubicBezTo>
                  <a:lnTo>
                    <a:pt x="8113" y="3726"/>
                  </a:lnTo>
                  <a:cubicBezTo>
                    <a:pt x="8268" y="3663"/>
                    <a:pt x="8409" y="3570"/>
                    <a:pt x="8530" y="3450"/>
                  </a:cubicBezTo>
                  <a:cubicBezTo>
                    <a:pt x="9027" y="2957"/>
                    <a:pt x="9029" y="2152"/>
                    <a:pt x="8536" y="1655"/>
                  </a:cubicBezTo>
                  <a:cubicBezTo>
                    <a:pt x="8297" y="1414"/>
                    <a:pt x="7979" y="1281"/>
                    <a:pt x="7639" y="1280"/>
                  </a:cubicBezTo>
                  <a:lnTo>
                    <a:pt x="7635" y="1280"/>
                  </a:lnTo>
                  <a:cubicBezTo>
                    <a:pt x="7298" y="1280"/>
                    <a:pt x="6980" y="1411"/>
                    <a:pt x="6740" y="1649"/>
                  </a:cubicBezTo>
                  <a:cubicBezTo>
                    <a:pt x="6620" y="1769"/>
                    <a:pt x="6526" y="1909"/>
                    <a:pt x="6462" y="2064"/>
                  </a:cubicBezTo>
                  <a:lnTo>
                    <a:pt x="4470" y="58"/>
                  </a:lnTo>
                  <a:cubicBezTo>
                    <a:pt x="4412" y="0"/>
                    <a:pt x="4316" y="0"/>
                    <a:pt x="4258" y="57"/>
                  </a:cubicBezTo>
                  <a:lnTo>
                    <a:pt x="2706" y="1599"/>
                  </a:lnTo>
                  <a:cubicBezTo>
                    <a:pt x="2643" y="1444"/>
                    <a:pt x="2550" y="1303"/>
                    <a:pt x="2430" y="1182"/>
                  </a:cubicBezTo>
                  <a:cubicBezTo>
                    <a:pt x="2191" y="942"/>
                    <a:pt x="1873" y="809"/>
                    <a:pt x="1534" y="807"/>
                  </a:cubicBezTo>
                  <a:lnTo>
                    <a:pt x="1529" y="807"/>
                  </a:lnTo>
                  <a:cubicBezTo>
                    <a:pt x="1192" y="807"/>
                    <a:pt x="874" y="938"/>
                    <a:pt x="635" y="1176"/>
                  </a:cubicBezTo>
                  <a:cubicBezTo>
                    <a:pt x="394" y="1415"/>
                    <a:pt x="261" y="1734"/>
                    <a:pt x="260" y="2073"/>
                  </a:cubicBezTo>
                  <a:cubicBezTo>
                    <a:pt x="259" y="2412"/>
                    <a:pt x="390" y="2731"/>
                    <a:pt x="629" y="2972"/>
                  </a:cubicBezTo>
                  <a:cubicBezTo>
                    <a:pt x="749" y="3092"/>
                    <a:pt x="889" y="3186"/>
                    <a:pt x="1044" y="3250"/>
                  </a:cubicBezTo>
                  <a:lnTo>
                    <a:pt x="59" y="4228"/>
                  </a:lnTo>
                  <a:cubicBezTo>
                    <a:pt x="0" y="4286"/>
                    <a:pt x="0" y="4381"/>
                    <a:pt x="58" y="4440"/>
                  </a:cubicBezTo>
                  <a:lnTo>
                    <a:pt x="2229" y="6625"/>
                  </a:lnTo>
                  <a:cubicBezTo>
                    <a:pt x="2313" y="6710"/>
                    <a:pt x="2462" y="6663"/>
                    <a:pt x="2483" y="6546"/>
                  </a:cubicBezTo>
                  <a:cubicBezTo>
                    <a:pt x="2518" y="6351"/>
                    <a:pt x="2612" y="6173"/>
                    <a:pt x="2753" y="6032"/>
                  </a:cubicBezTo>
                  <a:cubicBezTo>
                    <a:pt x="3133" y="5656"/>
                    <a:pt x="3748" y="5658"/>
                    <a:pt x="4125" y="6037"/>
                  </a:cubicBezTo>
                  <a:cubicBezTo>
                    <a:pt x="4501" y="6416"/>
                    <a:pt x="4499" y="7032"/>
                    <a:pt x="4120" y="7408"/>
                  </a:cubicBezTo>
                  <a:cubicBezTo>
                    <a:pt x="3979" y="7549"/>
                    <a:pt x="3800" y="7641"/>
                    <a:pt x="3604" y="7675"/>
                  </a:cubicBezTo>
                  <a:cubicBezTo>
                    <a:pt x="3487" y="7696"/>
                    <a:pt x="3440" y="7844"/>
                    <a:pt x="3524" y="7929"/>
                  </a:cubicBezTo>
                  <a:lnTo>
                    <a:pt x="5694" y="10114"/>
                  </a:lnTo>
                  <a:cubicBezTo>
                    <a:pt x="5752" y="10172"/>
                    <a:pt x="5848" y="10172"/>
                    <a:pt x="5906" y="10115"/>
                  </a:cubicBezTo>
                  <a:lnTo>
                    <a:pt x="6891" y="9137"/>
                  </a:lnTo>
                  <a:cubicBezTo>
                    <a:pt x="6954" y="9291"/>
                    <a:pt x="7047" y="9433"/>
                    <a:pt x="7166" y="9553"/>
                  </a:cubicBezTo>
                  <a:cubicBezTo>
                    <a:pt x="7405" y="9794"/>
                    <a:pt x="7724" y="9927"/>
                    <a:pt x="8063" y="9928"/>
                  </a:cubicBezTo>
                  <a:lnTo>
                    <a:pt x="8067" y="9928"/>
                  </a:lnTo>
                  <a:cubicBezTo>
                    <a:pt x="8405" y="9928"/>
                    <a:pt x="8722" y="9797"/>
                    <a:pt x="8962" y="9559"/>
                  </a:cubicBezTo>
                  <a:cubicBezTo>
                    <a:pt x="9459" y="9066"/>
                    <a:pt x="9461" y="8261"/>
                    <a:pt x="8968" y="7764"/>
                  </a:cubicBezTo>
                  <a:cubicBezTo>
                    <a:pt x="8848" y="7643"/>
                    <a:pt x="8707" y="7549"/>
                    <a:pt x="8553" y="7485"/>
                  </a:cubicBezTo>
                  <a:lnTo>
                    <a:pt x="10105" y="5944"/>
                  </a:lnTo>
                  <a:cubicBezTo>
                    <a:pt x="10133" y="5916"/>
                    <a:pt x="10149" y="5878"/>
                    <a:pt x="10149" y="5838"/>
                  </a:cubicBezTo>
                  <a:close/>
                  <a:moveTo>
                    <a:pt x="10149" y="583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6" name="Freeform 46">
              <a:extLst>
                <a:ext uri="{FF2B5EF4-FFF2-40B4-BE49-F238E27FC236}">
                  <a16:creationId xmlns:a16="http://schemas.microsoft.com/office/drawing/2014/main" id="{16222819-1B08-57EE-286C-8FEBE0EDEF8C}"/>
                </a:ext>
              </a:extLst>
            </p:cNvPr>
            <p:cNvSpPr>
              <a:spLocks noEditPoints="1"/>
            </p:cNvSpPr>
            <p:nvPr/>
          </p:nvSpPr>
          <p:spPr bwMode="auto">
            <a:xfrm>
              <a:off x="4933950" y="4324350"/>
              <a:ext cx="61913" cy="134938"/>
            </a:xfrm>
            <a:custGeom>
              <a:avLst/>
              <a:gdLst>
                <a:gd name="T0" fmla="*/ 1430 w 1580"/>
                <a:gd name="T1" fmla="*/ 1420 h 3499"/>
                <a:gd name="T2" fmla="*/ 1580 w 1580"/>
                <a:gd name="T3" fmla="*/ 1270 h 3499"/>
                <a:gd name="T4" fmla="*/ 1580 w 1580"/>
                <a:gd name="T5" fmla="*/ 1110 h 3499"/>
                <a:gd name="T6" fmla="*/ 950 w 1580"/>
                <a:gd name="T7" fmla="*/ 480 h 3499"/>
                <a:gd name="T8" fmla="*/ 940 w 1580"/>
                <a:gd name="T9" fmla="*/ 480 h 3499"/>
                <a:gd name="T10" fmla="*/ 940 w 1580"/>
                <a:gd name="T11" fmla="*/ 150 h 3499"/>
                <a:gd name="T12" fmla="*/ 790 w 1580"/>
                <a:gd name="T13" fmla="*/ 0 h 3499"/>
                <a:gd name="T14" fmla="*/ 640 w 1580"/>
                <a:gd name="T15" fmla="*/ 150 h 3499"/>
                <a:gd name="T16" fmla="*/ 640 w 1580"/>
                <a:gd name="T17" fmla="*/ 484 h 3499"/>
                <a:gd name="T18" fmla="*/ 0 w 1580"/>
                <a:gd name="T19" fmla="*/ 1190 h 3499"/>
                <a:gd name="T20" fmla="*/ 710 w 1580"/>
                <a:gd name="T21" fmla="*/ 1900 h 3499"/>
                <a:gd name="T22" fmla="*/ 870 w 1580"/>
                <a:gd name="T23" fmla="*/ 1900 h 3499"/>
                <a:gd name="T24" fmla="*/ 1280 w 1580"/>
                <a:gd name="T25" fmla="*/ 2310 h 3499"/>
                <a:gd name="T26" fmla="*/ 870 w 1580"/>
                <a:gd name="T27" fmla="*/ 2720 h 3499"/>
                <a:gd name="T28" fmla="*/ 630 w 1580"/>
                <a:gd name="T29" fmla="*/ 2720 h 3499"/>
                <a:gd name="T30" fmla="*/ 300 w 1580"/>
                <a:gd name="T31" fmla="*/ 2390 h 3499"/>
                <a:gd name="T32" fmla="*/ 150 w 1580"/>
                <a:gd name="T33" fmla="*/ 2240 h 3499"/>
                <a:gd name="T34" fmla="*/ 0 w 1580"/>
                <a:gd name="T35" fmla="*/ 2390 h 3499"/>
                <a:gd name="T36" fmla="*/ 630 w 1580"/>
                <a:gd name="T37" fmla="*/ 3019 h 3499"/>
                <a:gd name="T38" fmla="*/ 640 w 1580"/>
                <a:gd name="T39" fmla="*/ 3019 h 3499"/>
                <a:gd name="T40" fmla="*/ 640 w 1580"/>
                <a:gd name="T41" fmla="*/ 3349 h 3499"/>
                <a:gd name="T42" fmla="*/ 790 w 1580"/>
                <a:gd name="T43" fmla="*/ 3499 h 3499"/>
                <a:gd name="T44" fmla="*/ 940 w 1580"/>
                <a:gd name="T45" fmla="*/ 3349 h 3499"/>
                <a:gd name="T46" fmla="*/ 940 w 1580"/>
                <a:gd name="T47" fmla="*/ 3016 h 3499"/>
                <a:gd name="T48" fmla="*/ 1580 w 1580"/>
                <a:gd name="T49" fmla="*/ 2310 h 3499"/>
                <a:gd name="T50" fmla="*/ 870 w 1580"/>
                <a:gd name="T51" fmla="*/ 1600 h 3499"/>
                <a:gd name="T52" fmla="*/ 710 w 1580"/>
                <a:gd name="T53" fmla="*/ 1600 h 3499"/>
                <a:gd name="T54" fmla="*/ 300 w 1580"/>
                <a:gd name="T55" fmla="*/ 1190 h 3499"/>
                <a:gd name="T56" fmla="*/ 710 w 1580"/>
                <a:gd name="T57" fmla="*/ 780 h 3499"/>
                <a:gd name="T58" fmla="*/ 950 w 1580"/>
                <a:gd name="T59" fmla="*/ 780 h 3499"/>
                <a:gd name="T60" fmla="*/ 1280 w 1580"/>
                <a:gd name="T61" fmla="*/ 1110 h 3499"/>
                <a:gd name="T62" fmla="*/ 1280 w 1580"/>
                <a:gd name="T63" fmla="*/ 1270 h 3499"/>
                <a:gd name="T64" fmla="*/ 1430 w 1580"/>
                <a:gd name="T65" fmla="*/ 1420 h 3499"/>
                <a:gd name="T66" fmla="*/ 1430 w 1580"/>
                <a:gd name="T67" fmla="*/ 1420 h 3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80" h="3499">
                  <a:moveTo>
                    <a:pt x="1430" y="1420"/>
                  </a:moveTo>
                  <a:cubicBezTo>
                    <a:pt x="1512" y="1420"/>
                    <a:pt x="1580" y="1353"/>
                    <a:pt x="1580" y="1270"/>
                  </a:cubicBezTo>
                  <a:lnTo>
                    <a:pt x="1580" y="1110"/>
                  </a:lnTo>
                  <a:cubicBezTo>
                    <a:pt x="1580" y="763"/>
                    <a:pt x="1297" y="480"/>
                    <a:pt x="950" y="480"/>
                  </a:cubicBezTo>
                  <a:lnTo>
                    <a:pt x="940" y="480"/>
                  </a:lnTo>
                  <a:lnTo>
                    <a:pt x="940" y="150"/>
                  </a:lnTo>
                  <a:cubicBezTo>
                    <a:pt x="940" y="68"/>
                    <a:pt x="873" y="0"/>
                    <a:pt x="790" y="0"/>
                  </a:cubicBezTo>
                  <a:cubicBezTo>
                    <a:pt x="707" y="0"/>
                    <a:pt x="640" y="68"/>
                    <a:pt x="640" y="150"/>
                  </a:cubicBezTo>
                  <a:lnTo>
                    <a:pt x="640" y="484"/>
                  </a:lnTo>
                  <a:cubicBezTo>
                    <a:pt x="281" y="519"/>
                    <a:pt x="0" y="822"/>
                    <a:pt x="0" y="1190"/>
                  </a:cubicBezTo>
                  <a:cubicBezTo>
                    <a:pt x="0" y="1581"/>
                    <a:pt x="319" y="1900"/>
                    <a:pt x="710" y="1900"/>
                  </a:cubicBezTo>
                  <a:lnTo>
                    <a:pt x="870" y="1900"/>
                  </a:lnTo>
                  <a:cubicBezTo>
                    <a:pt x="1096" y="1900"/>
                    <a:pt x="1280" y="2084"/>
                    <a:pt x="1280" y="2310"/>
                  </a:cubicBezTo>
                  <a:cubicBezTo>
                    <a:pt x="1280" y="2536"/>
                    <a:pt x="1096" y="2720"/>
                    <a:pt x="870" y="2720"/>
                  </a:cubicBezTo>
                  <a:lnTo>
                    <a:pt x="630" y="2720"/>
                  </a:lnTo>
                  <a:cubicBezTo>
                    <a:pt x="448" y="2720"/>
                    <a:pt x="300" y="2572"/>
                    <a:pt x="300" y="2390"/>
                  </a:cubicBezTo>
                  <a:cubicBezTo>
                    <a:pt x="300" y="2307"/>
                    <a:pt x="233" y="2240"/>
                    <a:pt x="150" y="2240"/>
                  </a:cubicBezTo>
                  <a:cubicBezTo>
                    <a:pt x="67" y="2240"/>
                    <a:pt x="0" y="2307"/>
                    <a:pt x="0" y="2390"/>
                  </a:cubicBezTo>
                  <a:cubicBezTo>
                    <a:pt x="0" y="2737"/>
                    <a:pt x="283" y="3019"/>
                    <a:pt x="630" y="3019"/>
                  </a:cubicBezTo>
                  <a:lnTo>
                    <a:pt x="640" y="3019"/>
                  </a:lnTo>
                  <a:lnTo>
                    <a:pt x="640" y="3349"/>
                  </a:lnTo>
                  <a:cubicBezTo>
                    <a:pt x="640" y="3432"/>
                    <a:pt x="707" y="3499"/>
                    <a:pt x="790" y="3499"/>
                  </a:cubicBezTo>
                  <a:cubicBezTo>
                    <a:pt x="873" y="3499"/>
                    <a:pt x="940" y="3432"/>
                    <a:pt x="940" y="3349"/>
                  </a:cubicBezTo>
                  <a:lnTo>
                    <a:pt x="940" y="3016"/>
                  </a:lnTo>
                  <a:cubicBezTo>
                    <a:pt x="1298" y="2981"/>
                    <a:pt x="1580" y="2677"/>
                    <a:pt x="1580" y="2310"/>
                  </a:cubicBezTo>
                  <a:cubicBezTo>
                    <a:pt x="1580" y="1918"/>
                    <a:pt x="1261" y="1600"/>
                    <a:pt x="870" y="1600"/>
                  </a:cubicBezTo>
                  <a:lnTo>
                    <a:pt x="710" y="1600"/>
                  </a:lnTo>
                  <a:cubicBezTo>
                    <a:pt x="484" y="1600"/>
                    <a:pt x="300" y="1416"/>
                    <a:pt x="300" y="1190"/>
                  </a:cubicBezTo>
                  <a:cubicBezTo>
                    <a:pt x="300" y="964"/>
                    <a:pt x="484" y="780"/>
                    <a:pt x="710" y="780"/>
                  </a:cubicBezTo>
                  <a:lnTo>
                    <a:pt x="950" y="780"/>
                  </a:lnTo>
                  <a:cubicBezTo>
                    <a:pt x="1132" y="780"/>
                    <a:pt x="1280" y="928"/>
                    <a:pt x="1280" y="1110"/>
                  </a:cubicBezTo>
                  <a:lnTo>
                    <a:pt x="1280" y="1270"/>
                  </a:lnTo>
                  <a:cubicBezTo>
                    <a:pt x="1280" y="1353"/>
                    <a:pt x="1347" y="1420"/>
                    <a:pt x="1430" y="1420"/>
                  </a:cubicBezTo>
                  <a:close/>
                  <a:moveTo>
                    <a:pt x="1430" y="14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7" name="Grupo 446">
            <a:extLst>
              <a:ext uri="{FF2B5EF4-FFF2-40B4-BE49-F238E27FC236}">
                <a16:creationId xmlns:a16="http://schemas.microsoft.com/office/drawing/2014/main" id="{8E458493-792C-46C9-154D-7E399A7A4428}"/>
              </a:ext>
            </a:extLst>
          </p:cNvPr>
          <p:cNvGrpSpPr/>
          <p:nvPr/>
        </p:nvGrpSpPr>
        <p:grpSpPr>
          <a:xfrm>
            <a:off x="3197225" y="4225925"/>
            <a:ext cx="393700" cy="336551"/>
            <a:chOff x="3197225" y="4225925"/>
            <a:chExt cx="393700" cy="336551"/>
          </a:xfrm>
          <a:solidFill>
            <a:schemeClr val="tx1"/>
          </a:solidFill>
        </p:grpSpPr>
        <p:sp>
          <p:nvSpPr>
            <p:cNvPr id="247" name="Freeform 47">
              <a:extLst>
                <a:ext uri="{FF2B5EF4-FFF2-40B4-BE49-F238E27FC236}">
                  <a16:creationId xmlns:a16="http://schemas.microsoft.com/office/drawing/2014/main" id="{481C9F0D-7528-61F0-84F0-99990B226AD9}"/>
                </a:ext>
              </a:extLst>
            </p:cNvPr>
            <p:cNvSpPr>
              <a:spLocks noEditPoints="1"/>
            </p:cNvSpPr>
            <p:nvPr/>
          </p:nvSpPr>
          <p:spPr bwMode="auto">
            <a:xfrm>
              <a:off x="3197225" y="4287838"/>
              <a:ext cx="393700" cy="274638"/>
            </a:xfrm>
            <a:custGeom>
              <a:avLst/>
              <a:gdLst>
                <a:gd name="T0" fmla="*/ 8068 w 10143"/>
                <a:gd name="T1" fmla="*/ 2886 h 7036"/>
                <a:gd name="T2" fmla="*/ 7730 w 10143"/>
                <a:gd name="T3" fmla="*/ 2914 h 7036"/>
                <a:gd name="T4" fmla="*/ 7737 w 10143"/>
                <a:gd name="T5" fmla="*/ 2716 h 7036"/>
                <a:gd name="T6" fmla="*/ 5021 w 10143"/>
                <a:gd name="T7" fmla="*/ 0 h 7036"/>
                <a:gd name="T8" fmla="*/ 3263 w 10143"/>
                <a:gd name="T9" fmla="*/ 645 h 7036"/>
                <a:gd name="T10" fmla="*/ 2369 w 10143"/>
                <a:gd name="T11" fmla="*/ 2126 h 7036"/>
                <a:gd name="T12" fmla="*/ 0 w 10143"/>
                <a:gd name="T13" fmla="*/ 4580 h 7036"/>
                <a:gd name="T14" fmla="*/ 2455 w 10143"/>
                <a:gd name="T15" fmla="*/ 7036 h 7036"/>
                <a:gd name="T16" fmla="*/ 7367 w 10143"/>
                <a:gd name="T17" fmla="*/ 7036 h 7036"/>
                <a:gd name="T18" fmla="*/ 7517 w 10143"/>
                <a:gd name="T19" fmla="*/ 6885 h 7036"/>
                <a:gd name="T20" fmla="*/ 7367 w 10143"/>
                <a:gd name="T21" fmla="*/ 6735 h 7036"/>
                <a:gd name="T22" fmla="*/ 2455 w 10143"/>
                <a:gd name="T23" fmla="*/ 6735 h 7036"/>
                <a:gd name="T24" fmla="*/ 300 w 10143"/>
                <a:gd name="T25" fmla="*/ 4580 h 7036"/>
                <a:gd name="T26" fmla="*/ 2455 w 10143"/>
                <a:gd name="T27" fmla="*/ 2425 h 7036"/>
                <a:gd name="T28" fmla="*/ 2482 w 10143"/>
                <a:gd name="T29" fmla="*/ 2425 h 7036"/>
                <a:gd name="T30" fmla="*/ 2491 w 10143"/>
                <a:gd name="T31" fmla="*/ 2426 h 7036"/>
                <a:gd name="T32" fmla="*/ 2641 w 10143"/>
                <a:gd name="T33" fmla="*/ 2301 h 7036"/>
                <a:gd name="T34" fmla="*/ 5021 w 10143"/>
                <a:gd name="T35" fmla="*/ 300 h 7036"/>
                <a:gd name="T36" fmla="*/ 7437 w 10143"/>
                <a:gd name="T37" fmla="*/ 2716 h 7036"/>
                <a:gd name="T38" fmla="*/ 7409 w 10143"/>
                <a:gd name="T39" fmla="*/ 3082 h 7036"/>
                <a:gd name="T40" fmla="*/ 7597 w 10143"/>
                <a:gd name="T41" fmla="*/ 3250 h 7036"/>
                <a:gd name="T42" fmla="*/ 8068 w 10143"/>
                <a:gd name="T43" fmla="*/ 3187 h 7036"/>
                <a:gd name="T44" fmla="*/ 9842 w 10143"/>
                <a:gd name="T45" fmla="*/ 4961 h 7036"/>
                <a:gd name="T46" fmla="*/ 8068 w 10143"/>
                <a:gd name="T47" fmla="*/ 6735 h 7036"/>
                <a:gd name="T48" fmla="*/ 7918 w 10143"/>
                <a:gd name="T49" fmla="*/ 6885 h 7036"/>
                <a:gd name="T50" fmla="*/ 8068 w 10143"/>
                <a:gd name="T51" fmla="*/ 7036 h 7036"/>
                <a:gd name="T52" fmla="*/ 10143 w 10143"/>
                <a:gd name="T53" fmla="*/ 4961 h 7036"/>
                <a:gd name="T54" fmla="*/ 8068 w 10143"/>
                <a:gd name="T55" fmla="*/ 2886 h 7036"/>
                <a:gd name="T56" fmla="*/ 8068 w 10143"/>
                <a:gd name="T57" fmla="*/ 2886 h 7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143" h="7036">
                  <a:moveTo>
                    <a:pt x="8068" y="2886"/>
                  </a:moveTo>
                  <a:cubicBezTo>
                    <a:pt x="7955" y="2886"/>
                    <a:pt x="7842" y="2896"/>
                    <a:pt x="7730" y="2914"/>
                  </a:cubicBezTo>
                  <a:cubicBezTo>
                    <a:pt x="7735" y="2848"/>
                    <a:pt x="7737" y="2782"/>
                    <a:pt x="7737" y="2716"/>
                  </a:cubicBezTo>
                  <a:cubicBezTo>
                    <a:pt x="7737" y="1218"/>
                    <a:pt x="6519" y="0"/>
                    <a:pt x="5021" y="0"/>
                  </a:cubicBezTo>
                  <a:cubicBezTo>
                    <a:pt x="4377" y="0"/>
                    <a:pt x="3753" y="229"/>
                    <a:pt x="3263" y="645"/>
                  </a:cubicBezTo>
                  <a:cubicBezTo>
                    <a:pt x="2811" y="1030"/>
                    <a:pt x="2497" y="1552"/>
                    <a:pt x="2369" y="2126"/>
                  </a:cubicBezTo>
                  <a:cubicBezTo>
                    <a:pt x="1055" y="2171"/>
                    <a:pt x="0" y="3255"/>
                    <a:pt x="0" y="4580"/>
                  </a:cubicBezTo>
                  <a:cubicBezTo>
                    <a:pt x="0" y="5934"/>
                    <a:pt x="1101" y="7036"/>
                    <a:pt x="2455" y="7036"/>
                  </a:cubicBezTo>
                  <a:lnTo>
                    <a:pt x="7367" y="7036"/>
                  </a:lnTo>
                  <a:cubicBezTo>
                    <a:pt x="7450" y="7036"/>
                    <a:pt x="7517" y="6968"/>
                    <a:pt x="7517" y="6885"/>
                  </a:cubicBezTo>
                  <a:cubicBezTo>
                    <a:pt x="7517" y="6802"/>
                    <a:pt x="7450" y="6735"/>
                    <a:pt x="7367" y="6735"/>
                  </a:cubicBezTo>
                  <a:lnTo>
                    <a:pt x="2455" y="6735"/>
                  </a:lnTo>
                  <a:cubicBezTo>
                    <a:pt x="1267" y="6735"/>
                    <a:pt x="300" y="5768"/>
                    <a:pt x="300" y="4580"/>
                  </a:cubicBezTo>
                  <a:cubicBezTo>
                    <a:pt x="300" y="3392"/>
                    <a:pt x="1267" y="2425"/>
                    <a:pt x="2455" y="2425"/>
                  </a:cubicBezTo>
                  <a:cubicBezTo>
                    <a:pt x="2464" y="2425"/>
                    <a:pt x="2473" y="2425"/>
                    <a:pt x="2482" y="2425"/>
                  </a:cubicBezTo>
                  <a:lnTo>
                    <a:pt x="2491" y="2426"/>
                  </a:lnTo>
                  <a:cubicBezTo>
                    <a:pt x="2566" y="2427"/>
                    <a:pt x="2629" y="2374"/>
                    <a:pt x="2641" y="2301"/>
                  </a:cubicBezTo>
                  <a:cubicBezTo>
                    <a:pt x="2842" y="1142"/>
                    <a:pt x="3843" y="300"/>
                    <a:pt x="5021" y="300"/>
                  </a:cubicBezTo>
                  <a:cubicBezTo>
                    <a:pt x="6353" y="300"/>
                    <a:pt x="7437" y="1384"/>
                    <a:pt x="7437" y="2716"/>
                  </a:cubicBezTo>
                  <a:cubicBezTo>
                    <a:pt x="7437" y="2839"/>
                    <a:pt x="7427" y="2962"/>
                    <a:pt x="7409" y="3082"/>
                  </a:cubicBezTo>
                  <a:cubicBezTo>
                    <a:pt x="7393" y="3188"/>
                    <a:pt x="7494" y="3278"/>
                    <a:pt x="7597" y="3250"/>
                  </a:cubicBezTo>
                  <a:cubicBezTo>
                    <a:pt x="7750" y="3208"/>
                    <a:pt x="7909" y="3187"/>
                    <a:pt x="8068" y="3187"/>
                  </a:cubicBezTo>
                  <a:cubicBezTo>
                    <a:pt x="9046" y="3187"/>
                    <a:pt x="9842" y="3983"/>
                    <a:pt x="9842" y="4961"/>
                  </a:cubicBezTo>
                  <a:cubicBezTo>
                    <a:pt x="9842" y="5939"/>
                    <a:pt x="9046" y="6735"/>
                    <a:pt x="8068" y="6735"/>
                  </a:cubicBezTo>
                  <a:cubicBezTo>
                    <a:pt x="7985" y="6735"/>
                    <a:pt x="7918" y="6802"/>
                    <a:pt x="7918" y="6885"/>
                  </a:cubicBezTo>
                  <a:cubicBezTo>
                    <a:pt x="7918" y="6968"/>
                    <a:pt x="7985" y="7036"/>
                    <a:pt x="8068" y="7036"/>
                  </a:cubicBezTo>
                  <a:cubicBezTo>
                    <a:pt x="9212" y="7036"/>
                    <a:pt x="10143" y="6105"/>
                    <a:pt x="10143" y="4961"/>
                  </a:cubicBezTo>
                  <a:cubicBezTo>
                    <a:pt x="10143" y="3817"/>
                    <a:pt x="9212" y="2886"/>
                    <a:pt x="8068" y="2886"/>
                  </a:cubicBezTo>
                  <a:close/>
                  <a:moveTo>
                    <a:pt x="8068" y="288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8" name="Freeform 48">
              <a:extLst>
                <a:ext uri="{FF2B5EF4-FFF2-40B4-BE49-F238E27FC236}">
                  <a16:creationId xmlns:a16="http://schemas.microsoft.com/office/drawing/2014/main" id="{FCA84071-F947-5C52-0A15-F235B61E31E5}"/>
                </a:ext>
              </a:extLst>
            </p:cNvPr>
            <p:cNvSpPr>
              <a:spLocks noEditPoints="1"/>
            </p:cNvSpPr>
            <p:nvPr/>
          </p:nvSpPr>
          <p:spPr bwMode="auto">
            <a:xfrm>
              <a:off x="3340100" y="4325938"/>
              <a:ext cx="104775" cy="211138"/>
            </a:xfrm>
            <a:custGeom>
              <a:avLst/>
              <a:gdLst>
                <a:gd name="T0" fmla="*/ 2706 w 2706"/>
                <a:gd name="T1" fmla="*/ 1994 h 5432"/>
                <a:gd name="T2" fmla="*/ 1744 w 2706"/>
                <a:gd name="T3" fmla="*/ 651 h 5432"/>
                <a:gd name="T4" fmla="*/ 1353 w 2706"/>
                <a:gd name="T5" fmla="*/ 0 h 5432"/>
                <a:gd name="T6" fmla="*/ 962 w 2706"/>
                <a:gd name="T7" fmla="*/ 671 h 5432"/>
                <a:gd name="T8" fmla="*/ 1233 w 2706"/>
                <a:gd name="T9" fmla="*/ 3107 h 5432"/>
                <a:gd name="T10" fmla="*/ 1925 w 2706"/>
                <a:gd name="T11" fmla="*/ 3558 h 5432"/>
                <a:gd name="T12" fmla="*/ 1113 w 2706"/>
                <a:gd name="T13" fmla="*/ 4009 h 5432"/>
                <a:gd name="T14" fmla="*/ 391 w 2706"/>
                <a:gd name="T15" fmla="*/ 3287 h 5432"/>
                <a:gd name="T16" fmla="*/ 962 w 2706"/>
                <a:gd name="T17" fmla="*/ 4781 h 5432"/>
                <a:gd name="T18" fmla="*/ 1353 w 2706"/>
                <a:gd name="T19" fmla="*/ 5432 h 5432"/>
                <a:gd name="T20" fmla="*/ 1744 w 2706"/>
                <a:gd name="T21" fmla="*/ 4761 h 5432"/>
                <a:gd name="T22" fmla="*/ 1473 w 2706"/>
                <a:gd name="T23" fmla="*/ 2325 h 5432"/>
                <a:gd name="T24" fmla="*/ 782 w 2706"/>
                <a:gd name="T25" fmla="*/ 1874 h 5432"/>
                <a:gd name="T26" fmla="*/ 1594 w 2706"/>
                <a:gd name="T27" fmla="*/ 1423 h 5432"/>
                <a:gd name="T28" fmla="*/ 1925 w 2706"/>
                <a:gd name="T29" fmla="*/ 1994 h 5432"/>
                <a:gd name="T30" fmla="*/ 1594 w 2706"/>
                <a:gd name="T31" fmla="*/ 1122 h 5432"/>
                <a:gd name="T32" fmla="*/ 481 w 2706"/>
                <a:gd name="T33" fmla="*/ 1874 h 5432"/>
                <a:gd name="T34" fmla="*/ 1473 w 2706"/>
                <a:gd name="T35" fmla="*/ 2626 h 5432"/>
                <a:gd name="T36" fmla="*/ 1577 w 2706"/>
                <a:gd name="T37" fmla="*/ 4484 h 5432"/>
                <a:gd name="T38" fmla="*/ 1443 w 2706"/>
                <a:gd name="T39" fmla="*/ 5041 h 5432"/>
                <a:gd name="T40" fmla="*/ 1263 w 2706"/>
                <a:gd name="T41" fmla="*/ 5041 h 5432"/>
                <a:gd name="T42" fmla="*/ 1113 w 2706"/>
                <a:gd name="T43" fmla="*/ 4490 h 5432"/>
                <a:gd name="T44" fmla="*/ 391 w 2706"/>
                <a:gd name="T45" fmla="*/ 3588 h 5432"/>
                <a:gd name="T46" fmla="*/ 1113 w 2706"/>
                <a:gd name="T47" fmla="*/ 4310 h 5432"/>
                <a:gd name="T48" fmla="*/ 2225 w 2706"/>
                <a:gd name="T49" fmla="*/ 3558 h 5432"/>
                <a:gd name="T50" fmla="*/ 1233 w 2706"/>
                <a:gd name="T51" fmla="*/ 2806 h 5432"/>
                <a:gd name="T52" fmla="*/ 1129 w 2706"/>
                <a:gd name="T53" fmla="*/ 948 h 5432"/>
                <a:gd name="T54" fmla="*/ 1263 w 2706"/>
                <a:gd name="T55" fmla="*/ 391 h 5432"/>
                <a:gd name="T56" fmla="*/ 1443 w 2706"/>
                <a:gd name="T57" fmla="*/ 391 h 5432"/>
                <a:gd name="T58" fmla="*/ 1594 w 2706"/>
                <a:gd name="T59" fmla="*/ 942 h 5432"/>
                <a:gd name="T60" fmla="*/ 2406 w 2706"/>
                <a:gd name="T61" fmla="*/ 1994 h 5432"/>
                <a:gd name="T62" fmla="*/ 2225 w 2706"/>
                <a:gd name="T63" fmla="*/ 1994 h 5432"/>
                <a:gd name="T64" fmla="*/ 1594 w 2706"/>
                <a:gd name="T65" fmla="*/ 1122 h 5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06" h="5432">
                  <a:moveTo>
                    <a:pt x="2315" y="2385"/>
                  </a:moveTo>
                  <a:cubicBezTo>
                    <a:pt x="2531" y="2385"/>
                    <a:pt x="2706" y="2210"/>
                    <a:pt x="2706" y="1994"/>
                  </a:cubicBezTo>
                  <a:lnTo>
                    <a:pt x="2706" y="1754"/>
                  </a:lnTo>
                  <a:cubicBezTo>
                    <a:pt x="2706" y="1191"/>
                    <a:pt x="2287" y="725"/>
                    <a:pt x="1744" y="651"/>
                  </a:cubicBezTo>
                  <a:lnTo>
                    <a:pt x="1744" y="391"/>
                  </a:lnTo>
                  <a:cubicBezTo>
                    <a:pt x="1744" y="175"/>
                    <a:pt x="1569" y="0"/>
                    <a:pt x="1353" y="0"/>
                  </a:cubicBezTo>
                  <a:cubicBezTo>
                    <a:pt x="1138" y="0"/>
                    <a:pt x="962" y="175"/>
                    <a:pt x="962" y="391"/>
                  </a:cubicBezTo>
                  <a:lnTo>
                    <a:pt x="962" y="671"/>
                  </a:lnTo>
                  <a:cubicBezTo>
                    <a:pt x="405" y="796"/>
                    <a:pt x="0" y="1291"/>
                    <a:pt x="0" y="1874"/>
                  </a:cubicBezTo>
                  <a:cubicBezTo>
                    <a:pt x="0" y="2554"/>
                    <a:pt x="553" y="3107"/>
                    <a:pt x="1233" y="3107"/>
                  </a:cubicBezTo>
                  <a:lnTo>
                    <a:pt x="1473" y="3107"/>
                  </a:lnTo>
                  <a:cubicBezTo>
                    <a:pt x="1722" y="3107"/>
                    <a:pt x="1925" y="3309"/>
                    <a:pt x="1925" y="3558"/>
                  </a:cubicBezTo>
                  <a:cubicBezTo>
                    <a:pt x="1925" y="3807"/>
                    <a:pt x="1722" y="4009"/>
                    <a:pt x="1473" y="4009"/>
                  </a:cubicBezTo>
                  <a:lnTo>
                    <a:pt x="1113" y="4009"/>
                  </a:lnTo>
                  <a:cubicBezTo>
                    <a:pt x="930" y="4009"/>
                    <a:pt x="782" y="3861"/>
                    <a:pt x="782" y="3678"/>
                  </a:cubicBezTo>
                  <a:cubicBezTo>
                    <a:pt x="782" y="3463"/>
                    <a:pt x="607" y="3287"/>
                    <a:pt x="391" y="3287"/>
                  </a:cubicBezTo>
                  <a:cubicBezTo>
                    <a:pt x="176" y="3287"/>
                    <a:pt x="0" y="3463"/>
                    <a:pt x="0" y="3678"/>
                  </a:cubicBezTo>
                  <a:cubicBezTo>
                    <a:pt x="0" y="4241"/>
                    <a:pt x="420" y="4707"/>
                    <a:pt x="962" y="4781"/>
                  </a:cubicBezTo>
                  <a:lnTo>
                    <a:pt x="962" y="5041"/>
                  </a:lnTo>
                  <a:cubicBezTo>
                    <a:pt x="962" y="5257"/>
                    <a:pt x="1138" y="5432"/>
                    <a:pt x="1353" y="5432"/>
                  </a:cubicBezTo>
                  <a:cubicBezTo>
                    <a:pt x="1569" y="5432"/>
                    <a:pt x="1744" y="5257"/>
                    <a:pt x="1744" y="5041"/>
                  </a:cubicBezTo>
                  <a:lnTo>
                    <a:pt x="1744" y="4761"/>
                  </a:lnTo>
                  <a:cubicBezTo>
                    <a:pt x="2301" y="4636"/>
                    <a:pt x="2706" y="4141"/>
                    <a:pt x="2706" y="3558"/>
                  </a:cubicBezTo>
                  <a:cubicBezTo>
                    <a:pt x="2706" y="2878"/>
                    <a:pt x="2153" y="2325"/>
                    <a:pt x="1473" y="2325"/>
                  </a:cubicBezTo>
                  <a:lnTo>
                    <a:pt x="1233" y="2325"/>
                  </a:lnTo>
                  <a:cubicBezTo>
                    <a:pt x="984" y="2325"/>
                    <a:pt x="782" y="2123"/>
                    <a:pt x="782" y="1874"/>
                  </a:cubicBezTo>
                  <a:cubicBezTo>
                    <a:pt x="782" y="1625"/>
                    <a:pt x="984" y="1423"/>
                    <a:pt x="1233" y="1423"/>
                  </a:cubicBezTo>
                  <a:lnTo>
                    <a:pt x="1594" y="1423"/>
                  </a:lnTo>
                  <a:cubicBezTo>
                    <a:pt x="1776" y="1423"/>
                    <a:pt x="1925" y="1571"/>
                    <a:pt x="1925" y="1754"/>
                  </a:cubicBezTo>
                  <a:lnTo>
                    <a:pt x="1925" y="1994"/>
                  </a:lnTo>
                  <a:cubicBezTo>
                    <a:pt x="1925" y="2210"/>
                    <a:pt x="2100" y="2385"/>
                    <a:pt x="2315" y="2385"/>
                  </a:cubicBezTo>
                  <a:close/>
                  <a:moveTo>
                    <a:pt x="1594" y="1122"/>
                  </a:moveTo>
                  <a:lnTo>
                    <a:pt x="1233" y="1122"/>
                  </a:lnTo>
                  <a:cubicBezTo>
                    <a:pt x="818" y="1122"/>
                    <a:pt x="481" y="1460"/>
                    <a:pt x="481" y="1874"/>
                  </a:cubicBezTo>
                  <a:cubicBezTo>
                    <a:pt x="481" y="2289"/>
                    <a:pt x="818" y="2626"/>
                    <a:pt x="1233" y="2626"/>
                  </a:cubicBezTo>
                  <a:lnTo>
                    <a:pt x="1473" y="2626"/>
                  </a:lnTo>
                  <a:cubicBezTo>
                    <a:pt x="1988" y="2626"/>
                    <a:pt x="2406" y="3044"/>
                    <a:pt x="2406" y="3558"/>
                  </a:cubicBezTo>
                  <a:cubicBezTo>
                    <a:pt x="2406" y="4034"/>
                    <a:pt x="2049" y="4432"/>
                    <a:pt x="1577" y="4484"/>
                  </a:cubicBezTo>
                  <a:cubicBezTo>
                    <a:pt x="1501" y="4493"/>
                    <a:pt x="1443" y="4557"/>
                    <a:pt x="1443" y="4634"/>
                  </a:cubicBezTo>
                  <a:lnTo>
                    <a:pt x="1443" y="5041"/>
                  </a:lnTo>
                  <a:cubicBezTo>
                    <a:pt x="1443" y="5091"/>
                    <a:pt x="1403" y="5132"/>
                    <a:pt x="1353" y="5132"/>
                  </a:cubicBezTo>
                  <a:cubicBezTo>
                    <a:pt x="1304" y="5132"/>
                    <a:pt x="1263" y="5091"/>
                    <a:pt x="1263" y="5041"/>
                  </a:cubicBezTo>
                  <a:lnTo>
                    <a:pt x="1263" y="4640"/>
                  </a:lnTo>
                  <a:cubicBezTo>
                    <a:pt x="1263" y="4557"/>
                    <a:pt x="1196" y="4490"/>
                    <a:pt x="1113" y="4490"/>
                  </a:cubicBezTo>
                  <a:cubicBezTo>
                    <a:pt x="665" y="4490"/>
                    <a:pt x="301" y="4126"/>
                    <a:pt x="301" y="3678"/>
                  </a:cubicBezTo>
                  <a:cubicBezTo>
                    <a:pt x="301" y="3629"/>
                    <a:pt x="341" y="3588"/>
                    <a:pt x="391" y="3588"/>
                  </a:cubicBezTo>
                  <a:cubicBezTo>
                    <a:pt x="441" y="3588"/>
                    <a:pt x="481" y="3629"/>
                    <a:pt x="481" y="3678"/>
                  </a:cubicBezTo>
                  <a:cubicBezTo>
                    <a:pt x="481" y="4026"/>
                    <a:pt x="765" y="4310"/>
                    <a:pt x="1113" y="4310"/>
                  </a:cubicBezTo>
                  <a:lnTo>
                    <a:pt x="1473" y="4310"/>
                  </a:lnTo>
                  <a:cubicBezTo>
                    <a:pt x="1888" y="4310"/>
                    <a:pt x="2225" y="3973"/>
                    <a:pt x="2225" y="3558"/>
                  </a:cubicBezTo>
                  <a:cubicBezTo>
                    <a:pt x="2225" y="3143"/>
                    <a:pt x="1888" y="2806"/>
                    <a:pt x="1473" y="2806"/>
                  </a:cubicBezTo>
                  <a:lnTo>
                    <a:pt x="1233" y="2806"/>
                  </a:lnTo>
                  <a:cubicBezTo>
                    <a:pt x="719" y="2806"/>
                    <a:pt x="301" y="2388"/>
                    <a:pt x="301" y="1874"/>
                  </a:cubicBezTo>
                  <a:cubicBezTo>
                    <a:pt x="301" y="1399"/>
                    <a:pt x="657" y="1000"/>
                    <a:pt x="1129" y="948"/>
                  </a:cubicBezTo>
                  <a:cubicBezTo>
                    <a:pt x="1205" y="940"/>
                    <a:pt x="1263" y="875"/>
                    <a:pt x="1263" y="799"/>
                  </a:cubicBezTo>
                  <a:lnTo>
                    <a:pt x="1263" y="391"/>
                  </a:lnTo>
                  <a:cubicBezTo>
                    <a:pt x="1263" y="341"/>
                    <a:pt x="1304" y="301"/>
                    <a:pt x="1353" y="301"/>
                  </a:cubicBezTo>
                  <a:cubicBezTo>
                    <a:pt x="1403" y="301"/>
                    <a:pt x="1443" y="341"/>
                    <a:pt x="1443" y="391"/>
                  </a:cubicBezTo>
                  <a:lnTo>
                    <a:pt x="1443" y="792"/>
                  </a:lnTo>
                  <a:cubicBezTo>
                    <a:pt x="1443" y="875"/>
                    <a:pt x="1511" y="942"/>
                    <a:pt x="1594" y="942"/>
                  </a:cubicBezTo>
                  <a:cubicBezTo>
                    <a:pt x="2041" y="942"/>
                    <a:pt x="2406" y="1306"/>
                    <a:pt x="2406" y="1754"/>
                  </a:cubicBezTo>
                  <a:lnTo>
                    <a:pt x="2406" y="1994"/>
                  </a:lnTo>
                  <a:cubicBezTo>
                    <a:pt x="2406" y="2044"/>
                    <a:pt x="2365" y="2085"/>
                    <a:pt x="2315" y="2085"/>
                  </a:cubicBezTo>
                  <a:cubicBezTo>
                    <a:pt x="2266" y="2085"/>
                    <a:pt x="2225" y="2044"/>
                    <a:pt x="2225" y="1994"/>
                  </a:cubicBezTo>
                  <a:lnTo>
                    <a:pt x="2225" y="1754"/>
                  </a:lnTo>
                  <a:cubicBezTo>
                    <a:pt x="2225" y="1406"/>
                    <a:pt x="1942" y="1122"/>
                    <a:pt x="1594" y="1122"/>
                  </a:cubicBezTo>
                  <a:close/>
                  <a:moveTo>
                    <a:pt x="1594" y="112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9" name="Freeform 49">
              <a:extLst>
                <a:ext uri="{FF2B5EF4-FFF2-40B4-BE49-F238E27FC236}">
                  <a16:creationId xmlns:a16="http://schemas.microsoft.com/office/drawing/2014/main" id="{ED4D2B65-48F7-74C0-C239-0B2FE81AE34A}"/>
                </a:ext>
              </a:extLst>
            </p:cNvPr>
            <p:cNvSpPr>
              <a:spLocks noEditPoints="1"/>
            </p:cNvSpPr>
            <p:nvPr/>
          </p:nvSpPr>
          <p:spPr bwMode="auto">
            <a:xfrm>
              <a:off x="3486150" y="4225925"/>
              <a:ext cx="104775" cy="104775"/>
            </a:xfrm>
            <a:custGeom>
              <a:avLst/>
              <a:gdLst>
                <a:gd name="T0" fmla="*/ 150 w 2706"/>
                <a:gd name="T1" fmla="*/ 0 h 2706"/>
                <a:gd name="T2" fmla="*/ 0 w 2706"/>
                <a:gd name="T3" fmla="*/ 150 h 2706"/>
                <a:gd name="T4" fmla="*/ 150 w 2706"/>
                <a:gd name="T5" fmla="*/ 301 h 2706"/>
                <a:gd name="T6" fmla="*/ 2405 w 2706"/>
                <a:gd name="T7" fmla="*/ 2556 h 2706"/>
                <a:gd name="T8" fmla="*/ 2555 w 2706"/>
                <a:gd name="T9" fmla="*/ 2706 h 2706"/>
                <a:gd name="T10" fmla="*/ 2706 w 2706"/>
                <a:gd name="T11" fmla="*/ 2556 h 2706"/>
                <a:gd name="T12" fmla="*/ 150 w 2706"/>
                <a:gd name="T13" fmla="*/ 0 h 2706"/>
                <a:gd name="T14" fmla="*/ 150 w 2706"/>
                <a:gd name="T15" fmla="*/ 0 h 2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06" h="2706">
                  <a:moveTo>
                    <a:pt x="150" y="0"/>
                  </a:moveTo>
                  <a:cubicBezTo>
                    <a:pt x="67" y="0"/>
                    <a:pt x="0" y="67"/>
                    <a:pt x="0" y="150"/>
                  </a:cubicBezTo>
                  <a:cubicBezTo>
                    <a:pt x="0" y="233"/>
                    <a:pt x="67" y="301"/>
                    <a:pt x="150" y="301"/>
                  </a:cubicBezTo>
                  <a:cubicBezTo>
                    <a:pt x="1394" y="301"/>
                    <a:pt x="2405" y="1312"/>
                    <a:pt x="2405" y="2556"/>
                  </a:cubicBezTo>
                  <a:cubicBezTo>
                    <a:pt x="2405" y="2639"/>
                    <a:pt x="2472" y="2706"/>
                    <a:pt x="2555" y="2706"/>
                  </a:cubicBezTo>
                  <a:cubicBezTo>
                    <a:pt x="2639" y="2706"/>
                    <a:pt x="2706" y="2639"/>
                    <a:pt x="2706" y="2556"/>
                  </a:cubicBezTo>
                  <a:cubicBezTo>
                    <a:pt x="2706" y="1147"/>
                    <a:pt x="1559" y="0"/>
                    <a:pt x="150" y="0"/>
                  </a:cubicBezTo>
                  <a:close/>
                  <a:moveTo>
                    <a:pt x="15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0" name="Freeform 50">
              <a:extLst>
                <a:ext uri="{FF2B5EF4-FFF2-40B4-BE49-F238E27FC236}">
                  <a16:creationId xmlns:a16="http://schemas.microsoft.com/office/drawing/2014/main" id="{9E66D811-2D14-1DAA-CD08-BE82A6B9610D}"/>
                </a:ext>
              </a:extLst>
            </p:cNvPr>
            <p:cNvSpPr>
              <a:spLocks noEditPoints="1"/>
            </p:cNvSpPr>
            <p:nvPr/>
          </p:nvSpPr>
          <p:spPr bwMode="auto">
            <a:xfrm>
              <a:off x="3486150" y="4262438"/>
              <a:ext cx="68263" cy="68263"/>
            </a:xfrm>
            <a:custGeom>
              <a:avLst/>
              <a:gdLst>
                <a:gd name="T0" fmla="*/ 150 w 1744"/>
                <a:gd name="T1" fmla="*/ 0 h 1744"/>
                <a:gd name="T2" fmla="*/ 0 w 1744"/>
                <a:gd name="T3" fmla="*/ 151 h 1744"/>
                <a:gd name="T4" fmla="*/ 150 w 1744"/>
                <a:gd name="T5" fmla="*/ 301 h 1744"/>
                <a:gd name="T6" fmla="*/ 1443 w 1744"/>
                <a:gd name="T7" fmla="*/ 1594 h 1744"/>
                <a:gd name="T8" fmla="*/ 1593 w 1744"/>
                <a:gd name="T9" fmla="*/ 1744 h 1744"/>
                <a:gd name="T10" fmla="*/ 1744 w 1744"/>
                <a:gd name="T11" fmla="*/ 1594 h 1744"/>
                <a:gd name="T12" fmla="*/ 150 w 1744"/>
                <a:gd name="T13" fmla="*/ 0 h 1744"/>
                <a:gd name="T14" fmla="*/ 150 w 1744"/>
                <a:gd name="T15" fmla="*/ 0 h 17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44" h="1744">
                  <a:moveTo>
                    <a:pt x="150" y="0"/>
                  </a:moveTo>
                  <a:cubicBezTo>
                    <a:pt x="67" y="0"/>
                    <a:pt x="0" y="68"/>
                    <a:pt x="0" y="151"/>
                  </a:cubicBezTo>
                  <a:cubicBezTo>
                    <a:pt x="0" y="234"/>
                    <a:pt x="67" y="301"/>
                    <a:pt x="150" y="301"/>
                  </a:cubicBezTo>
                  <a:cubicBezTo>
                    <a:pt x="863" y="301"/>
                    <a:pt x="1443" y="881"/>
                    <a:pt x="1443" y="1594"/>
                  </a:cubicBezTo>
                  <a:cubicBezTo>
                    <a:pt x="1443" y="1677"/>
                    <a:pt x="1510" y="1744"/>
                    <a:pt x="1593" y="1744"/>
                  </a:cubicBezTo>
                  <a:cubicBezTo>
                    <a:pt x="1676" y="1744"/>
                    <a:pt x="1744" y="1677"/>
                    <a:pt x="1744" y="1594"/>
                  </a:cubicBezTo>
                  <a:cubicBezTo>
                    <a:pt x="1744" y="715"/>
                    <a:pt x="1029" y="0"/>
                    <a:pt x="150" y="0"/>
                  </a:cubicBezTo>
                  <a:close/>
                  <a:moveTo>
                    <a:pt x="15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1" name="Freeform 51">
              <a:extLst>
                <a:ext uri="{FF2B5EF4-FFF2-40B4-BE49-F238E27FC236}">
                  <a16:creationId xmlns:a16="http://schemas.microsoft.com/office/drawing/2014/main" id="{DDF7992D-C529-9F6B-0839-194B192906C4}"/>
                </a:ext>
              </a:extLst>
            </p:cNvPr>
            <p:cNvSpPr>
              <a:spLocks noEditPoints="1"/>
            </p:cNvSpPr>
            <p:nvPr/>
          </p:nvSpPr>
          <p:spPr bwMode="auto">
            <a:xfrm>
              <a:off x="3486150" y="4300538"/>
              <a:ext cx="30163" cy="30163"/>
            </a:xfrm>
            <a:custGeom>
              <a:avLst/>
              <a:gdLst>
                <a:gd name="T0" fmla="*/ 150 w 782"/>
                <a:gd name="T1" fmla="*/ 0 h 782"/>
                <a:gd name="T2" fmla="*/ 0 w 782"/>
                <a:gd name="T3" fmla="*/ 151 h 782"/>
                <a:gd name="T4" fmla="*/ 150 w 782"/>
                <a:gd name="T5" fmla="*/ 301 h 782"/>
                <a:gd name="T6" fmla="*/ 481 w 782"/>
                <a:gd name="T7" fmla="*/ 632 h 782"/>
                <a:gd name="T8" fmla="*/ 631 w 782"/>
                <a:gd name="T9" fmla="*/ 782 h 782"/>
                <a:gd name="T10" fmla="*/ 782 w 782"/>
                <a:gd name="T11" fmla="*/ 632 h 782"/>
                <a:gd name="T12" fmla="*/ 150 w 782"/>
                <a:gd name="T13" fmla="*/ 0 h 782"/>
                <a:gd name="T14" fmla="*/ 150 w 782"/>
                <a:gd name="T15" fmla="*/ 0 h 7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2" h="782">
                  <a:moveTo>
                    <a:pt x="150" y="0"/>
                  </a:moveTo>
                  <a:cubicBezTo>
                    <a:pt x="67" y="0"/>
                    <a:pt x="0" y="68"/>
                    <a:pt x="0" y="151"/>
                  </a:cubicBezTo>
                  <a:cubicBezTo>
                    <a:pt x="0" y="234"/>
                    <a:pt x="67" y="301"/>
                    <a:pt x="150" y="301"/>
                  </a:cubicBezTo>
                  <a:cubicBezTo>
                    <a:pt x="332" y="301"/>
                    <a:pt x="481" y="450"/>
                    <a:pt x="481" y="632"/>
                  </a:cubicBezTo>
                  <a:cubicBezTo>
                    <a:pt x="481" y="715"/>
                    <a:pt x="548" y="782"/>
                    <a:pt x="631" y="782"/>
                  </a:cubicBezTo>
                  <a:cubicBezTo>
                    <a:pt x="714" y="782"/>
                    <a:pt x="782" y="715"/>
                    <a:pt x="782" y="632"/>
                  </a:cubicBezTo>
                  <a:cubicBezTo>
                    <a:pt x="782" y="284"/>
                    <a:pt x="498" y="0"/>
                    <a:pt x="150" y="0"/>
                  </a:cubicBezTo>
                  <a:close/>
                  <a:moveTo>
                    <a:pt x="15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5" name="Grupo 444">
            <a:extLst>
              <a:ext uri="{FF2B5EF4-FFF2-40B4-BE49-F238E27FC236}">
                <a16:creationId xmlns:a16="http://schemas.microsoft.com/office/drawing/2014/main" id="{1D9099E3-D25E-7818-DB45-3C9DF08B2A78}"/>
              </a:ext>
            </a:extLst>
          </p:cNvPr>
          <p:cNvGrpSpPr/>
          <p:nvPr/>
        </p:nvGrpSpPr>
        <p:grpSpPr>
          <a:xfrm>
            <a:off x="1622425" y="4195763"/>
            <a:ext cx="393700" cy="395288"/>
            <a:chOff x="1622425" y="4195763"/>
            <a:chExt cx="393700" cy="395288"/>
          </a:xfrm>
          <a:solidFill>
            <a:schemeClr val="tx1"/>
          </a:solidFill>
        </p:grpSpPr>
        <p:sp>
          <p:nvSpPr>
            <p:cNvPr id="252" name="Freeform 52">
              <a:extLst>
                <a:ext uri="{FF2B5EF4-FFF2-40B4-BE49-F238E27FC236}">
                  <a16:creationId xmlns:a16="http://schemas.microsoft.com/office/drawing/2014/main" id="{7F3E61EC-A7E7-C95F-BE45-771EF27004C6}"/>
                </a:ext>
              </a:extLst>
            </p:cNvPr>
            <p:cNvSpPr>
              <a:spLocks noEditPoints="1"/>
            </p:cNvSpPr>
            <p:nvPr/>
          </p:nvSpPr>
          <p:spPr bwMode="auto">
            <a:xfrm>
              <a:off x="1622425" y="4195763"/>
              <a:ext cx="319088" cy="395288"/>
            </a:xfrm>
            <a:custGeom>
              <a:avLst/>
              <a:gdLst>
                <a:gd name="T0" fmla="*/ 8238 w 8238"/>
                <a:gd name="T1" fmla="*/ 626 h 10143"/>
                <a:gd name="T2" fmla="*/ 477 w 8238"/>
                <a:gd name="T3" fmla="*/ 626 h 10143"/>
                <a:gd name="T4" fmla="*/ 0 w 8238"/>
                <a:gd name="T5" fmla="*/ 3166 h 10143"/>
                <a:gd name="T6" fmla="*/ 477 w 8238"/>
                <a:gd name="T7" fmla="*/ 4923 h 10143"/>
                <a:gd name="T8" fmla="*/ 149 w 8238"/>
                <a:gd name="T9" fmla="*/ 5221 h 10143"/>
                <a:gd name="T10" fmla="*/ 149 w 8238"/>
                <a:gd name="T11" fmla="*/ 6829 h 10143"/>
                <a:gd name="T12" fmla="*/ 477 w 8238"/>
                <a:gd name="T13" fmla="*/ 7126 h 10143"/>
                <a:gd name="T14" fmla="*/ 7613 w 8238"/>
                <a:gd name="T15" fmla="*/ 10143 h 10143"/>
                <a:gd name="T16" fmla="*/ 8089 w 8238"/>
                <a:gd name="T17" fmla="*/ 4377 h 10143"/>
                <a:gd name="T18" fmla="*/ 7613 w 8238"/>
                <a:gd name="T19" fmla="*/ 9846 h 10143"/>
                <a:gd name="T20" fmla="*/ 775 w 8238"/>
                <a:gd name="T21" fmla="*/ 9508 h 10143"/>
                <a:gd name="T22" fmla="*/ 6809 w 8238"/>
                <a:gd name="T23" fmla="*/ 8238 h 10143"/>
                <a:gd name="T24" fmla="*/ 7603 w 8238"/>
                <a:gd name="T25" fmla="*/ 6819 h 10143"/>
                <a:gd name="T26" fmla="*/ 6809 w 8238"/>
                <a:gd name="T27" fmla="*/ 6015 h 10143"/>
                <a:gd name="T28" fmla="*/ 7603 w 8238"/>
                <a:gd name="T29" fmla="*/ 4595 h 10143"/>
                <a:gd name="T30" fmla="*/ 6809 w 8238"/>
                <a:gd name="T31" fmla="*/ 3792 h 10143"/>
                <a:gd name="T32" fmla="*/ 7603 w 8238"/>
                <a:gd name="T33" fmla="*/ 2372 h 10143"/>
                <a:gd name="T34" fmla="*/ 6809 w 8238"/>
                <a:gd name="T35" fmla="*/ 784 h 10143"/>
                <a:gd name="T36" fmla="*/ 775 w 8238"/>
                <a:gd name="T37" fmla="*/ 626 h 10143"/>
                <a:gd name="T38" fmla="*/ 7940 w 8238"/>
                <a:gd name="T39" fmla="*/ 626 h 10143"/>
                <a:gd name="T40" fmla="*/ 6809 w 8238"/>
                <a:gd name="T41" fmla="*/ 2204 h 10143"/>
                <a:gd name="T42" fmla="*/ 7305 w 8238"/>
                <a:gd name="T43" fmla="*/ 3325 h 10143"/>
                <a:gd name="T44" fmla="*/ 6809 w 8238"/>
                <a:gd name="T45" fmla="*/ 2204 h 10143"/>
                <a:gd name="T46" fmla="*/ 7305 w 8238"/>
                <a:gd name="T47" fmla="*/ 4595 h 10143"/>
                <a:gd name="T48" fmla="*/ 6809 w 8238"/>
                <a:gd name="T49" fmla="*/ 5717 h 10143"/>
                <a:gd name="T50" fmla="*/ 7136 w 8238"/>
                <a:gd name="T51" fmla="*/ 6650 h 10143"/>
                <a:gd name="T52" fmla="*/ 7136 w 8238"/>
                <a:gd name="T53" fmla="*/ 7940 h 10143"/>
                <a:gd name="T54" fmla="*/ 6511 w 8238"/>
                <a:gd name="T55" fmla="*/ 933 h 10143"/>
                <a:gd name="T56" fmla="*/ 775 w 8238"/>
                <a:gd name="T57" fmla="*/ 7126 h 10143"/>
                <a:gd name="T58" fmla="*/ 2204 w 8238"/>
                <a:gd name="T59" fmla="*/ 6977 h 10143"/>
                <a:gd name="T60" fmla="*/ 775 w 8238"/>
                <a:gd name="T61" fmla="*/ 6829 h 10143"/>
                <a:gd name="T62" fmla="*/ 1578 w 8238"/>
                <a:gd name="T63" fmla="*/ 5697 h 10143"/>
                <a:gd name="T64" fmla="*/ 971 w 8238"/>
                <a:gd name="T65" fmla="*/ 4923 h 10143"/>
                <a:gd name="T66" fmla="*/ 971 w 8238"/>
                <a:gd name="T67" fmla="*/ 3315 h 10143"/>
                <a:gd name="T68" fmla="*/ 1578 w 8238"/>
                <a:gd name="T69" fmla="*/ 2541 h 10143"/>
                <a:gd name="T70" fmla="*/ 775 w 8238"/>
                <a:gd name="T71" fmla="*/ 933 h 10143"/>
                <a:gd name="T72" fmla="*/ 1287 w 8238"/>
                <a:gd name="T73" fmla="*/ 6829 h 10143"/>
                <a:gd name="T74" fmla="*/ 1578 w 8238"/>
                <a:gd name="T75" fmla="*/ 7305 h 10143"/>
                <a:gd name="T76" fmla="*/ 1568 w 8238"/>
                <a:gd name="T77" fmla="*/ 6977 h 10143"/>
                <a:gd name="T78" fmla="*/ 1287 w 8238"/>
                <a:gd name="T79" fmla="*/ 4923 h 10143"/>
                <a:gd name="T80" fmla="*/ 1578 w 8238"/>
                <a:gd name="T81" fmla="*/ 5399 h 10143"/>
                <a:gd name="T82" fmla="*/ 1568 w 8238"/>
                <a:gd name="T83" fmla="*/ 5072 h 10143"/>
                <a:gd name="T84" fmla="*/ 1287 w 8238"/>
                <a:gd name="T85" fmla="*/ 3017 h 10143"/>
                <a:gd name="T86" fmla="*/ 1578 w 8238"/>
                <a:gd name="T87" fmla="*/ 3494 h 10143"/>
                <a:gd name="T88" fmla="*/ 1568 w 8238"/>
                <a:gd name="T89" fmla="*/ 3166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238" h="10143">
                  <a:moveTo>
                    <a:pt x="8089" y="3950"/>
                  </a:moveTo>
                  <a:cubicBezTo>
                    <a:pt x="8171" y="3950"/>
                    <a:pt x="8238" y="3884"/>
                    <a:pt x="8238" y="3802"/>
                  </a:cubicBezTo>
                  <a:lnTo>
                    <a:pt x="8238" y="626"/>
                  </a:lnTo>
                  <a:cubicBezTo>
                    <a:pt x="8238" y="281"/>
                    <a:pt x="7957" y="0"/>
                    <a:pt x="7613" y="0"/>
                  </a:cubicBezTo>
                  <a:lnTo>
                    <a:pt x="1102" y="0"/>
                  </a:lnTo>
                  <a:cubicBezTo>
                    <a:pt x="757" y="0"/>
                    <a:pt x="477" y="281"/>
                    <a:pt x="477" y="626"/>
                  </a:cubicBezTo>
                  <a:lnTo>
                    <a:pt x="477" y="3018"/>
                  </a:lnTo>
                  <a:lnTo>
                    <a:pt x="149" y="3018"/>
                  </a:lnTo>
                  <a:cubicBezTo>
                    <a:pt x="67" y="3018"/>
                    <a:pt x="0" y="3084"/>
                    <a:pt x="0" y="3166"/>
                  </a:cubicBezTo>
                  <a:cubicBezTo>
                    <a:pt x="0" y="3249"/>
                    <a:pt x="67" y="3315"/>
                    <a:pt x="149" y="3315"/>
                  </a:cubicBezTo>
                  <a:lnTo>
                    <a:pt x="477" y="3315"/>
                  </a:lnTo>
                  <a:lnTo>
                    <a:pt x="477" y="4923"/>
                  </a:lnTo>
                  <a:lnTo>
                    <a:pt x="149" y="4923"/>
                  </a:lnTo>
                  <a:cubicBezTo>
                    <a:pt x="67" y="4923"/>
                    <a:pt x="0" y="4990"/>
                    <a:pt x="0" y="5072"/>
                  </a:cubicBezTo>
                  <a:cubicBezTo>
                    <a:pt x="0" y="5154"/>
                    <a:pt x="67" y="5221"/>
                    <a:pt x="149" y="5221"/>
                  </a:cubicBezTo>
                  <a:lnTo>
                    <a:pt x="477" y="5221"/>
                  </a:lnTo>
                  <a:lnTo>
                    <a:pt x="477" y="6829"/>
                  </a:lnTo>
                  <a:lnTo>
                    <a:pt x="149" y="6829"/>
                  </a:lnTo>
                  <a:cubicBezTo>
                    <a:pt x="67" y="6829"/>
                    <a:pt x="0" y="6895"/>
                    <a:pt x="0" y="6977"/>
                  </a:cubicBezTo>
                  <a:cubicBezTo>
                    <a:pt x="0" y="7060"/>
                    <a:pt x="67" y="7126"/>
                    <a:pt x="149" y="7126"/>
                  </a:cubicBezTo>
                  <a:lnTo>
                    <a:pt x="477" y="7126"/>
                  </a:lnTo>
                  <a:lnTo>
                    <a:pt x="477" y="9518"/>
                  </a:lnTo>
                  <a:cubicBezTo>
                    <a:pt x="477" y="9863"/>
                    <a:pt x="757" y="10143"/>
                    <a:pt x="1102" y="10143"/>
                  </a:cubicBezTo>
                  <a:lnTo>
                    <a:pt x="7613" y="10143"/>
                  </a:lnTo>
                  <a:cubicBezTo>
                    <a:pt x="7957" y="10143"/>
                    <a:pt x="8238" y="9863"/>
                    <a:pt x="8238" y="9518"/>
                  </a:cubicBezTo>
                  <a:lnTo>
                    <a:pt x="8238" y="4526"/>
                  </a:lnTo>
                  <a:cubicBezTo>
                    <a:pt x="8238" y="4444"/>
                    <a:pt x="8171" y="4377"/>
                    <a:pt x="8089" y="4377"/>
                  </a:cubicBezTo>
                  <a:cubicBezTo>
                    <a:pt x="8007" y="4377"/>
                    <a:pt x="7940" y="4444"/>
                    <a:pt x="7940" y="4526"/>
                  </a:cubicBezTo>
                  <a:lnTo>
                    <a:pt x="7940" y="9518"/>
                  </a:lnTo>
                  <a:cubicBezTo>
                    <a:pt x="7940" y="9699"/>
                    <a:pt x="7793" y="9846"/>
                    <a:pt x="7613" y="9846"/>
                  </a:cubicBezTo>
                  <a:lnTo>
                    <a:pt x="1102" y="9846"/>
                  </a:lnTo>
                  <a:cubicBezTo>
                    <a:pt x="921" y="9846"/>
                    <a:pt x="775" y="9699"/>
                    <a:pt x="775" y="9518"/>
                  </a:cubicBezTo>
                  <a:lnTo>
                    <a:pt x="775" y="9508"/>
                  </a:lnTo>
                  <a:lnTo>
                    <a:pt x="6660" y="9508"/>
                  </a:lnTo>
                  <a:cubicBezTo>
                    <a:pt x="6742" y="9508"/>
                    <a:pt x="6809" y="9442"/>
                    <a:pt x="6809" y="9359"/>
                  </a:cubicBezTo>
                  <a:lnTo>
                    <a:pt x="6809" y="8238"/>
                  </a:lnTo>
                  <a:lnTo>
                    <a:pt x="7136" y="8238"/>
                  </a:lnTo>
                  <a:cubicBezTo>
                    <a:pt x="7393" y="8238"/>
                    <a:pt x="7603" y="8029"/>
                    <a:pt x="7603" y="7771"/>
                  </a:cubicBezTo>
                  <a:lnTo>
                    <a:pt x="7603" y="6819"/>
                  </a:lnTo>
                  <a:cubicBezTo>
                    <a:pt x="7603" y="6561"/>
                    <a:pt x="7393" y="6352"/>
                    <a:pt x="7136" y="6352"/>
                  </a:cubicBezTo>
                  <a:lnTo>
                    <a:pt x="6809" y="6352"/>
                  </a:lnTo>
                  <a:lnTo>
                    <a:pt x="6809" y="6015"/>
                  </a:lnTo>
                  <a:lnTo>
                    <a:pt x="7136" y="6015"/>
                  </a:lnTo>
                  <a:cubicBezTo>
                    <a:pt x="7393" y="6015"/>
                    <a:pt x="7603" y="5806"/>
                    <a:pt x="7603" y="5548"/>
                  </a:cubicBezTo>
                  <a:lnTo>
                    <a:pt x="7603" y="4595"/>
                  </a:lnTo>
                  <a:cubicBezTo>
                    <a:pt x="7603" y="4338"/>
                    <a:pt x="7393" y="4129"/>
                    <a:pt x="7136" y="4129"/>
                  </a:cubicBezTo>
                  <a:lnTo>
                    <a:pt x="6809" y="4129"/>
                  </a:lnTo>
                  <a:lnTo>
                    <a:pt x="6809" y="3792"/>
                  </a:lnTo>
                  <a:lnTo>
                    <a:pt x="7136" y="3792"/>
                  </a:lnTo>
                  <a:cubicBezTo>
                    <a:pt x="7393" y="3792"/>
                    <a:pt x="7603" y="3582"/>
                    <a:pt x="7603" y="3325"/>
                  </a:cubicBezTo>
                  <a:lnTo>
                    <a:pt x="7603" y="2372"/>
                  </a:lnTo>
                  <a:cubicBezTo>
                    <a:pt x="7603" y="2115"/>
                    <a:pt x="7393" y="1906"/>
                    <a:pt x="7136" y="1906"/>
                  </a:cubicBezTo>
                  <a:lnTo>
                    <a:pt x="6809" y="1906"/>
                  </a:lnTo>
                  <a:lnTo>
                    <a:pt x="6809" y="784"/>
                  </a:lnTo>
                  <a:cubicBezTo>
                    <a:pt x="6809" y="702"/>
                    <a:pt x="6742" y="635"/>
                    <a:pt x="6660" y="635"/>
                  </a:cubicBezTo>
                  <a:lnTo>
                    <a:pt x="775" y="635"/>
                  </a:lnTo>
                  <a:lnTo>
                    <a:pt x="775" y="626"/>
                  </a:lnTo>
                  <a:cubicBezTo>
                    <a:pt x="775" y="445"/>
                    <a:pt x="921" y="298"/>
                    <a:pt x="1102" y="298"/>
                  </a:cubicBezTo>
                  <a:lnTo>
                    <a:pt x="7613" y="298"/>
                  </a:lnTo>
                  <a:cubicBezTo>
                    <a:pt x="7793" y="298"/>
                    <a:pt x="7940" y="445"/>
                    <a:pt x="7940" y="626"/>
                  </a:cubicBezTo>
                  <a:lnTo>
                    <a:pt x="7940" y="3802"/>
                  </a:lnTo>
                  <a:cubicBezTo>
                    <a:pt x="7940" y="3884"/>
                    <a:pt x="8007" y="3950"/>
                    <a:pt x="8089" y="3950"/>
                  </a:cubicBezTo>
                  <a:close/>
                  <a:moveTo>
                    <a:pt x="6809" y="2204"/>
                  </a:moveTo>
                  <a:lnTo>
                    <a:pt x="7136" y="2204"/>
                  </a:lnTo>
                  <a:cubicBezTo>
                    <a:pt x="7229" y="2204"/>
                    <a:pt x="7305" y="2279"/>
                    <a:pt x="7305" y="2372"/>
                  </a:cubicBezTo>
                  <a:lnTo>
                    <a:pt x="7305" y="3325"/>
                  </a:lnTo>
                  <a:cubicBezTo>
                    <a:pt x="7305" y="3418"/>
                    <a:pt x="7229" y="3494"/>
                    <a:pt x="7136" y="3494"/>
                  </a:cubicBezTo>
                  <a:lnTo>
                    <a:pt x="6809" y="3494"/>
                  </a:lnTo>
                  <a:lnTo>
                    <a:pt x="6809" y="2204"/>
                  </a:lnTo>
                  <a:close/>
                  <a:moveTo>
                    <a:pt x="6809" y="4427"/>
                  </a:moveTo>
                  <a:lnTo>
                    <a:pt x="7136" y="4427"/>
                  </a:lnTo>
                  <a:cubicBezTo>
                    <a:pt x="7229" y="4427"/>
                    <a:pt x="7305" y="4502"/>
                    <a:pt x="7305" y="4595"/>
                  </a:cubicBezTo>
                  <a:lnTo>
                    <a:pt x="7305" y="5548"/>
                  </a:lnTo>
                  <a:cubicBezTo>
                    <a:pt x="7305" y="5641"/>
                    <a:pt x="7229" y="5717"/>
                    <a:pt x="7136" y="5717"/>
                  </a:cubicBezTo>
                  <a:lnTo>
                    <a:pt x="6809" y="5717"/>
                  </a:lnTo>
                  <a:lnTo>
                    <a:pt x="6809" y="4427"/>
                  </a:lnTo>
                  <a:close/>
                  <a:moveTo>
                    <a:pt x="6809" y="6650"/>
                  </a:moveTo>
                  <a:lnTo>
                    <a:pt x="7136" y="6650"/>
                  </a:lnTo>
                  <a:cubicBezTo>
                    <a:pt x="7229" y="6650"/>
                    <a:pt x="7305" y="6726"/>
                    <a:pt x="7305" y="6819"/>
                  </a:cubicBezTo>
                  <a:lnTo>
                    <a:pt x="7305" y="7771"/>
                  </a:lnTo>
                  <a:cubicBezTo>
                    <a:pt x="7305" y="7864"/>
                    <a:pt x="7229" y="7940"/>
                    <a:pt x="7136" y="7940"/>
                  </a:cubicBezTo>
                  <a:lnTo>
                    <a:pt x="6809" y="7940"/>
                  </a:lnTo>
                  <a:lnTo>
                    <a:pt x="6809" y="6650"/>
                  </a:lnTo>
                  <a:close/>
                  <a:moveTo>
                    <a:pt x="6511" y="933"/>
                  </a:moveTo>
                  <a:lnTo>
                    <a:pt x="6511" y="9210"/>
                  </a:lnTo>
                  <a:lnTo>
                    <a:pt x="775" y="9210"/>
                  </a:lnTo>
                  <a:lnTo>
                    <a:pt x="775" y="7126"/>
                  </a:lnTo>
                  <a:lnTo>
                    <a:pt x="971" y="7126"/>
                  </a:lnTo>
                  <a:cubicBezTo>
                    <a:pt x="1038" y="7399"/>
                    <a:pt x="1285" y="7603"/>
                    <a:pt x="1578" y="7603"/>
                  </a:cubicBezTo>
                  <a:cubicBezTo>
                    <a:pt x="1923" y="7603"/>
                    <a:pt x="2204" y="7322"/>
                    <a:pt x="2204" y="6977"/>
                  </a:cubicBezTo>
                  <a:cubicBezTo>
                    <a:pt x="2204" y="6633"/>
                    <a:pt x="1923" y="6352"/>
                    <a:pt x="1578" y="6352"/>
                  </a:cubicBezTo>
                  <a:cubicBezTo>
                    <a:pt x="1285" y="6352"/>
                    <a:pt x="1038" y="6555"/>
                    <a:pt x="971" y="6829"/>
                  </a:cubicBezTo>
                  <a:lnTo>
                    <a:pt x="775" y="6829"/>
                  </a:lnTo>
                  <a:lnTo>
                    <a:pt x="775" y="5221"/>
                  </a:lnTo>
                  <a:lnTo>
                    <a:pt x="971" y="5221"/>
                  </a:lnTo>
                  <a:cubicBezTo>
                    <a:pt x="1038" y="5494"/>
                    <a:pt x="1285" y="5697"/>
                    <a:pt x="1578" y="5697"/>
                  </a:cubicBezTo>
                  <a:cubicBezTo>
                    <a:pt x="1923" y="5697"/>
                    <a:pt x="2204" y="5417"/>
                    <a:pt x="2204" y="5072"/>
                  </a:cubicBezTo>
                  <a:cubicBezTo>
                    <a:pt x="2204" y="4727"/>
                    <a:pt x="1923" y="4447"/>
                    <a:pt x="1578" y="4447"/>
                  </a:cubicBezTo>
                  <a:cubicBezTo>
                    <a:pt x="1285" y="4447"/>
                    <a:pt x="1038" y="4650"/>
                    <a:pt x="971" y="4923"/>
                  </a:cubicBezTo>
                  <a:lnTo>
                    <a:pt x="775" y="4923"/>
                  </a:lnTo>
                  <a:lnTo>
                    <a:pt x="775" y="3315"/>
                  </a:lnTo>
                  <a:lnTo>
                    <a:pt x="971" y="3315"/>
                  </a:lnTo>
                  <a:cubicBezTo>
                    <a:pt x="1038" y="3588"/>
                    <a:pt x="1285" y="3792"/>
                    <a:pt x="1578" y="3792"/>
                  </a:cubicBezTo>
                  <a:cubicBezTo>
                    <a:pt x="1923" y="3792"/>
                    <a:pt x="2204" y="3511"/>
                    <a:pt x="2204" y="3166"/>
                  </a:cubicBezTo>
                  <a:cubicBezTo>
                    <a:pt x="2204" y="2822"/>
                    <a:pt x="1923" y="2541"/>
                    <a:pt x="1578" y="2541"/>
                  </a:cubicBezTo>
                  <a:cubicBezTo>
                    <a:pt x="1285" y="2541"/>
                    <a:pt x="1038" y="2744"/>
                    <a:pt x="971" y="3017"/>
                  </a:cubicBezTo>
                  <a:lnTo>
                    <a:pt x="775" y="3017"/>
                  </a:lnTo>
                  <a:lnTo>
                    <a:pt x="775" y="933"/>
                  </a:lnTo>
                  <a:lnTo>
                    <a:pt x="6511" y="933"/>
                  </a:lnTo>
                  <a:close/>
                  <a:moveTo>
                    <a:pt x="1420" y="6829"/>
                  </a:moveTo>
                  <a:lnTo>
                    <a:pt x="1287" y="6829"/>
                  </a:lnTo>
                  <a:cubicBezTo>
                    <a:pt x="1341" y="6723"/>
                    <a:pt x="1451" y="6650"/>
                    <a:pt x="1578" y="6650"/>
                  </a:cubicBezTo>
                  <a:cubicBezTo>
                    <a:pt x="1759" y="6650"/>
                    <a:pt x="1906" y="6797"/>
                    <a:pt x="1906" y="6977"/>
                  </a:cubicBezTo>
                  <a:cubicBezTo>
                    <a:pt x="1906" y="7158"/>
                    <a:pt x="1759" y="7305"/>
                    <a:pt x="1578" y="7305"/>
                  </a:cubicBezTo>
                  <a:cubicBezTo>
                    <a:pt x="1451" y="7305"/>
                    <a:pt x="1341" y="7232"/>
                    <a:pt x="1287" y="7126"/>
                  </a:cubicBezTo>
                  <a:lnTo>
                    <a:pt x="1420" y="7126"/>
                  </a:lnTo>
                  <a:cubicBezTo>
                    <a:pt x="1502" y="7126"/>
                    <a:pt x="1568" y="7060"/>
                    <a:pt x="1568" y="6977"/>
                  </a:cubicBezTo>
                  <a:cubicBezTo>
                    <a:pt x="1568" y="6895"/>
                    <a:pt x="1502" y="6829"/>
                    <a:pt x="1420" y="6829"/>
                  </a:cubicBezTo>
                  <a:close/>
                  <a:moveTo>
                    <a:pt x="1420" y="4923"/>
                  </a:moveTo>
                  <a:lnTo>
                    <a:pt x="1287" y="4923"/>
                  </a:lnTo>
                  <a:cubicBezTo>
                    <a:pt x="1341" y="4817"/>
                    <a:pt x="1451" y="4744"/>
                    <a:pt x="1578" y="4744"/>
                  </a:cubicBezTo>
                  <a:cubicBezTo>
                    <a:pt x="1759" y="4744"/>
                    <a:pt x="1906" y="4891"/>
                    <a:pt x="1906" y="5072"/>
                  </a:cubicBezTo>
                  <a:cubicBezTo>
                    <a:pt x="1906" y="5252"/>
                    <a:pt x="1759" y="5399"/>
                    <a:pt x="1578" y="5399"/>
                  </a:cubicBezTo>
                  <a:cubicBezTo>
                    <a:pt x="1451" y="5399"/>
                    <a:pt x="1341" y="5327"/>
                    <a:pt x="1287" y="5221"/>
                  </a:cubicBezTo>
                  <a:lnTo>
                    <a:pt x="1420" y="5221"/>
                  </a:lnTo>
                  <a:cubicBezTo>
                    <a:pt x="1502" y="5221"/>
                    <a:pt x="1568" y="5154"/>
                    <a:pt x="1568" y="5072"/>
                  </a:cubicBezTo>
                  <a:cubicBezTo>
                    <a:pt x="1568" y="4990"/>
                    <a:pt x="1502" y="4923"/>
                    <a:pt x="1420" y="4923"/>
                  </a:cubicBezTo>
                  <a:close/>
                  <a:moveTo>
                    <a:pt x="1420" y="3017"/>
                  </a:moveTo>
                  <a:lnTo>
                    <a:pt x="1287" y="3017"/>
                  </a:lnTo>
                  <a:cubicBezTo>
                    <a:pt x="1341" y="2912"/>
                    <a:pt x="1451" y="2839"/>
                    <a:pt x="1578" y="2839"/>
                  </a:cubicBezTo>
                  <a:cubicBezTo>
                    <a:pt x="1759" y="2839"/>
                    <a:pt x="1906" y="2986"/>
                    <a:pt x="1906" y="3166"/>
                  </a:cubicBezTo>
                  <a:cubicBezTo>
                    <a:pt x="1906" y="3347"/>
                    <a:pt x="1759" y="3494"/>
                    <a:pt x="1578" y="3494"/>
                  </a:cubicBezTo>
                  <a:cubicBezTo>
                    <a:pt x="1451" y="3494"/>
                    <a:pt x="1341" y="3421"/>
                    <a:pt x="1287" y="3315"/>
                  </a:cubicBezTo>
                  <a:lnTo>
                    <a:pt x="1420" y="3315"/>
                  </a:lnTo>
                  <a:cubicBezTo>
                    <a:pt x="1502" y="3315"/>
                    <a:pt x="1568" y="3248"/>
                    <a:pt x="1568" y="3166"/>
                  </a:cubicBezTo>
                  <a:cubicBezTo>
                    <a:pt x="1568" y="3084"/>
                    <a:pt x="1502" y="3017"/>
                    <a:pt x="1420" y="3017"/>
                  </a:cubicBezTo>
                  <a:close/>
                  <a:moveTo>
                    <a:pt x="1420" y="30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3" name="Freeform 53">
              <a:extLst>
                <a:ext uri="{FF2B5EF4-FFF2-40B4-BE49-F238E27FC236}">
                  <a16:creationId xmlns:a16="http://schemas.microsoft.com/office/drawing/2014/main" id="{0E54EA1C-1572-13BA-5E8D-38F644680DB4}"/>
                </a:ext>
              </a:extLst>
            </p:cNvPr>
            <p:cNvSpPr>
              <a:spLocks noEditPoints="1"/>
            </p:cNvSpPr>
            <p:nvPr/>
          </p:nvSpPr>
          <p:spPr bwMode="auto">
            <a:xfrm>
              <a:off x="1733550" y="4313238"/>
              <a:ext cx="122238" cy="12700"/>
            </a:xfrm>
            <a:custGeom>
              <a:avLst/>
              <a:gdLst>
                <a:gd name="T0" fmla="*/ 3007 w 3156"/>
                <a:gd name="T1" fmla="*/ 0 h 298"/>
                <a:gd name="T2" fmla="*/ 149 w 3156"/>
                <a:gd name="T3" fmla="*/ 0 h 298"/>
                <a:gd name="T4" fmla="*/ 0 w 3156"/>
                <a:gd name="T5" fmla="*/ 149 h 298"/>
                <a:gd name="T6" fmla="*/ 149 w 3156"/>
                <a:gd name="T7" fmla="*/ 298 h 298"/>
                <a:gd name="T8" fmla="*/ 3007 w 3156"/>
                <a:gd name="T9" fmla="*/ 298 h 298"/>
                <a:gd name="T10" fmla="*/ 3156 w 3156"/>
                <a:gd name="T11" fmla="*/ 149 h 298"/>
                <a:gd name="T12" fmla="*/ 3007 w 3156"/>
                <a:gd name="T13" fmla="*/ 0 h 298"/>
                <a:gd name="T14" fmla="*/ 3007 w 315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56" h="298">
                  <a:moveTo>
                    <a:pt x="3007" y="0"/>
                  </a:moveTo>
                  <a:lnTo>
                    <a:pt x="149" y="0"/>
                  </a:lnTo>
                  <a:cubicBezTo>
                    <a:pt x="66" y="0"/>
                    <a:pt x="0" y="67"/>
                    <a:pt x="0" y="149"/>
                  </a:cubicBezTo>
                  <a:cubicBezTo>
                    <a:pt x="0" y="232"/>
                    <a:pt x="66" y="298"/>
                    <a:pt x="149" y="298"/>
                  </a:cubicBezTo>
                  <a:lnTo>
                    <a:pt x="3007" y="298"/>
                  </a:lnTo>
                  <a:cubicBezTo>
                    <a:pt x="3089" y="298"/>
                    <a:pt x="3156" y="232"/>
                    <a:pt x="3156" y="149"/>
                  </a:cubicBezTo>
                  <a:cubicBezTo>
                    <a:pt x="3156" y="67"/>
                    <a:pt x="3089" y="0"/>
                    <a:pt x="3007" y="0"/>
                  </a:cubicBezTo>
                  <a:close/>
                  <a:moveTo>
                    <a:pt x="300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4" name="Freeform 54">
              <a:extLst>
                <a:ext uri="{FF2B5EF4-FFF2-40B4-BE49-F238E27FC236}">
                  <a16:creationId xmlns:a16="http://schemas.microsoft.com/office/drawing/2014/main" id="{7A1E9AE3-7160-88CE-544A-33F7642A5F7F}"/>
                </a:ext>
              </a:extLst>
            </p:cNvPr>
            <p:cNvSpPr>
              <a:spLocks noEditPoints="1"/>
            </p:cNvSpPr>
            <p:nvPr/>
          </p:nvSpPr>
          <p:spPr bwMode="auto">
            <a:xfrm>
              <a:off x="1733550" y="4387850"/>
              <a:ext cx="122238" cy="11113"/>
            </a:xfrm>
            <a:custGeom>
              <a:avLst/>
              <a:gdLst>
                <a:gd name="T0" fmla="*/ 3007 w 3156"/>
                <a:gd name="T1" fmla="*/ 0 h 298"/>
                <a:gd name="T2" fmla="*/ 149 w 3156"/>
                <a:gd name="T3" fmla="*/ 0 h 298"/>
                <a:gd name="T4" fmla="*/ 0 w 3156"/>
                <a:gd name="T5" fmla="*/ 149 h 298"/>
                <a:gd name="T6" fmla="*/ 149 w 3156"/>
                <a:gd name="T7" fmla="*/ 298 h 298"/>
                <a:gd name="T8" fmla="*/ 3007 w 3156"/>
                <a:gd name="T9" fmla="*/ 298 h 298"/>
                <a:gd name="T10" fmla="*/ 3156 w 3156"/>
                <a:gd name="T11" fmla="*/ 149 h 298"/>
                <a:gd name="T12" fmla="*/ 3007 w 3156"/>
                <a:gd name="T13" fmla="*/ 0 h 298"/>
                <a:gd name="T14" fmla="*/ 3007 w 315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56" h="298">
                  <a:moveTo>
                    <a:pt x="3007" y="0"/>
                  </a:moveTo>
                  <a:lnTo>
                    <a:pt x="149" y="0"/>
                  </a:lnTo>
                  <a:cubicBezTo>
                    <a:pt x="66" y="0"/>
                    <a:pt x="0" y="67"/>
                    <a:pt x="0" y="149"/>
                  </a:cubicBezTo>
                  <a:cubicBezTo>
                    <a:pt x="0" y="231"/>
                    <a:pt x="66" y="298"/>
                    <a:pt x="149" y="298"/>
                  </a:cubicBezTo>
                  <a:lnTo>
                    <a:pt x="3007" y="298"/>
                  </a:lnTo>
                  <a:cubicBezTo>
                    <a:pt x="3089" y="298"/>
                    <a:pt x="3156" y="231"/>
                    <a:pt x="3156" y="149"/>
                  </a:cubicBezTo>
                  <a:cubicBezTo>
                    <a:pt x="3156" y="67"/>
                    <a:pt x="3089" y="0"/>
                    <a:pt x="3007" y="0"/>
                  </a:cubicBezTo>
                  <a:close/>
                  <a:moveTo>
                    <a:pt x="300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5" name="Freeform 55">
              <a:extLst>
                <a:ext uri="{FF2B5EF4-FFF2-40B4-BE49-F238E27FC236}">
                  <a16:creationId xmlns:a16="http://schemas.microsoft.com/office/drawing/2014/main" id="{15122F05-71CC-B0C5-A0BF-A983D979F4AB}"/>
                </a:ext>
              </a:extLst>
            </p:cNvPr>
            <p:cNvSpPr>
              <a:spLocks noEditPoints="1"/>
            </p:cNvSpPr>
            <p:nvPr/>
          </p:nvSpPr>
          <p:spPr bwMode="auto">
            <a:xfrm>
              <a:off x="1733550" y="4462463"/>
              <a:ext cx="122238" cy="11113"/>
            </a:xfrm>
            <a:custGeom>
              <a:avLst/>
              <a:gdLst>
                <a:gd name="T0" fmla="*/ 3007 w 3156"/>
                <a:gd name="T1" fmla="*/ 0 h 297"/>
                <a:gd name="T2" fmla="*/ 149 w 3156"/>
                <a:gd name="T3" fmla="*/ 0 h 297"/>
                <a:gd name="T4" fmla="*/ 0 w 3156"/>
                <a:gd name="T5" fmla="*/ 148 h 297"/>
                <a:gd name="T6" fmla="*/ 149 w 3156"/>
                <a:gd name="T7" fmla="*/ 297 h 297"/>
                <a:gd name="T8" fmla="*/ 3007 w 3156"/>
                <a:gd name="T9" fmla="*/ 297 h 297"/>
                <a:gd name="T10" fmla="*/ 3156 w 3156"/>
                <a:gd name="T11" fmla="*/ 148 h 297"/>
                <a:gd name="T12" fmla="*/ 3007 w 3156"/>
                <a:gd name="T13" fmla="*/ 0 h 297"/>
                <a:gd name="T14" fmla="*/ 3007 w 3156"/>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56" h="297">
                  <a:moveTo>
                    <a:pt x="3007" y="0"/>
                  </a:moveTo>
                  <a:lnTo>
                    <a:pt x="149" y="0"/>
                  </a:lnTo>
                  <a:cubicBezTo>
                    <a:pt x="66" y="0"/>
                    <a:pt x="0" y="66"/>
                    <a:pt x="0" y="148"/>
                  </a:cubicBezTo>
                  <a:cubicBezTo>
                    <a:pt x="0" y="231"/>
                    <a:pt x="66" y="297"/>
                    <a:pt x="149" y="297"/>
                  </a:cubicBezTo>
                  <a:lnTo>
                    <a:pt x="3007" y="297"/>
                  </a:lnTo>
                  <a:cubicBezTo>
                    <a:pt x="3089" y="297"/>
                    <a:pt x="3156" y="231"/>
                    <a:pt x="3156" y="148"/>
                  </a:cubicBezTo>
                  <a:cubicBezTo>
                    <a:pt x="3156" y="66"/>
                    <a:pt x="3089" y="0"/>
                    <a:pt x="3007" y="0"/>
                  </a:cubicBezTo>
                  <a:close/>
                  <a:moveTo>
                    <a:pt x="300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6" name="Freeform 56">
              <a:extLst>
                <a:ext uri="{FF2B5EF4-FFF2-40B4-BE49-F238E27FC236}">
                  <a16:creationId xmlns:a16="http://schemas.microsoft.com/office/drawing/2014/main" id="{C0994D3D-1289-D90D-896F-AA7677371E69}"/>
                </a:ext>
              </a:extLst>
            </p:cNvPr>
            <p:cNvSpPr>
              <a:spLocks noEditPoints="1"/>
            </p:cNvSpPr>
            <p:nvPr/>
          </p:nvSpPr>
          <p:spPr bwMode="auto">
            <a:xfrm>
              <a:off x="1955800" y="4227513"/>
              <a:ext cx="60325" cy="327025"/>
            </a:xfrm>
            <a:custGeom>
              <a:avLst/>
              <a:gdLst>
                <a:gd name="T0" fmla="*/ 1420 w 1568"/>
                <a:gd name="T1" fmla="*/ 5102 h 8397"/>
                <a:gd name="T2" fmla="*/ 1271 w 1568"/>
                <a:gd name="T3" fmla="*/ 5251 h 8397"/>
                <a:gd name="T4" fmla="*/ 1271 w 1568"/>
                <a:gd name="T5" fmla="*/ 7450 h 8397"/>
                <a:gd name="T6" fmla="*/ 1092 w 1568"/>
                <a:gd name="T7" fmla="*/ 7457 h 8397"/>
                <a:gd name="T8" fmla="*/ 1092 w 1568"/>
                <a:gd name="T9" fmla="*/ 1181 h 8397"/>
                <a:gd name="T10" fmla="*/ 695 w 1568"/>
                <a:gd name="T11" fmla="*/ 656 h 8397"/>
                <a:gd name="T12" fmla="*/ 695 w 1568"/>
                <a:gd name="T13" fmla="*/ 149 h 8397"/>
                <a:gd name="T14" fmla="*/ 546 w 1568"/>
                <a:gd name="T15" fmla="*/ 0 h 8397"/>
                <a:gd name="T16" fmla="*/ 397 w 1568"/>
                <a:gd name="T17" fmla="*/ 149 h 8397"/>
                <a:gd name="T18" fmla="*/ 397 w 1568"/>
                <a:gd name="T19" fmla="*/ 656 h 8397"/>
                <a:gd name="T20" fmla="*/ 0 w 1568"/>
                <a:gd name="T21" fmla="*/ 1181 h 8397"/>
                <a:gd name="T22" fmla="*/ 0 w 1568"/>
                <a:gd name="T23" fmla="*/ 7930 h 8397"/>
                <a:gd name="T24" fmla="*/ 467 w 1568"/>
                <a:gd name="T25" fmla="*/ 8397 h 8397"/>
                <a:gd name="T26" fmla="*/ 625 w 1568"/>
                <a:gd name="T27" fmla="*/ 8397 h 8397"/>
                <a:gd name="T28" fmla="*/ 1092 w 1568"/>
                <a:gd name="T29" fmla="*/ 7930 h 8397"/>
                <a:gd name="T30" fmla="*/ 1092 w 1568"/>
                <a:gd name="T31" fmla="*/ 7755 h 8397"/>
                <a:gd name="T32" fmla="*/ 1426 w 1568"/>
                <a:gd name="T33" fmla="*/ 7741 h 8397"/>
                <a:gd name="T34" fmla="*/ 1568 w 1568"/>
                <a:gd name="T35" fmla="*/ 7593 h 8397"/>
                <a:gd name="T36" fmla="*/ 1568 w 1568"/>
                <a:gd name="T37" fmla="*/ 5251 h 8397"/>
                <a:gd name="T38" fmla="*/ 1420 w 1568"/>
                <a:gd name="T39" fmla="*/ 5102 h 8397"/>
                <a:gd name="T40" fmla="*/ 794 w 1568"/>
                <a:gd name="T41" fmla="*/ 7930 h 8397"/>
                <a:gd name="T42" fmla="*/ 626 w 1568"/>
                <a:gd name="T43" fmla="*/ 8099 h 8397"/>
                <a:gd name="T44" fmla="*/ 467 w 1568"/>
                <a:gd name="T45" fmla="*/ 8099 h 8397"/>
                <a:gd name="T46" fmla="*/ 298 w 1568"/>
                <a:gd name="T47" fmla="*/ 7930 h 8397"/>
                <a:gd name="T48" fmla="*/ 298 w 1568"/>
                <a:gd name="T49" fmla="*/ 5697 h 8397"/>
                <a:gd name="T50" fmla="*/ 794 w 1568"/>
                <a:gd name="T51" fmla="*/ 5697 h 8397"/>
                <a:gd name="T52" fmla="*/ 794 w 1568"/>
                <a:gd name="T53" fmla="*/ 7930 h 8397"/>
                <a:gd name="T54" fmla="*/ 794 w 1568"/>
                <a:gd name="T55" fmla="*/ 5399 h 8397"/>
                <a:gd name="T56" fmla="*/ 298 w 1568"/>
                <a:gd name="T57" fmla="*/ 5399 h 8397"/>
                <a:gd name="T58" fmla="*/ 298 w 1568"/>
                <a:gd name="T59" fmla="*/ 1181 h 8397"/>
                <a:gd name="T60" fmla="*/ 546 w 1568"/>
                <a:gd name="T61" fmla="*/ 933 h 8397"/>
                <a:gd name="T62" fmla="*/ 794 w 1568"/>
                <a:gd name="T63" fmla="*/ 1181 h 8397"/>
                <a:gd name="T64" fmla="*/ 794 w 1568"/>
                <a:gd name="T65" fmla="*/ 5399 h 8397"/>
                <a:gd name="T66" fmla="*/ 794 w 1568"/>
                <a:gd name="T67" fmla="*/ 5399 h 8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8397">
                  <a:moveTo>
                    <a:pt x="1420" y="5102"/>
                  </a:moveTo>
                  <a:cubicBezTo>
                    <a:pt x="1337" y="5102"/>
                    <a:pt x="1271" y="5168"/>
                    <a:pt x="1271" y="5251"/>
                  </a:cubicBezTo>
                  <a:lnTo>
                    <a:pt x="1271" y="7450"/>
                  </a:lnTo>
                  <a:lnTo>
                    <a:pt x="1092" y="7457"/>
                  </a:lnTo>
                  <a:lnTo>
                    <a:pt x="1092" y="1181"/>
                  </a:lnTo>
                  <a:cubicBezTo>
                    <a:pt x="1092" y="932"/>
                    <a:pt x="924" y="721"/>
                    <a:pt x="695" y="656"/>
                  </a:cubicBezTo>
                  <a:lnTo>
                    <a:pt x="695" y="149"/>
                  </a:lnTo>
                  <a:cubicBezTo>
                    <a:pt x="695" y="67"/>
                    <a:pt x="628" y="0"/>
                    <a:pt x="546" y="0"/>
                  </a:cubicBezTo>
                  <a:cubicBezTo>
                    <a:pt x="464" y="0"/>
                    <a:pt x="397" y="67"/>
                    <a:pt x="397" y="149"/>
                  </a:cubicBezTo>
                  <a:lnTo>
                    <a:pt x="397" y="656"/>
                  </a:lnTo>
                  <a:cubicBezTo>
                    <a:pt x="168" y="721"/>
                    <a:pt x="0" y="932"/>
                    <a:pt x="0" y="1181"/>
                  </a:cubicBezTo>
                  <a:lnTo>
                    <a:pt x="0" y="7930"/>
                  </a:lnTo>
                  <a:cubicBezTo>
                    <a:pt x="0" y="8187"/>
                    <a:pt x="210" y="8397"/>
                    <a:pt x="467" y="8397"/>
                  </a:cubicBezTo>
                  <a:lnTo>
                    <a:pt x="625" y="8397"/>
                  </a:lnTo>
                  <a:cubicBezTo>
                    <a:pt x="883" y="8397"/>
                    <a:pt x="1092" y="8187"/>
                    <a:pt x="1092" y="7930"/>
                  </a:cubicBezTo>
                  <a:lnTo>
                    <a:pt x="1092" y="7755"/>
                  </a:lnTo>
                  <a:lnTo>
                    <a:pt x="1426" y="7741"/>
                  </a:lnTo>
                  <a:cubicBezTo>
                    <a:pt x="1505" y="7738"/>
                    <a:pt x="1568" y="7673"/>
                    <a:pt x="1568" y="7593"/>
                  </a:cubicBezTo>
                  <a:lnTo>
                    <a:pt x="1568" y="5251"/>
                  </a:lnTo>
                  <a:cubicBezTo>
                    <a:pt x="1568" y="5168"/>
                    <a:pt x="1502" y="5102"/>
                    <a:pt x="1420" y="5102"/>
                  </a:cubicBezTo>
                  <a:close/>
                  <a:moveTo>
                    <a:pt x="794" y="7930"/>
                  </a:moveTo>
                  <a:cubicBezTo>
                    <a:pt x="794" y="8023"/>
                    <a:pt x="719" y="8099"/>
                    <a:pt x="626" y="8099"/>
                  </a:cubicBezTo>
                  <a:lnTo>
                    <a:pt x="467" y="8099"/>
                  </a:lnTo>
                  <a:cubicBezTo>
                    <a:pt x="374" y="8099"/>
                    <a:pt x="298" y="8023"/>
                    <a:pt x="298" y="7930"/>
                  </a:cubicBezTo>
                  <a:lnTo>
                    <a:pt x="298" y="5697"/>
                  </a:lnTo>
                  <a:lnTo>
                    <a:pt x="794" y="5697"/>
                  </a:lnTo>
                  <a:lnTo>
                    <a:pt x="794" y="7930"/>
                  </a:lnTo>
                  <a:close/>
                  <a:moveTo>
                    <a:pt x="794" y="5399"/>
                  </a:moveTo>
                  <a:lnTo>
                    <a:pt x="298" y="5399"/>
                  </a:lnTo>
                  <a:lnTo>
                    <a:pt x="298" y="1181"/>
                  </a:lnTo>
                  <a:cubicBezTo>
                    <a:pt x="298" y="1045"/>
                    <a:pt x="409" y="933"/>
                    <a:pt x="546" y="933"/>
                  </a:cubicBezTo>
                  <a:cubicBezTo>
                    <a:pt x="683" y="933"/>
                    <a:pt x="794" y="1045"/>
                    <a:pt x="794" y="1181"/>
                  </a:cubicBezTo>
                  <a:lnTo>
                    <a:pt x="794" y="5399"/>
                  </a:lnTo>
                  <a:close/>
                  <a:moveTo>
                    <a:pt x="794" y="539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4" name="Grupo 443">
            <a:extLst>
              <a:ext uri="{FF2B5EF4-FFF2-40B4-BE49-F238E27FC236}">
                <a16:creationId xmlns:a16="http://schemas.microsoft.com/office/drawing/2014/main" id="{92486FCD-CAF3-6622-CE0B-563B60C60787}"/>
              </a:ext>
            </a:extLst>
          </p:cNvPr>
          <p:cNvGrpSpPr/>
          <p:nvPr/>
        </p:nvGrpSpPr>
        <p:grpSpPr>
          <a:xfrm>
            <a:off x="900113" y="4195763"/>
            <a:ext cx="333375" cy="395288"/>
            <a:chOff x="900113" y="4195763"/>
            <a:chExt cx="333375" cy="395288"/>
          </a:xfrm>
          <a:solidFill>
            <a:schemeClr val="tx1"/>
          </a:solidFill>
        </p:grpSpPr>
        <p:sp>
          <p:nvSpPr>
            <p:cNvPr id="257" name="Freeform 57">
              <a:extLst>
                <a:ext uri="{FF2B5EF4-FFF2-40B4-BE49-F238E27FC236}">
                  <a16:creationId xmlns:a16="http://schemas.microsoft.com/office/drawing/2014/main" id="{566495A4-B273-79E8-5949-983525F55721}"/>
                </a:ext>
              </a:extLst>
            </p:cNvPr>
            <p:cNvSpPr>
              <a:spLocks noEditPoints="1"/>
            </p:cNvSpPr>
            <p:nvPr/>
          </p:nvSpPr>
          <p:spPr bwMode="auto">
            <a:xfrm>
              <a:off x="900113" y="4195763"/>
              <a:ext cx="333375" cy="395288"/>
            </a:xfrm>
            <a:custGeom>
              <a:avLst/>
              <a:gdLst>
                <a:gd name="T0" fmla="*/ 8576 w 8576"/>
                <a:gd name="T1" fmla="*/ 3802 h 10143"/>
                <a:gd name="T2" fmla="*/ 4775 w 8576"/>
                <a:gd name="T3" fmla="*/ 0 h 10143"/>
                <a:gd name="T4" fmla="*/ 974 w 8576"/>
                <a:gd name="T5" fmla="*/ 3802 h 10143"/>
                <a:gd name="T6" fmla="*/ 976 w 8576"/>
                <a:gd name="T7" fmla="*/ 3921 h 10143"/>
                <a:gd name="T8" fmla="*/ 36 w 8576"/>
                <a:gd name="T9" fmla="*/ 5799 h 10143"/>
                <a:gd name="T10" fmla="*/ 103 w 8576"/>
                <a:gd name="T11" fmla="*/ 5999 h 10143"/>
                <a:gd name="T12" fmla="*/ 973 w 8576"/>
                <a:gd name="T13" fmla="*/ 6434 h 10143"/>
                <a:gd name="T14" fmla="*/ 973 w 8576"/>
                <a:gd name="T15" fmla="*/ 7930 h 10143"/>
                <a:gd name="T16" fmla="*/ 1122 w 8576"/>
                <a:gd name="T17" fmla="*/ 8079 h 10143"/>
                <a:gd name="T18" fmla="*/ 3102 w 8576"/>
                <a:gd name="T19" fmla="*/ 8079 h 10143"/>
                <a:gd name="T20" fmla="*/ 3357 w 8576"/>
                <a:gd name="T21" fmla="*/ 10014 h 10143"/>
                <a:gd name="T22" fmla="*/ 3504 w 8576"/>
                <a:gd name="T23" fmla="*/ 10143 h 10143"/>
                <a:gd name="T24" fmla="*/ 3524 w 8576"/>
                <a:gd name="T25" fmla="*/ 10142 h 10143"/>
                <a:gd name="T26" fmla="*/ 3652 w 8576"/>
                <a:gd name="T27" fmla="*/ 9975 h 10143"/>
                <a:gd name="T28" fmla="*/ 3380 w 8576"/>
                <a:gd name="T29" fmla="*/ 7911 h 10143"/>
                <a:gd name="T30" fmla="*/ 3232 w 8576"/>
                <a:gd name="T31" fmla="*/ 7781 h 10143"/>
                <a:gd name="T32" fmla="*/ 1271 w 8576"/>
                <a:gd name="T33" fmla="*/ 7781 h 10143"/>
                <a:gd name="T34" fmla="*/ 1271 w 8576"/>
                <a:gd name="T35" fmla="*/ 6342 h 10143"/>
                <a:gd name="T36" fmla="*/ 1189 w 8576"/>
                <a:gd name="T37" fmla="*/ 6209 h 10143"/>
                <a:gd name="T38" fmla="*/ 369 w 8576"/>
                <a:gd name="T39" fmla="*/ 5799 h 10143"/>
                <a:gd name="T40" fmla="*/ 1242 w 8576"/>
                <a:gd name="T41" fmla="*/ 4053 h 10143"/>
                <a:gd name="T42" fmla="*/ 1275 w 8576"/>
                <a:gd name="T43" fmla="*/ 3954 h 10143"/>
                <a:gd name="T44" fmla="*/ 1271 w 8576"/>
                <a:gd name="T45" fmla="*/ 3802 h 10143"/>
                <a:gd name="T46" fmla="*/ 4775 w 8576"/>
                <a:gd name="T47" fmla="*/ 298 h 10143"/>
                <a:gd name="T48" fmla="*/ 8278 w 8576"/>
                <a:gd name="T49" fmla="*/ 3802 h 10143"/>
                <a:gd name="T50" fmla="*/ 7040 w 8576"/>
                <a:gd name="T51" fmla="*/ 6474 h 10143"/>
                <a:gd name="T52" fmla="*/ 6989 w 8576"/>
                <a:gd name="T53" fmla="*/ 6609 h 10143"/>
                <a:gd name="T54" fmla="*/ 7118 w 8576"/>
                <a:gd name="T55" fmla="*/ 7495 h 10143"/>
                <a:gd name="T56" fmla="*/ 7287 w 8576"/>
                <a:gd name="T57" fmla="*/ 7621 h 10143"/>
                <a:gd name="T58" fmla="*/ 7412 w 8576"/>
                <a:gd name="T59" fmla="*/ 7452 h 10143"/>
                <a:gd name="T60" fmla="*/ 7295 w 8576"/>
                <a:gd name="T61" fmla="*/ 6647 h 10143"/>
                <a:gd name="T62" fmla="*/ 8576 w 8576"/>
                <a:gd name="T63" fmla="*/ 3802 h 10143"/>
                <a:gd name="T64" fmla="*/ 8576 w 8576"/>
                <a:gd name="T65" fmla="*/ 3802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76" h="10143">
                  <a:moveTo>
                    <a:pt x="8576" y="3802"/>
                  </a:moveTo>
                  <a:cubicBezTo>
                    <a:pt x="8576" y="1706"/>
                    <a:pt x="6871" y="0"/>
                    <a:pt x="4775" y="0"/>
                  </a:cubicBezTo>
                  <a:cubicBezTo>
                    <a:pt x="2679" y="0"/>
                    <a:pt x="974" y="1706"/>
                    <a:pt x="974" y="3802"/>
                  </a:cubicBezTo>
                  <a:cubicBezTo>
                    <a:pt x="974" y="3840"/>
                    <a:pt x="974" y="3879"/>
                    <a:pt x="976" y="3921"/>
                  </a:cubicBezTo>
                  <a:lnTo>
                    <a:pt x="36" y="5799"/>
                  </a:lnTo>
                  <a:cubicBezTo>
                    <a:pt x="0" y="5873"/>
                    <a:pt x="29" y="5962"/>
                    <a:pt x="103" y="5999"/>
                  </a:cubicBezTo>
                  <a:lnTo>
                    <a:pt x="973" y="6434"/>
                  </a:lnTo>
                  <a:lnTo>
                    <a:pt x="973" y="7930"/>
                  </a:lnTo>
                  <a:cubicBezTo>
                    <a:pt x="973" y="8012"/>
                    <a:pt x="1040" y="8079"/>
                    <a:pt x="1122" y="8079"/>
                  </a:cubicBezTo>
                  <a:lnTo>
                    <a:pt x="3102" y="8079"/>
                  </a:lnTo>
                  <a:lnTo>
                    <a:pt x="3357" y="10014"/>
                  </a:lnTo>
                  <a:cubicBezTo>
                    <a:pt x="3367" y="10089"/>
                    <a:pt x="3431" y="10143"/>
                    <a:pt x="3504" y="10143"/>
                  </a:cubicBezTo>
                  <a:cubicBezTo>
                    <a:pt x="3511" y="10143"/>
                    <a:pt x="3517" y="10143"/>
                    <a:pt x="3524" y="10142"/>
                  </a:cubicBezTo>
                  <a:cubicBezTo>
                    <a:pt x="3605" y="10131"/>
                    <a:pt x="3663" y="10057"/>
                    <a:pt x="3652" y="9975"/>
                  </a:cubicBezTo>
                  <a:lnTo>
                    <a:pt x="3380" y="7911"/>
                  </a:lnTo>
                  <a:cubicBezTo>
                    <a:pt x="3370" y="7837"/>
                    <a:pt x="3307" y="7781"/>
                    <a:pt x="3232" y="7781"/>
                  </a:cubicBezTo>
                  <a:lnTo>
                    <a:pt x="1271" y="7781"/>
                  </a:lnTo>
                  <a:lnTo>
                    <a:pt x="1271" y="6342"/>
                  </a:lnTo>
                  <a:cubicBezTo>
                    <a:pt x="1271" y="6286"/>
                    <a:pt x="1239" y="6234"/>
                    <a:pt x="1189" y="6209"/>
                  </a:cubicBezTo>
                  <a:lnTo>
                    <a:pt x="369" y="5799"/>
                  </a:lnTo>
                  <a:lnTo>
                    <a:pt x="1242" y="4053"/>
                  </a:lnTo>
                  <a:cubicBezTo>
                    <a:pt x="1265" y="4025"/>
                    <a:pt x="1276" y="3990"/>
                    <a:pt x="1275" y="3954"/>
                  </a:cubicBezTo>
                  <a:cubicBezTo>
                    <a:pt x="1272" y="3899"/>
                    <a:pt x="1271" y="3849"/>
                    <a:pt x="1271" y="3802"/>
                  </a:cubicBezTo>
                  <a:cubicBezTo>
                    <a:pt x="1271" y="1870"/>
                    <a:pt x="2843" y="298"/>
                    <a:pt x="4775" y="298"/>
                  </a:cubicBezTo>
                  <a:cubicBezTo>
                    <a:pt x="6706" y="298"/>
                    <a:pt x="8278" y="1870"/>
                    <a:pt x="8278" y="3802"/>
                  </a:cubicBezTo>
                  <a:cubicBezTo>
                    <a:pt x="8278" y="4832"/>
                    <a:pt x="7827" y="5806"/>
                    <a:pt x="7040" y="6474"/>
                  </a:cubicBezTo>
                  <a:cubicBezTo>
                    <a:pt x="7000" y="6507"/>
                    <a:pt x="6981" y="6558"/>
                    <a:pt x="6989" y="6609"/>
                  </a:cubicBezTo>
                  <a:lnTo>
                    <a:pt x="7118" y="7495"/>
                  </a:lnTo>
                  <a:cubicBezTo>
                    <a:pt x="7130" y="7576"/>
                    <a:pt x="7205" y="7632"/>
                    <a:pt x="7287" y="7621"/>
                  </a:cubicBezTo>
                  <a:cubicBezTo>
                    <a:pt x="7368" y="7609"/>
                    <a:pt x="7424" y="7533"/>
                    <a:pt x="7412" y="7452"/>
                  </a:cubicBezTo>
                  <a:lnTo>
                    <a:pt x="7295" y="6647"/>
                  </a:lnTo>
                  <a:cubicBezTo>
                    <a:pt x="8110" y="5924"/>
                    <a:pt x="8576" y="4892"/>
                    <a:pt x="8576" y="3802"/>
                  </a:cubicBezTo>
                  <a:close/>
                  <a:moveTo>
                    <a:pt x="8576" y="380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8" name="Freeform 58">
              <a:extLst>
                <a:ext uri="{FF2B5EF4-FFF2-40B4-BE49-F238E27FC236}">
                  <a16:creationId xmlns:a16="http://schemas.microsoft.com/office/drawing/2014/main" id="{F0CE1CB2-8DDD-3BF7-3AAB-67FFFAB7A550}"/>
                </a:ext>
              </a:extLst>
            </p:cNvPr>
            <p:cNvSpPr>
              <a:spLocks noEditPoints="1"/>
            </p:cNvSpPr>
            <p:nvPr/>
          </p:nvSpPr>
          <p:spPr bwMode="auto">
            <a:xfrm>
              <a:off x="1181100" y="4505325"/>
              <a:ext cx="22225" cy="85725"/>
            </a:xfrm>
            <a:custGeom>
              <a:avLst/>
              <a:gdLst>
                <a:gd name="T0" fmla="*/ 583 w 595"/>
                <a:gd name="T1" fmla="*/ 2035 h 2205"/>
                <a:gd name="T2" fmla="*/ 306 w 595"/>
                <a:gd name="T3" fmla="*/ 138 h 2205"/>
                <a:gd name="T4" fmla="*/ 138 w 595"/>
                <a:gd name="T5" fmla="*/ 12 h 2205"/>
                <a:gd name="T6" fmla="*/ 12 w 595"/>
                <a:gd name="T7" fmla="*/ 181 h 2205"/>
                <a:gd name="T8" fmla="*/ 289 w 595"/>
                <a:gd name="T9" fmla="*/ 2078 h 2205"/>
                <a:gd name="T10" fmla="*/ 436 w 595"/>
                <a:gd name="T11" fmla="*/ 2205 h 2205"/>
                <a:gd name="T12" fmla="*/ 457 w 595"/>
                <a:gd name="T13" fmla="*/ 2204 h 2205"/>
                <a:gd name="T14" fmla="*/ 583 w 595"/>
                <a:gd name="T15" fmla="*/ 2035 h 2205"/>
                <a:gd name="T16" fmla="*/ 583 w 595"/>
                <a:gd name="T17" fmla="*/ 2035 h 2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5" h="2205">
                  <a:moveTo>
                    <a:pt x="583" y="2035"/>
                  </a:moveTo>
                  <a:lnTo>
                    <a:pt x="306" y="138"/>
                  </a:lnTo>
                  <a:cubicBezTo>
                    <a:pt x="295" y="57"/>
                    <a:pt x="219" y="0"/>
                    <a:pt x="138" y="12"/>
                  </a:cubicBezTo>
                  <a:cubicBezTo>
                    <a:pt x="56" y="24"/>
                    <a:pt x="0" y="100"/>
                    <a:pt x="12" y="181"/>
                  </a:cubicBezTo>
                  <a:lnTo>
                    <a:pt x="289" y="2078"/>
                  </a:lnTo>
                  <a:cubicBezTo>
                    <a:pt x="300" y="2152"/>
                    <a:pt x="363" y="2205"/>
                    <a:pt x="436" y="2205"/>
                  </a:cubicBezTo>
                  <a:cubicBezTo>
                    <a:pt x="443" y="2205"/>
                    <a:pt x="450" y="2205"/>
                    <a:pt x="457" y="2204"/>
                  </a:cubicBezTo>
                  <a:cubicBezTo>
                    <a:pt x="539" y="2192"/>
                    <a:pt x="595" y="2116"/>
                    <a:pt x="583" y="2035"/>
                  </a:cubicBezTo>
                  <a:close/>
                  <a:moveTo>
                    <a:pt x="583" y="20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9" name="Freeform 59">
              <a:extLst>
                <a:ext uri="{FF2B5EF4-FFF2-40B4-BE49-F238E27FC236}">
                  <a16:creationId xmlns:a16="http://schemas.microsoft.com/office/drawing/2014/main" id="{146609D9-A3BC-B7C9-B7C2-746B2FF3280A}"/>
                </a:ext>
              </a:extLst>
            </p:cNvPr>
            <p:cNvSpPr>
              <a:spLocks noEditPoints="1"/>
            </p:cNvSpPr>
            <p:nvPr/>
          </p:nvSpPr>
          <p:spPr bwMode="auto">
            <a:xfrm>
              <a:off x="993775" y="4251325"/>
              <a:ext cx="184150" cy="184150"/>
            </a:xfrm>
            <a:custGeom>
              <a:avLst/>
              <a:gdLst>
                <a:gd name="T0" fmla="*/ 2372 w 4744"/>
                <a:gd name="T1" fmla="*/ 0 h 4744"/>
                <a:gd name="T2" fmla="*/ 0 w 4744"/>
                <a:gd name="T3" fmla="*/ 2372 h 4744"/>
                <a:gd name="T4" fmla="*/ 2372 w 4744"/>
                <a:gd name="T5" fmla="*/ 4744 h 4744"/>
                <a:gd name="T6" fmla="*/ 4744 w 4744"/>
                <a:gd name="T7" fmla="*/ 2372 h 4744"/>
                <a:gd name="T8" fmla="*/ 2372 w 4744"/>
                <a:gd name="T9" fmla="*/ 0 h 4744"/>
                <a:gd name="T10" fmla="*/ 3445 w 4744"/>
                <a:gd name="T11" fmla="*/ 1827 h 4744"/>
                <a:gd name="T12" fmla="*/ 4446 w 4744"/>
                <a:gd name="T13" fmla="*/ 2372 h 4744"/>
                <a:gd name="T14" fmla="*/ 3445 w 4744"/>
                <a:gd name="T15" fmla="*/ 2917 h 4744"/>
                <a:gd name="T16" fmla="*/ 3473 w 4744"/>
                <a:gd name="T17" fmla="*/ 2372 h 4744"/>
                <a:gd name="T18" fmla="*/ 3445 w 4744"/>
                <a:gd name="T19" fmla="*/ 1827 h 4744"/>
                <a:gd name="T20" fmla="*/ 4379 w 4744"/>
                <a:gd name="T21" fmla="*/ 1850 h 4744"/>
                <a:gd name="T22" fmla="*/ 3994 w 4744"/>
                <a:gd name="T23" fmla="*/ 1670 h 4744"/>
                <a:gd name="T24" fmla="*/ 3403 w 4744"/>
                <a:gd name="T25" fmla="*/ 1517 h 4744"/>
                <a:gd name="T26" fmla="*/ 3182 w 4744"/>
                <a:gd name="T27" fmla="*/ 741 h 4744"/>
                <a:gd name="T28" fmla="*/ 2993 w 4744"/>
                <a:gd name="T29" fmla="*/ 392 h 4744"/>
                <a:gd name="T30" fmla="*/ 4379 w 4744"/>
                <a:gd name="T31" fmla="*/ 1850 h 4744"/>
                <a:gd name="T32" fmla="*/ 3176 w 4744"/>
                <a:gd name="T33" fmla="*/ 2372 h 4744"/>
                <a:gd name="T34" fmla="*/ 3140 w 4744"/>
                <a:gd name="T35" fmla="*/ 2968 h 4744"/>
                <a:gd name="T36" fmla="*/ 2372 w 4744"/>
                <a:gd name="T37" fmla="*/ 3017 h 4744"/>
                <a:gd name="T38" fmla="*/ 1603 w 4744"/>
                <a:gd name="T39" fmla="*/ 2968 h 4744"/>
                <a:gd name="T40" fmla="*/ 1568 w 4744"/>
                <a:gd name="T41" fmla="*/ 2372 h 4744"/>
                <a:gd name="T42" fmla="*/ 1603 w 4744"/>
                <a:gd name="T43" fmla="*/ 1775 h 4744"/>
                <a:gd name="T44" fmla="*/ 2372 w 4744"/>
                <a:gd name="T45" fmla="*/ 1726 h 4744"/>
                <a:gd name="T46" fmla="*/ 3140 w 4744"/>
                <a:gd name="T47" fmla="*/ 1775 h 4744"/>
                <a:gd name="T48" fmla="*/ 3176 w 4744"/>
                <a:gd name="T49" fmla="*/ 2372 h 4744"/>
                <a:gd name="T50" fmla="*/ 2372 w 4744"/>
                <a:gd name="T51" fmla="*/ 297 h 4744"/>
                <a:gd name="T52" fmla="*/ 3092 w 4744"/>
                <a:gd name="T53" fmla="*/ 1470 h 4744"/>
                <a:gd name="T54" fmla="*/ 2372 w 4744"/>
                <a:gd name="T55" fmla="*/ 1429 h 4744"/>
                <a:gd name="T56" fmla="*/ 1652 w 4744"/>
                <a:gd name="T57" fmla="*/ 1470 h 4744"/>
                <a:gd name="T58" fmla="*/ 2372 w 4744"/>
                <a:gd name="T59" fmla="*/ 297 h 4744"/>
                <a:gd name="T60" fmla="*/ 1751 w 4744"/>
                <a:gd name="T61" fmla="*/ 392 h 4744"/>
                <a:gd name="T62" fmla="*/ 1561 w 4744"/>
                <a:gd name="T63" fmla="*/ 741 h 4744"/>
                <a:gd name="T64" fmla="*/ 1341 w 4744"/>
                <a:gd name="T65" fmla="*/ 1517 h 4744"/>
                <a:gd name="T66" fmla="*/ 750 w 4744"/>
                <a:gd name="T67" fmla="*/ 1670 h 4744"/>
                <a:gd name="T68" fmla="*/ 364 w 4744"/>
                <a:gd name="T69" fmla="*/ 1850 h 4744"/>
                <a:gd name="T70" fmla="*/ 1751 w 4744"/>
                <a:gd name="T71" fmla="*/ 392 h 4744"/>
                <a:gd name="T72" fmla="*/ 1298 w 4744"/>
                <a:gd name="T73" fmla="*/ 1827 h 4744"/>
                <a:gd name="T74" fmla="*/ 1270 w 4744"/>
                <a:gd name="T75" fmla="*/ 2372 h 4744"/>
                <a:gd name="T76" fmla="*/ 1298 w 4744"/>
                <a:gd name="T77" fmla="*/ 2917 h 4744"/>
                <a:gd name="T78" fmla="*/ 297 w 4744"/>
                <a:gd name="T79" fmla="*/ 2372 h 4744"/>
                <a:gd name="T80" fmla="*/ 1298 w 4744"/>
                <a:gd name="T81" fmla="*/ 1827 h 4744"/>
                <a:gd name="T82" fmla="*/ 364 w 4744"/>
                <a:gd name="T83" fmla="*/ 2894 h 4744"/>
                <a:gd name="T84" fmla="*/ 750 w 4744"/>
                <a:gd name="T85" fmla="*/ 3073 h 4744"/>
                <a:gd name="T86" fmla="*/ 1341 w 4744"/>
                <a:gd name="T87" fmla="*/ 3227 h 4744"/>
                <a:gd name="T88" fmla="*/ 1561 w 4744"/>
                <a:gd name="T89" fmla="*/ 4002 h 4744"/>
                <a:gd name="T90" fmla="*/ 1751 w 4744"/>
                <a:gd name="T91" fmla="*/ 4351 h 4744"/>
                <a:gd name="T92" fmla="*/ 364 w 4744"/>
                <a:gd name="T93" fmla="*/ 2894 h 4744"/>
                <a:gd name="T94" fmla="*/ 2372 w 4744"/>
                <a:gd name="T95" fmla="*/ 4446 h 4744"/>
                <a:gd name="T96" fmla="*/ 1652 w 4744"/>
                <a:gd name="T97" fmla="*/ 3273 h 4744"/>
                <a:gd name="T98" fmla="*/ 2372 w 4744"/>
                <a:gd name="T99" fmla="*/ 3314 h 4744"/>
                <a:gd name="T100" fmla="*/ 3092 w 4744"/>
                <a:gd name="T101" fmla="*/ 3273 h 4744"/>
                <a:gd name="T102" fmla="*/ 2372 w 4744"/>
                <a:gd name="T103" fmla="*/ 4446 h 4744"/>
                <a:gd name="T104" fmla="*/ 2993 w 4744"/>
                <a:gd name="T105" fmla="*/ 4351 h 4744"/>
                <a:gd name="T106" fmla="*/ 3182 w 4744"/>
                <a:gd name="T107" fmla="*/ 4002 h 4744"/>
                <a:gd name="T108" fmla="*/ 3403 w 4744"/>
                <a:gd name="T109" fmla="*/ 3226 h 4744"/>
                <a:gd name="T110" fmla="*/ 3994 w 4744"/>
                <a:gd name="T111" fmla="*/ 3073 h 4744"/>
                <a:gd name="T112" fmla="*/ 4379 w 4744"/>
                <a:gd name="T113" fmla="*/ 2894 h 4744"/>
                <a:gd name="T114" fmla="*/ 2993 w 4744"/>
                <a:gd name="T115" fmla="*/ 4351 h 4744"/>
                <a:gd name="T116" fmla="*/ 2993 w 4744"/>
                <a:gd name="T117" fmla="*/ 4351 h 4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44" h="4744">
                  <a:moveTo>
                    <a:pt x="2372" y="0"/>
                  </a:moveTo>
                  <a:cubicBezTo>
                    <a:pt x="1064" y="0"/>
                    <a:pt x="0" y="1064"/>
                    <a:pt x="0" y="2372"/>
                  </a:cubicBezTo>
                  <a:cubicBezTo>
                    <a:pt x="0" y="3680"/>
                    <a:pt x="1064" y="4744"/>
                    <a:pt x="2372" y="4744"/>
                  </a:cubicBezTo>
                  <a:cubicBezTo>
                    <a:pt x="3680" y="4744"/>
                    <a:pt x="4744" y="3680"/>
                    <a:pt x="4744" y="2372"/>
                  </a:cubicBezTo>
                  <a:cubicBezTo>
                    <a:pt x="4744" y="1064"/>
                    <a:pt x="3680" y="0"/>
                    <a:pt x="2372" y="0"/>
                  </a:cubicBezTo>
                  <a:close/>
                  <a:moveTo>
                    <a:pt x="3445" y="1827"/>
                  </a:moveTo>
                  <a:cubicBezTo>
                    <a:pt x="4082" y="1957"/>
                    <a:pt x="4446" y="2189"/>
                    <a:pt x="4446" y="2372"/>
                  </a:cubicBezTo>
                  <a:cubicBezTo>
                    <a:pt x="4446" y="2555"/>
                    <a:pt x="4082" y="2787"/>
                    <a:pt x="3445" y="2917"/>
                  </a:cubicBezTo>
                  <a:cubicBezTo>
                    <a:pt x="3464" y="2740"/>
                    <a:pt x="3473" y="2558"/>
                    <a:pt x="3473" y="2372"/>
                  </a:cubicBezTo>
                  <a:cubicBezTo>
                    <a:pt x="3473" y="2186"/>
                    <a:pt x="3464" y="2003"/>
                    <a:pt x="3445" y="1827"/>
                  </a:cubicBezTo>
                  <a:close/>
                  <a:moveTo>
                    <a:pt x="4379" y="1850"/>
                  </a:moveTo>
                  <a:cubicBezTo>
                    <a:pt x="4279" y="1787"/>
                    <a:pt x="4152" y="1727"/>
                    <a:pt x="3994" y="1670"/>
                  </a:cubicBezTo>
                  <a:cubicBezTo>
                    <a:pt x="3817" y="1607"/>
                    <a:pt x="3618" y="1556"/>
                    <a:pt x="3403" y="1517"/>
                  </a:cubicBezTo>
                  <a:cubicBezTo>
                    <a:pt x="3353" y="1230"/>
                    <a:pt x="3279" y="967"/>
                    <a:pt x="3182" y="741"/>
                  </a:cubicBezTo>
                  <a:cubicBezTo>
                    <a:pt x="3125" y="608"/>
                    <a:pt x="3061" y="491"/>
                    <a:pt x="2993" y="392"/>
                  </a:cubicBezTo>
                  <a:cubicBezTo>
                    <a:pt x="3670" y="605"/>
                    <a:pt x="4199" y="1158"/>
                    <a:pt x="4379" y="1850"/>
                  </a:cubicBezTo>
                  <a:close/>
                  <a:moveTo>
                    <a:pt x="3176" y="2372"/>
                  </a:moveTo>
                  <a:cubicBezTo>
                    <a:pt x="3176" y="2582"/>
                    <a:pt x="3163" y="2782"/>
                    <a:pt x="3140" y="2968"/>
                  </a:cubicBezTo>
                  <a:cubicBezTo>
                    <a:pt x="2910" y="2999"/>
                    <a:pt x="2653" y="3017"/>
                    <a:pt x="2372" y="3017"/>
                  </a:cubicBezTo>
                  <a:cubicBezTo>
                    <a:pt x="2091" y="3017"/>
                    <a:pt x="1834" y="2999"/>
                    <a:pt x="1603" y="2968"/>
                  </a:cubicBezTo>
                  <a:cubicBezTo>
                    <a:pt x="1580" y="2782"/>
                    <a:pt x="1568" y="2582"/>
                    <a:pt x="1568" y="2372"/>
                  </a:cubicBezTo>
                  <a:cubicBezTo>
                    <a:pt x="1568" y="2161"/>
                    <a:pt x="1580" y="1961"/>
                    <a:pt x="1603" y="1775"/>
                  </a:cubicBezTo>
                  <a:cubicBezTo>
                    <a:pt x="1834" y="1744"/>
                    <a:pt x="2091" y="1726"/>
                    <a:pt x="2372" y="1726"/>
                  </a:cubicBezTo>
                  <a:cubicBezTo>
                    <a:pt x="2653" y="1726"/>
                    <a:pt x="2910" y="1744"/>
                    <a:pt x="3140" y="1775"/>
                  </a:cubicBezTo>
                  <a:cubicBezTo>
                    <a:pt x="3163" y="1961"/>
                    <a:pt x="3176" y="2161"/>
                    <a:pt x="3176" y="2372"/>
                  </a:cubicBezTo>
                  <a:close/>
                  <a:moveTo>
                    <a:pt x="2372" y="297"/>
                  </a:moveTo>
                  <a:cubicBezTo>
                    <a:pt x="2649" y="297"/>
                    <a:pt x="2949" y="751"/>
                    <a:pt x="3092" y="1470"/>
                  </a:cubicBezTo>
                  <a:cubicBezTo>
                    <a:pt x="2862" y="1443"/>
                    <a:pt x="2620" y="1429"/>
                    <a:pt x="2372" y="1429"/>
                  </a:cubicBezTo>
                  <a:cubicBezTo>
                    <a:pt x="2123" y="1429"/>
                    <a:pt x="1881" y="1443"/>
                    <a:pt x="1652" y="1470"/>
                  </a:cubicBezTo>
                  <a:cubicBezTo>
                    <a:pt x="1794" y="751"/>
                    <a:pt x="2094" y="297"/>
                    <a:pt x="2372" y="297"/>
                  </a:cubicBezTo>
                  <a:close/>
                  <a:moveTo>
                    <a:pt x="1751" y="392"/>
                  </a:moveTo>
                  <a:cubicBezTo>
                    <a:pt x="1682" y="491"/>
                    <a:pt x="1618" y="608"/>
                    <a:pt x="1561" y="741"/>
                  </a:cubicBezTo>
                  <a:cubicBezTo>
                    <a:pt x="1464" y="967"/>
                    <a:pt x="1390" y="1230"/>
                    <a:pt x="1341" y="1517"/>
                  </a:cubicBezTo>
                  <a:cubicBezTo>
                    <a:pt x="1125" y="1556"/>
                    <a:pt x="926" y="1607"/>
                    <a:pt x="750" y="1670"/>
                  </a:cubicBezTo>
                  <a:cubicBezTo>
                    <a:pt x="591" y="1727"/>
                    <a:pt x="464" y="1787"/>
                    <a:pt x="364" y="1850"/>
                  </a:cubicBezTo>
                  <a:cubicBezTo>
                    <a:pt x="544" y="1158"/>
                    <a:pt x="1073" y="605"/>
                    <a:pt x="1751" y="392"/>
                  </a:cubicBezTo>
                  <a:close/>
                  <a:moveTo>
                    <a:pt x="1298" y="1827"/>
                  </a:moveTo>
                  <a:cubicBezTo>
                    <a:pt x="1280" y="2003"/>
                    <a:pt x="1270" y="2186"/>
                    <a:pt x="1270" y="2372"/>
                  </a:cubicBezTo>
                  <a:cubicBezTo>
                    <a:pt x="1270" y="2558"/>
                    <a:pt x="1280" y="2740"/>
                    <a:pt x="1298" y="2917"/>
                  </a:cubicBezTo>
                  <a:cubicBezTo>
                    <a:pt x="662" y="2787"/>
                    <a:pt x="297" y="2555"/>
                    <a:pt x="297" y="2372"/>
                  </a:cubicBezTo>
                  <a:cubicBezTo>
                    <a:pt x="297" y="2189"/>
                    <a:pt x="662" y="1956"/>
                    <a:pt x="1298" y="1827"/>
                  </a:cubicBezTo>
                  <a:close/>
                  <a:moveTo>
                    <a:pt x="364" y="2894"/>
                  </a:moveTo>
                  <a:cubicBezTo>
                    <a:pt x="464" y="2956"/>
                    <a:pt x="591" y="3016"/>
                    <a:pt x="750" y="3073"/>
                  </a:cubicBezTo>
                  <a:cubicBezTo>
                    <a:pt x="926" y="3136"/>
                    <a:pt x="1125" y="3187"/>
                    <a:pt x="1341" y="3227"/>
                  </a:cubicBezTo>
                  <a:cubicBezTo>
                    <a:pt x="1390" y="3513"/>
                    <a:pt x="1464" y="3776"/>
                    <a:pt x="1561" y="4002"/>
                  </a:cubicBezTo>
                  <a:cubicBezTo>
                    <a:pt x="1618" y="4136"/>
                    <a:pt x="1682" y="4252"/>
                    <a:pt x="1751" y="4351"/>
                  </a:cubicBezTo>
                  <a:cubicBezTo>
                    <a:pt x="1073" y="4138"/>
                    <a:pt x="544" y="3585"/>
                    <a:pt x="364" y="2894"/>
                  </a:cubicBezTo>
                  <a:close/>
                  <a:moveTo>
                    <a:pt x="2372" y="4446"/>
                  </a:moveTo>
                  <a:cubicBezTo>
                    <a:pt x="2094" y="4446"/>
                    <a:pt x="1794" y="3993"/>
                    <a:pt x="1652" y="3273"/>
                  </a:cubicBezTo>
                  <a:cubicBezTo>
                    <a:pt x="1881" y="3300"/>
                    <a:pt x="2123" y="3314"/>
                    <a:pt x="2372" y="3314"/>
                  </a:cubicBezTo>
                  <a:cubicBezTo>
                    <a:pt x="2620" y="3314"/>
                    <a:pt x="2862" y="3300"/>
                    <a:pt x="3092" y="3273"/>
                  </a:cubicBezTo>
                  <a:cubicBezTo>
                    <a:pt x="2949" y="3993"/>
                    <a:pt x="2649" y="4446"/>
                    <a:pt x="2372" y="4446"/>
                  </a:cubicBezTo>
                  <a:close/>
                  <a:moveTo>
                    <a:pt x="2993" y="4351"/>
                  </a:moveTo>
                  <a:cubicBezTo>
                    <a:pt x="3062" y="4252"/>
                    <a:pt x="3125" y="4135"/>
                    <a:pt x="3182" y="4002"/>
                  </a:cubicBezTo>
                  <a:cubicBezTo>
                    <a:pt x="3279" y="3776"/>
                    <a:pt x="3353" y="3513"/>
                    <a:pt x="3403" y="3226"/>
                  </a:cubicBezTo>
                  <a:cubicBezTo>
                    <a:pt x="3618" y="3187"/>
                    <a:pt x="3817" y="3136"/>
                    <a:pt x="3994" y="3073"/>
                  </a:cubicBezTo>
                  <a:cubicBezTo>
                    <a:pt x="4152" y="3016"/>
                    <a:pt x="4279" y="2956"/>
                    <a:pt x="4379" y="2894"/>
                  </a:cubicBezTo>
                  <a:cubicBezTo>
                    <a:pt x="4199" y="3585"/>
                    <a:pt x="3670" y="4138"/>
                    <a:pt x="2993" y="4351"/>
                  </a:cubicBezTo>
                  <a:close/>
                  <a:moveTo>
                    <a:pt x="2993" y="435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3" name="Grupo 442">
            <a:extLst>
              <a:ext uri="{FF2B5EF4-FFF2-40B4-BE49-F238E27FC236}">
                <a16:creationId xmlns:a16="http://schemas.microsoft.com/office/drawing/2014/main" id="{545DB10E-EC18-4133-F47D-CED847C084A4}"/>
              </a:ext>
            </a:extLst>
          </p:cNvPr>
          <p:cNvGrpSpPr/>
          <p:nvPr/>
        </p:nvGrpSpPr>
        <p:grpSpPr>
          <a:xfrm>
            <a:off x="7786688" y="3559175"/>
            <a:ext cx="393700" cy="369888"/>
            <a:chOff x="7786688" y="3559175"/>
            <a:chExt cx="393700" cy="369888"/>
          </a:xfrm>
          <a:solidFill>
            <a:schemeClr val="tx1"/>
          </a:solidFill>
        </p:grpSpPr>
        <p:sp>
          <p:nvSpPr>
            <p:cNvPr id="260" name="Freeform 60">
              <a:extLst>
                <a:ext uri="{FF2B5EF4-FFF2-40B4-BE49-F238E27FC236}">
                  <a16:creationId xmlns:a16="http://schemas.microsoft.com/office/drawing/2014/main" id="{46C271B1-7815-7337-C90E-6AB8FEAA1375}"/>
                </a:ext>
              </a:extLst>
            </p:cNvPr>
            <p:cNvSpPr>
              <a:spLocks noEditPoints="1"/>
            </p:cNvSpPr>
            <p:nvPr/>
          </p:nvSpPr>
          <p:spPr bwMode="auto">
            <a:xfrm>
              <a:off x="7786688" y="3559175"/>
              <a:ext cx="393700" cy="369888"/>
            </a:xfrm>
            <a:custGeom>
              <a:avLst/>
              <a:gdLst>
                <a:gd name="T0" fmla="*/ 9994 w 10143"/>
                <a:gd name="T1" fmla="*/ 1588 h 9508"/>
                <a:gd name="T2" fmla="*/ 9826 w 10143"/>
                <a:gd name="T3" fmla="*/ 1588 h 9508"/>
                <a:gd name="T4" fmla="*/ 9826 w 10143"/>
                <a:gd name="T5" fmla="*/ 149 h 9508"/>
                <a:gd name="T6" fmla="*/ 9677 w 10143"/>
                <a:gd name="T7" fmla="*/ 0 h 9508"/>
                <a:gd name="T8" fmla="*/ 784 w 10143"/>
                <a:gd name="T9" fmla="*/ 0 h 9508"/>
                <a:gd name="T10" fmla="*/ 635 w 10143"/>
                <a:gd name="T11" fmla="*/ 149 h 9508"/>
                <a:gd name="T12" fmla="*/ 635 w 10143"/>
                <a:gd name="T13" fmla="*/ 794 h 9508"/>
                <a:gd name="T14" fmla="*/ 149 w 10143"/>
                <a:gd name="T15" fmla="*/ 794 h 9508"/>
                <a:gd name="T16" fmla="*/ 0 w 10143"/>
                <a:gd name="T17" fmla="*/ 943 h 9508"/>
                <a:gd name="T18" fmla="*/ 0 w 10143"/>
                <a:gd name="T19" fmla="*/ 9359 h 9508"/>
                <a:gd name="T20" fmla="*/ 149 w 10143"/>
                <a:gd name="T21" fmla="*/ 9508 h 9508"/>
                <a:gd name="T22" fmla="*/ 9995 w 10143"/>
                <a:gd name="T23" fmla="*/ 9508 h 9508"/>
                <a:gd name="T24" fmla="*/ 10143 w 10143"/>
                <a:gd name="T25" fmla="*/ 9359 h 9508"/>
                <a:gd name="T26" fmla="*/ 10143 w 10143"/>
                <a:gd name="T27" fmla="*/ 1737 h 9508"/>
                <a:gd name="T28" fmla="*/ 9994 w 10143"/>
                <a:gd name="T29" fmla="*/ 1588 h 9508"/>
                <a:gd name="T30" fmla="*/ 933 w 10143"/>
                <a:gd name="T31" fmla="*/ 298 h 9508"/>
                <a:gd name="T32" fmla="*/ 9528 w 10143"/>
                <a:gd name="T33" fmla="*/ 298 h 9508"/>
                <a:gd name="T34" fmla="*/ 9528 w 10143"/>
                <a:gd name="T35" fmla="*/ 1588 h 9508"/>
                <a:gd name="T36" fmla="*/ 9191 w 10143"/>
                <a:gd name="T37" fmla="*/ 1588 h 9508"/>
                <a:gd name="T38" fmla="*/ 9191 w 10143"/>
                <a:gd name="T39" fmla="*/ 943 h 9508"/>
                <a:gd name="T40" fmla="*/ 9042 w 10143"/>
                <a:gd name="T41" fmla="*/ 794 h 9508"/>
                <a:gd name="T42" fmla="*/ 933 w 10143"/>
                <a:gd name="T43" fmla="*/ 794 h 9508"/>
                <a:gd name="T44" fmla="*/ 933 w 10143"/>
                <a:gd name="T45" fmla="*/ 298 h 9508"/>
                <a:gd name="T46" fmla="*/ 9846 w 10143"/>
                <a:gd name="T47" fmla="*/ 9210 h 9508"/>
                <a:gd name="T48" fmla="*/ 298 w 10143"/>
                <a:gd name="T49" fmla="*/ 9210 h 9508"/>
                <a:gd name="T50" fmla="*/ 298 w 10143"/>
                <a:gd name="T51" fmla="*/ 2839 h 9508"/>
                <a:gd name="T52" fmla="*/ 2551 w 10143"/>
                <a:gd name="T53" fmla="*/ 2839 h 9508"/>
                <a:gd name="T54" fmla="*/ 2700 w 10143"/>
                <a:gd name="T55" fmla="*/ 2690 h 9508"/>
                <a:gd name="T56" fmla="*/ 2551 w 10143"/>
                <a:gd name="T57" fmla="*/ 2541 h 9508"/>
                <a:gd name="T58" fmla="*/ 298 w 10143"/>
                <a:gd name="T59" fmla="*/ 2541 h 9508"/>
                <a:gd name="T60" fmla="*/ 298 w 10143"/>
                <a:gd name="T61" fmla="*/ 1092 h 9508"/>
                <a:gd name="T62" fmla="*/ 8893 w 10143"/>
                <a:gd name="T63" fmla="*/ 1092 h 9508"/>
                <a:gd name="T64" fmla="*/ 8893 w 10143"/>
                <a:gd name="T65" fmla="*/ 1588 h 9508"/>
                <a:gd name="T66" fmla="*/ 7771 w 10143"/>
                <a:gd name="T67" fmla="*/ 1588 h 9508"/>
                <a:gd name="T68" fmla="*/ 7622 w 10143"/>
                <a:gd name="T69" fmla="*/ 1737 h 9508"/>
                <a:gd name="T70" fmla="*/ 7622 w 10143"/>
                <a:gd name="T71" fmla="*/ 2541 h 9508"/>
                <a:gd name="T72" fmla="*/ 3236 w 10143"/>
                <a:gd name="T73" fmla="*/ 2541 h 9508"/>
                <a:gd name="T74" fmla="*/ 3087 w 10143"/>
                <a:gd name="T75" fmla="*/ 2690 h 9508"/>
                <a:gd name="T76" fmla="*/ 3236 w 10143"/>
                <a:gd name="T77" fmla="*/ 2839 h 9508"/>
                <a:gd name="T78" fmla="*/ 7771 w 10143"/>
                <a:gd name="T79" fmla="*/ 2839 h 9508"/>
                <a:gd name="T80" fmla="*/ 7920 w 10143"/>
                <a:gd name="T81" fmla="*/ 2690 h 9508"/>
                <a:gd name="T82" fmla="*/ 7920 w 10143"/>
                <a:gd name="T83" fmla="*/ 1886 h 9508"/>
                <a:gd name="T84" fmla="*/ 9846 w 10143"/>
                <a:gd name="T85" fmla="*/ 1886 h 9508"/>
                <a:gd name="T86" fmla="*/ 9846 w 10143"/>
                <a:gd name="T87" fmla="*/ 9210 h 9508"/>
                <a:gd name="T88" fmla="*/ 9846 w 10143"/>
                <a:gd name="T89" fmla="*/ 9210 h 9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43" h="9508">
                  <a:moveTo>
                    <a:pt x="9994" y="1588"/>
                  </a:moveTo>
                  <a:lnTo>
                    <a:pt x="9826" y="1588"/>
                  </a:lnTo>
                  <a:lnTo>
                    <a:pt x="9826" y="149"/>
                  </a:lnTo>
                  <a:cubicBezTo>
                    <a:pt x="9826" y="67"/>
                    <a:pt x="9759" y="0"/>
                    <a:pt x="9677" y="0"/>
                  </a:cubicBezTo>
                  <a:lnTo>
                    <a:pt x="784" y="0"/>
                  </a:lnTo>
                  <a:cubicBezTo>
                    <a:pt x="702" y="0"/>
                    <a:pt x="635" y="67"/>
                    <a:pt x="635" y="149"/>
                  </a:cubicBezTo>
                  <a:lnTo>
                    <a:pt x="635" y="794"/>
                  </a:lnTo>
                  <a:lnTo>
                    <a:pt x="149" y="794"/>
                  </a:lnTo>
                  <a:cubicBezTo>
                    <a:pt x="67" y="794"/>
                    <a:pt x="0" y="861"/>
                    <a:pt x="0" y="943"/>
                  </a:cubicBezTo>
                  <a:lnTo>
                    <a:pt x="0" y="9359"/>
                  </a:lnTo>
                  <a:cubicBezTo>
                    <a:pt x="0" y="9441"/>
                    <a:pt x="67" y="9508"/>
                    <a:pt x="149" y="9508"/>
                  </a:cubicBezTo>
                  <a:lnTo>
                    <a:pt x="9995" y="9508"/>
                  </a:lnTo>
                  <a:cubicBezTo>
                    <a:pt x="10077" y="9508"/>
                    <a:pt x="10143" y="9441"/>
                    <a:pt x="10143" y="9359"/>
                  </a:cubicBezTo>
                  <a:lnTo>
                    <a:pt x="10143" y="1737"/>
                  </a:lnTo>
                  <a:cubicBezTo>
                    <a:pt x="10143" y="1655"/>
                    <a:pt x="10077" y="1588"/>
                    <a:pt x="9994" y="1588"/>
                  </a:cubicBezTo>
                  <a:close/>
                  <a:moveTo>
                    <a:pt x="933" y="298"/>
                  </a:moveTo>
                  <a:lnTo>
                    <a:pt x="9528" y="298"/>
                  </a:lnTo>
                  <a:lnTo>
                    <a:pt x="9528" y="1588"/>
                  </a:lnTo>
                  <a:lnTo>
                    <a:pt x="9191" y="1588"/>
                  </a:lnTo>
                  <a:lnTo>
                    <a:pt x="9191" y="943"/>
                  </a:lnTo>
                  <a:cubicBezTo>
                    <a:pt x="9191" y="861"/>
                    <a:pt x="9124" y="794"/>
                    <a:pt x="9042" y="794"/>
                  </a:cubicBezTo>
                  <a:lnTo>
                    <a:pt x="933" y="794"/>
                  </a:lnTo>
                  <a:lnTo>
                    <a:pt x="933" y="298"/>
                  </a:lnTo>
                  <a:close/>
                  <a:moveTo>
                    <a:pt x="9846" y="9210"/>
                  </a:moveTo>
                  <a:lnTo>
                    <a:pt x="298" y="9210"/>
                  </a:lnTo>
                  <a:lnTo>
                    <a:pt x="298" y="2839"/>
                  </a:lnTo>
                  <a:lnTo>
                    <a:pt x="2551" y="2839"/>
                  </a:lnTo>
                  <a:cubicBezTo>
                    <a:pt x="2633" y="2839"/>
                    <a:pt x="2700" y="2772"/>
                    <a:pt x="2700" y="2690"/>
                  </a:cubicBezTo>
                  <a:cubicBezTo>
                    <a:pt x="2700" y="2608"/>
                    <a:pt x="2633" y="2541"/>
                    <a:pt x="2551" y="2541"/>
                  </a:cubicBezTo>
                  <a:lnTo>
                    <a:pt x="298" y="2541"/>
                  </a:lnTo>
                  <a:lnTo>
                    <a:pt x="298" y="1092"/>
                  </a:lnTo>
                  <a:lnTo>
                    <a:pt x="8893" y="1092"/>
                  </a:lnTo>
                  <a:lnTo>
                    <a:pt x="8893" y="1588"/>
                  </a:lnTo>
                  <a:lnTo>
                    <a:pt x="7771" y="1588"/>
                  </a:lnTo>
                  <a:cubicBezTo>
                    <a:pt x="7689" y="1588"/>
                    <a:pt x="7622" y="1655"/>
                    <a:pt x="7622" y="1737"/>
                  </a:cubicBezTo>
                  <a:lnTo>
                    <a:pt x="7622" y="2541"/>
                  </a:lnTo>
                  <a:lnTo>
                    <a:pt x="3236" y="2541"/>
                  </a:lnTo>
                  <a:cubicBezTo>
                    <a:pt x="3154" y="2541"/>
                    <a:pt x="3087" y="2608"/>
                    <a:pt x="3087" y="2690"/>
                  </a:cubicBezTo>
                  <a:cubicBezTo>
                    <a:pt x="3087" y="2772"/>
                    <a:pt x="3154" y="2839"/>
                    <a:pt x="3236" y="2839"/>
                  </a:cubicBezTo>
                  <a:lnTo>
                    <a:pt x="7771" y="2839"/>
                  </a:lnTo>
                  <a:cubicBezTo>
                    <a:pt x="7854" y="2839"/>
                    <a:pt x="7920" y="2772"/>
                    <a:pt x="7920" y="2690"/>
                  </a:cubicBezTo>
                  <a:lnTo>
                    <a:pt x="7920" y="1886"/>
                  </a:lnTo>
                  <a:lnTo>
                    <a:pt x="9846" y="1886"/>
                  </a:lnTo>
                  <a:lnTo>
                    <a:pt x="9846" y="9210"/>
                  </a:lnTo>
                  <a:close/>
                  <a:moveTo>
                    <a:pt x="9846" y="92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1" name="Freeform 61">
              <a:extLst>
                <a:ext uri="{FF2B5EF4-FFF2-40B4-BE49-F238E27FC236}">
                  <a16:creationId xmlns:a16="http://schemas.microsoft.com/office/drawing/2014/main" id="{02B2F168-0D65-68F3-C6A3-8B7600721337}"/>
                </a:ext>
              </a:extLst>
            </p:cNvPr>
            <p:cNvSpPr>
              <a:spLocks noEditPoints="1"/>
            </p:cNvSpPr>
            <p:nvPr/>
          </p:nvSpPr>
          <p:spPr bwMode="auto">
            <a:xfrm>
              <a:off x="7978775" y="3800475"/>
              <a:ext cx="128588" cy="11113"/>
            </a:xfrm>
            <a:custGeom>
              <a:avLst/>
              <a:gdLst>
                <a:gd name="T0" fmla="*/ 3166 w 3315"/>
                <a:gd name="T1" fmla="*/ 0 h 298"/>
                <a:gd name="T2" fmla="*/ 149 w 3315"/>
                <a:gd name="T3" fmla="*/ 0 h 298"/>
                <a:gd name="T4" fmla="*/ 0 w 3315"/>
                <a:gd name="T5" fmla="*/ 149 h 298"/>
                <a:gd name="T6" fmla="*/ 149 w 3315"/>
                <a:gd name="T7" fmla="*/ 298 h 298"/>
                <a:gd name="T8" fmla="*/ 3166 w 3315"/>
                <a:gd name="T9" fmla="*/ 298 h 298"/>
                <a:gd name="T10" fmla="*/ 3315 w 3315"/>
                <a:gd name="T11" fmla="*/ 149 h 298"/>
                <a:gd name="T12" fmla="*/ 3166 w 3315"/>
                <a:gd name="T13" fmla="*/ 0 h 298"/>
                <a:gd name="T14" fmla="*/ 3166 w 33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15" h="298">
                  <a:moveTo>
                    <a:pt x="3166" y="0"/>
                  </a:moveTo>
                  <a:lnTo>
                    <a:pt x="149" y="0"/>
                  </a:lnTo>
                  <a:cubicBezTo>
                    <a:pt x="67" y="0"/>
                    <a:pt x="0" y="67"/>
                    <a:pt x="0" y="149"/>
                  </a:cubicBezTo>
                  <a:cubicBezTo>
                    <a:pt x="0" y="231"/>
                    <a:pt x="67" y="298"/>
                    <a:pt x="149" y="298"/>
                  </a:cubicBezTo>
                  <a:lnTo>
                    <a:pt x="3166" y="298"/>
                  </a:lnTo>
                  <a:cubicBezTo>
                    <a:pt x="3248" y="298"/>
                    <a:pt x="3315" y="231"/>
                    <a:pt x="3315" y="149"/>
                  </a:cubicBezTo>
                  <a:cubicBezTo>
                    <a:pt x="3315" y="67"/>
                    <a:pt x="3248" y="0"/>
                    <a:pt x="3166" y="0"/>
                  </a:cubicBezTo>
                  <a:close/>
                  <a:moveTo>
                    <a:pt x="31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2" name="Freeform 62">
              <a:extLst>
                <a:ext uri="{FF2B5EF4-FFF2-40B4-BE49-F238E27FC236}">
                  <a16:creationId xmlns:a16="http://schemas.microsoft.com/office/drawing/2014/main" id="{4B0DAC4F-321C-14A5-A82D-89DBCB36308F}"/>
                </a:ext>
              </a:extLst>
            </p:cNvPr>
            <p:cNvSpPr>
              <a:spLocks noEditPoints="1"/>
            </p:cNvSpPr>
            <p:nvPr/>
          </p:nvSpPr>
          <p:spPr bwMode="auto">
            <a:xfrm>
              <a:off x="7978775" y="3830638"/>
              <a:ext cx="66675" cy="11113"/>
            </a:xfrm>
            <a:custGeom>
              <a:avLst/>
              <a:gdLst>
                <a:gd name="T0" fmla="*/ 1578 w 1727"/>
                <a:gd name="T1" fmla="*/ 0 h 298"/>
                <a:gd name="T2" fmla="*/ 149 w 1727"/>
                <a:gd name="T3" fmla="*/ 0 h 298"/>
                <a:gd name="T4" fmla="*/ 0 w 1727"/>
                <a:gd name="T5" fmla="*/ 149 h 298"/>
                <a:gd name="T6" fmla="*/ 149 w 1727"/>
                <a:gd name="T7" fmla="*/ 298 h 298"/>
                <a:gd name="T8" fmla="*/ 1578 w 1727"/>
                <a:gd name="T9" fmla="*/ 298 h 298"/>
                <a:gd name="T10" fmla="*/ 1727 w 1727"/>
                <a:gd name="T11" fmla="*/ 149 h 298"/>
                <a:gd name="T12" fmla="*/ 1578 w 1727"/>
                <a:gd name="T13" fmla="*/ 0 h 298"/>
                <a:gd name="T14" fmla="*/ 1578 w 172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27" h="298">
                  <a:moveTo>
                    <a:pt x="1578" y="0"/>
                  </a:moveTo>
                  <a:lnTo>
                    <a:pt x="149" y="0"/>
                  </a:lnTo>
                  <a:cubicBezTo>
                    <a:pt x="67" y="0"/>
                    <a:pt x="0" y="67"/>
                    <a:pt x="0" y="149"/>
                  </a:cubicBezTo>
                  <a:cubicBezTo>
                    <a:pt x="0" y="231"/>
                    <a:pt x="67" y="298"/>
                    <a:pt x="149" y="298"/>
                  </a:cubicBezTo>
                  <a:lnTo>
                    <a:pt x="1578" y="298"/>
                  </a:lnTo>
                  <a:cubicBezTo>
                    <a:pt x="1660" y="298"/>
                    <a:pt x="1727" y="231"/>
                    <a:pt x="1727" y="149"/>
                  </a:cubicBezTo>
                  <a:cubicBezTo>
                    <a:pt x="1727" y="67"/>
                    <a:pt x="1660" y="0"/>
                    <a:pt x="1578" y="0"/>
                  </a:cubicBezTo>
                  <a:close/>
                  <a:moveTo>
                    <a:pt x="157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3" name="Freeform 63">
              <a:extLst>
                <a:ext uri="{FF2B5EF4-FFF2-40B4-BE49-F238E27FC236}">
                  <a16:creationId xmlns:a16="http://schemas.microsoft.com/office/drawing/2014/main" id="{0FF8D7C7-4DA9-16F7-63B2-B8B1D3D39675}"/>
                </a:ext>
              </a:extLst>
            </p:cNvPr>
            <p:cNvSpPr>
              <a:spLocks noEditPoints="1"/>
            </p:cNvSpPr>
            <p:nvPr/>
          </p:nvSpPr>
          <p:spPr bwMode="auto">
            <a:xfrm>
              <a:off x="7978775" y="3860800"/>
              <a:ext cx="90488" cy="12700"/>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7" y="0"/>
                    <a:pt x="0" y="67"/>
                    <a:pt x="0" y="149"/>
                  </a:cubicBezTo>
                  <a:cubicBezTo>
                    <a:pt x="0" y="231"/>
                    <a:pt x="67" y="298"/>
                    <a:pt x="149" y="298"/>
                  </a:cubicBezTo>
                  <a:lnTo>
                    <a:pt x="2213" y="298"/>
                  </a:lnTo>
                  <a:cubicBezTo>
                    <a:pt x="2295" y="298"/>
                    <a:pt x="2362" y="231"/>
                    <a:pt x="2362" y="149"/>
                  </a:cubicBezTo>
                  <a:cubicBezTo>
                    <a:pt x="2362" y="67"/>
                    <a:pt x="2295"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4" name="Freeform 64">
              <a:extLst>
                <a:ext uri="{FF2B5EF4-FFF2-40B4-BE49-F238E27FC236}">
                  <a16:creationId xmlns:a16="http://schemas.microsoft.com/office/drawing/2014/main" id="{0F81F470-A759-6888-51D7-B4CDAD1224C8}"/>
                </a:ext>
              </a:extLst>
            </p:cNvPr>
            <p:cNvSpPr>
              <a:spLocks noEditPoints="1"/>
            </p:cNvSpPr>
            <p:nvPr/>
          </p:nvSpPr>
          <p:spPr bwMode="auto">
            <a:xfrm>
              <a:off x="8083550" y="3860800"/>
              <a:ext cx="23813" cy="12700"/>
            </a:xfrm>
            <a:custGeom>
              <a:avLst/>
              <a:gdLst>
                <a:gd name="T0" fmla="*/ 467 w 616"/>
                <a:gd name="T1" fmla="*/ 0 h 298"/>
                <a:gd name="T2" fmla="*/ 149 w 616"/>
                <a:gd name="T3" fmla="*/ 0 h 298"/>
                <a:gd name="T4" fmla="*/ 0 w 616"/>
                <a:gd name="T5" fmla="*/ 149 h 298"/>
                <a:gd name="T6" fmla="*/ 149 w 616"/>
                <a:gd name="T7" fmla="*/ 298 h 298"/>
                <a:gd name="T8" fmla="*/ 467 w 616"/>
                <a:gd name="T9" fmla="*/ 298 h 298"/>
                <a:gd name="T10" fmla="*/ 616 w 616"/>
                <a:gd name="T11" fmla="*/ 149 h 298"/>
                <a:gd name="T12" fmla="*/ 467 w 616"/>
                <a:gd name="T13" fmla="*/ 0 h 298"/>
                <a:gd name="T14" fmla="*/ 467 w 61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6" h="298">
                  <a:moveTo>
                    <a:pt x="467" y="0"/>
                  </a:moveTo>
                  <a:lnTo>
                    <a:pt x="149" y="0"/>
                  </a:lnTo>
                  <a:cubicBezTo>
                    <a:pt x="67" y="0"/>
                    <a:pt x="0" y="67"/>
                    <a:pt x="0" y="149"/>
                  </a:cubicBezTo>
                  <a:cubicBezTo>
                    <a:pt x="0" y="231"/>
                    <a:pt x="67" y="298"/>
                    <a:pt x="149" y="298"/>
                  </a:cubicBezTo>
                  <a:lnTo>
                    <a:pt x="467" y="298"/>
                  </a:lnTo>
                  <a:cubicBezTo>
                    <a:pt x="549" y="298"/>
                    <a:pt x="616" y="231"/>
                    <a:pt x="616" y="149"/>
                  </a:cubicBezTo>
                  <a:cubicBezTo>
                    <a:pt x="616" y="67"/>
                    <a:pt x="549" y="0"/>
                    <a:pt x="467" y="0"/>
                  </a:cubicBezTo>
                  <a:close/>
                  <a:moveTo>
                    <a:pt x="46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5" name="Freeform 65">
              <a:extLst>
                <a:ext uri="{FF2B5EF4-FFF2-40B4-BE49-F238E27FC236}">
                  <a16:creationId xmlns:a16="http://schemas.microsoft.com/office/drawing/2014/main" id="{96420F10-F688-614C-2B90-EF324ACF7016}"/>
                </a:ext>
              </a:extLst>
            </p:cNvPr>
            <p:cNvSpPr>
              <a:spLocks noEditPoints="1"/>
            </p:cNvSpPr>
            <p:nvPr/>
          </p:nvSpPr>
          <p:spPr bwMode="auto">
            <a:xfrm>
              <a:off x="7878763" y="3805238"/>
              <a:ext cx="74613" cy="68263"/>
            </a:xfrm>
            <a:custGeom>
              <a:avLst/>
              <a:gdLst>
                <a:gd name="T0" fmla="*/ 1419 w 1886"/>
                <a:gd name="T1" fmla="*/ 0 h 1727"/>
                <a:gd name="T2" fmla="*/ 467 w 1886"/>
                <a:gd name="T3" fmla="*/ 0 h 1727"/>
                <a:gd name="T4" fmla="*/ 0 w 1886"/>
                <a:gd name="T5" fmla="*/ 466 h 1727"/>
                <a:gd name="T6" fmla="*/ 0 w 1886"/>
                <a:gd name="T7" fmla="*/ 1578 h 1727"/>
                <a:gd name="T8" fmla="*/ 149 w 1886"/>
                <a:gd name="T9" fmla="*/ 1727 h 1727"/>
                <a:gd name="T10" fmla="*/ 1737 w 1886"/>
                <a:gd name="T11" fmla="*/ 1727 h 1727"/>
                <a:gd name="T12" fmla="*/ 1886 w 1886"/>
                <a:gd name="T13" fmla="*/ 1578 h 1727"/>
                <a:gd name="T14" fmla="*/ 1886 w 1886"/>
                <a:gd name="T15" fmla="*/ 466 h 1727"/>
                <a:gd name="T16" fmla="*/ 1419 w 1886"/>
                <a:gd name="T17" fmla="*/ 0 h 1727"/>
                <a:gd name="T18" fmla="*/ 1588 w 1886"/>
                <a:gd name="T19" fmla="*/ 1429 h 1727"/>
                <a:gd name="T20" fmla="*/ 298 w 1886"/>
                <a:gd name="T21" fmla="*/ 1429 h 1727"/>
                <a:gd name="T22" fmla="*/ 298 w 1886"/>
                <a:gd name="T23" fmla="*/ 467 h 1727"/>
                <a:gd name="T24" fmla="*/ 467 w 1886"/>
                <a:gd name="T25" fmla="*/ 298 h 1727"/>
                <a:gd name="T26" fmla="*/ 1419 w 1886"/>
                <a:gd name="T27" fmla="*/ 298 h 1727"/>
                <a:gd name="T28" fmla="*/ 1588 w 1886"/>
                <a:gd name="T29" fmla="*/ 467 h 1727"/>
                <a:gd name="T30" fmla="*/ 1588 w 1886"/>
                <a:gd name="T31" fmla="*/ 1429 h 1727"/>
                <a:gd name="T32" fmla="*/ 1588 w 1886"/>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6" h="1727">
                  <a:moveTo>
                    <a:pt x="1419" y="0"/>
                  </a:moveTo>
                  <a:lnTo>
                    <a:pt x="467" y="0"/>
                  </a:lnTo>
                  <a:cubicBezTo>
                    <a:pt x="209" y="0"/>
                    <a:pt x="0" y="209"/>
                    <a:pt x="0" y="466"/>
                  </a:cubicBezTo>
                  <a:lnTo>
                    <a:pt x="0" y="1578"/>
                  </a:lnTo>
                  <a:cubicBezTo>
                    <a:pt x="0" y="1660"/>
                    <a:pt x="67" y="1727"/>
                    <a:pt x="149" y="1727"/>
                  </a:cubicBezTo>
                  <a:lnTo>
                    <a:pt x="1737" y="1727"/>
                  </a:lnTo>
                  <a:cubicBezTo>
                    <a:pt x="1819" y="1727"/>
                    <a:pt x="1886" y="1660"/>
                    <a:pt x="1886" y="1578"/>
                  </a:cubicBezTo>
                  <a:lnTo>
                    <a:pt x="1886" y="466"/>
                  </a:lnTo>
                  <a:cubicBezTo>
                    <a:pt x="1886" y="209"/>
                    <a:pt x="1677" y="0"/>
                    <a:pt x="1419" y="0"/>
                  </a:cubicBezTo>
                  <a:close/>
                  <a:moveTo>
                    <a:pt x="1588" y="1429"/>
                  </a:moveTo>
                  <a:lnTo>
                    <a:pt x="298" y="1429"/>
                  </a:lnTo>
                  <a:lnTo>
                    <a:pt x="298" y="467"/>
                  </a:lnTo>
                  <a:cubicBezTo>
                    <a:pt x="298" y="373"/>
                    <a:pt x="374" y="298"/>
                    <a:pt x="467" y="298"/>
                  </a:cubicBezTo>
                  <a:lnTo>
                    <a:pt x="1419" y="298"/>
                  </a:lnTo>
                  <a:cubicBezTo>
                    <a:pt x="1513" y="298"/>
                    <a:pt x="1588" y="373"/>
                    <a:pt x="1588" y="467"/>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6" name="Freeform 66">
              <a:extLst>
                <a:ext uri="{FF2B5EF4-FFF2-40B4-BE49-F238E27FC236}">
                  <a16:creationId xmlns:a16="http://schemas.microsoft.com/office/drawing/2014/main" id="{C03C2530-D45E-95D1-FCA5-6E7A269A71CE}"/>
                </a:ext>
              </a:extLst>
            </p:cNvPr>
            <p:cNvSpPr>
              <a:spLocks noEditPoints="1"/>
            </p:cNvSpPr>
            <p:nvPr/>
          </p:nvSpPr>
          <p:spPr bwMode="auto">
            <a:xfrm>
              <a:off x="7872413" y="3744913"/>
              <a:ext cx="74613" cy="60325"/>
            </a:xfrm>
            <a:custGeom>
              <a:avLst/>
              <a:gdLst>
                <a:gd name="T0" fmla="*/ 1120 w 1904"/>
                <a:gd name="T1" fmla="*/ 0 h 1568"/>
                <a:gd name="T2" fmla="*/ 23 w 1904"/>
                <a:gd name="T3" fmla="*/ 748 h 1568"/>
                <a:gd name="T4" fmla="*/ 167 w 1904"/>
                <a:gd name="T5" fmla="*/ 933 h 1568"/>
                <a:gd name="T6" fmla="*/ 350 w 1904"/>
                <a:gd name="T7" fmla="*/ 933 h 1568"/>
                <a:gd name="T8" fmla="*/ 1120 w 1904"/>
                <a:gd name="T9" fmla="*/ 1568 h 1568"/>
                <a:gd name="T10" fmla="*/ 1904 w 1904"/>
                <a:gd name="T11" fmla="*/ 784 h 1568"/>
                <a:gd name="T12" fmla="*/ 1120 w 1904"/>
                <a:gd name="T13" fmla="*/ 0 h 1568"/>
                <a:gd name="T14" fmla="*/ 1120 w 1904"/>
                <a:gd name="T15" fmla="*/ 1270 h 1568"/>
                <a:gd name="T16" fmla="*/ 657 w 1904"/>
                <a:gd name="T17" fmla="*/ 933 h 1568"/>
                <a:gd name="T18" fmla="*/ 1583 w 1904"/>
                <a:gd name="T19" fmla="*/ 933 h 1568"/>
                <a:gd name="T20" fmla="*/ 1120 w 1904"/>
                <a:gd name="T21" fmla="*/ 1270 h 1568"/>
                <a:gd name="T22" fmla="*/ 403 w 1904"/>
                <a:gd name="T23" fmla="*/ 635 h 1568"/>
                <a:gd name="T24" fmla="*/ 1120 w 1904"/>
                <a:gd name="T25" fmla="*/ 298 h 1568"/>
                <a:gd name="T26" fmla="*/ 1583 w 1904"/>
                <a:gd name="T27" fmla="*/ 635 h 1568"/>
                <a:gd name="T28" fmla="*/ 403 w 1904"/>
                <a:gd name="T29" fmla="*/ 635 h 1568"/>
                <a:gd name="T30" fmla="*/ 403 w 1904"/>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4" h="1568">
                  <a:moveTo>
                    <a:pt x="1120" y="0"/>
                  </a:moveTo>
                  <a:cubicBezTo>
                    <a:pt x="400" y="0"/>
                    <a:pt x="88" y="489"/>
                    <a:pt x="23" y="748"/>
                  </a:cubicBezTo>
                  <a:cubicBezTo>
                    <a:pt x="0" y="841"/>
                    <a:pt x="72" y="933"/>
                    <a:pt x="167" y="933"/>
                  </a:cubicBezTo>
                  <a:lnTo>
                    <a:pt x="350" y="933"/>
                  </a:lnTo>
                  <a:cubicBezTo>
                    <a:pt x="420" y="1294"/>
                    <a:pt x="739" y="1568"/>
                    <a:pt x="1120" y="1568"/>
                  </a:cubicBezTo>
                  <a:cubicBezTo>
                    <a:pt x="1552" y="1568"/>
                    <a:pt x="1904" y="1216"/>
                    <a:pt x="1904" y="784"/>
                  </a:cubicBezTo>
                  <a:cubicBezTo>
                    <a:pt x="1904" y="352"/>
                    <a:pt x="1552" y="0"/>
                    <a:pt x="1120" y="0"/>
                  </a:cubicBezTo>
                  <a:close/>
                  <a:moveTo>
                    <a:pt x="1120" y="1270"/>
                  </a:moveTo>
                  <a:cubicBezTo>
                    <a:pt x="904" y="1270"/>
                    <a:pt x="720" y="1128"/>
                    <a:pt x="657" y="933"/>
                  </a:cubicBezTo>
                  <a:lnTo>
                    <a:pt x="1583" y="933"/>
                  </a:lnTo>
                  <a:cubicBezTo>
                    <a:pt x="1520" y="1129"/>
                    <a:pt x="1336" y="1270"/>
                    <a:pt x="1120" y="1270"/>
                  </a:cubicBezTo>
                  <a:close/>
                  <a:moveTo>
                    <a:pt x="403" y="635"/>
                  </a:moveTo>
                  <a:cubicBezTo>
                    <a:pt x="506" y="485"/>
                    <a:pt x="716" y="298"/>
                    <a:pt x="1120" y="298"/>
                  </a:cubicBezTo>
                  <a:cubicBezTo>
                    <a:pt x="1336" y="298"/>
                    <a:pt x="1520" y="440"/>
                    <a:pt x="1583" y="635"/>
                  </a:cubicBezTo>
                  <a:lnTo>
                    <a:pt x="403" y="635"/>
                  </a:lnTo>
                  <a:close/>
                  <a:moveTo>
                    <a:pt x="403"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7" name="Freeform 67">
              <a:extLst>
                <a:ext uri="{FF2B5EF4-FFF2-40B4-BE49-F238E27FC236}">
                  <a16:creationId xmlns:a16="http://schemas.microsoft.com/office/drawing/2014/main" id="{054B498C-F3EA-6CD0-35EF-265555AFE240}"/>
                </a:ext>
              </a:extLst>
            </p:cNvPr>
            <p:cNvSpPr>
              <a:spLocks noEditPoints="1"/>
            </p:cNvSpPr>
            <p:nvPr/>
          </p:nvSpPr>
          <p:spPr bwMode="auto">
            <a:xfrm>
              <a:off x="7978775" y="3732213"/>
              <a:ext cx="128588" cy="47625"/>
            </a:xfrm>
            <a:custGeom>
              <a:avLst/>
              <a:gdLst>
                <a:gd name="T0" fmla="*/ 3166 w 3315"/>
                <a:gd name="T1" fmla="*/ 0 h 1251"/>
                <a:gd name="T2" fmla="*/ 149 w 3315"/>
                <a:gd name="T3" fmla="*/ 0 h 1251"/>
                <a:gd name="T4" fmla="*/ 0 w 3315"/>
                <a:gd name="T5" fmla="*/ 149 h 1251"/>
                <a:gd name="T6" fmla="*/ 0 w 3315"/>
                <a:gd name="T7" fmla="*/ 1102 h 1251"/>
                <a:gd name="T8" fmla="*/ 149 w 3315"/>
                <a:gd name="T9" fmla="*/ 1251 h 1251"/>
                <a:gd name="T10" fmla="*/ 3166 w 3315"/>
                <a:gd name="T11" fmla="*/ 1251 h 1251"/>
                <a:gd name="T12" fmla="*/ 3315 w 3315"/>
                <a:gd name="T13" fmla="*/ 1102 h 1251"/>
                <a:gd name="T14" fmla="*/ 3315 w 3315"/>
                <a:gd name="T15" fmla="*/ 149 h 1251"/>
                <a:gd name="T16" fmla="*/ 3166 w 3315"/>
                <a:gd name="T17" fmla="*/ 0 h 1251"/>
                <a:gd name="T18" fmla="*/ 3017 w 3315"/>
                <a:gd name="T19" fmla="*/ 953 h 1251"/>
                <a:gd name="T20" fmla="*/ 298 w 3315"/>
                <a:gd name="T21" fmla="*/ 953 h 1251"/>
                <a:gd name="T22" fmla="*/ 298 w 3315"/>
                <a:gd name="T23" fmla="*/ 298 h 1251"/>
                <a:gd name="T24" fmla="*/ 3017 w 3315"/>
                <a:gd name="T25" fmla="*/ 298 h 1251"/>
                <a:gd name="T26" fmla="*/ 3017 w 3315"/>
                <a:gd name="T27" fmla="*/ 953 h 1251"/>
                <a:gd name="T28" fmla="*/ 3017 w 3315"/>
                <a:gd name="T29" fmla="*/ 953 h 1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15" h="1251">
                  <a:moveTo>
                    <a:pt x="3166" y="0"/>
                  </a:moveTo>
                  <a:lnTo>
                    <a:pt x="149" y="0"/>
                  </a:lnTo>
                  <a:cubicBezTo>
                    <a:pt x="67" y="0"/>
                    <a:pt x="0" y="67"/>
                    <a:pt x="0" y="149"/>
                  </a:cubicBezTo>
                  <a:lnTo>
                    <a:pt x="0" y="1102"/>
                  </a:lnTo>
                  <a:cubicBezTo>
                    <a:pt x="0" y="1184"/>
                    <a:pt x="67" y="1251"/>
                    <a:pt x="149" y="1251"/>
                  </a:cubicBezTo>
                  <a:lnTo>
                    <a:pt x="3166" y="1251"/>
                  </a:lnTo>
                  <a:cubicBezTo>
                    <a:pt x="3248" y="1251"/>
                    <a:pt x="3315" y="1184"/>
                    <a:pt x="3315" y="1102"/>
                  </a:cubicBezTo>
                  <a:lnTo>
                    <a:pt x="3315" y="149"/>
                  </a:lnTo>
                  <a:cubicBezTo>
                    <a:pt x="3315" y="67"/>
                    <a:pt x="3248" y="0"/>
                    <a:pt x="3166" y="0"/>
                  </a:cubicBezTo>
                  <a:close/>
                  <a:moveTo>
                    <a:pt x="3017" y="953"/>
                  </a:moveTo>
                  <a:lnTo>
                    <a:pt x="298" y="953"/>
                  </a:lnTo>
                  <a:lnTo>
                    <a:pt x="298" y="298"/>
                  </a:lnTo>
                  <a:lnTo>
                    <a:pt x="3017" y="298"/>
                  </a:lnTo>
                  <a:lnTo>
                    <a:pt x="3017" y="953"/>
                  </a:lnTo>
                  <a:close/>
                  <a:moveTo>
                    <a:pt x="3017" y="9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1" name="Grupo 440">
            <a:extLst>
              <a:ext uri="{FF2B5EF4-FFF2-40B4-BE49-F238E27FC236}">
                <a16:creationId xmlns:a16="http://schemas.microsoft.com/office/drawing/2014/main" id="{377CDBB7-75DC-E566-C24D-A107F414B07F}"/>
              </a:ext>
            </a:extLst>
          </p:cNvPr>
          <p:cNvGrpSpPr/>
          <p:nvPr/>
        </p:nvGrpSpPr>
        <p:grpSpPr>
          <a:xfrm>
            <a:off x="5476875" y="3546475"/>
            <a:ext cx="395288" cy="395288"/>
            <a:chOff x="5476875" y="3546475"/>
            <a:chExt cx="395288" cy="395288"/>
          </a:xfrm>
          <a:solidFill>
            <a:schemeClr val="tx1"/>
          </a:solidFill>
        </p:grpSpPr>
        <p:sp>
          <p:nvSpPr>
            <p:cNvPr id="268" name="Freeform 68">
              <a:extLst>
                <a:ext uri="{FF2B5EF4-FFF2-40B4-BE49-F238E27FC236}">
                  <a16:creationId xmlns:a16="http://schemas.microsoft.com/office/drawing/2014/main" id="{FF507ECE-BF11-D692-BA35-7D5F64598CFE}"/>
                </a:ext>
              </a:extLst>
            </p:cNvPr>
            <p:cNvSpPr>
              <a:spLocks noEditPoints="1"/>
            </p:cNvSpPr>
            <p:nvPr/>
          </p:nvSpPr>
          <p:spPr bwMode="auto">
            <a:xfrm>
              <a:off x="5476875" y="3546475"/>
              <a:ext cx="395288" cy="395288"/>
            </a:xfrm>
            <a:custGeom>
              <a:avLst/>
              <a:gdLst>
                <a:gd name="T0" fmla="*/ 784 w 10143"/>
                <a:gd name="T1" fmla="*/ 0 h 10142"/>
                <a:gd name="T2" fmla="*/ 0 w 10143"/>
                <a:gd name="T3" fmla="*/ 5866 h 10142"/>
                <a:gd name="T4" fmla="*/ 3970 w 10143"/>
                <a:gd name="T5" fmla="*/ 6650 h 10142"/>
                <a:gd name="T6" fmla="*/ 4010 w 10143"/>
                <a:gd name="T7" fmla="*/ 8003 h 10142"/>
                <a:gd name="T8" fmla="*/ 5248 w 10143"/>
                <a:gd name="T9" fmla="*/ 9464 h 10142"/>
                <a:gd name="T10" fmla="*/ 6538 w 10143"/>
                <a:gd name="T11" fmla="*/ 10111 h 10142"/>
                <a:gd name="T12" fmla="*/ 6777 w 10143"/>
                <a:gd name="T13" fmla="*/ 10112 h 10142"/>
                <a:gd name="T14" fmla="*/ 8071 w 10143"/>
                <a:gd name="T15" fmla="*/ 9464 h 10142"/>
                <a:gd name="T16" fmla="*/ 9309 w 10143"/>
                <a:gd name="T17" fmla="*/ 8003 h 10142"/>
                <a:gd name="T18" fmla="*/ 9349 w 10143"/>
                <a:gd name="T19" fmla="*/ 6650 h 10142"/>
                <a:gd name="T20" fmla="*/ 10143 w 10143"/>
                <a:gd name="T21" fmla="*/ 5866 h 10142"/>
                <a:gd name="T22" fmla="*/ 9359 w 10143"/>
                <a:gd name="T23" fmla="*/ 0 h 10142"/>
                <a:gd name="T24" fmla="*/ 9000 w 10143"/>
                <a:gd name="T25" fmla="*/ 7954 h 10142"/>
                <a:gd name="T26" fmla="*/ 6813 w 10143"/>
                <a:gd name="T27" fmla="*/ 9786 h 10142"/>
                <a:gd name="T28" fmla="*/ 6690 w 10143"/>
                <a:gd name="T29" fmla="*/ 9827 h 10142"/>
                <a:gd name="T30" fmla="*/ 6623 w 10143"/>
                <a:gd name="T31" fmla="*/ 9825 h 10142"/>
                <a:gd name="T32" fmla="*/ 6506 w 10143"/>
                <a:gd name="T33" fmla="*/ 9786 h 10142"/>
                <a:gd name="T34" fmla="*/ 4319 w 10143"/>
                <a:gd name="T35" fmla="*/ 7954 h 10142"/>
                <a:gd name="T36" fmla="*/ 4268 w 10143"/>
                <a:gd name="T37" fmla="*/ 4680 h 10142"/>
                <a:gd name="T38" fmla="*/ 5358 w 10143"/>
                <a:gd name="T39" fmla="*/ 4966 h 10142"/>
                <a:gd name="T40" fmla="*/ 6660 w 10143"/>
                <a:gd name="T41" fmla="*/ 4429 h 10142"/>
                <a:gd name="T42" fmla="*/ 6954 w 10143"/>
                <a:gd name="T43" fmla="*/ 4650 h 10142"/>
                <a:gd name="T44" fmla="*/ 8411 w 10143"/>
                <a:gd name="T45" fmla="*/ 4894 h 10142"/>
                <a:gd name="T46" fmla="*/ 9051 w 10143"/>
                <a:gd name="T47" fmla="*/ 7852 h 10142"/>
                <a:gd name="T48" fmla="*/ 8257 w 10143"/>
                <a:gd name="T49" fmla="*/ 2541 h 10142"/>
                <a:gd name="T50" fmla="*/ 8257 w 10143"/>
                <a:gd name="T51" fmla="*/ 2839 h 10142"/>
                <a:gd name="T52" fmla="*/ 9845 w 10143"/>
                <a:gd name="T53" fmla="*/ 5866 h 10142"/>
                <a:gd name="T54" fmla="*/ 9349 w 10143"/>
                <a:gd name="T55" fmla="*/ 6352 h 10142"/>
                <a:gd name="T56" fmla="*/ 9153 w 10143"/>
                <a:gd name="T57" fmla="*/ 4332 h 10142"/>
                <a:gd name="T58" fmla="*/ 7961 w 10143"/>
                <a:gd name="T59" fmla="*/ 4668 h 10142"/>
                <a:gd name="T60" fmla="*/ 6750 w 10143"/>
                <a:gd name="T61" fmla="*/ 4124 h 10142"/>
                <a:gd name="T62" fmla="*/ 6193 w 10143"/>
                <a:gd name="T63" fmla="*/ 4407 h 10142"/>
                <a:gd name="T64" fmla="*/ 5002 w 10143"/>
                <a:gd name="T65" fmla="*/ 4611 h 10142"/>
                <a:gd name="T66" fmla="*/ 3970 w 10143"/>
                <a:gd name="T67" fmla="*/ 4474 h 10142"/>
                <a:gd name="T68" fmla="*/ 784 w 10143"/>
                <a:gd name="T69" fmla="*/ 6352 h 10142"/>
                <a:gd name="T70" fmla="*/ 298 w 10143"/>
                <a:gd name="T71" fmla="*/ 2839 h 10142"/>
                <a:gd name="T72" fmla="*/ 7682 w 10143"/>
                <a:gd name="T73" fmla="*/ 2690 h 10142"/>
                <a:gd name="T74" fmla="*/ 298 w 10143"/>
                <a:gd name="T75" fmla="*/ 2541 h 10142"/>
                <a:gd name="T76" fmla="*/ 9845 w 10143"/>
                <a:gd name="T77" fmla="*/ 1568 h 10142"/>
                <a:gd name="T78" fmla="*/ 9845 w 10143"/>
                <a:gd name="T79" fmla="*/ 1271 h 10142"/>
                <a:gd name="T80" fmla="*/ 298 w 10143"/>
                <a:gd name="T81" fmla="*/ 784 h 10142"/>
                <a:gd name="T82" fmla="*/ 9359 w 10143"/>
                <a:gd name="T83" fmla="*/ 298 h 10142"/>
                <a:gd name="T84" fmla="*/ 9845 w 10143"/>
                <a:gd name="T85" fmla="*/ 1271 h 10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143" h="10142">
                  <a:moveTo>
                    <a:pt x="9359" y="0"/>
                  </a:moveTo>
                  <a:lnTo>
                    <a:pt x="784" y="0"/>
                  </a:lnTo>
                  <a:cubicBezTo>
                    <a:pt x="352" y="0"/>
                    <a:pt x="0" y="352"/>
                    <a:pt x="0" y="784"/>
                  </a:cubicBezTo>
                  <a:lnTo>
                    <a:pt x="0" y="5866"/>
                  </a:lnTo>
                  <a:cubicBezTo>
                    <a:pt x="0" y="6298"/>
                    <a:pt x="352" y="6650"/>
                    <a:pt x="784" y="6650"/>
                  </a:cubicBezTo>
                  <a:lnTo>
                    <a:pt x="3970" y="6650"/>
                  </a:lnTo>
                  <a:lnTo>
                    <a:pt x="3970" y="7887"/>
                  </a:lnTo>
                  <a:cubicBezTo>
                    <a:pt x="3970" y="7930"/>
                    <a:pt x="3992" y="7966"/>
                    <a:pt x="4010" y="8003"/>
                  </a:cubicBezTo>
                  <a:cubicBezTo>
                    <a:pt x="4024" y="8031"/>
                    <a:pt x="4039" y="8059"/>
                    <a:pt x="4053" y="8088"/>
                  </a:cubicBezTo>
                  <a:cubicBezTo>
                    <a:pt x="4319" y="8621"/>
                    <a:pt x="4721" y="9084"/>
                    <a:pt x="5248" y="9464"/>
                  </a:cubicBezTo>
                  <a:cubicBezTo>
                    <a:pt x="5732" y="9814"/>
                    <a:pt x="6185" y="9993"/>
                    <a:pt x="6412" y="10069"/>
                  </a:cubicBezTo>
                  <a:cubicBezTo>
                    <a:pt x="6454" y="10083"/>
                    <a:pt x="6496" y="10097"/>
                    <a:pt x="6538" y="10111"/>
                  </a:cubicBezTo>
                  <a:cubicBezTo>
                    <a:pt x="6578" y="10124"/>
                    <a:pt x="6617" y="10142"/>
                    <a:pt x="6659" y="10142"/>
                  </a:cubicBezTo>
                  <a:cubicBezTo>
                    <a:pt x="6700" y="10142"/>
                    <a:pt x="6739" y="10125"/>
                    <a:pt x="6777" y="10112"/>
                  </a:cubicBezTo>
                  <a:cubicBezTo>
                    <a:pt x="6820" y="10097"/>
                    <a:pt x="6864" y="10083"/>
                    <a:pt x="6907" y="10069"/>
                  </a:cubicBezTo>
                  <a:cubicBezTo>
                    <a:pt x="7134" y="9993"/>
                    <a:pt x="7587" y="9814"/>
                    <a:pt x="8071" y="9464"/>
                  </a:cubicBezTo>
                  <a:cubicBezTo>
                    <a:pt x="8597" y="9084"/>
                    <a:pt x="9000" y="8621"/>
                    <a:pt x="9266" y="8087"/>
                  </a:cubicBezTo>
                  <a:cubicBezTo>
                    <a:pt x="9280" y="8059"/>
                    <a:pt x="9295" y="8031"/>
                    <a:pt x="9309" y="8003"/>
                  </a:cubicBezTo>
                  <a:cubicBezTo>
                    <a:pt x="9327" y="7966"/>
                    <a:pt x="9349" y="7930"/>
                    <a:pt x="9349" y="7887"/>
                  </a:cubicBezTo>
                  <a:lnTo>
                    <a:pt x="9349" y="6650"/>
                  </a:lnTo>
                  <a:lnTo>
                    <a:pt x="9359" y="6650"/>
                  </a:lnTo>
                  <a:cubicBezTo>
                    <a:pt x="9791" y="6650"/>
                    <a:pt x="10143" y="6298"/>
                    <a:pt x="10143" y="5866"/>
                  </a:cubicBezTo>
                  <a:lnTo>
                    <a:pt x="10143" y="784"/>
                  </a:lnTo>
                  <a:cubicBezTo>
                    <a:pt x="10143" y="352"/>
                    <a:pt x="9791" y="0"/>
                    <a:pt x="9359" y="0"/>
                  </a:cubicBezTo>
                  <a:close/>
                  <a:moveTo>
                    <a:pt x="9051" y="7852"/>
                  </a:moveTo>
                  <a:lnTo>
                    <a:pt x="9000" y="7954"/>
                  </a:lnTo>
                  <a:cubicBezTo>
                    <a:pt x="8755" y="8444"/>
                    <a:pt x="8384" y="8871"/>
                    <a:pt x="7897" y="9223"/>
                  </a:cubicBezTo>
                  <a:cubicBezTo>
                    <a:pt x="7445" y="9549"/>
                    <a:pt x="7024" y="9716"/>
                    <a:pt x="6813" y="9786"/>
                  </a:cubicBezTo>
                  <a:cubicBezTo>
                    <a:pt x="6786" y="9795"/>
                    <a:pt x="6760" y="9804"/>
                    <a:pt x="6733" y="9813"/>
                  </a:cubicBezTo>
                  <a:cubicBezTo>
                    <a:pt x="6719" y="9818"/>
                    <a:pt x="6704" y="9822"/>
                    <a:pt x="6690" y="9827"/>
                  </a:cubicBezTo>
                  <a:cubicBezTo>
                    <a:pt x="6679" y="9832"/>
                    <a:pt x="6669" y="9838"/>
                    <a:pt x="6656" y="9837"/>
                  </a:cubicBezTo>
                  <a:cubicBezTo>
                    <a:pt x="6644" y="9836"/>
                    <a:pt x="6634" y="9830"/>
                    <a:pt x="6623" y="9825"/>
                  </a:cubicBezTo>
                  <a:cubicBezTo>
                    <a:pt x="6611" y="9820"/>
                    <a:pt x="6598" y="9817"/>
                    <a:pt x="6585" y="9813"/>
                  </a:cubicBezTo>
                  <a:cubicBezTo>
                    <a:pt x="6559" y="9804"/>
                    <a:pt x="6532" y="9795"/>
                    <a:pt x="6506" y="9786"/>
                  </a:cubicBezTo>
                  <a:cubicBezTo>
                    <a:pt x="6295" y="9716"/>
                    <a:pt x="5874" y="9549"/>
                    <a:pt x="5422" y="9223"/>
                  </a:cubicBezTo>
                  <a:cubicBezTo>
                    <a:pt x="4935" y="8871"/>
                    <a:pt x="4564" y="8444"/>
                    <a:pt x="4319" y="7954"/>
                  </a:cubicBezTo>
                  <a:lnTo>
                    <a:pt x="4268" y="7852"/>
                  </a:lnTo>
                  <a:lnTo>
                    <a:pt x="4268" y="4680"/>
                  </a:lnTo>
                  <a:lnTo>
                    <a:pt x="4908" y="4894"/>
                  </a:lnTo>
                  <a:cubicBezTo>
                    <a:pt x="5052" y="4942"/>
                    <a:pt x="5203" y="4966"/>
                    <a:pt x="5358" y="4966"/>
                  </a:cubicBezTo>
                  <a:cubicBezTo>
                    <a:pt x="5917" y="4966"/>
                    <a:pt x="6363" y="4652"/>
                    <a:pt x="6369" y="4647"/>
                  </a:cubicBezTo>
                  <a:lnTo>
                    <a:pt x="6660" y="4429"/>
                  </a:lnTo>
                  <a:lnTo>
                    <a:pt x="6951" y="4648"/>
                  </a:lnTo>
                  <a:cubicBezTo>
                    <a:pt x="6952" y="4649"/>
                    <a:pt x="6953" y="4649"/>
                    <a:pt x="6954" y="4650"/>
                  </a:cubicBezTo>
                  <a:cubicBezTo>
                    <a:pt x="6958" y="4653"/>
                    <a:pt x="7398" y="4966"/>
                    <a:pt x="7961" y="4966"/>
                  </a:cubicBezTo>
                  <a:cubicBezTo>
                    <a:pt x="8116" y="4966"/>
                    <a:pt x="8267" y="4942"/>
                    <a:pt x="8411" y="4894"/>
                  </a:cubicBezTo>
                  <a:lnTo>
                    <a:pt x="9051" y="4680"/>
                  </a:lnTo>
                  <a:lnTo>
                    <a:pt x="9051" y="7852"/>
                  </a:lnTo>
                  <a:close/>
                  <a:moveTo>
                    <a:pt x="9845" y="2541"/>
                  </a:moveTo>
                  <a:lnTo>
                    <a:pt x="8257" y="2541"/>
                  </a:lnTo>
                  <a:cubicBezTo>
                    <a:pt x="8175" y="2541"/>
                    <a:pt x="8108" y="2608"/>
                    <a:pt x="8108" y="2690"/>
                  </a:cubicBezTo>
                  <a:cubicBezTo>
                    <a:pt x="8108" y="2772"/>
                    <a:pt x="8175" y="2839"/>
                    <a:pt x="8257" y="2839"/>
                  </a:cubicBezTo>
                  <a:lnTo>
                    <a:pt x="9845" y="2839"/>
                  </a:lnTo>
                  <a:lnTo>
                    <a:pt x="9845" y="5866"/>
                  </a:lnTo>
                  <a:cubicBezTo>
                    <a:pt x="9845" y="6134"/>
                    <a:pt x="9627" y="6352"/>
                    <a:pt x="9359" y="6352"/>
                  </a:cubicBezTo>
                  <a:lnTo>
                    <a:pt x="9349" y="6352"/>
                  </a:lnTo>
                  <a:lnTo>
                    <a:pt x="9349" y="4474"/>
                  </a:lnTo>
                  <a:cubicBezTo>
                    <a:pt x="9349" y="4374"/>
                    <a:pt x="9248" y="4301"/>
                    <a:pt x="9153" y="4332"/>
                  </a:cubicBezTo>
                  <a:lnTo>
                    <a:pt x="8317" y="4611"/>
                  </a:lnTo>
                  <a:cubicBezTo>
                    <a:pt x="8203" y="4649"/>
                    <a:pt x="8084" y="4668"/>
                    <a:pt x="7961" y="4668"/>
                  </a:cubicBezTo>
                  <a:cubicBezTo>
                    <a:pt x="7514" y="4668"/>
                    <a:pt x="7146" y="4421"/>
                    <a:pt x="7128" y="4409"/>
                  </a:cubicBezTo>
                  <a:lnTo>
                    <a:pt x="6750" y="4124"/>
                  </a:lnTo>
                  <a:cubicBezTo>
                    <a:pt x="6697" y="4084"/>
                    <a:pt x="6625" y="4084"/>
                    <a:pt x="6571" y="4123"/>
                  </a:cubicBezTo>
                  <a:lnTo>
                    <a:pt x="6193" y="4407"/>
                  </a:lnTo>
                  <a:cubicBezTo>
                    <a:pt x="6172" y="4421"/>
                    <a:pt x="5805" y="4668"/>
                    <a:pt x="5358" y="4668"/>
                  </a:cubicBezTo>
                  <a:cubicBezTo>
                    <a:pt x="5235" y="4668"/>
                    <a:pt x="5115" y="4649"/>
                    <a:pt x="5002" y="4611"/>
                  </a:cubicBezTo>
                  <a:lnTo>
                    <a:pt x="4166" y="4332"/>
                  </a:lnTo>
                  <a:cubicBezTo>
                    <a:pt x="4071" y="4301"/>
                    <a:pt x="3970" y="4374"/>
                    <a:pt x="3970" y="4474"/>
                  </a:cubicBezTo>
                  <a:lnTo>
                    <a:pt x="3970" y="6352"/>
                  </a:lnTo>
                  <a:lnTo>
                    <a:pt x="784" y="6352"/>
                  </a:lnTo>
                  <a:cubicBezTo>
                    <a:pt x="516" y="6352"/>
                    <a:pt x="298" y="6134"/>
                    <a:pt x="298" y="5866"/>
                  </a:cubicBezTo>
                  <a:lnTo>
                    <a:pt x="298" y="2839"/>
                  </a:lnTo>
                  <a:lnTo>
                    <a:pt x="7533" y="2839"/>
                  </a:lnTo>
                  <a:cubicBezTo>
                    <a:pt x="7615" y="2839"/>
                    <a:pt x="7682" y="2772"/>
                    <a:pt x="7682" y="2690"/>
                  </a:cubicBezTo>
                  <a:cubicBezTo>
                    <a:pt x="7682" y="2608"/>
                    <a:pt x="7615" y="2541"/>
                    <a:pt x="7533" y="2541"/>
                  </a:cubicBezTo>
                  <a:lnTo>
                    <a:pt x="298" y="2541"/>
                  </a:lnTo>
                  <a:lnTo>
                    <a:pt x="298" y="1568"/>
                  </a:lnTo>
                  <a:lnTo>
                    <a:pt x="9845" y="1568"/>
                  </a:lnTo>
                  <a:lnTo>
                    <a:pt x="9845" y="2541"/>
                  </a:lnTo>
                  <a:close/>
                  <a:moveTo>
                    <a:pt x="9845" y="1271"/>
                  </a:moveTo>
                  <a:lnTo>
                    <a:pt x="298" y="1271"/>
                  </a:lnTo>
                  <a:lnTo>
                    <a:pt x="298" y="784"/>
                  </a:lnTo>
                  <a:cubicBezTo>
                    <a:pt x="298" y="516"/>
                    <a:pt x="516" y="298"/>
                    <a:pt x="784" y="298"/>
                  </a:cubicBezTo>
                  <a:lnTo>
                    <a:pt x="9359" y="298"/>
                  </a:lnTo>
                  <a:cubicBezTo>
                    <a:pt x="9627" y="298"/>
                    <a:pt x="9845" y="516"/>
                    <a:pt x="9845" y="784"/>
                  </a:cubicBezTo>
                  <a:lnTo>
                    <a:pt x="9845" y="1271"/>
                  </a:lnTo>
                  <a:close/>
                  <a:moveTo>
                    <a:pt x="9845"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9" name="Freeform 69">
              <a:extLst>
                <a:ext uri="{FF2B5EF4-FFF2-40B4-BE49-F238E27FC236}">
                  <a16:creationId xmlns:a16="http://schemas.microsoft.com/office/drawing/2014/main" id="{9DB5A798-68C2-1E7F-6E39-929740EFA26E}"/>
                </a:ext>
              </a:extLst>
            </p:cNvPr>
            <p:cNvSpPr>
              <a:spLocks noEditPoints="1"/>
            </p:cNvSpPr>
            <p:nvPr/>
          </p:nvSpPr>
          <p:spPr bwMode="auto">
            <a:xfrm>
              <a:off x="5502275" y="3719513"/>
              <a:ext cx="92075" cy="11113"/>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7" y="0"/>
                    <a:pt x="0" y="67"/>
                    <a:pt x="0" y="149"/>
                  </a:cubicBezTo>
                  <a:cubicBezTo>
                    <a:pt x="0" y="232"/>
                    <a:pt x="67" y="298"/>
                    <a:pt x="149" y="298"/>
                  </a:cubicBezTo>
                  <a:lnTo>
                    <a:pt x="2213" y="298"/>
                  </a:lnTo>
                  <a:cubicBezTo>
                    <a:pt x="2296" y="298"/>
                    <a:pt x="2362" y="232"/>
                    <a:pt x="2362" y="149"/>
                  </a:cubicBezTo>
                  <a:cubicBezTo>
                    <a:pt x="2362" y="67"/>
                    <a:pt x="2296"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0" name="Freeform 70">
              <a:extLst>
                <a:ext uri="{FF2B5EF4-FFF2-40B4-BE49-F238E27FC236}">
                  <a16:creationId xmlns:a16="http://schemas.microsoft.com/office/drawing/2014/main" id="{CE34682A-A55B-BC39-16F8-32BB51DBF70F}"/>
                </a:ext>
              </a:extLst>
            </p:cNvPr>
            <p:cNvSpPr>
              <a:spLocks noEditPoints="1"/>
            </p:cNvSpPr>
            <p:nvPr/>
          </p:nvSpPr>
          <p:spPr bwMode="auto">
            <a:xfrm>
              <a:off x="5502275" y="3670300"/>
              <a:ext cx="158750" cy="36513"/>
            </a:xfrm>
            <a:custGeom>
              <a:avLst/>
              <a:gdLst>
                <a:gd name="T0" fmla="*/ 3960 w 4109"/>
                <a:gd name="T1" fmla="*/ 0 h 933"/>
                <a:gd name="T2" fmla="*/ 149 w 4109"/>
                <a:gd name="T3" fmla="*/ 0 h 933"/>
                <a:gd name="T4" fmla="*/ 0 w 4109"/>
                <a:gd name="T5" fmla="*/ 149 h 933"/>
                <a:gd name="T6" fmla="*/ 0 w 4109"/>
                <a:gd name="T7" fmla="*/ 784 h 933"/>
                <a:gd name="T8" fmla="*/ 149 w 4109"/>
                <a:gd name="T9" fmla="*/ 933 h 933"/>
                <a:gd name="T10" fmla="*/ 3960 w 4109"/>
                <a:gd name="T11" fmla="*/ 933 h 933"/>
                <a:gd name="T12" fmla="*/ 4109 w 4109"/>
                <a:gd name="T13" fmla="*/ 784 h 933"/>
                <a:gd name="T14" fmla="*/ 4109 w 4109"/>
                <a:gd name="T15" fmla="*/ 149 h 933"/>
                <a:gd name="T16" fmla="*/ 3960 w 4109"/>
                <a:gd name="T17" fmla="*/ 0 h 933"/>
                <a:gd name="T18" fmla="*/ 3811 w 4109"/>
                <a:gd name="T19" fmla="*/ 635 h 933"/>
                <a:gd name="T20" fmla="*/ 298 w 4109"/>
                <a:gd name="T21" fmla="*/ 635 h 933"/>
                <a:gd name="T22" fmla="*/ 298 w 4109"/>
                <a:gd name="T23" fmla="*/ 298 h 933"/>
                <a:gd name="T24" fmla="*/ 3811 w 4109"/>
                <a:gd name="T25" fmla="*/ 298 h 933"/>
                <a:gd name="T26" fmla="*/ 3811 w 4109"/>
                <a:gd name="T27" fmla="*/ 635 h 933"/>
                <a:gd name="T28" fmla="*/ 3811 w 4109"/>
                <a:gd name="T29" fmla="*/ 635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09" h="933">
                  <a:moveTo>
                    <a:pt x="3960" y="0"/>
                  </a:moveTo>
                  <a:lnTo>
                    <a:pt x="149" y="0"/>
                  </a:lnTo>
                  <a:cubicBezTo>
                    <a:pt x="67" y="0"/>
                    <a:pt x="0" y="67"/>
                    <a:pt x="0" y="149"/>
                  </a:cubicBezTo>
                  <a:lnTo>
                    <a:pt x="0" y="784"/>
                  </a:lnTo>
                  <a:cubicBezTo>
                    <a:pt x="0" y="866"/>
                    <a:pt x="67" y="933"/>
                    <a:pt x="149" y="933"/>
                  </a:cubicBezTo>
                  <a:lnTo>
                    <a:pt x="3960" y="933"/>
                  </a:lnTo>
                  <a:cubicBezTo>
                    <a:pt x="4042" y="933"/>
                    <a:pt x="4109" y="866"/>
                    <a:pt x="4109" y="784"/>
                  </a:cubicBezTo>
                  <a:lnTo>
                    <a:pt x="4109" y="149"/>
                  </a:lnTo>
                  <a:cubicBezTo>
                    <a:pt x="4109" y="67"/>
                    <a:pt x="4042" y="0"/>
                    <a:pt x="3960" y="0"/>
                  </a:cubicBezTo>
                  <a:close/>
                  <a:moveTo>
                    <a:pt x="3811" y="635"/>
                  </a:moveTo>
                  <a:lnTo>
                    <a:pt x="298" y="635"/>
                  </a:lnTo>
                  <a:lnTo>
                    <a:pt x="298" y="298"/>
                  </a:lnTo>
                  <a:lnTo>
                    <a:pt x="3811" y="298"/>
                  </a:lnTo>
                  <a:lnTo>
                    <a:pt x="3811" y="635"/>
                  </a:lnTo>
                  <a:close/>
                  <a:moveTo>
                    <a:pt x="3811"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1" name="Freeform 71">
              <a:extLst>
                <a:ext uri="{FF2B5EF4-FFF2-40B4-BE49-F238E27FC236}">
                  <a16:creationId xmlns:a16="http://schemas.microsoft.com/office/drawing/2014/main" id="{C6286B81-24C4-AA93-B06B-54C53CAA3159}"/>
                </a:ext>
              </a:extLst>
            </p:cNvPr>
            <p:cNvSpPr>
              <a:spLocks noEditPoints="1"/>
            </p:cNvSpPr>
            <p:nvPr/>
          </p:nvSpPr>
          <p:spPr bwMode="auto">
            <a:xfrm>
              <a:off x="5656263" y="3736975"/>
              <a:ext cx="160338" cy="177800"/>
            </a:xfrm>
            <a:custGeom>
              <a:avLst/>
              <a:gdLst>
                <a:gd name="T0" fmla="*/ 3913 w 4109"/>
                <a:gd name="T1" fmla="*/ 335 h 4597"/>
                <a:gd name="T2" fmla="*/ 2144 w 4109"/>
                <a:gd name="T3" fmla="*/ 39 h 4597"/>
                <a:gd name="T4" fmla="*/ 1965 w 4109"/>
                <a:gd name="T5" fmla="*/ 39 h 4597"/>
                <a:gd name="T6" fmla="*/ 196 w 4109"/>
                <a:gd name="T7" fmla="*/ 335 h 4597"/>
                <a:gd name="T8" fmla="*/ 0 w 4109"/>
                <a:gd name="T9" fmla="*/ 476 h 4597"/>
                <a:gd name="T10" fmla="*/ 0 w 4109"/>
                <a:gd name="T11" fmla="*/ 2858 h 4597"/>
                <a:gd name="T12" fmla="*/ 16 w 4109"/>
                <a:gd name="T13" fmla="*/ 2925 h 4597"/>
                <a:gd name="T14" fmla="*/ 2007 w 4109"/>
                <a:gd name="T15" fmla="*/ 4587 h 4597"/>
                <a:gd name="T16" fmla="*/ 2102 w 4109"/>
                <a:gd name="T17" fmla="*/ 4587 h 4597"/>
                <a:gd name="T18" fmla="*/ 4093 w 4109"/>
                <a:gd name="T19" fmla="*/ 2925 h 4597"/>
                <a:gd name="T20" fmla="*/ 4109 w 4109"/>
                <a:gd name="T21" fmla="*/ 2858 h 4597"/>
                <a:gd name="T22" fmla="*/ 4109 w 4109"/>
                <a:gd name="T23" fmla="*/ 476 h 4597"/>
                <a:gd name="T24" fmla="*/ 3913 w 4109"/>
                <a:gd name="T25" fmla="*/ 335 h 4597"/>
                <a:gd name="T26" fmla="*/ 3811 w 4109"/>
                <a:gd name="T27" fmla="*/ 2822 h 4597"/>
                <a:gd name="T28" fmla="*/ 2054 w 4109"/>
                <a:gd name="T29" fmla="*/ 4288 h 4597"/>
                <a:gd name="T30" fmla="*/ 298 w 4109"/>
                <a:gd name="T31" fmla="*/ 2822 h 4597"/>
                <a:gd name="T32" fmla="*/ 298 w 4109"/>
                <a:gd name="T33" fmla="*/ 672 h 4597"/>
                <a:gd name="T34" fmla="*/ 2054 w 4109"/>
                <a:gd name="T35" fmla="*/ 337 h 4597"/>
                <a:gd name="T36" fmla="*/ 3358 w 4109"/>
                <a:gd name="T37" fmla="*/ 722 h 4597"/>
                <a:gd name="T38" fmla="*/ 3811 w 4109"/>
                <a:gd name="T39" fmla="*/ 672 h 4597"/>
                <a:gd name="T40" fmla="*/ 3811 w 4109"/>
                <a:gd name="T41" fmla="*/ 2822 h 4597"/>
                <a:gd name="T42" fmla="*/ 3811 w 4109"/>
                <a:gd name="T43" fmla="*/ 2822 h 4597"/>
                <a:gd name="T44" fmla="*/ 3811 w 4109"/>
                <a:gd name="T45" fmla="*/ 2822 h 4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09" h="4597">
                  <a:moveTo>
                    <a:pt x="3913" y="335"/>
                  </a:moveTo>
                  <a:cubicBezTo>
                    <a:pt x="2972" y="648"/>
                    <a:pt x="2152" y="45"/>
                    <a:pt x="2144" y="39"/>
                  </a:cubicBezTo>
                  <a:cubicBezTo>
                    <a:pt x="2091" y="0"/>
                    <a:pt x="2018" y="0"/>
                    <a:pt x="1965" y="39"/>
                  </a:cubicBezTo>
                  <a:cubicBezTo>
                    <a:pt x="1957" y="45"/>
                    <a:pt x="1137" y="649"/>
                    <a:pt x="196" y="335"/>
                  </a:cubicBezTo>
                  <a:cubicBezTo>
                    <a:pt x="101" y="303"/>
                    <a:pt x="0" y="376"/>
                    <a:pt x="0" y="476"/>
                  </a:cubicBezTo>
                  <a:lnTo>
                    <a:pt x="0" y="2858"/>
                  </a:lnTo>
                  <a:cubicBezTo>
                    <a:pt x="0" y="2881"/>
                    <a:pt x="5" y="2904"/>
                    <a:pt x="16" y="2925"/>
                  </a:cubicBezTo>
                  <a:cubicBezTo>
                    <a:pt x="586" y="4065"/>
                    <a:pt x="1775" y="4510"/>
                    <a:pt x="2007" y="4587"/>
                  </a:cubicBezTo>
                  <a:cubicBezTo>
                    <a:pt x="2038" y="4597"/>
                    <a:pt x="2071" y="4597"/>
                    <a:pt x="2102" y="4587"/>
                  </a:cubicBezTo>
                  <a:cubicBezTo>
                    <a:pt x="2334" y="4510"/>
                    <a:pt x="3523" y="4065"/>
                    <a:pt x="4093" y="2925"/>
                  </a:cubicBezTo>
                  <a:cubicBezTo>
                    <a:pt x="4104" y="2904"/>
                    <a:pt x="4109" y="2881"/>
                    <a:pt x="4109" y="2858"/>
                  </a:cubicBezTo>
                  <a:lnTo>
                    <a:pt x="4109" y="476"/>
                  </a:lnTo>
                  <a:cubicBezTo>
                    <a:pt x="4109" y="376"/>
                    <a:pt x="4008" y="303"/>
                    <a:pt x="3913" y="335"/>
                  </a:cubicBezTo>
                  <a:close/>
                  <a:moveTo>
                    <a:pt x="3811" y="2822"/>
                  </a:moveTo>
                  <a:cubicBezTo>
                    <a:pt x="3319" y="3774"/>
                    <a:pt x="2345" y="4184"/>
                    <a:pt x="2054" y="4288"/>
                  </a:cubicBezTo>
                  <a:cubicBezTo>
                    <a:pt x="1764" y="4184"/>
                    <a:pt x="790" y="3774"/>
                    <a:pt x="298" y="2822"/>
                  </a:cubicBezTo>
                  <a:lnTo>
                    <a:pt x="298" y="672"/>
                  </a:lnTo>
                  <a:cubicBezTo>
                    <a:pt x="1111" y="855"/>
                    <a:pt x="1813" y="486"/>
                    <a:pt x="2054" y="337"/>
                  </a:cubicBezTo>
                  <a:cubicBezTo>
                    <a:pt x="2250" y="458"/>
                    <a:pt x="2746" y="722"/>
                    <a:pt x="3358" y="722"/>
                  </a:cubicBezTo>
                  <a:cubicBezTo>
                    <a:pt x="3503" y="722"/>
                    <a:pt x="3655" y="707"/>
                    <a:pt x="3811" y="672"/>
                  </a:cubicBezTo>
                  <a:lnTo>
                    <a:pt x="3811" y="2822"/>
                  </a:lnTo>
                  <a:lnTo>
                    <a:pt x="3811" y="2822"/>
                  </a:lnTo>
                  <a:close/>
                  <a:moveTo>
                    <a:pt x="3811" y="282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2" name="Freeform 72">
              <a:extLst>
                <a:ext uri="{FF2B5EF4-FFF2-40B4-BE49-F238E27FC236}">
                  <a16:creationId xmlns:a16="http://schemas.microsoft.com/office/drawing/2014/main" id="{209C8521-2622-B797-47EA-C0D5F26FA417}"/>
                </a:ext>
              </a:extLst>
            </p:cNvPr>
            <p:cNvSpPr>
              <a:spLocks noEditPoints="1"/>
            </p:cNvSpPr>
            <p:nvPr/>
          </p:nvSpPr>
          <p:spPr bwMode="auto">
            <a:xfrm>
              <a:off x="5688013" y="3781425"/>
              <a:ext cx="101600" cy="76200"/>
            </a:xfrm>
            <a:custGeom>
              <a:avLst/>
              <a:gdLst>
                <a:gd name="T0" fmla="*/ 2475 w 2615"/>
                <a:gd name="T1" fmla="*/ 177 h 1981"/>
                <a:gd name="T2" fmla="*/ 1928 w 2615"/>
                <a:gd name="T3" fmla="*/ 140 h 1981"/>
                <a:gd name="T4" fmla="*/ 972 w 2615"/>
                <a:gd name="T5" fmla="*/ 977 h 1981"/>
                <a:gd name="T6" fmla="*/ 746 w 2615"/>
                <a:gd name="T7" fmla="*/ 676 h 1981"/>
                <a:gd name="T8" fmla="*/ 204 w 2615"/>
                <a:gd name="T9" fmla="*/ 598 h 1981"/>
                <a:gd name="T10" fmla="*/ 127 w 2615"/>
                <a:gd name="T11" fmla="*/ 1140 h 1981"/>
                <a:gd name="T12" fmla="*/ 603 w 2615"/>
                <a:gd name="T13" fmla="*/ 1775 h 1981"/>
                <a:gd name="T14" fmla="*/ 1168 w 2615"/>
                <a:gd name="T15" fmla="*/ 1834 h 1981"/>
                <a:gd name="T16" fmla="*/ 2438 w 2615"/>
                <a:gd name="T17" fmla="*/ 723 h 1981"/>
                <a:gd name="T18" fmla="*/ 2475 w 2615"/>
                <a:gd name="T19" fmla="*/ 177 h 1981"/>
                <a:gd name="T20" fmla="*/ 2242 w 2615"/>
                <a:gd name="T21" fmla="*/ 499 h 1981"/>
                <a:gd name="T22" fmla="*/ 972 w 2615"/>
                <a:gd name="T23" fmla="*/ 1610 h 1981"/>
                <a:gd name="T24" fmla="*/ 841 w 2615"/>
                <a:gd name="T25" fmla="*/ 1597 h 1981"/>
                <a:gd name="T26" fmla="*/ 365 w 2615"/>
                <a:gd name="T27" fmla="*/ 962 h 1981"/>
                <a:gd name="T28" fmla="*/ 383 w 2615"/>
                <a:gd name="T29" fmla="*/ 836 h 1981"/>
                <a:gd name="T30" fmla="*/ 508 w 2615"/>
                <a:gd name="T31" fmla="*/ 854 h 1981"/>
                <a:gd name="T32" fmla="*/ 830 w 2615"/>
                <a:gd name="T33" fmla="*/ 1284 h 1981"/>
                <a:gd name="T34" fmla="*/ 1047 w 2615"/>
                <a:gd name="T35" fmla="*/ 1307 h 1981"/>
                <a:gd name="T36" fmla="*/ 2124 w 2615"/>
                <a:gd name="T37" fmla="*/ 364 h 1981"/>
                <a:gd name="T38" fmla="*/ 2250 w 2615"/>
                <a:gd name="T39" fmla="*/ 373 h 1981"/>
                <a:gd name="T40" fmla="*/ 2242 w 2615"/>
                <a:gd name="T41" fmla="*/ 499 h 1981"/>
                <a:gd name="T42" fmla="*/ 2242 w 2615"/>
                <a:gd name="T43" fmla="*/ 499 h 19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15" h="1981">
                  <a:moveTo>
                    <a:pt x="2475" y="177"/>
                  </a:moveTo>
                  <a:cubicBezTo>
                    <a:pt x="2334" y="16"/>
                    <a:pt x="2089" y="0"/>
                    <a:pt x="1928" y="140"/>
                  </a:cubicBezTo>
                  <a:lnTo>
                    <a:pt x="972" y="977"/>
                  </a:lnTo>
                  <a:lnTo>
                    <a:pt x="746" y="676"/>
                  </a:lnTo>
                  <a:cubicBezTo>
                    <a:pt x="620" y="507"/>
                    <a:pt x="373" y="472"/>
                    <a:pt x="204" y="598"/>
                  </a:cubicBezTo>
                  <a:cubicBezTo>
                    <a:pt x="35" y="725"/>
                    <a:pt x="0" y="971"/>
                    <a:pt x="127" y="1140"/>
                  </a:cubicBezTo>
                  <a:lnTo>
                    <a:pt x="603" y="1775"/>
                  </a:lnTo>
                  <a:cubicBezTo>
                    <a:pt x="736" y="1953"/>
                    <a:pt x="1001" y="1981"/>
                    <a:pt x="1168" y="1834"/>
                  </a:cubicBezTo>
                  <a:lnTo>
                    <a:pt x="2438" y="723"/>
                  </a:lnTo>
                  <a:cubicBezTo>
                    <a:pt x="2599" y="582"/>
                    <a:pt x="2615" y="337"/>
                    <a:pt x="2475" y="177"/>
                  </a:cubicBezTo>
                  <a:close/>
                  <a:moveTo>
                    <a:pt x="2242" y="499"/>
                  </a:moveTo>
                  <a:lnTo>
                    <a:pt x="972" y="1610"/>
                  </a:lnTo>
                  <a:cubicBezTo>
                    <a:pt x="933" y="1644"/>
                    <a:pt x="872" y="1638"/>
                    <a:pt x="841" y="1597"/>
                  </a:cubicBezTo>
                  <a:lnTo>
                    <a:pt x="365" y="962"/>
                  </a:lnTo>
                  <a:cubicBezTo>
                    <a:pt x="336" y="923"/>
                    <a:pt x="344" y="865"/>
                    <a:pt x="383" y="836"/>
                  </a:cubicBezTo>
                  <a:cubicBezTo>
                    <a:pt x="421" y="808"/>
                    <a:pt x="479" y="816"/>
                    <a:pt x="508" y="854"/>
                  </a:cubicBezTo>
                  <a:lnTo>
                    <a:pt x="830" y="1284"/>
                  </a:lnTo>
                  <a:cubicBezTo>
                    <a:pt x="881" y="1352"/>
                    <a:pt x="983" y="1363"/>
                    <a:pt x="1047" y="1307"/>
                  </a:cubicBezTo>
                  <a:lnTo>
                    <a:pt x="2124" y="364"/>
                  </a:lnTo>
                  <a:cubicBezTo>
                    <a:pt x="2161" y="333"/>
                    <a:pt x="2219" y="336"/>
                    <a:pt x="2250" y="373"/>
                  </a:cubicBezTo>
                  <a:cubicBezTo>
                    <a:pt x="2282" y="409"/>
                    <a:pt x="2278" y="467"/>
                    <a:pt x="2242" y="499"/>
                  </a:cubicBezTo>
                  <a:close/>
                  <a:moveTo>
                    <a:pt x="2242" y="49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273" name="Freeform 73">
            <a:extLst>
              <a:ext uri="{FF2B5EF4-FFF2-40B4-BE49-F238E27FC236}">
                <a16:creationId xmlns:a16="http://schemas.microsoft.com/office/drawing/2014/main" id="{D427E650-5C98-6E43-8A04-5CAB3FAE5879}"/>
              </a:ext>
            </a:extLst>
          </p:cNvPr>
          <p:cNvSpPr>
            <a:spLocks noEditPoints="1"/>
          </p:cNvSpPr>
          <p:nvPr/>
        </p:nvSpPr>
        <p:spPr bwMode="auto">
          <a:xfrm>
            <a:off x="6238875" y="3546475"/>
            <a:ext cx="358775" cy="395288"/>
          </a:xfrm>
          <a:custGeom>
            <a:avLst/>
            <a:gdLst>
              <a:gd name="T0" fmla="*/ 9066 w 9215"/>
              <a:gd name="T1" fmla="*/ 0 h 10156"/>
              <a:gd name="T2" fmla="*/ 52 w 9215"/>
              <a:gd name="T3" fmla="*/ 46 h 10156"/>
              <a:gd name="T4" fmla="*/ 24 w 9215"/>
              <a:gd name="T5" fmla="*/ 9994 h 10156"/>
              <a:gd name="T6" fmla="*/ 322 w 9215"/>
              <a:gd name="T7" fmla="*/ 9994 h 10156"/>
              <a:gd name="T8" fmla="*/ 2616 w 9215"/>
              <a:gd name="T9" fmla="*/ 2018 h 10156"/>
              <a:gd name="T10" fmla="*/ 3337 w 9215"/>
              <a:gd name="T11" fmla="*/ 582 h 10156"/>
              <a:gd name="T12" fmla="*/ 3786 w 9215"/>
              <a:gd name="T13" fmla="*/ 2344 h 10156"/>
              <a:gd name="T14" fmla="*/ 2570 w 9215"/>
              <a:gd name="T15" fmla="*/ 4539 h 10156"/>
              <a:gd name="T16" fmla="*/ 3774 w 9215"/>
              <a:gd name="T17" fmla="*/ 2925 h 10156"/>
              <a:gd name="T18" fmla="*/ 3604 w 9215"/>
              <a:gd name="T19" fmla="*/ 5214 h 10156"/>
              <a:gd name="T20" fmla="*/ 1345 w 9215"/>
              <a:gd name="T21" fmla="*/ 8365 h 10156"/>
              <a:gd name="T22" fmla="*/ 2413 w 9215"/>
              <a:gd name="T23" fmla="*/ 5103 h 10156"/>
              <a:gd name="T24" fmla="*/ 2161 w 9215"/>
              <a:gd name="T25" fmla="*/ 4945 h 10156"/>
              <a:gd name="T26" fmla="*/ 821 w 9215"/>
              <a:gd name="T27" fmla="*/ 7162 h 10156"/>
              <a:gd name="T28" fmla="*/ 1281 w 9215"/>
              <a:gd name="T29" fmla="*/ 8705 h 10156"/>
              <a:gd name="T30" fmla="*/ 2692 w 9215"/>
              <a:gd name="T31" fmla="*/ 8146 h 10156"/>
              <a:gd name="T32" fmla="*/ 3467 w 9215"/>
              <a:gd name="T33" fmla="*/ 7335 h 10156"/>
              <a:gd name="T34" fmla="*/ 3395 w 9215"/>
              <a:gd name="T35" fmla="*/ 8360 h 10156"/>
              <a:gd name="T36" fmla="*/ 3359 w 9215"/>
              <a:gd name="T37" fmla="*/ 8872 h 10156"/>
              <a:gd name="T38" fmla="*/ 4514 w 9215"/>
              <a:gd name="T39" fmla="*/ 10099 h 10156"/>
              <a:gd name="T40" fmla="*/ 5836 w 9215"/>
              <a:gd name="T41" fmla="*/ 8987 h 10156"/>
              <a:gd name="T42" fmla="*/ 5405 w 9215"/>
              <a:gd name="T43" fmla="*/ 2073 h 10156"/>
              <a:gd name="T44" fmla="*/ 6385 w 9215"/>
              <a:gd name="T45" fmla="*/ 1946 h 10156"/>
              <a:gd name="T46" fmla="*/ 8917 w 9215"/>
              <a:gd name="T47" fmla="*/ 431 h 10156"/>
              <a:gd name="T48" fmla="*/ 9066 w 9215"/>
              <a:gd name="T49" fmla="*/ 10143 h 10156"/>
              <a:gd name="T50" fmla="*/ 9215 w 9215"/>
              <a:gd name="T51" fmla="*/ 148 h 10156"/>
              <a:gd name="T52" fmla="*/ 2627 w 9215"/>
              <a:gd name="T53" fmla="*/ 1664 h 10156"/>
              <a:gd name="T54" fmla="*/ 3123 w 9215"/>
              <a:gd name="T55" fmla="*/ 297 h 10156"/>
              <a:gd name="T56" fmla="*/ 3556 w 9215"/>
              <a:gd name="T57" fmla="*/ 297 h 10156"/>
              <a:gd name="T58" fmla="*/ 3692 w 9215"/>
              <a:gd name="T59" fmla="*/ 706 h 10156"/>
              <a:gd name="T60" fmla="*/ 3797 w 9215"/>
              <a:gd name="T61" fmla="*/ 1022 h 10156"/>
              <a:gd name="T62" fmla="*/ 5054 w 9215"/>
              <a:gd name="T63" fmla="*/ 297 h 10156"/>
              <a:gd name="T64" fmla="*/ 3797 w 9215"/>
              <a:gd name="T65" fmla="*/ 1022 h 10156"/>
              <a:gd name="T66" fmla="*/ 5153 w 9215"/>
              <a:gd name="T67" fmla="*/ 2739 h 10156"/>
              <a:gd name="T68" fmla="*/ 4046 w 9215"/>
              <a:gd name="T69" fmla="*/ 3315 h 10156"/>
              <a:gd name="T70" fmla="*/ 4077 w 9215"/>
              <a:gd name="T71" fmla="*/ 2862 h 10156"/>
              <a:gd name="T72" fmla="*/ 4736 w 9215"/>
              <a:gd name="T73" fmla="*/ 2203 h 10156"/>
              <a:gd name="T74" fmla="*/ 5243 w 9215"/>
              <a:gd name="T75" fmla="*/ 4023 h 10156"/>
              <a:gd name="T76" fmla="*/ 3863 w 9215"/>
              <a:gd name="T77" fmla="*/ 5935 h 10156"/>
              <a:gd name="T78" fmla="*/ 5243 w 9215"/>
              <a:gd name="T79" fmla="*/ 4023 h 10156"/>
              <a:gd name="T80" fmla="*/ 3974 w 9215"/>
              <a:gd name="T81" fmla="*/ 4339 h 10156"/>
              <a:gd name="T82" fmla="*/ 5215 w 9215"/>
              <a:gd name="T83" fmla="*/ 3630 h 10156"/>
              <a:gd name="T84" fmla="*/ 5147 w 9215"/>
              <a:gd name="T85" fmla="*/ 1905 h 10156"/>
              <a:gd name="T86" fmla="*/ 5311 w 9215"/>
              <a:gd name="T87" fmla="*/ 1414 h 10156"/>
              <a:gd name="T88" fmla="*/ 3831 w 9215"/>
              <a:gd name="T89" fmla="*/ 6388 h 10156"/>
              <a:gd name="T90" fmla="*/ 5340 w 9215"/>
              <a:gd name="T91" fmla="*/ 5411 h 10156"/>
              <a:gd name="T92" fmla="*/ 3831 w 9215"/>
              <a:gd name="T93" fmla="*/ 6388 h 10156"/>
              <a:gd name="T94" fmla="*/ 5367 w 9215"/>
              <a:gd name="T95" fmla="*/ 5804 h 10156"/>
              <a:gd name="T96" fmla="*/ 3720 w 9215"/>
              <a:gd name="T97" fmla="*/ 7983 h 10156"/>
              <a:gd name="T98" fmla="*/ 5578 w 9215"/>
              <a:gd name="T99" fmla="*/ 8825 h 10156"/>
              <a:gd name="T100" fmla="*/ 4433 w 9215"/>
              <a:gd name="T101" fmla="*/ 9597 h 10156"/>
              <a:gd name="T102" fmla="*/ 5578 w 9215"/>
              <a:gd name="T103" fmla="*/ 8825 h 10156"/>
              <a:gd name="T104" fmla="*/ 4223 w 9215"/>
              <a:gd name="T105" fmla="*/ 9386 h 10156"/>
              <a:gd name="T106" fmla="*/ 5491 w 9215"/>
              <a:gd name="T107" fmla="*/ 7586 h 10156"/>
              <a:gd name="T108" fmla="*/ 5429 w 9215"/>
              <a:gd name="T109" fmla="*/ 6695 h 10156"/>
              <a:gd name="T110" fmla="*/ 3746 w 9215"/>
              <a:gd name="T111" fmla="*/ 8910 h 10156"/>
              <a:gd name="T112" fmla="*/ 3688 w 9215"/>
              <a:gd name="T113" fmla="*/ 8436 h 10156"/>
              <a:gd name="T114" fmla="*/ 5522 w 9215"/>
              <a:gd name="T115" fmla="*/ 783 h 10156"/>
              <a:gd name="T116" fmla="*/ 4092 w 9215"/>
              <a:gd name="T117" fmla="*/ 1905 h 10156"/>
              <a:gd name="T118" fmla="*/ 5475 w 9215"/>
              <a:gd name="T119" fmla="*/ 297 h 10156"/>
              <a:gd name="T120" fmla="*/ 5522 w 9215"/>
              <a:gd name="T121" fmla="*/ 783 h 10156"/>
              <a:gd name="T122" fmla="*/ 6102 w 9215"/>
              <a:gd name="T123" fmla="*/ 297 h 10156"/>
              <a:gd name="T124" fmla="*/ 6599 w 9215"/>
              <a:gd name="T125" fmla="*/ 1664 h 10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15" h="10156">
                <a:moveTo>
                  <a:pt x="9213" y="130"/>
                </a:moveTo>
                <a:cubicBezTo>
                  <a:pt x="9204" y="56"/>
                  <a:pt x="9140" y="0"/>
                  <a:pt x="9066" y="0"/>
                </a:cubicBezTo>
                <a:lnTo>
                  <a:pt x="173" y="0"/>
                </a:lnTo>
                <a:cubicBezTo>
                  <a:pt x="127" y="0"/>
                  <a:pt x="84" y="12"/>
                  <a:pt x="52" y="46"/>
                </a:cubicBezTo>
                <a:cubicBezTo>
                  <a:pt x="11" y="90"/>
                  <a:pt x="0" y="154"/>
                  <a:pt x="24" y="209"/>
                </a:cubicBezTo>
                <a:lnTo>
                  <a:pt x="24" y="9994"/>
                </a:lnTo>
                <a:cubicBezTo>
                  <a:pt x="24" y="10076"/>
                  <a:pt x="91" y="10143"/>
                  <a:pt x="173" y="10143"/>
                </a:cubicBezTo>
                <a:cubicBezTo>
                  <a:pt x="255" y="10143"/>
                  <a:pt x="322" y="10076"/>
                  <a:pt x="322" y="9994"/>
                </a:cubicBezTo>
                <a:lnTo>
                  <a:pt x="322" y="441"/>
                </a:lnTo>
                <a:lnTo>
                  <a:pt x="2616" y="2018"/>
                </a:lnTo>
                <a:cubicBezTo>
                  <a:pt x="2695" y="2072"/>
                  <a:pt x="2808" y="2036"/>
                  <a:pt x="2841" y="1946"/>
                </a:cubicBezTo>
                <a:lnTo>
                  <a:pt x="3337" y="582"/>
                </a:lnTo>
                <a:lnTo>
                  <a:pt x="3834" y="2073"/>
                </a:lnTo>
                <a:cubicBezTo>
                  <a:pt x="3834" y="2073"/>
                  <a:pt x="3795" y="2330"/>
                  <a:pt x="3786" y="2344"/>
                </a:cubicBezTo>
                <a:lnTo>
                  <a:pt x="2537" y="4343"/>
                </a:lnTo>
                <a:cubicBezTo>
                  <a:pt x="2497" y="4407"/>
                  <a:pt x="2512" y="4492"/>
                  <a:pt x="2570" y="4539"/>
                </a:cubicBezTo>
                <a:cubicBezTo>
                  <a:pt x="2639" y="4593"/>
                  <a:pt x="2743" y="4575"/>
                  <a:pt x="2789" y="4501"/>
                </a:cubicBezTo>
                <a:lnTo>
                  <a:pt x="3774" y="2925"/>
                </a:lnTo>
                <a:lnTo>
                  <a:pt x="3616" y="5191"/>
                </a:lnTo>
                <a:cubicBezTo>
                  <a:pt x="3612" y="5198"/>
                  <a:pt x="3607" y="5206"/>
                  <a:pt x="3604" y="5214"/>
                </a:cubicBezTo>
                <a:lnTo>
                  <a:pt x="2443" y="7970"/>
                </a:lnTo>
                <a:lnTo>
                  <a:pt x="1345" y="8365"/>
                </a:lnTo>
                <a:lnTo>
                  <a:pt x="1124" y="7165"/>
                </a:lnTo>
                <a:lnTo>
                  <a:pt x="2413" y="5103"/>
                </a:lnTo>
                <a:cubicBezTo>
                  <a:pt x="2457" y="5033"/>
                  <a:pt x="2435" y="4941"/>
                  <a:pt x="2366" y="4898"/>
                </a:cubicBezTo>
                <a:cubicBezTo>
                  <a:pt x="2296" y="4854"/>
                  <a:pt x="2204" y="4875"/>
                  <a:pt x="2161" y="4945"/>
                </a:cubicBezTo>
                <a:lnTo>
                  <a:pt x="841" y="7056"/>
                </a:lnTo>
                <a:cubicBezTo>
                  <a:pt x="821" y="7088"/>
                  <a:pt x="814" y="7126"/>
                  <a:pt x="821" y="7162"/>
                </a:cubicBezTo>
                <a:lnTo>
                  <a:pt x="1084" y="8592"/>
                </a:lnTo>
                <a:cubicBezTo>
                  <a:pt x="1100" y="8680"/>
                  <a:pt x="1195" y="8735"/>
                  <a:pt x="1281" y="8705"/>
                </a:cubicBezTo>
                <a:lnTo>
                  <a:pt x="2606" y="8228"/>
                </a:lnTo>
                <a:cubicBezTo>
                  <a:pt x="2645" y="8214"/>
                  <a:pt x="2676" y="8184"/>
                  <a:pt x="2692" y="8146"/>
                </a:cubicBezTo>
                <a:lnTo>
                  <a:pt x="3553" y="6103"/>
                </a:lnTo>
                <a:lnTo>
                  <a:pt x="3467" y="7335"/>
                </a:lnTo>
                <a:lnTo>
                  <a:pt x="3467" y="7335"/>
                </a:lnTo>
                <a:lnTo>
                  <a:pt x="3395" y="8360"/>
                </a:lnTo>
                <a:lnTo>
                  <a:pt x="3395" y="8360"/>
                </a:lnTo>
                <a:lnTo>
                  <a:pt x="3359" y="8872"/>
                </a:lnTo>
                <a:cubicBezTo>
                  <a:pt x="3356" y="8915"/>
                  <a:pt x="3372" y="8957"/>
                  <a:pt x="3403" y="8987"/>
                </a:cubicBezTo>
                <a:lnTo>
                  <a:pt x="4514" y="10099"/>
                </a:lnTo>
                <a:cubicBezTo>
                  <a:pt x="4572" y="10156"/>
                  <a:pt x="4667" y="10156"/>
                  <a:pt x="4725" y="10099"/>
                </a:cubicBezTo>
                <a:lnTo>
                  <a:pt x="5836" y="8987"/>
                </a:lnTo>
                <a:cubicBezTo>
                  <a:pt x="5867" y="8957"/>
                  <a:pt x="5883" y="8915"/>
                  <a:pt x="5880" y="8872"/>
                </a:cubicBezTo>
                <a:lnTo>
                  <a:pt x="5405" y="2073"/>
                </a:lnTo>
                <a:lnTo>
                  <a:pt x="5896" y="601"/>
                </a:lnTo>
                <a:lnTo>
                  <a:pt x="6385" y="1946"/>
                </a:lnTo>
                <a:cubicBezTo>
                  <a:pt x="6418" y="2036"/>
                  <a:pt x="6530" y="2072"/>
                  <a:pt x="6609" y="2018"/>
                </a:cubicBezTo>
                <a:lnTo>
                  <a:pt x="8917" y="431"/>
                </a:lnTo>
                <a:lnTo>
                  <a:pt x="8917" y="9994"/>
                </a:lnTo>
                <a:cubicBezTo>
                  <a:pt x="8917" y="10076"/>
                  <a:pt x="8984" y="10143"/>
                  <a:pt x="9066" y="10143"/>
                </a:cubicBezTo>
                <a:cubicBezTo>
                  <a:pt x="9148" y="10143"/>
                  <a:pt x="9215" y="10076"/>
                  <a:pt x="9215" y="9994"/>
                </a:cubicBezTo>
                <a:lnTo>
                  <a:pt x="9215" y="148"/>
                </a:lnTo>
                <a:cubicBezTo>
                  <a:pt x="9215" y="142"/>
                  <a:pt x="9214" y="136"/>
                  <a:pt x="9213" y="130"/>
                </a:cubicBezTo>
                <a:close/>
                <a:moveTo>
                  <a:pt x="2627" y="1664"/>
                </a:moveTo>
                <a:lnTo>
                  <a:pt x="639" y="297"/>
                </a:lnTo>
                <a:lnTo>
                  <a:pt x="3123" y="297"/>
                </a:lnTo>
                <a:lnTo>
                  <a:pt x="2627" y="1664"/>
                </a:lnTo>
                <a:close/>
                <a:moveTo>
                  <a:pt x="3556" y="297"/>
                </a:moveTo>
                <a:lnTo>
                  <a:pt x="4101" y="297"/>
                </a:lnTo>
                <a:lnTo>
                  <a:pt x="3692" y="706"/>
                </a:lnTo>
                <a:lnTo>
                  <a:pt x="3556" y="297"/>
                </a:lnTo>
                <a:close/>
                <a:moveTo>
                  <a:pt x="3797" y="1022"/>
                </a:moveTo>
                <a:lnTo>
                  <a:pt x="4522" y="297"/>
                </a:lnTo>
                <a:lnTo>
                  <a:pt x="5054" y="297"/>
                </a:lnTo>
                <a:lnTo>
                  <a:pt x="3930" y="1421"/>
                </a:lnTo>
                <a:lnTo>
                  <a:pt x="3797" y="1022"/>
                </a:lnTo>
                <a:close/>
                <a:moveTo>
                  <a:pt x="5119" y="2242"/>
                </a:moveTo>
                <a:lnTo>
                  <a:pt x="5153" y="2739"/>
                </a:lnTo>
                <a:lnTo>
                  <a:pt x="4006" y="3886"/>
                </a:lnTo>
                <a:lnTo>
                  <a:pt x="4046" y="3315"/>
                </a:lnTo>
                <a:lnTo>
                  <a:pt x="5119" y="2242"/>
                </a:lnTo>
                <a:close/>
                <a:moveTo>
                  <a:pt x="4077" y="2862"/>
                </a:moveTo>
                <a:lnTo>
                  <a:pt x="4123" y="2203"/>
                </a:lnTo>
                <a:lnTo>
                  <a:pt x="4736" y="2203"/>
                </a:lnTo>
                <a:lnTo>
                  <a:pt x="4077" y="2862"/>
                </a:lnTo>
                <a:close/>
                <a:moveTo>
                  <a:pt x="5243" y="4023"/>
                </a:moveTo>
                <a:lnTo>
                  <a:pt x="5277" y="4520"/>
                </a:lnTo>
                <a:lnTo>
                  <a:pt x="3863" y="5935"/>
                </a:lnTo>
                <a:lnTo>
                  <a:pt x="3903" y="5363"/>
                </a:lnTo>
                <a:lnTo>
                  <a:pt x="5243" y="4023"/>
                </a:lnTo>
                <a:close/>
                <a:moveTo>
                  <a:pt x="3934" y="4911"/>
                </a:moveTo>
                <a:lnTo>
                  <a:pt x="3974" y="4339"/>
                </a:lnTo>
                <a:lnTo>
                  <a:pt x="5181" y="3133"/>
                </a:lnTo>
                <a:lnTo>
                  <a:pt x="5215" y="3630"/>
                </a:lnTo>
                <a:lnTo>
                  <a:pt x="3934" y="4911"/>
                </a:lnTo>
                <a:close/>
                <a:moveTo>
                  <a:pt x="5147" y="1905"/>
                </a:moveTo>
                <a:lnTo>
                  <a:pt x="4820" y="1905"/>
                </a:lnTo>
                <a:lnTo>
                  <a:pt x="5311" y="1414"/>
                </a:lnTo>
                <a:lnTo>
                  <a:pt x="5147" y="1905"/>
                </a:lnTo>
                <a:close/>
                <a:moveTo>
                  <a:pt x="3831" y="6388"/>
                </a:moveTo>
                <a:lnTo>
                  <a:pt x="5305" y="4914"/>
                </a:lnTo>
                <a:lnTo>
                  <a:pt x="5340" y="5411"/>
                </a:lnTo>
                <a:lnTo>
                  <a:pt x="3791" y="6959"/>
                </a:lnTo>
                <a:lnTo>
                  <a:pt x="3831" y="6388"/>
                </a:lnTo>
                <a:close/>
                <a:moveTo>
                  <a:pt x="3760" y="7412"/>
                </a:moveTo>
                <a:lnTo>
                  <a:pt x="5367" y="5804"/>
                </a:lnTo>
                <a:lnTo>
                  <a:pt x="5402" y="6301"/>
                </a:lnTo>
                <a:lnTo>
                  <a:pt x="3720" y="7983"/>
                </a:lnTo>
                <a:lnTo>
                  <a:pt x="3760" y="7412"/>
                </a:lnTo>
                <a:close/>
                <a:moveTo>
                  <a:pt x="5578" y="8825"/>
                </a:moveTo>
                <a:lnTo>
                  <a:pt x="4620" y="9783"/>
                </a:lnTo>
                <a:lnTo>
                  <a:pt x="4433" y="9597"/>
                </a:lnTo>
                <a:lnTo>
                  <a:pt x="5553" y="8476"/>
                </a:lnTo>
                <a:lnTo>
                  <a:pt x="5578" y="8825"/>
                </a:lnTo>
                <a:close/>
                <a:moveTo>
                  <a:pt x="5526" y="8083"/>
                </a:moveTo>
                <a:lnTo>
                  <a:pt x="4223" y="9386"/>
                </a:lnTo>
                <a:lnTo>
                  <a:pt x="3957" y="9120"/>
                </a:lnTo>
                <a:lnTo>
                  <a:pt x="5491" y="7586"/>
                </a:lnTo>
                <a:lnTo>
                  <a:pt x="5526" y="8083"/>
                </a:lnTo>
                <a:close/>
                <a:moveTo>
                  <a:pt x="5429" y="6695"/>
                </a:moveTo>
                <a:lnTo>
                  <a:pt x="5464" y="7192"/>
                </a:lnTo>
                <a:lnTo>
                  <a:pt x="3746" y="8910"/>
                </a:lnTo>
                <a:lnTo>
                  <a:pt x="3661" y="8825"/>
                </a:lnTo>
                <a:lnTo>
                  <a:pt x="3688" y="8436"/>
                </a:lnTo>
                <a:lnTo>
                  <a:pt x="5429" y="6695"/>
                </a:lnTo>
                <a:close/>
                <a:moveTo>
                  <a:pt x="5522" y="783"/>
                </a:moveTo>
                <a:lnTo>
                  <a:pt x="4399" y="1905"/>
                </a:lnTo>
                <a:lnTo>
                  <a:pt x="4092" y="1905"/>
                </a:lnTo>
                <a:lnTo>
                  <a:pt x="4035" y="1737"/>
                </a:lnTo>
                <a:lnTo>
                  <a:pt x="5475" y="297"/>
                </a:lnTo>
                <a:lnTo>
                  <a:pt x="5683" y="297"/>
                </a:lnTo>
                <a:lnTo>
                  <a:pt x="5522" y="783"/>
                </a:lnTo>
                <a:close/>
                <a:moveTo>
                  <a:pt x="6599" y="1664"/>
                </a:moveTo>
                <a:lnTo>
                  <a:pt x="6102" y="297"/>
                </a:lnTo>
                <a:lnTo>
                  <a:pt x="8586" y="297"/>
                </a:lnTo>
                <a:lnTo>
                  <a:pt x="6599" y="1664"/>
                </a:lnTo>
                <a:close/>
                <a:moveTo>
                  <a:pt x="6599" y="1664"/>
                </a:move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442" name="Grupo 441">
            <a:extLst>
              <a:ext uri="{FF2B5EF4-FFF2-40B4-BE49-F238E27FC236}">
                <a16:creationId xmlns:a16="http://schemas.microsoft.com/office/drawing/2014/main" id="{37A5F5D3-7BC4-91B3-86E0-AC70CB30FCCE}"/>
              </a:ext>
            </a:extLst>
          </p:cNvPr>
          <p:cNvGrpSpPr/>
          <p:nvPr/>
        </p:nvGrpSpPr>
        <p:grpSpPr>
          <a:xfrm>
            <a:off x="7023100" y="3546475"/>
            <a:ext cx="346075" cy="395288"/>
            <a:chOff x="7023100" y="3546475"/>
            <a:chExt cx="346075" cy="395288"/>
          </a:xfrm>
          <a:solidFill>
            <a:schemeClr val="tx1"/>
          </a:solidFill>
        </p:grpSpPr>
        <p:sp>
          <p:nvSpPr>
            <p:cNvPr id="274" name="Freeform 74">
              <a:extLst>
                <a:ext uri="{FF2B5EF4-FFF2-40B4-BE49-F238E27FC236}">
                  <a16:creationId xmlns:a16="http://schemas.microsoft.com/office/drawing/2014/main" id="{E27AEE9F-4220-092A-7CBC-169BF847C619}"/>
                </a:ext>
              </a:extLst>
            </p:cNvPr>
            <p:cNvSpPr>
              <a:spLocks noEditPoints="1"/>
            </p:cNvSpPr>
            <p:nvPr/>
          </p:nvSpPr>
          <p:spPr bwMode="auto">
            <a:xfrm>
              <a:off x="7123113" y="3892550"/>
              <a:ext cx="36513" cy="30163"/>
            </a:xfrm>
            <a:custGeom>
              <a:avLst/>
              <a:gdLst>
                <a:gd name="T0" fmla="*/ 784 w 933"/>
                <a:gd name="T1" fmla="*/ 0 h 774"/>
                <a:gd name="T2" fmla="*/ 148 w 933"/>
                <a:gd name="T3" fmla="*/ 0 h 774"/>
                <a:gd name="T4" fmla="*/ 0 w 933"/>
                <a:gd name="T5" fmla="*/ 149 h 774"/>
                <a:gd name="T6" fmla="*/ 0 w 933"/>
                <a:gd name="T7" fmla="*/ 625 h 774"/>
                <a:gd name="T8" fmla="*/ 148 w 933"/>
                <a:gd name="T9" fmla="*/ 774 h 774"/>
                <a:gd name="T10" fmla="*/ 784 w 933"/>
                <a:gd name="T11" fmla="*/ 774 h 774"/>
                <a:gd name="T12" fmla="*/ 933 w 933"/>
                <a:gd name="T13" fmla="*/ 625 h 774"/>
                <a:gd name="T14" fmla="*/ 933 w 933"/>
                <a:gd name="T15" fmla="*/ 149 h 774"/>
                <a:gd name="T16" fmla="*/ 784 w 933"/>
                <a:gd name="T17" fmla="*/ 0 h 774"/>
                <a:gd name="T18" fmla="*/ 635 w 933"/>
                <a:gd name="T19" fmla="*/ 476 h 774"/>
                <a:gd name="T20" fmla="*/ 297 w 933"/>
                <a:gd name="T21" fmla="*/ 476 h 774"/>
                <a:gd name="T22" fmla="*/ 297 w 933"/>
                <a:gd name="T23" fmla="*/ 298 h 774"/>
                <a:gd name="T24" fmla="*/ 635 w 933"/>
                <a:gd name="T25" fmla="*/ 298 h 774"/>
                <a:gd name="T26" fmla="*/ 635 w 933"/>
                <a:gd name="T27" fmla="*/ 476 h 774"/>
                <a:gd name="T28" fmla="*/ 635 w 933"/>
                <a:gd name="T29" fmla="*/ 476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3" h="774">
                  <a:moveTo>
                    <a:pt x="784" y="0"/>
                  </a:moveTo>
                  <a:lnTo>
                    <a:pt x="148" y="0"/>
                  </a:lnTo>
                  <a:cubicBezTo>
                    <a:pt x="66" y="0"/>
                    <a:pt x="0" y="67"/>
                    <a:pt x="0" y="149"/>
                  </a:cubicBezTo>
                  <a:lnTo>
                    <a:pt x="0" y="625"/>
                  </a:lnTo>
                  <a:cubicBezTo>
                    <a:pt x="0" y="708"/>
                    <a:pt x="66" y="774"/>
                    <a:pt x="148" y="774"/>
                  </a:cubicBezTo>
                  <a:lnTo>
                    <a:pt x="784" y="774"/>
                  </a:lnTo>
                  <a:cubicBezTo>
                    <a:pt x="866" y="774"/>
                    <a:pt x="933" y="708"/>
                    <a:pt x="933" y="625"/>
                  </a:cubicBezTo>
                  <a:lnTo>
                    <a:pt x="933" y="149"/>
                  </a:lnTo>
                  <a:cubicBezTo>
                    <a:pt x="933" y="67"/>
                    <a:pt x="866" y="0"/>
                    <a:pt x="784" y="0"/>
                  </a:cubicBezTo>
                  <a:close/>
                  <a:moveTo>
                    <a:pt x="635" y="476"/>
                  </a:moveTo>
                  <a:lnTo>
                    <a:pt x="297" y="476"/>
                  </a:lnTo>
                  <a:lnTo>
                    <a:pt x="297" y="298"/>
                  </a:lnTo>
                  <a:lnTo>
                    <a:pt x="635" y="298"/>
                  </a:lnTo>
                  <a:lnTo>
                    <a:pt x="635" y="476"/>
                  </a:lnTo>
                  <a:close/>
                  <a:moveTo>
                    <a:pt x="635" y="47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5" name="Freeform 75">
              <a:extLst>
                <a:ext uri="{FF2B5EF4-FFF2-40B4-BE49-F238E27FC236}">
                  <a16:creationId xmlns:a16="http://schemas.microsoft.com/office/drawing/2014/main" id="{C0AEF642-B881-A576-3773-B70F4FAA3177}"/>
                </a:ext>
              </a:extLst>
            </p:cNvPr>
            <p:cNvSpPr>
              <a:spLocks noEditPoints="1"/>
            </p:cNvSpPr>
            <p:nvPr/>
          </p:nvSpPr>
          <p:spPr bwMode="auto">
            <a:xfrm>
              <a:off x="7123113" y="3571875"/>
              <a:ext cx="36513" cy="11113"/>
            </a:xfrm>
            <a:custGeom>
              <a:avLst/>
              <a:gdLst>
                <a:gd name="T0" fmla="*/ 784 w 933"/>
                <a:gd name="T1" fmla="*/ 0 h 298"/>
                <a:gd name="T2" fmla="*/ 148 w 933"/>
                <a:gd name="T3" fmla="*/ 0 h 298"/>
                <a:gd name="T4" fmla="*/ 0 w 933"/>
                <a:gd name="T5" fmla="*/ 149 h 298"/>
                <a:gd name="T6" fmla="*/ 148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8" y="0"/>
                  </a:lnTo>
                  <a:cubicBezTo>
                    <a:pt x="66" y="0"/>
                    <a:pt x="0" y="66"/>
                    <a:pt x="0" y="149"/>
                  </a:cubicBezTo>
                  <a:cubicBezTo>
                    <a:pt x="0" y="231"/>
                    <a:pt x="66" y="298"/>
                    <a:pt x="148" y="298"/>
                  </a:cubicBezTo>
                  <a:lnTo>
                    <a:pt x="784" y="298"/>
                  </a:lnTo>
                  <a:cubicBezTo>
                    <a:pt x="866" y="298"/>
                    <a:pt x="933" y="231"/>
                    <a:pt x="933" y="149"/>
                  </a:cubicBezTo>
                  <a:cubicBezTo>
                    <a:pt x="933" y="66"/>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6" name="Freeform 76">
              <a:extLst>
                <a:ext uri="{FF2B5EF4-FFF2-40B4-BE49-F238E27FC236}">
                  <a16:creationId xmlns:a16="http://schemas.microsoft.com/office/drawing/2014/main" id="{1AFB3D29-CBD0-4B98-8216-E5B345B2878D}"/>
                </a:ext>
              </a:extLst>
            </p:cNvPr>
            <p:cNvSpPr>
              <a:spLocks noEditPoints="1"/>
            </p:cNvSpPr>
            <p:nvPr/>
          </p:nvSpPr>
          <p:spPr bwMode="auto">
            <a:xfrm>
              <a:off x="7048500" y="3711575"/>
              <a:ext cx="185738" cy="150813"/>
            </a:xfrm>
            <a:custGeom>
              <a:avLst/>
              <a:gdLst>
                <a:gd name="T0" fmla="*/ 4713 w 4781"/>
                <a:gd name="T1" fmla="*/ 3568 h 3850"/>
                <a:gd name="T2" fmla="*/ 3693 w 4781"/>
                <a:gd name="T3" fmla="*/ 2684 h 3850"/>
                <a:gd name="T4" fmla="*/ 3971 w 4781"/>
                <a:gd name="T5" fmla="*/ 2453 h 3850"/>
                <a:gd name="T6" fmla="*/ 4510 w 4781"/>
                <a:gd name="T7" fmla="*/ 2992 h 3850"/>
                <a:gd name="T8" fmla="*/ 4720 w 4781"/>
                <a:gd name="T9" fmla="*/ 2992 h 3850"/>
                <a:gd name="T10" fmla="*/ 4720 w 4781"/>
                <a:gd name="T11" fmla="*/ 2781 h 3850"/>
                <a:gd name="T12" fmla="*/ 4085 w 4781"/>
                <a:gd name="T13" fmla="*/ 2146 h 3850"/>
                <a:gd name="T14" fmla="*/ 3885 w 4781"/>
                <a:gd name="T15" fmla="*/ 2137 h 3850"/>
                <a:gd name="T16" fmla="*/ 3465 w 4781"/>
                <a:gd name="T17" fmla="*/ 2487 h 3850"/>
                <a:gd name="T18" fmla="*/ 2958 w 4781"/>
                <a:gd name="T19" fmla="*/ 2047 h 3850"/>
                <a:gd name="T20" fmla="*/ 2537 w 4781"/>
                <a:gd name="T21" fmla="*/ 155 h 3850"/>
                <a:gd name="T22" fmla="*/ 2287 w 4781"/>
                <a:gd name="T23" fmla="*/ 82 h 3850"/>
                <a:gd name="T24" fmla="*/ 1734 w 4781"/>
                <a:gd name="T25" fmla="*/ 635 h 3850"/>
                <a:gd name="T26" fmla="*/ 1039 w 4781"/>
                <a:gd name="T27" fmla="*/ 218 h 3850"/>
                <a:gd name="T28" fmla="*/ 848 w 4781"/>
                <a:gd name="T29" fmla="*/ 250 h 3850"/>
                <a:gd name="T30" fmla="*/ 476 w 4781"/>
                <a:gd name="T31" fmla="*/ 697 h 3850"/>
                <a:gd name="T32" fmla="*/ 293 w 4781"/>
                <a:gd name="T33" fmla="*/ 422 h 3850"/>
                <a:gd name="T34" fmla="*/ 86 w 4781"/>
                <a:gd name="T35" fmla="*/ 381 h 3850"/>
                <a:gd name="T36" fmla="*/ 45 w 4781"/>
                <a:gd name="T37" fmla="*/ 587 h 3850"/>
                <a:gd name="T38" fmla="*/ 277 w 4781"/>
                <a:gd name="T39" fmla="*/ 936 h 3850"/>
                <a:gd name="T40" fmla="*/ 55 w 4781"/>
                <a:gd name="T41" fmla="*/ 1203 h 3850"/>
                <a:gd name="T42" fmla="*/ 74 w 4781"/>
                <a:gd name="T43" fmla="*/ 1413 h 3850"/>
                <a:gd name="T44" fmla="*/ 283 w 4781"/>
                <a:gd name="T45" fmla="*/ 1394 h 3850"/>
                <a:gd name="T46" fmla="*/ 450 w 4781"/>
                <a:gd name="T47" fmla="*/ 1194 h 3850"/>
                <a:gd name="T48" fmla="*/ 680 w 4781"/>
                <a:gd name="T49" fmla="*/ 1540 h 3850"/>
                <a:gd name="T50" fmla="*/ 887 w 4781"/>
                <a:gd name="T51" fmla="*/ 1581 h 3850"/>
                <a:gd name="T52" fmla="*/ 1223 w 4781"/>
                <a:gd name="T53" fmla="*/ 1357 h 3850"/>
                <a:gd name="T54" fmla="*/ 1624 w 4781"/>
                <a:gd name="T55" fmla="*/ 2159 h 3850"/>
                <a:gd name="T56" fmla="*/ 1862 w 4781"/>
                <a:gd name="T57" fmla="*/ 2198 h 3850"/>
                <a:gd name="T58" fmla="*/ 2240 w 4781"/>
                <a:gd name="T59" fmla="*/ 1819 h 3850"/>
                <a:gd name="T60" fmla="*/ 2689 w 4781"/>
                <a:gd name="T61" fmla="*/ 2208 h 3850"/>
                <a:gd name="T62" fmla="*/ 2882 w 4781"/>
                <a:gd name="T63" fmla="*/ 3078 h 3850"/>
                <a:gd name="T64" fmla="*/ 3123 w 4781"/>
                <a:gd name="T65" fmla="*/ 3160 h 3850"/>
                <a:gd name="T66" fmla="*/ 3461 w 4781"/>
                <a:gd name="T67" fmla="*/ 2877 h 3850"/>
                <a:gd name="T68" fmla="*/ 4518 w 4781"/>
                <a:gd name="T69" fmla="*/ 3793 h 3850"/>
                <a:gd name="T70" fmla="*/ 4736 w 4781"/>
                <a:gd name="T71" fmla="*/ 3767 h 3850"/>
                <a:gd name="T72" fmla="*/ 4713 w 4781"/>
                <a:gd name="T73" fmla="*/ 3568 h 3850"/>
                <a:gd name="T74" fmla="*/ 2331 w 4781"/>
                <a:gd name="T75" fmla="*/ 1504 h 3850"/>
                <a:gd name="T76" fmla="*/ 2128 w 4781"/>
                <a:gd name="T77" fmla="*/ 1511 h 3850"/>
                <a:gd name="T78" fmla="*/ 1798 w 4781"/>
                <a:gd name="T79" fmla="*/ 1841 h 3850"/>
                <a:gd name="T80" fmla="*/ 1414 w 4781"/>
                <a:gd name="T81" fmla="*/ 1073 h 3850"/>
                <a:gd name="T82" fmla="*/ 1198 w 4781"/>
                <a:gd name="T83" fmla="*/ 1016 h 3850"/>
                <a:gd name="T84" fmla="*/ 845 w 4781"/>
                <a:gd name="T85" fmla="*/ 1251 h 3850"/>
                <a:gd name="T86" fmla="*/ 649 w 4781"/>
                <a:gd name="T87" fmla="*/ 955 h 3850"/>
                <a:gd name="T88" fmla="*/ 996 w 4781"/>
                <a:gd name="T89" fmla="*/ 539 h 3850"/>
                <a:gd name="T90" fmla="*/ 1680 w 4781"/>
                <a:gd name="T91" fmla="*/ 950 h 3850"/>
                <a:gd name="T92" fmla="*/ 1862 w 4781"/>
                <a:gd name="T93" fmla="*/ 927 h 3850"/>
                <a:gd name="T94" fmla="*/ 2306 w 4781"/>
                <a:gd name="T95" fmla="*/ 484 h 3850"/>
                <a:gd name="T96" fmla="*/ 2580 w 4781"/>
                <a:gd name="T97" fmla="*/ 1720 h 3850"/>
                <a:gd name="T98" fmla="*/ 2331 w 4781"/>
                <a:gd name="T99" fmla="*/ 1504 h 3850"/>
                <a:gd name="T100" fmla="*/ 3120 w 4781"/>
                <a:gd name="T101" fmla="*/ 2774 h 3850"/>
                <a:gd name="T102" fmla="*/ 3066 w 4781"/>
                <a:gd name="T103" fmla="*/ 2535 h 3850"/>
                <a:gd name="T104" fmla="*/ 3233 w 4781"/>
                <a:gd name="T105" fmla="*/ 2680 h 3850"/>
                <a:gd name="T106" fmla="*/ 3120 w 4781"/>
                <a:gd name="T107" fmla="*/ 2774 h 3850"/>
                <a:gd name="T108" fmla="*/ 3120 w 4781"/>
                <a:gd name="T109" fmla="*/ 2774 h 3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781" h="3850">
                  <a:moveTo>
                    <a:pt x="4713" y="3568"/>
                  </a:moveTo>
                  <a:lnTo>
                    <a:pt x="3693" y="2684"/>
                  </a:lnTo>
                  <a:lnTo>
                    <a:pt x="3971" y="2453"/>
                  </a:lnTo>
                  <a:lnTo>
                    <a:pt x="4510" y="2992"/>
                  </a:lnTo>
                  <a:cubicBezTo>
                    <a:pt x="4567" y="3049"/>
                    <a:pt x="4663" y="3049"/>
                    <a:pt x="4720" y="2992"/>
                  </a:cubicBezTo>
                  <a:cubicBezTo>
                    <a:pt x="4778" y="2934"/>
                    <a:pt x="4778" y="2838"/>
                    <a:pt x="4720" y="2781"/>
                  </a:cubicBezTo>
                  <a:lnTo>
                    <a:pt x="4085" y="2146"/>
                  </a:lnTo>
                  <a:cubicBezTo>
                    <a:pt x="4031" y="2092"/>
                    <a:pt x="3944" y="2088"/>
                    <a:pt x="3885" y="2137"/>
                  </a:cubicBezTo>
                  <a:lnTo>
                    <a:pt x="3465" y="2487"/>
                  </a:lnTo>
                  <a:lnTo>
                    <a:pt x="2958" y="2047"/>
                  </a:lnTo>
                  <a:lnTo>
                    <a:pt x="2537" y="155"/>
                  </a:lnTo>
                  <a:cubicBezTo>
                    <a:pt x="2512" y="42"/>
                    <a:pt x="2368" y="0"/>
                    <a:pt x="2287" y="82"/>
                  </a:cubicBezTo>
                  <a:lnTo>
                    <a:pt x="1734" y="635"/>
                  </a:lnTo>
                  <a:lnTo>
                    <a:pt x="1039" y="218"/>
                  </a:lnTo>
                  <a:cubicBezTo>
                    <a:pt x="977" y="180"/>
                    <a:pt x="895" y="194"/>
                    <a:pt x="848" y="250"/>
                  </a:cubicBezTo>
                  <a:lnTo>
                    <a:pt x="476" y="697"/>
                  </a:lnTo>
                  <a:lnTo>
                    <a:pt x="293" y="422"/>
                  </a:lnTo>
                  <a:cubicBezTo>
                    <a:pt x="248" y="354"/>
                    <a:pt x="154" y="336"/>
                    <a:pt x="86" y="381"/>
                  </a:cubicBezTo>
                  <a:cubicBezTo>
                    <a:pt x="19" y="426"/>
                    <a:pt x="0" y="520"/>
                    <a:pt x="45" y="587"/>
                  </a:cubicBezTo>
                  <a:lnTo>
                    <a:pt x="277" y="936"/>
                  </a:lnTo>
                  <a:lnTo>
                    <a:pt x="55" y="1203"/>
                  </a:lnTo>
                  <a:cubicBezTo>
                    <a:pt x="2" y="1266"/>
                    <a:pt x="10" y="1360"/>
                    <a:pt x="74" y="1413"/>
                  </a:cubicBezTo>
                  <a:cubicBezTo>
                    <a:pt x="137" y="1465"/>
                    <a:pt x="231" y="1457"/>
                    <a:pt x="283" y="1394"/>
                  </a:cubicBezTo>
                  <a:lnTo>
                    <a:pt x="450" y="1194"/>
                  </a:lnTo>
                  <a:lnTo>
                    <a:pt x="680" y="1540"/>
                  </a:lnTo>
                  <a:cubicBezTo>
                    <a:pt x="726" y="1608"/>
                    <a:pt x="818" y="1627"/>
                    <a:pt x="887" y="1581"/>
                  </a:cubicBezTo>
                  <a:lnTo>
                    <a:pt x="1223" y="1357"/>
                  </a:lnTo>
                  <a:lnTo>
                    <a:pt x="1624" y="2159"/>
                  </a:lnTo>
                  <a:cubicBezTo>
                    <a:pt x="1668" y="2248"/>
                    <a:pt x="1791" y="2268"/>
                    <a:pt x="1862" y="2198"/>
                  </a:cubicBezTo>
                  <a:lnTo>
                    <a:pt x="2240" y="1819"/>
                  </a:lnTo>
                  <a:lnTo>
                    <a:pt x="2689" y="2208"/>
                  </a:lnTo>
                  <a:lnTo>
                    <a:pt x="2882" y="3078"/>
                  </a:lnTo>
                  <a:cubicBezTo>
                    <a:pt x="2906" y="3184"/>
                    <a:pt x="3038" y="3230"/>
                    <a:pt x="3123" y="3160"/>
                  </a:cubicBezTo>
                  <a:lnTo>
                    <a:pt x="3461" y="2877"/>
                  </a:lnTo>
                  <a:lnTo>
                    <a:pt x="4518" y="3793"/>
                  </a:lnTo>
                  <a:cubicBezTo>
                    <a:pt x="4583" y="3850"/>
                    <a:pt x="4686" y="3837"/>
                    <a:pt x="4736" y="3767"/>
                  </a:cubicBezTo>
                  <a:cubicBezTo>
                    <a:pt x="4781" y="3705"/>
                    <a:pt x="4770" y="3617"/>
                    <a:pt x="4713" y="3568"/>
                  </a:cubicBezTo>
                  <a:close/>
                  <a:moveTo>
                    <a:pt x="2331" y="1504"/>
                  </a:moveTo>
                  <a:cubicBezTo>
                    <a:pt x="2272" y="1452"/>
                    <a:pt x="2183" y="1455"/>
                    <a:pt x="2128" y="1511"/>
                  </a:cubicBezTo>
                  <a:lnTo>
                    <a:pt x="1798" y="1841"/>
                  </a:lnTo>
                  <a:lnTo>
                    <a:pt x="1414" y="1073"/>
                  </a:lnTo>
                  <a:cubicBezTo>
                    <a:pt x="1374" y="994"/>
                    <a:pt x="1271" y="967"/>
                    <a:pt x="1198" y="1016"/>
                  </a:cubicBezTo>
                  <a:lnTo>
                    <a:pt x="845" y="1251"/>
                  </a:lnTo>
                  <a:lnTo>
                    <a:pt x="649" y="955"/>
                  </a:lnTo>
                  <a:lnTo>
                    <a:pt x="996" y="539"/>
                  </a:lnTo>
                  <a:lnTo>
                    <a:pt x="1680" y="950"/>
                  </a:lnTo>
                  <a:cubicBezTo>
                    <a:pt x="1739" y="985"/>
                    <a:pt x="1814" y="976"/>
                    <a:pt x="1862" y="927"/>
                  </a:cubicBezTo>
                  <a:lnTo>
                    <a:pt x="2306" y="484"/>
                  </a:lnTo>
                  <a:lnTo>
                    <a:pt x="2580" y="1720"/>
                  </a:lnTo>
                  <a:lnTo>
                    <a:pt x="2331" y="1504"/>
                  </a:lnTo>
                  <a:close/>
                  <a:moveTo>
                    <a:pt x="3120" y="2774"/>
                  </a:moveTo>
                  <a:lnTo>
                    <a:pt x="3066" y="2535"/>
                  </a:lnTo>
                  <a:lnTo>
                    <a:pt x="3233" y="2680"/>
                  </a:lnTo>
                  <a:lnTo>
                    <a:pt x="3120" y="2774"/>
                  </a:lnTo>
                  <a:close/>
                  <a:moveTo>
                    <a:pt x="3120" y="277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7" name="Freeform 77">
              <a:extLst>
                <a:ext uri="{FF2B5EF4-FFF2-40B4-BE49-F238E27FC236}">
                  <a16:creationId xmlns:a16="http://schemas.microsoft.com/office/drawing/2014/main" id="{135D202B-EF3A-340E-F536-5FDF541CB3FC}"/>
                </a:ext>
              </a:extLst>
            </p:cNvPr>
            <p:cNvSpPr>
              <a:spLocks noEditPoints="1"/>
            </p:cNvSpPr>
            <p:nvPr/>
          </p:nvSpPr>
          <p:spPr bwMode="auto">
            <a:xfrm>
              <a:off x="7023100" y="3546475"/>
              <a:ext cx="346075" cy="395288"/>
            </a:xfrm>
            <a:custGeom>
              <a:avLst/>
              <a:gdLst>
                <a:gd name="T0" fmla="*/ 6342 w 8873"/>
                <a:gd name="T1" fmla="*/ 635 h 10143"/>
                <a:gd name="T2" fmla="*/ 6004 w 8873"/>
                <a:gd name="T3" fmla="*/ 656 h 10143"/>
                <a:gd name="T4" fmla="*/ 5230 w 8873"/>
                <a:gd name="T5" fmla="*/ 0 h 10143"/>
                <a:gd name="T6" fmla="*/ 784 w 8873"/>
                <a:gd name="T7" fmla="*/ 0 h 10143"/>
                <a:gd name="T8" fmla="*/ 0 w 8873"/>
                <a:gd name="T9" fmla="*/ 784 h 10143"/>
                <a:gd name="T10" fmla="*/ 0 w 8873"/>
                <a:gd name="T11" fmla="*/ 6346 h 10143"/>
                <a:gd name="T12" fmla="*/ 149 w 8873"/>
                <a:gd name="T13" fmla="*/ 6494 h 10143"/>
                <a:gd name="T14" fmla="*/ 298 w 8873"/>
                <a:gd name="T15" fmla="*/ 6346 h 10143"/>
                <a:gd name="T16" fmla="*/ 298 w 8873"/>
                <a:gd name="T17" fmla="*/ 1568 h 10143"/>
                <a:gd name="T18" fmla="*/ 4331 w 8873"/>
                <a:gd name="T19" fmla="*/ 1568 h 10143"/>
                <a:gd name="T20" fmla="*/ 3811 w 8873"/>
                <a:gd name="T21" fmla="*/ 3007 h 10143"/>
                <a:gd name="T22" fmla="*/ 4507 w 8873"/>
                <a:gd name="T23" fmla="*/ 4640 h 10143"/>
                <a:gd name="T24" fmla="*/ 4137 w 8873"/>
                <a:gd name="T25" fmla="*/ 5655 h 10143"/>
                <a:gd name="T26" fmla="*/ 4349 w 8873"/>
                <a:gd name="T27" fmla="*/ 5837 h 10143"/>
                <a:gd name="T28" fmla="*/ 5460 w 8873"/>
                <a:gd name="T29" fmla="*/ 5231 h 10143"/>
                <a:gd name="T30" fmla="*/ 5717 w 8873"/>
                <a:gd name="T31" fmla="*/ 5306 h 10143"/>
                <a:gd name="T32" fmla="*/ 5717 w 8873"/>
                <a:gd name="T33" fmla="*/ 8416 h 10143"/>
                <a:gd name="T34" fmla="*/ 298 w 8873"/>
                <a:gd name="T35" fmla="*/ 8416 h 10143"/>
                <a:gd name="T36" fmla="*/ 298 w 8873"/>
                <a:gd name="T37" fmla="*/ 7076 h 10143"/>
                <a:gd name="T38" fmla="*/ 149 w 8873"/>
                <a:gd name="T39" fmla="*/ 6927 h 10143"/>
                <a:gd name="T40" fmla="*/ 0 w 8873"/>
                <a:gd name="T41" fmla="*/ 7076 h 10143"/>
                <a:gd name="T42" fmla="*/ 0 w 8873"/>
                <a:gd name="T43" fmla="*/ 9358 h 10143"/>
                <a:gd name="T44" fmla="*/ 784 w 8873"/>
                <a:gd name="T45" fmla="*/ 10143 h 10143"/>
                <a:gd name="T46" fmla="*/ 5230 w 8873"/>
                <a:gd name="T47" fmla="*/ 10143 h 10143"/>
                <a:gd name="T48" fmla="*/ 6014 w 8873"/>
                <a:gd name="T49" fmla="*/ 9358 h 10143"/>
                <a:gd name="T50" fmla="*/ 6014 w 8873"/>
                <a:gd name="T51" fmla="*/ 5359 h 10143"/>
                <a:gd name="T52" fmla="*/ 6342 w 8873"/>
                <a:gd name="T53" fmla="*/ 5379 h 10143"/>
                <a:gd name="T54" fmla="*/ 8873 w 8873"/>
                <a:gd name="T55" fmla="*/ 3007 h 10143"/>
                <a:gd name="T56" fmla="*/ 6342 w 8873"/>
                <a:gd name="T57" fmla="*/ 635 h 10143"/>
                <a:gd name="T58" fmla="*/ 5716 w 8873"/>
                <a:gd name="T59" fmla="*/ 9359 h 10143"/>
                <a:gd name="T60" fmla="*/ 5230 w 8873"/>
                <a:gd name="T61" fmla="*/ 9845 h 10143"/>
                <a:gd name="T62" fmla="*/ 784 w 8873"/>
                <a:gd name="T63" fmla="*/ 9845 h 10143"/>
                <a:gd name="T64" fmla="*/ 298 w 8873"/>
                <a:gd name="T65" fmla="*/ 9359 h 10143"/>
                <a:gd name="T66" fmla="*/ 298 w 8873"/>
                <a:gd name="T67" fmla="*/ 8713 h 10143"/>
                <a:gd name="T68" fmla="*/ 5716 w 8873"/>
                <a:gd name="T69" fmla="*/ 8713 h 10143"/>
                <a:gd name="T70" fmla="*/ 5716 w 8873"/>
                <a:gd name="T71" fmla="*/ 9359 h 10143"/>
                <a:gd name="T72" fmla="*/ 298 w 8873"/>
                <a:gd name="T73" fmla="*/ 1270 h 10143"/>
                <a:gd name="T74" fmla="*/ 298 w 8873"/>
                <a:gd name="T75" fmla="*/ 784 h 10143"/>
                <a:gd name="T76" fmla="*/ 784 w 8873"/>
                <a:gd name="T77" fmla="*/ 297 h 10143"/>
                <a:gd name="T78" fmla="*/ 5230 w 8873"/>
                <a:gd name="T79" fmla="*/ 297 h 10143"/>
                <a:gd name="T80" fmla="*/ 5711 w 8873"/>
                <a:gd name="T81" fmla="*/ 709 h 10143"/>
                <a:gd name="T82" fmla="*/ 4618 w 8873"/>
                <a:gd name="T83" fmla="*/ 1272 h 10143"/>
                <a:gd name="T84" fmla="*/ 4595 w 8873"/>
                <a:gd name="T85" fmla="*/ 1270 h 10143"/>
                <a:gd name="T86" fmla="*/ 298 w 8873"/>
                <a:gd name="T87" fmla="*/ 1270 h 10143"/>
                <a:gd name="T88" fmla="*/ 6342 w 8873"/>
                <a:gd name="T89" fmla="*/ 5081 h 10143"/>
                <a:gd name="T90" fmla="*/ 5500 w 8873"/>
                <a:gd name="T91" fmla="*/ 4929 h 10143"/>
                <a:gd name="T92" fmla="*/ 5377 w 8873"/>
                <a:gd name="T93" fmla="*/ 4937 h 10143"/>
                <a:gd name="T94" fmla="*/ 4552 w 8873"/>
                <a:gd name="T95" fmla="*/ 5387 h 10143"/>
                <a:gd name="T96" fmla="*/ 4820 w 8873"/>
                <a:gd name="T97" fmla="*/ 4650 h 10143"/>
                <a:gd name="T98" fmla="*/ 4780 w 8873"/>
                <a:gd name="T99" fmla="*/ 4489 h 10143"/>
                <a:gd name="T100" fmla="*/ 4109 w 8873"/>
                <a:gd name="T101" fmla="*/ 3007 h 10143"/>
                <a:gd name="T102" fmla="*/ 6342 w 8873"/>
                <a:gd name="T103" fmla="*/ 932 h 10143"/>
                <a:gd name="T104" fmla="*/ 8575 w 8873"/>
                <a:gd name="T105" fmla="*/ 3007 h 10143"/>
                <a:gd name="T106" fmla="*/ 6342 w 8873"/>
                <a:gd name="T107" fmla="*/ 5081 h 10143"/>
                <a:gd name="T108" fmla="*/ 6342 w 8873"/>
                <a:gd name="T109" fmla="*/ 5081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873" h="10143">
                  <a:moveTo>
                    <a:pt x="6342" y="635"/>
                  </a:moveTo>
                  <a:cubicBezTo>
                    <a:pt x="6227" y="635"/>
                    <a:pt x="6114" y="642"/>
                    <a:pt x="6004" y="656"/>
                  </a:cubicBezTo>
                  <a:cubicBezTo>
                    <a:pt x="5943" y="284"/>
                    <a:pt x="5619" y="0"/>
                    <a:pt x="5230" y="0"/>
                  </a:cubicBezTo>
                  <a:lnTo>
                    <a:pt x="784" y="0"/>
                  </a:lnTo>
                  <a:cubicBezTo>
                    <a:pt x="352" y="0"/>
                    <a:pt x="0" y="351"/>
                    <a:pt x="0" y="784"/>
                  </a:cubicBezTo>
                  <a:lnTo>
                    <a:pt x="0" y="6346"/>
                  </a:lnTo>
                  <a:cubicBezTo>
                    <a:pt x="0" y="6428"/>
                    <a:pt x="67" y="6494"/>
                    <a:pt x="149" y="6494"/>
                  </a:cubicBezTo>
                  <a:cubicBezTo>
                    <a:pt x="231" y="6494"/>
                    <a:pt x="298" y="6428"/>
                    <a:pt x="298" y="6346"/>
                  </a:cubicBezTo>
                  <a:lnTo>
                    <a:pt x="298" y="1568"/>
                  </a:lnTo>
                  <a:lnTo>
                    <a:pt x="4331" y="1568"/>
                  </a:lnTo>
                  <a:cubicBezTo>
                    <a:pt x="4005" y="1967"/>
                    <a:pt x="3811" y="2466"/>
                    <a:pt x="3811" y="3007"/>
                  </a:cubicBezTo>
                  <a:cubicBezTo>
                    <a:pt x="3811" y="3621"/>
                    <a:pt x="4057" y="4198"/>
                    <a:pt x="4507" y="4640"/>
                  </a:cubicBezTo>
                  <a:lnTo>
                    <a:pt x="4137" y="5655"/>
                  </a:lnTo>
                  <a:cubicBezTo>
                    <a:pt x="4092" y="5781"/>
                    <a:pt x="4231" y="5902"/>
                    <a:pt x="4349" y="5837"/>
                  </a:cubicBezTo>
                  <a:lnTo>
                    <a:pt x="5460" y="5231"/>
                  </a:lnTo>
                  <a:cubicBezTo>
                    <a:pt x="5544" y="5260"/>
                    <a:pt x="5630" y="5285"/>
                    <a:pt x="5717" y="5306"/>
                  </a:cubicBezTo>
                  <a:lnTo>
                    <a:pt x="5717" y="8416"/>
                  </a:lnTo>
                  <a:lnTo>
                    <a:pt x="298" y="8416"/>
                  </a:lnTo>
                  <a:lnTo>
                    <a:pt x="298" y="7076"/>
                  </a:lnTo>
                  <a:cubicBezTo>
                    <a:pt x="298" y="6993"/>
                    <a:pt x="231" y="6927"/>
                    <a:pt x="149" y="6927"/>
                  </a:cubicBezTo>
                  <a:cubicBezTo>
                    <a:pt x="66" y="6927"/>
                    <a:pt x="0" y="6993"/>
                    <a:pt x="0" y="7076"/>
                  </a:cubicBezTo>
                  <a:lnTo>
                    <a:pt x="0" y="9358"/>
                  </a:lnTo>
                  <a:cubicBezTo>
                    <a:pt x="0" y="9791"/>
                    <a:pt x="352" y="10143"/>
                    <a:pt x="784" y="10143"/>
                  </a:cubicBezTo>
                  <a:lnTo>
                    <a:pt x="5230" y="10143"/>
                  </a:lnTo>
                  <a:cubicBezTo>
                    <a:pt x="5662" y="10143"/>
                    <a:pt x="6014" y="9791"/>
                    <a:pt x="6014" y="9358"/>
                  </a:cubicBezTo>
                  <a:lnTo>
                    <a:pt x="6014" y="5359"/>
                  </a:lnTo>
                  <a:cubicBezTo>
                    <a:pt x="6122" y="5372"/>
                    <a:pt x="6231" y="5379"/>
                    <a:pt x="6342" y="5379"/>
                  </a:cubicBezTo>
                  <a:cubicBezTo>
                    <a:pt x="7737" y="5379"/>
                    <a:pt x="8873" y="4315"/>
                    <a:pt x="8873" y="3007"/>
                  </a:cubicBezTo>
                  <a:cubicBezTo>
                    <a:pt x="8873" y="1699"/>
                    <a:pt x="7737" y="635"/>
                    <a:pt x="6342" y="635"/>
                  </a:cubicBezTo>
                  <a:close/>
                  <a:moveTo>
                    <a:pt x="5716" y="9359"/>
                  </a:moveTo>
                  <a:cubicBezTo>
                    <a:pt x="5716" y="9627"/>
                    <a:pt x="5498" y="9845"/>
                    <a:pt x="5230" y="9845"/>
                  </a:cubicBezTo>
                  <a:lnTo>
                    <a:pt x="784" y="9845"/>
                  </a:lnTo>
                  <a:cubicBezTo>
                    <a:pt x="516" y="9845"/>
                    <a:pt x="298" y="9627"/>
                    <a:pt x="298" y="9359"/>
                  </a:cubicBezTo>
                  <a:lnTo>
                    <a:pt x="298" y="8713"/>
                  </a:lnTo>
                  <a:lnTo>
                    <a:pt x="5716" y="8713"/>
                  </a:lnTo>
                  <a:lnTo>
                    <a:pt x="5716" y="9359"/>
                  </a:lnTo>
                  <a:close/>
                  <a:moveTo>
                    <a:pt x="298" y="1270"/>
                  </a:moveTo>
                  <a:lnTo>
                    <a:pt x="298" y="784"/>
                  </a:lnTo>
                  <a:cubicBezTo>
                    <a:pt x="298" y="515"/>
                    <a:pt x="516" y="297"/>
                    <a:pt x="784" y="297"/>
                  </a:cubicBezTo>
                  <a:lnTo>
                    <a:pt x="5230" y="297"/>
                  </a:lnTo>
                  <a:cubicBezTo>
                    <a:pt x="5473" y="297"/>
                    <a:pt x="5675" y="476"/>
                    <a:pt x="5711" y="709"/>
                  </a:cubicBezTo>
                  <a:cubicBezTo>
                    <a:pt x="5296" y="809"/>
                    <a:pt x="4922" y="1006"/>
                    <a:pt x="4618" y="1272"/>
                  </a:cubicBezTo>
                  <a:cubicBezTo>
                    <a:pt x="4610" y="1271"/>
                    <a:pt x="4603" y="1270"/>
                    <a:pt x="4595" y="1270"/>
                  </a:cubicBezTo>
                  <a:lnTo>
                    <a:pt x="298" y="1270"/>
                  </a:lnTo>
                  <a:close/>
                  <a:moveTo>
                    <a:pt x="6342" y="5081"/>
                  </a:moveTo>
                  <a:cubicBezTo>
                    <a:pt x="6051" y="5081"/>
                    <a:pt x="5768" y="5030"/>
                    <a:pt x="5500" y="4929"/>
                  </a:cubicBezTo>
                  <a:cubicBezTo>
                    <a:pt x="5460" y="4913"/>
                    <a:pt x="5415" y="4916"/>
                    <a:pt x="5377" y="4937"/>
                  </a:cubicBezTo>
                  <a:lnTo>
                    <a:pt x="4552" y="5387"/>
                  </a:lnTo>
                  <a:lnTo>
                    <a:pt x="4820" y="4650"/>
                  </a:lnTo>
                  <a:cubicBezTo>
                    <a:pt x="4841" y="4593"/>
                    <a:pt x="4825" y="4530"/>
                    <a:pt x="4780" y="4489"/>
                  </a:cubicBezTo>
                  <a:cubicBezTo>
                    <a:pt x="4347" y="4095"/>
                    <a:pt x="4109" y="3569"/>
                    <a:pt x="4109" y="3007"/>
                  </a:cubicBezTo>
                  <a:cubicBezTo>
                    <a:pt x="4109" y="1863"/>
                    <a:pt x="5110" y="932"/>
                    <a:pt x="6342" y="932"/>
                  </a:cubicBezTo>
                  <a:cubicBezTo>
                    <a:pt x="7573" y="932"/>
                    <a:pt x="8575" y="1863"/>
                    <a:pt x="8575" y="3007"/>
                  </a:cubicBezTo>
                  <a:cubicBezTo>
                    <a:pt x="8575" y="4150"/>
                    <a:pt x="7573" y="5081"/>
                    <a:pt x="6342" y="5081"/>
                  </a:cubicBezTo>
                  <a:close/>
                  <a:moveTo>
                    <a:pt x="6342" y="508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8" name="Freeform 78">
              <a:extLst>
                <a:ext uri="{FF2B5EF4-FFF2-40B4-BE49-F238E27FC236}">
                  <a16:creationId xmlns:a16="http://schemas.microsoft.com/office/drawing/2014/main" id="{3435608E-E525-84DA-1274-29F1E5C9D892}"/>
                </a:ext>
              </a:extLst>
            </p:cNvPr>
            <p:cNvSpPr>
              <a:spLocks noEditPoints="1"/>
            </p:cNvSpPr>
            <p:nvPr/>
          </p:nvSpPr>
          <p:spPr bwMode="auto">
            <a:xfrm>
              <a:off x="7251700" y="3694113"/>
              <a:ext cx="36513" cy="36513"/>
            </a:xfrm>
            <a:custGeom>
              <a:avLst/>
              <a:gdLst>
                <a:gd name="T0" fmla="*/ 467 w 933"/>
                <a:gd name="T1" fmla="*/ 0 h 933"/>
                <a:gd name="T2" fmla="*/ 0 w 933"/>
                <a:gd name="T3" fmla="*/ 466 h 933"/>
                <a:gd name="T4" fmla="*/ 467 w 933"/>
                <a:gd name="T5" fmla="*/ 933 h 933"/>
                <a:gd name="T6" fmla="*/ 933 w 933"/>
                <a:gd name="T7" fmla="*/ 466 h 933"/>
                <a:gd name="T8" fmla="*/ 467 w 933"/>
                <a:gd name="T9" fmla="*/ 0 h 933"/>
                <a:gd name="T10" fmla="*/ 467 w 933"/>
                <a:gd name="T11" fmla="*/ 635 h 933"/>
                <a:gd name="T12" fmla="*/ 298 w 933"/>
                <a:gd name="T13" fmla="*/ 466 h 933"/>
                <a:gd name="T14" fmla="*/ 467 w 933"/>
                <a:gd name="T15" fmla="*/ 297 h 933"/>
                <a:gd name="T16" fmla="*/ 635 w 933"/>
                <a:gd name="T17" fmla="*/ 466 h 933"/>
                <a:gd name="T18" fmla="*/ 467 w 933"/>
                <a:gd name="T19" fmla="*/ 635 h 933"/>
                <a:gd name="T20" fmla="*/ 467 w 933"/>
                <a:gd name="T21" fmla="*/ 635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3" h="933">
                  <a:moveTo>
                    <a:pt x="467" y="0"/>
                  </a:moveTo>
                  <a:cubicBezTo>
                    <a:pt x="210" y="0"/>
                    <a:pt x="0" y="209"/>
                    <a:pt x="0" y="466"/>
                  </a:cubicBezTo>
                  <a:cubicBezTo>
                    <a:pt x="0" y="723"/>
                    <a:pt x="210" y="933"/>
                    <a:pt x="467" y="933"/>
                  </a:cubicBezTo>
                  <a:cubicBezTo>
                    <a:pt x="724" y="933"/>
                    <a:pt x="933" y="723"/>
                    <a:pt x="933" y="466"/>
                  </a:cubicBezTo>
                  <a:cubicBezTo>
                    <a:pt x="933" y="209"/>
                    <a:pt x="724" y="0"/>
                    <a:pt x="467" y="0"/>
                  </a:cubicBezTo>
                  <a:close/>
                  <a:moveTo>
                    <a:pt x="467" y="635"/>
                  </a:moveTo>
                  <a:cubicBezTo>
                    <a:pt x="374" y="635"/>
                    <a:pt x="298" y="559"/>
                    <a:pt x="298" y="466"/>
                  </a:cubicBezTo>
                  <a:cubicBezTo>
                    <a:pt x="298" y="373"/>
                    <a:pt x="374" y="297"/>
                    <a:pt x="467" y="297"/>
                  </a:cubicBezTo>
                  <a:cubicBezTo>
                    <a:pt x="560" y="297"/>
                    <a:pt x="635" y="373"/>
                    <a:pt x="635" y="466"/>
                  </a:cubicBezTo>
                  <a:cubicBezTo>
                    <a:pt x="635" y="559"/>
                    <a:pt x="560" y="635"/>
                    <a:pt x="467" y="635"/>
                  </a:cubicBezTo>
                  <a:close/>
                  <a:moveTo>
                    <a:pt x="467"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9" name="Freeform 79">
              <a:extLst>
                <a:ext uri="{FF2B5EF4-FFF2-40B4-BE49-F238E27FC236}">
                  <a16:creationId xmlns:a16="http://schemas.microsoft.com/office/drawing/2014/main" id="{CA9AA5CA-0A0E-B37A-0DF3-136817A0CF5B}"/>
                </a:ext>
              </a:extLst>
            </p:cNvPr>
            <p:cNvSpPr>
              <a:spLocks noEditPoints="1"/>
            </p:cNvSpPr>
            <p:nvPr/>
          </p:nvSpPr>
          <p:spPr bwMode="auto">
            <a:xfrm>
              <a:off x="7251700" y="3595688"/>
              <a:ext cx="36513" cy="85725"/>
            </a:xfrm>
            <a:custGeom>
              <a:avLst/>
              <a:gdLst>
                <a:gd name="T0" fmla="*/ 467 w 933"/>
                <a:gd name="T1" fmla="*/ 0 h 2203"/>
                <a:gd name="T2" fmla="*/ 0 w 933"/>
                <a:gd name="T3" fmla="*/ 466 h 2203"/>
                <a:gd name="T4" fmla="*/ 0 w 933"/>
                <a:gd name="T5" fmla="*/ 1737 h 2203"/>
                <a:gd name="T6" fmla="*/ 467 w 933"/>
                <a:gd name="T7" fmla="*/ 2203 h 2203"/>
                <a:gd name="T8" fmla="*/ 933 w 933"/>
                <a:gd name="T9" fmla="*/ 1737 h 2203"/>
                <a:gd name="T10" fmla="*/ 933 w 933"/>
                <a:gd name="T11" fmla="*/ 466 h 2203"/>
                <a:gd name="T12" fmla="*/ 467 w 933"/>
                <a:gd name="T13" fmla="*/ 0 h 2203"/>
                <a:gd name="T14" fmla="*/ 635 w 933"/>
                <a:gd name="T15" fmla="*/ 1737 h 2203"/>
                <a:gd name="T16" fmla="*/ 467 w 933"/>
                <a:gd name="T17" fmla="*/ 1905 h 2203"/>
                <a:gd name="T18" fmla="*/ 298 w 933"/>
                <a:gd name="T19" fmla="*/ 1737 h 2203"/>
                <a:gd name="T20" fmla="*/ 298 w 933"/>
                <a:gd name="T21" fmla="*/ 466 h 2203"/>
                <a:gd name="T22" fmla="*/ 467 w 933"/>
                <a:gd name="T23" fmla="*/ 298 h 2203"/>
                <a:gd name="T24" fmla="*/ 635 w 933"/>
                <a:gd name="T25" fmla="*/ 466 h 2203"/>
                <a:gd name="T26" fmla="*/ 635 w 933"/>
                <a:gd name="T27" fmla="*/ 1737 h 2203"/>
                <a:gd name="T28" fmla="*/ 635 w 933"/>
                <a:gd name="T29" fmla="*/ 1737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3" h="2203">
                  <a:moveTo>
                    <a:pt x="467" y="0"/>
                  </a:moveTo>
                  <a:cubicBezTo>
                    <a:pt x="210" y="0"/>
                    <a:pt x="0" y="209"/>
                    <a:pt x="0" y="466"/>
                  </a:cubicBezTo>
                  <a:lnTo>
                    <a:pt x="0" y="1737"/>
                  </a:lnTo>
                  <a:cubicBezTo>
                    <a:pt x="0" y="1994"/>
                    <a:pt x="210" y="2203"/>
                    <a:pt x="467" y="2203"/>
                  </a:cubicBezTo>
                  <a:cubicBezTo>
                    <a:pt x="724" y="2203"/>
                    <a:pt x="933" y="1994"/>
                    <a:pt x="933" y="1737"/>
                  </a:cubicBezTo>
                  <a:lnTo>
                    <a:pt x="933" y="466"/>
                  </a:lnTo>
                  <a:cubicBezTo>
                    <a:pt x="933" y="209"/>
                    <a:pt x="724" y="0"/>
                    <a:pt x="467" y="0"/>
                  </a:cubicBezTo>
                  <a:close/>
                  <a:moveTo>
                    <a:pt x="635" y="1737"/>
                  </a:moveTo>
                  <a:cubicBezTo>
                    <a:pt x="635" y="1830"/>
                    <a:pt x="560" y="1905"/>
                    <a:pt x="467" y="1905"/>
                  </a:cubicBezTo>
                  <a:cubicBezTo>
                    <a:pt x="374" y="1905"/>
                    <a:pt x="298" y="1830"/>
                    <a:pt x="298" y="1737"/>
                  </a:cubicBezTo>
                  <a:lnTo>
                    <a:pt x="298" y="466"/>
                  </a:lnTo>
                  <a:cubicBezTo>
                    <a:pt x="298" y="373"/>
                    <a:pt x="374" y="298"/>
                    <a:pt x="467" y="298"/>
                  </a:cubicBezTo>
                  <a:cubicBezTo>
                    <a:pt x="560" y="298"/>
                    <a:pt x="635" y="373"/>
                    <a:pt x="635" y="466"/>
                  </a:cubicBezTo>
                  <a:lnTo>
                    <a:pt x="635" y="1737"/>
                  </a:lnTo>
                  <a:close/>
                  <a:moveTo>
                    <a:pt x="635" y="173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0" name="Freeform 80">
              <a:extLst>
                <a:ext uri="{FF2B5EF4-FFF2-40B4-BE49-F238E27FC236}">
                  <a16:creationId xmlns:a16="http://schemas.microsoft.com/office/drawing/2014/main" id="{ABAB1A15-0923-C67D-F5E4-FBDA50E3729D}"/>
                </a:ext>
              </a:extLst>
            </p:cNvPr>
            <p:cNvSpPr>
              <a:spLocks noEditPoints="1"/>
            </p:cNvSpPr>
            <p:nvPr/>
          </p:nvSpPr>
          <p:spPr bwMode="auto">
            <a:xfrm>
              <a:off x="7048500" y="3657600"/>
              <a:ext cx="23813" cy="11113"/>
            </a:xfrm>
            <a:custGeom>
              <a:avLst/>
              <a:gdLst>
                <a:gd name="T0" fmla="*/ 467 w 615"/>
                <a:gd name="T1" fmla="*/ 0 h 298"/>
                <a:gd name="T2" fmla="*/ 149 w 615"/>
                <a:gd name="T3" fmla="*/ 0 h 298"/>
                <a:gd name="T4" fmla="*/ 0 w 615"/>
                <a:gd name="T5" fmla="*/ 149 h 298"/>
                <a:gd name="T6" fmla="*/ 149 w 615"/>
                <a:gd name="T7" fmla="*/ 298 h 298"/>
                <a:gd name="T8" fmla="*/ 467 w 615"/>
                <a:gd name="T9" fmla="*/ 298 h 298"/>
                <a:gd name="T10" fmla="*/ 615 w 615"/>
                <a:gd name="T11" fmla="*/ 149 h 298"/>
                <a:gd name="T12" fmla="*/ 467 w 615"/>
                <a:gd name="T13" fmla="*/ 0 h 298"/>
                <a:gd name="T14" fmla="*/ 467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7" y="0"/>
                  </a:moveTo>
                  <a:lnTo>
                    <a:pt x="149" y="0"/>
                  </a:lnTo>
                  <a:cubicBezTo>
                    <a:pt x="67" y="0"/>
                    <a:pt x="0" y="67"/>
                    <a:pt x="0" y="149"/>
                  </a:cubicBezTo>
                  <a:cubicBezTo>
                    <a:pt x="0" y="231"/>
                    <a:pt x="67" y="298"/>
                    <a:pt x="149" y="298"/>
                  </a:cubicBezTo>
                  <a:lnTo>
                    <a:pt x="467" y="298"/>
                  </a:lnTo>
                  <a:cubicBezTo>
                    <a:pt x="549" y="298"/>
                    <a:pt x="615" y="231"/>
                    <a:pt x="615" y="149"/>
                  </a:cubicBezTo>
                  <a:cubicBezTo>
                    <a:pt x="615" y="67"/>
                    <a:pt x="549" y="0"/>
                    <a:pt x="467" y="0"/>
                  </a:cubicBezTo>
                  <a:close/>
                  <a:moveTo>
                    <a:pt x="46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1" name="Freeform 81">
              <a:extLst>
                <a:ext uri="{FF2B5EF4-FFF2-40B4-BE49-F238E27FC236}">
                  <a16:creationId xmlns:a16="http://schemas.microsoft.com/office/drawing/2014/main" id="{01D025BC-8719-3114-ABA9-B6A3A06D5120}"/>
                </a:ext>
              </a:extLst>
            </p:cNvPr>
            <p:cNvSpPr>
              <a:spLocks noEditPoints="1"/>
            </p:cNvSpPr>
            <p:nvPr/>
          </p:nvSpPr>
          <p:spPr bwMode="auto">
            <a:xfrm>
              <a:off x="7085013" y="3657600"/>
              <a:ext cx="42863" cy="11113"/>
            </a:xfrm>
            <a:custGeom>
              <a:avLst/>
              <a:gdLst>
                <a:gd name="T0" fmla="*/ 943 w 1092"/>
                <a:gd name="T1" fmla="*/ 0 h 298"/>
                <a:gd name="T2" fmla="*/ 149 w 1092"/>
                <a:gd name="T3" fmla="*/ 0 h 298"/>
                <a:gd name="T4" fmla="*/ 0 w 1092"/>
                <a:gd name="T5" fmla="*/ 149 h 298"/>
                <a:gd name="T6" fmla="*/ 149 w 1092"/>
                <a:gd name="T7" fmla="*/ 298 h 298"/>
                <a:gd name="T8" fmla="*/ 943 w 1092"/>
                <a:gd name="T9" fmla="*/ 298 h 298"/>
                <a:gd name="T10" fmla="*/ 1092 w 1092"/>
                <a:gd name="T11" fmla="*/ 149 h 298"/>
                <a:gd name="T12" fmla="*/ 943 w 1092"/>
                <a:gd name="T13" fmla="*/ 0 h 298"/>
                <a:gd name="T14" fmla="*/ 943 w 109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2" h="298">
                  <a:moveTo>
                    <a:pt x="943" y="0"/>
                  </a:moveTo>
                  <a:lnTo>
                    <a:pt x="149" y="0"/>
                  </a:lnTo>
                  <a:cubicBezTo>
                    <a:pt x="67" y="0"/>
                    <a:pt x="0" y="67"/>
                    <a:pt x="0" y="149"/>
                  </a:cubicBezTo>
                  <a:cubicBezTo>
                    <a:pt x="0" y="231"/>
                    <a:pt x="67" y="298"/>
                    <a:pt x="149" y="298"/>
                  </a:cubicBezTo>
                  <a:lnTo>
                    <a:pt x="943" y="298"/>
                  </a:lnTo>
                  <a:cubicBezTo>
                    <a:pt x="1025" y="298"/>
                    <a:pt x="1092" y="231"/>
                    <a:pt x="1092" y="149"/>
                  </a:cubicBezTo>
                  <a:cubicBezTo>
                    <a:pt x="1092" y="67"/>
                    <a:pt x="1025" y="0"/>
                    <a:pt x="943" y="0"/>
                  </a:cubicBezTo>
                  <a:close/>
                  <a:moveTo>
                    <a:pt x="94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2" name="Freeform 82">
              <a:extLst>
                <a:ext uri="{FF2B5EF4-FFF2-40B4-BE49-F238E27FC236}">
                  <a16:creationId xmlns:a16="http://schemas.microsoft.com/office/drawing/2014/main" id="{2BD03B34-9C0A-D14D-24F0-88247F6B0F49}"/>
                </a:ext>
              </a:extLst>
            </p:cNvPr>
            <p:cNvSpPr>
              <a:spLocks noEditPoints="1"/>
            </p:cNvSpPr>
            <p:nvPr/>
          </p:nvSpPr>
          <p:spPr bwMode="auto">
            <a:xfrm>
              <a:off x="7048500" y="3627438"/>
              <a:ext cx="23813" cy="11113"/>
            </a:xfrm>
            <a:custGeom>
              <a:avLst/>
              <a:gdLst>
                <a:gd name="T0" fmla="*/ 467 w 615"/>
                <a:gd name="T1" fmla="*/ 0 h 298"/>
                <a:gd name="T2" fmla="*/ 149 w 615"/>
                <a:gd name="T3" fmla="*/ 0 h 298"/>
                <a:gd name="T4" fmla="*/ 0 w 615"/>
                <a:gd name="T5" fmla="*/ 149 h 298"/>
                <a:gd name="T6" fmla="*/ 149 w 615"/>
                <a:gd name="T7" fmla="*/ 298 h 298"/>
                <a:gd name="T8" fmla="*/ 467 w 615"/>
                <a:gd name="T9" fmla="*/ 298 h 298"/>
                <a:gd name="T10" fmla="*/ 615 w 615"/>
                <a:gd name="T11" fmla="*/ 149 h 298"/>
                <a:gd name="T12" fmla="*/ 467 w 615"/>
                <a:gd name="T13" fmla="*/ 0 h 298"/>
                <a:gd name="T14" fmla="*/ 467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7" y="0"/>
                  </a:moveTo>
                  <a:lnTo>
                    <a:pt x="149" y="0"/>
                  </a:lnTo>
                  <a:cubicBezTo>
                    <a:pt x="67" y="0"/>
                    <a:pt x="0" y="67"/>
                    <a:pt x="0" y="149"/>
                  </a:cubicBezTo>
                  <a:cubicBezTo>
                    <a:pt x="0" y="231"/>
                    <a:pt x="67" y="298"/>
                    <a:pt x="149" y="298"/>
                  </a:cubicBezTo>
                  <a:lnTo>
                    <a:pt x="467" y="298"/>
                  </a:lnTo>
                  <a:cubicBezTo>
                    <a:pt x="549" y="298"/>
                    <a:pt x="615" y="231"/>
                    <a:pt x="615" y="149"/>
                  </a:cubicBezTo>
                  <a:cubicBezTo>
                    <a:pt x="615" y="67"/>
                    <a:pt x="549" y="0"/>
                    <a:pt x="467" y="0"/>
                  </a:cubicBezTo>
                  <a:close/>
                  <a:moveTo>
                    <a:pt x="46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3" name="Freeform 83">
              <a:extLst>
                <a:ext uri="{FF2B5EF4-FFF2-40B4-BE49-F238E27FC236}">
                  <a16:creationId xmlns:a16="http://schemas.microsoft.com/office/drawing/2014/main" id="{B3701AA9-24C7-0013-0076-C7018B462FAA}"/>
                </a:ext>
              </a:extLst>
            </p:cNvPr>
            <p:cNvSpPr>
              <a:spLocks noEditPoints="1"/>
            </p:cNvSpPr>
            <p:nvPr/>
          </p:nvSpPr>
          <p:spPr bwMode="auto">
            <a:xfrm>
              <a:off x="7085013" y="3627438"/>
              <a:ext cx="55563" cy="11113"/>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7"/>
                    <a:pt x="0" y="149"/>
                  </a:cubicBezTo>
                  <a:cubicBezTo>
                    <a:pt x="0" y="231"/>
                    <a:pt x="66" y="298"/>
                    <a:pt x="149" y="298"/>
                  </a:cubicBezTo>
                  <a:lnTo>
                    <a:pt x="1260" y="298"/>
                  </a:lnTo>
                  <a:cubicBezTo>
                    <a:pt x="1342" y="298"/>
                    <a:pt x="1409" y="231"/>
                    <a:pt x="1409" y="149"/>
                  </a:cubicBezTo>
                  <a:cubicBezTo>
                    <a:pt x="1409" y="67"/>
                    <a:pt x="1343"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40" name="Grupo 439">
            <a:extLst>
              <a:ext uri="{FF2B5EF4-FFF2-40B4-BE49-F238E27FC236}">
                <a16:creationId xmlns:a16="http://schemas.microsoft.com/office/drawing/2014/main" id="{0F2A1C88-B519-7809-A940-7E66FF1A5A8F}"/>
              </a:ext>
            </a:extLst>
          </p:cNvPr>
          <p:cNvGrpSpPr/>
          <p:nvPr/>
        </p:nvGrpSpPr>
        <p:grpSpPr>
          <a:xfrm>
            <a:off x="4748213" y="3546475"/>
            <a:ext cx="393700" cy="395288"/>
            <a:chOff x="4748213" y="3546475"/>
            <a:chExt cx="393700" cy="395288"/>
          </a:xfrm>
          <a:solidFill>
            <a:schemeClr val="tx1"/>
          </a:solidFill>
        </p:grpSpPr>
        <p:sp>
          <p:nvSpPr>
            <p:cNvPr id="284" name="Freeform 84">
              <a:extLst>
                <a:ext uri="{FF2B5EF4-FFF2-40B4-BE49-F238E27FC236}">
                  <a16:creationId xmlns:a16="http://schemas.microsoft.com/office/drawing/2014/main" id="{05C7FD6F-85CB-9170-0604-7F9FC3069541}"/>
                </a:ext>
              </a:extLst>
            </p:cNvPr>
            <p:cNvSpPr>
              <a:spLocks noEditPoints="1"/>
            </p:cNvSpPr>
            <p:nvPr/>
          </p:nvSpPr>
          <p:spPr bwMode="auto">
            <a:xfrm>
              <a:off x="4840288" y="3582988"/>
              <a:ext cx="60325" cy="136525"/>
            </a:xfrm>
            <a:custGeom>
              <a:avLst/>
              <a:gdLst>
                <a:gd name="T0" fmla="*/ 1420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5 w 1568"/>
                <a:gd name="T21" fmla="*/ 1886 h 3474"/>
                <a:gd name="T22" fmla="*/ 864 w 1568"/>
                <a:gd name="T23" fmla="*/ 1886 h 3474"/>
                <a:gd name="T24" fmla="*/ 1271 w 1568"/>
                <a:gd name="T25" fmla="*/ 2293 h 3474"/>
                <a:gd name="T26" fmla="*/ 864 w 1568"/>
                <a:gd name="T27" fmla="*/ 2700 h 3474"/>
                <a:gd name="T28" fmla="*/ 626 w 1568"/>
                <a:gd name="T29" fmla="*/ 2700 h 3474"/>
                <a:gd name="T30" fmla="*/ 298 w 1568"/>
                <a:gd name="T31" fmla="*/ 2372 h 3474"/>
                <a:gd name="T32" fmla="*/ 149 w 1568"/>
                <a:gd name="T33" fmla="*/ 2223 h 3474"/>
                <a:gd name="T34" fmla="*/ 0 w 1568"/>
                <a:gd name="T35" fmla="*/ 2372 h 3474"/>
                <a:gd name="T36" fmla="*/ 626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4 w 1568"/>
                <a:gd name="T51" fmla="*/ 1588 h 3474"/>
                <a:gd name="T52" fmla="*/ 705 w 1568"/>
                <a:gd name="T53" fmla="*/ 1588 h 3474"/>
                <a:gd name="T54" fmla="*/ 298 w 1568"/>
                <a:gd name="T55" fmla="*/ 1181 h 3474"/>
                <a:gd name="T56" fmla="*/ 705 w 1568"/>
                <a:gd name="T57" fmla="*/ 774 h 3474"/>
                <a:gd name="T58" fmla="*/ 943 w 1568"/>
                <a:gd name="T59" fmla="*/ 774 h 3474"/>
                <a:gd name="T60" fmla="*/ 1271 w 1568"/>
                <a:gd name="T61" fmla="*/ 1102 h 3474"/>
                <a:gd name="T62" fmla="*/ 1271 w 1568"/>
                <a:gd name="T63" fmla="*/ 1261 h 3474"/>
                <a:gd name="T64" fmla="*/ 1420 w 1568"/>
                <a:gd name="T65" fmla="*/ 1410 h 3474"/>
                <a:gd name="T66" fmla="*/ 1420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20" y="1410"/>
                  </a:moveTo>
                  <a:cubicBezTo>
                    <a:pt x="1502" y="1410"/>
                    <a:pt x="1568" y="1343"/>
                    <a:pt x="1568" y="1261"/>
                  </a:cubicBezTo>
                  <a:lnTo>
                    <a:pt x="1568" y="1102"/>
                  </a:lnTo>
                  <a:cubicBezTo>
                    <a:pt x="1568" y="757"/>
                    <a:pt x="1288" y="477"/>
                    <a:pt x="943" y="477"/>
                  </a:cubicBezTo>
                  <a:lnTo>
                    <a:pt x="933" y="477"/>
                  </a:lnTo>
                  <a:lnTo>
                    <a:pt x="933" y="149"/>
                  </a:lnTo>
                  <a:cubicBezTo>
                    <a:pt x="933" y="67"/>
                    <a:pt x="867" y="0"/>
                    <a:pt x="784" y="0"/>
                  </a:cubicBezTo>
                  <a:cubicBezTo>
                    <a:pt x="702" y="0"/>
                    <a:pt x="635" y="67"/>
                    <a:pt x="635" y="149"/>
                  </a:cubicBezTo>
                  <a:lnTo>
                    <a:pt x="635" y="480"/>
                  </a:lnTo>
                  <a:cubicBezTo>
                    <a:pt x="279" y="515"/>
                    <a:pt x="0" y="816"/>
                    <a:pt x="0" y="1181"/>
                  </a:cubicBezTo>
                  <a:cubicBezTo>
                    <a:pt x="0" y="1570"/>
                    <a:pt x="316" y="1886"/>
                    <a:pt x="705" y="1886"/>
                  </a:cubicBezTo>
                  <a:lnTo>
                    <a:pt x="864" y="1886"/>
                  </a:lnTo>
                  <a:cubicBezTo>
                    <a:pt x="1088" y="1886"/>
                    <a:pt x="1271" y="2069"/>
                    <a:pt x="1271" y="2293"/>
                  </a:cubicBezTo>
                  <a:cubicBezTo>
                    <a:pt x="1271" y="2517"/>
                    <a:pt x="1088" y="2700"/>
                    <a:pt x="864" y="2700"/>
                  </a:cubicBezTo>
                  <a:lnTo>
                    <a:pt x="626" y="2700"/>
                  </a:lnTo>
                  <a:cubicBezTo>
                    <a:pt x="445" y="2700"/>
                    <a:pt x="298" y="2553"/>
                    <a:pt x="298" y="2372"/>
                  </a:cubicBezTo>
                  <a:cubicBezTo>
                    <a:pt x="298" y="2290"/>
                    <a:pt x="231" y="2223"/>
                    <a:pt x="149" y="2223"/>
                  </a:cubicBezTo>
                  <a:cubicBezTo>
                    <a:pt x="67" y="2223"/>
                    <a:pt x="0" y="2290"/>
                    <a:pt x="0" y="2372"/>
                  </a:cubicBezTo>
                  <a:cubicBezTo>
                    <a:pt x="0" y="2717"/>
                    <a:pt x="281" y="2998"/>
                    <a:pt x="626" y="2998"/>
                  </a:cubicBezTo>
                  <a:lnTo>
                    <a:pt x="635" y="2998"/>
                  </a:lnTo>
                  <a:lnTo>
                    <a:pt x="635" y="3325"/>
                  </a:lnTo>
                  <a:cubicBezTo>
                    <a:pt x="635" y="3407"/>
                    <a:pt x="702" y="3474"/>
                    <a:pt x="784" y="3474"/>
                  </a:cubicBezTo>
                  <a:cubicBezTo>
                    <a:pt x="867" y="3474"/>
                    <a:pt x="933" y="3407"/>
                    <a:pt x="933" y="3325"/>
                  </a:cubicBezTo>
                  <a:lnTo>
                    <a:pt x="933" y="2994"/>
                  </a:lnTo>
                  <a:cubicBezTo>
                    <a:pt x="1289" y="2959"/>
                    <a:pt x="1568" y="2658"/>
                    <a:pt x="1568" y="2293"/>
                  </a:cubicBezTo>
                  <a:cubicBezTo>
                    <a:pt x="1568" y="1904"/>
                    <a:pt x="1252" y="1588"/>
                    <a:pt x="864" y="1588"/>
                  </a:cubicBezTo>
                  <a:lnTo>
                    <a:pt x="705" y="1588"/>
                  </a:lnTo>
                  <a:cubicBezTo>
                    <a:pt x="481" y="1588"/>
                    <a:pt x="298" y="1406"/>
                    <a:pt x="298" y="1181"/>
                  </a:cubicBezTo>
                  <a:cubicBezTo>
                    <a:pt x="298" y="957"/>
                    <a:pt x="481" y="774"/>
                    <a:pt x="705" y="774"/>
                  </a:cubicBezTo>
                  <a:lnTo>
                    <a:pt x="943" y="774"/>
                  </a:lnTo>
                  <a:cubicBezTo>
                    <a:pt x="1124" y="774"/>
                    <a:pt x="1271" y="921"/>
                    <a:pt x="1271" y="1102"/>
                  </a:cubicBezTo>
                  <a:lnTo>
                    <a:pt x="1271" y="1261"/>
                  </a:lnTo>
                  <a:cubicBezTo>
                    <a:pt x="1271" y="1343"/>
                    <a:pt x="1337" y="1410"/>
                    <a:pt x="1420" y="1410"/>
                  </a:cubicBezTo>
                  <a:close/>
                  <a:moveTo>
                    <a:pt x="1420"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5" name="Freeform 85">
              <a:extLst>
                <a:ext uri="{FF2B5EF4-FFF2-40B4-BE49-F238E27FC236}">
                  <a16:creationId xmlns:a16="http://schemas.microsoft.com/office/drawing/2014/main" id="{317200D9-3ADB-6A3D-ED21-EEB289CB3298}"/>
                </a:ext>
              </a:extLst>
            </p:cNvPr>
            <p:cNvSpPr>
              <a:spLocks noEditPoints="1"/>
            </p:cNvSpPr>
            <p:nvPr/>
          </p:nvSpPr>
          <p:spPr bwMode="auto">
            <a:xfrm>
              <a:off x="4778375" y="3824288"/>
              <a:ext cx="49213" cy="61913"/>
            </a:xfrm>
            <a:custGeom>
              <a:avLst/>
              <a:gdLst>
                <a:gd name="T0" fmla="*/ 1260 w 1288"/>
                <a:gd name="T1" fmla="*/ 1367 h 1590"/>
                <a:gd name="T2" fmla="*/ 784 w 1288"/>
                <a:gd name="T3" fmla="*/ 97 h 1590"/>
                <a:gd name="T4" fmla="*/ 645 w 1288"/>
                <a:gd name="T5" fmla="*/ 0 h 1590"/>
                <a:gd name="T6" fmla="*/ 505 w 1288"/>
                <a:gd name="T7" fmla="*/ 97 h 1590"/>
                <a:gd name="T8" fmla="*/ 29 w 1288"/>
                <a:gd name="T9" fmla="*/ 1367 h 1590"/>
                <a:gd name="T10" fmla="*/ 116 w 1288"/>
                <a:gd name="T11" fmla="*/ 1559 h 1590"/>
                <a:gd name="T12" fmla="*/ 308 w 1288"/>
                <a:gd name="T13" fmla="*/ 1472 h 1590"/>
                <a:gd name="T14" fmla="*/ 450 w 1288"/>
                <a:gd name="T15" fmla="*/ 1092 h 1590"/>
                <a:gd name="T16" fmla="*/ 839 w 1288"/>
                <a:gd name="T17" fmla="*/ 1092 h 1590"/>
                <a:gd name="T18" fmla="*/ 982 w 1288"/>
                <a:gd name="T19" fmla="*/ 1472 h 1590"/>
                <a:gd name="T20" fmla="*/ 1181 w 1288"/>
                <a:gd name="T21" fmla="*/ 1556 h 1590"/>
                <a:gd name="T22" fmla="*/ 1260 w 1288"/>
                <a:gd name="T23" fmla="*/ 1367 h 1590"/>
                <a:gd name="T24" fmla="*/ 562 w 1288"/>
                <a:gd name="T25" fmla="*/ 794 h 1590"/>
                <a:gd name="T26" fmla="*/ 645 w 1288"/>
                <a:gd name="T27" fmla="*/ 573 h 1590"/>
                <a:gd name="T28" fmla="*/ 728 w 1288"/>
                <a:gd name="T29" fmla="*/ 794 h 1590"/>
                <a:gd name="T30" fmla="*/ 562 w 1288"/>
                <a:gd name="T31" fmla="*/ 794 h 1590"/>
                <a:gd name="T32" fmla="*/ 562 w 1288"/>
                <a:gd name="T33" fmla="*/ 794 h 1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88" h="1590">
                  <a:moveTo>
                    <a:pt x="1260" y="1367"/>
                  </a:moveTo>
                  <a:lnTo>
                    <a:pt x="784" y="97"/>
                  </a:lnTo>
                  <a:cubicBezTo>
                    <a:pt x="762" y="39"/>
                    <a:pt x="707" y="0"/>
                    <a:pt x="645" y="0"/>
                  </a:cubicBezTo>
                  <a:cubicBezTo>
                    <a:pt x="583" y="0"/>
                    <a:pt x="527" y="39"/>
                    <a:pt x="505" y="97"/>
                  </a:cubicBezTo>
                  <a:lnTo>
                    <a:pt x="29" y="1367"/>
                  </a:lnTo>
                  <a:cubicBezTo>
                    <a:pt x="0" y="1444"/>
                    <a:pt x="39" y="1530"/>
                    <a:pt x="116" y="1559"/>
                  </a:cubicBezTo>
                  <a:cubicBezTo>
                    <a:pt x="193" y="1588"/>
                    <a:pt x="279" y="1549"/>
                    <a:pt x="308" y="1472"/>
                  </a:cubicBezTo>
                  <a:lnTo>
                    <a:pt x="450" y="1092"/>
                  </a:lnTo>
                  <a:lnTo>
                    <a:pt x="839" y="1092"/>
                  </a:lnTo>
                  <a:lnTo>
                    <a:pt x="982" y="1472"/>
                  </a:lnTo>
                  <a:cubicBezTo>
                    <a:pt x="1011" y="1551"/>
                    <a:pt x="1104" y="1590"/>
                    <a:pt x="1181" y="1556"/>
                  </a:cubicBezTo>
                  <a:cubicBezTo>
                    <a:pt x="1252" y="1525"/>
                    <a:pt x="1288" y="1440"/>
                    <a:pt x="1260" y="1367"/>
                  </a:cubicBezTo>
                  <a:close/>
                  <a:moveTo>
                    <a:pt x="562" y="794"/>
                  </a:moveTo>
                  <a:lnTo>
                    <a:pt x="645" y="573"/>
                  </a:lnTo>
                  <a:lnTo>
                    <a:pt x="728" y="794"/>
                  </a:lnTo>
                  <a:lnTo>
                    <a:pt x="562" y="794"/>
                  </a:lnTo>
                  <a:close/>
                  <a:moveTo>
                    <a:pt x="562" y="79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6" name="Freeform 86">
              <a:extLst>
                <a:ext uri="{FF2B5EF4-FFF2-40B4-BE49-F238E27FC236}">
                  <a16:creationId xmlns:a16="http://schemas.microsoft.com/office/drawing/2014/main" id="{EEEE670D-08D3-A083-7270-8F5471D9A22A}"/>
                </a:ext>
              </a:extLst>
            </p:cNvPr>
            <p:cNvSpPr>
              <a:spLocks noEditPoints="1"/>
            </p:cNvSpPr>
            <p:nvPr/>
          </p:nvSpPr>
          <p:spPr bwMode="auto">
            <a:xfrm>
              <a:off x="5038725" y="3856038"/>
              <a:ext cx="41275" cy="60325"/>
            </a:xfrm>
            <a:custGeom>
              <a:avLst/>
              <a:gdLst>
                <a:gd name="T0" fmla="*/ 943 w 1091"/>
                <a:gd name="T1" fmla="*/ 636 h 1568"/>
                <a:gd name="T2" fmla="*/ 932 w 1091"/>
                <a:gd name="T3" fmla="*/ 636 h 1568"/>
                <a:gd name="T4" fmla="*/ 933 w 1091"/>
                <a:gd name="T5" fmla="*/ 626 h 1568"/>
                <a:gd name="T6" fmla="*/ 933 w 1091"/>
                <a:gd name="T7" fmla="*/ 149 h 1568"/>
                <a:gd name="T8" fmla="*/ 784 w 1091"/>
                <a:gd name="T9" fmla="*/ 0 h 1568"/>
                <a:gd name="T10" fmla="*/ 149 w 1091"/>
                <a:gd name="T11" fmla="*/ 0 h 1568"/>
                <a:gd name="T12" fmla="*/ 0 w 1091"/>
                <a:gd name="T13" fmla="*/ 149 h 1568"/>
                <a:gd name="T14" fmla="*/ 0 w 1091"/>
                <a:gd name="T15" fmla="*/ 1419 h 1568"/>
                <a:gd name="T16" fmla="*/ 149 w 1091"/>
                <a:gd name="T17" fmla="*/ 1568 h 1568"/>
                <a:gd name="T18" fmla="*/ 943 w 1091"/>
                <a:gd name="T19" fmla="*/ 1568 h 1568"/>
                <a:gd name="T20" fmla="*/ 1091 w 1091"/>
                <a:gd name="T21" fmla="*/ 1419 h 1568"/>
                <a:gd name="T22" fmla="*/ 1091 w 1091"/>
                <a:gd name="T23" fmla="*/ 784 h 1568"/>
                <a:gd name="T24" fmla="*/ 943 w 1091"/>
                <a:gd name="T25" fmla="*/ 636 h 1568"/>
                <a:gd name="T26" fmla="*/ 297 w 1091"/>
                <a:gd name="T27" fmla="*/ 298 h 1568"/>
                <a:gd name="T28" fmla="*/ 635 w 1091"/>
                <a:gd name="T29" fmla="*/ 298 h 1568"/>
                <a:gd name="T30" fmla="*/ 635 w 1091"/>
                <a:gd name="T31" fmla="*/ 626 h 1568"/>
                <a:gd name="T32" fmla="*/ 635 w 1091"/>
                <a:gd name="T33" fmla="*/ 636 h 1568"/>
                <a:gd name="T34" fmla="*/ 307 w 1091"/>
                <a:gd name="T35" fmla="*/ 636 h 1568"/>
                <a:gd name="T36" fmla="*/ 297 w 1091"/>
                <a:gd name="T37" fmla="*/ 636 h 1568"/>
                <a:gd name="T38" fmla="*/ 297 w 1091"/>
                <a:gd name="T39" fmla="*/ 298 h 1568"/>
                <a:gd name="T40" fmla="*/ 794 w 1091"/>
                <a:gd name="T41" fmla="*/ 1271 h 1568"/>
                <a:gd name="T42" fmla="*/ 297 w 1091"/>
                <a:gd name="T43" fmla="*/ 1271 h 1568"/>
                <a:gd name="T44" fmla="*/ 297 w 1091"/>
                <a:gd name="T45" fmla="*/ 933 h 1568"/>
                <a:gd name="T46" fmla="*/ 307 w 1091"/>
                <a:gd name="T47" fmla="*/ 933 h 1568"/>
                <a:gd name="T48" fmla="*/ 794 w 1091"/>
                <a:gd name="T49" fmla="*/ 933 h 1568"/>
                <a:gd name="T50" fmla="*/ 794 w 1091"/>
                <a:gd name="T51" fmla="*/ 1271 h 1568"/>
                <a:gd name="T52" fmla="*/ 794 w 1091"/>
                <a:gd name="T53" fmla="*/ 1271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91" h="1568">
                  <a:moveTo>
                    <a:pt x="943" y="636"/>
                  </a:moveTo>
                  <a:lnTo>
                    <a:pt x="932" y="636"/>
                  </a:lnTo>
                  <a:cubicBezTo>
                    <a:pt x="933" y="632"/>
                    <a:pt x="933" y="629"/>
                    <a:pt x="933" y="626"/>
                  </a:cubicBezTo>
                  <a:lnTo>
                    <a:pt x="933" y="149"/>
                  </a:lnTo>
                  <a:cubicBezTo>
                    <a:pt x="933" y="67"/>
                    <a:pt x="866" y="0"/>
                    <a:pt x="784" y="0"/>
                  </a:cubicBezTo>
                  <a:lnTo>
                    <a:pt x="149" y="0"/>
                  </a:lnTo>
                  <a:cubicBezTo>
                    <a:pt x="66" y="0"/>
                    <a:pt x="0" y="67"/>
                    <a:pt x="0" y="149"/>
                  </a:cubicBezTo>
                  <a:lnTo>
                    <a:pt x="0" y="1419"/>
                  </a:lnTo>
                  <a:cubicBezTo>
                    <a:pt x="0" y="1502"/>
                    <a:pt x="66" y="1568"/>
                    <a:pt x="149" y="1568"/>
                  </a:cubicBezTo>
                  <a:lnTo>
                    <a:pt x="943" y="1568"/>
                  </a:lnTo>
                  <a:cubicBezTo>
                    <a:pt x="1025" y="1568"/>
                    <a:pt x="1091" y="1502"/>
                    <a:pt x="1091" y="1419"/>
                  </a:cubicBezTo>
                  <a:lnTo>
                    <a:pt x="1091" y="784"/>
                  </a:lnTo>
                  <a:cubicBezTo>
                    <a:pt x="1091" y="702"/>
                    <a:pt x="1025" y="636"/>
                    <a:pt x="943" y="636"/>
                  </a:cubicBezTo>
                  <a:close/>
                  <a:moveTo>
                    <a:pt x="297" y="298"/>
                  </a:moveTo>
                  <a:lnTo>
                    <a:pt x="635" y="298"/>
                  </a:lnTo>
                  <a:lnTo>
                    <a:pt x="635" y="626"/>
                  </a:lnTo>
                  <a:cubicBezTo>
                    <a:pt x="635" y="629"/>
                    <a:pt x="635" y="632"/>
                    <a:pt x="635" y="636"/>
                  </a:cubicBezTo>
                  <a:lnTo>
                    <a:pt x="307" y="636"/>
                  </a:lnTo>
                  <a:cubicBezTo>
                    <a:pt x="304" y="636"/>
                    <a:pt x="301" y="636"/>
                    <a:pt x="297" y="636"/>
                  </a:cubicBezTo>
                  <a:lnTo>
                    <a:pt x="297" y="298"/>
                  </a:lnTo>
                  <a:close/>
                  <a:moveTo>
                    <a:pt x="794" y="1271"/>
                  </a:moveTo>
                  <a:lnTo>
                    <a:pt x="297" y="1271"/>
                  </a:lnTo>
                  <a:lnTo>
                    <a:pt x="297" y="933"/>
                  </a:lnTo>
                  <a:cubicBezTo>
                    <a:pt x="301" y="933"/>
                    <a:pt x="304" y="933"/>
                    <a:pt x="307" y="933"/>
                  </a:cubicBezTo>
                  <a:lnTo>
                    <a:pt x="794" y="933"/>
                  </a:lnTo>
                  <a:lnTo>
                    <a:pt x="794" y="1271"/>
                  </a:lnTo>
                  <a:close/>
                  <a:moveTo>
                    <a:pt x="794"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7" name="Freeform 87">
              <a:extLst>
                <a:ext uri="{FF2B5EF4-FFF2-40B4-BE49-F238E27FC236}">
                  <a16:creationId xmlns:a16="http://schemas.microsoft.com/office/drawing/2014/main" id="{7A0AFF7C-28F6-E2B5-BE39-9A48F4B7DB0F}"/>
                </a:ext>
              </a:extLst>
            </p:cNvPr>
            <p:cNvSpPr>
              <a:spLocks noEditPoints="1"/>
            </p:cNvSpPr>
            <p:nvPr/>
          </p:nvSpPr>
          <p:spPr bwMode="auto">
            <a:xfrm>
              <a:off x="4748213" y="3546475"/>
              <a:ext cx="393700" cy="395288"/>
            </a:xfrm>
            <a:custGeom>
              <a:avLst/>
              <a:gdLst>
                <a:gd name="T0" fmla="*/ 8724 w 10144"/>
                <a:gd name="T1" fmla="*/ 4585 h 10143"/>
                <a:gd name="T2" fmla="*/ 10144 w 10144"/>
                <a:gd name="T3" fmla="*/ 3165 h 10143"/>
                <a:gd name="T4" fmla="*/ 8724 w 10144"/>
                <a:gd name="T5" fmla="*/ 1746 h 10143"/>
                <a:gd name="T6" fmla="*/ 7391 w 10144"/>
                <a:gd name="T7" fmla="*/ 2679 h 10143"/>
                <a:gd name="T8" fmla="*/ 6315 w 10144"/>
                <a:gd name="T9" fmla="*/ 2410 h 10143"/>
                <a:gd name="T10" fmla="*/ 5331 w 10144"/>
                <a:gd name="T11" fmla="*/ 726 h 10143"/>
                <a:gd name="T12" fmla="*/ 5122 w 10144"/>
                <a:gd name="T13" fmla="*/ 749 h 10143"/>
                <a:gd name="T14" fmla="*/ 5145 w 10144"/>
                <a:gd name="T15" fmla="*/ 959 h 10143"/>
                <a:gd name="T16" fmla="*/ 6035 w 10144"/>
                <a:gd name="T17" fmla="*/ 2689 h 10143"/>
                <a:gd name="T18" fmla="*/ 3166 w 10144"/>
                <a:gd name="T19" fmla="*/ 5081 h 10143"/>
                <a:gd name="T20" fmla="*/ 298 w 10144"/>
                <a:gd name="T21" fmla="*/ 2689 h 10143"/>
                <a:gd name="T22" fmla="*/ 3166 w 10144"/>
                <a:gd name="T23" fmla="*/ 297 h 10143"/>
                <a:gd name="T24" fmla="*/ 4539 w 10144"/>
                <a:gd name="T25" fmla="*/ 589 h 10143"/>
                <a:gd name="T26" fmla="*/ 4737 w 10144"/>
                <a:gd name="T27" fmla="*/ 515 h 10143"/>
                <a:gd name="T28" fmla="*/ 4663 w 10144"/>
                <a:gd name="T29" fmla="*/ 318 h 10143"/>
                <a:gd name="T30" fmla="*/ 3166 w 10144"/>
                <a:gd name="T31" fmla="*/ 0 h 10143"/>
                <a:gd name="T32" fmla="*/ 0 w 10144"/>
                <a:gd name="T33" fmla="*/ 2689 h 10143"/>
                <a:gd name="T34" fmla="*/ 1866 w 10144"/>
                <a:gd name="T35" fmla="*/ 5141 h 10143"/>
                <a:gd name="T36" fmla="*/ 1317 w 10144"/>
                <a:gd name="T37" fmla="*/ 6514 h 10143"/>
                <a:gd name="T38" fmla="*/ 0 w 10144"/>
                <a:gd name="T39" fmla="*/ 7929 h 10143"/>
                <a:gd name="T40" fmla="*/ 1420 w 10144"/>
                <a:gd name="T41" fmla="*/ 9349 h 10143"/>
                <a:gd name="T42" fmla="*/ 2839 w 10144"/>
                <a:gd name="T43" fmla="*/ 7929 h 10143"/>
                <a:gd name="T44" fmla="*/ 1633 w 10144"/>
                <a:gd name="T45" fmla="*/ 6526 h 10143"/>
                <a:gd name="T46" fmla="*/ 2149 w 10144"/>
                <a:gd name="T47" fmla="*/ 5236 h 10143"/>
                <a:gd name="T48" fmla="*/ 3166 w 10144"/>
                <a:gd name="T49" fmla="*/ 5379 h 10143"/>
                <a:gd name="T50" fmla="*/ 4679 w 10144"/>
                <a:gd name="T51" fmla="*/ 5052 h 10143"/>
                <a:gd name="T52" fmla="*/ 6985 w 10144"/>
                <a:gd name="T53" fmla="*/ 7666 h 10143"/>
                <a:gd name="T54" fmla="*/ 6511 w 10144"/>
                <a:gd name="T55" fmla="*/ 8723 h 10143"/>
                <a:gd name="T56" fmla="*/ 7930 w 10144"/>
                <a:gd name="T57" fmla="*/ 10143 h 10143"/>
                <a:gd name="T58" fmla="*/ 9350 w 10144"/>
                <a:gd name="T59" fmla="*/ 8723 h 10143"/>
                <a:gd name="T60" fmla="*/ 7930 w 10144"/>
                <a:gd name="T61" fmla="*/ 7304 h 10143"/>
                <a:gd name="T62" fmla="*/ 7228 w 10144"/>
                <a:gd name="T63" fmla="*/ 7491 h 10143"/>
                <a:gd name="T64" fmla="*/ 4951 w 10144"/>
                <a:gd name="T65" fmla="*/ 4910 h 10143"/>
                <a:gd name="T66" fmla="*/ 6332 w 10144"/>
                <a:gd name="T67" fmla="*/ 2721 h 10143"/>
                <a:gd name="T68" fmla="*/ 7319 w 10144"/>
                <a:gd name="T69" fmla="*/ 2968 h 10143"/>
                <a:gd name="T70" fmla="*/ 7305 w 10144"/>
                <a:gd name="T71" fmla="*/ 3166 h 10143"/>
                <a:gd name="T72" fmla="*/ 8724 w 10144"/>
                <a:gd name="T73" fmla="*/ 4585 h 10143"/>
                <a:gd name="T74" fmla="*/ 8724 w 10144"/>
                <a:gd name="T75" fmla="*/ 2044 h 10143"/>
                <a:gd name="T76" fmla="*/ 9846 w 10144"/>
                <a:gd name="T77" fmla="*/ 3166 h 10143"/>
                <a:gd name="T78" fmla="*/ 8724 w 10144"/>
                <a:gd name="T79" fmla="*/ 4287 h 10143"/>
                <a:gd name="T80" fmla="*/ 7603 w 10144"/>
                <a:gd name="T81" fmla="*/ 3166 h 10143"/>
                <a:gd name="T82" fmla="*/ 8724 w 10144"/>
                <a:gd name="T83" fmla="*/ 2044 h 10143"/>
                <a:gd name="T84" fmla="*/ 2541 w 10144"/>
                <a:gd name="T85" fmla="*/ 7929 h 10143"/>
                <a:gd name="T86" fmla="*/ 1420 w 10144"/>
                <a:gd name="T87" fmla="*/ 9051 h 10143"/>
                <a:gd name="T88" fmla="*/ 298 w 10144"/>
                <a:gd name="T89" fmla="*/ 7929 h 10143"/>
                <a:gd name="T90" fmla="*/ 1419 w 10144"/>
                <a:gd name="T91" fmla="*/ 6808 h 10143"/>
                <a:gd name="T92" fmla="*/ 1420 w 10144"/>
                <a:gd name="T93" fmla="*/ 6808 h 10143"/>
                <a:gd name="T94" fmla="*/ 1420 w 10144"/>
                <a:gd name="T95" fmla="*/ 6808 h 10143"/>
                <a:gd name="T96" fmla="*/ 2541 w 10144"/>
                <a:gd name="T97" fmla="*/ 7929 h 10143"/>
                <a:gd name="T98" fmla="*/ 7930 w 10144"/>
                <a:gd name="T99" fmla="*/ 7602 h 10143"/>
                <a:gd name="T100" fmla="*/ 9052 w 10144"/>
                <a:gd name="T101" fmla="*/ 8723 h 10143"/>
                <a:gd name="T102" fmla="*/ 7930 w 10144"/>
                <a:gd name="T103" fmla="*/ 9845 h 10143"/>
                <a:gd name="T104" fmla="*/ 6809 w 10144"/>
                <a:gd name="T105" fmla="*/ 8723 h 10143"/>
                <a:gd name="T106" fmla="*/ 7930 w 10144"/>
                <a:gd name="T107" fmla="*/ 7602 h 10143"/>
                <a:gd name="T108" fmla="*/ 7930 w 10144"/>
                <a:gd name="T109" fmla="*/ 7602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144" h="10143">
                  <a:moveTo>
                    <a:pt x="8724" y="4585"/>
                  </a:moveTo>
                  <a:cubicBezTo>
                    <a:pt x="9507" y="4585"/>
                    <a:pt x="10144" y="3948"/>
                    <a:pt x="10144" y="3165"/>
                  </a:cubicBezTo>
                  <a:cubicBezTo>
                    <a:pt x="10144" y="2383"/>
                    <a:pt x="9507" y="1746"/>
                    <a:pt x="8724" y="1746"/>
                  </a:cubicBezTo>
                  <a:cubicBezTo>
                    <a:pt x="8113" y="1746"/>
                    <a:pt x="7590" y="2135"/>
                    <a:pt x="7391" y="2679"/>
                  </a:cubicBezTo>
                  <a:lnTo>
                    <a:pt x="6315" y="2410"/>
                  </a:lnTo>
                  <a:cubicBezTo>
                    <a:pt x="6236" y="1770"/>
                    <a:pt x="5887" y="1168"/>
                    <a:pt x="5331" y="726"/>
                  </a:cubicBezTo>
                  <a:cubicBezTo>
                    <a:pt x="5266" y="674"/>
                    <a:pt x="5173" y="685"/>
                    <a:pt x="5122" y="749"/>
                  </a:cubicBezTo>
                  <a:cubicBezTo>
                    <a:pt x="5070" y="814"/>
                    <a:pt x="5081" y="907"/>
                    <a:pt x="5145" y="959"/>
                  </a:cubicBezTo>
                  <a:cubicBezTo>
                    <a:pt x="5719" y="1415"/>
                    <a:pt x="6035" y="2029"/>
                    <a:pt x="6035" y="2689"/>
                  </a:cubicBezTo>
                  <a:cubicBezTo>
                    <a:pt x="6035" y="4008"/>
                    <a:pt x="4748" y="5081"/>
                    <a:pt x="3166" y="5081"/>
                  </a:cubicBezTo>
                  <a:cubicBezTo>
                    <a:pt x="1585" y="5081"/>
                    <a:pt x="298" y="4008"/>
                    <a:pt x="298" y="2689"/>
                  </a:cubicBezTo>
                  <a:cubicBezTo>
                    <a:pt x="298" y="1370"/>
                    <a:pt x="1585" y="297"/>
                    <a:pt x="3166" y="297"/>
                  </a:cubicBezTo>
                  <a:cubicBezTo>
                    <a:pt x="3646" y="297"/>
                    <a:pt x="4121" y="398"/>
                    <a:pt x="4539" y="589"/>
                  </a:cubicBezTo>
                  <a:cubicBezTo>
                    <a:pt x="4614" y="623"/>
                    <a:pt x="4703" y="590"/>
                    <a:pt x="4737" y="515"/>
                  </a:cubicBezTo>
                  <a:cubicBezTo>
                    <a:pt x="4771" y="441"/>
                    <a:pt x="4738" y="352"/>
                    <a:pt x="4663" y="318"/>
                  </a:cubicBezTo>
                  <a:cubicBezTo>
                    <a:pt x="4206" y="110"/>
                    <a:pt x="3689" y="0"/>
                    <a:pt x="3166" y="0"/>
                  </a:cubicBezTo>
                  <a:cubicBezTo>
                    <a:pt x="1421" y="0"/>
                    <a:pt x="0" y="1206"/>
                    <a:pt x="0" y="2689"/>
                  </a:cubicBezTo>
                  <a:cubicBezTo>
                    <a:pt x="0" y="3779"/>
                    <a:pt x="767" y="4719"/>
                    <a:pt x="1866" y="5141"/>
                  </a:cubicBezTo>
                  <a:lnTo>
                    <a:pt x="1317" y="6514"/>
                  </a:lnTo>
                  <a:cubicBezTo>
                    <a:pt x="582" y="6567"/>
                    <a:pt x="0" y="7181"/>
                    <a:pt x="0" y="7929"/>
                  </a:cubicBezTo>
                  <a:cubicBezTo>
                    <a:pt x="0" y="8712"/>
                    <a:pt x="637" y="9349"/>
                    <a:pt x="1420" y="9349"/>
                  </a:cubicBezTo>
                  <a:cubicBezTo>
                    <a:pt x="2202" y="9349"/>
                    <a:pt x="2839" y="8712"/>
                    <a:pt x="2839" y="7929"/>
                  </a:cubicBezTo>
                  <a:cubicBezTo>
                    <a:pt x="2839" y="7219"/>
                    <a:pt x="2315" y="6630"/>
                    <a:pt x="1633" y="6526"/>
                  </a:cubicBezTo>
                  <a:lnTo>
                    <a:pt x="2149" y="5236"/>
                  </a:lnTo>
                  <a:cubicBezTo>
                    <a:pt x="2469" y="5329"/>
                    <a:pt x="2811" y="5379"/>
                    <a:pt x="3166" y="5379"/>
                  </a:cubicBezTo>
                  <a:cubicBezTo>
                    <a:pt x="3714" y="5379"/>
                    <a:pt x="4229" y="5260"/>
                    <a:pt x="4679" y="5052"/>
                  </a:cubicBezTo>
                  <a:lnTo>
                    <a:pt x="6985" y="7666"/>
                  </a:lnTo>
                  <a:cubicBezTo>
                    <a:pt x="6694" y="7926"/>
                    <a:pt x="6511" y="8303"/>
                    <a:pt x="6511" y="8723"/>
                  </a:cubicBezTo>
                  <a:cubicBezTo>
                    <a:pt x="6511" y="9506"/>
                    <a:pt x="7148" y="10143"/>
                    <a:pt x="7930" y="10143"/>
                  </a:cubicBezTo>
                  <a:cubicBezTo>
                    <a:pt x="8713" y="10143"/>
                    <a:pt x="9350" y="9506"/>
                    <a:pt x="9350" y="8723"/>
                  </a:cubicBezTo>
                  <a:cubicBezTo>
                    <a:pt x="9350" y="7941"/>
                    <a:pt x="8713" y="7304"/>
                    <a:pt x="7930" y="7304"/>
                  </a:cubicBezTo>
                  <a:cubicBezTo>
                    <a:pt x="7675" y="7304"/>
                    <a:pt x="7435" y="7372"/>
                    <a:pt x="7228" y="7491"/>
                  </a:cubicBezTo>
                  <a:lnTo>
                    <a:pt x="4951" y="4910"/>
                  </a:lnTo>
                  <a:cubicBezTo>
                    <a:pt x="5775" y="4430"/>
                    <a:pt x="6319" y="3629"/>
                    <a:pt x="6332" y="2721"/>
                  </a:cubicBezTo>
                  <a:lnTo>
                    <a:pt x="7319" y="2968"/>
                  </a:lnTo>
                  <a:cubicBezTo>
                    <a:pt x="7310" y="3032"/>
                    <a:pt x="7305" y="3098"/>
                    <a:pt x="7305" y="3166"/>
                  </a:cubicBezTo>
                  <a:cubicBezTo>
                    <a:pt x="7305" y="3948"/>
                    <a:pt x="7942" y="4585"/>
                    <a:pt x="8724" y="4585"/>
                  </a:cubicBezTo>
                  <a:close/>
                  <a:moveTo>
                    <a:pt x="8724" y="2044"/>
                  </a:moveTo>
                  <a:cubicBezTo>
                    <a:pt x="9343" y="2044"/>
                    <a:pt x="9846" y="2547"/>
                    <a:pt x="9846" y="3166"/>
                  </a:cubicBezTo>
                  <a:cubicBezTo>
                    <a:pt x="9846" y="3784"/>
                    <a:pt x="9343" y="4287"/>
                    <a:pt x="8724" y="4287"/>
                  </a:cubicBezTo>
                  <a:cubicBezTo>
                    <a:pt x="8106" y="4287"/>
                    <a:pt x="7603" y="3784"/>
                    <a:pt x="7603" y="3166"/>
                  </a:cubicBezTo>
                  <a:cubicBezTo>
                    <a:pt x="7603" y="2547"/>
                    <a:pt x="8106" y="2044"/>
                    <a:pt x="8724" y="2044"/>
                  </a:cubicBezTo>
                  <a:close/>
                  <a:moveTo>
                    <a:pt x="2541" y="7929"/>
                  </a:moveTo>
                  <a:cubicBezTo>
                    <a:pt x="2541" y="8548"/>
                    <a:pt x="2038" y="9051"/>
                    <a:pt x="1420" y="9051"/>
                  </a:cubicBezTo>
                  <a:cubicBezTo>
                    <a:pt x="801" y="9051"/>
                    <a:pt x="298" y="8548"/>
                    <a:pt x="298" y="7929"/>
                  </a:cubicBezTo>
                  <a:cubicBezTo>
                    <a:pt x="298" y="7311"/>
                    <a:pt x="801" y="6808"/>
                    <a:pt x="1419" y="6808"/>
                  </a:cubicBezTo>
                  <a:lnTo>
                    <a:pt x="1420" y="6808"/>
                  </a:lnTo>
                  <a:lnTo>
                    <a:pt x="1420" y="6808"/>
                  </a:lnTo>
                  <a:cubicBezTo>
                    <a:pt x="2038" y="6808"/>
                    <a:pt x="2541" y="7311"/>
                    <a:pt x="2541" y="7929"/>
                  </a:cubicBezTo>
                  <a:close/>
                  <a:moveTo>
                    <a:pt x="7930" y="7602"/>
                  </a:moveTo>
                  <a:cubicBezTo>
                    <a:pt x="8549" y="7602"/>
                    <a:pt x="9052" y="8105"/>
                    <a:pt x="9052" y="8723"/>
                  </a:cubicBezTo>
                  <a:cubicBezTo>
                    <a:pt x="9052" y="9342"/>
                    <a:pt x="8549" y="9845"/>
                    <a:pt x="7930" y="9845"/>
                  </a:cubicBezTo>
                  <a:cubicBezTo>
                    <a:pt x="7312" y="9845"/>
                    <a:pt x="6809" y="9342"/>
                    <a:pt x="6809" y="8723"/>
                  </a:cubicBezTo>
                  <a:cubicBezTo>
                    <a:pt x="6809" y="8105"/>
                    <a:pt x="7312" y="7602"/>
                    <a:pt x="7930" y="7602"/>
                  </a:cubicBezTo>
                  <a:close/>
                  <a:moveTo>
                    <a:pt x="7930" y="760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8" name="Freeform 88">
              <a:extLst>
                <a:ext uri="{FF2B5EF4-FFF2-40B4-BE49-F238E27FC236}">
                  <a16:creationId xmlns:a16="http://schemas.microsoft.com/office/drawing/2014/main" id="{9578F843-AE65-629E-4981-62A49FC9F1DF}"/>
                </a:ext>
              </a:extLst>
            </p:cNvPr>
            <p:cNvSpPr>
              <a:spLocks noEditPoints="1"/>
            </p:cNvSpPr>
            <p:nvPr/>
          </p:nvSpPr>
          <p:spPr bwMode="auto">
            <a:xfrm>
              <a:off x="5059363" y="3638550"/>
              <a:ext cx="50800" cy="61913"/>
            </a:xfrm>
            <a:custGeom>
              <a:avLst/>
              <a:gdLst>
                <a:gd name="T0" fmla="*/ 1065 w 1322"/>
                <a:gd name="T1" fmla="*/ 1219 h 1594"/>
                <a:gd name="T2" fmla="*/ 797 w 1322"/>
                <a:gd name="T3" fmla="*/ 1297 h 1594"/>
                <a:gd name="T4" fmla="*/ 298 w 1322"/>
                <a:gd name="T5" fmla="*/ 797 h 1594"/>
                <a:gd name="T6" fmla="*/ 797 w 1322"/>
                <a:gd name="T7" fmla="*/ 298 h 1594"/>
                <a:gd name="T8" fmla="*/ 1071 w 1322"/>
                <a:gd name="T9" fmla="*/ 379 h 1594"/>
                <a:gd name="T10" fmla="*/ 1277 w 1322"/>
                <a:gd name="T11" fmla="*/ 336 h 1594"/>
                <a:gd name="T12" fmla="*/ 1234 w 1322"/>
                <a:gd name="T13" fmla="*/ 130 h 1594"/>
                <a:gd name="T14" fmla="*/ 797 w 1322"/>
                <a:gd name="T15" fmla="*/ 0 h 1594"/>
                <a:gd name="T16" fmla="*/ 0 w 1322"/>
                <a:gd name="T17" fmla="*/ 797 h 1594"/>
                <a:gd name="T18" fmla="*/ 797 w 1322"/>
                <a:gd name="T19" fmla="*/ 1594 h 1594"/>
                <a:gd name="T20" fmla="*/ 1225 w 1322"/>
                <a:gd name="T21" fmla="*/ 1471 h 1594"/>
                <a:gd name="T22" fmla="*/ 1270 w 1322"/>
                <a:gd name="T23" fmla="*/ 1265 h 1594"/>
                <a:gd name="T24" fmla="*/ 1065 w 1322"/>
                <a:gd name="T25" fmla="*/ 1219 h 1594"/>
                <a:gd name="T26" fmla="*/ 1065 w 1322"/>
                <a:gd name="T27" fmla="*/ 1219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2" h="1594">
                  <a:moveTo>
                    <a:pt x="1065" y="1219"/>
                  </a:moveTo>
                  <a:cubicBezTo>
                    <a:pt x="985" y="1270"/>
                    <a:pt x="893" y="1297"/>
                    <a:pt x="797" y="1297"/>
                  </a:cubicBezTo>
                  <a:cubicBezTo>
                    <a:pt x="522" y="1297"/>
                    <a:pt x="298" y="1073"/>
                    <a:pt x="298" y="797"/>
                  </a:cubicBezTo>
                  <a:cubicBezTo>
                    <a:pt x="298" y="522"/>
                    <a:pt x="522" y="298"/>
                    <a:pt x="797" y="298"/>
                  </a:cubicBezTo>
                  <a:cubicBezTo>
                    <a:pt x="895" y="298"/>
                    <a:pt x="990" y="326"/>
                    <a:pt x="1071" y="379"/>
                  </a:cubicBezTo>
                  <a:cubicBezTo>
                    <a:pt x="1140" y="424"/>
                    <a:pt x="1232" y="405"/>
                    <a:pt x="1277" y="336"/>
                  </a:cubicBezTo>
                  <a:cubicBezTo>
                    <a:pt x="1322" y="267"/>
                    <a:pt x="1303" y="175"/>
                    <a:pt x="1234" y="130"/>
                  </a:cubicBezTo>
                  <a:cubicBezTo>
                    <a:pt x="1104" y="45"/>
                    <a:pt x="953" y="0"/>
                    <a:pt x="797" y="0"/>
                  </a:cubicBezTo>
                  <a:cubicBezTo>
                    <a:pt x="358" y="0"/>
                    <a:pt x="0" y="357"/>
                    <a:pt x="0" y="797"/>
                  </a:cubicBezTo>
                  <a:cubicBezTo>
                    <a:pt x="0" y="1237"/>
                    <a:pt x="358" y="1594"/>
                    <a:pt x="797" y="1594"/>
                  </a:cubicBezTo>
                  <a:cubicBezTo>
                    <a:pt x="949" y="1594"/>
                    <a:pt x="1097" y="1552"/>
                    <a:pt x="1225" y="1471"/>
                  </a:cubicBezTo>
                  <a:cubicBezTo>
                    <a:pt x="1294" y="1426"/>
                    <a:pt x="1314" y="1334"/>
                    <a:pt x="1270" y="1265"/>
                  </a:cubicBezTo>
                  <a:cubicBezTo>
                    <a:pt x="1226" y="1196"/>
                    <a:pt x="1134" y="1175"/>
                    <a:pt x="1065" y="1219"/>
                  </a:cubicBezTo>
                  <a:close/>
                  <a:moveTo>
                    <a:pt x="1065" y="12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9" name="Grupo 438">
            <a:extLst>
              <a:ext uri="{FF2B5EF4-FFF2-40B4-BE49-F238E27FC236}">
                <a16:creationId xmlns:a16="http://schemas.microsoft.com/office/drawing/2014/main" id="{44D06FA0-21A5-DA1C-11FB-981C2A9B25AD}"/>
              </a:ext>
            </a:extLst>
          </p:cNvPr>
          <p:cNvGrpSpPr/>
          <p:nvPr/>
        </p:nvGrpSpPr>
        <p:grpSpPr>
          <a:xfrm>
            <a:off x="3984625" y="3546475"/>
            <a:ext cx="393700" cy="395288"/>
            <a:chOff x="3984625" y="3546475"/>
            <a:chExt cx="393700" cy="395288"/>
          </a:xfrm>
          <a:solidFill>
            <a:schemeClr val="tx1"/>
          </a:solidFill>
        </p:grpSpPr>
        <p:sp>
          <p:nvSpPr>
            <p:cNvPr id="289" name="Freeform 89">
              <a:extLst>
                <a:ext uri="{FF2B5EF4-FFF2-40B4-BE49-F238E27FC236}">
                  <a16:creationId xmlns:a16="http://schemas.microsoft.com/office/drawing/2014/main" id="{160A6D1F-7841-3C8C-21E9-B93FDF9A6B51}"/>
                </a:ext>
              </a:extLst>
            </p:cNvPr>
            <p:cNvSpPr>
              <a:spLocks noEditPoints="1"/>
            </p:cNvSpPr>
            <p:nvPr/>
          </p:nvSpPr>
          <p:spPr bwMode="auto">
            <a:xfrm>
              <a:off x="4144963" y="3632200"/>
              <a:ext cx="11113" cy="12700"/>
            </a:xfrm>
            <a:custGeom>
              <a:avLst/>
              <a:gdLst>
                <a:gd name="T0" fmla="*/ 298 w 298"/>
                <a:gd name="T1" fmla="*/ 149 h 297"/>
                <a:gd name="T2" fmla="*/ 149 w 298"/>
                <a:gd name="T3" fmla="*/ 297 h 297"/>
                <a:gd name="T4" fmla="*/ 0 w 298"/>
                <a:gd name="T5" fmla="*/ 149 h 297"/>
                <a:gd name="T6" fmla="*/ 149 w 298"/>
                <a:gd name="T7" fmla="*/ 0 h 297"/>
                <a:gd name="T8" fmla="*/ 298 w 298"/>
                <a:gd name="T9" fmla="*/ 149 h 297"/>
                <a:gd name="T10" fmla="*/ 298 w 298"/>
                <a:gd name="T11" fmla="*/ 149 h 297"/>
              </a:gdLst>
              <a:ahLst/>
              <a:cxnLst>
                <a:cxn ang="0">
                  <a:pos x="T0" y="T1"/>
                </a:cxn>
                <a:cxn ang="0">
                  <a:pos x="T2" y="T3"/>
                </a:cxn>
                <a:cxn ang="0">
                  <a:pos x="T4" y="T5"/>
                </a:cxn>
                <a:cxn ang="0">
                  <a:pos x="T6" y="T7"/>
                </a:cxn>
                <a:cxn ang="0">
                  <a:pos x="T8" y="T9"/>
                </a:cxn>
                <a:cxn ang="0">
                  <a:pos x="T10" y="T11"/>
                </a:cxn>
              </a:cxnLst>
              <a:rect l="0" t="0" r="r" b="b"/>
              <a:pathLst>
                <a:path w="298" h="297">
                  <a:moveTo>
                    <a:pt x="298" y="149"/>
                  </a:moveTo>
                  <a:cubicBezTo>
                    <a:pt x="298" y="231"/>
                    <a:pt x="231" y="297"/>
                    <a:pt x="149" y="297"/>
                  </a:cubicBezTo>
                  <a:cubicBezTo>
                    <a:pt x="67" y="297"/>
                    <a:pt x="0" y="231"/>
                    <a:pt x="0" y="149"/>
                  </a:cubicBezTo>
                  <a:cubicBezTo>
                    <a:pt x="0" y="66"/>
                    <a:pt x="67" y="0"/>
                    <a:pt x="149" y="0"/>
                  </a:cubicBezTo>
                  <a:cubicBezTo>
                    <a:pt x="231" y="0"/>
                    <a:pt x="298" y="66"/>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0" name="Freeform 90">
              <a:extLst>
                <a:ext uri="{FF2B5EF4-FFF2-40B4-BE49-F238E27FC236}">
                  <a16:creationId xmlns:a16="http://schemas.microsoft.com/office/drawing/2014/main" id="{2958B0DC-CC78-DEDE-627B-2A4BD7AE48A2}"/>
                </a:ext>
              </a:extLst>
            </p:cNvPr>
            <p:cNvSpPr>
              <a:spLocks noEditPoints="1"/>
            </p:cNvSpPr>
            <p:nvPr/>
          </p:nvSpPr>
          <p:spPr bwMode="auto">
            <a:xfrm>
              <a:off x="4095750" y="3632200"/>
              <a:ext cx="11113" cy="12700"/>
            </a:xfrm>
            <a:custGeom>
              <a:avLst/>
              <a:gdLst>
                <a:gd name="T0" fmla="*/ 297 w 297"/>
                <a:gd name="T1" fmla="*/ 149 h 297"/>
                <a:gd name="T2" fmla="*/ 149 w 297"/>
                <a:gd name="T3" fmla="*/ 297 h 297"/>
                <a:gd name="T4" fmla="*/ 0 w 297"/>
                <a:gd name="T5" fmla="*/ 149 h 297"/>
                <a:gd name="T6" fmla="*/ 149 w 297"/>
                <a:gd name="T7" fmla="*/ 0 h 297"/>
                <a:gd name="T8" fmla="*/ 297 w 297"/>
                <a:gd name="T9" fmla="*/ 149 h 297"/>
                <a:gd name="T10" fmla="*/ 297 w 297"/>
                <a:gd name="T11" fmla="*/ 149 h 297"/>
              </a:gdLst>
              <a:ahLst/>
              <a:cxnLst>
                <a:cxn ang="0">
                  <a:pos x="T0" y="T1"/>
                </a:cxn>
                <a:cxn ang="0">
                  <a:pos x="T2" y="T3"/>
                </a:cxn>
                <a:cxn ang="0">
                  <a:pos x="T4" y="T5"/>
                </a:cxn>
                <a:cxn ang="0">
                  <a:pos x="T6" y="T7"/>
                </a:cxn>
                <a:cxn ang="0">
                  <a:pos x="T8" y="T9"/>
                </a:cxn>
                <a:cxn ang="0">
                  <a:pos x="T10" y="T11"/>
                </a:cxn>
              </a:cxnLst>
              <a:rect l="0" t="0" r="r" b="b"/>
              <a:pathLst>
                <a:path w="297" h="297">
                  <a:moveTo>
                    <a:pt x="297" y="149"/>
                  </a:moveTo>
                  <a:cubicBezTo>
                    <a:pt x="297" y="231"/>
                    <a:pt x="231" y="297"/>
                    <a:pt x="149" y="297"/>
                  </a:cubicBezTo>
                  <a:cubicBezTo>
                    <a:pt x="66" y="297"/>
                    <a:pt x="0" y="231"/>
                    <a:pt x="0" y="149"/>
                  </a:cubicBezTo>
                  <a:cubicBezTo>
                    <a:pt x="0" y="66"/>
                    <a:pt x="66" y="0"/>
                    <a:pt x="149" y="0"/>
                  </a:cubicBezTo>
                  <a:cubicBezTo>
                    <a:pt x="231" y="0"/>
                    <a:pt x="297" y="66"/>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1" name="Freeform 91">
              <a:extLst>
                <a:ext uri="{FF2B5EF4-FFF2-40B4-BE49-F238E27FC236}">
                  <a16:creationId xmlns:a16="http://schemas.microsoft.com/office/drawing/2014/main" id="{369408FB-18AD-5D8A-B7EB-563A8ABF1302}"/>
                </a:ext>
              </a:extLst>
            </p:cNvPr>
            <p:cNvSpPr>
              <a:spLocks noEditPoints="1"/>
            </p:cNvSpPr>
            <p:nvPr/>
          </p:nvSpPr>
          <p:spPr bwMode="auto">
            <a:xfrm>
              <a:off x="4119563" y="3843338"/>
              <a:ext cx="12700" cy="11113"/>
            </a:xfrm>
            <a:custGeom>
              <a:avLst/>
              <a:gdLst>
                <a:gd name="T0" fmla="*/ 298 w 298"/>
                <a:gd name="T1" fmla="*/ 149 h 297"/>
                <a:gd name="T2" fmla="*/ 149 w 298"/>
                <a:gd name="T3" fmla="*/ 297 h 297"/>
                <a:gd name="T4" fmla="*/ 0 w 298"/>
                <a:gd name="T5" fmla="*/ 149 h 297"/>
                <a:gd name="T6" fmla="*/ 149 w 298"/>
                <a:gd name="T7" fmla="*/ 0 h 297"/>
                <a:gd name="T8" fmla="*/ 298 w 298"/>
                <a:gd name="T9" fmla="*/ 149 h 297"/>
                <a:gd name="T10" fmla="*/ 298 w 298"/>
                <a:gd name="T11" fmla="*/ 149 h 297"/>
              </a:gdLst>
              <a:ahLst/>
              <a:cxnLst>
                <a:cxn ang="0">
                  <a:pos x="T0" y="T1"/>
                </a:cxn>
                <a:cxn ang="0">
                  <a:pos x="T2" y="T3"/>
                </a:cxn>
                <a:cxn ang="0">
                  <a:pos x="T4" y="T5"/>
                </a:cxn>
                <a:cxn ang="0">
                  <a:pos x="T6" y="T7"/>
                </a:cxn>
                <a:cxn ang="0">
                  <a:pos x="T8" y="T9"/>
                </a:cxn>
                <a:cxn ang="0">
                  <a:pos x="T10" y="T11"/>
                </a:cxn>
              </a:cxnLst>
              <a:rect l="0" t="0" r="r" b="b"/>
              <a:pathLst>
                <a:path w="298" h="297">
                  <a:moveTo>
                    <a:pt x="298" y="149"/>
                  </a:moveTo>
                  <a:cubicBezTo>
                    <a:pt x="298" y="231"/>
                    <a:pt x="231" y="297"/>
                    <a:pt x="149" y="297"/>
                  </a:cubicBezTo>
                  <a:cubicBezTo>
                    <a:pt x="67" y="297"/>
                    <a:pt x="0" y="231"/>
                    <a:pt x="0" y="149"/>
                  </a:cubicBezTo>
                  <a:cubicBezTo>
                    <a:pt x="0" y="66"/>
                    <a:pt x="67" y="0"/>
                    <a:pt x="149" y="0"/>
                  </a:cubicBezTo>
                  <a:cubicBezTo>
                    <a:pt x="231" y="0"/>
                    <a:pt x="298" y="66"/>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2" name="Freeform 92">
              <a:extLst>
                <a:ext uri="{FF2B5EF4-FFF2-40B4-BE49-F238E27FC236}">
                  <a16:creationId xmlns:a16="http://schemas.microsoft.com/office/drawing/2014/main" id="{FD407DD9-12E4-2848-0B78-1BD45906610B}"/>
                </a:ext>
              </a:extLst>
            </p:cNvPr>
            <p:cNvSpPr>
              <a:spLocks noEditPoints="1"/>
            </p:cNvSpPr>
            <p:nvPr/>
          </p:nvSpPr>
          <p:spPr bwMode="auto">
            <a:xfrm>
              <a:off x="3984625" y="3546475"/>
              <a:ext cx="393700" cy="395288"/>
            </a:xfrm>
            <a:custGeom>
              <a:avLst/>
              <a:gdLst>
                <a:gd name="T0" fmla="*/ 7674 w 10144"/>
                <a:gd name="T1" fmla="*/ 7125 h 10143"/>
                <a:gd name="T2" fmla="*/ 10144 w 10144"/>
                <a:gd name="T3" fmla="*/ 2848 h 10143"/>
                <a:gd name="T4" fmla="*/ 5616 w 10144"/>
                <a:gd name="T5" fmla="*/ 2049 h 10143"/>
                <a:gd name="T6" fmla="*/ 3663 w 10144"/>
                <a:gd name="T7" fmla="*/ 0 h 10143"/>
                <a:gd name="T8" fmla="*/ 1102 w 10144"/>
                <a:gd name="T9" fmla="*/ 0 h 10143"/>
                <a:gd name="T10" fmla="*/ 3663 w 10144"/>
                <a:gd name="T11" fmla="*/ 3910 h 10143"/>
                <a:gd name="T12" fmla="*/ 1737 w 10144"/>
                <a:gd name="T13" fmla="*/ 4128 h 10143"/>
                <a:gd name="T14" fmla="*/ 149 w 10144"/>
                <a:gd name="T15" fmla="*/ 8098 h 10143"/>
                <a:gd name="T16" fmla="*/ 149 w 10144"/>
                <a:gd name="T17" fmla="*/ 9031 h 10143"/>
                <a:gd name="T18" fmla="*/ 467 w 10144"/>
                <a:gd name="T19" fmla="*/ 10143 h 10143"/>
                <a:gd name="T20" fmla="*/ 9826 w 10144"/>
                <a:gd name="T21" fmla="*/ 9031 h 10143"/>
                <a:gd name="T22" fmla="*/ 10144 w 10144"/>
                <a:gd name="T23" fmla="*/ 8247 h 10143"/>
                <a:gd name="T24" fmla="*/ 8754 w 10144"/>
                <a:gd name="T25" fmla="*/ 8247 h 10143"/>
                <a:gd name="T26" fmla="*/ 9846 w 10144"/>
                <a:gd name="T27" fmla="*/ 8733 h 10143"/>
                <a:gd name="T28" fmla="*/ 8178 w 10144"/>
                <a:gd name="T29" fmla="*/ 8396 h 10143"/>
                <a:gd name="T30" fmla="*/ 6332 w 10144"/>
                <a:gd name="T31" fmla="*/ 8098 h 10143"/>
                <a:gd name="T32" fmla="*/ 6670 w 10144"/>
                <a:gd name="T33" fmla="*/ 7771 h 10143"/>
                <a:gd name="T34" fmla="*/ 9528 w 10144"/>
                <a:gd name="T35" fmla="*/ 9031 h 10143"/>
                <a:gd name="T36" fmla="*/ 616 w 10144"/>
                <a:gd name="T37" fmla="*/ 9031 h 10143"/>
                <a:gd name="T38" fmla="*/ 2005 w 10144"/>
                <a:gd name="T39" fmla="*/ 1955 h 10143"/>
                <a:gd name="T40" fmla="*/ 3634 w 10144"/>
                <a:gd name="T41" fmla="*/ 297 h 10143"/>
                <a:gd name="T42" fmla="*/ 5320 w 10144"/>
                <a:gd name="T43" fmla="*/ 1955 h 10143"/>
                <a:gd name="T44" fmla="*/ 5316 w 10144"/>
                <a:gd name="T45" fmla="*/ 2067 h 10143"/>
                <a:gd name="T46" fmla="*/ 4713 w 10144"/>
                <a:gd name="T47" fmla="*/ 1435 h 10143"/>
                <a:gd name="T48" fmla="*/ 2382 w 10144"/>
                <a:gd name="T49" fmla="*/ 1580 h 10143"/>
                <a:gd name="T50" fmla="*/ 2680 w 10144"/>
                <a:gd name="T51" fmla="*/ 3263 h 10143"/>
                <a:gd name="T52" fmla="*/ 4606 w 10144"/>
                <a:gd name="T53" fmla="*/ 1771 h 10143"/>
                <a:gd name="T54" fmla="*/ 4109 w 10144"/>
                <a:gd name="T55" fmla="*/ 5086 h 10143"/>
                <a:gd name="T56" fmla="*/ 4606 w 10144"/>
                <a:gd name="T57" fmla="*/ 4905 h 10143"/>
                <a:gd name="T58" fmla="*/ 4109 w 10144"/>
                <a:gd name="T59" fmla="*/ 5086 h 10143"/>
                <a:gd name="T60" fmla="*/ 3447 w 10144"/>
                <a:gd name="T61" fmla="*/ 4922 h 10143"/>
                <a:gd name="T62" fmla="*/ 3812 w 10144"/>
                <a:gd name="T63" fmla="*/ 6465 h 10143"/>
                <a:gd name="T64" fmla="*/ 3474 w 10144"/>
                <a:gd name="T65" fmla="*/ 6451 h 10143"/>
                <a:gd name="T66" fmla="*/ 3811 w 10144"/>
                <a:gd name="T67" fmla="*/ 6461 h 10143"/>
                <a:gd name="T68" fmla="*/ 3176 w 10144"/>
                <a:gd name="T69" fmla="*/ 5086 h 10143"/>
                <a:gd name="T70" fmla="*/ 3044 w 10144"/>
                <a:gd name="T71" fmla="*/ 4426 h 10143"/>
                <a:gd name="T72" fmla="*/ 1251 w 10144"/>
                <a:gd name="T73" fmla="*/ 4912 h 10143"/>
                <a:gd name="T74" fmla="*/ 3510 w 10144"/>
                <a:gd name="T75" fmla="*/ 7202 h 10143"/>
                <a:gd name="T76" fmla="*/ 4606 w 10144"/>
                <a:gd name="T77" fmla="*/ 6341 h 10143"/>
                <a:gd name="T78" fmla="*/ 6035 w 10144"/>
                <a:gd name="T79" fmla="*/ 8098 h 10143"/>
                <a:gd name="T80" fmla="*/ 4903 w 10144"/>
                <a:gd name="T81" fmla="*/ 2848 h 10143"/>
                <a:gd name="T82" fmla="*/ 9846 w 10144"/>
                <a:gd name="T83" fmla="*/ 2848 h 10143"/>
                <a:gd name="T84" fmla="*/ 7613 w 10144"/>
                <a:gd name="T85" fmla="*/ 6828 h 10143"/>
                <a:gd name="T86" fmla="*/ 6968 w 10144"/>
                <a:gd name="T87" fmla="*/ 6977 h 10143"/>
                <a:gd name="T88" fmla="*/ 5390 w 10144"/>
                <a:gd name="T89" fmla="*/ 6828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44" h="10143">
                  <a:moveTo>
                    <a:pt x="6762" y="7908"/>
                  </a:moveTo>
                  <a:cubicBezTo>
                    <a:pt x="6817" y="7931"/>
                    <a:pt x="6882" y="7918"/>
                    <a:pt x="6924" y="7876"/>
                  </a:cubicBezTo>
                  <a:lnTo>
                    <a:pt x="7674" y="7125"/>
                  </a:lnTo>
                  <a:lnTo>
                    <a:pt x="9359" y="7125"/>
                  </a:lnTo>
                  <a:cubicBezTo>
                    <a:pt x="9792" y="7125"/>
                    <a:pt x="10144" y="6774"/>
                    <a:pt x="10144" y="6341"/>
                  </a:cubicBezTo>
                  <a:lnTo>
                    <a:pt x="10144" y="2848"/>
                  </a:lnTo>
                  <a:cubicBezTo>
                    <a:pt x="10144" y="2416"/>
                    <a:pt x="9792" y="2064"/>
                    <a:pt x="9359" y="2064"/>
                  </a:cubicBezTo>
                  <a:lnTo>
                    <a:pt x="5615" y="2064"/>
                  </a:lnTo>
                  <a:cubicBezTo>
                    <a:pt x="5615" y="2059"/>
                    <a:pt x="5615" y="2054"/>
                    <a:pt x="5616" y="2049"/>
                  </a:cubicBezTo>
                  <a:cubicBezTo>
                    <a:pt x="5616" y="2046"/>
                    <a:pt x="5616" y="2042"/>
                    <a:pt x="5616" y="2039"/>
                  </a:cubicBezTo>
                  <a:cubicBezTo>
                    <a:pt x="5617" y="2011"/>
                    <a:pt x="5618" y="1983"/>
                    <a:pt x="5618" y="1955"/>
                  </a:cubicBezTo>
                  <a:cubicBezTo>
                    <a:pt x="5618" y="877"/>
                    <a:pt x="4741" y="0"/>
                    <a:pt x="3663" y="0"/>
                  </a:cubicBezTo>
                  <a:cubicBezTo>
                    <a:pt x="3658" y="0"/>
                    <a:pt x="3654" y="0"/>
                    <a:pt x="3649" y="0"/>
                  </a:cubicBezTo>
                  <a:cubicBezTo>
                    <a:pt x="3647" y="0"/>
                    <a:pt x="3645" y="0"/>
                    <a:pt x="3643" y="0"/>
                  </a:cubicBezTo>
                  <a:lnTo>
                    <a:pt x="1102" y="0"/>
                  </a:lnTo>
                  <a:cubicBezTo>
                    <a:pt x="995" y="0"/>
                    <a:pt x="922" y="114"/>
                    <a:pt x="967" y="212"/>
                  </a:cubicBezTo>
                  <a:cubicBezTo>
                    <a:pt x="1319" y="965"/>
                    <a:pt x="1692" y="1822"/>
                    <a:pt x="1708" y="1958"/>
                  </a:cubicBezTo>
                  <a:cubicBezTo>
                    <a:pt x="1709" y="3035"/>
                    <a:pt x="2586" y="3910"/>
                    <a:pt x="3663" y="3910"/>
                  </a:cubicBezTo>
                  <a:cubicBezTo>
                    <a:pt x="3996" y="3910"/>
                    <a:pt x="4318" y="3827"/>
                    <a:pt x="4606" y="3668"/>
                  </a:cubicBezTo>
                  <a:lnTo>
                    <a:pt x="4606" y="4128"/>
                  </a:lnTo>
                  <a:lnTo>
                    <a:pt x="1737" y="4128"/>
                  </a:lnTo>
                  <a:cubicBezTo>
                    <a:pt x="1305" y="4128"/>
                    <a:pt x="953" y="4480"/>
                    <a:pt x="953" y="4912"/>
                  </a:cubicBezTo>
                  <a:lnTo>
                    <a:pt x="953" y="8098"/>
                  </a:lnTo>
                  <a:lnTo>
                    <a:pt x="149" y="8098"/>
                  </a:lnTo>
                  <a:cubicBezTo>
                    <a:pt x="67" y="8098"/>
                    <a:pt x="0" y="8165"/>
                    <a:pt x="0" y="8247"/>
                  </a:cubicBezTo>
                  <a:lnTo>
                    <a:pt x="0" y="8882"/>
                  </a:lnTo>
                  <a:cubicBezTo>
                    <a:pt x="0" y="8964"/>
                    <a:pt x="67" y="9031"/>
                    <a:pt x="149" y="9031"/>
                  </a:cubicBezTo>
                  <a:lnTo>
                    <a:pt x="318" y="9031"/>
                  </a:lnTo>
                  <a:lnTo>
                    <a:pt x="318" y="9994"/>
                  </a:lnTo>
                  <a:cubicBezTo>
                    <a:pt x="318" y="10076"/>
                    <a:pt x="385" y="10143"/>
                    <a:pt x="467" y="10143"/>
                  </a:cubicBezTo>
                  <a:lnTo>
                    <a:pt x="9677" y="10143"/>
                  </a:lnTo>
                  <a:cubicBezTo>
                    <a:pt x="9759" y="10143"/>
                    <a:pt x="9826" y="10076"/>
                    <a:pt x="9826" y="9994"/>
                  </a:cubicBezTo>
                  <a:lnTo>
                    <a:pt x="9826" y="9031"/>
                  </a:lnTo>
                  <a:lnTo>
                    <a:pt x="9995" y="9031"/>
                  </a:lnTo>
                  <a:cubicBezTo>
                    <a:pt x="10077" y="9031"/>
                    <a:pt x="10144" y="8964"/>
                    <a:pt x="10144" y="8882"/>
                  </a:cubicBezTo>
                  <a:lnTo>
                    <a:pt x="10144" y="8247"/>
                  </a:lnTo>
                  <a:cubicBezTo>
                    <a:pt x="10144" y="8165"/>
                    <a:pt x="10077" y="8098"/>
                    <a:pt x="9995" y="8098"/>
                  </a:cubicBezTo>
                  <a:lnTo>
                    <a:pt x="8903" y="8098"/>
                  </a:lnTo>
                  <a:cubicBezTo>
                    <a:pt x="8821" y="8098"/>
                    <a:pt x="8754" y="8165"/>
                    <a:pt x="8754" y="8247"/>
                  </a:cubicBezTo>
                  <a:cubicBezTo>
                    <a:pt x="8754" y="8329"/>
                    <a:pt x="8821" y="8396"/>
                    <a:pt x="8903" y="8396"/>
                  </a:cubicBezTo>
                  <a:lnTo>
                    <a:pt x="9846" y="8396"/>
                  </a:lnTo>
                  <a:lnTo>
                    <a:pt x="9846" y="8733"/>
                  </a:lnTo>
                  <a:lnTo>
                    <a:pt x="298" y="8733"/>
                  </a:lnTo>
                  <a:lnTo>
                    <a:pt x="298" y="8396"/>
                  </a:lnTo>
                  <a:lnTo>
                    <a:pt x="8178" y="8396"/>
                  </a:lnTo>
                  <a:cubicBezTo>
                    <a:pt x="8261" y="8396"/>
                    <a:pt x="8327" y="8329"/>
                    <a:pt x="8327" y="8247"/>
                  </a:cubicBezTo>
                  <a:cubicBezTo>
                    <a:pt x="8327" y="8165"/>
                    <a:pt x="8261" y="8098"/>
                    <a:pt x="8178" y="8098"/>
                  </a:cubicBezTo>
                  <a:lnTo>
                    <a:pt x="6332" y="8098"/>
                  </a:lnTo>
                  <a:lnTo>
                    <a:pt x="6332" y="7125"/>
                  </a:lnTo>
                  <a:lnTo>
                    <a:pt x="6670" y="7125"/>
                  </a:lnTo>
                  <a:lnTo>
                    <a:pt x="6670" y="7771"/>
                  </a:lnTo>
                  <a:cubicBezTo>
                    <a:pt x="6670" y="7831"/>
                    <a:pt x="6706" y="7885"/>
                    <a:pt x="6762" y="7908"/>
                  </a:cubicBezTo>
                  <a:close/>
                  <a:moveTo>
                    <a:pt x="616" y="9031"/>
                  </a:moveTo>
                  <a:lnTo>
                    <a:pt x="9528" y="9031"/>
                  </a:lnTo>
                  <a:lnTo>
                    <a:pt x="9528" y="9845"/>
                  </a:lnTo>
                  <a:lnTo>
                    <a:pt x="616" y="9845"/>
                  </a:lnTo>
                  <a:lnTo>
                    <a:pt x="616" y="9031"/>
                  </a:lnTo>
                  <a:close/>
                  <a:moveTo>
                    <a:pt x="2382" y="1580"/>
                  </a:moveTo>
                  <a:lnTo>
                    <a:pt x="2382" y="3006"/>
                  </a:lnTo>
                  <a:cubicBezTo>
                    <a:pt x="2147" y="2720"/>
                    <a:pt x="2005" y="2354"/>
                    <a:pt x="2005" y="1955"/>
                  </a:cubicBezTo>
                  <a:cubicBezTo>
                    <a:pt x="2005" y="1902"/>
                    <a:pt x="2005" y="1803"/>
                    <a:pt x="1616" y="919"/>
                  </a:cubicBezTo>
                  <a:cubicBezTo>
                    <a:pt x="1512" y="685"/>
                    <a:pt x="1408" y="456"/>
                    <a:pt x="1335" y="297"/>
                  </a:cubicBezTo>
                  <a:lnTo>
                    <a:pt x="3634" y="297"/>
                  </a:lnTo>
                  <a:cubicBezTo>
                    <a:pt x="3637" y="297"/>
                    <a:pt x="3641" y="298"/>
                    <a:pt x="3644" y="298"/>
                  </a:cubicBezTo>
                  <a:lnTo>
                    <a:pt x="3663" y="297"/>
                  </a:lnTo>
                  <a:cubicBezTo>
                    <a:pt x="4577" y="297"/>
                    <a:pt x="5320" y="1041"/>
                    <a:pt x="5320" y="1955"/>
                  </a:cubicBezTo>
                  <a:cubicBezTo>
                    <a:pt x="5320" y="1982"/>
                    <a:pt x="5319" y="2009"/>
                    <a:pt x="5318" y="2036"/>
                  </a:cubicBezTo>
                  <a:cubicBezTo>
                    <a:pt x="5318" y="2046"/>
                    <a:pt x="5317" y="2055"/>
                    <a:pt x="5316" y="2065"/>
                  </a:cubicBezTo>
                  <a:cubicBezTo>
                    <a:pt x="5316" y="2066"/>
                    <a:pt x="5316" y="2067"/>
                    <a:pt x="5316" y="2067"/>
                  </a:cubicBezTo>
                  <a:cubicBezTo>
                    <a:pt x="5161" y="2082"/>
                    <a:pt x="5019" y="2142"/>
                    <a:pt x="4903" y="2234"/>
                  </a:cubicBezTo>
                  <a:lnTo>
                    <a:pt x="4903" y="1580"/>
                  </a:lnTo>
                  <a:cubicBezTo>
                    <a:pt x="4906" y="1482"/>
                    <a:pt x="4807" y="1407"/>
                    <a:pt x="4713" y="1435"/>
                  </a:cubicBezTo>
                  <a:cubicBezTo>
                    <a:pt x="4365" y="1536"/>
                    <a:pt x="4005" y="1587"/>
                    <a:pt x="3643" y="1587"/>
                  </a:cubicBezTo>
                  <a:cubicBezTo>
                    <a:pt x="3281" y="1587"/>
                    <a:pt x="2921" y="1536"/>
                    <a:pt x="2573" y="1435"/>
                  </a:cubicBezTo>
                  <a:cubicBezTo>
                    <a:pt x="2479" y="1407"/>
                    <a:pt x="2380" y="1482"/>
                    <a:pt x="2382" y="1580"/>
                  </a:cubicBezTo>
                  <a:close/>
                  <a:moveTo>
                    <a:pt x="3663" y="3612"/>
                  </a:moveTo>
                  <a:cubicBezTo>
                    <a:pt x="3294" y="3612"/>
                    <a:pt x="2954" y="3491"/>
                    <a:pt x="2678" y="3287"/>
                  </a:cubicBezTo>
                  <a:cubicBezTo>
                    <a:pt x="2679" y="3279"/>
                    <a:pt x="2680" y="3271"/>
                    <a:pt x="2680" y="3263"/>
                  </a:cubicBezTo>
                  <a:lnTo>
                    <a:pt x="2680" y="1771"/>
                  </a:lnTo>
                  <a:cubicBezTo>
                    <a:pt x="2995" y="1847"/>
                    <a:pt x="3318" y="1885"/>
                    <a:pt x="3643" y="1885"/>
                  </a:cubicBezTo>
                  <a:cubicBezTo>
                    <a:pt x="3967" y="1885"/>
                    <a:pt x="4290" y="1847"/>
                    <a:pt x="4606" y="1771"/>
                  </a:cubicBezTo>
                  <a:lnTo>
                    <a:pt x="4606" y="3318"/>
                  </a:lnTo>
                  <a:cubicBezTo>
                    <a:pt x="4328" y="3510"/>
                    <a:pt x="4002" y="3612"/>
                    <a:pt x="3663" y="3612"/>
                  </a:cubicBezTo>
                  <a:close/>
                  <a:moveTo>
                    <a:pt x="4109" y="5086"/>
                  </a:moveTo>
                  <a:lnTo>
                    <a:pt x="4241" y="4426"/>
                  </a:lnTo>
                  <a:lnTo>
                    <a:pt x="4606" y="4426"/>
                  </a:lnTo>
                  <a:lnTo>
                    <a:pt x="4606" y="4905"/>
                  </a:lnTo>
                  <a:cubicBezTo>
                    <a:pt x="4590" y="4918"/>
                    <a:pt x="4577" y="4934"/>
                    <a:pt x="4568" y="4953"/>
                  </a:cubicBezTo>
                  <a:lnTo>
                    <a:pt x="4109" y="5870"/>
                  </a:lnTo>
                  <a:lnTo>
                    <a:pt x="4109" y="5086"/>
                  </a:lnTo>
                  <a:close/>
                  <a:moveTo>
                    <a:pt x="3938" y="4426"/>
                  </a:moveTo>
                  <a:lnTo>
                    <a:pt x="3838" y="4922"/>
                  </a:lnTo>
                  <a:lnTo>
                    <a:pt x="3447" y="4922"/>
                  </a:lnTo>
                  <a:lnTo>
                    <a:pt x="3348" y="4426"/>
                  </a:lnTo>
                  <a:lnTo>
                    <a:pt x="3938" y="4426"/>
                  </a:lnTo>
                  <a:close/>
                  <a:moveTo>
                    <a:pt x="3812" y="6465"/>
                  </a:moveTo>
                  <a:lnTo>
                    <a:pt x="3643" y="6803"/>
                  </a:lnTo>
                  <a:lnTo>
                    <a:pt x="3473" y="6464"/>
                  </a:lnTo>
                  <a:cubicBezTo>
                    <a:pt x="3474" y="6459"/>
                    <a:pt x="3474" y="6455"/>
                    <a:pt x="3474" y="6451"/>
                  </a:cubicBezTo>
                  <a:lnTo>
                    <a:pt x="3474" y="5220"/>
                  </a:lnTo>
                  <a:lnTo>
                    <a:pt x="3811" y="5220"/>
                  </a:lnTo>
                  <a:lnTo>
                    <a:pt x="3811" y="6461"/>
                  </a:lnTo>
                  <a:cubicBezTo>
                    <a:pt x="3812" y="6462"/>
                    <a:pt x="3812" y="6463"/>
                    <a:pt x="3812" y="6465"/>
                  </a:cubicBezTo>
                  <a:close/>
                  <a:moveTo>
                    <a:pt x="3044" y="4426"/>
                  </a:moveTo>
                  <a:lnTo>
                    <a:pt x="3176" y="5086"/>
                  </a:lnTo>
                  <a:lnTo>
                    <a:pt x="3176" y="5870"/>
                  </a:lnTo>
                  <a:lnTo>
                    <a:pt x="2455" y="4426"/>
                  </a:lnTo>
                  <a:lnTo>
                    <a:pt x="3044" y="4426"/>
                  </a:lnTo>
                  <a:close/>
                  <a:moveTo>
                    <a:pt x="6035" y="8098"/>
                  </a:moveTo>
                  <a:lnTo>
                    <a:pt x="1251" y="8098"/>
                  </a:lnTo>
                  <a:lnTo>
                    <a:pt x="1251" y="4912"/>
                  </a:lnTo>
                  <a:cubicBezTo>
                    <a:pt x="1251" y="4644"/>
                    <a:pt x="1469" y="4426"/>
                    <a:pt x="1737" y="4426"/>
                  </a:cubicBezTo>
                  <a:lnTo>
                    <a:pt x="2122" y="4426"/>
                  </a:lnTo>
                  <a:lnTo>
                    <a:pt x="3510" y="7202"/>
                  </a:lnTo>
                  <a:cubicBezTo>
                    <a:pt x="3563" y="7310"/>
                    <a:pt x="3722" y="7310"/>
                    <a:pt x="3776" y="7202"/>
                  </a:cubicBezTo>
                  <a:lnTo>
                    <a:pt x="4606" y="5543"/>
                  </a:lnTo>
                  <a:lnTo>
                    <a:pt x="4606" y="6341"/>
                  </a:lnTo>
                  <a:cubicBezTo>
                    <a:pt x="4606" y="6774"/>
                    <a:pt x="4957" y="7125"/>
                    <a:pt x="5390" y="7125"/>
                  </a:cubicBezTo>
                  <a:lnTo>
                    <a:pt x="6035" y="7125"/>
                  </a:lnTo>
                  <a:lnTo>
                    <a:pt x="6035" y="8098"/>
                  </a:lnTo>
                  <a:close/>
                  <a:moveTo>
                    <a:pt x="5390" y="6828"/>
                  </a:moveTo>
                  <a:cubicBezTo>
                    <a:pt x="5121" y="6828"/>
                    <a:pt x="4903" y="6610"/>
                    <a:pt x="4903" y="6341"/>
                  </a:cubicBezTo>
                  <a:lnTo>
                    <a:pt x="4903" y="2848"/>
                  </a:lnTo>
                  <a:cubicBezTo>
                    <a:pt x="4903" y="2580"/>
                    <a:pt x="5121" y="2362"/>
                    <a:pt x="5390" y="2362"/>
                  </a:cubicBezTo>
                  <a:lnTo>
                    <a:pt x="9359" y="2362"/>
                  </a:lnTo>
                  <a:cubicBezTo>
                    <a:pt x="9628" y="2362"/>
                    <a:pt x="9846" y="2580"/>
                    <a:pt x="9846" y="2848"/>
                  </a:cubicBezTo>
                  <a:lnTo>
                    <a:pt x="9846" y="6341"/>
                  </a:lnTo>
                  <a:cubicBezTo>
                    <a:pt x="9846" y="6610"/>
                    <a:pt x="9628" y="6828"/>
                    <a:pt x="9359" y="6828"/>
                  </a:cubicBezTo>
                  <a:lnTo>
                    <a:pt x="7613" y="6828"/>
                  </a:lnTo>
                  <a:cubicBezTo>
                    <a:pt x="7573" y="6828"/>
                    <a:pt x="7535" y="6843"/>
                    <a:pt x="7507" y="6871"/>
                  </a:cubicBezTo>
                  <a:lnTo>
                    <a:pt x="6968" y="7411"/>
                  </a:lnTo>
                  <a:lnTo>
                    <a:pt x="6968" y="6977"/>
                  </a:lnTo>
                  <a:cubicBezTo>
                    <a:pt x="6968" y="6894"/>
                    <a:pt x="6901" y="6828"/>
                    <a:pt x="6819" y="6828"/>
                  </a:cubicBezTo>
                  <a:lnTo>
                    <a:pt x="5390" y="6828"/>
                  </a:lnTo>
                  <a:close/>
                  <a:moveTo>
                    <a:pt x="5390" y="682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3" name="Freeform 93">
              <a:extLst>
                <a:ext uri="{FF2B5EF4-FFF2-40B4-BE49-F238E27FC236}">
                  <a16:creationId xmlns:a16="http://schemas.microsoft.com/office/drawing/2014/main" id="{368C79F0-0A80-25FD-CCC3-28D36128C546}"/>
                </a:ext>
              </a:extLst>
            </p:cNvPr>
            <p:cNvSpPr>
              <a:spLocks noEditPoints="1"/>
            </p:cNvSpPr>
            <p:nvPr/>
          </p:nvSpPr>
          <p:spPr bwMode="auto">
            <a:xfrm>
              <a:off x="4198938" y="3654425"/>
              <a:ext cx="144463" cy="144463"/>
            </a:xfrm>
            <a:custGeom>
              <a:avLst/>
              <a:gdLst>
                <a:gd name="T0" fmla="*/ 1856 w 3711"/>
                <a:gd name="T1" fmla="*/ 0 h 3712"/>
                <a:gd name="T2" fmla="*/ 0 w 3711"/>
                <a:gd name="T3" fmla="*/ 1856 h 3712"/>
                <a:gd name="T4" fmla="*/ 1855 w 3711"/>
                <a:gd name="T5" fmla="*/ 3712 h 3712"/>
                <a:gd name="T6" fmla="*/ 3711 w 3711"/>
                <a:gd name="T7" fmla="*/ 1856 h 3712"/>
                <a:gd name="T8" fmla="*/ 1856 w 3711"/>
                <a:gd name="T9" fmla="*/ 0 h 3712"/>
                <a:gd name="T10" fmla="*/ 1856 w 3711"/>
                <a:gd name="T11" fmla="*/ 3415 h 3712"/>
                <a:gd name="T12" fmla="*/ 297 w 3711"/>
                <a:gd name="T13" fmla="*/ 1856 h 3712"/>
                <a:gd name="T14" fmla="*/ 1856 w 3711"/>
                <a:gd name="T15" fmla="*/ 298 h 3712"/>
                <a:gd name="T16" fmla="*/ 3414 w 3711"/>
                <a:gd name="T17" fmla="*/ 1856 h 3712"/>
                <a:gd name="T18" fmla="*/ 1856 w 3711"/>
                <a:gd name="T19" fmla="*/ 3415 h 3712"/>
                <a:gd name="T20" fmla="*/ 1856 w 3711"/>
                <a:gd name="T21" fmla="*/ 3415 h 3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11" h="3712">
                  <a:moveTo>
                    <a:pt x="1856" y="0"/>
                  </a:moveTo>
                  <a:cubicBezTo>
                    <a:pt x="832" y="0"/>
                    <a:pt x="0" y="833"/>
                    <a:pt x="0" y="1856"/>
                  </a:cubicBezTo>
                  <a:cubicBezTo>
                    <a:pt x="0" y="2880"/>
                    <a:pt x="832" y="3712"/>
                    <a:pt x="1855" y="3712"/>
                  </a:cubicBezTo>
                  <a:cubicBezTo>
                    <a:pt x="2879" y="3712"/>
                    <a:pt x="3711" y="2880"/>
                    <a:pt x="3711" y="1856"/>
                  </a:cubicBezTo>
                  <a:cubicBezTo>
                    <a:pt x="3711" y="833"/>
                    <a:pt x="2879" y="0"/>
                    <a:pt x="1856" y="0"/>
                  </a:cubicBezTo>
                  <a:close/>
                  <a:moveTo>
                    <a:pt x="1856" y="3415"/>
                  </a:moveTo>
                  <a:cubicBezTo>
                    <a:pt x="996" y="3415"/>
                    <a:pt x="297" y="2716"/>
                    <a:pt x="297" y="1856"/>
                  </a:cubicBezTo>
                  <a:cubicBezTo>
                    <a:pt x="297" y="997"/>
                    <a:pt x="996" y="298"/>
                    <a:pt x="1856" y="298"/>
                  </a:cubicBezTo>
                  <a:cubicBezTo>
                    <a:pt x="2715" y="298"/>
                    <a:pt x="3414" y="997"/>
                    <a:pt x="3414" y="1856"/>
                  </a:cubicBezTo>
                  <a:cubicBezTo>
                    <a:pt x="3414" y="2716"/>
                    <a:pt x="2715" y="3415"/>
                    <a:pt x="1856" y="3415"/>
                  </a:cubicBezTo>
                  <a:close/>
                  <a:moveTo>
                    <a:pt x="1856" y="341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4" name="Freeform 94">
              <a:extLst>
                <a:ext uri="{FF2B5EF4-FFF2-40B4-BE49-F238E27FC236}">
                  <a16:creationId xmlns:a16="http://schemas.microsoft.com/office/drawing/2014/main" id="{0DA10FB4-653B-358C-0C00-2D96F710B8BB}"/>
                </a:ext>
              </a:extLst>
            </p:cNvPr>
            <p:cNvSpPr>
              <a:spLocks noEditPoints="1"/>
            </p:cNvSpPr>
            <p:nvPr/>
          </p:nvSpPr>
          <p:spPr bwMode="auto">
            <a:xfrm>
              <a:off x="4249738" y="3681413"/>
              <a:ext cx="42863" cy="92075"/>
            </a:xfrm>
            <a:custGeom>
              <a:avLst/>
              <a:gdLst>
                <a:gd name="T0" fmla="*/ 974 w 1123"/>
                <a:gd name="T1" fmla="*/ 1021 h 2362"/>
                <a:gd name="T2" fmla="*/ 1123 w 1123"/>
                <a:gd name="T3" fmla="*/ 872 h 2362"/>
                <a:gd name="T4" fmla="*/ 1123 w 1123"/>
                <a:gd name="T5" fmla="*/ 768 h 2362"/>
                <a:gd name="T6" fmla="*/ 710 w 1123"/>
                <a:gd name="T7" fmla="*/ 312 h 2362"/>
                <a:gd name="T8" fmla="*/ 710 w 1123"/>
                <a:gd name="T9" fmla="*/ 149 h 2362"/>
                <a:gd name="T10" fmla="*/ 562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5 w 1123"/>
                <a:gd name="T23" fmla="*/ 1543 h 2362"/>
                <a:gd name="T24" fmla="*/ 613 w 1123"/>
                <a:gd name="T25" fmla="*/ 1755 h 2362"/>
                <a:gd name="T26" fmla="*/ 458 w 1123"/>
                <a:gd name="T27" fmla="*/ 1755 h 2362"/>
                <a:gd name="T28" fmla="*/ 298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2 w 1123"/>
                <a:gd name="T39" fmla="*/ 2362 h 2362"/>
                <a:gd name="T40" fmla="*/ 710 w 1123"/>
                <a:gd name="T41" fmla="*/ 2214 h 2362"/>
                <a:gd name="T42" fmla="*/ 710 w 1123"/>
                <a:gd name="T43" fmla="*/ 2043 h 2362"/>
                <a:gd name="T44" fmla="*/ 1123 w 1123"/>
                <a:gd name="T45" fmla="*/ 1543 h 2362"/>
                <a:gd name="T46" fmla="*/ 613 w 1123"/>
                <a:gd name="T47" fmla="*/ 1032 h 2362"/>
                <a:gd name="T48" fmla="*/ 510 w 1123"/>
                <a:gd name="T49" fmla="*/ 1032 h 2362"/>
                <a:gd name="T50" fmla="*/ 298 w 1123"/>
                <a:gd name="T51" fmla="*/ 820 h 2362"/>
                <a:gd name="T52" fmla="*/ 510 w 1123"/>
                <a:gd name="T53" fmla="*/ 608 h 2362"/>
                <a:gd name="T54" fmla="*/ 665 w 1123"/>
                <a:gd name="T55" fmla="*/ 608 h 2362"/>
                <a:gd name="T56" fmla="*/ 826 w 1123"/>
                <a:gd name="T57" fmla="*/ 768 h 2362"/>
                <a:gd name="T58" fmla="*/ 826 w 1123"/>
                <a:gd name="T59" fmla="*/ 872 h 2362"/>
                <a:gd name="T60" fmla="*/ 974 w 1123"/>
                <a:gd name="T61" fmla="*/ 1021 h 2362"/>
                <a:gd name="T62" fmla="*/ 974 w 1123"/>
                <a:gd name="T63" fmla="*/ 1021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4" y="1021"/>
                  </a:moveTo>
                  <a:cubicBezTo>
                    <a:pt x="1057" y="1021"/>
                    <a:pt x="1123" y="954"/>
                    <a:pt x="1123" y="872"/>
                  </a:cubicBezTo>
                  <a:lnTo>
                    <a:pt x="1123" y="768"/>
                  </a:lnTo>
                  <a:cubicBezTo>
                    <a:pt x="1123" y="531"/>
                    <a:pt x="942" y="335"/>
                    <a:pt x="710" y="312"/>
                  </a:cubicBezTo>
                  <a:lnTo>
                    <a:pt x="710" y="149"/>
                  </a:lnTo>
                  <a:cubicBezTo>
                    <a:pt x="710" y="67"/>
                    <a:pt x="644" y="0"/>
                    <a:pt x="562" y="0"/>
                  </a:cubicBezTo>
                  <a:cubicBezTo>
                    <a:pt x="479" y="0"/>
                    <a:pt x="413" y="67"/>
                    <a:pt x="413" y="149"/>
                  </a:cubicBezTo>
                  <a:lnTo>
                    <a:pt x="413" y="319"/>
                  </a:lnTo>
                  <a:cubicBezTo>
                    <a:pt x="178" y="365"/>
                    <a:pt x="0" y="572"/>
                    <a:pt x="0" y="820"/>
                  </a:cubicBezTo>
                  <a:cubicBezTo>
                    <a:pt x="0" y="1101"/>
                    <a:pt x="229" y="1330"/>
                    <a:pt x="510" y="1330"/>
                  </a:cubicBezTo>
                  <a:lnTo>
                    <a:pt x="613" y="1330"/>
                  </a:lnTo>
                  <a:cubicBezTo>
                    <a:pt x="730" y="1330"/>
                    <a:pt x="825" y="1425"/>
                    <a:pt x="825" y="1543"/>
                  </a:cubicBezTo>
                  <a:cubicBezTo>
                    <a:pt x="825" y="1660"/>
                    <a:pt x="730" y="1755"/>
                    <a:pt x="613" y="1755"/>
                  </a:cubicBezTo>
                  <a:lnTo>
                    <a:pt x="458" y="1755"/>
                  </a:lnTo>
                  <a:cubicBezTo>
                    <a:pt x="370" y="1755"/>
                    <a:pt x="298" y="1683"/>
                    <a:pt x="298" y="1594"/>
                  </a:cubicBezTo>
                  <a:cubicBezTo>
                    <a:pt x="298" y="1512"/>
                    <a:pt x="231" y="1445"/>
                    <a:pt x="149" y="1445"/>
                  </a:cubicBezTo>
                  <a:cubicBezTo>
                    <a:pt x="66" y="1445"/>
                    <a:pt x="0" y="1512"/>
                    <a:pt x="0" y="1594"/>
                  </a:cubicBezTo>
                  <a:cubicBezTo>
                    <a:pt x="0" y="1832"/>
                    <a:pt x="181" y="2027"/>
                    <a:pt x="413" y="2050"/>
                  </a:cubicBezTo>
                  <a:lnTo>
                    <a:pt x="413" y="2213"/>
                  </a:lnTo>
                  <a:cubicBezTo>
                    <a:pt x="413" y="2296"/>
                    <a:pt x="479" y="2362"/>
                    <a:pt x="562" y="2362"/>
                  </a:cubicBezTo>
                  <a:cubicBezTo>
                    <a:pt x="644" y="2362"/>
                    <a:pt x="710" y="2296"/>
                    <a:pt x="710" y="2214"/>
                  </a:cubicBezTo>
                  <a:lnTo>
                    <a:pt x="710" y="2043"/>
                  </a:lnTo>
                  <a:cubicBezTo>
                    <a:pt x="945" y="1998"/>
                    <a:pt x="1123" y="1791"/>
                    <a:pt x="1123" y="1543"/>
                  </a:cubicBezTo>
                  <a:cubicBezTo>
                    <a:pt x="1123" y="1261"/>
                    <a:pt x="894" y="1032"/>
                    <a:pt x="613" y="1032"/>
                  </a:cubicBezTo>
                  <a:lnTo>
                    <a:pt x="510" y="1032"/>
                  </a:lnTo>
                  <a:cubicBezTo>
                    <a:pt x="393" y="1032"/>
                    <a:pt x="298" y="937"/>
                    <a:pt x="298" y="820"/>
                  </a:cubicBezTo>
                  <a:cubicBezTo>
                    <a:pt x="298" y="703"/>
                    <a:pt x="393" y="608"/>
                    <a:pt x="510" y="608"/>
                  </a:cubicBezTo>
                  <a:lnTo>
                    <a:pt x="665" y="608"/>
                  </a:lnTo>
                  <a:cubicBezTo>
                    <a:pt x="753" y="608"/>
                    <a:pt x="826" y="680"/>
                    <a:pt x="826" y="768"/>
                  </a:cubicBezTo>
                  <a:lnTo>
                    <a:pt x="826" y="872"/>
                  </a:lnTo>
                  <a:cubicBezTo>
                    <a:pt x="825" y="954"/>
                    <a:pt x="892" y="1021"/>
                    <a:pt x="974" y="1021"/>
                  </a:cubicBezTo>
                  <a:close/>
                  <a:moveTo>
                    <a:pt x="974" y="102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8" name="Grupo 437">
            <a:extLst>
              <a:ext uri="{FF2B5EF4-FFF2-40B4-BE49-F238E27FC236}">
                <a16:creationId xmlns:a16="http://schemas.microsoft.com/office/drawing/2014/main" id="{BCF30467-8FD9-3F21-9099-55E23D773A06}"/>
              </a:ext>
            </a:extLst>
          </p:cNvPr>
          <p:cNvGrpSpPr/>
          <p:nvPr/>
        </p:nvGrpSpPr>
        <p:grpSpPr>
          <a:xfrm>
            <a:off x="3200400" y="3546475"/>
            <a:ext cx="387350" cy="393700"/>
            <a:chOff x="3200400" y="3546475"/>
            <a:chExt cx="387350" cy="393700"/>
          </a:xfrm>
          <a:solidFill>
            <a:schemeClr val="tx1"/>
          </a:solidFill>
        </p:grpSpPr>
        <p:sp>
          <p:nvSpPr>
            <p:cNvPr id="295" name="Freeform 95">
              <a:extLst>
                <a:ext uri="{FF2B5EF4-FFF2-40B4-BE49-F238E27FC236}">
                  <a16:creationId xmlns:a16="http://schemas.microsoft.com/office/drawing/2014/main" id="{F92F6081-85E5-384F-23F1-2B4BF17A13A4}"/>
                </a:ext>
              </a:extLst>
            </p:cNvPr>
            <p:cNvSpPr>
              <a:spLocks noEditPoints="1"/>
            </p:cNvSpPr>
            <p:nvPr/>
          </p:nvSpPr>
          <p:spPr bwMode="auto">
            <a:xfrm>
              <a:off x="3200400" y="3546475"/>
              <a:ext cx="387350" cy="393700"/>
            </a:xfrm>
            <a:custGeom>
              <a:avLst/>
              <a:gdLst>
                <a:gd name="T0" fmla="*/ 9927 w 9965"/>
                <a:gd name="T1" fmla="*/ 699 h 10152"/>
                <a:gd name="T2" fmla="*/ 9825 w 9965"/>
                <a:gd name="T3" fmla="*/ 646 h 10152"/>
                <a:gd name="T4" fmla="*/ 7618 w 9965"/>
                <a:gd name="T5" fmla="*/ 457 h 10152"/>
                <a:gd name="T6" fmla="*/ 7578 w 9965"/>
                <a:gd name="T7" fmla="*/ 139 h 10152"/>
                <a:gd name="T8" fmla="*/ 7411 w 9965"/>
                <a:gd name="T9" fmla="*/ 10 h 10152"/>
                <a:gd name="T10" fmla="*/ 5363 w 9965"/>
                <a:gd name="T11" fmla="*/ 267 h 10152"/>
                <a:gd name="T12" fmla="*/ 5338 w 9965"/>
                <a:gd name="T13" fmla="*/ 263 h 10152"/>
                <a:gd name="T14" fmla="*/ 2524 w 9965"/>
                <a:gd name="T15" fmla="*/ 22 h 10152"/>
                <a:gd name="T16" fmla="*/ 2362 w 9965"/>
                <a:gd name="T17" fmla="*/ 159 h 10152"/>
                <a:gd name="T18" fmla="*/ 2320 w 9965"/>
                <a:gd name="T19" fmla="*/ 650 h 10152"/>
                <a:gd name="T20" fmla="*/ 140 w 9965"/>
                <a:gd name="T21" fmla="*/ 924 h 10152"/>
                <a:gd name="T22" fmla="*/ 11 w 9965"/>
                <a:gd name="T23" fmla="*/ 1091 h 10152"/>
                <a:gd name="T24" fmla="*/ 1123 w 9965"/>
                <a:gd name="T25" fmla="*/ 9942 h 10152"/>
                <a:gd name="T26" fmla="*/ 1136 w 9965"/>
                <a:gd name="T27" fmla="*/ 10061 h 10152"/>
                <a:gd name="T28" fmla="*/ 1274 w 9965"/>
                <a:gd name="T29" fmla="*/ 10152 h 10152"/>
                <a:gd name="T30" fmla="*/ 8602 w 9965"/>
                <a:gd name="T31" fmla="*/ 10152 h 10152"/>
                <a:gd name="T32" fmla="*/ 8751 w 9965"/>
                <a:gd name="T33" fmla="*/ 10002 h 10152"/>
                <a:gd name="T34" fmla="*/ 8751 w 9965"/>
                <a:gd name="T35" fmla="*/ 9808 h 10152"/>
                <a:gd name="T36" fmla="*/ 9041 w 9965"/>
                <a:gd name="T37" fmla="*/ 9833 h 10152"/>
                <a:gd name="T38" fmla="*/ 9202 w 9965"/>
                <a:gd name="T39" fmla="*/ 9697 h 10152"/>
                <a:gd name="T40" fmla="*/ 9961 w 9965"/>
                <a:gd name="T41" fmla="*/ 808 h 10152"/>
                <a:gd name="T42" fmla="*/ 9927 w 9965"/>
                <a:gd name="T43" fmla="*/ 699 h 10152"/>
                <a:gd name="T44" fmla="*/ 1125 w 9965"/>
                <a:gd name="T45" fmla="*/ 7557 h 10152"/>
                <a:gd name="T46" fmla="*/ 326 w 9965"/>
                <a:gd name="T47" fmla="*/ 1202 h 10152"/>
                <a:gd name="T48" fmla="*/ 1125 w 9965"/>
                <a:gd name="T49" fmla="*/ 1101 h 10152"/>
                <a:gd name="T50" fmla="*/ 1125 w 9965"/>
                <a:gd name="T51" fmla="*/ 7557 h 10152"/>
                <a:gd name="T52" fmla="*/ 2647 w 9965"/>
                <a:gd name="T53" fmla="*/ 333 h 10152"/>
                <a:gd name="T54" fmla="*/ 3954 w 9965"/>
                <a:gd name="T55" fmla="*/ 444 h 10152"/>
                <a:gd name="T56" fmla="*/ 2623 w 9965"/>
                <a:gd name="T57" fmla="*/ 612 h 10152"/>
                <a:gd name="T58" fmla="*/ 2647 w 9965"/>
                <a:gd name="T59" fmla="*/ 333 h 10152"/>
                <a:gd name="T60" fmla="*/ 7300 w 9965"/>
                <a:gd name="T61" fmla="*/ 325 h 10152"/>
                <a:gd name="T62" fmla="*/ 7376 w 9965"/>
                <a:gd name="T63" fmla="*/ 932 h 10152"/>
                <a:gd name="T64" fmla="*/ 2472 w 9965"/>
                <a:gd name="T65" fmla="*/ 932 h 10152"/>
                <a:gd name="T66" fmla="*/ 7300 w 9965"/>
                <a:gd name="T67" fmla="*/ 325 h 10152"/>
                <a:gd name="T68" fmla="*/ 8917 w 9965"/>
                <a:gd name="T69" fmla="*/ 9522 h 10152"/>
                <a:gd name="T70" fmla="*/ 8751 w 9965"/>
                <a:gd name="T71" fmla="*/ 9508 h 10152"/>
                <a:gd name="T72" fmla="*/ 8751 w 9965"/>
                <a:gd name="T73" fmla="*/ 5143 h 10152"/>
                <a:gd name="T74" fmla="*/ 8602 w 9965"/>
                <a:gd name="T75" fmla="*/ 4994 h 10152"/>
                <a:gd name="T76" fmla="*/ 8453 w 9965"/>
                <a:gd name="T77" fmla="*/ 5143 h 10152"/>
                <a:gd name="T78" fmla="*/ 8453 w 9965"/>
                <a:gd name="T79" fmla="*/ 9853 h 10152"/>
                <a:gd name="T80" fmla="*/ 1423 w 9965"/>
                <a:gd name="T81" fmla="*/ 9853 h 10152"/>
                <a:gd name="T82" fmla="*/ 1423 w 9965"/>
                <a:gd name="T83" fmla="*/ 1230 h 10152"/>
                <a:gd name="T84" fmla="*/ 8453 w 9965"/>
                <a:gd name="T85" fmla="*/ 1230 h 10152"/>
                <a:gd name="T86" fmla="*/ 8453 w 9965"/>
                <a:gd name="T87" fmla="*/ 4447 h 10152"/>
                <a:gd name="T88" fmla="*/ 8602 w 9965"/>
                <a:gd name="T89" fmla="*/ 4596 h 10152"/>
                <a:gd name="T90" fmla="*/ 8752 w 9965"/>
                <a:gd name="T91" fmla="*/ 4447 h 10152"/>
                <a:gd name="T92" fmla="*/ 8752 w 9965"/>
                <a:gd name="T93" fmla="*/ 1081 h 10152"/>
                <a:gd name="T94" fmla="*/ 8602 w 9965"/>
                <a:gd name="T95" fmla="*/ 932 h 10152"/>
                <a:gd name="T96" fmla="*/ 7678 w 9965"/>
                <a:gd name="T97" fmla="*/ 932 h 10152"/>
                <a:gd name="T98" fmla="*/ 7656 w 9965"/>
                <a:gd name="T99" fmla="*/ 761 h 10152"/>
                <a:gd name="T100" fmla="*/ 9651 w 9965"/>
                <a:gd name="T101" fmla="*/ 931 h 10152"/>
                <a:gd name="T102" fmla="*/ 8917 w 9965"/>
                <a:gd name="T103" fmla="*/ 9522 h 10152"/>
                <a:gd name="T104" fmla="*/ 8917 w 9965"/>
                <a:gd name="T105" fmla="*/ 9522 h 10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965" h="10152">
                  <a:moveTo>
                    <a:pt x="9927" y="699"/>
                  </a:moveTo>
                  <a:cubicBezTo>
                    <a:pt x="9901" y="668"/>
                    <a:pt x="9865" y="649"/>
                    <a:pt x="9825" y="646"/>
                  </a:cubicBezTo>
                  <a:lnTo>
                    <a:pt x="7618" y="457"/>
                  </a:lnTo>
                  <a:lnTo>
                    <a:pt x="7578" y="139"/>
                  </a:lnTo>
                  <a:cubicBezTo>
                    <a:pt x="7568" y="58"/>
                    <a:pt x="7493" y="0"/>
                    <a:pt x="7411" y="10"/>
                  </a:cubicBezTo>
                  <a:lnTo>
                    <a:pt x="5363" y="267"/>
                  </a:lnTo>
                  <a:cubicBezTo>
                    <a:pt x="5355" y="265"/>
                    <a:pt x="5347" y="264"/>
                    <a:pt x="5338" y="263"/>
                  </a:cubicBezTo>
                  <a:lnTo>
                    <a:pt x="2524" y="22"/>
                  </a:lnTo>
                  <a:cubicBezTo>
                    <a:pt x="2443" y="15"/>
                    <a:pt x="2369" y="78"/>
                    <a:pt x="2362" y="159"/>
                  </a:cubicBezTo>
                  <a:lnTo>
                    <a:pt x="2320" y="650"/>
                  </a:lnTo>
                  <a:lnTo>
                    <a:pt x="140" y="924"/>
                  </a:lnTo>
                  <a:cubicBezTo>
                    <a:pt x="60" y="934"/>
                    <a:pt x="0" y="1010"/>
                    <a:pt x="11" y="1091"/>
                  </a:cubicBezTo>
                  <a:lnTo>
                    <a:pt x="1123" y="9942"/>
                  </a:lnTo>
                  <a:cubicBezTo>
                    <a:pt x="1128" y="9983"/>
                    <a:pt x="1120" y="10021"/>
                    <a:pt x="1136" y="10061"/>
                  </a:cubicBezTo>
                  <a:cubicBezTo>
                    <a:pt x="1160" y="10115"/>
                    <a:pt x="1215" y="10152"/>
                    <a:pt x="1274" y="10152"/>
                  </a:cubicBezTo>
                  <a:lnTo>
                    <a:pt x="8602" y="10152"/>
                  </a:lnTo>
                  <a:cubicBezTo>
                    <a:pt x="8685" y="10152"/>
                    <a:pt x="8751" y="10085"/>
                    <a:pt x="8751" y="10002"/>
                  </a:cubicBezTo>
                  <a:lnTo>
                    <a:pt x="8751" y="9808"/>
                  </a:lnTo>
                  <a:lnTo>
                    <a:pt x="9041" y="9833"/>
                  </a:lnTo>
                  <a:cubicBezTo>
                    <a:pt x="9122" y="9840"/>
                    <a:pt x="9195" y="9777"/>
                    <a:pt x="9202" y="9697"/>
                  </a:cubicBezTo>
                  <a:lnTo>
                    <a:pt x="9961" y="808"/>
                  </a:lnTo>
                  <a:cubicBezTo>
                    <a:pt x="9965" y="768"/>
                    <a:pt x="9952" y="729"/>
                    <a:pt x="9927" y="699"/>
                  </a:cubicBezTo>
                  <a:close/>
                  <a:moveTo>
                    <a:pt x="1125" y="7557"/>
                  </a:moveTo>
                  <a:lnTo>
                    <a:pt x="326" y="1202"/>
                  </a:lnTo>
                  <a:lnTo>
                    <a:pt x="1125" y="1101"/>
                  </a:lnTo>
                  <a:lnTo>
                    <a:pt x="1125" y="7557"/>
                  </a:lnTo>
                  <a:close/>
                  <a:moveTo>
                    <a:pt x="2647" y="333"/>
                  </a:moveTo>
                  <a:lnTo>
                    <a:pt x="3954" y="444"/>
                  </a:lnTo>
                  <a:lnTo>
                    <a:pt x="2623" y="612"/>
                  </a:lnTo>
                  <a:lnTo>
                    <a:pt x="2647" y="333"/>
                  </a:lnTo>
                  <a:close/>
                  <a:moveTo>
                    <a:pt x="7300" y="325"/>
                  </a:moveTo>
                  <a:lnTo>
                    <a:pt x="7376" y="932"/>
                  </a:lnTo>
                  <a:lnTo>
                    <a:pt x="2472" y="932"/>
                  </a:lnTo>
                  <a:lnTo>
                    <a:pt x="7300" y="325"/>
                  </a:lnTo>
                  <a:close/>
                  <a:moveTo>
                    <a:pt x="8917" y="9522"/>
                  </a:moveTo>
                  <a:lnTo>
                    <a:pt x="8751" y="9508"/>
                  </a:lnTo>
                  <a:lnTo>
                    <a:pt x="8751" y="5143"/>
                  </a:lnTo>
                  <a:cubicBezTo>
                    <a:pt x="8751" y="5061"/>
                    <a:pt x="8685" y="4994"/>
                    <a:pt x="8602" y="4994"/>
                  </a:cubicBezTo>
                  <a:cubicBezTo>
                    <a:pt x="8520" y="4994"/>
                    <a:pt x="8453" y="5061"/>
                    <a:pt x="8453" y="5143"/>
                  </a:cubicBezTo>
                  <a:lnTo>
                    <a:pt x="8453" y="9853"/>
                  </a:lnTo>
                  <a:lnTo>
                    <a:pt x="1423" y="9853"/>
                  </a:lnTo>
                  <a:lnTo>
                    <a:pt x="1423" y="1230"/>
                  </a:lnTo>
                  <a:lnTo>
                    <a:pt x="8453" y="1230"/>
                  </a:lnTo>
                  <a:lnTo>
                    <a:pt x="8453" y="4447"/>
                  </a:lnTo>
                  <a:cubicBezTo>
                    <a:pt x="8453" y="4529"/>
                    <a:pt x="8520" y="4596"/>
                    <a:pt x="8602" y="4596"/>
                  </a:cubicBezTo>
                  <a:cubicBezTo>
                    <a:pt x="8685" y="4596"/>
                    <a:pt x="8752" y="4529"/>
                    <a:pt x="8752" y="4447"/>
                  </a:cubicBezTo>
                  <a:lnTo>
                    <a:pt x="8752" y="1081"/>
                  </a:lnTo>
                  <a:cubicBezTo>
                    <a:pt x="8752" y="999"/>
                    <a:pt x="8685" y="932"/>
                    <a:pt x="8602" y="932"/>
                  </a:cubicBezTo>
                  <a:lnTo>
                    <a:pt x="7678" y="932"/>
                  </a:lnTo>
                  <a:lnTo>
                    <a:pt x="7656" y="761"/>
                  </a:lnTo>
                  <a:lnTo>
                    <a:pt x="9651" y="931"/>
                  </a:lnTo>
                  <a:lnTo>
                    <a:pt x="8917" y="9522"/>
                  </a:lnTo>
                  <a:close/>
                  <a:moveTo>
                    <a:pt x="8917" y="952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6" name="Freeform 96">
              <a:extLst>
                <a:ext uri="{FF2B5EF4-FFF2-40B4-BE49-F238E27FC236}">
                  <a16:creationId xmlns:a16="http://schemas.microsoft.com/office/drawing/2014/main" id="{75D53C27-D21E-1757-9DB6-763A47EC3B9B}"/>
                </a:ext>
              </a:extLst>
            </p:cNvPr>
            <p:cNvSpPr>
              <a:spLocks noEditPoints="1"/>
            </p:cNvSpPr>
            <p:nvPr/>
          </p:nvSpPr>
          <p:spPr bwMode="auto">
            <a:xfrm>
              <a:off x="3398838" y="3613150"/>
              <a:ext cx="111125" cy="98425"/>
            </a:xfrm>
            <a:custGeom>
              <a:avLst/>
              <a:gdLst>
                <a:gd name="T0" fmla="*/ 2699 w 2848"/>
                <a:gd name="T1" fmla="*/ 0 h 2529"/>
                <a:gd name="T2" fmla="*/ 1902 w 2848"/>
                <a:gd name="T3" fmla="*/ 0 h 2529"/>
                <a:gd name="T4" fmla="*/ 1778 w 2848"/>
                <a:gd name="T5" fmla="*/ 67 h 2529"/>
                <a:gd name="T6" fmla="*/ 1440 w 2848"/>
                <a:gd name="T7" fmla="*/ 574 h 2529"/>
                <a:gd name="T8" fmla="*/ 150 w 2848"/>
                <a:gd name="T9" fmla="*/ 160 h 2529"/>
                <a:gd name="T10" fmla="*/ 0 w 2848"/>
                <a:gd name="T11" fmla="*/ 309 h 2529"/>
                <a:gd name="T12" fmla="*/ 0 w 2848"/>
                <a:gd name="T13" fmla="*/ 2380 h 2529"/>
                <a:gd name="T14" fmla="*/ 150 w 2848"/>
                <a:gd name="T15" fmla="*/ 2529 h 2529"/>
                <a:gd name="T16" fmla="*/ 2221 w 2848"/>
                <a:gd name="T17" fmla="*/ 2529 h 2529"/>
                <a:gd name="T18" fmla="*/ 2370 w 2848"/>
                <a:gd name="T19" fmla="*/ 2380 h 2529"/>
                <a:gd name="T20" fmla="*/ 1671 w 2848"/>
                <a:gd name="T21" fmla="*/ 765 h 2529"/>
                <a:gd name="T22" fmla="*/ 1982 w 2848"/>
                <a:gd name="T23" fmla="*/ 299 h 2529"/>
                <a:gd name="T24" fmla="*/ 2699 w 2848"/>
                <a:gd name="T25" fmla="*/ 299 h 2529"/>
                <a:gd name="T26" fmla="*/ 2848 w 2848"/>
                <a:gd name="T27" fmla="*/ 150 h 2529"/>
                <a:gd name="T28" fmla="*/ 2699 w 2848"/>
                <a:gd name="T29" fmla="*/ 0 h 2529"/>
                <a:gd name="T30" fmla="*/ 2066 w 2848"/>
                <a:gd name="T31" fmla="*/ 2231 h 2529"/>
                <a:gd name="T32" fmla="*/ 299 w 2848"/>
                <a:gd name="T33" fmla="*/ 2231 h 2529"/>
                <a:gd name="T34" fmla="*/ 299 w 2848"/>
                <a:gd name="T35" fmla="*/ 464 h 2529"/>
                <a:gd name="T36" fmla="*/ 1274 w 2848"/>
                <a:gd name="T37" fmla="*/ 823 h 2529"/>
                <a:gd name="T38" fmla="*/ 1141 w 2848"/>
                <a:gd name="T39" fmla="*/ 1023 h 2529"/>
                <a:gd name="T40" fmla="*/ 1169 w 2848"/>
                <a:gd name="T41" fmla="*/ 1220 h 2529"/>
                <a:gd name="T42" fmla="*/ 1389 w 2848"/>
                <a:gd name="T43" fmla="*/ 1188 h 2529"/>
                <a:gd name="T44" fmla="*/ 1503 w 2848"/>
                <a:gd name="T45" fmla="*/ 1017 h 2529"/>
                <a:gd name="T46" fmla="*/ 2066 w 2848"/>
                <a:gd name="T47" fmla="*/ 2231 h 2529"/>
                <a:gd name="T48" fmla="*/ 2066 w 2848"/>
                <a:gd name="T49" fmla="*/ 2231 h 2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8" h="2529">
                  <a:moveTo>
                    <a:pt x="2699" y="0"/>
                  </a:moveTo>
                  <a:lnTo>
                    <a:pt x="1902" y="0"/>
                  </a:lnTo>
                  <a:cubicBezTo>
                    <a:pt x="1852" y="0"/>
                    <a:pt x="1805" y="25"/>
                    <a:pt x="1778" y="67"/>
                  </a:cubicBezTo>
                  <a:lnTo>
                    <a:pt x="1440" y="574"/>
                  </a:lnTo>
                  <a:cubicBezTo>
                    <a:pt x="1076" y="313"/>
                    <a:pt x="630" y="160"/>
                    <a:pt x="150" y="160"/>
                  </a:cubicBezTo>
                  <a:cubicBezTo>
                    <a:pt x="67" y="160"/>
                    <a:pt x="0" y="227"/>
                    <a:pt x="0" y="309"/>
                  </a:cubicBezTo>
                  <a:lnTo>
                    <a:pt x="0" y="2380"/>
                  </a:lnTo>
                  <a:cubicBezTo>
                    <a:pt x="0" y="2462"/>
                    <a:pt x="67" y="2529"/>
                    <a:pt x="150" y="2529"/>
                  </a:cubicBezTo>
                  <a:lnTo>
                    <a:pt x="2221" y="2529"/>
                  </a:lnTo>
                  <a:cubicBezTo>
                    <a:pt x="2303" y="2529"/>
                    <a:pt x="2370" y="2462"/>
                    <a:pt x="2370" y="2380"/>
                  </a:cubicBezTo>
                  <a:cubicBezTo>
                    <a:pt x="2370" y="1744"/>
                    <a:pt x="2101" y="1170"/>
                    <a:pt x="1671" y="765"/>
                  </a:cubicBezTo>
                  <a:lnTo>
                    <a:pt x="1982" y="299"/>
                  </a:lnTo>
                  <a:lnTo>
                    <a:pt x="2699" y="299"/>
                  </a:lnTo>
                  <a:cubicBezTo>
                    <a:pt x="2781" y="299"/>
                    <a:pt x="2848" y="232"/>
                    <a:pt x="2848" y="150"/>
                  </a:cubicBezTo>
                  <a:cubicBezTo>
                    <a:pt x="2848" y="67"/>
                    <a:pt x="2781" y="0"/>
                    <a:pt x="2699" y="0"/>
                  </a:cubicBezTo>
                  <a:close/>
                  <a:moveTo>
                    <a:pt x="2066" y="2231"/>
                  </a:moveTo>
                  <a:lnTo>
                    <a:pt x="299" y="2231"/>
                  </a:lnTo>
                  <a:lnTo>
                    <a:pt x="299" y="464"/>
                  </a:lnTo>
                  <a:cubicBezTo>
                    <a:pt x="661" y="492"/>
                    <a:pt x="995" y="621"/>
                    <a:pt x="1274" y="823"/>
                  </a:cubicBezTo>
                  <a:lnTo>
                    <a:pt x="1141" y="1023"/>
                  </a:lnTo>
                  <a:cubicBezTo>
                    <a:pt x="1099" y="1085"/>
                    <a:pt x="1111" y="1172"/>
                    <a:pt x="1169" y="1220"/>
                  </a:cubicBezTo>
                  <a:cubicBezTo>
                    <a:pt x="1236" y="1276"/>
                    <a:pt x="1340" y="1261"/>
                    <a:pt x="1389" y="1188"/>
                  </a:cubicBezTo>
                  <a:lnTo>
                    <a:pt x="1503" y="1017"/>
                  </a:lnTo>
                  <a:cubicBezTo>
                    <a:pt x="1821" y="1333"/>
                    <a:pt x="2029" y="1758"/>
                    <a:pt x="2066" y="2231"/>
                  </a:cubicBezTo>
                  <a:close/>
                  <a:moveTo>
                    <a:pt x="2066" y="223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7" name="Freeform 97">
              <a:extLst>
                <a:ext uri="{FF2B5EF4-FFF2-40B4-BE49-F238E27FC236}">
                  <a16:creationId xmlns:a16="http://schemas.microsoft.com/office/drawing/2014/main" id="{4B3998A8-055D-5735-13C1-71FE356D4157}"/>
                </a:ext>
              </a:extLst>
            </p:cNvPr>
            <p:cNvSpPr>
              <a:spLocks noEditPoints="1"/>
            </p:cNvSpPr>
            <p:nvPr/>
          </p:nvSpPr>
          <p:spPr bwMode="auto">
            <a:xfrm>
              <a:off x="3294063" y="3644900"/>
              <a:ext cx="215900" cy="171450"/>
            </a:xfrm>
            <a:custGeom>
              <a:avLst/>
              <a:gdLst>
                <a:gd name="T0" fmla="*/ 5407 w 5556"/>
                <a:gd name="T1" fmla="*/ 4142 h 4441"/>
                <a:gd name="T2" fmla="*/ 4056 w 5556"/>
                <a:gd name="T3" fmla="*/ 4142 h 4441"/>
                <a:gd name="T4" fmla="*/ 3818 w 5556"/>
                <a:gd name="T5" fmla="*/ 3761 h 4441"/>
                <a:gd name="T6" fmla="*/ 4441 w 5556"/>
                <a:gd name="T7" fmla="*/ 2220 h 4441"/>
                <a:gd name="T8" fmla="*/ 4291 w 5556"/>
                <a:gd name="T9" fmla="*/ 2071 h 4441"/>
                <a:gd name="T10" fmla="*/ 2370 w 5556"/>
                <a:gd name="T11" fmla="*/ 2071 h 4441"/>
                <a:gd name="T12" fmla="*/ 2370 w 5556"/>
                <a:gd name="T13" fmla="*/ 149 h 4441"/>
                <a:gd name="T14" fmla="*/ 2220 w 5556"/>
                <a:gd name="T15" fmla="*/ 0 h 4441"/>
                <a:gd name="T16" fmla="*/ 0 w 5556"/>
                <a:gd name="T17" fmla="*/ 2220 h 4441"/>
                <a:gd name="T18" fmla="*/ 2220 w 5556"/>
                <a:gd name="T19" fmla="*/ 4441 h 4441"/>
                <a:gd name="T20" fmla="*/ 3593 w 5556"/>
                <a:gd name="T21" fmla="*/ 3965 h 4441"/>
                <a:gd name="T22" fmla="*/ 3846 w 5556"/>
                <a:gd name="T23" fmla="*/ 4370 h 4441"/>
                <a:gd name="T24" fmla="*/ 3973 w 5556"/>
                <a:gd name="T25" fmla="*/ 4441 h 4441"/>
                <a:gd name="T26" fmla="*/ 5407 w 5556"/>
                <a:gd name="T27" fmla="*/ 4441 h 4441"/>
                <a:gd name="T28" fmla="*/ 5556 w 5556"/>
                <a:gd name="T29" fmla="*/ 4291 h 4441"/>
                <a:gd name="T30" fmla="*/ 5407 w 5556"/>
                <a:gd name="T31" fmla="*/ 4142 h 4441"/>
                <a:gd name="T32" fmla="*/ 3303 w 5556"/>
                <a:gd name="T33" fmla="*/ 2938 h 4441"/>
                <a:gd name="T34" fmla="*/ 3097 w 5556"/>
                <a:gd name="T35" fmla="*/ 2890 h 4441"/>
                <a:gd name="T36" fmla="*/ 3050 w 5556"/>
                <a:gd name="T37" fmla="*/ 3096 h 4441"/>
                <a:gd name="T38" fmla="*/ 3433 w 5556"/>
                <a:gd name="T39" fmla="*/ 3710 h 4441"/>
                <a:gd name="T40" fmla="*/ 2220 w 5556"/>
                <a:gd name="T41" fmla="*/ 4142 h 4441"/>
                <a:gd name="T42" fmla="*/ 299 w 5556"/>
                <a:gd name="T43" fmla="*/ 2220 h 4441"/>
                <a:gd name="T44" fmla="*/ 2071 w 5556"/>
                <a:gd name="T45" fmla="*/ 304 h 4441"/>
                <a:gd name="T46" fmla="*/ 2071 w 5556"/>
                <a:gd name="T47" fmla="*/ 2220 h 4441"/>
                <a:gd name="T48" fmla="*/ 2220 w 5556"/>
                <a:gd name="T49" fmla="*/ 2370 h 4441"/>
                <a:gd name="T50" fmla="*/ 4136 w 5556"/>
                <a:gd name="T51" fmla="*/ 2370 h 4441"/>
                <a:gd name="T52" fmla="*/ 3654 w 5556"/>
                <a:gd name="T53" fmla="*/ 3499 h 4441"/>
                <a:gd name="T54" fmla="*/ 3303 w 5556"/>
                <a:gd name="T55" fmla="*/ 2938 h 4441"/>
                <a:gd name="T56" fmla="*/ 3303 w 5556"/>
                <a:gd name="T57" fmla="*/ 2938 h 4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56" h="4441">
                  <a:moveTo>
                    <a:pt x="5407" y="4142"/>
                  </a:moveTo>
                  <a:lnTo>
                    <a:pt x="4056" y="4142"/>
                  </a:lnTo>
                  <a:lnTo>
                    <a:pt x="3818" y="3761"/>
                  </a:lnTo>
                  <a:cubicBezTo>
                    <a:pt x="4203" y="3361"/>
                    <a:pt x="4441" y="2818"/>
                    <a:pt x="4441" y="2220"/>
                  </a:cubicBezTo>
                  <a:cubicBezTo>
                    <a:pt x="4441" y="2138"/>
                    <a:pt x="4374" y="2071"/>
                    <a:pt x="4291" y="2071"/>
                  </a:cubicBezTo>
                  <a:lnTo>
                    <a:pt x="2370" y="2071"/>
                  </a:lnTo>
                  <a:lnTo>
                    <a:pt x="2370" y="149"/>
                  </a:lnTo>
                  <a:cubicBezTo>
                    <a:pt x="2370" y="67"/>
                    <a:pt x="2303" y="0"/>
                    <a:pt x="2220" y="0"/>
                  </a:cubicBezTo>
                  <a:cubicBezTo>
                    <a:pt x="996" y="0"/>
                    <a:pt x="0" y="996"/>
                    <a:pt x="0" y="2220"/>
                  </a:cubicBezTo>
                  <a:cubicBezTo>
                    <a:pt x="0" y="3445"/>
                    <a:pt x="996" y="4441"/>
                    <a:pt x="2220" y="4441"/>
                  </a:cubicBezTo>
                  <a:cubicBezTo>
                    <a:pt x="2738" y="4441"/>
                    <a:pt x="3215" y="4263"/>
                    <a:pt x="3593" y="3965"/>
                  </a:cubicBezTo>
                  <a:lnTo>
                    <a:pt x="3846" y="4370"/>
                  </a:lnTo>
                  <a:cubicBezTo>
                    <a:pt x="3873" y="4414"/>
                    <a:pt x="3921" y="4441"/>
                    <a:pt x="3973" y="4441"/>
                  </a:cubicBezTo>
                  <a:lnTo>
                    <a:pt x="5407" y="4441"/>
                  </a:lnTo>
                  <a:cubicBezTo>
                    <a:pt x="5489" y="4441"/>
                    <a:pt x="5556" y="4374"/>
                    <a:pt x="5556" y="4291"/>
                  </a:cubicBezTo>
                  <a:cubicBezTo>
                    <a:pt x="5556" y="4209"/>
                    <a:pt x="5489" y="4142"/>
                    <a:pt x="5407" y="4142"/>
                  </a:cubicBezTo>
                  <a:close/>
                  <a:moveTo>
                    <a:pt x="3303" y="2938"/>
                  </a:moveTo>
                  <a:cubicBezTo>
                    <a:pt x="3259" y="2868"/>
                    <a:pt x="3167" y="2846"/>
                    <a:pt x="3097" y="2890"/>
                  </a:cubicBezTo>
                  <a:cubicBezTo>
                    <a:pt x="3027" y="2934"/>
                    <a:pt x="3006" y="3026"/>
                    <a:pt x="3050" y="3096"/>
                  </a:cubicBezTo>
                  <a:lnTo>
                    <a:pt x="3433" y="3710"/>
                  </a:lnTo>
                  <a:cubicBezTo>
                    <a:pt x="3102" y="3980"/>
                    <a:pt x="2680" y="4142"/>
                    <a:pt x="2220" y="4142"/>
                  </a:cubicBezTo>
                  <a:cubicBezTo>
                    <a:pt x="1161" y="4142"/>
                    <a:pt x="299" y="3280"/>
                    <a:pt x="299" y="2220"/>
                  </a:cubicBezTo>
                  <a:cubicBezTo>
                    <a:pt x="299" y="1211"/>
                    <a:pt x="1081" y="381"/>
                    <a:pt x="2071" y="304"/>
                  </a:cubicBezTo>
                  <a:lnTo>
                    <a:pt x="2071" y="2220"/>
                  </a:lnTo>
                  <a:cubicBezTo>
                    <a:pt x="2071" y="2303"/>
                    <a:pt x="2138" y="2370"/>
                    <a:pt x="2220" y="2370"/>
                  </a:cubicBezTo>
                  <a:lnTo>
                    <a:pt x="4136" y="2370"/>
                  </a:lnTo>
                  <a:cubicBezTo>
                    <a:pt x="4103" y="2801"/>
                    <a:pt x="3926" y="3194"/>
                    <a:pt x="3654" y="3499"/>
                  </a:cubicBezTo>
                  <a:lnTo>
                    <a:pt x="3303" y="2938"/>
                  </a:lnTo>
                  <a:close/>
                  <a:moveTo>
                    <a:pt x="3303" y="293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8" name="Freeform 98">
              <a:extLst>
                <a:ext uri="{FF2B5EF4-FFF2-40B4-BE49-F238E27FC236}">
                  <a16:creationId xmlns:a16="http://schemas.microsoft.com/office/drawing/2014/main" id="{EBF770FA-FA9C-B1BD-8B94-7FE8AB29EF73}"/>
                </a:ext>
              </a:extLst>
            </p:cNvPr>
            <p:cNvSpPr>
              <a:spLocks noEditPoints="1"/>
            </p:cNvSpPr>
            <p:nvPr/>
          </p:nvSpPr>
          <p:spPr bwMode="auto">
            <a:xfrm>
              <a:off x="3275013" y="3836988"/>
              <a:ext cx="61913" cy="11113"/>
            </a:xfrm>
            <a:custGeom>
              <a:avLst/>
              <a:gdLst>
                <a:gd name="T0" fmla="*/ 1424 w 1573"/>
                <a:gd name="T1" fmla="*/ 0 h 299"/>
                <a:gd name="T2" fmla="*/ 149 w 1573"/>
                <a:gd name="T3" fmla="*/ 0 h 299"/>
                <a:gd name="T4" fmla="*/ 0 w 1573"/>
                <a:gd name="T5" fmla="*/ 150 h 299"/>
                <a:gd name="T6" fmla="*/ 149 w 1573"/>
                <a:gd name="T7" fmla="*/ 299 h 299"/>
                <a:gd name="T8" fmla="*/ 1424 w 1573"/>
                <a:gd name="T9" fmla="*/ 299 h 299"/>
                <a:gd name="T10" fmla="*/ 1573 w 1573"/>
                <a:gd name="T11" fmla="*/ 150 h 299"/>
                <a:gd name="T12" fmla="*/ 1424 w 1573"/>
                <a:gd name="T13" fmla="*/ 0 h 299"/>
                <a:gd name="T14" fmla="*/ 1424 w 1573"/>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3" h="299">
                  <a:moveTo>
                    <a:pt x="1424" y="0"/>
                  </a:moveTo>
                  <a:lnTo>
                    <a:pt x="149" y="0"/>
                  </a:lnTo>
                  <a:cubicBezTo>
                    <a:pt x="67" y="0"/>
                    <a:pt x="0" y="67"/>
                    <a:pt x="0" y="150"/>
                  </a:cubicBezTo>
                  <a:cubicBezTo>
                    <a:pt x="0" y="232"/>
                    <a:pt x="67" y="299"/>
                    <a:pt x="149" y="299"/>
                  </a:cubicBezTo>
                  <a:lnTo>
                    <a:pt x="1424" y="299"/>
                  </a:lnTo>
                  <a:cubicBezTo>
                    <a:pt x="1506" y="299"/>
                    <a:pt x="1573" y="232"/>
                    <a:pt x="1573" y="150"/>
                  </a:cubicBezTo>
                  <a:cubicBezTo>
                    <a:pt x="1573" y="67"/>
                    <a:pt x="1506" y="0"/>
                    <a:pt x="1424" y="0"/>
                  </a:cubicBezTo>
                  <a:close/>
                  <a:moveTo>
                    <a:pt x="142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9" name="Freeform 99">
              <a:extLst>
                <a:ext uri="{FF2B5EF4-FFF2-40B4-BE49-F238E27FC236}">
                  <a16:creationId xmlns:a16="http://schemas.microsoft.com/office/drawing/2014/main" id="{33C69D9F-F659-9D16-A253-54C07E9C4838}"/>
                </a:ext>
              </a:extLst>
            </p:cNvPr>
            <p:cNvSpPr>
              <a:spLocks noEditPoints="1"/>
            </p:cNvSpPr>
            <p:nvPr/>
          </p:nvSpPr>
          <p:spPr bwMode="auto">
            <a:xfrm>
              <a:off x="3349625" y="3836988"/>
              <a:ext cx="60325" cy="11113"/>
            </a:xfrm>
            <a:custGeom>
              <a:avLst/>
              <a:gdLst>
                <a:gd name="T0" fmla="*/ 1424 w 1573"/>
                <a:gd name="T1" fmla="*/ 0 h 299"/>
                <a:gd name="T2" fmla="*/ 149 w 1573"/>
                <a:gd name="T3" fmla="*/ 0 h 299"/>
                <a:gd name="T4" fmla="*/ 0 w 1573"/>
                <a:gd name="T5" fmla="*/ 150 h 299"/>
                <a:gd name="T6" fmla="*/ 149 w 1573"/>
                <a:gd name="T7" fmla="*/ 299 h 299"/>
                <a:gd name="T8" fmla="*/ 1424 w 1573"/>
                <a:gd name="T9" fmla="*/ 299 h 299"/>
                <a:gd name="T10" fmla="*/ 1573 w 1573"/>
                <a:gd name="T11" fmla="*/ 150 h 299"/>
                <a:gd name="T12" fmla="*/ 1424 w 1573"/>
                <a:gd name="T13" fmla="*/ 0 h 299"/>
                <a:gd name="T14" fmla="*/ 1424 w 1573"/>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3" h="299">
                  <a:moveTo>
                    <a:pt x="1424" y="0"/>
                  </a:moveTo>
                  <a:lnTo>
                    <a:pt x="149" y="0"/>
                  </a:lnTo>
                  <a:cubicBezTo>
                    <a:pt x="67" y="0"/>
                    <a:pt x="0" y="67"/>
                    <a:pt x="0" y="150"/>
                  </a:cubicBezTo>
                  <a:cubicBezTo>
                    <a:pt x="0" y="232"/>
                    <a:pt x="67" y="299"/>
                    <a:pt x="149" y="299"/>
                  </a:cubicBezTo>
                  <a:lnTo>
                    <a:pt x="1424" y="299"/>
                  </a:lnTo>
                  <a:cubicBezTo>
                    <a:pt x="1506" y="299"/>
                    <a:pt x="1573" y="232"/>
                    <a:pt x="1573" y="150"/>
                  </a:cubicBezTo>
                  <a:cubicBezTo>
                    <a:pt x="1573" y="67"/>
                    <a:pt x="1506" y="0"/>
                    <a:pt x="1424" y="0"/>
                  </a:cubicBezTo>
                  <a:close/>
                  <a:moveTo>
                    <a:pt x="142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0" name="Freeform 100">
              <a:extLst>
                <a:ext uri="{FF2B5EF4-FFF2-40B4-BE49-F238E27FC236}">
                  <a16:creationId xmlns:a16="http://schemas.microsoft.com/office/drawing/2014/main" id="{98EE8C4C-E4FB-7629-FE10-64C6454C9E53}"/>
                </a:ext>
              </a:extLst>
            </p:cNvPr>
            <p:cNvSpPr>
              <a:spLocks noEditPoints="1"/>
            </p:cNvSpPr>
            <p:nvPr/>
          </p:nvSpPr>
          <p:spPr bwMode="auto">
            <a:xfrm>
              <a:off x="3275013" y="3867150"/>
              <a:ext cx="92075" cy="11113"/>
            </a:xfrm>
            <a:custGeom>
              <a:avLst/>
              <a:gdLst>
                <a:gd name="T0" fmla="*/ 2220 w 2370"/>
                <a:gd name="T1" fmla="*/ 0 h 299"/>
                <a:gd name="T2" fmla="*/ 149 w 2370"/>
                <a:gd name="T3" fmla="*/ 0 h 299"/>
                <a:gd name="T4" fmla="*/ 0 w 2370"/>
                <a:gd name="T5" fmla="*/ 149 h 299"/>
                <a:gd name="T6" fmla="*/ 149 w 2370"/>
                <a:gd name="T7" fmla="*/ 299 h 299"/>
                <a:gd name="T8" fmla="*/ 2220 w 2370"/>
                <a:gd name="T9" fmla="*/ 299 h 299"/>
                <a:gd name="T10" fmla="*/ 2370 w 2370"/>
                <a:gd name="T11" fmla="*/ 149 h 299"/>
                <a:gd name="T12" fmla="*/ 2220 w 2370"/>
                <a:gd name="T13" fmla="*/ 0 h 299"/>
                <a:gd name="T14" fmla="*/ 2220 w 2370"/>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0" h="299">
                  <a:moveTo>
                    <a:pt x="2220" y="0"/>
                  </a:moveTo>
                  <a:lnTo>
                    <a:pt x="149" y="0"/>
                  </a:lnTo>
                  <a:cubicBezTo>
                    <a:pt x="67" y="0"/>
                    <a:pt x="0" y="67"/>
                    <a:pt x="0" y="149"/>
                  </a:cubicBezTo>
                  <a:cubicBezTo>
                    <a:pt x="0" y="232"/>
                    <a:pt x="67" y="299"/>
                    <a:pt x="149" y="299"/>
                  </a:cubicBezTo>
                  <a:lnTo>
                    <a:pt x="2220" y="299"/>
                  </a:lnTo>
                  <a:cubicBezTo>
                    <a:pt x="2303" y="299"/>
                    <a:pt x="2370" y="232"/>
                    <a:pt x="2370" y="149"/>
                  </a:cubicBezTo>
                  <a:cubicBezTo>
                    <a:pt x="2370" y="67"/>
                    <a:pt x="2303" y="0"/>
                    <a:pt x="2220" y="0"/>
                  </a:cubicBezTo>
                  <a:close/>
                  <a:moveTo>
                    <a:pt x="222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1" name="Freeform 101">
              <a:extLst>
                <a:ext uri="{FF2B5EF4-FFF2-40B4-BE49-F238E27FC236}">
                  <a16:creationId xmlns:a16="http://schemas.microsoft.com/office/drawing/2014/main" id="{10FE6629-B4C7-07AF-267C-E8449D854A4D}"/>
                </a:ext>
              </a:extLst>
            </p:cNvPr>
            <p:cNvSpPr>
              <a:spLocks noEditPoints="1"/>
            </p:cNvSpPr>
            <p:nvPr/>
          </p:nvSpPr>
          <p:spPr bwMode="auto">
            <a:xfrm>
              <a:off x="3379788" y="3867150"/>
              <a:ext cx="30163" cy="11113"/>
            </a:xfrm>
            <a:custGeom>
              <a:avLst/>
              <a:gdLst>
                <a:gd name="T0" fmla="*/ 628 w 777"/>
                <a:gd name="T1" fmla="*/ 0 h 299"/>
                <a:gd name="T2" fmla="*/ 150 w 777"/>
                <a:gd name="T3" fmla="*/ 0 h 299"/>
                <a:gd name="T4" fmla="*/ 0 w 777"/>
                <a:gd name="T5" fmla="*/ 149 h 299"/>
                <a:gd name="T6" fmla="*/ 150 w 777"/>
                <a:gd name="T7" fmla="*/ 299 h 299"/>
                <a:gd name="T8" fmla="*/ 628 w 777"/>
                <a:gd name="T9" fmla="*/ 299 h 299"/>
                <a:gd name="T10" fmla="*/ 777 w 777"/>
                <a:gd name="T11" fmla="*/ 149 h 299"/>
                <a:gd name="T12" fmla="*/ 628 w 777"/>
                <a:gd name="T13" fmla="*/ 0 h 299"/>
                <a:gd name="T14" fmla="*/ 628 w 777"/>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7" h="299">
                  <a:moveTo>
                    <a:pt x="628" y="0"/>
                  </a:moveTo>
                  <a:lnTo>
                    <a:pt x="150" y="0"/>
                  </a:lnTo>
                  <a:cubicBezTo>
                    <a:pt x="67" y="0"/>
                    <a:pt x="0" y="67"/>
                    <a:pt x="0" y="149"/>
                  </a:cubicBezTo>
                  <a:cubicBezTo>
                    <a:pt x="0" y="232"/>
                    <a:pt x="67" y="299"/>
                    <a:pt x="150" y="299"/>
                  </a:cubicBezTo>
                  <a:lnTo>
                    <a:pt x="628" y="299"/>
                  </a:lnTo>
                  <a:cubicBezTo>
                    <a:pt x="710" y="299"/>
                    <a:pt x="777" y="232"/>
                    <a:pt x="777" y="149"/>
                  </a:cubicBezTo>
                  <a:cubicBezTo>
                    <a:pt x="777" y="67"/>
                    <a:pt x="710" y="0"/>
                    <a:pt x="628" y="0"/>
                  </a:cubicBezTo>
                  <a:close/>
                  <a:moveTo>
                    <a:pt x="6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2" name="Freeform 102">
              <a:extLst>
                <a:ext uri="{FF2B5EF4-FFF2-40B4-BE49-F238E27FC236}">
                  <a16:creationId xmlns:a16="http://schemas.microsoft.com/office/drawing/2014/main" id="{C2A05473-5E6C-A604-EE4D-9DA7374DECDF}"/>
                </a:ext>
              </a:extLst>
            </p:cNvPr>
            <p:cNvSpPr>
              <a:spLocks noEditPoints="1"/>
            </p:cNvSpPr>
            <p:nvPr/>
          </p:nvSpPr>
          <p:spPr bwMode="auto">
            <a:xfrm>
              <a:off x="3275013" y="3898900"/>
              <a:ext cx="36513" cy="11113"/>
            </a:xfrm>
            <a:custGeom>
              <a:avLst/>
              <a:gdLst>
                <a:gd name="T0" fmla="*/ 787 w 936"/>
                <a:gd name="T1" fmla="*/ 0 h 299"/>
                <a:gd name="T2" fmla="*/ 149 w 936"/>
                <a:gd name="T3" fmla="*/ 0 h 299"/>
                <a:gd name="T4" fmla="*/ 0 w 936"/>
                <a:gd name="T5" fmla="*/ 150 h 299"/>
                <a:gd name="T6" fmla="*/ 149 w 936"/>
                <a:gd name="T7" fmla="*/ 299 h 299"/>
                <a:gd name="T8" fmla="*/ 787 w 936"/>
                <a:gd name="T9" fmla="*/ 299 h 299"/>
                <a:gd name="T10" fmla="*/ 936 w 936"/>
                <a:gd name="T11" fmla="*/ 150 h 299"/>
                <a:gd name="T12" fmla="*/ 787 w 936"/>
                <a:gd name="T13" fmla="*/ 0 h 299"/>
                <a:gd name="T14" fmla="*/ 787 w 936"/>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6" h="299">
                  <a:moveTo>
                    <a:pt x="787" y="0"/>
                  </a:moveTo>
                  <a:lnTo>
                    <a:pt x="149" y="0"/>
                  </a:lnTo>
                  <a:cubicBezTo>
                    <a:pt x="67" y="0"/>
                    <a:pt x="0" y="67"/>
                    <a:pt x="0" y="150"/>
                  </a:cubicBezTo>
                  <a:cubicBezTo>
                    <a:pt x="0" y="232"/>
                    <a:pt x="67" y="299"/>
                    <a:pt x="149" y="299"/>
                  </a:cubicBezTo>
                  <a:lnTo>
                    <a:pt x="787" y="299"/>
                  </a:lnTo>
                  <a:cubicBezTo>
                    <a:pt x="869" y="299"/>
                    <a:pt x="936" y="232"/>
                    <a:pt x="936" y="150"/>
                  </a:cubicBezTo>
                  <a:cubicBezTo>
                    <a:pt x="936" y="67"/>
                    <a:pt x="869" y="0"/>
                    <a:pt x="787" y="0"/>
                  </a:cubicBezTo>
                  <a:close/>
                  <a:moveTo>
                    <a:pt x="78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3" name="Freeform 103">
              <a:extLst>
                <a:ext uri="{FF2B5EF4-FFF2-40B4-BE49-F238E27FC236}">
                  <a16:creationId xmlns:a16="http://schemas.microsoft.com/office/drawing/2014/main" id="{9ACE847D-CA57-0DAC-AB6D-85C2F940E728}"/>
                </a:ext>
              </a:extLst>
            </p:cNvPr>
            <p:cNvSpPr>
              <a:spLocks noEditPoints="1"/>
            </p:cNvSpPr>
            <p:nvPr/>
          </p:nvSpPr>
          <p:spPr bwMode="auto">
            <a:xfrm>
              <a:off x="3324225" y="3898900"/>
              <a:ext cx="85725" cy="11113"/>
            </a:xfrm>
            <a:custGeom>
              <a:avLst/>
              <a:gdLst>
                <a:gd name="T0" fmla="*/ 2061 w 2210"/>
                <a:gd name="T1" fmla="*/ 0 h 299"/>
                <a:gd name="T2" fmla="*/ 149 w 2210"/>
                <a:gd name="T3" fmla="*/ 0 h 299"/>
                <a:gd name="T4" fmla="*/ 0 w 2210"/>
                <a:gd name="T5" fmla="*/ 150 h 299"/>
                <a:gd name="T6" fmla="*/ 149 w 2210"/>
                <a:gd name="T7" fmla="*/ 299 h 299"/>
                <a:gd name="T8" fmla="*/ 2061 w 2210"/>
                <a:gd name="T9" fmla="*/ 299 h 299"/>
                <a:gd name="T10" fmla="*/ 2210 w 2210"/>
                <a:gd name="T11" fmla="*/ 150 h 299"/>
                <a:gd name="T12" fmla="*/ 2061 w 2210"/>
                <a:gd name="T13" fmla="*/ 0 h 299"/>
                <a:gd name="T14" fmla="*/ 2061 w 2210"/>
                <a:gd name="T15" fmla="*/ 0 h 2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10" h="299">
                  <a:moveTo>
                    <a:pt x="2061" y="0"/>
                  </a:moveTo>
                  <a:lnTo>
                    <a:pt x="149" y="0"/>
                  </a:lnTo>
                  <a:cubicBezTo>
                    <a:pt x="67" y="0"/>
                    <a:pt x="0" y="67"/>
                    <a:pt x="0" y="150"/>
                  </a:cubicBezTo>
                  <a:cubicBezTo>
                    <a:pt x="0" y="232"/>
                    <a:pt x="67" y="299"/>
                    <a:pt x="149" y="299"/>
                  </a:cubicBezTo>
                  <a:lnTo>
                    <a:pt x="2061" y="299"/>
                  </a:lnTo>
                  <a:cubicBezTo>
                    <a:pt x="2143" y="299"/>
                    <a:pt x="2210" y="232"/>
                    <a:pt x="2210" y="150"/>
                  </a:cubicBezTo>
                  <a:cubicBezTo>
                    <a:pt x="2210" y="67"/>
                    <a:pt x="2143" y="0"/>
                    <a:pt x="2061" y="0"/>
                  </a:cubicBezTo>
                  <a:close/>
                  <a:moveTo>
                    <a:pt x="206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6" name="Grupo 435">
            <a:extLst>
              <a:ext uri="{FF2B5EF4-FFF2-40B4-BE49-F238E27FC236}">
                <a16:creationId xmlns:a16="http://schemas.microsoft.com/office/drawing/2014/main" id="{15CEF139-CCB2-5FEA-3031-4CC9F40CBCC9}"/>
              </a:ext>
            </a:extLst>
          </p:cNvPr>
          <p:cNvGrpSpPr/>
          <p:nvPr/>
        </p:nvGrpSpPr>
        <p:grpSpPr>
          <a:xfrm>
            <a:off x="1728788" y="3546475"/>
            <a:ext cx="180975" cy="393700"/>
            <a:chOff x="1728788" y="3546475"/>
            <a:chExt cx="180975" cy="393700"/>
          </a:xfrm>
          <a:solidFill>
            <a:schemeClr val="tx1"/>
          </a:solidFill>
        </p:grpSpPr>
        <p:sp>
          <p:nvSpPr>
            <p:cNvPr id="304" name="Freeform 104">
              <a:extLst>
                <a:ext uri="{FF2B5EF4-FFF2-40B4-BE49-F238E27FC236}">
                  <a16:creationId xmlns:a16="http://schemas.microsoft.com/office/drawing/2014/main" id="{ED24A82E-77C8-4BEC-B174-E350BAD3D5BE}"/>
                </a:ext>
              </a:extLst>
            </p:cNvPr>
            <p:cNvSpPr>
              <a:spLocks noEditPoints="1"/>
            </p:cNvSpPr>
            <p:nvPr/>
          </p:nvSpPr>
          <p:spPr bwMode="auto">
            <a:xfrm>
              <a:off x="1731963" y="3546475"/>
              <a:ext cx="173038" cy="393700"/>
            </a:xfrm>
            <a:custGeom>
              <a:avLst/>
              <a:gdLst>
                <a:gd name="T0" fmla="*/ 4277 w 4426"/>
                <a:gd name="T1" fmla="*/ 6669 h 10143"/>
                <a:gd name="T2" fmla="*/ 2362 w 4426"/>
                <a:gd name="T3" fmla="*/ 6669 h 10143"/>
                <a:gd name="T4" fmla="*/ 2362 w 4426"/>
                <a:gd name="T5" fmla="*/ 3706 h 10143"/>
                <a:gd name="T6" fmla="*/ 4069 w 4426"/>
                <a:gd name="T7" fmla="*/ 1856 h 10143"/>
                <a:gd name="T8" fmla="*/ 2213 w 4426"/>
                <a:gd name="T9" fmla="*/ 0 h 10143"/>
                <a:gd name="T10" fmla="*/ 357 w 4426"/>
                <a:gd name="T11" fmla="*/ 1856 h 10143"/>
                <a:gd name="T12" fmla="*/ 2064 w 4426"/>
                <a:gd name="T13" fmla="*/ 3706 h 10143"/>
                <a:gd name="T14" fmla="*/ 2064 w 4426"/>
                <a:gd name="T15" fmla="*/ 6669 h 10143"/>
                <a:gd name="T16" fmla="*/ 149 w 4426"/>
                <a:gd name="T17" fmla="*/ 6669 h 10143"/>
                <a:gd name="T18" fmla="*/ 0 w 4426"/>
                <a:gd name="T19" fmla="*/ 6818 h 10143"/>
                <a:gd name="T20" fmla="*/ 0 w 4426"/>
                <a:gd name="T21" fmla="*/ 7453 h 10143"/>
                <a:gd name="T22" fmla="*/ 149 w 4426"/>
                <a:gd name="T23" fmla="*/ 7602 h 10143"/>
                <a:gd name="T24" fmla="*/ 350 w 4426"/>
                <a:gd name="T25" fmla="*/ 7602 h 10143"/>
                <a:gd name="T26" fmla="*/ 957 w 4426"/>
                <a:gd name="T27" fmla="*/ 10030 h 10143"/>
                <a:gd name="T28" fmla="*/ 1101 w 4426"/>
                <a:gd name="T29" fmla="*/ 10143 h 10143"/>
                <a:gd name="T30" fmla="*/ 3324 w 4426"/>
                <a:gd name="T31" fmla="*/ 10143 h 10143"/>
                <a:gd name="T32" fmla="*/ 3469 w 4426"/>
                <a:gd name="T33" fmla="*/ 10030 h 10143"/>
                <a:gd name="T34" fmla="*/ 4076 w 4426"/>
                <a:gd name="T35" fmla="*/ 7602 h 10143"/>
                <a:gd name="T36" fmla="*/ 4277 w 4426"/>
                <a:gd name="T37" fmla="*/ 7602 h 10143"/>
                <a:gd name="T38" fmla="*/ 4426 w 4426"/>
                <a:gd name="T39" fmla="*/ 7453 h 10143"/>
                <a:gd name="T40" fmla="*/ 4426 w 4426"/>
                <a:gd name="T41" fmla="*/ 6818 h 10143"/>
                <a:gd name="T42" fmla="*/ 4277 w 4426"/>
                <a:gd name="T43" fmla="*/ 6669 h 10143"/>
                <a:gd name="T44" fmla="*/ 655 w 4426"/>
                <a:gd name="T45" fmla="*/ 1856 h 10143"/>
                <a:gd name="T46" fmla="*/ 2213 w 4426"/>
                <a:gd name="T47" fmla="*/ 297 h 10143"/>
                <a:gd name="T48" fmla="*/ 3771 w 4426"/>
                <a:gd name="T49" fmla="*/ 1856 h 10143"/>
                <a:gd name="T50" fmla="*/ 2213 w 4426"/>
                <a:gd name="T51" fmla="*/ 3414 h 10143"/>
                <a:gd name="T52" fmla="*/ 655 w 4426"/>
                <a:gd name="T53" fmla="*/ 1856 h 10143"/>
                <a:gd name="T54" fmla="*/ 4128 w 4426"/>
                <a:gd name="T55" fmla="*/ 7304 h 10143"/>
                <a:gd name="T56" fmla="*/ 3477 w 4426"/>
                <a:gd name="T57" fmla="*/ 7304 h 10143"/>
                <a:gd name="T58" fmla="*/ 3328 w 4426"/>
                <a:gd name="T59" fmla="*/ 7453 h 10143"/>
                <a:gd name="T60" fmla="*/ 3477 w 4426"/>
                <a:gd name="T61" fmla="*/ 7602 h 10143"/>
                <a:gd name="T62" fmla="*/ 3769 w 4426"/>
                <a:gd name="T63" fmla="*/ 7602 h 10143"/>
                <a:gd name="T64" fmla="*/ 3208 w 4426"/>
                <a:gd name="T65" fmla="*/ 9845 h 10143"/>
                <a:gd name="T66" fmla="*/ 1218 w 4426"/>
                <a:gd name="T67" fmla="*/ 9845 h 10143"/>
                <a:gd name="T68" fmla="*/ 657 w 4426"/>
                <a:gd name="T69" fmla="*/ 7602 h 10143"/>
                <a:gd name="T70" fmla="*/ 2769 w 4426"/>
                <a:gd name="T71" fmla="*/ 7602 h 10143"/>
                <a:gd name="T72" fmla="*/ 2918 w 4426"/>
                <a:gd name="T73" fmla="*/ 7453 h 10143"/>
                <a:gd name="T74" fmla="*/ 2769 w 4426"/>
                <a:gd name="T75" fmla="*/ 7304 h 10143"/>
                <a:gd name="T76" fmla="*/ 297 w 4426"/>
                <a:gd name="T77" fmla="*/ 7304 h 10143"/>
                <a:gd name="T78" fmla="*/ 297 w 4426"/>
                <a:gd name="T79" fmla="*/ 6967 h 10143"/>
                <a:gd name="T80" fmla="*/ 4128 w 4426"/>
                <a:gd name="T81" fmla="*/ 6967 h 10143"/>
                <a:gd name="T82" fmla="*/ 4128 w 4426"/>
                <a:gd name="T83" fmla="*/ 7304 h 10143"/>
                <a:gd name="T84" fmla="*/ 4128 w 4426"/>
                <a:gd name="T85" fmla="*/ 7304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426" h="10143">
                  <a:moveTo>
                    <a:pt x="4277" y="6669"/>
                  </a:moveTo>
                  <a:lnTo>
                    <a:pt x="2362" y="6669"/>
                  </a:lnTo>
                  <a:lnTo>
                    <a:pt x="2362" y="3706"/>
                  </a:lnTo>
                  <a:cubicBezTo>
                    <a:pt x="3316" y="3629"/>
                    <a:pt x="4069" y="2829"/>
                    <a:pt x="4069" y="1856"/>
                  </a:cubicBezTo>
                  <a:cubicBezTo>
                    <a:pt x="4069" y="832"/>
                    <a:pt x="3236" y="0"/>
                    <a:pt x="2213" y="0"/>
                  </a:cubicBezTo>
                  <a:cubicBezTo>
                    <a:pt x="1189" y="0"/>
                    <a:pt x="357" y="832"/>
                    <a:pt x="357" y="1856"/>
                  </a:cubicBezTo>
                  <a:cubicBezTo>
                    <a:pt x="357" y="2829"/>
                    <a:pt x="1110" y="3629"/>
                    <a:pt x="2064" y="3706"/>
                  </a:cubicBezTo>
                  <a:lnTo>
                    <a:pt x="2064" y="6669"/>
                  </a:lnTo>
                  <a:lnTo>
                    <a:pt x="149" y="6669"/>
                  </a:lnTo>
                  <a:cubicBezTo>
                    <a:pt x="66" y="6669"/>
                    <a:pt x="0" y="6736"/>
                    <a:pt x="0" y="6818"/>
                  </a:cubicBezTo>
                  <a:lnTo>
                    <a:pt x="0" y="7453"/>
                  </a:lnTo>
                  <a:cubicBezTo>
                    <a:pt x="0" y="7535"/>
                    <a:pt x="66" y="7602"/>
                    <a:pt x="149" y="7602"/>
                  </a:cubicBezTo>
                  <a:lnTo>
                    <a:pt x="350" y="7602"/>
                  </a:lnTo>
                  <a:lnTo>
                    <a:pt x="957" y="10030"/>
                  </a:lnTo>
                  <a:cubicBezTo>
                    <a:pt x="973" y="10096"/>
                    <a:pt x="1033" y="10143"/>
                    <a:pt x="1101" y="10143"/>
                  </a:cubicBezTo>
                  <a:lnTo>
                    <a:pt x="3324" y="10143"/>
                  </a:lnTo>
                  <a:cubicBezTo>
                    <a:pt x="3393" y="10143"/>
                    <a:pt x="3452" y="10096"/>
                    <a:pt x="3469" y="10030"/>
                  </a:cubicBezTo>
                  <a:lnTo>
                    <a:pt x="4076" y="7602"/>
                  </a:lnTo>
                  <a:lnTo>
                    <a:pt x="4277" y="7602"/>
                  </a:lnTo>
                  <a:cubicBezTo>
                    <a:pt x="4359" y="7602"/>
                    <a:pt x="4426" y="7535"/>
                    <a:pt x="4426" y="7453"/>
                  </a:cubicBezTo>
                  <a:lnTo>
                    <a:pt x="4426" y="6818"/>
                  </a:lnTo>
                  <a:cubicBezTo>
                    <a:pt x="4426" y="6736"/>
                    <a:pt x="4359" y="6669"/>
                    <a:pt x="4277" y="6669"/>
                  </a:cubicBezTo>
                  <a:close/>
                  <a:moveTo>
                    <a:pt x="655" y="1856"/>
                  </a:moveTo>
                  <a:cubicBezTo>
                    <a:pt x="655" y="996"/>
                    <a:pt x="1354" y="297"/>
                    <a:pt x="2213" y="297"/>
                  </a:cubicBezTo>
                  <a:cubicBezTo>
                    <a:pt x="3072" y="297"/>
                    <a:pt x="3771" y="996"/>
                    <a:pt x="3771" y="1856"/>
                  </a:cubicBezTo>
                  <a:cubicBezTo>
                    <a:pt x="3771" y="2715"/>
                    <a:pt x="3072" y="3414"/>
                    <a:pt x="2213" y="3414"/>
                  </a:cubicBezTo>
                  <a:cubicBezTo>
                    <a:pt x="1354" y="3414"/>
                    <a:pt x="655" y="2715"/>
                    <a:pt x="655" y="1856"/>
                  </a:cubicBezTo>
                  <a:close/>
                  <a:moveTo>
                    <a:pt x="4128" y="7304"/>
                  </a:moveTo>
                  <a:lnTo>
                    <a:pt x="3477" y="7304"/>
                  </a:lnTo>
                  <a:cubicBezTo>
                    <a:pt x="3394" y="7304"/>
                    <a:pt x="3328" y="7371"/>
                    <a:pt x="3328" y="7453"/>
                  </a:cubicBezTo>
                  <a:cubicBezTo>
                    <a:pt x="3328" y="7535"/>
                    <a:pt x="3394" y="7602"/>
                    <a:pt x="3477" y="7602"/>
                  </a:cubicBezTo>
                  <a:lnTo>
                    <a:pt x="3769" y="7602"/>
                  </a:lnTo>
                  <a:lnTo>
                    <a:pt x="3208" y="9845"/>
                  </a:lnTo>
                  <a:lnTo>
                    <a:pt x="1218" y="9845"/>
                  </a:lnTo>
                  <a:lnTo>
                    <a:pt x="657" y="7602"/>
                  </a:lnTo>
                  <a:lnTo>
                    <a:pt x="2769" y="7602"/>
                  </a:lnTo>
                  <a:cubicBezTo>
                    <a:pt x="2851" y="7602"/>
                    <a:pt x="2918" y="7535"/>
                    <a:pt x="2918" y="7453"/>
                  </a:cubicBezTo>
                  <a:cubicBezTo>
                    <a:pt x="2918" y="7371"/>
                    <a:pt x="2851" y="7304"/>
                    <a:pt x="2769" y="7304"/>
                  </a:cubicBezTo>
                  <a:lnTo>
                    <a:pt x="297" y="7304"/>
                  </a:lnTo>
                  <a:lnTo>
                    <a:pt x="297" y="6967"/>
                  </a:lnTo>
                  <a:lnTo>
                    <a:pt x="4128" y="6967"/>
                  </a:lnTo>
                  <a:lnTo>
                    <a:pt x="4128" y="7304"/>
                  </a:lnTo>
                  <a:close/>
                  <a:moveTo>
                    <a:pt x="4128" y="730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5" name="Freeform 105">
              <a:extLst>
                <a:ext uri="{FF2B5EF4-FFF2-40B4-BE49-F238E27FC236}">
                  <a16:creationId xmlns:a16="http://schemas.microsoft.com/office/drawing/2014/main" id="{4AF20D06-CDAB-6F63-3371-BECCE94B4966}"/>
                </a:ext>
              </a:extLst>
            </p:cNvPr>
            <p:cNvSpPr>
              <a:spLocks noEditPoints="1"/>
            </p:cNvSpPr>
            <p:nvPr/>
          </p:nvSpPr>
          <p:spPr bwMode="auto">
            <a:xfrm>
              <a:off x="1797050" y="3571875"/>
              <a:ext cx="42863" cy="92075"/>
            </a:xfrm>
            <a:custGeom>
              <a:avLst/>
              <a:gdLst>
                <a:gd name="T0" fmla="*/ 975 w 1124"/>
                <a:gd name="T1" fmla="*/ 1020 h 2362"/>
                <a:gd name="T2" fmla="*/ 1124 w 1124"/>
                <a:gd name="T3" fmla="*/ 871 h 2362"/>
                <a:gd name="T4" fmla="*/ 1124 w 1124"/>
                <a:gd name="T5" fmla="*/ 768 h 2362"/>
                <a:gd name="T6" fmla="*/ 711 w 1124"/>
                <a:gd name="T7" fmla="*/ 311 h 2362"/>
                <a:gd name="T8" fmla="*/ 711 w 1124"/>
                <a:gd name="T9" fmla="*/ 148 h 2362"/>
                <a:gd name="T10" fmla="*/ 562 w 1124"/>
                <a:gd name="T11" fmla="*/ 0 h 2362"/>
                <a:gd name="T12" fmla="*/ 413 w 1124"/>
                <a:gd name="T13" fmla="*/ 148 h 2362"/>
                <a:gd name="T14" fmla="*/ 413 w 1124"/>
                <a:gd name="T15" fmla="*/ 319 h 2362"/>
                <a:gd name="T16" fmla="*/ 0 w 1124"/>
                <a:gd name="T17" fmla="*/ 819 h 2362"/>
                <a:gd name="T18" fmla="*/ 510 w 1124"/>
                <a:gd name="T19" fmla="*/ 1329 h 2362"/>
                <a:gd name="T20" fmla="*/ 613 w 1124"/>
                <a:gd name="T21" fmla="*/ 1329 h 2362"/>
                <a:gd name="T22" fmla="*/ 826 w 1124"/>
                <a:gd name="T23" fmla="*/ 1542 h 2362"/>
                <a:gd name="T24" fmla="*/ 613 w 1124"/>
                <a:gd name="T25" fmla="*/ 1754 h 2362"/>
                <a:gd name="T26" fmla="*/ 459 w 1124"/>
                <a:gd name="T27" fmla="*/ 1754 h 2362"/>
                <a:gd name="T28" fmla="*/ 298 w 1124"/>
                <a:gd name="T29" fmla="*/ 1593 h 2362"/>
                <a:gd name="T30" fmla="*/ 149 w 1124"/>
                <a:gd name="T31" fmla="*/ 1445 h 2362"/>
                <a:gd name="T32" fmla="*/ 0 w 1124"/>
                <a:gd name="T33" fmla="*/ 1593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3 w 1124"/>
                <a:gd name="T47" fmla="*/ 1032 h 2362"/>
                <a:gd name="T48" fmla="*/ 510 w 1124"/>
                <a:gd name="T49" fmla="*/ 1032 h 2362"/>
                <a:gd name="T50" fmla="*/ 298 w 1124"/>
                <a:gd name="T51" fmla="*/ 819 h 2362"/>
                <a:gd name="T52" fmla="*/ 510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3"/>
                    <a:pt x="1124" y="871"/>
                  </a:cubicBezTo>
                  <a:lnTo>
                    <a:pt x="1124" y="768"/>
                  </a:lnTo>
                  <a:cubicBezTo>
                    <a:pt x="1124" y="530"/>
                    <a:pt x="942" y="334"/>
                    <a:pt x="711" y="311"/>
                  </a:cubicBezTo>
                  <a:lnTo>
                    <a:pt x="711" y="148"/>
                  </a:lnTo>
                  <a:cubicBezTo>
                    <a:pt x="711" y="66"/>
                    <a:pt x="644" y="0"/>
                    <a:pt x="562" y="0"/>
                  </a:cubicBezTo>
                  <a:cubicBezTo>
                    <a:pt x="480" y="0"/>
                    <a:pt x="413" y="66"/>
                    <a:pt x="413" y="148"/>
                  </a:cubicBezTo>
                  <a:lnTo>
                    <a:pt x="413" y="319"/>
                  </a:lnTo>
                  <a:cubicBezTo>
                    <a:pt x="178" y="364"/>
                    <a:pt x="0" y="571"/>
                    <a:pt x="0" y="819"/>
                  </a:cubicBezTo>
                  <a:cubicBezTo>
                    <a:pt x="0" y="1101"/>
                    <a:pt x="229" y="1329"/>
                    <a:pt x="510" y="1329"/>
                  </a:cubicBezTo>
                  <a:lnTo>
                    <a:pt x="613" y="1329"/>
                  </a:lnTo>
                  <a:cubicBezTo>
                    <a:pt x="731" y="1329"/>
                    <a:pt x="826" y="1425"/>
                    <a:pt x="826" y="1542"/>
                  </a:cubicBezTo>
                  <a:cubicBezTo>
                    <a:pt x="826" y="1659"/>
                    <a:pt x="731" y="1754"/>
                    <a:pt x="613" y="1754"/>
                  </a:cubicBezTo>
                  <a:lnTo>
                    <a:pt x="459" y="1754"/>
                  </a:lnTo>
                  <a:cubicBezTo>
                    <a:pt x="370" y="1754"/>
                    <a:pt x="298" y="1682"/>
                    <a:pt x="298" y="1593"/>
                  </a:cubicBezTo>
                  <a:cubicBezTo>
                    <a:pt x="298" y="1511"/>
                    <a:pt x="231" y="1445"/>
                    <a:pt x="149" y="1445"/>
                  </a:cubicBezTo>
                  <a:cubicBezTo>
                    <a:pt x="67" y="1445"/>
                    <a:pt x="0" y="1511"/>
                    <a:pt x="0" y="1593"/>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3" y="1032"/>
                  </a:cubicBezTo>
                  <a:lnTo>
                    <a:pt x="510" y="1032"/>
                  </a:lnTo>
                  <a:cubicBezTo>
                    <a:pt x="393" y="1032"/>
                    <a:pt x="298" y="936"/>
                    <a:pt x="298" y="819"/>
                  </a:cubicBezTo>
                  <a:cubicBezTo>
                    <a:pt x="298" y="702"/>
                    <a:pt x="393" y="607"/>
                    <a:pt x="510" y="607"/>
                  </a:cubicBezTo>
                  <a:lnTo>
                    <a:pt x="665" y="607"/>
                  </a:lnTo>
                  <a:cubicBezTo>
                    <a:pt x="754" y="607"/>
                    <a:pt x="826" y="679"/>
                    <a:pt x="826" y="768"/>
                  </a:cubicBezTo>
                  <a:lnTo>
                    <a:pt x="826" y="871"/>
                  </a:lnTo>
                  <a:cubicBezTo>
                    <a:pt x="826" y="953"/>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6" name="Freeform 106">
              <a:extLst>
                <a:ext uri="{FF2B5EF4-FFF2-40B4-BE49-F238E27FC236}">
                  <a16:creationId xmlns:a16="http://schemas.microsoft.com/office/drawing/2014/main" id="{08D381BE-1B17-2DB1-AB5E-893CEB01542D}"/>
                </a:ext>
              </a:extLst>
            </p:cNvPr>
            <p:cNvSpPr>
              <a:spLocks noEditPoints="1"/>
            </p:cNvSpPr>
            <p:nvPr/>
          </p:nvSpPr>
          <p:spPr bwMode="auto">
            <a:xfrm>
              <a:off x="1827213" y="3702050"/>
              <a:ext cx="82550" cy="79375"/>
            </a:xfrm>
            <a:custGeom>
              <a:avLst/>
              <a:gdLst>
                <a:gd name="T0" fmla="*/ 1974 w 2104"/>
                <a:gd name="T1" fmla="*/ 235 h 2021"/>
                <a:gd name="T2" fmla="*/ 1868 w 2104"/>
                <a:gd name="T3" fmla="*/ 130 h 2021"/>
                <a:gd name="T4" fmla="*/ 498 w 2104"/>
                <a:gd name="T5" fmla="*/ 497 h 2021"/>
                <a:gd name="T6" fmla="*/ 131 w 2104"/>
                <a:gd name="T7" fmla="*/ 1868 h 2021"/>
                <a:gd name="T8" fmla="*/ 236 w 2104"/>
                <a:gd name="T9" fmla="*/ 1973 h 2021"/>
                <a:gd name="T10" fmla="*/ 601 w 2104"/>
                <a:gd name="T11" fmla="*/ 2021 h 2021"/>
                <a:gd name="T12" fmla="*/ 1607 w 2104"/>
                <a:gd name="T13" fmla="*/ 1606 h 2021"/>
                <a:gd name="T14" fmla="*/ 1974 w 2104"/>
                <a:gd name="T15" fmla="*/ 235 h 2021"/>
                <a:gd name="T16" fmla="*/ 708 w 2104"/>
                <a:gd name="T17" fmla="*/ 708 h 2021"/>
                <a:gd name="T18" fmla="*/ 1513 w 2104"/>
                <a:gd name="T19" fmla="*/ 380 h 2021"/>
                <a:gd name="T20" fmla="*/ 381 w 2104"/>
                <a:gd name="T21" fmla="*/ 1512 h 2021"/>
                <a:gd name="T22" fmla="*/ 708 w 2104"/>
                <a:gd name="T23" fmla="*/ 708 h 2021"/>
                <a:gd name="T24" fmla="*/ 1396 w 2104"/>
                <a:gd name="T25" fmla="*/ 1395 h 2021"/>
                <a:gd name="T26" fmla="*/ 591 w 2104"/>
                <a:gd name="T27" fmla="*/ 1723 h 2021"/>
                <a:gd name="T28" fmla="*/ 1724 w 2104"/>
                <a:gd name="T29" fmla="*/ 591 h 2021"/>
                <a:gd name="T30" fmla="*/ 1396 w 2104"/>
                <a:gd name="T31" fmla="*/ 1395 h 2021"/>
                <a:gd name="T32" fmla="*/ 1396 w 2104"/>
                <a:gd name="T33" fmla="*/ 1395 h 2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04" h="2021">
                  <a:moveTo>
                    <a:pt x="1974" y="235"/>
                  </a:moveTo>
                  <a:cubicBezTo>
                    <a:pt x="1960" y="184"/>
                    <a:pt x="1920" y="144"/>
                    <a:pt x="1868" y="130"/>
                  </a:cubicBezTo>
                  <a:cubicBezTo>
                    <a:pt x="1380" y="0"/>
                    <a:pt x="855" y="140"/>
                    <a:pt x="498" y="497"/>
                  </a:cubicBezTo>
                  <a:cubicBezTo>
                    <a:pt x="141" y="854"/>
                    <a:pt x="0" y="1379"/>
                    <a:pt x="131" y="1868"/>
                  </a:cubicBezTo>
                  <a:cubicBezTo>
                    <a:pt x="144" y="1919"/>
                    <a:pt x="185" y="1960"/>
                    <a:pt x="236" y="1973"/>
                  </a:cubicBezTo>
                  <a:cubicBezTo>
                    <a:pt x="356" y="2005"/>
                    <a:pt x="479" y="2021"/>
                    <a:pt x="601" y="2021"/>
                  </a:cubicBezTo>
                  <a:cubicBezTo>
                    <a:pt x="973" y="2021"/>
                    <a:pt x="1338" y="1875"/>
                    <a:pt x="1607" y="1606"/>
                  </a:cubicBezTo>
                  <a:cubicBezTo>
                    <a:pt x="1964" y="1249"/>
                    <a:pt x="2104" y="724"/>
                    <a:pt x="1974" y="235"/>
                  </a:cubicBezTo>
                  <a:close/>
                  <a:moveTo>
                    <a:pt x="708" y="708"/>
                  </a:moveTo>
                  <a:cubicBezTo>
                    <a:pt x="923" y="493"/>
                    <a:pt x="1215" y="377"/>
                    <a:pt x="1513" y="380"/>
                  </a:cubicBezTo>
                  <a:lnTo>
                    <a:pt x="381" y="1512"/>
                  </a:lnTo>
                  <a:cubicBezTo>
                    <a:pt x="378" y="1215"/>
                    <a:pt x="493" y="923"/>
                    <a:pt x="708" y="708"/>
                  </a:cubicBezTo>
                  <a:close/>
                  <a:moveTo>
                    <a:pt x="1396" y="1395"/>
                  </a:moveTo>
                  <a:cubicBezTo>
                    <a:pt x="1181" y="1610"/>
                    <a:pt x="889" y="1726"/>
                    <a:pt x="591" y="1723"/>
                  </a:cubicBezTo>
                  <a:lnTo>
                    <a:pt x="1724" y="591"/>
                  </a:lnTo>
                  <a:cubicBezTo>
                    <a:pt x="1726" y="888"/>
                    <a:pt x="1611" y="1181"/>
                    <a:pt x="1396" y="1395"/>
                  </a:cubicBezTo>
                  <a:close/>
                  <a:moveTo>
                    <a:pt x="1396" y="139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7" name="Freeform 107">
              <a:extLst>
                <a:ext uri="{FF2B5EF4-FFF2-40B4-BE49-F238E27FC236}">
                  <a16:creationId xmlns:a16="http://schemas.microsoft.com/office/drawing/2014/main" id="{0A2295D1-0A32-D536-E9D2-10E265BCC2E2}"/>
                </a:ext>
              </a:extLst>
            </p:cNvPr>
            <p:cNvSpPr>
              <a:spLocks noEditPoints="1"/>
            </p:cNvSpPr>
            <p:nvPr/>
          </p:nvSpPr>
          <p:spPr bwMode="auto">
            <a:xfrm>
              <a:off x="1728788" y="3702050"/>
              <a:ext cx="80963" cy="79375"/>
            </a:xfrm>
            <a:custGeom>
              <a:avLst/>
              <a:gdLst>
                <a:gd name="T0" fmla="*/ 1606 w 2103"/>
                <a:gd name="T1" fmla="*/ 497 h 2021"/>
                <a:gd name="T2" fmla="*/ 235 w 2103"/>
                <a:gd name="T3" fmla="*/ 130 h 2021"/>
                <a:gd name="T4" fmla="*/ 130 w 2103"/>
                <a:gd name="T5" fmla="*/ 235 h 2021"/>
                <a:gd name="T6" fmla="*/ 497 w 2103"/>
                <a:gd name="T7" fmla="*/ 1606 h 2021"/>
                <a:gd name="T8" fmla="*/ 1503 w 2103"/>
                <a:gd name="T9" fmla="*/ 2021 h 2021"/>
                <a:gd name="T10" fmla="*/ 1868 w 2103"/>
                <a:gd name="T11" fmla="*/ 1973 h 2021"/>
                <a:gd name="T12" fmla="*/ 1973 w 2103"/>
                <a:gd name="T13" fmla="*/ 1868 h 2021"/>
                <a:gd name="T14" fmla="*/ 1606 w 2103"/>
                <a:gd name="T15" fmla="*/ 497 h 2021"/>
                <a:gd name="T16" fmla="*/ 708 w 2103"/>
                <a:gd name="T17" fmla="*/ 1395 h 2021"/>
                <a:gd name="T18" fmla="*/ 380 w 2103"/>
                <a:gd name="T19" fmla="*/ 591 h 2021"/>
                <a:gd name="T20" fmla="*/ 1512 w 2103"/>
                <a:gd name="T21" fmla="*/ 1723 h 2021"/>
                <a:gd name="T22" fmla="*/ 708 w 2103"/>
                <a:gd name="T23" fmla="*/ 1395 h 2021"/>
                <a:gd name="T24" fmla="*/ 591 w 2103"/>
                <a:gd name="T25" fmla="*/ 380 h 2021"/>
                <a:gd name="T26" fmla="*/ 1395 w 2103"/>
                <a:gd name="T27" fmla="*/ 708 h 2021"/>
                <a:gd name="T28" fmla="*/ 1723 w 2103"/>
                <a:gd name="T29" fmla="*/ 1513 h 2021"/>
                <a:gd name="T30" fmla="*/ 591 w 2103"/>
                <a:gd name="T31" fmla="*/ 380 h 2021"/>
                <a:gd name="T32" fmla="*/ 591 w 2103"/>
                <a:gd name="T33" fmla="*/ 380 h 2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03" h="2021">
                  <a:moveTo>
                    <a:pt x="1606" y="497"/>
                  </a:moveTo>
                  <a:cubicBezTo>
                    <a:pt x="1249" y="140"/>
                    <a:pt x="724" y="0"/>
                    <a:pt x="235" y="130"/>
                  </a:cubicBezTo>
                  <a:cubicBezTo>
                    <a:pt x="184" y="144"/>
                    <a:pt x="144" y="184"/>
                    <a:pt x="130" y="235"/>
                  </a:cubicBezTo>
                  <a:cubicBezTo>
                    <a:pt x="0" y="724"/>
                    <a:pt x="140" y="1249"/>
                    <a:pt x="497" y="1606"/>
                  </a:cubicBezTo>
                  <a:cubicBezTo>
                    <a:pt x="766" y="1875"/>
                    <a:pt x="1130" y="2021"/>
                    <a:pt x="1503" y="2021"/>
                  </a:cubicBezTo>
                  <a:cubicBezTo>
                    <a:pt x="1624" y="2021"/>
                    <a:pt x="1747" y="2005"/>
                    <a:pt x="1868" y="1973"/>
                  </a:cubicBezTo>
                  <a:cubicBezTo>
                    <a:pt x="1919" y="1959"/>
                    <a:pt x="1959" y="1919"/>
                    <a:pt x="1973" y="1868"/>
                  </a:cubicBezTo>
                  <a:cubicBezTo>
                    <a:pt x="2103" y="1379"/>
                    <a:pt x="1963" y="854"/>
                    <a:pt x="1606" y="497"/>
                  </a:cubicBezTo>
                  <a:close/>
                  <a:moveTo>
                    <a:pt x="708" y="1395"/>
                  </a:moveTo>
                  <a:cubicBezTo>
                    <a:pt x="493" y="1181"/>
                    <a:pt x="377" y="888"/>
                    <a:pt x="380" y="591"/>
                  </a:cubicBezTo>
                  <a:lnTo>
                    <a:pt x="1512" y="1723"/>
                  </a:lnTo>
                  <a:cubicBezTo>
                    <a:pt x="1215" y="1726"/>
                    <a:pt x="922" y="1610"/>
                    <a:pt x="708" y="1395"/>
                  </a:cubicBezTo>
                  <a:close/>
                  <a:moveTo>
                    <a:pt x="591" y="380"/>
                  </a:moveTo>
                  <a:cubicBezTo>
                    <a:pt x="888" y="377"/>
                    <a:pt x="1181" y="493"/>
                    <a:pt x="1395" y="708"/>
                  </a:cubicBezTo>
                  <a:cubicBezTo>
                    <a:pt x="1610" y="923"/>
                    <a:pt x="1726" y="1215"/>
                    <a:pt x="1723" y="1513"/>
                  </a:cubicBezTo>
                  <a:lnTo>
                    <a:pt x="591" y="380"/>
                  </a:lnTo>
                  <a:close/>
                  <a:moveTo>
                    <a:pt x="591" y="38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5" name="Grupo 434">
            <a:extLst>
              <a:ext uri="{FF2B5EF4-FFF2-40B4-BE49-F238E27FC236}">
                <a16:creationId xmlns:a16="http://schemas.microsoft.com/office/drawing/2014/main" id="{505F1D98-B8C1-0C5F-060A-426D2EAA4801}"/>
              </a:ext>
            </a:extLst>
          </p:cNvPr>
          <p:cNvGrpSpPr/>
          <p:nvPr/>
        </p:nvGrpSpPr>
        <p:grpSpPr>
          <a:xfrm>
            <a:off x="885825" y="3546475"/>
            <a:ext cx="363538" cy="395288"/>
            <a:chOff x="885825" y="3546475"/>
            <a:chExt cx="363538" cy="395288"/>
          </a:xfrm>
          <a:solidFill>
            <a:schemeClr val="tx1"/>
          </a:solidFill>
        </p:grpSpPr>
        <p:sp>
          <p:nvSpPr>
            <p:cNvPr id="308" name="Freeform 108">
              <a:extLst>
                <a:ext uri="{FF2B5EF4-FFF2-40B4-BE49-F238E27FC236}">
                  <a16:creationId xmlns:a16="http://schemas.microsoft.com/office/drawing/2014/main" id="{02ECF19A-DF40-9EFE-8B57-A3FE1B02916D}"/>
                </a:ext>
              </a:extLst>
            </p:cNvPr>
            <p:cNvSpPr>
              <a:spLocks noEditPoints="1"/>
            </p:cNvSpPr>
            <p:nvPr/>
          </p:nvSpPr>
          <p:spPr bwMode="auto">
            <a:xfrm>
              <a:off x="904875" y="3797300"/>
              <a:ext cx="144463" cy="144463"/>
            </a:xfrm>
            <a:custGeom>
              <a:avLst/>
              <a:gdLst>
                <a:gd name="T0" fmla="*/ 1856 w 3712"/>
                <a:gd name="T1" fmla="*/ 0 h 3712"/>
                <a:gd name="T2" fmla="*/ 0 w 3712"/>
                <a:gd name="T3" fmla="*/ 1856 h 3712"/>
                <a:gd name="T4" fmla="*/ 1856 w 3712"/>
                <a:gd name="T5" fmla="*/ 3712 h 3712"/>
                <a:gd name="T6" fmla="*/ 3712 w 3712"/>
                <a:gd name="T7" fmla="*/ 1856 h 3712"/>
                <a:gd name="T8" fmla="*/ 1856 w 3712"/>
                <a:gd name="T9" fmla="*/ 0 h 3712"/>
                <a:gd name="T10" fmla="*/ 1856 w 3712"/>
                <a:gd name="T11" fmla="*/ 3414 h 3712"/>
                <a:gd name="T12" fmla="*/ 298 w 3712"/>
                <a:gd name="T13" fmla="*/ 1856 h 3712"/>
                <a:gd name="T14" fmla="*/ 1856 w 3712"/>
                <a:gd name="T15" fmla="*/ 297 h 3712"/>
                <a:gd name="T16" fmla="*/ 3414 w 3712"/>
                <a:gd name="T17" fmla="*/ 1856 h 3712"/>
                <a:gd name="T18" fmla="*/ 1856 w 3712"/>
                <a:gd name="T19" fmla="*/ 3414 h 3712"/>
                <a:gd name="T20" fmla="*/ 1856 w 3712"/>
                <a:gd name="T21" fmla="*/ 3414 h 3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12" h="3712">
                  <a:moveTo>
                    <a:pt x="1856" y="0"/>
                  </a:moveTo>
                  <a:cubicBezTo>
                    <a:pt x="833" y="0"/>
                    <a:pt x="0" y="832"/>
                    <a:pt x="0" y="1856"/>
                  </a:cubicBezTo>
                  <a:cubicBezTo>
                    <a:pt x="0" y="2879"/>
                    <a:pt x="833" y="3712"/>
                    <a:pt x="1856" y="3712"/>
                  </a:cubicBezTo>
                  <a:cubicBezTo>
                    <a:pt x="2879" y="3712"/>
                    <a:pt x="3712" y="2879"/>
                    <a:pt x="3712" y="1856"/>
                  </a:cubicBezTo>
                  <a:cubicBezTo>
                    <a:pt x="3712" y="832"/>
                    <a:pt x="2879" y="0"/>
                    <a:pt x="1856" y="0"/>
                  </a:cubicBezTo>
                  <a:close/>
                  <a:moveTo>
                    <a:pt x="1856" y="3414"/>
                  </a:moveTo>
                  <a:cubicBezTo>
                    <a:pt x="997" y="3414"/>
                    <a:pt x="298" y="2715"/>
                    <a:pt x="298" y="1856"/>
                  </a:cubicBezTo>
                  <a:cubicBezTo>
                    <a:pt x="298" y="996"/>
                    <a:pt x="997" y="297"/>
                    <a:pt x="1856" y="297"/>
                  </a:cubicBezTo>
                  <a:cubicBezTo>
                    <a:pt x="2715" y="297"/>
                    <a:pt x="3414" y="996"/>
                    <a:pt x="3414" y="1856"/>
                  </a:cubicBezTo>
                  <a:cubicBezTo>
                    <a:pt x="3414" y="2715"/>
                    <a:pt x="2715" y="3414"/>
                    <a:pt x="1856" y="3414"/>
                  </a:cubicBezTo>
                  <a:close/>
                  <a:moveTo>
                    <a:pt x="1856" y="341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9" name="Freeform 109">
              <a:extLst>
                <a:ext uri="{FF2B5EF4-FFF2-40B4-BE49-F238E27FC236}">
                  <a16:creationId xmlns:a16="http://schemas.microsoft.com/office/drawing/2014/main" id="{059E9212-F719-0D31-A6CF-389452679ADC}"/>
                </a:ext>
              </a:extLst>
            </p:cNvPr>
            <p:cNvSpPr>
              <a:spLocks noEditPoints="1"/>
            </p:cNvSpPr>
            <p:nvPr/>
          </p:nvSpPr>
          <p:spPr bwMode="auto">
            <a:xfrm>
              <a:off x="955675" y="3822700"/>
              <a:ext cx="42863" cy="92075"/>
            </a:xfrm>
            <a:custGeom>
              <a:avLst/>
              <a:gdLst>
                <a:gd name="T0" fmla="*/ 975 w 1124"/>
                <a:gd name="T1" fmla="*/ 1020 h 2362"/>
                <a:gd name="T2" fmla="*/ 1124 w 1124"/>
                <a:gd name="T3" fmla="*/ 871 h 2362"/>
                <a:gd name="T4" fmla="*/ 1124 w 1124"/>
                <a:gd name="T5" fmla="*/ 768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0 w 1124"/>
                <a:gd name="T17" fmla="*/ 819 h 2362"/>
                <a:gd name="T18" fmla="*/ 510 w 1124"/>
                <a:gd name="T19" fmla="*/ 1330 h 2362"/>
                <a:gd name="T20" fmla="*/ 614 w 1124"/>
                <a:gd name="T21" fmla="*/ 1330 h 2362"/>
                <a:gd name="T22" fmla="*/ 826 w 1124"/>
                <a:gd name="T23" fmla="*/ 1542 h 2362"/>
                <a:gd name="T24" fmla="*/ 614 w 1124"/>
                <a:gd name="T25" fmla="*/ 1754 h 2362"/>
                <a:gd name="T26" fmla="*/ 459 w 1124"/>
                <a:gd name="T27" fmla="*/ 1754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0 w 1124"/>
                <a:gd name="T49" fmla="*/ 1032 h 2362"/>
                <a:gd name="T50" fmla="*/ 298 w 1124"/>
                <a:gd name="T51" fmla="*/ 819 h 2362"/>
                <a:gd name="T52" fmla="*/ 510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3"/>
                    <a:pt x="1124" y="871"/>
                  </a:cubicBezTo>
                  <a:lnTo>
                    <a:pt x="1124" y="768"/>
                  </a:lnTo>
                  <a:cubicBezTo>
                    <a:pt x="1124" y="530"/>
                    <a:pt x="942" y="335"/>
                    <a:pt x="711" y="312"/>
                  </a:cubicBezTo>
                  <a:lnTo>
                    <a:pt x="711" y="149"/>
                  </a:lnTo>
                  <a:cubicBezTo>
                    <a:pt x="711" y="66"/>
                    <a:pt x="644" y="0"/>
                    <a:pt x="562" y="0"/>
                  </a:cubicBezTo>
                  <a:cubicBezTo>
                    <a:pt x="480" y="0"/>
                    <a:pt x="413" y="66"/>
                    <a:pt x="413" y="149"/>
                  </a:cubicBezTo>
                  <a:lnTo>
                    <a:pt x="413" y="319"/>
                  </a:lnTo>
                  <a:cubicBezTo>
                    <a:pt x="178" y="364"/>
                    <a:pt x="0" y="571"/>
                    <a:pt x="0" y="819"/>
                  </a:cubicBezTo>
                  <a:cubicBezTo>
                    <a:pt x="0" y="1101"/>
                    <a:pt x="229" y="1330"/>
                    <a:pt x="510" y="1330"/>
                  </a:cubicBezTo>
                  <a:lnTo>
                    <a:pt x="614" y="1330"/>
                  </a:lnTo>
                  <a:cubicBezTo>
                    <a:pt x="731" y="1330"/>
                    <a:pt x="826" y="1425"/>
                    <a:pt x="826" y="1542"/>
                  </a:cubicBezTo>
                  <a:cubicBezTo>
                    <a:pt x="826" y="1659"/>
                    <a:pt x="731" y="1754"/>
                    <a:pt x="614" y="1754"/>
                  </a:cubicBezTo>
                  <a:lnTo>
                    <a:pt x="459" y="1754"/>
                  </a:lnTo>
                  <a:cubicBezTo>
                    <a:pt x="370" y="1754"/>
                    <a:pt x="298" y="1682"/>
                    <a:pt x="298" y="1594"/>
                  </a:cubicBezTo>
                  <a:cubicBezTo>
                    <a:pt x="298" y="1511"/>
                    <a:pt x="231" y="1445"/>
                    <a:pt x="149" y="1445"/>
                  </a:cubicBezTo>
                  <a:cubicBezTo>
                    <a:pt x="67" y="1445"/>
                    <a:pt x="0" y="1511"/>
                    <a:pt x="0" y="1594"/>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4" y="1032"/>
                  </a:cubicBezTo>
                  <a:lnTo>
                    <a:pt x="510" y="1032"/>
                  </a:lnTo>
                  <a:cubicBezTo>
                    <a:pt x="393" y="1032"/>
                    <a:pt x="298" y="937"/>
                    <a:pt x="298" y="819"/>
                  </a:cubicBezTo>
                  <a:cubicBezTo>
                    <a:pt x="298" y="702"/>
                    <a:pt x="393" y="607"/>
                    <a:pt x="510" y="607"/>
                  </a:cubicBezTo>
                  <a:lnTo>
                    <a:pt x="665" y="607"/>
                  </a:lnTo>
                  <a:cubicBezTo>
                    <a:pt x="754" y="607"/>
                    <a:pt x="826" y="679"/>
                    <a:pt x="826" y="768"/>
                  </a:cubicBezTo>
                  <a:lnTo>
                    <a:pt x="826" y="871"/>
                  </a:lnTo>
                  <a:cubicBezTo>
                    <a:pt x="826" y="953"/>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0" name="Freeform 110">
              <a:extLst>
                <a:ext uri="{FF2B5EF4-FFF2-40B4-BE49-F238E27FC236}">
                  <a16:creationId xmlns:a16="http://schemas.microsoft.com/office/drawing/2014/main" id="{DE219641-3207-068F-C78D-10C1C6B7BE41}"/>
                </a:ext>
              </a:extLst>
            </p:cNvPr>
            <p:cNvSpPr>
              <a:spLocks noEditPoints="1"/>
            </p:cNvSpPr>
            <p:nvPr/>
          </p:nvSpPr>
          <p:spPr bwMode="auto">
            <a:xfrm>
              <a:off x="1104900" y="3670300"/>
              <a:ext cx="144463" cy="144463"/>
            </a:xfrm>
            <a:custGeom>
              <a:avLst/>
              <a:gdLst>
                <a:gd name="T0" fmla="*/ 3300 w 3712"/>
                <a:gd name="T1" fmla="*/ 691 h 3712"/>
                <a:gd name="T2" fmla="*/ 3091 w 3712"/>
                <a:gd name="T3" fmla="*/ 669 h 3712"/>
                <a:gd name="T4" fmla="*/ 3069 w 3712"/>
                <a:gd name="T5" fmla="*/ 878 h 3712"/>
                <a:gd name="T6" fmla="*/ 3414 w 3712"/>
                <a:gd name="T7" fmla="*/ 1856 h 3712"/>
                <a:gd name="T8" fmla="*/ 1856 w 3712"/>
                <a:gd name="T9" fmla="*/ 3415 h 3712"/>
                <a:gd name="T10" fmla="*/ 298 w 3712"/>
                <a:gd name="T11" fmla="*/ 1856 h 3712"/>
                <a:gd name="T12" fmla="*/ 1856 w 3712"/>
                <a:gd name="T13" fmla="*/ 298 h 3712"/>
                <a:gd name="T14" fmla="*/ 2544 w 3712"/>
                <a:gd name="T15" fmla="*/ 458 h 3712"/>
                <a:gd name="T16" fmla="*/ 2744 w 3712"/>
                <a:gd name="T17" fmla="*/ 390 h 3712"/>
                <a:gd name="T18" fmla="*/ 2676 w 3712"/>
                <a:gd name="T19" fmla="*/ 191 h 3712"/>
                <a:gd name="T20" fmla="*/ 1856 w 3712"/>
                <a:gd name="T21" fmla="*/ 0 h 3712"/>
                <a:gd name="T22" fmla="*/ 0 w 3712"/>
                <a:gd name="T23" fmla="*/ 1856 h 3712"/>
                <a:gd name="T24" fmla="*/ 1856 w 3712"/>
                <a:gd name="T25" fmla="*/ 3712 h 3712"/>
                <a:gd name="T26" fmla="*/ 3712 w 3712"/>
                <a:gd name="T27" fmla="*/ 1856 h 3712"/>
                <a:gd name="T28" fmla="*/ 3300 w 3712"/>
                <a:gd name="T29" fmla="*/ 691 h 3712"/>
                <a:gd name="T30" fmla="*/ 3300 w 3712"/>
                <a:gd name="T31" fmla="*/ 691 h 3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12" h="3712">
                  <a:moveTo>
                    <a:pt x="3300" y="691"/>
                  </a:moveTo>
                  <a:cubicBezTo>
                    <a:pt x="3249" y="627"/>
                    <a:pt x="3155" y="617"/>
                    <a:pt x="3091" y="669"/>
                  </a:cubicBezTo>
                  <a:cubicBezTo>
                    <a:pt x="3027" y="720"/>
                    <a:pt x="3017" y="814"/>
                    <a:pt x="3069" y="878"/>
                  </a:cubicBezTo>
                  <a:cubicBezTo>
                    <a:pt x="3295" y="1158"/>
                    <a:pt x="3414" y="1496"/>
                    <a:pt x="3414" y="1856"/>
                  </a:cubicBezTo>
                  <a:cubicBezTo>
                    <a:pt x="3414" y="2716"/>
                    <a:pt x="2715" y="3415"/>
                    <a:pt x="1856" y="3415"/>
                  </a:cubicBezTo>
                  <a:cubicBezTo>
                    <a:pt x="997" y="3415"/>
                    <a:pt x="298" y="2716"/>
                    <a:pt x="298" y="1856"/>
                  </a:cubicBezTo>
                  <a:cubicBezTo>
                    <a:pt x="298" y="997"/>
                    <a:pt x="997" y="298"/>
                    <a:pt x="1856" y="298"/>
                  </a:cubicBezTo>
                  <a:cubicBezTo>
                    <a:pt x="2098" y="298"/>
                    <a:pt x="2329" y="352"/>
                    <a:pt x="2544" y="458"/>
                  </a:cubicBezTo>
                  <a:cubicBezTo>
                    <a:pt x="2618" y="494"/>
                    <a:pt x="2707" y="464"/>
                    <a:pt x="2744" y="390"/>
                  </a:cubicBezTo>
                  <a:cubicBezTo>
                    <a:pt x="2780" y="317"/>
                    <a:pt x="2750" y="227"/>
                    <a:pt x="2676" y="191"/>
                  </a:cubicBezTo>
                  <a:cubicBezTo>
                    <a:pt x="2420" y="65"/>
                    <a:pt x="2144" y="0"/>
                    <a:pt x="1856" y="0"/>
                  </a:cubicBezTo>
                  <a:cubicBezTo>
                    <a:pt x="832" y="0"/>
                    <a:pt x="0" y="833"/>
                    <a:pt x="0" y="1856"/>
                  </a:cubicBezTo>
                  <a:cubicBezTo>
                    <a:pt x="0" y="2880"/>
                    <a:pt x="832" y="3712"/>
                    <a:pt x="1856" y="3712"/>
                  </a:cubicBezTo>
                  <a:cubicBezTo>
                    <a:pt x="2879" y="3712"/>
                    <a:pt x="3712" y="2880"/>
                    <a:pt x="3712" y="1856"/>
                  </a:cubicBezTo>
                  <a:cubicBezTo>
                    <a:pt x="3712" y="1433"/>
                    <a:pt x="3566" y="1019"/>
                    <a:pt x="3300" y="691"/>
                  </a:cubicBezTo>
                  <a:close/>
                  <a:moveTo>
                    <a:pt x="3300" y="69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1" name="Freeform 111">
              <a:extLst>
                <a:ext uri="{FF2B5EF4-FFF2-40B4-BE49-F238E27FC236}">
                  <a16:creationId xmlns:a16="http://schemas.microsoft.com/office/drawing/2014/main" id="{14EE7E01-65C6-D88B-87F1-3249651B56A2}"/>
                </a:ext>
              </a:extLst>
            </p:cNvPr>
            <p:cNvSpPr>
              <a:spLocks noEditPoints="1"/>
            </p:cNvSpPr>
            <p:nvPr/>
          </p:nvSpPr>
          <p:spPr bwMode="auto">
            <a:xfrm>
              <a:off x="1150938" y="3708400"/>
              <a:ext cx="49213" cy="73025"/>
            </a:xfrm>
            <a:custGeom>
              <a:avLst/>
              <a:gdLst>
                <a:gd name="T0" fmla="*/ 1102 w 1251"/>
                <a:gd name="T1" fmla="*/ 1270 h 1886"/>
                <a:gd name="T2" fmla="*/ 953 w 1251"/>
                <a:gd name="T3" fmla="*/ 1419 h 1886"/>
                <a:gd name="T4" fmla="*/ 953 w 1251"/>
                <a:gd name="T5" fmla="*/ 1424 h 1886"/>
                <a:gd name="T6" fmla="*/ 789 w 1251"/>
                <a:gd name="T7" fmla="*/ 1588 h 1886"/>
                <a:gd name="T8" fmla="*/ 625 w 1251"/>
                <a:gd name="T9" fmla="*/ 1588 h 1886"/>
                <a:gd name="T10" fmla="*/ 457 w 1251"/>
                <a:gd name="T11" fmla="*/ 1419 h 1886"/>
                <a:gd name="T12" fmla="*/ 457 w 1251"/>
                <a:gd name="T13" fmla="*/ 1092 h 1886"/>
                <a:gd name="T14" fmla="*/ 784 w 1251"/>
                <a:gd name="T15" fmla="*/ 1092 h 1886"/>
                <a:gd name="T16" fmla="*/ 933 w 1251"/>
                <a:gd name="T17" fmla="*/ 943 h 1886"/>
                <a:gd name="T18" fmla="*/ 784 w 1251"/>
                <a:gd name="T19" fmla="*/ 794 h 1886"/>
                <a:gd name="T20" fmla="*/ 457 w 1251"/>
                <a:gd name="T21" fmla="*/ 794 h 1886"/>
                <a:gd name="T22" fmla="*/ 457 w 1251"/>
                <a:gd name="T23" fmla="*/ 467 h 1886"/>
                <a:gd name="T24" fmla="*/ 625 w 1251"/>
                <a:gd name="T25" fmla="*/ 298 h 1886"/>
                <a:gd name="T26" fmla="*/ 789 w 1251"/>
                <a:gd name="T27" fmla="*/ 298 h 1886"/>
                <a:gd name="T28" fmla="*/ 953 w 1251"/>
                <a:gd name="T29" fmla="*/ 462 h 1886"/>
                <a:gd name="T30" fmla="*/ 1102 w 1251"/>
                <a:gd name="T31" fmla="*/ 610 h 1886"/>
                <a:gd name="T32" fmla="*/ 1251 w 1251"/>
                <a:gd name="T33" fmla="*/ 462 h 1886"/>
                <a:gd name="T34" fmla="*/ 789 w 1251"/>
                <a:gd name="T35" fmla="*/ 0 h 1886"/>
                <a:gd name="T36" fmla="*/ 625 w 1251"/>
                <a:gd name="T37" fmla="*/ 0 h 1886"/>
                <a:gd name="T38" fmla="*/ 159 w 1251"/>
                <a:gd name="T39" fmla="*/ 467 h 1886"/>
                <a:gd name="T40" fmla="*/ 159 w 1251"/>
                <a:gd name="T41" fmla="*/ 794 h 1886"/>
                <a:gd name="T42" fmla="*/ 149 w 1251"/>
                <a:gd name="T43" fmla="*/ 794 h 1886"/>
                <a:gd name="T44" fmla="*/ 0 w 1251"/>
                <a:gd name="T45" fmla="*/ 943 h 1886"/>
                <a:gd name="T46" fmla="*/ 149 w 1251"/>
                <a:gd name="T47" fmla="*/ 1092 h 1886"/>
                <a:gd name="T48" fmla="*/ 159 w 1251"/>
                <a:gd name="T49" fmla="*/ 1092 h 1886"/>
                <a:gd name="T50" fmla="*/ 159 w 1251"/>
                <a:gd name="T51" fmla="*/ 1419 h 1886"/>
                <a:gd name="T52" fmla="*/ 625 w 1251"/>
                <a:gd name="T53" fmla="*/ 1886 h 1886"/>
                <a:gd name="T54" fmla="*/ 789 w 1251"/>
                <a:gd name="T55" fmla="*/ 1886 h 1886"/>
                <a:gd name="T56" fmla="*/ 1251 w 1251"/>
                <a:gd name="T57" fmla="*/ 1424 h 1886"/>
                <a:gd name="T58" fmla="*/ 1251 w 1251"/>
                <a:gd name="T59" fmla="*/ 1419 h 1886"/>
                <a:gd name="T60" fmla="*/ 1102 w 1251"/>
                <a:gd name="T61" fmla="*/ 1270 h 1886"/>
                <a:gd name="T62" fmla="*/ 1102 w 1251"/>
                <a:gd name="T63" fmla="*/ 1270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51" h="1886">
                  <a:moveTo>
                    <a:pt x="1102" y="1270"/>
                  </a:moveTo>
                  <a:cubicBezTo>
                    <a:pt x="1020" y="1270"/>
                    <a:pt x="953" y="1337"/>
                    <a:pt x="953" y="1419"/>
                  </a:cubicBezTo>
                  <a:lnTo>
                    <a:pt x="953" y="1424"/>
                  </a:lnTo>
                  <a:cubicBezTo>
                    <a:pt x="953" y="1515"/>
                    <a:pt x="879" y="1588"/>
                    <a:pt x="789" y="1588"/>
                  </a:cubicBezTo>
                  <a:lnTo>
                    <a:pt x="625" y="1588"/>
                  </a:lnTo>
                  <a:cubicBezTo>
                    <a:pt x="532" y="1588"/>
                    <a:pt x="457" y="1512"/>
                    <a:pt x="457" y="1419"/>
                  </a:cubicBezTo>
                  <a:lnTo>
                    <a:pt x="457" y="1092"/>
                  </a:lnTo>
                  <a:lnTo>
                    <a:pt x="784" y="1092"/>
                  </a:lnTo>
                  <a:cubicBezTo>
                    <a:pt x="866" y="1092"/>
                    <a:pt x="933" y="1025"/>
                    <a:pt x="933" y="943"/>
                  </a:cubicBezTo>
                  <a:cubicBezTo>
                    <a:pt x="933" y="861"/>
                    <a:pt x="866" y="794"/>
                    <a:pt x="784" y="794"/>
                  </a:cubicBezTo>
                  <a:lnTo>
                    <a:pt x="457" y="794"/>
                  </a:lnTo>
                  <a:lnTo>
                    <a:pt x="457" y="467"/>
                  </a:lnTo>
                  <a:cubicBezTo>
                    <a:pt x="457" y="373"/>
                    <a:pt x="532" y="298"/>
                    <a:pt x="625" y="298"/>
                  </a:cubicBezTo>
                  <a:lnTo>
                    <a:pt x="789" y="298"/>
                  </a:lnTo>
                  <a:cubicBezTo>
                    <a:pt x="879" y="298"/>
                    <a:pt x="953" y="371"/>
                    <a:pt x="953" y="462"/>
                  </a:cubicBezTo>
                  <a:cubicBezTo>
                    <a:pt x="953" y="544"/>
                    <a:pt x="1020" y="610"/>
                    <a:pt x="1102" y="610"/>
                  </a:cubicBezTo>
                  <a:cubicBezTo>
                    <a:pt x="1184" y="610"/>
                    <a:pt x="1251" y="544"/>
                    <a:pt x="1251" y="462"/>
                  </a:cubicBezTo>
                  <a:cubicBezTo>
                    <a:pt x="1251" y="207"/>
                    <a:pt x="1043" y="0"/>
                    <a:pt x="789" y="0"/>
                  </a:cubicBezTo>
                  <a:lnTo>
                    <a:pt x="625" y="0"/>
                  </a:lnTo>
                  <a:cubicBezTo>
                    <a:pt x="368" y="0"/>
                    <a:pt x="159" y="209"/>
                    <a:pt x="159" y="467"/>
                  </a:cubicBezTo>
                  <a:lnTo>
                    <a:pt x="159" y="794"/>
                  </a:lnTo>
                  <a:lnTo>
                    <a:pt x="149" y="794"/>
                  </a:lnTo>
                  <a:cubicBezTo>
                    <a:pt x="67" y="794"/>
                    <a:pt x="0" y="861"/>
                    <a:pt x="0" y="943"/>
                  </a:cubicBezTo>
                  <a:cubicBezTo>
                    <a:pt x="0" y="1025"/>
                    <a:pt x="67" y="1092"/>
                    <a:pt x="149" y="1092"/>
                  </a:cubicBezTo>
                  <a:lnTo>
                    <a:pt x="159" y="1092"/>
                  </a:lnTo>
                  <a:lnTo>
                    <a:pt x="159" y="1419"/>
                  </a:lnTo>
                  <a:cubicBezTo>
                    <a:pt x="159" y="1676"/>
                    <a:pt x="368" y="1886"/>
                    <a:pt x="625" y="1886"/>
                  </a:cubicBezTo>
                  <a:lnTo>
                    <a:pt x="789" y="1886"/>
                  </a:lnTo>
                  <a:cubicBezTo>
                    <a:pt x="1043" y="1886"/>
                    <a:pt x="1251" y="1679"/>
                    <a:pt x="1251" y="1424"/>
                  </a:cubicBezTo>
                  <a:lnTo>
                    <a:pt x="1251" y="1419"/>
                  </a:lnTo>
                  <a:cubicBezTo>
                    <a:pt x="1251" y="1337"/>
                    <a:pt x="1184" y="1270"/>
                    <a:pt x="1102" y="1270"/>
                  </a:cubicBezTo>
                  <a:close/>
                  <a:moveTo>
                    <a:pt x="1102" y="12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2" name="Freeform 112">
              <a:extLst>
                <a:ext uri="{FF2B5EF4-FFF2-40B4-BE49-F238E27FC236}">
                  <a16:creationId xmlns:a16="http://schemas.microsoft.com/office/drawing/2014/main" id="{FD2EB4C1-6961-6BF4-15B3-040584F9B5E1}"/>
                </a:ext>
              </a:extLst>
            </p:cNvPr>
            <p:cNvSpPr>
              <a:spLocks noEditPoints="1"/>
            </p:cNvSpPr>
            <p:nvPr/>
          </p:nvSpPr>
          <p:spPr bwMode="auto">
            <a:xfrm>
              <a:off x="885825" y="3546475"/>
              <a:ext cx="144463" cy="144463"/>
            </a:xfrm>
            <a:custGeom>
              <a:avLst/>
              <a:gdLst>
                <a:gd name="T0" fmla="*/ 1856 w 3712"/>
                <a:gd name="T1" fmla="*/ 0 h 3711"/>
                <a:gd name="T2" fmla="*/ 0 w 3712"/>
                <a:gd name="T3" fmla="*/ 1855 h 3711"/>
                <a:gd name="T4" fmla="*/ 1856 w 3712"/>
                <a:gd name="T5" fmla="*/ 3711 h 3711"/>
                <a:gd name="T6" fmla="*/ 3712 w 3712"/>
                <a:gd name="T7" fmla="*/ 1855 h 3711"/>
                <a:gd name="T8" fmla="*/ 1856 w 3712"/>
                <a:gd name="T9" fmla="*/ 0 h 3711"/>
                <a:gd name="T10" fmla="*/ 1856 w 3712"/>
                <a:gd name="T11" fmla="*/ 3414 h 3711"/>
                <a:gd name="T12" fmla="*/ 297 w 3712"/>
                <a:gd name="T13" fmla="*/ 1855 h 3711"/>
                <a:gd name="T14" fmla="*/ 1856 w 3712"/>
                <a:gd name="T15" fmla="*/ 297 h 3711"/>
                <a:gd name="T16" fmla="*/ 3414 w 3712"/>
                <a:gd name="T17" fmla="*/ 1855 h 3711"/>
                <a:gd name="T18" fmla="*/ 1856 w 3712"/>
                <a:gd name="T19" fmla="*/ 3414 h 3711"/>
                <a:gd name="T20" fmla="*/ 1856 w 3712"/>
                <a:gd name="T21" fmla="*/ 3414 h 3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12" h="3711">
                  <a:moveTo>
                    <a:pt x="1856" y="0"/>
                  </a:moveTo>
                  <a:cubicBezTo>
                    <a:pt x="832" y="0"/>
                    <a:pt x="0" y="832"/>
                    <a:pt x="0" y="1855"/>
                  </a:cubicBezTo>
                  <a:cubicBezTo>
                    <a:pt x="0" y="2879"/>
                    <a:pt x="832" y="3711"/>
                    <a:pt x="1856" y="3711"/>
                  </a:cubicBezTo>
                  <a:cubicBezTo>
                    <a:pt x="2879" y="3711"/>
                    <a:pt x="3712" y="2879"/>
                    <a:pt x="3712" y="1855"/>
                  </a:cubicBezTo>
                  <a:cubicBezTo>
                    <a:pt x="3712" y="832"/>
                    <a:pt x="2879" y="0"/>
                    <a:pt x="1856" y="0"/>
                  </a:cubicBezTo>
                  <a:close/>
                  <a:moveTo>
                    <a:pt x="1856" y="3414"/>
                  </a:moveTo>
                  <a:cubicBezTo>
                    <a:pt x="996" y="3414"/>
                    <a:pt x="297" y="2715"/>
                    <a:pt x="297" y="1855"/>
                  </a:cubicBezTo>
                  <a:cubicBezTo>
                    <a:pt x="297" y="996"/>
                    <a:pt x="996" y="297"/>
                    <a:pt x="1856" y="297"/>
                  </a:cubicBezTo>
                  <a:cubicBezTo>
                    <a:pt x="2715" y="297"/>
                    <a:pt x="3414" y="996"/>
                    <a:pt x="3414" y="1855"/>
                  </a:cubicBezTo>
                  <a:cubicBezTo>
                    <a:pt x="3414" y="2715"/>
                    <a:pt x="2715" y="3414"/>
                    <a:pt x="1856" y="3414"/>
                  </a:cubicBezTo>
                  <a:close/>
                  <a:moveTo>
                    <a:pt x="1856" y="341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3" name="Freeform 113">
              <a:extLst>
                <a:ext uri="{FF2B5EF4-FFF2-40B4-BE49-F238E27FC236}">
                  <a16:creationId xmlns:a16="http://schemas.microsoft.com/office/drawing/2014/main" id="{7F68FE9B-1777-9FEA-21EF-8685CB627D29}"/>
                </a:ext>
              </a:extLst>
            </p:cNvPr>
            <p:cNvSpPr>
              <a:spLocks noEditPoints="1"/>
            </p:cNvSpPr>
            <p:nvPr/>
          </p:nvSpPr>
          <p:spPr bwMode="auto">
            <a:xfrm>
              <a:off x="931863" y="3581400"/>
              <a:ext cx="47625" cy="73025"/>
            </a:xfrm>
            <a:custGeom>
              <a:avLst/>
              <a:gdLst>
                <a:gd name="T0" fmla="*/ 1091 w 1220"/>
                <a:gd name="T1" fmla="*/ 123 h 1886"/>
                <a:gd name="T2" fmla="*/ 784 w 1220"/>
                <a:gd name="T3" fmla="*/ 0 h 1886"/>
                <a:gd name="T4" fmla="*/ 362 w 1220"/>
                <a:gd name="T5" fmla="*/ 391 h 1886"/>
                <a:gd name="T6" fmla="*/ 318 w 1220"/>
                <a:gd name="T7" fmla="*/ 794 h 1886"/>
                <a:gd name="T8" fmla="*/ 149 w 1220"/>
                <a:gd name="T9" fmla="*/ 794 h 1886"/>
                <a:gd name="T10" fmla="*/ 0 w 1220"/>
                <a:gd name="T11" fmla="*/ 943 h 1886"/>
                <a:gd name="T12" fmla="*/ 149 w 1220"/>
                <a:gd name="T13" fmla="*/ 1092 h 1886"/>
                <a:gd name="T14" fmla="*/ 312 w 1220"/>
                <a:gd name="T15" fmla="*/ 1092 h 1886"/>
                <a:gd name="T16" fmla="*/ 174 w 1220"/>
                <a:gd name="T17" fmla="*/ 1670 h 1886"/>
                <a:gd name="T18" fmla="*/ 307 w 1220"/>
                <a:gd name="T19" fmla="*/ 1886 h 1886"/>
                <a:gd name="T20" fmla="*/ 943 w 1220"/>
                <a:gd name="T21" fmla="*/ 1886 h 1886"/>
                <a:gd name="T22" fmla="*/ 1092 w 1220"/>
                <a:gd name="T23" fmla="*/ 1737 h 1886"/>
                <a:gd name="T24" fmla="*/ 943 w 1220"/>
                <a:gd name="T25" fmla="*/ 1588 h 1886"/>
                <a:gd name="T26" fmla="*/ 522 w 1220"/>
                <a:gd name="T27" fmla="*/ 1588 h 1886"/>
                <a:gd name="T28" fmla="*/ 610 w 1220"/>
                <a:gd name="T29" fmla="*/ 1092 h 1886"/>
                <a:gd name="T30" fmla="*/ 784 w 1220"/>
                <a:gd name="T31" fmla="*/ 1092 h 1886"/>
                <a:gd name="T32" fmla="*/ 933 w 1220"/>
                <a:gd name="T33" fmla="*/ 943 h 1886"/>
                <a:gd name="T34" fmla="*/ 784 w 1220"/>
                <a:gd name="T35" fmla="*/ 794 h 1886"/>
                <a:gd name="T36" fmla="*/ 616 w 1220"/>
                <a:gd name="T37" fmla="*/ 794 h 1886"/>
                <a:gd name="T38" fmla="*/ 650 w 1220"/>
                <a:gd name="T39" fmla="*/ 463 h 1886"/>
                <a:gd name="T40" fmla="*/ 784 w 1220"/>
                <a:gd name="T41" fmla="*/ 298 h 1886"/>
                <a:gd name="T42" fmla="*/ 883 w 1220"/>
                <a:gd name="T43" fmla="*/ 338 h 1886"/>
                <a:gd name="T44" fmla="*/ 913 w 1220"/>
                <a:gd name="T45" fmla="*/ 458 h 1886"/>
                <a:gd name="T46" fmla="*/ 1052 w 1220"/>
                <a:gd name="T47" fmla="*/ 615 h 1886"/>
                <a:gd name="T48" fmla="*/ 1210 w 1220"/>
                <a:gd name="T49" fmla="*/ 476 h 1886"/>
                <a:gd name="T50" fmla="*/ 1091 w 1220"/>
                <a:gd name="T51" fmla="*/ 123 h 1886"/>
                <a:gd name="T52" fmla="*/ 1091 w 1220"/>
                <a:gd name="T53" fmla="*/ 123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20" h="1886">
                  <a:moveTo>
                    <a:pt x="1091" y="123"/>
                  </a:moveTo>
                  <a:cubicBezTo>
                    <a:pt x="1038" y="67"/>
                    <a:pt x="942" y="0"/>
                    <a:pt x="784" y="0"/>
                  </a:cubicBezTo>
                  <a:cubicBezTo>
                    <a:pt x="663" y="0"/>
                    <a:pt x="447" y="51"/>
                    <a:pt x="362" y="391"/>
                  </a:cubicBezTo>
                  <a:cubicBezTo>
                    <a:pt x="330" y="518"/>
                    <a:pt x="321" y="661"/>
                    <a:pt x="318" y="794"/>
                  </a:cubicBezTo>
                  <a:lnTo>
                    <a:pt x="149" y="794"/>
                  </a:lnTo>
                  <a:cubicBezTo>
                    <a:pt x="66" y="794"/>
                    <a:pt x="0" y="861"/>
                    <a:pt x="0" y="943"/>
                  </a:cubicBezTo>
                  <a:cubicBezTo>
                    <a:pt x="0" y="1025"/>
                    <a:pt x="66" y="1092"/>
                    <a:pt x="149" y="1092"/>
                  </a:cubicBezTo>
                  <a:lnTo>
                    <a:pt x="312" y="1092"/>
                  </a:lnTo>
                  <a:cubicBezTo>
                    <a:pt x="285" y="1440"/>
                    <a:pt x="175" y="1668"/>
                    <a:pt x="174" y="1670"/>
                  </a:cubicBezTo>
                  <a:cubicBezTo>
                    <a:pt x="126" y="1768"/>
                    <a:pt x="199" y="1886"/>
                    <a:pt x="307" y="1886"/>
                  </a:cubicBezTo>
                  <a:lnTo>
                    <a:pt x="943" y="1886"/>
                  </a:lnTo>
                  <a:cubicBezTo>
                    <a:pt x="1025" y="1886"/>
                    <a:pt x="1092" y="1819"/>
                    <a:pt x="1092" y="1737"/>
                  </a:cubicBezTo>
                  <a:cubicBezTo>
                    <a:pt x="1092" y="1655"/>
                    <a:pt x="1025" y="1588"/>
                    <a:pt x="943" y="1588"/>
                  </a:cubicBezTo>
                  <a:lnTo>
                    <a:pt x="522" y="1588"/>
                  </a:lnTo>
                  <a:cubicBezTo>
                    <a:pt x="559" y="1465"/>
                    <a:pt x="597" y="1295"/>
                    <a:pt x="610" y="1092"/>
                  </a:cubicBezTo>
                  <a:lnTo>
                    <a:pt x="784" y="1092"/>
                  </a:lnTo>
                  <a:cubicBezTo>
                    <a:pt x="866" y="1092"/>
                    <a:pt x="933" y="1025"/>
                    <a:pt x="933" y="943"/>
                  </a:cubicBezTo>
                  <a:cubicBezTo>
                    <a:pt x="933" y="861"/>
                    <a:pt x="866" y="794"/>
                    <a:pt x="784" y="794"/>
                  </a:cubicBezTo>
                  <a:lnTo>
                    <a:pt x="616" y="794"/>
                  </a:lnTo>
                  <a:cubicBezTo>
                    <a:pt x="619" y="679"/>
                    <a:pt x="626" y="560"/>
                    <a:pt x="650" y="463"/>
                  </a:cubicBezTo>
                  <a:cubicBezTo>
                    <a:pt x="692" y="298"/>
                    <a:pt x="752" y="298"/>
                    <a:pt x="784" y="298"/>
                  </a:cubicBezTo>
                  <a:cubicBezTo>
                    <a:pt x="821" y="298"/>
                    <a:pt x="860" y="305"/>
                    <a:pt x="883" y="338"/>
                  </a:cubicBezTo>
                  <a:cubicBezTo>
                    <a:pt x="906" y="371"/>
                    <a:pt x="915" y="418"/>
                    <a:pt x="913" y="458"/>
                  </a:cubicBezTo>
                  <a:cubicBezTo>
                    <a:pt x="909" y="540"/>
                    <a:pt x="971" y="610"/>
                    <a:pt x="1052" y="615"/>
                  </a:cubicBezTo>
                  <a:cubicBezTo>
                    <a:pt x="1134" y="620"/>
                    <a:pt x="1205" y="558"/>
                    <a:pt x="1210" y="476"/>
                  </a:cubicBezTo>
                  <a:cubicBezTo>
                    <a:pt x="1212" y="454"/>
                    <a:pt x="1220" y="260"/>
                    <a:pt x="1091" y="123"/>
                  </a:cubicBezTo>
                  <a:close/>
                  <a:moveTo>
                    <a:pt x="1091" y="1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4" name="Freeform 114">
              <a:extLst>
                <a:ext uri="{FF2B5EF4-FFF2-40B4-BE49-F238E27FC236}">
                  <a16:creationId xmlns:a16="http://schemas.microsoft.com/office/drawing/2014/main" id="{A957799D-0F81-15EE-1181-8BFA871FDF31}"/>
                </a:ext>
              </a:extLst>
            </p:cNvPr>
            <p:cNvSpPr>
              <a:spLocks noEditPoints="1"/>
            </p:cNvSpPr>
            <p:nvPr/>
          </p:nvSpPr>
          <p:spPr bwMode="auto">
            <a:xfrm>
              <a:off x="896938" y="3698875"/>
              <a:ext cx="57150" cy="95250"/>
            </a:xfrm>
            <a:custGeom>
              <a:avLst/>
              <a:gdLst>
                <a:gd name="T0" fmla="*/ 1398 w 1440"/>
                <a:gd name="T1" fmla="*/ 740 h 2422"/>
                <a:gd name="T2" fmla="*/ 952 w 1440"/>
                <a:gd name="T3" fmla="*/ 75 h 2422"/>
                <a:gd name="T4" fmla="*/ 801 w 1440"/>
                <a:gd name="T5" fmla="*/ 11 h 2422"/>
                <a:gd name="T6" fmla="*/ 722 w 1440"/>
                <a:gd name="T7" fmla="*/ 54 h 2422"/>
                <a:gd name="T8" fmla="*/ 658 w 1440"/>
                <a:gd name="T9" fmla="*/ 114 h 2422"/>
                <a:gd name="T10" fmla="*/ 60 w 1440"/>
                <a:gd name="T11" fmla="*/ 685 h 2422"/>
                <a:gd name="T12" fmla="*/ 56 w 1440"/>
                <a:gd name="T13" fmla="*/ 896 h 2422"/>
                <a:gd name="T14" fmla="*/ 266 w 1440"/>
                <a:gd name="T15" fmla="*/ 900 h 2422"/>
                <a:gd name="T16" fmla="*/ 536 w 1440"/>
                <a:gd name="T17" fmla="*/ 642 h 2422"/>
                <a:gd name="T18" fmla="*/ 501 w 1440"/>
                <a:gd name="T19" fmla="*/ 1140 h 2422"/>
                <a:gd name="T20" fmla="*/ 699 w 1440"/>
                <a:gd name="T21" fmla="*/ 2301 h 2422"/>
                <a:gd name="T22" fmla="*/ 899 w 1440"/>
                <a:gd name="T23" fmla="*/ 2388 h 2422"/>
                <a:gd name="T24" fmla="*/ 980 w 1440"/>
                <a:gd name="T25" fmla="*/ 2202 h 2422"/>
                <a:gd name="T26" fmla="*/ 799 w 1440"/>
                <a:gd name="T27" fmla="*/ 1140 h 2422"/>
                <a:gd name="T28" fmla="*/ 867 w 1440"/>
                <a:gd name="T29" fmla="*/ 482 h 2422"/>
                <a:gd name="T30" fmla="*/ 1151 w 1440"/>
                <a:gd name="T31" fmla="*/ 905 h 2422"/>
                <a:gd name="T32" fmla="*/ 1371 w 1440"/>
                <a:gd name="T33" fmla="*/ 936 h 2422"/>
                <a:gd name="T34" fmla="*/ 1398 w 1440"/>
                <a:gd name="T35" fmla="*/ 740 h 2422"/>
                <a:gd name="T36" fmla="*/ 1398 w 1440"/>
                <a:gd name="T37" fmla="*/ 740 h 2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0" h="2422">
                  <a:moveTo>
                    <a:pt x="1398" y="740"/>
                  </a:moveTo>
                  <a:lnTo>
                    <a:pt x="952" y="75"/>
                  </a:lnTo>
                  <a:cubicBezTo>
                    <a:pt x="919" y="26"/>
                    <a:pt x="858" y="0"/>
                    <a:pt x="801" y="11"/>
                  </a:cubicBezTo>
                  <a:cubicBezTo>
                    <a:pt x="770" y="17"/>
                    <a:pt x="746" y="35"/>
                    <a:pt x="722" y="54"/>
                  </a:cubicBezTo>
                  <a:cubicBezTo>
                    <a:pt x="698" y="71"/>
                    <a:pt x="673" y="88"/>
                    <a:pt x="658" y="114"/>
                  </a:cubicBezTo>
                  <a:lnTo>
                    <a:pt x="60" y="685"/>
                  </a:lnTo>
                  <a:cubicBezTo>
                    <a:pt x="2" y="741"/>
                    <a:pt x="0" y="837"/>
                    <a:pt x="56" y="896"/>
                  </a:cubicBezTo>
                  <a:cubicBezTo>
                    <a:pt x="112" y="954"/>
                    <a:pt x="207" y="956"/>
                    <a:pt x="266" y="900"/>
                  </a:cubicBezTo>
                  <a:lnTo>
                    <a:pt x="536" y="642"/>
                  </a:lnTo>
                  <a:cubicBezTo>
                    <a:pt x="513" y="807"/>
                    <a:pt x="501" y="973"/>
                    <a:pt x="501" y="1140"/>
                  </a:cubicBezTo>
                  <a:cubicBezTo>
                    <a:pt x="501" y="1538"/>
                    <a:pt x="567" y="1929"/>
                    <a:pt x="699" y="2301"/>
                  </a:cubicBezTo>
                  <a:cubicBezTo>
                    <a:pt x="727" y="2382"/>
                    <a:pt x="821" y="2422"/>
                    <a:pt x="899" y="2388"/>
                  </a:cubicBezTo>
                  <a:cubicBezTo>
                    <a:pt x="970" y="2357"/>
                    <a:pt x="1005" y="2274"/>
                    <a:pt x="980" y="2202"/>
                  </a:cubicBezTo>
                  <a:cubicBezTo>
                    <a:pt x="859" y="1862"/>
                    <a:pt x="799" y="1504"/>
                    <a:pt x="799" y="1140"/>
                  </a:cubicBezTo>
                  <a:cubicBezTo>
                    <a:pt x="799" y="918"/>
                    <a:pt x="822" y="697"/>
                    <a:pt x="867" y="482"/>
                  </a:cubicBezTo>
                  <a:lnTo>
                    <a:pt x="1151" y="905"/>
                  </a:lnTo>
                  <a:cubicBezTo>
                    <a:pt x="1200" y="978"/>
                    <a:pt x="1304" y="993"/>
                    <a:pt x="1371" y="936"/>
                  </a:cubicBezTo>
                  <a:cubicBezTo>
                    <a:pt x="1428" y="888"/>
                    <a:pt x="1440" y="802"/>
                    <a:pt x="1398" y="740"/>
                  </a:cubicBezTo>
                  <a:close/>
                  <a:moveTo>
                    <a:pt x="1398" y="74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5" name="Freeform 115">
              <a:extLst>
                <a:ext uri="{FF2B5EF4-FFF2-40B4-BE49-F238E27FC236}">
                  <a16:creationId xmlns:a16="http://schemas.microsoft.com/office/drawing/2014/main" id="{511C43EB-F665-A90E-E715-61A3DA13E6F7}"/>
                </a:ext>
              </a:extLst>
            </p:cNvPr>
            <p:cNvSpPr>
              <a:spLocks noEditPoints="1"/>
            </p:cNvSpPr>
            <p:nvPr/>
          </p:nvSpPr>
          <p:spPr bwMode="auto">
            <a:xfrm>
              <a:off x="1046163" y="3608388"/>
              <a:ext cx="111125" cy="55563"/>
            </a:xfrm>
            <a:custGeom>
              <a:avLst/>
              <a:gdLst>
                <a:gd name="T0" fmla="*/ 2690 w 2839"/>
                <a:gd name="T1" fmla="*/ 477 h 1410"/>
                <a:gd name="T2" fmla="*/ 2541 w 2839"/>
                <a:gd name="T3" fmla="*/ 626 h 1410"/>
                <a:gd name="T4" fmla="*/ 2541 w 2839"/>
                <a:gd name="T5" fmla="*/ 952 h 1410"/>
                <a:gd name="T6" fmla="*/ 149 w 2839"/>
                <a:gd name="T7" fmla="*/ 0 h 1410"/>
                <a:gd name="T8" fmla="*/ 0 w 2839"/>
                <a:gd name="T9" fmla="*/ 149 h 1410"/>
                <a:gd name="T10" fmla="*/ 149 w 2839"/>
                <a:gd name="T11" fmla="*/ 298 h 1410"/>
                <a:gd name="T12" fmla="*/ 2276 w 2839"/>
                <a:gd name="T13" fmla="*/ 1112 h 1410"/>
                <a:gd name="T14" fmla="*/ 2055 w 2839"/>
                <a:gd name="T15" fmla="*/ 1112 h 1410"/>
                <a:gd name="T16" fmla="*/ 1906 w 2839"/>
                <a:gd name="T17" fmla="*/ 1261 h 1410"/>
                <a:gd name="T18" fmla="*/ 2055 w 2839"/>
                <a:gd name="T19" fmla="*/ 1410 h 1410"/>
                <a:gd name="T20" fmla="*/ 2690 w 2839"/>
                <a:gd name="T21" fmla="*/ 1410 h 1410"/>
                <a:gd name="T22" fmla="*/ 2839 w 2839"/>
                <a:gd name="T23" fmla="*/ 1261 h 1410"/>
                <a:gd name="T24" fmla="*/ 2839 w 2839"/>
                <a:gd name="T25" fmla="*/ 626 h 1410"/>
                <a:gd name="T26" fmla="*/ 2690 w 2839"/>
                <a:gd name="T27" fmla="*/ 477 h 1410"/>
                <a:gd name="T28" fmla="*/ 2690 w 2839"/>
                <a:gd name="T29" fmla="*/ 477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39" h="1410">
                  <a:moveTo>
                    <a:pt x="2690" y="477"/>
                  </a:moveTo>
                  <a:cubicBezTo>
                    <a:pt x="2608" y="477"/>
                    <a:pt x="2541" y="544"/>
                    <a:pt x="2541" y="626"/>
                  </a:cubicBezTo>
                  <a:lnTo>
                    <a:pt x="2541" y="952"/>
                  </a:lnTo>
                  <a:cubicBezTo>
                    <a:pt x="1892" y="337"/>
                    <a:pt x="1048" y="0"/>
                    <a:pt x="149" y="0"/>
                  </a:cubicBezTo>
                  <a:cubicBezTo>
                    <a:pt x="67" y="0"/>
                    <a:pt x="0" y="67"/>
                    <a:pt x="0" y="149"/>
                  </a:cubicBezTo>
                  <a:cubicBezTo>
                    <a:pt x="0" y="232"/>
                    <a:pt x="67" y="298"/>
                    <a:pt x="149" y="298"/>
                  </a:cubicBezTo>
                  <a:cubicBezTo>
                    <a:pt x="943" y="298"/>
                    <a:pt x="1691" y="586"/>
                    <a:pt x="2276" y="1112"/>
                  </a:cubicBezTo>
                  <a:lnTo>
                    <a:pt x="2055" y="1112"/>
                  </a:lnTo>
                  <a:cubicBezTo>
                    <a:pt x="1973" y="1112"/>
                    <a:pt x="1906" y="1179"/>
                    <a:pt x="1906" y="1261"/>
                  </a:cubicBezTo>
                  <a:cubicBezTo>
                    <a:pt x="1906" y="1343"/>
                    <a:pt x="1973" y="1410"/>
                    <a:pt x="2055" y="1410"/>
                  </a:cubicBezTo>
                  <a:lnTo>
                    <a:pt x="2690" y="1410"/>
                  </a:lnTo>
                  <a:cubicBezTo>
                    <a:pt x="2772" y="1410"/>
                    <a:pt x="2839" y="1343"/>
                    <a:pt x="2839" y="1261"/>
                  </a:cubicBezTo>
                  <a:lnTo>
                    <a:pt x="2839" y="626"/>
                  </a:lnTo>
                  <a:cubicBezTo>
                    <a:pt x="2839" y="544"/>
                    <a:pt x="2772" y="477"/>
                    <a:pt x="2690" y="477"/>
                  </a:cubicBezTo>
                  <a:close/>
                  <a:moveTo>
                    <a:pt x="2690" y="47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6" name="Freeform 116">
              <a:extLst>
                <a:ext uri="{FF2B5EF4-FFF2-40B4-BE49-F238E27FC236}">
                  <a16:creationId xmlns:a16="http://schemas.microsoft.com/office/drawing/2014/main" id="{3D85EA2C-1DF0-68F9-62DC-720AD4BF75DD}"/>
                </a:ext>
              </a:extLst>
            </p:cNvPr>
            <p:cNvSpPr>
              <a:spLocks noEditPoints="1"/>
            </p:cNvSpPr>
            <p:nvPr/>
          </p:nvSpPr>
          <p:spPr bwMode="auto">
            <a:xfrm>
              <a:off x="1063625" y="3824288"/>
              <a:ext cx="92075" cy="68263"/>
            </a:xfrm>
            <a:custGeom>
              <a:avLst/>
              <a:gdLst>
                <a:gd name="T0" fmla="*/ 2278 w 2345"/>
                <a:gd name="T1" fmla="*/ 55 h 1764"/>
                <a:gd name="T2" fmla="*/ 2068 w 2345"/>
                <a:gd name="T3" fmla="*/ 67 h 1764"/>
                <a:gd name="T4" fmla="*/ 457 w 2345"/>
                <a:gd name="T5" fmla="*/ 1037 h 1764"/>
                <a:gd name="T6" fmla="*/ 620 w 2345"/>
                <a:gd name="T7" fmla="*/ 709 h 1764"/>
                <a:gd name="T8" fmla="*/ 554 w 2345"/>
                <a:gd name="T9" fmla="*/ 509 h 1764"/>
                <a:gd name="T10" fmla="*/ 354 w 2345"/>
                <a:gd name="T11" fmla="*/ 576 h 1764"/>
                <a:gd name="T12" fmla="*/ 36 w 2345"/>
                <a:gd name="T13" fmla="*/ 1211 h 1764"/>
                <a:gd name="T14" fmla="*/ 103 w 2345"/>
                <a:gd name="T15" fmla="*/ 1411 h 1764"/>
                <a:gd name="T16" fmla="*/ 738 w 2345"/>
                <a:gd name="T17" fmla="*/ 1728 h 1764"/>
                <a:gd name="T18" fmla="*/ 936 w 2345"/>
                <a:gd name="T19" fmla="*/ 1666 h 1764"/>
                <a:gd name="T20" fmla="*/ 871 w 2345"/>
                <a:gd name="T21" fmla="*/ 1462 h 1764"/>
                <a:gd name="T22" fmla="*/ 575 w 2345"/>
                <a:gd name="T23" fmla="*/ 1314 h 1764"/>
                <a:gd name="T24" fmla="*/ 2290 w 2345"/>
                <a:gd name="T25" fmla="*/ 266 h 1764"/>
                <a:gd name="T26" fmla="*/ 2278 w 2345"/>
                <a:gd name="T27" fmla="*/ 55 h 1764"/>
                <a:gd name="T28" fmla="*/ 2278 w 2345"/>
                <a:gd name="T29" fmla="*/ 55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45" h="1764">
                  <a:moveTo>
                    <a:pt x="2278" y="55"/>
                  </a:moveTo>
                  <a:cubicBezTo>
                    <a:pt x="2217" y="0"/>
                    <a:pt x="2123" y="6"/>
                    <a:pt x="2068" y="67"/>
                  </a:cubicBezTo>
                  <a:cubicBezTo>
                    <a:pt x="1641" y="544"/>
                    <a:pt x="1074" y="884"/>
                    <a:pt x="457" y="1037"/>
                  </a:cubicBezTo>
                  <a:lnTo>
                    <a:pt x="620" y="709"/>
                  </a:lnTo>
                  <a:cubicBezTo>
                    <a:pt x="657" y="636"/>
                    <a:pt x="627" y="546"/>
                    <a:pt x="554" y="509"/>
                  </a:cubicBezTo>
                  <a:cubicBezTo>
                    <a:pt x="480" y="473"/>
                    <a:pt x="391" y="502"/>
                    <a:pt x="354" y="576"/>
                  </a:cubicBezTo>
                  <a:lnTo>
                    <a:pt x="36" y="1211"/>
                  </a:lnTo>
                  <a:cubicBezTo>
                    <a:pt x="0" y="1285"/>
                    <a:pt x="30" y="1374"/>
                    <a:pt x="103" y="1411"/>
                  </a:cubicBezTo>
                  <a:lnTo>
                    <a:pt x="738" y="1728"/>
                  </a:lnTo>
                  <a:cubicBezTo>
                    <a:pt x="809" y="1764"/>
                    <a:pt x="898" y="1735"/>
                    <a:pt x="936" y="1666"/>
                  </a:cubicBezTo>
                  <a:cubicBezTo>
                    <a:pt x="975" y="1594"/>
                    <a:pt x="945" y="1499"/>
                    <a:pt x="871" y="1462"/>
                  </a:cubicBezTo>
                  <a:lnTo>
                    <a:pt x="575" y="1314"/>
                  </a:lnTo>
                  <a:cubicBezTo>
                    <a:pt x="1231" y="1142"/>
                    <a:pt x="1834" y="775"/>
                    <a:pt x="2290" y="266"/>
                  </a:cubicBezTo>
                  <a:cubicBezTo>
                    <a:pt x="2345" y="204"/>
                    <a:pt x="2339" y="110"/>
                    <a:pt x="2278" y="55"/>
                  </a:cubicBezTo>
                  <a:close/>
                  <a:moveTo>
                    <a:pt x="2278" y="5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7" name="Grupo 436">
            <a:extLst>
              <a:ext uri="{FF2B5EF4-FFF2-40B4-BE49-F238E27FC236}">
                <a16:creationId xmlns:a16="http://schemas.microsoft.com/office/drawing/2014/main" id="{2F4A800E-AF1F-E4B9-6AAB-8CAEC6798942}"/>
              </a:ext>
            </a:extLst>
          </p:cNvPr>
          <p:cNvGrpSpPr/>
          <p:nvPr/>
        </p:nvGrpSpPr>
        <p:grpSpPr>
          <a:xfrm>
            <a:off x="2409825" y="3562350"/>
            <a:ext cx="396875" cy="363538"/>
            <a:chOff x="2409825" y="3562350"/>
            <a:chExt cx="396875" cy="363538"/>
          </a:xfrm>
          <a:solidFill>
            <a:schemeClr val="tx1"/>
          </a:solidFill>
        </p:grpSpPr>
        <p:sp>
          <p:nvSpPr>
            <p:cNvPr id="317" name="Freeform 117">
              <a:extLst>
                <a:ext uri="{FF2B5EF4-FFF2-40B4-BE49-F238E27FC236}">
                  <a16:creationId xmlns:a16="http://schemas.microsoft.com/office/drawing/2014/main" id="{4576C715-4470-5ECC-155A-44611EEB57E7}"/>
                </a:ext>
              </a:extLst>
            </p:cNvPr>
            <p:cNvSpPr>
              <a:spLocks noEditPoints="1"/>
            </p:cNvSpPr>
            <p:nvPr/>
          </p:nvSpPr>
          <p:spPr bwMode="auto">
            <a:xfrm>
              <a:off x="2409825" y="3746500"/>
              <a:ext cx="396875" cy="179388"/>
            </a:xfrm>
            <a:custGeom>
              <a:avLst/>
              <a:gdLst>
                <a:gd name="T0" fmla="*/ 9390 w 10234"/>
                <a:gd name="T1" fmla="*/ 13 h 4591"/>
                <a:gd name="T2" fmla="*/ 8803 w 10234"/>
                <a:gd name="T3" fmla="*/ 295 h 4591"/>
                <a:gd name="T4" fmla="*/ 7802 w 10234"/>
                <a:gd name="T5" fmla="*/ 255 h 4591"/>
                <a:gd name="T6" fmla="*/ 7294 w 10234"/>
                <a:gd name="T7" fmla="*/ 71 h 4591"/>
                <a:gd name="T8" fmla="*/ 5955 w 10234"/>
                <a:gd name="T9" fmla="*/ 1271 h 4591"/>
                <a:gd name="T10" fmla="*/ 149 w 10234"/>
                <a:gd name="T11" fmla="*/ 344 h 4591"/>
                <a:gd name="T12" fmla="*/ 149 w 10234"/>
                <a:gd name="T13" fmla="*/ 643 h 4591"/>
                <a:gd name="T14" fmla="*/ 6388 w 10234"/>
                <a:gd name="T15" fmla="*/ 1772 h 4591"/>
                <a:gd name="T16" fmla="*/ 6722 w 10234"/>
                <a:gd name="T17" fmla="*/ 2387 h 4591"/>
                <a:gd name="T18" fmla="*/ 6112 w 10234"/>
                <a:gd name="T19" fmla="*/ 2707 h 4591"/>
                <a:gd name="T20" fmla="*/ 4481 w 10234"/>
                <a:gd name="T21" fmla="*/ 2258 h 4591"/>
                <a:gd name="T22" fmla="*/ 4402 w 10234"/>
                <a:gd name="T23" fmla="*/ 2545 h 4591"/>
                <a:gd name="T24" fmla="*/ 6622 w 10234"/>
                <a:gd name="T25" fmla="*/ 2937 h 4591"/>
                <a:gd name="T26" fmla="*/ 7041 w 10234"/>
                <a:gd name="T27" fmla="*/ 2277 h 4591"/>
                <a:gd name="T28" fmla="*/ 7577 w 10234"/>
                <a:gd name="T29" fmla="*/ 2179 h 4591"/>
                <a:gd name="T30" fmla="*/ 9369 w 10234"/>
                <a:gd name="T31" fmla="*/ 311 h 4591"/>
                <a:gd name="T32" fmla="*/ 9631 w 10234"/>
                <a:gd name="T33" fmla="*/ 1235 h 4591"/>
                <a:gd name="T34" fmla="*/ 5366 w 10234"/>
                <a:gd name="T35" fmla="*/ 4237 h 4591"/>
                <a:gd name="T36" fmla="*/ 2274 w 10234"/>
                <a:gd name="T37" fmla="*/ 3059 h 4591"/>
                <a:gd name="T38" fmla="*/ 149 w 10234"/>
                <a:gd name="T39" fmla="*/ 3047 h 4591"/>
                <a:gd name="T40" fmla="*/ 149 w 10234"/>
                <a:gd name="T41" fmla="*/ 3345 h 4591"/>
                <a:gd name="T42" fmla="*/ 4976 w 10234"/>
                <a:gd name="T43" fmla="*/ 4520 h 4591"/>
                <a:gd name="T44" fmla="*/ 8483 w 10234"/>
                <a:gd name="T45" fmla="*/ 3011 h 4591"/>
                <a:gd name="T46" fmla="*/ 9849 w 10234"/>
                <a:gd name="T47" fmla="*/ 1438 h 4591"/>
                <a:gd name="T48" fmla="*/ 6658 w 10234"/>
                <a:gd name="T49" fmla="*/ 1567 h 4591"/>
                <a:gd name="T50" fmla="*/ 6246 w 10234"/>
                <a:gd name="T51" fmla="*/ 1389 h 4591"/>
                <a:gd name="T52" fmla="*/ 7294 w 10234"/>
                <a:gd name="T53" fmla="*/ 370 h 4591"/>
                <a:gd name="T54" fmla="*/ 7600 w 10234"/>
                <a:gd name="T55" fmla="*/ 476 h 4591"/>
                <a:gd name="T56" fmla="*/ 7386 w 10234"/>
                <a:gd name="T57" fmla="*/ 1941 h 4591"/>
                <a:gd name="T58" fmla="*/ 6881 w 10234"/>
                <a:gd name="T59" fmla="*/ 1766 h 4591"/>
                <a:gd name="T60" fmla="*/ 8276 w 10234"/>
                <a:gd name="T61" fmla="*/ 370 h 4591"/>
                <a:gd name="T62" fmla="*/ 7386 w 10234"/>
                <a:gd name="T63" fmla="*/ 1941 h 4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34" h="4591">
                  <a:moveTo>
                    <a:pt x="10008" y="362"/>
                  </a:moveTo>
                  <a:cubicBezTo>
                    <a:pt x="9866" y="163"/>
                    <a:pt x="9629" y="30"/>
                    <a:pt x="9390" y="13"/>
                  </a:cubicBezTo>
                  <a:cubicBezTo>
                    <a:pt x="9194" y="0"/>
                    <a:pt x="9017" y="66"/>
                    <a:pt x="8891" y="200"/>
                  </a:cubicBezTo>
                  <a:cubicBezTo>
                    <a:pt x="8864" y="229"/>
                    <a:pt x="8834" y="261"/>
                    <a:pt x="8803" y="295"/>
                  </a:cubicBezTo>
                  <a:cubicBezTo>
                    <a:pt x="8663" y="168"/>
                    <a:pt x="8481" y="86"/>
                    <a:pt x="8297" y="73"/>
                  </a:cubicBezTo>
                  <a:cubicBezTo>
                    <a:pt x="8103" y="60"/>
                    <a:pt x="7928" y="125"/>
                    <a:pt x="7802" y="255"/>
                  </a:cubicBezTo>
                  <a:cubicBezTo>
                    <a:pt x="7657" y="140"/>
                    <a:pt x="7475" y="72"/>
                    <a:pt x="7297" y="71"/>
                  </a:cubicBezTo>
                  <a:lnTo>
                    <a:pt x="7294" y="71"/>
                  </a:lnTo>
                  <a:cubicBezTo>
                    <a:pt x="7118" y="71"/>
                    <a:pt x="6959" y="138"/>
                    <a:pt x="6845" y="259"/>
                  </a:cubicBezTo>
                  <a:cubicBezTo>
                    <a:pt x="6661" y="453"/>
                    <a:pt x="6362" y="794"/>
                    <a:pt x="5955" y="1271"/>
                  </a:cubicBezTo>
                  <a:cubicBezTo>
                    <a:pt x="5112" y="934"/>
                    <a:pt x="3518" y="344"/>
                    <a:pt x="2693" y="344"/>
                  </a:cubicBezTo>
                  <a:lnTo>
                    <a:pt x="149" y="344"/>
                  </a:lnTo>
                  <a:cubicBezTo>
                    <a:pt x="67" y="344"/>
                    <a:pt x="0" y="411"/>
                    <a:pt x="0" y="493"/>
                  </a:cubicBezTo>
                  <a:cubicBezTo>
                    <a:pt x="0" y="576"/>
                    <a:pt x="67" y="643"/>
                    <a:pt x="149" y="643"/>
                  </a:cubicBezTo>
                  <a:lnTo>
                    <a:pt x="2693" y="643"/>
                  </a:lnTo>
                  <a:cubicBezTo>
                    <a:pt x="3762" y="643"/>
                    <a:pt x="6361" y="1761"/>
                    <a:pt x="6388" y="1772"/>
                  </a:cubicBezTo>
                  <a:cubicBezTo>
                    <a:pt x="6392" y="1774"/>
                    <a:pt x="6397" y="1776"/>
                    <a:pt x="6402" y="1777"/>
                  </a:cubicBezTo>
                  <a:cubicBezTo>
                    <a:pt x="6659" y="1857"/>
                    <a:pt x="6802" y="2131"/>
                    <a:pt x="6722" y="2387"/>
                  </a:cubicBezTo>
                  <a:cubicBezTo>
                    <a:pt x="6683" y="2511"/>
                    <a:pt x="6599" y="2613"/>
                    <a:pt x="6483" y="2673"/>
                  </a:cubicBezTo>
                  <a:cubicBezTo>
                    <a:pt x="6368" y="2734"/>
                    <a:pt x="6237" y="2746"/>
                    <a:pt x="6112" y="2707"/>
                  </a:cubicBezTo>
                  <a:cubicBezTo>
                    <a:pt x="6111" y="2706"/>
                    <a:pt x="6109" y="2706"/>
                    <a:pt x="6107" y="2705"/>
                  </a:cubicBezTo>
                  <a:lnTo>
                    <a:pt x="4481" y="2258"/>
                  </a:lnTo>
                  <a:cubicBezTo>
                    <a:pt x="4403" y="2236"/>
                    <a:pt x="4320" y="2283"/>
                    <a:pt x="4298" y="2362"/>
                  </a:cubicBezTo>
                  <a:cubicBezTo>
                    <a:pt x="4276" y="2440"/>
                    <a:pt x="4324" y="2523"/>
                    <a:pt x="4402" y="2545"/>
                  </a:cubicBezTo>
                  <a:lnTo>
                    <a:pt x="6026" y="2992"/>
                  </a:lnTo>
                  <a:cubicBezTo>
                    <a:pt x="6223" y="3053"/>
                    <a:pt x="6439" y="3033"/>
                    <a:pt x="6622" y="2937"/>
                  </a:cubicBezTo>
                  <a:cubicBezTo>
                    <a:pt x="6808" y="2840"/>
                    <a:pt x="6944" y="2676"/>
                    <a:pt x="7007" y="2476"/>
                  </a:cubicBezTo>
                  <a:cubicBezTo>
                    <a:pt x="7027" y="2410"/>
                    <a:pt x="7038" y="2343"/>
                    <a:pt x="7041" y="2277"/>
                  </a:cubicBezTo>
                  <a:lnTo>
                    <a:pt x="7478" y="2232"/>
                  </a:lnTo>
                  <a:cubicBezTo>
                    <a:pt x="7516" y="2227"/>
                    <a:pt x="7552" y="2209"/>
                    <a:pt x="7577" y="2179"/>
                  </a:cubicBezTo>
                  <a:cubicBezTo>
                    <a:pt x="7587" y="2166"/>
                    <a:pt x="8657" y="882"/>
                    <a:pt x="9108" y="404"/>
                  </a:cubicBezTo>
                  <a:cubicBezTo>
                    <a:pt x="9190" y="318"/>
                    <a:pt x="9295" y="306"/>
                    <a:pt x="9369" y="311"/>
                  </a:cubicBezTo>
                  <a:cubicBezTo>
                    <a:pt x="9520" y="321"/>
                    <a:pt x="9675" y="409"/>
                    <a:pt x="9766" y="536"/>
                  </a:cubicBezTo>
                  <a:cubicBezTo>
                    <a:pt x="9974" y="827"/>
                    <a:pt x="9715" y="1144"/>
                    <a:pt x="9631" y="1235"/>
                  </a:cubicBezTo>
                  <a:cubicBezTo>
                    <a:pt x="9217" y="1679"/>
                    <a:pt x="8458" y="2594"/>
                    <a:pt x="8321" y="2759"/>
                  </a:cubicBezTo>
                  <a:lnTo>
                    <a:pt x="5366" y="4237"/>
                  </a:lnTo>
                  <a:cubicBezTo>
                    <a:pt x="5280" y="4279"/>
                    <a:pt x="5180" y="4283"/>
                    <a:pt x="5092" y="4246"/>
                  </a:cubicBezTo>
                  <a:lnTo>
                    <a:pt x="2274" y="3059"/>
                  </a:lnTo>
                  <a:cubicBezTo>
                    <a:pt x="2255" y="3051"/>
                    <a:pt x="2236" y="3047"/>
                    <a:pt x="2216" y="3047"/>
                  </a:cubicBezTo>
                  <a:lnTo>
                    <a:pt x="149" y="3047"/>
                  </a:lnTo>
                  <a:cubicBezTo>
                    <a:pt x="67" y="3047"/>
                    <a:pt x="0" y="3114"/>
                    <a:pt x="0" y="3196"/>
                  </a:cubicBezTo>
                  <a:cubicBezTo>
                    <a:pt x="0" y="3278"/>
                    <a:pt x="67" y="3345"/>
                    <a:pt x="149" y="3345"/>
                  </a:cubicBezTo>
                  <a:lnTo>
                    <a:pt x="2186" y="3345"/>
                  </a:lnTo>
                  <a:lnTo>
                    <a:pt x="4976" y="4520"/>
                  </a:lnTo>
                  <a:cubicBezTo>
                    <a:pt x="5144" y="4591"/>
                    <a:pt x="5337" y="4584"/>
                    <a:pt x="5499" y="4503"/>
                  </a:cubicBezTo>
                  <a:lnTo>
                    <a:pt x="8483" y="3011"/>
                  </a:lnTo>
                  <a:cubicBezTo>
                    <a:pt x="8501" y="3002"/>
                    <a:pt x="8518" y="2989"/>
                    <a:pt x="8531" y="2973"/>
                  </a:cubicBezTo>
                  <a:cubicBezTo>
                    <a:pt x="8540" y="2962"/>
                    <a:pt x="9409" y="1910"/>
                    <a:pt x="9849" y="1438"/>
                  </a:cubicBezTo>
                  <a:cubicBezTo>
                    <a:pt x="10173" y="1090"/>
                    <a:pt x="10234" y="678"/>
                    <a:pt x="10008" y="362"/>
                  </a:cubicBezTo>
                  <a:close/>
                  <a:moveTo>
                    <a:pt x="6658" y="1567"/>
                  </a:moveTo>
                  <a:cubicBezTo>
                    <a:pt x="6609" y="1538"/>
                    <a:pt x="6556" y="1514"/>
                    <a:pt x="6499" y="1495"/>
                  </a:cubicBezTo>
                  <a:cubicBezTo>
                    <a:pt x="6470" y="1483"/>
                    <a:pt x="6380" y="1444"/>
                    <a:pt x="6246" y="1389"/>
                  </a:cubicBezTo>
                  <a:cubicBezTo>
                    <a:pt x="6613" y="960"/>
                    <a:pt x="6894" y="642"/>
                    <a:pt x="7061" y="464"/>
                  </a:cubicBezTo>
                  <a:cubicBezTo>
                    <a:pt x="7135" y="386"/>
                    <a:pt x="7228" y="370"/>
                    <a:pt x="7294" y="370"/>
                  </a:cubicBezTo>
                  <a:lnTo>
                    <a:pt x="7296" y="370"/>
                  </a:lnTo>
                  <a:cubicBezTo>
                    <a:pt x="7399" y="370"/>
                    <a:pt x="7509" y="409"/>
                    <a:pt x="7600" y="476"/>
                  </a:cubicBezTo>
                  <a:cubicBezTo>
                    <a:pt x="7324" y="783"/>
                    <a:pt x="6959" y="1211"/>
                    <a:pt x="6658" y="1567"/>
                  </a:cubicBezTo>
                  <a:close/>
                  <a:moveTo>
                    <a:pt x="7386" y="1941"/>
                  </a:moveTo>
                  <a:lnTo>
                    <a:pt x="6998" y="1982"/>
                  </a:lnTo>
                  <a:cubicBezTo>
                    <a:pt x="6970" y="1904"/>
                    <a:pt x="6931" y="1831"/>
                    <a:pt x="6881" y="1766"/>
                  </a:cubicBezTo>
                  <a:cubicBezTo>
                    <a:pt x="7205" y="1381"/>
                    <a:pt x="7733" y="763"/>
                    <a:pt x="8015" y="464"/>
                  </a:cubicBezTo>
                  <a:cubicBezTo>
                    <a:pt x="8097" y="378"/>
                    <a:pt x="8202" y="366"/>
                    <a:pt x="8276" y="370"/>
                  </a:cubicBezTo>
                  <a:cubicBezTo>
                    <a:pt x="8393" y="378"/>
                    <a:pt x="8513" y="434"/>
                    <a:pt x="8603" y="517"/>
                  </a:cubicBezTo>
                  <a:cubicBezTo>
                    <a:pt x="8156" y="1022"/>
                    <a:pt x="7547" y="1749"/>
                    <a:pt x="7386" y="1941"/>
                  </a:cubicBezTo>
                  <a:close/>
                  <a:moveTo>
                    <a:pt x="7386" y="19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8" name="Freeform 118">
              <a:extLst>
                <a:ext uri="{FF2B5EF4-FFF2-40B4-BE49-F238E27FC236}">
                  <a16:creationId xmlns:a16="http://schemas.microsoft.com/office/drawing/2014/main" id="{DD6120B2-B6F1-F4A6-E7F4-6EF9E55FE5E6}"/>
                </a:ext>
              </a:extLst>
            </p:cNvPr>
            <p:cNvSpPr>
              <a:spLocks noEditPoints="1"/>
            </p:cNvSpPr>
            <p:nvPr/>
          </p:nvSpPr>
          <p:spPr bwMode="auto">
            <a:xfrm>
              <a:off x="2501900" y="3562350"/>
              <a:ext cx="209550" cy="203200"/>
            </a:xfrm>
            <a:custGeom>
              <a:avLst/>
              <a:gdLst>
                <a:gd name="T0" fmla="*/ 5389 w 5411"/>
                <a:gd name="T1" fmla="*/ 2959 h 5238"/>
                <a:gd name="T2" fmla="*/ 5249 w 5411"/>
                <a:gd name="T3" fmla="*/ 2862 h 5238"/>
                <a:gd name="T4" fmla="*/ 4444 w 5411"/>
                <a:gd name="T5" fmla="*/ 2862 h 5238"/>
                <a:gd name="T6" fmla="*/ 4444 w 5411"/>
                <a:gd name="T7" fmla="*/ 1666 h 5238"/>
                <a:gd name="T8" fmla="*/ 4295 w 5411"/>
                <a:gd name="T9" fmla="*/ 1517 h 5238"/>
                <a:gd name="T10" fmla="*/ 4146 w 5411"/>
                <a:gd name="T11" fmla="*/ 1666 h 5238"/>
                <a:gd name="T12" fmla="*/ 4146 w 5411"/>
                <a:gd name="T13" fmla="*/ 3011 h 5238"/>
                <a:gd name="T14" fmla="*/ 4295 w 5411"/>
                <a:gd name="T15" fmla="*/ 3160 h 5238"/>
                <a:gd name="T16" fmla="*/ 4829 w 5411"/>
                <a:gd name="T17" fmla="*/ 3160 h 5238"/>
                <a:gd name="T18" fmla="*/ 2706 w 5411"/>
                <a:gd name="T19" fmla="*/ 4886 h 5238"/>
                <a:gd name="T20" fmla="*/ 582 w 5411"/>
                <a:gd name="T21" fmla="*/ 3160 h 5238"/>
                <a:gd name="T22" fmla="*/ 1116 w 5411"/>
                <a:gd name="T23" fmla="*/ 3160 h 5238"/>
                <a:gd name="T24" fmla="*/ 1265 w 5411"/>
                <a:gd name="T25" fmla="*/ 3011 h 5238"/>
                <a:gd name="T26" fmla="*/ 1265 w 5411"/>
                <a:gd name="T27" fmla="*/ 298 h 5238"/>
                <a:gd name="T28" fmla="*/ 4146 w 5411"/>
                <a:gd name="T29" fmla="*/ 298 h 5238"/>
                <a:gd name="T30" fmla="*/ 4146 w 5411"/>
                <a:gd name="T31" fmla="*/ 951 h 5238"/>
                <a:gd name="T32" fmla="*/ 4295 w 5411"/>
                <a:gd name="T33" fmla="*/ 1100 h 5238"/>
                <a:gd name="T34" fmla="*/ 4444 w 5411"/>
                <a:gd name="T35" fmla="*/ 951 h 5238"/>
                <a:gd name="T36" fmla="*/ 4444 w 5411"/>
                <a:gd name="T37" fmla="*/ 150 h 5238"/>
                <a:gd name="T38" fmla="*/ 4295 w 5411"/>
                <a:gd name="T39" fmla="*/ 0 h 5238"/>
                <a:gd name="T40" fmla="*/ 1116 w 5411"/>
                <a:gd name="T41" fmla="*/ 0 h 5238"/>
                <a:gd name="T42" fmla="*/ 967 w 5411"/>
                <a:gd name="T43" fmla="*/ 150 h 5238"/>
                <a:gd name="T44" fmla="*/ 967 w 5411"/>
                <a:gd name="T45" fmla="*/ 2862 h 5238"/>
                <a:gd name="T46" fmla="*/ 162 w 5411"/>
                <a:gd name="T47" fmla="*/ 2862 h 5238"/>
                <a:gd name="T48" fmla="*/ 22 w 5411"/>
                <a:gd name="T49" fmla="*/ 2959 h 5238"/>
                <a:gd name="T50" fmla="*/ 68 w 5411"/>
                <a:gd name="T51" fmla="*/ 3127 h 5238"/>
                <a:gd name="T52" fmla="*/ 2612 w 5411"/>
                <a:gd name="T53" fmla="*/ 5193 h 5238"/>
                <a:gd name="T54" fmla="*/ 2799 w 5411"/>
                <a:gd name="T55" fmla="*/ 5193 h 5238"/>
                <a:gd name="T56" fmla="*/ 5343 w 5411"/>
                <a:gd name="T57" fmla="*/ 3127 h 5238"/>
                <a:gd name="T58" fmla="*/ 5389 w 5411"/>
                <a:gd name="T59" fmla="*/ 2959 h 5238"/>
                <a:gd name="T60" fmla="*/ 5389 w 5411"/>
                <a:gd name="T61" fmla="*/ 2959 h 5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11" h="5238">
                  <a:moveTo>
                    <a:pt x="5389" y="2959"/>
                  </a:moveTo>
                  <a:cubicBezTo>
                    <a:pt x="5367" y="2901"/>
                    <a:pt x="5311" y="2862"/>
                    <a:pt x="5249" y="2862"/>
                  </a:cubicBezTo>
                  <a:lnTo>
                    <a:pt x="4444" y="2862"/>
                  </a:lnTo>
                  <a:lnTo>
                    <a:pt x="4444" y="1666"/>
                  </a:lnTo>
                  <a:cubicBezTo>
                    <a:pt x="4444" y="1584"/>
                    <a:pt x="4378" y="1517"/>
                    <a:pt x="4295" y="1517"/>
                  </a:cubicBezTo>
                  <a:cubicBezTo>
                    <a:pt x="4213" y="1517"/>
                    <a:pt x="4146" y="1584"/>
                    <a:pt x="4146" y="1666"/>
                  </a:cubicBezTo>
                  <a:lnTo>
                    <a:pt x="4146" y="3011"/>
                  </a:lnTo>
                  <a:cubicBezTo>
                    <a:pt x="4146" y="3093"/>
                    <a:pt x="4213" y="3160"/>
                    <a:pt x="4295" y="3160"/>
                  </a:cubicBezTo>
                  <a:lnTo>
                    <a:pt x="4829" y="3160"/>
                  </a:lnTo>
                  <a:lnTo>
                    <a:pt x="2706" y="4886"/>
                  </a:lnTo>
                  <a:lnTo>
                    <a:pt x="582" y="3160"/>
                  </a:lnTo>
                  <a:lnTo>
                    <a:pt x="1116" y="3160"/>
                  </a:lnTo>
                  <a:cubicBezTo>
                    <a:pt x="1198" y="3160"/>
                    <a:pt x="1265" y="3093"/>
                    <a:pt x="1265" y="3011"/>
                  </a:cubicBezTo>
                  <a:lnTo>
                    <a:pt x="1265" y="298"/>
                  </a:lnTo>
                  <a:lnTo>
                    <a:pt x="4146" y="298"/>
                  </a:lnTo>
                  <a:lnTo>
                    <a:pt x="4146" y="951"/>
                  </a:lnTo>
                  <a:cubicBezTo>
                    <a:pt x="4146" y="1033"/>
                    <a:pt x="4213" y="1100"/>
                    <a:pt x="4295" y="1100"/>
                  </a:cubicBezTo>
                  <a:cubicBezTo>
                    <a:pt x="4378" y="1100"/>
                    <a:pt x="4444" y="1033"/>
                    <a:pt x="4444" y="951"/>
                  </a:cubicBezTo>
                  <a:lnTo>
                    <a:pt x="4444" y="150"/>
                  </a:lnTo>
                  <a:cubicBezTo>
                    <a:pt x="4444" y="67"/>
                    <a:pt x="4378" y="0"/>
                    <a:pt x="4295" y="0"/>
                  </a:cubicBezTo>
                  <a:lnTo>
                    <a:pt x="1116" y="0"/>
                  </a:lnTo>
                  <a:cubicBezTo>
                    <a:pt x="1033" y="0"/>
                    <a:pt x="967" y="67"/>
                    <a:pt x="967" y="150"/>
                  </a:cubicBezTo>
                  <a:lnTo>
                    <a:pt x="967" y="2862"/>
                  </a:lnTo>
                  <a:lnTo>
                    <a:pt x="162" y="2862"/>
                  </a:lnTo>
                  <a:cubicBezTo>
                    <a:pt x="100" y="2862"/>
                    <a:pt x="44" y="2901"/>
                    <a:pt x="22" y="2959"/>
                  </a:cubicBezTo>
                  <a:cubicBezTo>
                    <a:pt x="0" y="3018"/>
                    <a:pt x="19" y="3087"/>
                    <a:pt x="68" y="3127"/>
                  </a:cubicBezTo>
                  <a:lnTo>
                    <a:pt x="2612" y="5193"/>
                  </a:lnTo>
                  <a:cubicBezTo>
                    <a:pt x="2666" y="5238"/>
                    <a:pt x="2745" y="5238"/>
                    <a:pt x="2799" y="5193"/>
                  </a:cubicBezTo>
                  <a:lnTo>
                    <a:pt x="5343" y="3127"/>
                  </a:lnTo>
                  <a:cubicBezTo>
                    <a:pt x="5392" y="3087"/>
                    <a:pt x="5411" y="3018"/>
                    <a:pt x="5389" y="2959"/>
                  </a:cubicBezTo>
                  <a:close/>
                  <a:moveTo>
                    <a:pt x="5389" y="295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9" name="Freeform 119">
              <a:extLst>
                <a:ext uri="{FF2B5EF4-FFF2-40B4-BE49-F238E27FC236}">
                  <a16:creationId xmlns:a16="http://schemas.microsoft.com/office/drawing/2014/main" id="{645017CE-417F-2426-1B22-79C524358BE3}"/>
                </a:ext>
              </a:extLst>
            </p:cNvPr>
            <p:cNvSpPr>
              <a:spLocks noEditPoints="1"/>
            </p:cNvSpPr>
            <p:nvPr/>
          </p:nvSpPr>
          <p:spPr bwMode="auto">
            <a:xfrm>
              <a:off x="2576513" y="3586163"/>
              <a:ext cx="60325" cy="136525"/>
            </a:xfrm>
            <a:custGeom>
              <a:avLst/>
              <a:gdLst>
                <a:gd name="T0" fmla="*/ 1420 w 1570"/>
                <a:gd name="T1" fmla="*/ 1411 h 3478"/>
                <a:gd name="T2" fmla="*/ 1569 w 1570"/>
                <a:gd name="T3" fmla="*/ 1262 h 3478"/>
                <a:gd name="T4" fmla="*/ 1569 w 1570"/>
                <a:gd name="T5" fmla="*/ 1103 h 3478"/>
                <a:gd name="T6" fmla="*/ 944 w 1570"/>
                <a:gd name="T7" fmla="*/ 477 h 3478"/>
                <a:gd name="T8" fmla="*/ 934 w 1570"/>
                <a:gd name="T9" fmla="*/ 477 h 3478"/>
                <a:gd name="T10" fmla="*/ 934 w 1570"/>
                <a:gd name="T11" fmla="*/ 149 h 3478"/>
                <a:gd name="T12" fmla="*/ 785 w 1570"/>
                <a:gd name="T13" fmla="*/ 0 h 3478"/>
                <a:gd name="T14" fmla="*/ 636 w 1570"/>
                <a:gd name="T15" fmla="*/ 149 h 3478"/>
                <a:gd name="T16" fmla="*/ 636 w 1570"/>
                <a:gd name="T17" fmla="*/ 481 h 3478"/>
                <a:gd name="T18" fmla="*/ 0 w 1570"/>
                <a:gd name="T19" fmla="*/ 1183 h 3478"/>
                <a:gd name="T20" fmla="*/ 705 w 1570"/>
                <a:gd name="T21" fmla="*/ 1888 h 3478"/>
                <a:gd name="T22" fmla="*/ 864 w 1570"/>
                <a:gd name="T23" fmla="*/ 1888 h 3478"/>
                <a:gd name="T24" fmla="*/ 1271 w 1570"/>
                <a:gd name="T25" fmla="*/ 2296 h 3478"/>
                <a:gd name="T26" fmla="*/ 864 w 1570"/>
                <a:gd name="T27" fmla="*/ 2703 h 3478"/>
                <a:gd name="T28" fmla="*/ 626 w 1570"/>
                <a:gd name="T29" fmla="*/ 2703 h 3478"/>
                <a:gd name="T30" fmla="*/ 298 w 1570"/>
                <a:gd name="T31" fmla="*/ 2375 h 3478"/>
                <a:gd name="T32" fmla="*/ 149 w 1570"/>
                <a:gd name="T33" fmla="*/ 2226 h 3478"/>
                <a:gd name="T34" fmla="*/ 0 w 1570"/>
                <a:gd name="T35" fmla="*/ 2375 h 3478"/>
                <a:gd name="T36" fmla="*/ 626 w 1570"/>
                <a:gd name="T37" fmla="*/ 3001 h 3478"/>
                <a:gd name="T38" fmla="*/ 636 w 1570"/>
                <a:gd name="T39" fmla="*/ 3001 h 3478"/>
                <a:gd name="T40" fmla="*/ 636 w 1570"/>
                <a:gd name="T41" fmla="*/ 3329 h 3478"/>
                <a:gd name="T42" fmla="*/ 785 w 1570"/>
                <a:gd name="T43" fmla="*/ 3478 h 3478"/>
                <a:gd name="T44" fmla="*/ 934 w 1570"/>
                <a:gd name="T45" fmla="*/ 3329 h 3478"/>
                <a:gd name="T46" fmla="*/ 934 w 1570"/>
                <a:gd name="T47" fmla="*/ 2998 h 3478"/>
                <a:gd name="T48" fmla="*/ 1570 w 1570"/>
                <a:gd name="T49" fmla="*/ 2296 h 3478"/>
                <a:gd name="T50" fmla="*/ 864 w 1570"/>
                <a:gd name="T51" fmla="*/ 1590 h 3478"/>
                <a:gd name="T52" fmla="*/ 705 w 1570"/>
                <a:gd name="T53" fmla="*/ 1590 h 3478"/>
                <a:gd name="T54" fmla="*/ 298 w 1570"/>
                <a:gd name="T55" fmla="*/ 1183 h 3478"/>
                <a:gd name="T56" fmla="*/ 705 w 1570"/>
                <a:gd name="T57" fmla="*/ 775 h 3478"/>
                <a:gd name="T58" fmla="*/ 943 w 1570"/>
                <a:gd name="T59" fmla="*/ 775 h 3478"/>
                <a:gd name="T60" fmla="*/ 1271 w 1570"/>
                <a:gd name="T61" fmla="*/ 1103 h 3478"/>
                <a:gd name="T62" fmla="*/ 1271 w 1570"/>
                <a:gd name="T63" fmla="*/ 1262 h 3478"/>
                <a:gd name="T64" fmla="*/ 1420 w 1570"/>
                <a:gd name="T65" fmla="*/ 1411 h 3478"/>
                <a:gd name="T66" fmla="*/ 1420 w 1570"/>
                <a:gd name="T67" fmla="*/ 1411 h 3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70" h="3478">
                  <a:moveTo>
                    <a:pt x="1420" y="1411"/>
                  </a:moveTo>
                  <a:cubicBezTo>
                    <a:pt x="1503" y="1411"/>
                    <a:pt x="1569" y="1345"/>
                    <a:pt x="1569" y="1262"/>
                  </a:cubicBezTo>
                  <a:lnTo>
                    <a:pt x="1569" y="1103"/>
                  </a:lnTo>
                  <a:cubicBezTo>
                    <a:pt x="1569" y="758"/>
                    <a:pt x="1289" y="477"/>
                    <a:pt x="944" y="477"/>
                  </a:cubicBezTo>
                  <a:lnTo>
                    <a:pt x="934" y="477"/>
                  </a:lnTo>
                  <a:lnTo>
                    <a:pt x="934" y="149"/>
                  </a:lnTo>
                  <a:cubicBezTo>
                    <a:pt x="934" y="67"/>
                    <a:pt x="867" y="0"/>
                    <a:pt x="785" y="0"/>
                  </a:cubicBezTo>
                  <a:cubicBezTo>
                    <a:pt x="702" y="0"/>
                    <a:pt x="636" y="67"/>
                    <a:pt x="636" y="149"/>
                  </a:cubicBezTo>
                  <a:lnTo>
                    <a:pt x="636" y="481"/>
                  </a:lnTo>
                  <a:cubicBezTo>
                    <a:pt x="279" y="516"/>
                    <a:pt x="0" y="817"/>
                    <a:pt x="0" y="1183"/>
                  </a:cubicBezTo>
                  <a:cubicBezTo>
                    <a:pt x="0" y="1572"/>
                    <a:pt x="316" y="1888"/>
                    <a:pt x="705" y="1888"/>
                  </a:cubicBezTo>
                  <a:lnTo>
                    <a:pt x="864" y="1888"/>
                  </a:lnTo>
                  <a:cubicBezTo>
                    <a:pt x="1089" y="1888"/>
                    <a:pt x="1271" y="2071"/>
                    <a:pt x="1271" y="2296"/>
                  </a:cubicBezTo>
                  <a:cubicBezTo>
                    <a:pt x="1271" y="2520"/>
                    <a:pt x="1089" y="2703"/>
                    <a:pt x="864" y="2703"/>
                  </a:cubicBezTo>
                  <a:lnTo>
                    <a:pt x="626" y="2703"/>
                  </a:lnTo>
                  <a:cubicBezTo>
                    <a:pt x="445" y="2703"/>
                    <a:pt x="298" y="2556"/>
                    <a:pt x="298" y="2375"/>
                  </a:cubicBezTo>
                  <a:cubicBezTo>
                    <a:pt x="298" y="2293"/>
                    <a:pt x="231" y="2226"/>
                    <a:pt x="149" y="2226"/>
                  </a:cubicBezTo>
                  <a:cubicBezTo>
                    <a:pt x="66" y="2226"/>
                    <a:pt x="0" y="2293"/>
                    <a:pt x="0" y="2375"/>
                  </a:cubicBezTo>
                  <a:cubicBezTo>
                    <a:pt x="0" y="2720"/>
                    <a:pt x="280" y="3001"/>
                    <a:pt x="626" y="3001"/>
                  </a:cubicBezTo>
                  <a:lnTo>
                    <a:pt x="636" y="3001"/>
                  </a:lnTo>
                  <a:lnTo>
                    <a:pt x="636" y="3329"/>
                  </a:lnTo>
                  <a:cubicBezTo>
                    <a:pt x="636" y="3411"/>
                    <a:pt x="702" y="3478"/>
                    <a:pt x="785" y="3478"/>
                  </a:cubicBezTo>
                  <a:cubicBezTo>
                    <a:pt x="867" y="3478"/>
                    <a:pt x="934" y="3411"/>
                    <a:pt x="934" y="3329"/>
                  </a:cubicBezTo>
                  <a:lnTo>
                    <a:pt x="934" y="2998"/>
                  </a:lnTo>
                  <a:cubicBezTo>
                    <a:pt x="1290" y="2963"/>
                    <a:pt x="1570" y="2661"/>
                    <a:pt x="1570" y="2296"/>
                  </a:cubicBezTo>
                  <a:cubicBezTo>
                    <a:pt x="1570" y="1907"/>
                    <a:pt x="1253" y="1590"/>
                    <a:pt x="864" y="1590"/>
                  </a:cubicBezTo>
                  <a:lnTo>
                    <a:pt x="705" y="1590"/>
                  </a:lnTo>
                  <a:cubicBezTo>
                    <a:pt x="480" y="1590"/>
                    <a:pt x="298" y="1407"/>
                    <a:pt x="298" y="1183"/>
                  </a:cubicBezTo>
                  <a:cubicBezTo>
                    <a:pt x="298" y="958"/>
                    <a:pt x="480" y="775"/>
                    <a:pt x="705" y="775"/>
                  </a:cubicBezTo>
                  <a:lnTo>
                    <a:pt x="943" y="775"/>
                  </a:lnTo>
                  <a:cubicBezTo>
                    <a:pt x="1124" y="775"/>
                    <a:pt x="1271" y="923"/>
                    <a:pt x="1271" y="1103"/>
                  </a:cubicBezTo>
                  <a:lnTo>
                    <a:pt x="1271" y="1262"/>
                  </a:lnTo>
                  <a:cubicBezTo>
                    <a:pt x="1271" y="1345"/>
                    <a:pt x="1338" y="1411"/>
                    <a:pt x="1420" y="1411"/>
                  </a:cubicBezTo>
                  <a:close/>
                  <a:moveTo>
                    <a:pt x="1420" y="141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4" name="Grupo 433">
            <a:extLst>
              <a:ext uri="{FF2B5EF4-FFF2-40B4-BE49-F238E27FC236}">
                <a16:creationId xmlns:a16="http://schemas.microsoft.com/office/drawing/2014/main" id="{ABB0BB9E-2285-8EB8-204C-2C2D80E474F3}"/>
              </a:ext>
            </a:extLst>
          </p:cNvPr>
          <p:cNvGrpSpPr/>
          <p:nvPr/>
        </p:nvGrpSpPr>
        <p:grpSpPr>
          <a:xfrm>
            <a:off x="7786688" y="2876550"/>
            <a:ext cx="393700" cy="395288"/>
            <a:chOff x="7786688" y="2876550"/>
            <a:chExt cx="393700" cy="395288"/>
          </a:xfrm>
          <a:solidFill>
            <a:schemeClr val="tx1"/>
          </a:solidFill>
        </p:grpSpPr>
        <p:sp>
          <p:nvSpPr>
            <p:cNvPr id="320" name="Freeform 120">
              <a:extLst>
                <a:ext uri="{FF2B5EF4-FFF2-40B4-BE49-F238E27FC236}">
                  <a16:creationId xmlns:a16="http://schemas.microsoft.com/office/drawing/2014/main" id="{890A0ADC-6935-83C7-3DEB-217026E60DBD}"/>
                </a:ext>
              </a:extLst>
            </p:cNvPr>
            <p:cNvSpPr>
              <a:spLocks noEditPoints="1"/>
            </p:cNvSpPr>
            <p:nvPr/>
          </p:nvSpPr>
          <p:spPr bwMode="auto">
            <a:xfrm>
              <a:off x="7996238" y="2876550"/>
              <a:ext cx="184150" cy="247650"/>
            </a:xfrm>
            <a:custGeom>
              <a:avLst/>
              <a:gdLst>
                <a:gd name="T0" fmla="*/ 2365 w 4731"/>
                <a:gd name="T1" fmla="*/ 0 h 6341"/>
                <a:gd name="T2" fmla="*/ 0 w 4731"/>
                <a:gd name="T3" fmla="*/ 2365 h 6341"/>
                <a:gd name="T4" fmla="*/ 2252 w 4731"/>
                <a:gd name="T5" fmla="*/ 6289 h 6341"/>
                <a:gd name="T6" fmla="*/ 2365 w 4731"/>
                <a:gd name="T7" fmla="*/ 6341 h 6341"/>
                <a:gd name="T8" fmla="*/ 2478 w 4731"/>
                <a:gd name="T9" fmla="*/ 6289 h 6341"/>
                <a:gd name="T10" fmla="*/ 4731 w 4731"/>
                <a:gd name="T11" fmla="*/ 2365 h 6341"/>
                <a:gd name="T12" fmla="*/ 2365 w 4731"/>
                <a:gd name="T13" fmla="*/ 0 h 6341"/>
                <a:gd name="T14" fmla="*/ 2365 w 4731"/>
                <a:gd name="T15" fmla="*/ 5961 h 6341"/>
                <a:gd name="T16" fmla="*/ 1378 w 4731"/>
                <a:gd name="T17" fmla="*/ 4652 h 6341"/>
                <a:gd name="T18" fmla="*/ 297 w 4731"/>
                <a:gd name="T19" fmla="*/ 2365 h 6341"/>
                <a:gd name="T20" fmla="*/ 2365 w 4731"/>
                <a:gd name="T21" fmla="*/ 297 h 6341"/>
                <a:gd name="T22" fmla="*/ 4434 w 4731"/>
                <a:gd name="T23" fmla="*/ 2365 h 6341"/>
                <a:gd name="T24" fmla="*/ 3353 w 4731"/>
                <a:gd name="T25" fmla="*/ 4652 h 6341"/>
                <a:gd name="T26" fmla="*/ 2365 w 4731"/>
                <a:gd name="T27" fmla="*/ 5961 h 6341"/>
                <a:gd name="T28" fmla="*/ 2365 w 4731"/>
                <a:gd name="T29" fmla="*/ 5961 h 6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31" h="6341">
                  <a:moveTo>
                    <a:pt x="2365" y="0"/>
                  </a:moveTo>
                  <a:cubicBezTo>
                    <a:pt x="1061" y="0"/>
                    <a:pt x="0" y="1061"/>
                    <a:pt x="0" y="2365"/>
                  </a:cubicBezTo>
                  <a:cubicBezTo>
                    <a:pt x="0" y="3630"/>
                    <a:pt x="2160" y="6181"/>
                    <a:pt x="2252" y="6289"/>
                  </a:cubicBezTo>
                  <a:cubicBezTo>
                    <a:pt x="2281" y="6322"/>
                    <a:pt x="2322" y="6341"/>
                    <a:pt x="2365" y="6341"/>
                  </a:cubicBezTo>
                  <a:cubicBezTo>
                    <a:pt x="2409" y="6341"/>
                    <a:pt x="2450" y="6322"/>
                    <a:pt x="2478" y="6289"/>
                  </a:cubicBezTo>
                  <a:cubicBezTo>
                    <a:pt x="2570" y="6181"/>
                    <a:pt x="4731" y="3630"/>
                    <a:pt x="4731" y="2365"/>
                  </a:cubicBezTo>
                  <a:cubicBezTo>
                    <a:pt x="4731" y="1061"/>
                    <a:pt x="3670" y="0"/>
                    <a:pt x="2365" y="0"/>
                  </a:cubicBezTo>
                  <a:close/>
                  <a:moveTo>
                    <a:pt x="2365" y="5961"/>
                  </a:moveTo>
                  <a:cubicBezTo>
                    <a:pt x="2176" y="5729"/>
                    <a:pt x="1774" y="5228"/>
                    <a:pt x="1378" y="4652"/>
                  </a:cubicBezTo>
                  <a:cubicBezTo>
                    <a:pt x="670" y="3626"/>
                    <a:pt x="297" y="2836"/>
                    <a:pt x="297" y="2365"/>
                  </a:cubicBezTo>
                  <a:cubicBezTo>
                    <a:pt x="297" y="1225"/>
                    <a:pt x="1225" y="297"/>
                    <a:pt x="2365" y="297"/>
                  </a:cubicBezTo>
                  <a:cubicBezTo>
                    <a:pt x="3506" y="297"/>
                    <a:pt x="4434" y="1225"/>
                    <a:pt x="4434" y="2365"/>
                  </a:cubicBezTo>
                  <a:cubicBezTo>
                    <a:pt x="4434" y="2836"/>
                    <a:pt x="4060" y="3626"/>
                    <a:pt x="3353" y="4652"/>
                  </a:cubicBezTo>
                  <a:cubicBezTo>
                    <a:pt x="2956" y="5228"/>
                    <a:pt x="2555" y="5729"/>
                    <a:pt x="2365" y="5961"/>
                  </a:cubicBezTo>
                  <a:close/>
                  <a:moveTo>
                    <a:pt x="2365" y="596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1" name="Freeform 121">
              <a:extLst>
                <a:ext uri="{FF2B5EF4-FFF2-40B4-BE49-F238E27FC236}">
                  <a16:creationId xmlns:a16="http://schemas.microsoft.com/office/drawing/2014/main" id="{97A85921-1EEB-7C78-64E0-2E823A1C8340}"/>
                </a:ext>
              </a:extLst>
            </p:cNvPr>
            <p:cNvSpPr>
              <a:spLocks noEditPoints="1"/>
            </p:cNvSpPr>
            <p:nvPr/>
          </p:nvSpPr>
          <p:spPr bwMode="auto">
            <a:xfrm>
              <a:off x="8021638" y="2901950"/>
              <a:ext cx="134938" cy="134938"/>
            </a:xfrm>
            <a:custGeom>
              <a:avLst/>
              <a:gdLst>
                <a:gd name="T0" fmla="*/ 3198 w 3465"/>
                <a:gd name="T1" fmla="*/ 808 h 3465"/>
                <a:gd name="T2" fmla="*/ 2993 w 3465"/>
                <a:gd name="T3" fmla="*/ 762 h 3465"/>
                <a:gd name="T4" fmla="*/ 2947 w 3465"/>
                <a:gd name="T5" fmla="*/ 967 h 3465"/>
                <a:gd name="T6" fmla="*/ 3168 w 3465"/>
                <a:gd name="T7" fmla="*/ 1732 h 3465"/>
                <a:gd name="T8" fmla="*/ 1732 w 3465"/>
                <a:gd name="T9" fmla="*/ 3168 h 3465"/>
                <a:gd name="T10" fmla="*/ 297 w 3465"/>
                <a:gd name="T11" fmla="*/ 1732 h 3465"/>
                <a:gd name="T12" fmla="*/ 1732 w 3465"/>
                <a:gd name="T13" fmla="*/ 297 h 3465"/>
                <a:gd name="T14" fmla="*/ 2452 w 3465"/>
                <a:gd name="T15" fmla="*/ 490 h 3465"/>
                <a:gd name="T16" fmla="*/ 2654 w 3465"/>
                <a:gd name="T17" fmla="*/ 436 h 3465"/>
                <a:gd name="T18" fmla="*/ 2601 w 3465"/>
                <a:gd name="T19" fmla="*/ 233 h 3465"/>
                <a:gd name="T20" fmla="*/ 1732 w 3465"/>
                <a:gd name="T21" fmla="*/ 0 h 3465"/>
                <a:gd name="T22" fmla="*/ 0 w 3465"/>
                <a:gd name="T23" fmla="*/ 1732 h 3465"/>
                <a:gd name="T24" fmla="*/ 1732 w 3465"/>
                <a:gd name="T25" fmla="*/ 3465 h 3465"/>
                <a:gd name="T26" fmla="*/ 3465 w 3465"/>
                <a:gd name="T27" fmla="*/ 1732 h 3465"/>
                <a:gd name="T28" fmla="*/ 3198 w 3465"/>
                <a:gd name="T29" fmla="*/ 808 h 3465"/>
                <a:gd name="T30" fmla="*/ 3198 w 3465"/>
                <a:gd name="T31" fmla="*/ 808 h 3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65" h="3465">
                  <a:moveTo>
                    <a:pt x="3198" y="808"/>
                  </a:moveTo>
                  <a:cubicBezTo>
                    <a:pt x="3154" y="739"/>
                    <a:pt x="3062" y="718"/>
                    <a:pt x="2993" y="762"/>
                  </a:cubicBezTo>
                  <a:cubicBezTo>
                    <a:pt x="2924" y="806"/>
                    <a:pt x="2903" y="898"/>
                    <a:pt x="2947" y="967"/>
                  </a:cubicBezTo>
                  <a:cubicBezTo>
                    <a:pt x="3091" y="1196"/>
                    <a:pt x="3168" y="1460"/>
                    <a:pt x="3168" y="1732"/>
                  </a:cubicBezTo>
                  <a:cubicBezTo>
                    <a:pt x="3168" y="2524"/>
                    <a:pt x="2524" y="3168"/>
                    <a:pt x="1732" y="3168"/>
                  </a:cubicBezTo>
                  <a:cubicBezTo>
                    <a:pt x="941" y="3168"/>
                    <a:pt x="297" y="2524"/>
                    <a:pt x="297" y="1732"/>
                  </a:cubicBezTo>
                  <a:cubicBezTo>
                    <a:pt x="297" y="941"/>
                    <a:pt x="941" y="297"/>
                    <a:pt x="1732" y="297"/>
                  </a:cubicBezTo>
                  <a:cubicBezTo>
                    <a:pt x="1985" y="297"/>
                    <a:pt x="2234" y="364"/>
                    <a:pt x="2452" y="490"/>
                  </a:cubicBezTo>
                  <a:cubicBezTo>
                    <a:pt x="2521" y="531"/>
                    <a:pt x="2614" y="506"/>
                    <a:pt x="2654" y="436"/>
                  </a:cubicBezTo>
                  <a:cubicBezTo>
                    <a:pt x="2695" y="366"/>
                    <a:pt x="2671" y="274"/>
                    <a:pt x="2601" y="233"/>
                  </a:cubicBezTo>
                  <a:cubicBezTo>
                    <a:pt x="2338" y="81"/>
                    <a:pt x="2038" y="0"/>
                    <a:pt x="1732" y="0"/>
                  </a:cubicBezTo>
                  <a:cubicBezTo>
                    <a:pt x="777" y="0"/>
                    <a:pt x="0" y="777"/>
                    <a:pt x="0" y="1732"/>
                  </a:cubicBezTo>
                  <a:cubicBezTo>
                    <a:pt x="0" y="2688"/>
                    <a:pt x="777" y="3465"/>
                    <a:pt x="1732" y="3465"/>
                  </a:cubicBezTo>
                  <a:cubicBezTo>
                    <a:pt x="2688" y="3465"/>
                    <a:pt x="3465" y="2688"/>
                    <a:pt x="3465" y="1732"/>
                  </a:cubicBezTo>
                  <a:cubicBezTo>
                    <a:pt x="3465" y="1404"/>
                    <a:pt x="3372" y="1085"/>
                    <a:pt x="3198" y="808"/>
                  </a:cubicBezTo>
                  <a:close/>
                  <a:moveTo>
                    <a:pt x="3198" y="80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2" name="Freeform 122">
              <a:extLst>
                <a:ext uri="{FF2B5EF4-FFF2-40B4-BE49-F238E27FC236}">
                  <a16:creationId xmlns:a16="http://schemas.microsoft.com/office/drawing/2014/main" id="{4B842191-5C96-8E2E-85B7-EC8B93AF6AED}"/>
                </a:ext>
              </a:extLst>
            </p:cNvPr>
            <p:cNvSpPr>
              <a:spLocks noEditPoints="1"/>
            </p:cNvSpPr>
            <p:nvPr/>
          </p:nvSpPr>
          <p:spPr bwMode="auto">
            <a:xfrm>
              <a:off x="8067675" y="2922588"/>
              <a:ext cx="42863" cy="92075"/>
            </a:xfrm>
            <a:custGeom>
              <a:avLst/>
              <a:gdLst>
                <a:gd name="T0" fmla="*/ 972 w 1121"/>
                <a:gd name="T1" fmla="*/ 1018 h 2356"/>
                <a:gd name="T2" fmla="*/ 1121 w 1121"/>
                <a:gd name="T3" fmla="*/ 870 h 2356"/>
                <a:gd name="T4" fmla="*/ 1121 w 1121"/>
                <a:gd name="T5" fmla="*/ 767 h 2356"/>
                <a:gd name="T6" fmla="*/ 709 w 1121"/>
                <a:gd name="T7" fmla="*/ 312 h 2356"/>
                <a:gd name="T8" fmla="*/ 709 w 1121"/>
                <a:gd name="T9" fmla="*/ 149 h 2356"/>
                <a:gd name="T10" fmla="*/ 560 w 1121"/>
                <a:gd name="T11" fmla="*/ 0 h 2356"/>
                <a:gd name="T12" fmla="*/ 412 w 1121"/>
                <a:gd name="T13" fmla="*/ 149 h 2356"/>
                <a:gd name="T14" fmla="*/ 412 w 1121"/>
                <a:gd name="T15" fmla="*/ 319 h 2356"/>
                <a:gd name="T16" fmla="*/ 0 w 1121"/>
                <a:gd name="T17" fmla="*/ 818 h 2356"/>
                <a:gd name="T18" fmla="*/ 509 w 1121"/>
                <a:gd name="T19" fmla="*/ 1327 h 2356"/>
                <a:gd name="T20" fmla="*/ 612 w 1121"/>
                <a:gd name="T21" fmla="*/ 1327 h 2356"/>
                <a:gd name="T22" fmla="*/ 824 w 1121"/>
                <a:gd name="T23" fmla="*/ 1539 h 2356"/>
                <a:gd name="T24" fmla="*/ 612 w 1121"/>
                <a:gd name="T25" fmla="*/ 1751 h 2356"/>
                <a:gd name="T26" fmla="*/ 457 w 1121"/>
                <a:gd name="T27" fmla="*/ 1751 h 2356"/>
                <a:gd name="T28" fmla="*/ 297 w 1121"/>
                <a:gd name="T29" fmla="*/ 1590 h 2356"/>
                <a:gd name="T30" fmla="*/ 149 w 1121"/>
                <a:gd name="T31" fmla="*/ 1442 h 2356"/>
                <a:gd name="T32" fmla="*/ 0 w 1121"/>
                <a:gd name="T33" fmla="*/ 1590 h 2356"/>
                <a:gd name="T34" fmla="*/ 412 w 1121"/>
                <a:gd name="T35" fmla="*/ 2045 h 2356"/>
                <a:gd name="T36" fmla="*/ 412 w 1121"/>
                <a:gd name="T37" fmla="*/ 2208 h 2356"/>
                <a:gd name="T38" fmla="*/ 560 w 1121"/>
                <a:gd name="T39" fmla="*/ 2356 h 2356"/>
                <a:gd name="T40" fmla="*/ 709 w 1121"/>
                <a:gd name="T41" fmla="*/ 2208 h 2356"/>
                <a:gd name="T42" fmla="*/ 709 w 1121"/>
                <a:gd name="T43" fmla="*/ 2038 h 2356"/>
                <a:gd name="T44" fmla="*/ 1121 w 1121"/>
                <a:gd name="T45" fmla="*/ 1539 h 2356"/>
                <a:gd name="T46" fmla="*/ 612 w 1121"/>
                <a:gd name="T47" fmla="*/ 1030 h 2356"/>
                <a:gd name="T48" fmla="*/ 509 w 1121"/>
                <a:gd name="T49" fmla="*/ 1030 h 2356"/>
                <a:gd name="T50" fmla="*/ 297 w 1121"/>
                <a:gd name="T51" fmla="*/ 818 h 2356"/>
                <a:gd name="T52" fmla="*/ 509 w 1121"/>
                <a:gd name="T53" fmla="*/ 606 h 2356"/>
                <a:gd name="T54" fmla="*/ 663 w 1121"/>
                <a:gd name="T55" fmla="*/ 606 h 2356"/>
                <a:gd name="T56" fmla="*/ 824 w 1121"/>
                <a:gd name="T57" fmla="*/ 767 h 2356"/>
                <a:gd name="T58" fmla="*/ 824 w 1121"/>
                <a:gd name="T59" fmla="*/ 870 h 2356"/>
                <a:gd name="T60" fmla="*/ 972 w 1121"/>
                <a:gd name="T61" fmla="*/ 1018 h 2356"/>
                <a:gd name="T62" fmla="*/ 972 w 1121"/>
                <a:gd name="T63" fmla="*/ 1018 h 2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1" h="2356">
                  <a:moveTo>
                    <a:pt x="972" y="1018"/>
                  </a:moveTo>
                  <a:cubicBezTo>
                    <a:pt x="1054" y="1018"/>
                    <a:pt x="1121" y="952"/>
                    <a:pt x="1121" y="870"/>
                  </a:cubicBezTo>
                  <a:lnTo>
                    <a:pt x="1121" y="767"/>
                  </a:lnTo>
                  <a:cubicBezTo>
                    <a:pt x="1121" y="530"/>
                    <a:pt x="940" y="335"/>
                    <a:pt x="709" y="312"/>
                  </a:cubicBezTo>
                  <a:lnTo>
                    <a:pt x="709" y="149"/>
                  </a:lnTo>
                  <a:cubicBezTo>
                    <a:pt x="709" y="67"/>
                    <a:pt x="642" y="0"/>
                    <a:pt x="560" y="0"/>
                  </a:cubicBezTo>
                  <a:cubicBezTo>
                    <a:pt x="478" y="0"/>
                    <a:pt x="412" y="67"/>
                    <a:pt x="412" y="149"/>
                  </a:cubicBezTo>
                  <a:lnTo>
                    <a:pt x="412" y="319"/>
                  </a:lnTo>
                  <a:cubicBezTo>
                    <a:pt x="178" y="364"/>
                    <a:pt x="0" y="571"/>
                    <a:pt x="0" y="818"/>
                  </a:cubicBezTo>
                  <a:cubicBezTo>
                    <a:pt x="0" y="1099"/>
                    <a:pt x="228" y="1327"/>
                    <a:pt x="509" y="1327"/>
                  </a:cubicBezTo>
                  <a:lnTo>
                    <a:pt x="612" y="1327"/>
                  </a:lnTo>
                  <a:cubicBezTo>
                    <a:pt x="729" y="1327"/>
                    <a:pt x="824" y="1422"/>
                    <a:pt x="824" y="1539"/>
                  </a:cubicBezTo>
                  <a:cubicBezTo>
                    <a:pt x="824" y="1656"/>
                    <a:pt x="729" y="1751"/>
                    <a:pt x="612" y="1751"/>
                  </a:cubicBezTo>
                  <a:lnTo>
                    <a:pt x="457" y="1751"/>
                  </a:lnTo>
                  <a:cubicBezTo>
                    <a:pt x="369" y="1751"/>
                    <a:pt x="297" y="1679"/>
                    <a:pt x="297" y="1590"/>
                  </a:cubicBezTo>
                  <a:cubicBezTo>
                    <a:pt x="297" y="1508"/>
                    <a:pt x="231" y="1442"/>
                    <a:pt x="149" y="1442"/>
                  </a:cubicBezTo>
                  <a:cubicBezTo>
                    <a:pt x="66" y="1442"/>
                    <a:pt x="0" y="1508"/>
                    <a:pt x="0" y="1590"/>
                  </a:cubicBezTo>
                  <a:cubicBezTo>
                    <a:pt x="0" y="1827"/>
                    <a:pt x="181" y="2022"/>
                    <a:pt x="412" y="2045"/>
                  </a:cubicBezTo>
                  <a:lnTo>
                    <a:pt x="412" y="2208"/>
                  </a:lnTo>
                  <a:cubicBezTo>
                    <a:pt x="412" y="2290"/>
                    <a:pt x="478" y="2356"/>
                    <a:pt x="560" y="2356"/>
                  </a:cubicBezTo>
                  <a:cubicBezTo>
                    <a:pt x="642" y="2356"/>
                    <a:pt x="709" y="2290"/>
                    <a:pt x="709" y="2208"/>
                  </a:cubicBezTo>
                  <a:lnTo>
                    <a:pt x="709" y="2038"/>
                  </a:lnTo>
                  <a:cubicBezTo>
                    <a:pt x="943" y="1993"/>
                    <a:pt x="1121" y="1786"/>
                    <a:pt x="1121" y="1539"/>
                  </a:cubicBezTo>
                  <a:cubicBezTo>
                    <a:pt x="1121" y="1258"/>
                    <a:pt x="892" y="1030"/>
                    <a:pt x="612" y="1030"/>
                  </a:cubicBezTo>
                  <a:lnTo>
                    <a:pt x="509" y="1030"/>
                  </a:lnTo>
                  <a:cubicBezTo>
                    <a:pt x="392" y="1030"/>
                    <a:pt x="297" y="935"/>
                    <a:pt x="297" y="818"/>
                  </a:cubicBezTo>
                  <a:cubicBezTo>
                    <a:pt x="297" y="701"/>
                    <a:pt x="392" y="606"/>
                    <a:pt x="509" y="606"/>
                  </a:cubicBezTo>
                  <a:lnTo>
                    <a:pt x="663" y="606"/>
                  </a:lnTo>
                  <a:cubicBezTo>
                    <a:pt x="752" y="606"/>
                    <a:pt x="824" y="678"/>
                    <a:pt x="824" y="767"/>
                  </a:cubicBezTo>
                  <a:lnTo>
                    <a:pt x="824" y="870"/>
                  </a:lnTo>
                  <a:cubicBezTo>
                    <a:pt x="824" y="952"/>
                    <a:pt x="890" y="1018"/>
                    <a:pt x="972" y="1018"/>
                  </a:cubicBezTo>
                  <a:close/>
                  <a:moveTo>
                    <a:pt x="972" y="101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3" name="Freeform 123">
              <a:extLst>
                <a:ext uri="{FF2B5EF4-FFF2-40B4-BE49-F238E27FC236}">
                  <a16:creationId xmlns:a16="http://schemas.microsoft.com/office/drawing/2014/main" id="{3C19DF6D-041E-C47D-0233-FBF7BB8054AC}"/>
                </a:ext>
              </a:extLst>
            </p:cNvPr>
            <p:cNvSpPr>
              <a:spLocks noEditPoints="1"/>
            </p:cNvSpPr>
            <p:nvPr/>
          </p:nvSpPr>
          <p:spPr bwMode="auto">
            <a:xfrm>
              <a:off x="7786688" y="3068638"/>
              <a:ext cx="160338" cy="203200"/>
            </a:xfrm>
            <a:custGeom>
              <a:avLst/>
              <a:gdLst>
                <a:gd name="T0" fmla="*/ 4098 w 4099"/>
                <a:gd name="T1" fmla="*/ 2216 h 5222"/>
                <a:gd name="T2" fmla="*/ 4059 w 4099"/>
                <a:gd name="T3" fmla="*/ 2122 h 5222"/>
                <a:gd name="T4" fmla="*/ 2159 w 4099"/>
                <a:gd name="T5" fmla="*/ 63 h 5222"/>
                <a:gd name="T6" fmla="*/ 1940 w 4099"/>
                <a:gd name="T7" fmla="*/ 63 h 5222"/>
                <a:gd name="T8" fmla="*/ 40 w 4099"/>
                <a:gd name="T9" fmla="*/ 2122 h 5222"/>
                <a:gd name="T10" fmla="*/ 0 w 4099"/>
                <a:gd name="T11" fmla="*/ 2222 h 5222"/>
                <a:gd name="T12" fmla="*/ 0 w 4099"/>
                <a:gd name="T13" fmla="*/ 5073 h 5222"/>
                <a:gd name="T14" fmla="*/ 149 w 4099"/>
                <a:gd name="T15" fmla="*/ 5222 h 5222"/>
                <a:gd name="T16" fmla="*/ 3950 w 4099"/>
                <a:gd name="T17" fmla="*/ 5222 h 5222"/>
                <a:gd name="T18" fmla="*/ 4099 w 4099"/>
                <a:gd name="T19" fmla="*/ 5073 h 5222"/>
                <a:gd name="T20" fmla="*/ 4099 w 4099"/>
                <a:gd name="T21" fmla="*/ 2222 h 5222"/>
                <a:gd name="T22" fmla="*/ 4098 w 4099"/>
                <a:gd name="T23" fmla="*/ 2216 h 5222"/>
                <a:gd name="T24" fmla="*/ 2050 w 4099"/>
                <a:gd name="T25" fmla="*/ 382 h 5222"/>
                <a:gd name="T26" fmla="*/ 3611 w 4099"/>
                <a:gd name="T27" fmla="*/ 2074 h 5222"/>
                <a:gd name="T28" fmla="*/ 488 w 4099"/>
                <a:gd name="T29" fmla="*/ 2074 h 5222"/>
                <a:gd name="T30" fmla="*/ 2050 w 4099"/>
                <a:gd name="T31" fmla="*/ 382 h 5222"/>
                <a:gd name="T32" fmla="*/ 2376 w 4099"/>
                <a:gd name="T33" fmla="*/ 4925 h 5222"/>
                <a:gd name="T34" fmla="*/ 1723 w 4099"/>
                <a:gd name="T35" fmla="*/ 4925 h 5222"/>
                <a:gd name="T36" fmla="*/ 1723 w 4099"/>
                <a:gd name="T37" fmla="*/ 3479 h 5222"/>
                <a:gd name="T38" fmla="*/ 2376 w 4099"/>
                <a:gd name="T39" fmla="*/ 3479 h 5222"/>
                <a:gd name="T40" fmla="*/ 2376 w 4099"/>
                <a:gd name="T41" fmla="*/ 4925 h 5222"/>
                <a:gd name="T42" fmla="*/ 3802 w 4099"/>
                <a:gd name="T43" fmla="*/ 4925 h 5222"/>
                <a:gd name="T44" fmla="*/ 2673 w 4099"/>
                <a:gd name="T45" fmla="*/ 4925 h 5222"/>
                <a:gd name="T46" fmla="*/ 2673 w 4099"/>
                <a:gd name="T47" fmla="*/ 3331 h 5222"/>
                <a:gd name="T48" fmla="*/ 2525 w 4099"/>
                <a:gd name="T49" fmla="*/ 3183 h 5222"/>
                <a:gd name="T50" fmla="*/ 1574 w 4099"/>
                <a:gd name="T51" fmla="*/ 3183 h 5222"/>
                <a:gd name="T52" fmla="*/ 1426 w 4099"/>
                <a:gd name="T53" fmla="*/ 3331 h 5222"/>
                <a:gd name="T54" fmla="*/ 1426 w 4099"/>
                <a:gd name="T55" fmla="*/ 4925 h 5222"/>
                <a:gd name="T56" fmla="*/ 297 w 4099"/>
                <a:gd name="T57" fmla="*/ 4925 h 5222"/>
                <a:gd name="T58" fmla="*/ 297 w 4099"/>
                <a:gd name="T59" fmla="*/ 2371 h 5222"/>
                <a:gd name="T60" fmla="*/ 3802 w 4099"/>
                <a:gd name="T61" fmla="*/ 2371 h 5222"/>
                <a:gd name="T62" fmla="*/ 3802 w 4099"/>
                <a:gd name="T63" fmla="*/ 4925 h 5222"/>
                <a:gd name="T64" fmla="*/ 3802 w 4099"/>
                <a:gd name="T65" fmla="*/ 4925 h 5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99" h="5222">
                  <a:moveTo>
                    <a:pt x="4098" y="2216"/>
                  </a:moveTo>
                  <a:cubicBezTo>
                    <a:pt x="4097" y="2181"/>
                    <a:pt x="4083" y="2147"/>
                    <a:pt x="4059" y="2122"/>
                  </a:cubicBezTo>
                  <a:lnTo>
                    <a:pt x="2159" y="63"/>
                  </a:lnTo>
                  <a:cubicBezTo>
                    <a:pt x="2101" y="0"/>
                    <a:pt x="1998" y="0"/>
                    <a:pt x="1940" y="63"/>
                  </a:cubicBezTo>
                  <a:lnTo>
                    <a:pt x="40" y="2122"/>
                  </a:lnTo>
                  <a:cubicBezTo>
                    <a:pt x="15" y="2149"/>
                    <a:pt x="0" y="2185"/>
                    <a:pt x="0" y="2222"/>
                  </a:cubicBezTo>
                  <a:lnTo>
                    <a:pt x="0" y="5073"/>
                  </a:lnTo>
                  <a:cubicBezTo>
                    <a:pt x="0" y="5155"/>
                    <a:pt x="67" y="5222"/>
                    <a:pt x="149" y="5222"/>
                  </a:cubicBezTo>
                  <a:lnTo>
                    <a:pt x="3950" y="5222"/>
                  </a:lnTo>
                  <a:cubicBezTo>
                    <a:pt x="4032" y="5222"/>
                    <a:pt x="4099" y="5155"/>
                    <a:pt x="4099" y="5073"/>
                  </a:cubicBezTo>
                  <a:lnTo>
                    <a:pt x="4099" y="2222"/>
                  </a:lnTo>
                  <a:cubicBezTo>
                    <a:pt x="4099" y="2220"/>
                    <a:pt x="4098" y="2218"/>
                    <a:pt x="4098" y="2216"/>
                  </a:cubicBezTo>
                  <a:close/>
                  <a:moveTo>
                    <a:pt x="2050" y="382"/>
                  </a:moveTo>
                  <a:lnTo>
                    <a:pt x="3611" y="2074"/>
                  </a:lnTo>
                  <a:lnTo>
                    <a:pt x="488" y="2074"/>
                  </a:lnTo>
                  <a:lnTo>
                    <a:pt x="2050" y="382"/>
                  </a:lnTo>
                  <a:close/>
                  <a:moveTo>
                    <a:pt x="2376" y="4925"/>
                  </a:moveTo>
                  <a:lnTo>
                    <a:pt x="1723" y="4925"/>
                  </a:lnTo>
                  <a:lnTo>
                    <a:pt x="1723" y="3479"/>
                  </a:lnTo>
                  <a:lnTo>
                    <a:pt x="2376" y="3479"/>
                  </a:lnTo>
                  <a:lnTo>
                    <a:pt x="2376" y="4925"/>
                  </a:lnTo>
                  <a:close/>
                  <a:moveTo>
                    <a:pt x="3802" y="4925"/>
                  </a:moveTo>
                  <a:lnTo>
                    <a:pt x="2673" y="4925"/>
                  </a:lnTo>
                  <a:lnTo>
                    <a:pt x="2673" y="3331"/>
                  </a:lnTo>
                  <a:cubicBezTo>
                    <a:pt x="2673" y="3249"/>
                    <a:pt x="2607" y="3183"/>
                    <a:pt x="2525" y="3183"/>
                  </a:cubicBezTo>
                  <a:lnTo>
                    <a:pt x="1574" y="3183"/>
                  </a:lnTo>
                  <a:cubicBezTo>
                    <a:pt x="1492" y="3183"/>
                    <a:pt x="1426" y="3249"/>
                    <a:pt x="1426" y="3331"/>
                  </a:cubicBezTo>
                  <a:lnTo>
                    <a:pt x="1426" y="4925"/>
                  </a:lnTo>
                  <a:lnTo>
                    <a:pt x="297" y="4925"/>
                  </a:lnTo>
                  <a:lnTo>
                    <a:pt x="297" y="2371"/>
                  </a:lnTo>
                  <a:lnTo>
                    <a:pt x="3802" y="2371"/>
                  </a:lnTo>
                  <a:lnTo>
                    <a:pt x="3802" y="4925"/>
                  </a:lnTo>
                  <a:close/>
                  <a:moveTo>
                    <a:pt x="3802" y="492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4" name="Freeform 124">
              <a:extLst>
                <a:ext uri="{FF2B5EF4-FFF2-40B4-BE49-F238E27FC236}">
                  <a16:creationId xmlns:a16="http://schemas.microsoft.com/office/drawing/2014/main" id="{A796E700-4B2B-DEEF-3F7B-AEF6F7F2713A}"/>
                </a:ext>
              </a:extLst>
            </p:cNvPr>
            <p:cNvSpPr>
              <a:spLocks noEditPoints="1"/>
            </p:cNvSpPr>
            <p:nvPr/>
          </p:nvSpPr>
          <p:spPr bwMode="auto">
            <a:xfrm>
              <a:off x="8054975" y="3111500"/>
              <a:ext cx="14288" cy="12700"/>
            </a:xfrm>
            <a:custGeom>
              <a:avLst/>
              <a:gdLst>
                <a:gd name="T0" fmla="*/ 228 w 376"/>
                <a:gd name="T1" fmla="*/ 0 h 297"/>
                <a:gd name="T2" fmla="*/ 149 w 376"/>
                <a:gd name="T3" fmla="*/ 0 h 297"/>
                <a:gd name="T4" fmla="*/ 0 w 376"/>
                <a:gd name="T5" fmla="*/ 148 h 297"/>
                <a:gd name="T6" fmla="*/ 149 w 376"/>
                <a:gd name="T7" fmla="*/ 297 h 297"/>
                <a:gd name="T8" fmla="*/ 228 w 376"/>
                <a:gd name="T9" fmla="*/ 297 h 297"/>
                <a:gd name="T10" fmla="*/ 376 w 376"/>
                <a:gd name="T11" fmla="*/ 148 h 297"/>
                <a:gd name="T12" fmla="*/ 228 w 376"/>
                <a:gd name="T13" fmla="*/ 0 h 297"/>
                <a:gd name="T14" fmla="*/ 228 w 376"/>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6" h="297">
                  <a:moveTo>
                    <a:pt x="228" y="0"/>
                  </a:moveTo>
                  <a:lnTo>
                    <a:pt x="149" y="0"/>
                  </a:lnTo>
                  <a:cubicBezTo>
                    <a:pt x="67" y="0"/>
                    <a:pt x="0" y="66"/>
                    <a:pt x="0" y="148"/>
                  </a:cubicBezTo>
                  <a:cubicBezTo>
                    <a:pt x="0" y="230"/>
                    <a:pt x="67" y="297"/>
                    <a:pt x="149" y="297"/>
                  </a:cubicBezTo>
                  <a:lnTo>
                    <a:pt x="228" y="297"/>
                  </a:lnTo>
                  <a:cubicBezTo>
                    <a:pt x="310" y="297"/>
                    <a:pt x="376" y="230"/>
                    <a:pt x="376" y="148"/>
                  </a:cubicBezTo>
                  <a:cubicBezTo>
                    <a:pt x="376" y="66"/>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5" name="Freeform 125">
              <a:extLst>
                <a:ext uri="{FF2B5EF4-FFF2-40B4-BE49-F238E27FC236}">
                  <a16:creationId xmlns:a16="http://schemas.microsoft.com/office/drawing/2014/main" id="{1FC9288D-7C5D-6D71-3312-C41A460D4792}"/>
                </a:ext>
              </a:extLst>
            </p:cNvPr>
            <p:cNvSpPr>
              <a:spLocks noEditPoints="1"/>
            </p:cNvSpPr>
            <p:nvPr/>
          </p:nvSpPr>
          <p:spPr bwMode="auto">
            <a:xfrm>
              <a:off x="8004175" y="3128963"/>
              <a:ext cx="15875" cy="19050"/>
            </a:xfrm>
            <a:custGeom>
              <a:avLst/>
              <a:gdLst>
                <a:gd name="T0" fmla="*/ 317 w 411"/>
                <a:gd name="T1" fmla="*/ 42 h 458"/>
                <a:gd name="T2" fmla="*/ 113 w 411"/>
                <a:gd name="T3" fmla="*/ 94 h 458"/>
                <a:gd name="T4" fmla="*/ 36 w 411"/>
                <a:gd name="T5" fmla="*/ 254 h 458"/>
                <a:gd name="T6" fmla="*/ 168 w 411"/>
                <a:gd name="T7" fmla="*/ 456 h 458"/>
                <a:gd name="T8" fmla="*/ 290 w 411"/>
                <a:gd name="T9" fmla="*/ 401 h 458"/>
                <a:gd name="T10" fmla="*/ 327 w 411"/>
                <a:gd name="T11" fmla="*/ 328 h 458"/>
                <a:gd name="T12" fmla="*/ 369 w 411"/>
                <a:gd name="T13" fmla="*/ 245 h 458"/>
                <a:gd name="T14" fmla="*/ 317 w 411"/>
                <a:gd name="T15" fmla="*/ 42 h 458"/>
                <a:gd name="T16" fmla="*/ 317 w 411"/>
                <a:gd name="T17" fmla="*/ 42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458">
                  <a:moveTo>
                    <a:pt x="317" y="42"/>
                  </a:moveTo>
                  <a:cubicBezTo>
                    <a:pt x="246" y="0"/>
                    <a:pt x="155" y="24"/>
                    <a:pt x="113" y="94"/>
                  </a:cubicBezTo>
                  <a:cubicBezTo>
                    <a:pt x="83" y="145"/>
                    <a:pt x="57" y="199"/>
                    <a:pt x="36" y="254"/>
                  </a:cubicBezTo>
                  <a:cubicBezTo>
                    <a:pt x="0" y="347"/>
                    <a:pt x="68" y="451"/>
                    <a:pt x="168" y="456"/>
                  </a:cubicBezTo>
                  <a:cubicBezTo>
                    <a:pt x="214" y="458"/>
                    <a:pt x="261" y="437"/>
                    <a:pt x="290" y="401"/>
                  </a:cubicBezTo>
                  <a:cubicBezTo>
                    <a:pt x="307" y="379"/>
                    <a:pt x="316" y="353"/>
                    <a:pt x="327" y="328"/>
                  </a:cubicBezTo>
                  <a:cubicBezTo>
                    <a:pt x="339" y="300"/>
                    <a:pt x="353" y="272"/>
                    <a:pt x="369" y="245"/>
                  </a:cubicBezTo>
                  <a:cubicBezTo>
                    <a:pt x="411" y="174"/>
                    <a:pt x="387" y="83"/>
                    <a:pt x="317" y="42"/>
                  </a:cubicBezTo>
                  <a:close/>
                  <a:moveTo>
                    <a:pt x="317" y="4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6" name="Freeform 126">
              <a:extLst>
                <a:ext uri="{FF2B5EF4-FFF2-40B4-BE49-F238E27FC236}">
                  <a16:creationId xmlns:a16="http://schemas.microsoft.com/office/drawing/2014/main" id="{26F68C8F-624E-3F0A-79B4-911A1745FECF}"/>
                </a:ext>
              </a:extLst>
            </p:cNvPr>
            <p:cNvSpPr>
              <a:spLocks noEditPoints="1"/>
            </p:cNvSpPr>
            <p:nvPr/>
          </p:nvSpPr>
          <p:spPr bwMode="auto">
            <a:xfrm>
              <a:off x="8137525" y="3195638"/>
              <a:ext cx="17463" cy="15875"/>
            </a:xfrm>
            <a:custGeom>
              <a:avLst/>
              <a:gdLst>
                <a:gd name="T0" fmla="*/ 385 w 435"/>
                <a:gd name="T1" fmla="*/ 187 h 427"/>
                <a:gd name="T2" fmla="*/ 265 w 435"/>
                <a:gd name="T3" fmla="*/ 56 h 427"/>
                <a:gd name="T4" fmla="*/ 56 w 435"/>
                <a:gd name="T5" fmla="*/ 63 h 427"/>
                <a:gd name="T6" fmla="*/ 63 w 435"/>
                <a:gd name="T7" fmla="*/ 273 h 427"/>
                <a:gd name="T8" fmla="*/ 150 w 435"/>
                <a:gd name="T9" fmla="*/ 369 h 427"/>
                <a:gd name="T10" fmla="*/ 268 w 435"/>
                <a:gd name="T11" fmla="*/ 427 h 427"/>
                <a:gd name="T12" fmla="*/ 359 w 435"/>
                <a:gd name="T13" fmla="*/ 396 h 427"/>
                <a:gd name="T14" fmla="*/ 385 w 435"/>
                <a:gd name="T15" fmla="*/ 187 h 427"/>
                <a:gd name="T16" fmla="*/ 385 w 435"/>
                <a:gd name="T17" fmla="*/ 187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5" h="427">
                  <a:moveTo>
                    <a:pt x="385" y="187"/>
                  </a:moveTo>
                  <a:cubicBezTo>
                    <a:pt x="349" y="140"/>
                    <a:pt x="309" y="96"/>
                    <a:pt x="265" y="56"/>
                  </a:cubicBezTo>
                  <a:cubicBezTo>
                    <a:pt x="205" y="0"/>
                    <a:pt x="112" y="3"/>
                    <a:pt x="56" y="63"/>
                  </a:cubicBezTo>
                  <a:cubicBezTo>
                    <a:pt x="0" y="123"/>
                    <a:pt x="3" y="217"/>
                    <a:pt x="63" y="273"/>
                  </a:cubicBezTo>
                  <a:cubicBezTo>
                    <a:pt x="95" y="303"/>
                    <a:pt x="124" y="335"/>
                    <a:pt x="150" y="369"/>
                  </a:cubicBezTo>
                  <a:cubicBezTo>
                    <a:pt x="180" y="407"/>
                    <a:pt x="223" y="427"/>
                    <a:pt x="268" y="427"/>
                  </a:cubicBezTo>
                  <a:cubicBezTo>
                    <a:pt x="300" y="427"/>
                    <a:pt x="332" y="416"/>
                    <a:pt x="359" y="396"/>
                  </a:cubicBezTo>
                  <a:cubicBezTo>
                    <a:pt x="424" y="345"/>
                    <a:pt x="435" y="252"/>
                    <a:pt x="385" y="187"/>
                  </a:cubicBezTo>
                  <a:close/>
                  <a:moveTo>
                    <a:pt x="385" y="18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7" name="Freeform 127">
              <a:extLst>
                <a:ext uri="{FF2B5EF4-FFF2-40B4-BE49-F238E27FC236}">
                  <a16:creationId xmlns:a16="http://schemas.microsoft.com/office/drawing/2014/main" id="{7D8B8F71-6597-052B-A298-E4FC8B8DB95C}"/>
                </a:ext>
              </a:extLst>
            </p:cNvPr>
            <p:cNvSpPr>
              <a:spLocks noEditPoints="1"/>
            </p:cNvSpPr>
            <p:nvPr/>
          </p:nvSpPr>
          <p:spPr bwMode="auto">
            <a:xfrm>
              <a:off x="8004175" y="3159125"/>
              <a:ext cx="14288" cy="17463"/>
            </a:xfrm>
            <a:custGeom>
              <a:avLst/>
              <a:gdLst>
                <a:gd name="T0" fmla="*/ 354 w 400"/>
                <a:gd name="T1" fmla="*/ 246 h 460"/>
                <a:gd name="T2" fmla="*/ 308 w 400"/>
                <a:gd name="T3" fmla="*/ 125 h 460"/>
                <a:gd name="T4" fmla="*/ 125 w 400"/>
                <a:gd name="T5" fmla="*/ 22 h 460"/>
                <a:gd name="T6" fmla="*/ 23 w 400"/>
                <a:gd name="T7" fmla="*/ 206 h 460"/>
                <a:gd name="T8" fmla="*/ 93 w 400"/>
                <a:gd name="T9" fmla="*/ 388 h 460"/>
                <a:gd name="T10" fmla="*/ 217 w 400"/>
                <a:gd name="T11" fmla="*/ 458 h 460"/>
                <a:gd name="T12" fmla="*/ 354 w 400"/>
                <a:gd name="T13" fmla="*/ 246 h 460"/>
                <a:gd name="T14" fmla="*/ 354 w 400"/>
                <a:gd name="T15" fmla="*/ 246 h 4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0" h="460">
                  <a:moveTo>
                    <a:pt x="354" y="246"/>
                  </a:moveTo>
                  <a:cubicBezTo>
                    <a:pt x="335" y="207"/>
                    <a:pt x="320" y="166"/>
                    <a:pt x="308" y="125"/>
                  </a:cubicBezTo>
                  <a:cubicBezTo>
                    <a:pt x="286" y="46"/>
                    <a:pt x="204" y="0"/>
                    <a:pt x="125" y="22"/>
                  </a:cubicBezTo>
                  <a:cubicBezTo>
                    <a:pt x="46" y="45"/>
                    <a:pt x="0" y="127"/>
                    <a:pt x="23" y="206"/>
                  </a:cubicBezTo>
                  <a:cubicBezTo>
                    <a:pt x="40" y="266"/>
                    <a:pt x="60" y="334"/>
                    <a:pt x="93" y="388"/>
                  </a:cubicBezTo>
                  <a:cubicBezTo>
                    <a:pt x="120" y="430"/>
                    <a:pt x="167" y="457"/>
                    <a:pt x="217" y="458"/>
                  </a:cubicBezTo>
                  <a:cubicBezTo>
                    <a:pt x="325" y="460"/>
                    <a:pt x="400" y="344"/>
                    <a:pt x="354" y="246"/>
                  </a:cubicBezTo>
                  <a:close/>
                  <a:moveTo>
                    <a:pt x="354" y="24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8" name="Freeform 128">
              <a:extLst>
                <a:ext uri="{FF2B5EF4-FFF2-40B4-BE49-F238E27FC236}">
                  <a16:creationId xmlns:a16="http://schemas.microsoft.com/office/drawing/2014/main" id="{71830D9A-DDD9-492F-52D6-66967E9FEAF3}"/>
                </a:ext>
              </a:extLst>
            </p:cNvPr>
            <p:cNvSpPr>
              <a:spLocks noEditPoints="1"/>
            </p:cNvSpPr>
            <p:nvPr/>
          </p:nvSpPr>
          <p:spPr bwMode="auto">
            <a:xfrm>
              <a:off x="7986713" y="3260725"/>
              <a:ext cx="17463" cy="11113"/>
            </a:xfrm>
            <a:custGeom>
              <a:avLst/>
              <a:gdLst>
                <a:gd name="T0" fmla="*/ 302 w 451"/>
                <a:gd name="T1" fmla="*/ 0 h 297"/>
                <a:gd name="T2" fmla="*/ 149 w 451"/>
                <a:gd name="T3" fmla="*/ 0 h 297"/>
                <a:gd name="T4" fmla="*/ 0 w 451"/>
                <a:gd name="T5" fmla="*/ 148 h 297"/>
                <a:gd name="T6" fmla="*/ 149 w 451"/>
                <a:gd name="T7" fmla="*/ 297 h 297"/>
                <a:gd name="T8" fmla="*/ 302 w 451"/>
                <a:gd name="T9" fmla="*/ 297 h 297"/>
                <a:gd name="T10" fmla="*/ 451 w 451"/>
                <a:gd name="T11" fmla="*/ 148 h 297"/>
                <a:gd name="T12" fmla="*/ 302 w 451"/>
                <a:gd name="T13" fmla="*/ 0 h 297"/>
                <a:gd name="T14" fmla="*/ 302 w 4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297">
                  <a:moveTo>
                    <a:pt x="302" y="0"/>
                  </a:moveTo>
                  <a:lnTo>
                    <a:pt x="149" y="0"/>
                  </a:lnTo>
                  <a:cubicBezTo>
                    <a:pt x="67" y="0"/>
                    <a:pt x="0" y="66"/>
                    <a:pt x="0" y="148"/>
                  </a:cubicBezTo>
                  <a:cubicBezTo>
                    <a:pt x="0" y="230"/>
                    <a:pt x="67" y="297"/>
                    <a:pt x="149" y="297"/>
                  </a:cubicBezTo>
                  <a:lnTo>
                    <a:pt x="302" y="297"/>
                  </a:lnTo>
                  <a:cubicBezTo>
                    <a:pt x="384" y="297"/>
                    <a:pt x="451" y="230"/>
                    <a:pt x="451" y="148"/>
                  </a:cubicBezTo>
                  <a:cubicBezTo>
                    <a:pt x="451" y="66"/>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9" name="Freeform 129">
              <a:extLst>
                <a:ext uri="{FF2B5EF4-FFF2-40B4-BE49-F238E27FC236}">
                  <a16:creationId xmlns:a16="http://schemas.microsoft.com/office/drawing/2014/main" id="{38E2A9AB-190A-286D-A774-6E14E133740F}"/>
                </a:ext>
              </a:extLst>
            </p:cNvPr>
            <p:cNvSpPr>
              <a:spLocks noEditPoints="1"/>
            </p:cNvSpPr>
            <p:nvPr/>
          </p:nvSpPr>
          <p:spPr bwMode="auto">
            <a:xfrm>
              <a:off x="8016875" y="3260725"/>
              <a:ext cx="17463" cy="11113"/>
            </a:xfrm>
            <a:custGeom>
              <a:avLst/>
              <a:gdLst>
                <a:gd name="T0" fmla="*/ 302 w 451"/>
                <a:gd name="T1" fmla="*/ 0 h 297"/>
                <a:gd name="T2" fmla="*/ 148 w 451"/>
                <a:gd name="T3" fmla="*/ 0 h 297"/>
                <a:gd name="T4" fmla="*/ 0 w 451"/>
                <a:gd name="T5" fmla="*/ 148 h 297"/>
                <a:gd name="T6" fmla="*/ 148 w 451"/>
                <a:gd name="T7" fmla="*/ 297 h 297"/>
                <a:gd name="T8" fmla="*/ 302 w 451"/>
                <a:gd name="T9" fmla="*/ 297 h 297"/>
                <a:gd name="T10" fmla="*/ 451 w 451"/>
                <a:gd name="T11" fmla="*/ 148 h 297"/>
                <a:gd name="T12" fmla="*/ 302 w 451"/>
                <a:gd name="T13" fmla="*/ 0 h 297"/>
                <a:gd name="T14" fmla="*/ 302 w 4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297">
                  <a:moveTo>
                    <a:pt x="302" y="0"/>
                  </a:moveTo>
                  <a:lnTo>
                    <a:pt x="148" y="0"/>
                  </a:lnTo>
                  <a:cubicBezTo>
                    <a:pt x="66" y="0"/>
                    <a:pt x="0" y="66"/>
                    <a:pt x="0" y="148"/>
                  </a:cubicBezTo>
                  <a:cubicBezTo>
                    <a:pt x="0" y="230"/>
                    <a:pt x="66" y="297"/>
                    <a:pt x="148" y="297"/>
                  </a:cubicBezTo>
                  <a:lnTo>
                    <a:pt x="302" y="297"/>
                  </a:lnTo>
                  <a:cubicBezTo>
                    <a:pt x="384" y="297"/>
                    <a:pt x="451" y="230"/>
                    <a:pt x="451" y="148"/>
                  </a:cubicBezTo>
                  <a:cubicBezTo>
                    <a:pt x="451" y="66"/>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0" name="Freeform 130">
              <a:extLst>
                <a:ext uri="{FF2B5EF4-FFF2-40B4-BE49-F238E27FC236}">
                  <a16:creationId xmlns:a16="http://schemas.microsoft.com/office/drawing/2014/main" id="{F4CF806A-F67E-A470-F92D-5D635F4CA7F0}"/>
                </a:ext>
              </a:extLst>
            </p:cNvPr>
            <p:cNvSpPr>
              <a:spLocks noEditPoints="1"/>
            </p:cNvSpPr>
            <p:nvPr/>
          </p:nvSpPr>
          <p:spPr bwMode="auto">
            <a:xfrm>
              <a:off x="8077200" y="3260725"/>
              <a:ext cx="17463" cy="11113"/>
            </a:xfrm>
            <a:custGeom>
              <a:avLst/>
              <a:gdLst>
                <a:gd name="T0" fmla="*/ 303 w 451"/>
                <a:gd name="T1" fmla="*/ 0 h 297"/>
                <a:gd name="T2" fmla="*/ 149 w 451"/>
                <a:gd name="T3" fmla="*/ 0 h 297"/>
                <a:gd name="T4" fmla="*/ 0 w 451"/>
                <a:gd name="T5" fmla="*/ 148 h 297"/>
                <a:gd name="T6" fmla="*/ 149 w 451"/>
                <a:gd name="T7" fmla="*/ 297 h 297"/>
                <a:gd name="T8" fmla="*/ 303 w 451"/>
                <a:gd name="T9" fmla="*/ 297 h 297"/>
                <a:gd name="T10" fmla="*/ 451 w 451"/>
                <a:gd name="T11" fmla="*/ 148 h 297"/>
                <a:gd name="T12" fmla="*/ 303 w 451"/>
                <a:gd name="T13" fmla="*/ 0 h 297"/>
                <a:gd name="T14" fmla="*/ 303 w 4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297">
                  <a:moveTo>
                    <a:pt x="303" y="0"/>
                  </a:moveTo>
                  <a:lnTo>
                    <a:pt x="149" y="0"/>
                  </a:lnTo>
                  <a:cubicBezTo>
                    <a:pt x="67" y="0"/>
                    <a:pt x="0" y="66"/>
                    <a:pt x="0" y="148"/>
                  </a:cubicBezTo>
                  <a:cubicBezTo>
                    <a:pt x="0" y="230"/>
                    <a:pt x="67" y="297"/>
                    <a:pt x="149" y="297"/>
                  </a:cubicBezTo>
                  <a:lnTo>
                    <a:pt x="303" y="297"/>
                  </a:lnTo>
                  <a:cubicBezTo>
                    <a:pt x="385" y="297"/>
                    <a:pt x="451" y="230"/>
                    <a:pt x="451" y="148"/>
                  </a:cubicBezTo>
                  <a:cubicBezTo>
                    <a:pt x="451" y="66"/>
                    <a:pt x="385" y="0"/>
                    <a:pt x="303" y="0"/>
                  </a:cubicBezTo>
                  <a:close/>
                  <a:moveTo>
                    <a:pt x="30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1" name="Freeform 131">
              <a:extLst>
                <a:ext uri="{FF2B5EF4-FFF2-40B4-BE49-F238E27FC236}">
                  <a16:creationId xmlns:a16="http://schemas.microsoft.com/office/drawing/2014/main" id="{872C5D89-3785-9D5D-F9E7-724794C640E8}"/>
                </a:ext>
              </a:extLst>
            </p:cNvPr>
            <p:cNvSpPr>
              <a:spLocks noEditPoints="1"/>
            </p:cNvSpPr>
            <p:nvPr/>
          </p:nvSpPr>
          <p:spPr bwMode="auto">
            <a:xfrm>
              <a:off x="8081963" y="3186113"/>
              <a:ext cx="17463" cy="11113"/>
            </a:xfrm>
            <a:custGeom>
              <a:avLst/>
              <a:gdLst>
                <a:gd name="T0" fmla="*/ 302 w 450"/>
                <a:gd name="T1" fmla="*/ 0 h 297"/>
                <a:gd name="T2" fmla="*/ 148 w 450"/>
                <a:gd name="T3" fmla="*/ 0 h 297"/>
                <a:gd name="T4" fmla="*/ 0 w 450"/>
                <a:gd name="T5" fmla="*/ 149 h 297"/>
                <a:gd name="T6" fmla="*/ 148 w 450"/>
                <a:gd name="T7" fmla="*/ 297 h 297"/>
                <a:gd name="T8" fmla="*/ 302 w 450"/>
                <a:gd name="T9" fmla="*/ 297 h 297"/>
                <a:gd name="T10" fmla="*/ 450 w 450"/>
                <a:gd name="T11" fmla="*/ 149 h 297"/>
                <a:gd name="T12" fmla="*/ 302 w 450"/>
                <a:gd name="T13" fmla="*/ 0 h 297"/>
                <a:gd name="T14" fmla="*/ 302 w 450"/>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0" h="297">
                  <a:moveTo>
                    <a:pt x="302" y="0"/>
                  </a:moveTo>
                  <a:lnTo>
                    <a:pt x="148" y="0"/>
                  </a:lnTo>
                  <a:cubicBezTo>
                    <a:pt x="66" y="0"/>
                    <a:pt x="0" y="67"/>
                    <a:pt x="0" y="149"/>
                  </a:cubicBezTo>
                  <a:cubicBezTo>
                    <a:pt x="0" y="231"/>
                    <a:pt x="66" y="297"/>
                    <a:pt x="148" y="297"/>
                  </a:cubicBezTo>
                  <a:lnTo>
                    <a:pt x="302" y="297"/>
                  </a:lnTo>
                  <a:cubicBezTo>
                    <a:pt x="384" y="297"/>
                    <a:pt x="450" y="231"/>
                    <a:pt x="450" y="149"/>
                  </a:cubicBezTo>
                  <a:cubicBezTo>
                    <a:pt x="450" y="67"/>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2" name="Freeform 132">
              <a:extLst>
                <a:ext uri="{FF2B5EF4-FFF2-40B4-BE49-F238E27FC236}">
                  <a16:creationId xmlns:a16="http://schemas.microsoft.com/office/drawing/2014/main" id="{DD1D23C6-23EA-5185-962B-7633A46755D2}"/>
                </a:ext>
              </a:extLst>
            </p:cNvPr>
            <p:cNvSpPr>
              <a:spLocks noEditPoints="1"/>
            </p:cNvSpPr>
            <p:nvPr/>
          </p:nvSpPr>
          <p:spPr bwMode="auto">
            <a:xfrm>
              <a:off x="8112125" y="3186113"/>
              <a:ext cx="17463" cy="11113"/>
            </a:xfrm>
            <a:custGeom>
              <a:avLst/>
              <a:gdLst>
                <a:gd name="T0" fmla="*/ 317 w 458"/>
                <a:gd name="T1" fmla="*/ 6 h 302"/>
                <a:gd name="T2" fmla="*/ 204 w 458"/>
                <a:gd name="T3" fmla="*/ 0 h 302"/>
                <a:gd name="T4" fmla="*/ 149 w 458"/>
                <a:gd name="T5" fmla="*/ 0 h 302"/>
                <a:gd name="T6" fmla="*/ 0 w 458"/>
                <a:gd name="T7" fmla="*/ 149 h 302"/>
                <a:gd name="T8" fmla="*/ 149 w 458"/>
                <a:gd name="T9" fmla="*/ 297 h 302"/>
                <a:gd name="T10" fmla="*/ 204 w 458"/>
                <a:gd name="T11" fmla="*/ 297 h 302"/>
                <a:gd name="T12" fmla="*/ 287 w 458"/>
                <a:gd name="T13" fmla="*/ 301 h 302"/>
                <a:gd name="T14" fmla="*/ 302 w 458"/>
                <a:gd name="T15" fmla="*/ 302 h 302"/>
                <a:gd name="T16" fmla="*/ 450 w 458"/>
                <a:gd name="T17" fmla="*/ 169 h 302"/>
                <a:gd name="T18" fmla="*/ 317 w 458"/>
                <a:gd name="T19" fmla="*/ 6 h 302"/>
                <a:gd name="T20" fmla="*/ 317 w 458"/>
                <a:gd name="T21" fmla="*/ 6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302">
                  <a:moveTo>
                    <a:pt x="317" y="6"/>
                  </a:moveTo>
                  <a:cubicBezTo>
                    <a:pt x="280" y="2"/>
                    <a:pt x="242" y="0"/>
                    <a:pt x="204" y="0"/>
                  </a:cubicBezTo>
                  <a:lnTo>
                    <a:pt x="149" y="0"/>
                  </a:lnTo>
                  <a:cubicBezTo>
                    <a:pt x="67" y="0"/>
                    <a:pt x="0" y="67"/>
                    <a:pt x="0" y="149"/>
                  </a:cubicBezTo>
                  <a:cubicBezTo>
                    <a:pt x="0" y="231"/>
                    <a:pt x="67" y="297"/>
                    <a:pt x="149" y="297"/>
                  </a:cubicBezTo>
                  <a:lnTo>
                    <a:pt x="204" y="297"/>
                  </a:lnTo>
                  <a:cubicBezTo>
                    <a:pt x="232" y="297"/>
                    <a:pt x="260" y="298"/>
                    <a:pt x="287" y="301"/>
                  </a:cubicBezTo>
                  <a:cubicBezTo>
                    <a:pt x="292" y="302"/>
                    <a:pt x="297" y="302"/>
                    <a:pt x="302" y="302"/>
                  </a:cubicBezTo>
                  <a:cubicBezTo>
                    <a:pt x="378" y="302"/>
                    <a:pt x="442" y="245"/>
                    <a:pt x="450" y="169"/>
                  </a:cubicBezTo>
                  <a:cubicBezTo>
                    <a:pt x="458" y="87"/>
                    <a:pt x="399" y="14"/>
                    <a:pt x="317" y="6"/>
                  </a:cubicBezTo>
                  <a:close/>
                  <a:moveTo>
                    <a:pt x="317" y="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3" name="Freeform 133">
              <a:extLst>
                <a:ext uri="{FF2B5EF4-FFF2-40B4-BE49-F238E27FC236}">
                  <a16:creationId xmlns:a16="http://schemas.microsoft.com/office/drawing/2014/main" id="{E71D4D1F-731A-D25A-84C6-6A81C83F6B71}"/>
                </a:ext>
              </a:extLst>
            </p:cNvPr>
            <p:cNvSpPr>
              <a:spLocks noEditPoints="1"/>
            </p:cNvSpPr>
            <p:nvPr/>
          </p:nvSpPr>
          <p:spPr bwMode="auto">
            <a:xfrm>
              <a:off x="8134350" y="3249613"/>
              <a:ext cx="17463" cy="15875"/>
            </a:xfrm>
            <a:custGeom>
              <a:avLst/>
              <a:gdLst>
                <a:gd name="T0" fmla="*/ 391 w 448"/>
                <a:gd name="T1" fmla="*/ 60 h 433"/>
                <a:gd name="T2" fmla="*/ 181 w 448"/>
                <a:gd name="T3" fmla="*/ 57 h 433"/>
                <a:gd name="T4" fmla="*/ 81 w 448"/>
                <a:gd name="T5" fmla="*/ 140 h 433"/>
                <a:gd name="T6" fmla="*/ 36 w 448"/>
                <a:gd name="T7" fmla="*/ 333 h 433"/>
                <a:gd name="T8" fmla="*/ 252 w 448"/>
                <a:gd name="T9" fmla="*/ 383 h 433"/>
                <a:gd name="T10" fmla="*/ 388 w 448"/>
                <a:gd name="T11" fmla="*/ 270 h 433"/>
                <a:gd name="T12" fmla="*/ 391 w 448"/>
                <a:gd name="T13" fmla="*/ 60 h 433"/>
                <a:gd name="T14" fmla="*/ 391 w 448"/>
                <a:gd name="T15" fmla="*/ 60 h 4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8" h="433">
                  <a:moveTo>
                    <a:pt x="391" y="60"/>
                  </a:moveTo>
                  <a:cubicBezTo>
                    <a:pt x="333" y="1"/>
                    <a:pt x="239" y="0"/>
                    <a:pt x="181" y="57"/>
                  </a:cubicBezTo>
                  <a:cubicBezTo>
                    <a:pt x="150" y="87"/>
                    <a:pt x="116" y="115"/>
                    <a:pt x="81" y="140"/>
                  </a:cubicBezTo>
                  <a:cubicBezTo>
                    <a:pt x="20" y="183"/>
                    <a:pt x="0" y="268"/>
                    <a:pt x="36" y="333"/>
                  </a:cubicBezTo>
                  <a:cubicBezTo>
                    <a:pt x="78" y="409"/>
                    <a:pt x="180" y="433"/>
                    <a:pt x="252" y="383"/>
                  </a:cubicBezTo>
                  <a:cubicBezTo>
                    <a:pt x="300" y="349"/>
                    <a:pt x="346" y="311"/>
                    <a:pt x="388" y="270"/>
                  </a:cubicBezTo>
                  <a:cubicBezTo>
                    <a:pt x="447" y="212"/>
                    <a:pt x="448" y="118"/>
                    <a:pt x="391" y="60"/>
                  </a:cubicBezTo>
                  <a:close/>
                  <a:moveTo>
                    <a:pt x="391" y="6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4" name="Freeform 134">
              <a:extLst>
                <a:ext uri="{FF2B5EF4-FFF2-40B4-BE49-F238E27FC236}">
                  <a16:creationId xmlns:a16="http://schemas.microsoft.com/office/drawing/2014/main" id="{189B06A7-1364-FC62-449E-22D8C71EAAFC}"/>
                </a:ext>
              </a:extLst>
            </p:cNvPr>
            <p:cNvSpPr>
              <a:spLocks noEditPoints="1"/>
            </p:cNvSpPr>
            <p:nvPr/>
          </p:nvSpPr>
          <p:spPr bwMode="auto">
            <a:xfrm>
              <a:off x="8150225" y="3222625"/>
              <a:ext cx="12700" cy="17463"/>
            </a:xfrm>
            <a:custGeom>
              <a:avLst/>
              <a:gdLst>
                <a:gd name="T0" fmla="*/ 318 w 318"/>
                <a:gd name="T1" fmla="*/ 147 h 450"/>
                <a:gd name="T2" fmla="*/ 170 w 318"/>
                <a:gd name="T3" fmla="*/ 0 h 450"/>
                <a:gd name="T4" fmla="*/ 168 w 318"/>
                <a:gd name="T5" fmla="*/ 0 h 450"/>
                <a:gd name="T6" fmla="*/ 21 w 318"/>
                <a:gd name="T7" fmla="*/ 150 h 450"/>
                <a:gd name="T8" fmla="*/ 21 w 318"/>
                <a:gd name="T9" fmla="*/ 160 h 450"/>
                <a:gd name="T10" fmla="*/ 12 w 318"/>
                <a:gd name="T11" fmla="*/ 280 h 450"/>
                <a:gd name="T12" fmla="*/ 137 w 318"/>
                <a:gd name="T13" fmla="*/ 449 h 450"/>
                <a:gd name="T14" fmla="*/ 159 w 318"/>
                <a:gd name="T15" fmla="*/ 450 h 450"/>
                <a:gd name="T16" fmla="*/ 306 w 318"/>
                <a:gd name="T17" fmla="*/ 324 h 450"/>
                <a:gd name="T18" fmla="*/ 318 w 318"/>
                <a:gd name="T19" fmla="*/ 160 h 450"/>
                <a:gd name="T20" fmla="*/ 318 w 318"/>
                <a:gd name="T21" fmla="*/ 147 h 450"/>
                <a:gd name="T22" fmla="*/ 318 w 318"/>
                <a:gd name="T23" fmla="*/ 147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8" h="450">
                  <a:moveTo>
                    <a:pt x="318" y="147"/>
                  </a:moveTo>
                  <a:cubicBezTo>
                    <a:pt x="317" y="66"/>
                    <a:pt x="251" y="0"/>
                    <a:pt x="170" y="0"/>
                  </a:cubicBezTo>
                  <a:lnTo>
                    <a:pt x="168" y="0"/>
                  </a:lnTo>
                  <a:cubicBezTo>
                    <a:pt x="86" y="1"/>
                    <a:pt x="20" y="68"/>
                    <a:pt x="21" y="150"/>
                  </a:cubicBezTo>
                  <a:lnTo>
                    <a:pt x="21" y="160"/>
                  </a:lnTo>
                  <a:cubicBezTo>
                    <a:pt x="21" y="200"/>
                    <a:pt x="18" y="240"/>
                    <a:pt x="12" y="280"/>
                  </a:cubicBezTo>
                  <a:cubicBezTo>
                    <a:pt x="0" y="361"/>
                    <a:pt x="56" y="436"/>
                    <a:pt x="137" y="449"/>
                  </a:cubicBezTo>
                  <a:cubicBezTo>
                    <a:pt x="145" y="450"/>
                    <a:pt x="152" y="450"/>
                    <a:pt x="159" y="450"/>
                  </a:cubicBezTo>
                  <a:cubicBezTo>
                    <a:pt x="232" y="450"/>
                    <a:pt x="295" y="397"/>
                    <a:pt x="306" y="324"/>
                  </a:cubicBezTo>
                  <a:cubicBezTo>
                    <a:pt x="314" y="270"/>
                    <a:pt x="318" y="215"/>
                    <a:pt x="318" y="160"/>
                  </a:cubicBezTo>
                  <a:lnTo>
                    <a:pt x="318" y="147"/>
                  </a:lnTo>
                  <a:close/>
                  <a:moveTo>
                    <a:pt x="318" y="14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5" name="Freeform 135">
              <a:extLst>
                <a:ext uri="{FF2B5EF4-FFF2-40B4-BE49-F238E27FC236}">
                  <a16:creationId xmlns:a16="http://schemas.microsoft.com/office/drawing/2014/main" id="{1FD58600-70B3-4D8F-D5F6-1A669C1BCD6A}"/>
                </a:ext>
              </a:extLst>
            </p:cNvPr>
            <p:cNvSpPr>
              <a:spLocks noEditPoints="1"/>
            </p:cNvSpPr>
            <p:nvPr/>
          </p:nvSpPr>
          <p:spPr bwMode="auto">
            <a:xfrm>
              <a:off x="8105775" y="3260725"/>
              <a:ext cx="17463" cy="11113"/>
            </a:xfrm>
            <a:custGeom>
              <a:avLst/>
              <a:gdLst>
                <a:gd name="T0" fmla="*/ 302 w 451"/>
                <a:gd name="T1" fmla="*/ 0 h 297"/>
                <a:gd name="T2" fmla="*/ 149 w 451"/>
                <a:gd name="T3" fmla="*/ 0 h 297"/>
                <a:gd name="T4" fmla="*/ 0 w 451"/>
                <a:gd name="T5" fmla="*/ 148 h 297"/>
                <a:gd name="T6" fmla="*/ 149 w 451"/>
                <a:gd name="T7" fmla="*/ 297 h 297"/>
                <a:gd name="T8" fmla="*/ 302 w 451"/>
                <a:gd name="T9" fmla="*/ 297 h 297"/>
                <a:gd name="T10" fmla="*/ 451 w 451"/>
                <a:gd name="T11" fmla="*/ 148 h 297"/>
                <a:gd name="T12" fmla="*/ 302 w 451"/>
                <a:gd name="T13" fmla="*/ 0 h 297"/>
                <a:gd name="T14" fmla="*/ 302 w 4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297">
                  <a:moveTo>
                    <a:pt x="302" y="0"/>
                  </a:moveTo>
                  <a:lnTo>
                    <a:pt x="149" y="0"/>
                  </a:lnTo>
                  <a:cubicBezTo>
                    <a:pt x="67" y="0"/>
                    <a:pt x="0" y="66"/>
                    <a:pt x="0" y="148"/>
                  </a:cubicBezTo>
                  <a:cubicBezTo>
                    <a:pt x="0" y="230"/>
                    <a:pt x="67" y="297"/>
                    <a:pt x="149" y="297"/>
                  </a:cubicBezTo>
                  <a:lnTo>
                    <a:pt x="302" y="297"/>
                  </a:lnTo>
                  <a:cubicBezTo>
                    <a:pt x="384" y="297"/>
                    <a:pt x="451" y="230"/>
                    <a:pt x="451" y="148"/>
                  </a:cubicBezTo>
                  <a:cubicBezTo>
                    <a:pt x="451" y="66"/>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6" name="Freeform 136">
              <a:extLst>
                <a:ext uri="{FF2B5EF4-FFF2-40B4-BE49-F238E27FC236}">
                  <a16:creationId xmlns:a16="http://schemas.microsoft.com/office/drawing/2014/main" id="{CE255B24-AD9D-2B84-BA29-4EDD9FF33EB0}"/>
                </a:ext>
              </a:extLst>
            </p:cNvPr>
            <p:cNvSpPr>
              <a:spLocks noEditPoints="1"/>
            </p:cNvSpPr>
            <p:nvPr/>
          </p:nvSpPr>
          <p:spPr bwMode="auto">
            <a:xfrm>
              <a:off x="8021638" y="3181350"/>
              <a:ext cx="19050" cy="15875"/>
            </a:xfrm>
            <a:custGeom>
              <a:avLst/>
              <a:gdLst>
                <a:gd name="T0" fmla="*/ 358 w 475"/>
                <a:gd name="T1" fmla="*/ 89 h 397"/>
                <a:gd name="T2" fmla="*/ 239 w 475"/>
                <a:gd name="T3" fmla="*/ 38 h 397"/>
                <a:gd name="T4" fmla="*/ 38 w 475"/>
                <a:gd name="T5" fmla="*/ 100 h 397"/>
                <a:gd name="T6" fmla="*/ 100 w 475"/>
                <a:gd name="T7" fmla="*/ 301 h 397"/>
                <a:gd name="T8" fmla="*/ 263 w 475"/>
                <a:gd name="T9" fmla="*/ 370 h 397"/>
                <a:gd name="T10" fmla="*/ 454 w 475"/>
                <a:gd name="T11" fmla="*/ 269 h 397"/>
                <a:gd name="T12" fmla="*/ 358 w 475"/>
                <a:gd name="T13" fmla="*/ 89 h 397"/>
                <a:gd name="T14" fmla="*/ 358 w 475"/>
                <a:gd name="T15" fmla="*/ 89 h 3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5" h="397">
                  <a:moveTo>
                    <a:pt x="358" y="89"/>
                  </a:moveTo>
                  <a:cubicBezTo>
                    <a:pt x="317" y="75"/>
                    <a:pt x="277" y="58"/>
                    <a:pt x="239" y="38"/>
                  </a:cubicBezTo>
                  <a:cubicBezTo>
                    <a:pt x="166" y="0"/>
                    <a:pt x="76" y="27"/>
                    <a:pt x="38" y="100"/>
                  </a:cubicBezTo>
                  <a:cubicBezTo>
                    <a:pt x="0" y="172"/>
                    <a:pt x="28" y="262"/>
                    <a:pt x="100" y="301"/>
                  </a:cubicBezTo>
                  <a:cubicBezTo>
                    <a:pt x="152" y="328"/>
                    <a:pt x="207" y="352"/>
                    <a:pt x="263" y="370"/>
                  </a:cubicBezTo>
                  <a:cubicBezTo>
                    <a:pt x="343" y="397"/>
                    <a:pt x="431" y="350"/>
                    <a:pt x="454" y="269"/>
                  </a:cubicBezTo>
                  <a:cubicBezTo>
                    <a:pt x="475" y="194"/>
                    <a:pt x="431" y="114"/>
                    <a:pt x="358" y="89"/>
                  </a:cubicBezTo>
                  <a:close/>
                  <a:moveTo>
                    <a:pt x="358" y="8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7" name="Freeform 137">
              <a:extLst>
                <a:ext uri="{FF2B5EF4-FFF2-40B4-BE49-F238E27FC236}">
                  <a16:creationId xmlns:a16="http://schemas.microsoft.com/office/drawing/2014/main" id="{07A2984D-F79A-A89B-D2F7-17E14C90C614}"/>
                </a:ext>
              </a:extLst>
            </p:cNvPr>
            <p:cNvSpPr>
              <a:spLocks noEditPoints="1"/>
            </p:cNvSpPr>
            <p:nvPr/>
          </p:nvSpPr>
          <p:spPr bwMode="auto">
            <a:xfrm>
              <a:off x="8024813" y="3113088"/>
              <a:ext cx="19050" cy="12700"/>
            </a:xfrm>
            <a:custGeom>
              <a:avLst/>
              <a:gdLst>
                <a:gd name="T0" fmla="*/ 459 w 478"/>
                <a:gd name="T1" fmla="*/ 129 h 359"/>
                <a:gd name="T2" fmla="*/ 281 w 478"/>
                <a:gd name="T3" fmla="*/ 18 h 359"/>
                <a:gd name="T4" fmla="*/ 111 w 478"/>
                <a:gd name="T5" fmla="*/ 73 h 359"/>
                <a:gd name="T6" fmla="*/ 31 w 478"/>
                <a:gd name="T7" fmla="*/ 267 h 359"/>
                <a:gd name="T8" fmla="*/ 168 w 478"/>
                <a:gd name="T9" fmla="*/ 359 h 359"/>
                <a:gd name="T10" fmla="*/ 225 w 478"/>
                <a:gd name="T11" fmla="*/ 347 h 359"/>
                <a:gd name="T12" fmla="*/ 348 w 478"/>
                <a:gd name="T13" fmla="*/ 308 h 359"/>
                <a:gd name="T14" fmla="*/ 459 w 478"/>
                <a:gd name="T15" fmla="*/ 129 h 359"/>
                <a:gd name="T16" fmla="*/ 459 w 478"/>
                <a:gd name="T17" fmla="*/ 129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8" h="359">
                  <a:moveTo>
                    <a:pt x="459" y="129"/>
                  </a:moveTo>
                  <a:cubicBezTo>
                    <a:pt x="440" y="49"/>
                    <a:pt x="361" y="0"/>
                    <a:pt x="281" y="18"/>
                  </a:cubicBezTo>
                  <a:cubicBezTo>
                    <a:pt x="223" y="32"/>
                    <a:pt x="166" y="50"/>
                    <a:pt x="111" y="73"/>
                  </a:cubicBezTo>
                  <a:cubicBezTo>
                    <a:pt x="36" y="104"/>
                    <a:pt x="0" y="191"/>
                    <a:pt x="31" y="267"/>
                  </a:cubicBezTo>
                  <a:cubicBezTo>
                    <a:pt x="55" y="324"/>
                    <a:pt x="110" y="359"/>
                    <a:pt x="168" y="359"/>
                  </a:cubicBezTo>
                  <a:cubicBezTo>
                    <a:pt x="187" y="359"/>
                    <a:pt x="207" y="355"/>
                    <a:pt x="225" y="347"/>
                  </a:cubicBezTo>
                  <a:cubicBezTo>
                    <a:pt x="265" y="331"/>
                    <a:pt x="306" y="317"/>
                    <a:pt x="348" y="308"/>
                  </a:cubicBezTo>
                  <a:cubicBezTo>
                    <a:pt x="428" y="289"/>
                    <a:pt x="478" y="209"/>
                    <a:pt x="459" y="129"/>
                  </a:cubicBezTo>
                  <a:close/>
                  <a:moveTo>
                    <a:pt x="459" y="1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8" name="Freeform 138">
              <a:extLst>
                <a:ext uri="{FF2B5EF4-FFF2-40B4-BE49-F238E27FC236}">
                  <a16:creationId xmlns:a16="http://schemas.microsoft.com/office/drawing/2014/main" id="{5A943AF6-268B-8050-DAA1-864DCC3F1BF8}"/>
                </a:ext>
              </a:extLst>
            </p:cNvPr>
            <p:cNvSpPr>
              <a:spLocks noEditPoints="1"/>
            </p:cNvSpPr>
            <p:nvPr/>
          </p:nvSpPr>
          <p:spPr bwMode="auto">
            <a:xfrm>
              <a:off x="8051800" y="3186113"/>
              <a:ext cx="17463" cy="11113"/>
            </a:xfrm>
            <a:custGeom>
              <a:avLst/>
              <a:gdLst>
                <a:gd name="T0" fmla="*/ 302 w 451"/>
                <a:gd name="T1" fmla="*/ 0 h 297"/>
                <a:gd name="T2" fmla="*/ 148 w 451"/>
                <a:gd name="T3" fmla="*/ 0 h 297"/>
                <a:gd name="T4" fmla="*/ 0 w 451"/>
                <a:gd name="T5" fmla="*/ 149 h 297"/>
                <a:gd name="T6" fmla="*/ 148 w 451"/>
                <a:gd name="T7" fmla="*/ 297 h 297"/>
                <a:gd name="T8" fmla="*/ 302 w 451"/>
                <a:gd name="T9" fmla="*/ 297 h 297"/>
                <a:gd name="T10" fmla="*/ 451 w 451"/>
                <a:gd name="T11" fmla="*/ 149 h 297"/>
                <a:gd name="T12" fmla="*/ 302 w 451"/>
                <a:gd name="T13" fmla="*/ 0 h 297"/>
                <a:gd name="T14" fmla="*/ 302 w 4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1" h="297">
                  <a:moveTo>
                    <a:pt x="302" y="0"/>
                  </a:moveTo>
                  <a:lnTo>
                    <a:pt x="148" y="0"/>
                  </a:lnTo>
                  <a:cubicBezTo>
                    <a:pt x="66" y="0"/>
                    <a:pt x="0" y="67"/>
                    <a:pt x="0" y="149"/>
                  </a:cubicBezTo>
                  <a:cubicBezTo>
                    <a:pt x="0" y="231"/>
                    <a:pt x="66" y="297"/>
                    <a:pt x="148" y="297"/>
                  </a:cubicBezTo>
                  <a:lnTo>
                    <a:pt x="302" y="297"/>
                  </a:lnTo>
                  <a:cubicBezTo>
                    <a:pt x="384" y="297"/>
                    <a:pt x="451" y="231"/>
                    <a:pt x="451" y="149"/>
                  </a:cubicBezTo>
                  <a:cubicBezTo>
                    <a:pt x="451" y="67"/>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9" name="Freeform 139">
              <a:extLst>
                <a:ext uri="{FF2B5EF4-FFF2-40B4-BE49-F238E27FC236}">
                  <a16:creationId xmlns:a16="http://schemas.microsoft.com/office/drawing/2014/main" id="{4627DEAA-64A6-86DF-EEB3-97BAC54D3498}"/>
                </a:ext>
              </a:extLst>
            </p:cNvPr>
            <p:cNvSpPr>
              <a:spLocks noEditPoints="1"/>
            </p:cNvSpPr>
            <p:nvPr/>
          </p:nvSpPr>
          <p:spPr bwMode="auto">
            <a:xfrm>
              <a:off x="8047038" y="3260725"/>
              <a:ext cx="17463" cy="11113"/>
            </a:xfrm>
            <a:custGeom>
              <a:avLst/>
              <a:gdLst>
                <a:gd name="T0" fmla="*/ 302 w 450"/>
                <a:gd name="T1" fmla="*/ 0 h 297"/>
                <a:gd name="T2" fmla="*/ 148 w 450"/>
                <a:gd name="T3" fmla="*/ 0 h 297"/>
                <a:gd name="T4" fmla="*/ 0 w 450"/>
                <a:gd name="T5" fmla="*/ 148 h 297"/>
                <a:gd name="T6" fmla="*/ 148 w 450"/>
                <a:gd name="T7" fmla="*/ 297 h 297"/>
                <a:gd name="T8" fmla="*/ 302 w 450"/>
                <a:gd name="T9" fmla="*/ 297 h 297"/>
                <a:gd name="T10" fmla="*/ 450 w 450"/>
                <a:gd name="T11" fmla="*/ 148 h 297"/>
                <a:gd name="T12" fmla="*/ 302 w 450"/>
                <a:gd name="T13" fmla="*/ 0 h 297"/>
                <a:gd name="T14" fmla="*/ 302 w 450"/>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0" h="297">
                  <a:moveTo>
                    <a:pt x="302" y="0"/>
                  </a:moveTo>
                  <a:lnTo>
                    <a:pt x="148" y="0"/>
                  </a:lnTo>
                  <a:cubicBezTo>
                    <a:pt x="66" y="0"/>
                    <a:pt x="0" y="66"/>
                    <a:pt x="0" y="148"/>
                  </a:cubicBezTo>
                  <a:cubicBezTo>
                    <a:pt x="0" y="230"/>
                    <a:pt x="66" y="297"/>
                    <a:pt x="148" y="297"/>
                  </a:cubicBezTo>
                  <a:lnTo>
                    <a:pt x="302" y="297"/>
                  </a:lnTo>
                  <a:cubicBezTo>
                    <a:pt x="384" y="297"/>
                    <a:pt x="450" y="230"/>
                    <a:pt x="450" y="148"/>
                  </a:cubicBezTo>
                  <a:cubicBezTo>
                    <a:pt x="450" y="66"/>
                    <a:pt x="384" y="0"/>
                    <a:pt x="302" y="0"/>
                  </a:cubicBezTo>
                  <a:close/>
                  <a:moveTo>
                    <a:pt x="3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0" name="Freeform 140">
              <a:extLst>
                <a:ext uri="{FF2B5EF4-FFF2-40B4-BE49-F238E27FC236}">
                  <a16:creationId xmlns:a16="http://schemas.microsoft.com/office/drawing/2014/main" id="{D95204BB-493F-36EE-7257-AB0A846C26E1}"/>
                </a:ext>
              </a:extLst>
            </p:cNvPr>
            <p:cNvSpPr>
              <a:spLocks noEditPoints="1"/>
            </p:cNvSpPr>
            <p:nvPr/>
          </p:nvSpPr>
          <p:spPr bwMode="auto">
            <a:xfrm>
              <a:off x="7959725" y="3260725"/>
              <a:ext cx="14288" cy="11113"/>
            </a:xfrm>
            <a:custGeom>
              <a:avLst/>
              <a:gdLst>
                <a:gd name="T0" fmla="*/ 228 w 376"/>
                <a:gd name="T1" fmla="*/ 0 h 297"/>
                <a:gd name="T2" fmla="*/ 149 w 376"/>
                <a:gd name="T3" fmla="*/ 0 h 297"/>
                <a:gd name="T4" fmla="*/ 0 w 376"/>
                <a:gd name="T5" fmla="*/ 148 h 297"/>
                <a:gd name="T6" fmla="*/ 149 w 376"/>
                <a:gd name="T7" fmla="*/ 297 h 297"/>
                <a:gd name="T8" fmla="*/ 228 w 376"/>
                <a:gd name="T9" fmla="*/ 297 h 297"/>
                <a:gd name="T10" fmla="*/ 376 w 376"/>
                <a:gd name="T11" fmla="*/ 148 h 297"/>
                <a:gd name="T12" fmla="*/ 228 w 376"/>
                <a:gd name="T13" fmla="*/ 0 h 297"/>
                <a:gd name="T14" fmla="*/ 228 w 376"/>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6" h="297">
                  <a:moveTo>
                    <a:pt x="228" y="0"/>
                  </a:moveTo>
                  <a:lnTo>
                    <a:pt x="149" y="0"/>
                  </a:lnTo>
                  <a:cubicBezTo>
                    <a:pt x="67" y="0"/>
                    <a:pt x="0" y="66"/>
                    <a:pt x="0" y="148"/>
                  </a:cubicBezTo>
                  <a:cubicBezTo>
                    <a:pt x="0" y="230"/>
                    <a:pt x="67" y="297"/>
                    <a:pt x="149" y="297"/>
                  </a:cubicBezTo>
                  <a:lnTo>
                    <a:pt x="228" y="297"/>
                  </a:lnTo>
                  <a:cubicBezTo>
                    <a:pt x="310" y="297"/>
                    <a:pt x="376" y="230"/>
                    <a:pt x="376" y="148"/>
                  </a:cubicBezTo>
                  <a:cubicBezTo>
                    <a:pt x="376" y="66"/>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3" name="Grupo 432">
            <a:extLst>
              <a:ext uri="{FF2B5EF4-FFF2-40B4-BE49-F238E27FC236}">
                <a16:creationId xmlns:a16="http://schemas.microsoft.com/office/drawing/2014/main" id="{B0E54079-584E-3686-99F3-DE104E27C7A4}"/>
              </a:ext>
            </a:extLst>
          </p:cNvPr>
          <p:cNvGrpSpPr/>
          <p:nvPr/>
        </p:nvGrpSpPr>
        <p:grpSpPr>
          <a:xfrm>
            <a:off x="6999288" y="2911475"/>
            <a:ext cx="393700" cy="325438"/>
            <a:chOff x="6999288" y="2911475"/>
            <a:chExt cx="393700" cy="325438"/>
          </a:xfrm>
          <a:solidFill>
            <a:schemeClr val="tx1"/>
          </a:solidFill>
        </p:grpSpPr>
        <p:sp>
          <p:nvSpPr>
            <p:cNvPr id="341" name="Freeform 141">
              <a:extLst>
                <a:ext uri="{FF2B5EF4-FFF2-40B4-BE49-F238E27FC236}">
                  <a16:creationId xmlns:a16="http://schemas.microsoft.com/office/drawing/2014/main" id="{6E6C1043-B16B-5509-B858-211BF585B58B}"/>
                </a:ext>
              </a:extLst>
            </p:cNvPr>
            <p:cNvSpPr>
              <a:spLocks noEditPoints="1"/>
            </p:cNvSpPr>
            <p:nvPr/>
          </p:nvSpPr>
          <p:spPr bwMode="auto">
            <a:xfrm>
              <a:off x="7339013" y="3159125"/>
              <a:ext cx="11113" cy="19050"/>
            </a:xfrm>
            <a:custGeom>
              <a:avLst/>
              <a:gdLst>
                <a:gd name="T0" fmla="*/ 149 w 298"/>
                <a:gd name="T1" fmla="*/ 0 h 463"/>
                <a:gd name="T2" fmla="*/ 0 w 298"/>
                <a:gd name="T3" fmla="*/ 149 h 463"/>
                <a:gd name="T4" fmla="*/ 0 w 298"/>
                <a:gd name="T5" fmla="*/ 314 h 463"/>
                <a:gd name="T6" fmla="*/ 149 w 298"/>
                <a:gd name="T7" fmla="*/ 463 h 463"/>
                <a:gd name="T8" fmla="*/ 298 w 298"/>
                <a:gd name="T9" fmla="*/ 314 h 463"/>
                <a:gd name="T10" fmla="*/ 298 w 298"/>
                <a:gd name="T11" fmla="*/ 149 h 463"/>
                <a:gd name="T12" fmla="*/ 149 w 298"/>
                <a:gd name="T13" fmla="*/ 0 h 463"/>
                <a:gd name="T14" fmla="*/ 149 w 298"/>
                <a:gd name="T15" fmla="*/ 0 h 4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63">
                  <a:moveTo>
                    <a:pt x="149" y="0"/>
                  </a:moveTo>
                  <a:cubicBezTo>
                    <a:pt x="67" y="0"/>
                    <a:pt x="0" y="67"/>
                    <a:pt x="0" y="149"/>
                  </a:cubicBezTo>
                  <a:lnTo>
                    <a:pt x="0" y="314"/>
                  </a:lnTo>
                  <a:cubicBezTo>
                    <a:pt x="0" y="397"/>
                    <a:pt x="67" y="463"/>
                    <a:pt x="149" y="463"/>
                  </a:cubicBezTo>
                  <a:cubicBezTo>
                    <a:pt x="231" y="463"/>
                    <a:pt x="298" y="397"/>
                    <a:pt x="298" y="314"/>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2" name="Freeform 142">
              <a:extLst>
                <a:ext uri="{FF2B5EF4-FFF2-40B4-BE49-F238E27FC236}">
                  <a16:creationId xmlns:a16="http://schemas.microsoft.com/office/drawing/2014/main" id="{540F1A17-EBF7-E14F-741C-03DDCD4C78DF}"/>
                </a:ext>
              </a:extLst>
            </p:cNvPr>
            <p:cNvSpPr>
              <a:spLocks noEditPoints="1"/>
            </p:cNvSpPr>
            <p:nvPr/>
          </p:nvSpPr>
          <p:spPr bwMode="auto">
            <a:xfrm>
              <a:off x="7335838" y="3192463"/>
              <a:ext cx="14288" cy="14288"/>
            </a:xfrm>
            <a:custGeom>
              <a:avLst/>
              <a:gdLst>
                <a:gd name="T0" fmla="*/ 228 w 377"/>
                <a:gd name="T1" fmla="*/ 0 h 377"/>
                <a:gd name="T2" fmla="*/ 91 w 377"/>
                <a:gd name="T3" fmla="*/ 91 h 377"/>
                <a:gd name="T4" fmla="*/ 0 w 377"/>
                <a:gd name="T5" fmla="*/ 228 h 377"/>
                <a:gd name="T6" fmla="*/ 149 w 377"/>
                <a:gd name="T7" fmla="*/ 377 h 377"/>
                <a:gd name="T8" fmla="*/ 228 w 377"/>
                <a:gd name="T9" fmla="*/ 377 h 377"/>
                <a:gd name="T10" fmla="*/ 377 w 377"/>
                <a:gd name="T11" fmla="*/ 228 h 377"/>
                <a:gd name="T12" fmla="*/ 377 w 377"/>
                <a:gd name="T13" fmla="*/ 149 h 377"/>
                <a:gd name="T14" fmla="*/ 228 w 377"/>
                <a:gd name="T15" fmla="*/ 0 h 377"/>
                <a:gd name="T16" fmla="*/ 228 w 377"/>
                <a:gd name="T17"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7" h="377">
                  <a:moveTo>
                    <a:pt x="228" y="0"/>
                  </a:moveTo>
                  <a:cubicBezTo>
                    <a:pt x="167" y="0"/>
                    <a:pt x="114" y="38"/>
                    <a:pt x="91" y="91"/>
                  </a:cubicBezTo>
                  <a:cubicBezTo>
                    <a:pt x="38" y="114"/>
                    <a:pt x="0" y="167"/>
                    <a:pt x="0" y="228"/>
                  </a:cubicBezTo>
                  <a:cubicBezTo>
                    <a:pt x="0" y="311"/>
                    <a:pt x="67" y="377"/>
                    <a:pt x="149" y="377"/>
                  </a:cubicBezTo>
                  <a:lnTo>
                    <a:pt x="228" y="377"/>
                  </a:lnTo>
                  <a:cubicBezTo>
                    <a:pt x="310" y="377"/>
                    <a:pt x="377" y="311"/>
                    <a:pt x="377" y="228"/>
                  </a:cubicBezTo>
                  <a:lnTo>
                    <a:pt x="377" y="149"/>
                  </a:lnTo>
                  <a:cubicBezTo>
                    <a:pt x="377" y="67"/>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3" name="Freeform 143">
              <a:extLst>
                <a:ext uri="{FF2B5EF4-FFF2-40B4-BE49-F238E27FC236}">
                  <a16:creationId xmlns:a16="http://schemas.microsoft.com/office/drawing/2014/main" id="{8D8CB201-B0C4-0655-E57E-698CFECCF485}"/>
                </a:ext>
              </a:extLst>
            </p:cNvPr>
            <p:cNvSpPr>
              <a:spLocks noEditPoints="1"/>
            </p:cNvSpPr>
            <p:nvPr/>
          </p:nvSpPr>
          <p:spPr bwMode="auto">
            <a:xfrm>
              <a:off x="7150100"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4" name="Freeform 144">
              <a:extLst>
                <a:ext uri="{FF2B5EF4-FFF2-40B4-BE49-F238E27FC236}">
                  <a16:creationId xmlns:a16="http://schemas.microsoft.com/office/drawing/2014/main" id="{94344BAA-0D84-1D34-CF3B-8F50E9838FEE}"/>
                </a:ext>
              </a:extLst>
            </p:cNvPr>
            <p:cNvSpPr>
              <a:spLocks noEditPoints="1"/>
            </p:cNvSpPr>
            <p:nvPr/>
          </p:nvSpPr>
          <p:spPr bwMode="auto">
            <a:xfrm>
              <a:off x="7181850"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5" name="Freeform 145">
              <a:extLst>
                <a:ext uri="{FF2B5EF4-FFF2-40B4-BE49-F238E27FC236}">
                  <a16:creationId xmlns:a16="http://schemas.microsoft.com/office/drawing/2014/main" id="{0D552F4B-C64A-F0C9-7F53-C608194D7959}"/>
                </a:ext>
              </a:extLst>
            </p:cNvPr>
            <p:cNvSpPr>
              <a:spLocks noEditPoints="1"/>
            </p:cNvSpPr>
            <p:nvPr/>
          </p:nvSpPr>
          <p:spPr bwMode="auto">
            <a:xfrm>
              <a:off x="7088188"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6" name="Freeform 146">
              <a:extLst>
                <a:ext uri="{FF2B5EF4-FFF2-40B4-BE49-F238E27FC236}">
                  <a16:creationId xmlns:a16="http://schemas.microsoft.com/office/drawing/2014/main" id="{A42E0683-6438-A168-C6BB-CECC6A4CB814}"/>
                </a:ext>
              </a:extLst>
            </p:cNvPr>
            <p:cNvSpPr>
              <a:spLocks noEditPoints="1"/>
            </p:cNvSpPr>
            <p:nvPr/>
          </p:nvSpPr>
          <p:spPr bwMode="auto">
            <a:xfrm>
              <a:off x="7212013"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7" name="Freeform 147">
              <a:extLst>
                <a:ext uri="{FF2B5EF4-FFF2-40B4-BE49-F238E27FC236}">
                  <a16:creationId xmlns:a16="http://schemas.microsoft.com/office/drawing/2014/main" id="{6FB48083-4B67-1ACA-38C5-9A92DD36BF6A}"/>
                </a:ext>
              </a:extLst>
            </p:cNvPr>
            <p:cNvSpPr>
              <a:spLocks noEditPoints="1"/>
            </p:cNvSpPr>
            <p:nvPr/>
          </p:nvSpPr>
          <p:spPr bwMode="auto">
            <a:xfrm>
              <a:off x="7119938"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8" name="Freeform 148">
              <a:extLst>
                <a:ext uri="{FF2B5EF4-FFF2-40B4-BE49-F238E27FC236}">
                  <a16:creationId xmlns:a16="http://schemas.microsoft.com/office/drawing/2014/main" id="{315081B9-5AA4-0561-E304-F067BBA78B69}"/>
                </a:ext>
              </a:extLst>
            </p:cNvPr>
            <p:cNvSpPr>
              <a:spLocks noEditPoints="1"/>
            </p:cNvSpPr>
            <p:nvPr/>
          </p:nvSpPr>
          <p:spPr bwMode="auto">
            <a:xfrm>
              <a:off x="7058025"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9" name="Freeform 149">
              <a:extLst>
                <a:ext uri="{FF2B5EF4-FFF2-40B4-BE49-F238E27FC236}">
                  <a16:creationId xmlns:a16="http://schemas.microsoft.com/office/drawing/2014/main" id="{31D7CE92-6F5E-437A-7CBF-8ECB33E34A7E}"/>
                </a:ext>
              </a:extLst>
            </p:cNvPr>
            <p:cNvSpPr>
              <a:spLocks noEditPoints="1"/>
            </p:cNvSpPr>
            <p:nvPr/>
          </p:nvSpPr>
          <p:spPr bwMode="auto">
            <a:xfrm>
              <a:off x="7304088" y="3195638"/>
              <a:ext cx="19050"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6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6" y="231"/>
                    <a:pt x="456"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0" name="Freeform 150">
              <a:extLst>
                <a:ext uri="{FF2B5EF4-FFF2-40B4-BE49-F238E27FC236}">
                  <a16:creationId xmlns:a16="http://schemas.microsoft.com/office/drawing/2014/main" id="{2CAE4743-E771-76BC-A51F-216AB25D4385}"/>
                </a:ext>
              </a:extLst>
            </p:cNvPr>
            <p:cNvSpPr>
              <a:spLocks noEditPoints="1"/>
            </p:cNvSpPr>
            <p:nvPr/>
          </p:nvSpPr>
          <p:spPr bwMode="auto">
            <a:xfrm>
              <a:off x="7243763"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1" name="Freeform 151">
              <a:extLst>
                <a:ext uri="{FF2B5EF4-FFF2-40B4-BE49-F238E27FC236}">
                  <a16:creationId xmlns:a16="http://schemas.microsoft.com/office/drawing/2014/main" id="{9BA1BA7F-43C8-05F8-1FA6-10D592D40005}"/>
                </a:ext>
              </a:extLst>
            </p:cNvPr>
            <p:cNvSpPr>
              <a:spLocks noEditPoints="1"/>
            </p:cNvSpPr>
            <p:nvPr/>
          </p:nvSpPr>
          <p:spPr bwMode="auto">
            <a:xfrm>
              <a:off x="7273925" y="3195638"/>
              <a:ext cx="17463" cy="11113"/>
            </a:xfrm>
            <a:custGeom>
              <a:avLst/>
              <a:gdLst>
                <a:gd name="T0" fmla="*/ 308 w 457"/>
                <a:gd name="T1" fmla="*/ 0 h 297"/>
                <a:gd name="T2" fmla="*/ 149 w 457"/>
                <a:gd name="T3" fmla="*/ 0 h 297"/>
                <a:gd name="T4" fmla="*/ 0 w 457"/>
                <a:gd name="T5" fmla="*/ 148 h 297"/>
                <a:gd name="T6" fmla="*/ 149 w 457"/>
                <a:gd name="T7" fmla="*/ 297 h 297"/>
                <a:gd name="T8" fmla="*/ 308 w 457"/>
                <a:gd name="T9" fmla="*/ 297 h 297"/>
                <a:gd name="T10" fmla="*/ 457 w 457"/>
                <a:gd name="T11" fmla="*/ 148 h 297"/>
                <a:gd name="T12" fmla="*/ 308 w 457"/>
                <a:gd name="T13" fmla="*/ 0 h 297"/>
                <a:gd name="T14" fmla="*/ 308 w 45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7">
                  <a:moveTo>
                    <a:pt x="308" y="0"/>
                  </a:moveTo>
                  <a:lnTo>
                    <a:pt x="149" y="0"/>
                  </a:lnTo>
                  <a:cubicBezTo>
                    <a:pt x="67" y="0"/>
                    <a:pt x="0" y="66"/>
                    <a:pt x="0" y="148"/>
                  </a:cubicBezTo>
                  <a:cubicBezTo>
                    <a:pt x="0" y="231"/>
                    <a:pt x="67" y="297"/>
                    <a:pt x="149" y="297"/>
                  </a:cubicBezTo>
                  <a:lnTo>
                    <a:pt x="308" y="297"/>
                  </a:lnTo>
                  <a:cubicBezTo>
                    <a:pt x="390" y="297"/>
                    <a:pt x="457" y="231"/>
                    <a:pt x="457" y="148"/>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2" name="Freeform 152">
              <a:extLst>
                <a:ext uri="{FF2B5EF4-FFF2-40B4-BE49-F238E27FC236}">
                  <a16:creationId xmlns:a16="http://schemas.microsoft.com/office/drawing/2014/main" id="{79021A5A-3E76-72F2-614E-0CB67D205231}"/>
                </a:ext>
              </a:extLst>
            </p:cNvPr>
            <p:cNvSpPr>
              <a:spLocks noEditPoints="1"/>
            </p:cNvSpPr>
            <p:nvPr/>
          </p:nvSpPr>
          <p:spPr bwMode="auto">
            <a:xfrm>
              <a:off x="7029450" y="3195638"/>
              <a:ext cx="15875" cy="11113"/>
            </a:xfrm>
            <a:custGeom>
              <a:avLst/>
              <a:gdLst>
                <a:gd name="T0" fmla="*/ 228 w 377"/>
                <a:gd name="T1" fmla="*/ 0 h 297"/>
                <a:gd name="T2" fmla="*/ 148 w 377"/>
                <a:gd name="T3" fmla="*/ 0 h 297"/>
                <a:gd name="T4" fmla="*/ 0 w 377"/>
                <a:gd name="T5" fmla="*/ 148 h 297"/>
                <a:gd name="T6" fmla="*/ 148 w 377"/>
                <a:gd name="T7" fmla="*/ 297 h 297"/>
                <a:gd name="T8" fmla="*/ 228 w 377"/>
                <a:gd name="T9" fmla="*/ 297 h 297"/>
                <a:gd name="T10" fmla="*/ 377 w 377"/>
                <a:gd name="T11" fmla="*/ 148 h 297"/>
                <a:gd name="T12" fmla="*/ 228 w 377"/>
                <a:gd name="T13" fmla="*/ 0 h 297"/>
                <a:gd name="T14" fmla="*/ 228 w 377"/>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7" h="297">
                  <a:moveTo>
                    <a:pt x="228" y="0"/>
                  </a:moveTo>
                  <a:lnTo>
                    <a:pt x="148" y="0"/>
                  </a:lnTo>
                  <a:cubicBezTo>
                    <a:pt x="66" y="0"/>
                    <a:pt x="0" y="66"/>
                    <a:pt x="0" y="148"/>
                  </a:cubicBezTo>
                  <a:cubicBezTo>
                    <a:pt x="0" y="231"/>
                    <a:pt x="66" y="297"/>
                    <a:pt x="148" y="297"/>
                  </a:cubicBezTo>
                  <a:lnTo>
                    <a:pt x="228" y="297"/>
                  </a:lnTo>
                  <a:cubicBezTo>
                    <a:pt x="310" y="297"/>
                    <a:pt x="377" y="231"/>
                    <a:pt x="377" y="148"/>
                  </a:cubicBezTo>
                  <a:cubicBezTo>
                    <a:pt x="377" y="66"/>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3" name="Freeform 153">
              <a:extLst>
                <a:ext uri="{FF2B5EF4-FFF2-40B4-BE49-F238E27FC236}">
                  <a16:creationId xmlns:a16="http://schemas.microsoft.com/office/drawing/2014/main" id="{6C639994-EEDC-5EC2-9BAF-C126B227076A}"/>
                </a:ext>
              </a:extLst>
            </p:cNvPr>
            <p:cNvSpPr>
              <a:spLocks noEditPoints="1"/>
            </p:cNvSpPr>
            <p:nvPr/>
          </p:nvSpPr>
          <p:spPr bwMode="auto">
            <a:xfrm>
              <a:off x="7029450" y="3009900"/>
              <a:ext cx="15875" cy="11113"/>
            </a:xfrm>
            <a:custGeom>
              <a:avLst/>
              <a:gdLst>
                <a:gd name="T0" fmla="*/ 228 w 377"/>
                <a:gd name="T1" fmla="*/ 0 h 298"/>
                <a:gd name="T2" fmla="*/ 148 w 377"/>
                <a:gd name="T3" fmla="*/ 0 h 298"/>
                <a:gd name="T4" fmla="*/ 0 w 377"/>
                <a:gd name="T5" fmla="*/ 149 h 298"/>
                <a:gd name="T6" fmla="*/ 148 w 377"/>
                <a:gd name="T7" fmla="*/ 298 h 298"/>
                <a:gd name="T8" fmla="*/ 228 w 377"/>
                <a:gd name="T9" fmla="*/ 298 h 298"/>
                <a:gd name="T10" fmla="*/ 377 w 377"/>
                <a:gd name="T11" fmla="*/ 149 h 298"/>
                <a:gd name="T12" fmla="*/ 228 w 377"/>
                <a:gd name="T13" fmla="*/ 0 h 298"/>
                <a:gd name="T14" fmla="*/ 228 w 37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7" h="298">
                  <a:moveTo>
                    <a:pt x="228" y="0"/>
                  </a:moveTo>
                  <a:lnTo>
                    <a:pt x="148" y="0"/>
                  </a:lnTo>
                  <a:cubicBezTo>
                    <a:pt x="66" y="0"/>
                    <a:pt x="0" y="66"/>
                    <a:pt x="0" y="149"/>
                  </a:cubicBezTo>
                  <a:cubicBezTo>
                    <a:pt x="0" y="231"/>
                    <a:pt x="66" y="298"/>
                    <a:pt x="148" y="298"/>
                  </a:cubicBezTo>
                  <a:lnTo>
                    <a:pt x="228" y="298"/>
                  </a:lnTo>
                  <a:cubicBezTo>
                    <a:pt x="310" y="298"/>
                    <a:pt x="377" y="231"/>
                    <a:pt x="377" y="149"/>
                  </a:cubicBezTo>
                  <a:cubicBezTo>
                    <a:pt x="377" y="66"/>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4" name="Freeform 154">
              <a:extLst>
                <a:ext uri="{FF2B5EF4-FFF2-40B4-BE49-F238E27FC236}">
                  <a16:creationId xmlns:a16="http://schemas.microsoft.com/office/drawing/2014/main" id="{FD08745C-6D33-7B7B-9D69-4D20C2818C61}"/>
                </a:ext>
              </a:extLst>
            </p:cNvPr>
            <p:cNvSpPr>
              <a:spLocks noEditPoints="1"/>
            </p:cNvSpPr>
            <p:nvPr/>
          </p:nvSpPr>
          <p:spPr bwMode="auto">
            <a:xfrm>
              <a:off x="7119938"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5" name="Freeform 155">
              <a:extLst>
                <a:ext uri="{FF2B5EF4-FFF2-40B4-BE49-F238E27FC236}">
                  <a16:creationId xmlns:a16="http://schemas.microsoft.com/office/drawing/2014/main" id="{026AC18A-23ED-2686-39C4-A25B9F273C3E}"/>
                </a:ext>
              </a:extLst>
            </p:cNvPr>
            <p:cNvSpPr>
              <a:spLocks noEditPoints="1"/>
            </p:cNvSpPr>
            <p:nvPr/>
          </p:nvSpPr>
          <p:spPr bwMode="auto">
            <a:xfrm>
              <a:off x="7150100"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6" name="Freeform 156">
              <a:extLst>
                <a:ext uri="{FF2B5EF4-FFF2-40B4-BE49-F238E27FC236}">
                  <a16:creationId xmlns:a16="http://schemas.microsoft.com/office/drawing/2014/main" id="{3475FF34-B56C-DD59-3032-3094FA8AB412}"/>
                </a:ext>
              </a:extLst>
            </p:cNvPr>
            <p:cNvSpPr>
              <a:spLocks noEditPoints="1"/>
            </p:cNvSpPr>
            <p:nvPr/>
          </p:nvSpPr>
          <p:spPr bwMode="auto">
            <a:xfrm>
              <a:off x="7273925"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7" name="Freeform 157">
              <a:extLst>
                <a:ext uri="{FF2B5EF4-FFF2-40B4-BE49-F238E27FC236}">
                  <a16:creationId xmlns:a16="http://schemas.microsoft.com/office/drawing/2014/main" id="{AA1D98AF-8CB2-727E-CFB4-AFB2419EE27E}"/>
                </a:ext>
              </a:extLst>
            </p:cNvPr>
            <p:cNvSpPr>
              <a:spLocks noEditPoints="1"/>
            </p:cNvSpPr>
            <p:nvPr/>
          </p:nvSpPr>
          <p:spPr bwMode="auto">
            <a:xfrm>
              <a:off x="7088188"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8" name="Freeform 158">
              <a:extLst>
                <a:ext uri="{FF2B5EF4-FFF2-40B4-BE49-F238E27FC236}">
                  <a16:creationId xmlns:a16="http://schemas.microsoft.com/office/drawing/2014/main" id="{8E1237FE-52F7-F324-C7D2-9E6F3F51B030}"/>
                </a:ext>
              </a:extLst>
            </p:cNvPr>
            <p:cNvSpPr>
              <a:spLocks noEditPoints="1"/>
            </p:cNvSpPr>
            <p:nvPr/>
          </p:nvSpPr>
          <p:spPr bwMode="auto">
            <a:xfrm>
              <a:off x="7243763"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9" name="Freeform 159">
              <a:extLst>
                <a:ext uri="{FF2B5EF4-FFF2-40B4-BE49-F238E27FC236}">
                  <a16:creationId xmlns:a16="http://schemas.microsoft.com/office/drawing/2014/main" id="{1AF2F6DE-0533-DE9F-5E7D-8FEFCCC1F16C}"/>
                </a:ext>
              </a:extLst>
            </p:cNvPr>
            <p:cNvSpPr>
              <a:spLocks noEditPoints="1"/>
            </p:cNvSpPr>
            <p:nvPr/>
          </p:nvSpPr>
          <p:spPr bwMode="auto">
            <a:xfrm>
              <a:off x="7212013"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0" name="Freeform 160">
              <a:extLst>
                <a:ext uri="{FF2B5EF4-FFF2-40B4-BE49-F238E27FC236}">
                  <a16:creationId xmlns:a16="http://schemas.microsoft.com/office/drawing/2014/main" id="{76799319-1F73-81EB-9B33-E42819FE5654}"/>
                </a:ext>
              </a:extLst>
            </p:cNvPr>
            <p:cNvSpPr>
              <a:spLocks noEditPoints="1"/>
            </p:cNvSpPr>
            <p:nvPr/>
          </p:nvSpPr>
          <p:spPr bwMode="auto">
            <a:xfrm>
              <a:off x="7181850"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1" name="Freeform 161">
              <a:extLst>
                <a:ext uri="{FF2B5EF4-FFF2-40B4-BE49-F238E27FC236}">
                  <a16:creationId xmlns:a16="http://schemas.microsoft.com/office/drawing/2014/main" id="{046C0937-99C9-C0C0-5786-137BEF30E61A}"/>
                </a:ext>
              </a:extLst>
            </p:cNvPr>
            <p:cNvSpPr>
              <a:spLocks noEditPoints="1"/>
            </p:cNvSpPr>
            <p:nvPr/>
          </p:nvSpPr>
          <p:spPr bwMode="auto">
            <a:xfrm>
              <a:off x="7304088" y="3009900"/>
              <a:ext cx="19050"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6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6" y="231"/>
                    <a:pt x="456"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2" name="Freeform 162">
              <a:extLst>
                <a:ext uri="{FF2B5EF4-FFF2-40B4-BE49-F238E27FC236}">
                  <a16:creationId xmlns:a16="http://schemas.microsoft.com/office/drawing/2014/main" id="{B2807D9D-21F6-61A6-6564-0B025B14F5EF}"/>
                </a:ext>
              </a:extLst>
            </p:cNvPr>
            <p:cNvSpPr>
              <a:spLocks noEditPoints="1"/>
            </p:cNvSpPr>
            <p:nvPr/>
          </p:nvSpPr>
          <p:spPr bwMode="auto">
            <a:xfrm>
              <a:off x="7058025" y="3009900"/>
              <a:ext cx="17463" cy="11113"/>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7" y="0"/>
                    <a:pt x="0" y="66"/>
                    <a:pt x="0" y="149"/>
                  </a:cubicBezTo>
                  <a:cubicBezTo>
                    <a:pt x="0" y="231"/>
                    <a:pt x="67" y="298"/>
                    <a:pt x="149" y="298"/>
                  </a:cubicBezTo>
                  <a:lnTo>
                    <a:pt x="308" y="298"/>
                  </a:lnTo>
                  <a:cubicBezTo>
                    <a:pt x="390" y="298"/>
                    <a:pt x="457" y="231"/>
                    <a:pt x="457" y="149"/>
                  </a:cubicBezTo>
                  <a:cubicBezTo>
                    <a:pt x="457" y="66"/>
                    <a:pt x="390"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3" name="Freeform 163">
              <a:extLst>
                <a:ext uri="{FF2B5EF4-FFF2-40B4-BE49-F238E27FC236}">
                  <a16:creationId xmlns:a16="http://schemas.microsoft.com/office/drawing/2014/main" id="{F0B27F4D-A534-49D6-5785-838B6C49FDAD}"/>
                </a:ext>
              </a:extLst>
            </p:cNvPr>
            <p:cNvSpPr>
              <a:spLocks noEditPoints="1"/>
            </p:cNvSpPr>
            <p:nvPr/>
          </p:nvSpPr>
          <p:spPr bwMode="auto">
            <a:xfrm>
              <a:off x="7335838" y="3009900"/>
              <a:ext cx="14288" cy="14288"/>
            </a:xfrm>
            <a:custGeom>
              <a:avLst/>
              <a:gdLst>
                <a:gd name="T0" fmla="*/ 228 w 377"/>
                <a:gd name="T1" fmla="*/ 0 h 377"/>
                <a:gd name="T2" fmla="*/ 149 w 377"/>
                <a:gd name="T3" fmla="*/ 0 h 377"/>
                <a:gd name="T4" fmla="*/ 0 w 377"/>
                <a:gd name="T5" fmla="*/ 149 h 377"/>
                <a:gd name="T6" fmla="*/ 91 w 377"/>
                <a:gd name="T7" fmla="*/ 286 h 377"/>
                <a:gd name="T8" fmla="*/ 228 w 377"/>
                <a:gd name="T9" fmla="*/ 377 h 377"/>
                <a:gd name="T10" fmla="*/ 377 w 377"/>
                <a:gd name="T11" fmla="*/ 228 h 377"/>
                <a:gd name="T12" fmla="*/ 377 w 377"/>
                <a:gd name="T13" fmla="*/ 149 h 377"/>
                <a:gd name="T14" fmla="*/ 228 w 377"/>
                <a:gd name="T15" fmla="*/ 0 h 377"/>
                <a:gd name="T16" fmla="*/ 228 w 377"/>
                <a:gd name="T17"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7" h="377">
                  <a:moveTo>
                    <a:pt x="228" y="0"/>
                  </a:moveTo>
                  <a:lnTo>
                    <a:pt x="149" y="0"/>
                  </a:lnTo>
                  <a:cubicBezTo>
                    <a:pt x="67" y="0"/>
                    <a:pt x="0" y="66"/>
                    <a:pt x="0" y="149"/>
                  </a:cubicBezTo>
                  <a:cubicBezTo>
                    <a:pt x="0" y="210"/>
                    <a:pt x="38" y="263"/>
                    <a:pt x="91" y="286"/>
                  </a:cubicBezTo>
                  <a:cubicBezTo>
                    <a:pt x="114" y="339"/>
                    <a:pt x="166" y="377"/>
                    <a:pt x="228" y="377"/>
                  </a:cubicBezTo>
                  <a:cubicBezTo>
                    <a:pt x="310" y="377"/>
                    <a:pt x="377" y="310"/>
                    <a:pt x="377" y="228"/>
                  </a:cubicBezTo>
                  <a:lnTo>
                    <a:pt x="377" y="149"/>
                  </a:lnTo>
                  <a:cubicBezTo>
                    <a:pt x="377" y="66"/>
                    <a:pt x="310" y="0"/>
                    <a:pt x="228" y="0"/>
                  </a:cubicBezTo>
                  <a:close/>
                  <a:moveTo>
                    <a:pt x="22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4" name="Freeform 164">
              <a:extLst>
                <a:ext uri="{FF2B5EF4-FFF2-40B4-BE49-F238E27FC236}">
                  <a16:creationId xmlns:a16="http://schemas.microsoft.com/office/drawing/2014/main" id="{29462A24-F19D-9416-E5A6-DCD67CA45020}"/>
                </a:ext>
              </a:extLst>
            </p:cNvPr>
            <p:cNvSpPr>
              <a:spLocks noEditPoints="1"/>
            </p:cNvSpPr>
            <p:nvPr/>
          </p:nvSpPr>
          <p:spPr bwMode="auto">
            <a:xfrm>
              <a:off x="7339013" y="3028950"/>
              <a:ext cx="11113" cy="15875"/>
            </a:xfrm>
            <a:custGeom>
              <a:avLst/>
              <a:gdLst>
                <a:gd name="T0" fmla="*/ 149 w 298"/>
                <a:gd name="T1" fmla="*/ 0 h 398"/>
                <a:gd name="T2" fmla="*/ 0 w 298"/>
                <a:gd name="T3" fmla="*/ 148 h 398"/>
                <a:gd name="T4" fmla="*/ 0 w 298"/>
                <a:gd name="T5" fmla="*/ 249 h 398"/>
                <a:gd name="T6" fmla="*/ 149 w 298"/>
                <a:gd name="T7" fmla="*/ 398 h 398"/>
                <a:gd name="T8" fmla="*/ 298 w 298"/>
                <a:gd name="T9" fmla="*/ 249 h 398"/>
                <a:gd name="T10" fmla="*/ 298 w 298"/>
                <a:gd name="T11" fmla="*/ 148 h 398"/>
                <a:gd name="T12" fmla="*/ 149 w 298"/>
                <a:gd name="T13" fmla="*/ 0 h 398"/>
                <a:gd name="T14" fmla="*/ 149 w 298"/>
                <a:gd name="T15" fmla="*/ 0 h 3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398">
                  <a:moveTo>
                    <a:pt x="149" y="0"/>
                  </a:moveTo>
                  <a:cubicBezTo>
                    <a:pt x="67" y="0"/>
                    <a:pt x="0" y="66"/>
                    <a:pt x="0" y="148"/>
                  </a:cubicBezTo>
                  <a:lnTo>
                    <a:pt x="0" y="249"/>
                  </a:lnTo>
                  <a:cubicBezTo>
                    <a:pt x="0" y="331"/>
                    <a:pt x="67" y="398"/>
                    <a:pt x="149" y="398"/>
                  </a:cubicBezTo>
                  <a:cubicBezTo>
                    <a:pt x="231" y="398"/>
                    <a:pt x="298" y="331"/>
                    <a:pt x="298" y="249"/>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5" name="Freeform 165">
              <a:extLst>
                <a:ext uri="{FF2B5EF4-FFF2-40B4-BE49-F238E27FC236}">
                  <a16:creationId xmlns:a16="http://schemas.microsoft.com/office/drawing/2014/main" id="{C862378E-6FC3-1D66-50C6-18764B182749}"/>
                </a:ext>
              </a:extLst>
            </p:cNvPr>
            <p:cNvSpPr>
              <a:spLocks noEditPoints="1"/>
            </p:cNvSpPr>
            <p:nvPr/>
          </p:nvSpPr>
          <p:spPr bwMode="auto">
            <a:xfrm>
              <a:off x="6999288" y="2911475"/>
              <a:ext cx="393700" cy="325438"/>
            </a:xfrm>
            <a:custGeom>
              <a:avLst/>
              <a:gdLst>
                <a:gd name="T0" fmla="*/ 9666 w 10143"/>
                <a:gd name="T1" fmla="*/ 3652 h 8396"/>
                <a:gd name="T2" fmla="*/ 9517 w 10143"/>
                <a:gd name="T3" fmla="*/ 0 h 8396"/>
                <a:gd name="T4" fmla="*/ 0 w 10143"/>
                <a:gd name="T5" fmla="*/ 943 h 8396"/>
                <a:gd name="T6" fmla="*/ 942 w 10143"/>
                <a:gd name="T7" fmla="*/ 8396 h 8396"/>
                <a:gd name="T8" fmla="*/ 9666 w 10143"/>
                <a:gd name="T9" fmla="*/ 8247 h 8396"/>
                <a:gd name="T10" fmla="*/ 9994 w 10143"/>
                <a:gd name="T11" fmla="*/ 5856 h 8396"/>
                <a:gd name="T12" fmla="*/ 10143 w 10143"/>
                <a:gd name="T13" fmla="*/ 3801 h 8396"/>
                <a:gd name="T14" fmla="*/ 297 w 10143"/>
                <a:gd name="T15" fmla="*/ 943 h 8396"/>
                <a:gd name="T16" fmla="*/ 9369 w 10143"/>
                <a:gd name="T17" fmla="*/ 298 h 8396"/>
                <a:gd name="T18" fmla="*/ 8872 w 10143"/>
                <a:gd name="T19" fmla="*/ 1906 h 8396"/>
                <a:gd name="T20" fmla="*/ 8723 w 10143"/>
                <a:gd name="T21" fmla="*/ 635 h 8396"/>
                <a:gd name="T22" fmla="*/ 794 w 10143"/>
                <a:gd name="T23" fmla="*/ 784 h 8396"/>
                <a:gd name="T24" fmla="*/ 297 w 10143"/>
                <a:gd name="T25" fmla="*/ 1260 h 8396"/>
                <a:gd name="T26" fmla="*/ 7612 w 10143"/>
                <a:gd name="T27" fmla="*/ 1568 h 8396"/>
                <a:gd name="T28" fmla="*/ 8575 w 10143"/>
                <a:gd name="T29" fmla="*/ 1906 h 8396"/>
                <a:gd name="T30" fmla="*/ 1091 w 10143"/>
                <a:gd name="T31" fmla="*/ 1568 h 8396"/>
                <a:gd name="T32" fmla="*/ 7066 w 10143"/>
                <a:gd name="T33" fmla="*/ 1419 h 8396"/>
                <a:gd name="T34" fmla="*/ 1091 w 10143"/>
                <a:gd name="T35" fmla="*/ 1270 h 8396"/>
                <a:gd name="T36" fmla="*/ 8575 w 10143"/>
                <a:gd name="T37" fmla="*/ 933 h 8396"/>
                <a:gd name="T38" fmla="*/ 7612 w 10143"/>
                <a:gd name="T39" fmla="*/ 1270 h 8396"/>
                <a:gd name="T40" fmla="*/ 7612 w 10143"/>
                <a:gd name="T41" fmla="*/ 1568 h 8396"/>
                <a:gd name="T42" fmla="*/ 942 w 10143"/>
                <a:gd name="T43" fmla="*/ 8099 h 8396"/>
                <a:gd name="T44" fmla="*/ 297 w 10143"/>
                <a:gd name="T45" fmla="*/ 1947 h 8396"/>
                <a:gd name="T46" fmla="*/ 9369 w 10143"/>
                <a:gd name="T47" fmla="*/ 2203 h 8396"/>
                <a:gd name="T48" fmla="*/ 9030 w 10143"/>
                <a:gd name="T49" fmla="*/ 3652 h 8396"/>
                <a:gd name="T50" fmla="*/ 8735 w 10143"/>
                <a:gd name="T51" fmla="*/ 3652 h 8396"/>
                <a:gd name="T52" fmla="*/ 7463 w 10143"/>
                <a:gd name="T53" fmla="*/ 4595 h 8396"/>
                <a:gd name="T54" fmla="*/ 8406 w 10143"/>
                <a:gd name="T55" fmla="*/ 5856 h 8396"/>
                <a:gd name="T56" fmla="*/ 8733 w 10143"/>
                <a:gd name="T57" fmla="*/ 5885 h 8396"/>
                <a:gd name="T58" fmla="*/ 9031 w 10143"/>
                <a:gd name="T59" fmla="*/ 5885 h 8396"/>
                <a:gd name="T60" fmla="*/ 9369 w 10143"/>
                <a:gd name="T61" fmla="*/ 5856 h 8396"/>
                <a:gd name="T62" fmla="*/ 9845 w 10143"/>
                <a:gd name="T63" fmla="*/ 5558 h 8396"/>
                <a:gd name="T64" fmla="*/ 7761 w 10143"/>
                <a:gd name="T65" fmla="*/ 4913 h 8396"/>
                <a:gd name="T66" fmla="*/ 8406 w 10143"/>
                <a:gd name="T67" fmla="*/ 3950 h 8396"/>
                <a:gd name="T68" fmla="*/ 9845 w 10143"/>
                <a:gd name="T69" fmla="*/ 5558 h 8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143" h="8396">
                  <a:moveTo>
                    <a:pt x="9994" y="3652"/>
                  </a:moveTo>
                  <a:lnTo>
                    <a:pt x="9666" y="3652"/>
                  </a:lnTo>
                  <a:lnTo>
                    <a:pt x="9666" y="149"/>
                  </a:lnTo>
                  <a:cubicBezTo>
                    <a:pt x="9666" y="67"/>
                    <a:pt x="9600" y="0"/>
                    <a:pt x="9517" y="0"/>
                  </a:cubicBezTo>
                  <a:lnTo>
                    <a:pt x="942" y="0"/>
                  </a:lnTo>
                  <a:cubicBezTo>
                    <a:pt x="423" y="0"/>
                    <a:pt x="0" y="423"/>
                    <a:pt x="0" y="943"/>
                  </a:cubicBezTo>
                  <a:lnTo>
                    <a:pt x="0" y="7453"/>
                  </a:lnTo>
                  <a:cubicBezTo>
                    <a:pt x="0" y="7973"/>
                    <a:pt x="423" y="8396"/>
                    <a:pt x="942" y="8396"/>
                  </a:cubicBezTo>
                  <a:lnTo>
                    <a:pt x="9517" y="8396"/>
                  </a:lnTo>
                  <a:cubicBezTo>
                    <a:pt x="9600" y="8396"/>
                    <a:pt x="9666" y="8330"/>
                    <a:pt x="9666" y="8247"/>
                  </a:cubicBezTo>
                  <a:lnTo>
                    <a:pt x="9666" y="5856"/>
                  </a:lnTo>
                  <a:lnTo>
                    <a:pt x="9994" y="5856"/>
                  </a:lnTo>
                  <a:cubicBezTo>
                    <a:pt x="10076" y="5856"/>
                    <a:pt x="10143" y="5789"/>
                    <a:pt x="10143" y="5707"/>
                  </a:cubicBezTo>
                  <a:lnTo>
                    <a:pt x="10143" y="3801"/>
                  </a:lnTo>
                  <a:cubicBezTo>
                    <a:pt x="10143" y="3719"/>
                    <a:pt x="10076" y="3652"/>
                    <a:pt x="9994" y="3652"/>
                  </a:cubicBezTo>
                  <a:close/>
                  <a:moveTo>
                    <a:pt x="297" y="943"/>
                  </a:moveTo>
                  <a:cubicBezTo>
                    <a:pt x="297" y="587"/>
                    <a:pt x="587" y="298"/>
                    <a:pt x="942" y="298"/>
                  </a:cubicBezTo>
                  <a:lnTo>
                    <a:pt x="9369" y="298"/>
                  </a:lnTo>
                  <a:lnTo>
                    <a:pt x="9369" y="1906"/>
                  </a:lnTo>
                  <a:lnTo>
                    <a:pt x="8872" y="1906"/>
                  </a:lnTo>
                  <a:lnTo>
                    <a:pt x="8872" y="784"/>
                  </a:lnTo>
                  <a:cubicBezTo>
                    <a:pt x="8872" y="702"/>
                    <a:pt x="8806" y="635"/>
                    <a:pt x="8723" y="635"/>
                  </a:cubicBezTo>
                  <a:lnTo>
                    <a:pt x="942" y="635"/>
                  </a:lnTo>
                  <a:cubicBezTo>
                    <a:pt x="860" y="635"/>
                    <a:pt x="794" y="702"/>
                    <a:pt x="794" y="784"/>
                  </a:cubicBezTo>
                  <a:lnTo>
                    <a:pt x="794" y="1888"/>
                  </a:lnTo>
                  <a:cubicBezTo>
                    <a:pt x="509" y="1821"/>
                    <a:pt x="297" y="1565"/>
                    <a:pt x="297" y="1260"/>
                  </a:cubicBezTo>
                  <a:lnTo>
                    <a:pt x="297" y="943"/>
                  </a:lnTo>
                  <a:close/>
                  <a:moveTo>
                    <a:pt x="7612" y="1568"/>
                  </a:moveTo>
                  <a:lnTo>
                    <a:pt x="8575" y="1568"/>
                  </a:lnTo>
                  <a:lnTo>
                    <a:pt x="8575" y="1906"/>
                  </a:lnTo>
                  <a:lnTo>
                    <a:pt x="1091" y="1906"/>
                  </a:lnTo>
                  <a:lnTo>
                    <a:pt x="1091" y="1568"/>
                  </a:lnTo>
                  <a:lnTo>
                    <a:pt x="6917" y="1568"/>
                  </a:lnTo>
                  <a:cubicBezTo>
                    <a:pt x="6999" y="1568"/>
                    <a:pt x="7066" y="1501"/>
                    <a:pt x="7066" y="1419"/>
                  </a:cubicBezTo>
                  <a:cubicBezTo>
                    <a:pt x="7066" y="1337"/>
                    <a:pt x="6999" y="1270"/>
                    <a:pt x="6917" y="1270"/>
                  </a:cubicBezTo>
                  <a:lnTo>
                    <a:pt x="1091" y="1270"/>
                  </a:lnTo>
                  <a:lnTo>
                    <a:pt x="1091" y="933"/>
                  </a:lnTo>
                  <a:lnTo>
                    <a:pt x="8575" y="933"/>
                  </a:lnTo>
                  <a:lnTo>
                    <a:pt x="8575" y="1270"/>
                  </a:lnTo>
                  <a:lnTo>
                    <a:pt x="7612" y="1270"/>
                  </a:lnTo>
                  <a:cubicBezTo>
                    <a:pt x="7530" y="1270"/>
                    <a:pt x="7463" y="1337"/>
                    <a:pt x="7463" y="1419"/>
                  </a:cubicBezTo>
                  <a:cubicBezTo>
                    <a:pt x="7463" y="1501"/>
                    <a:pt x="7530" y="1568"/>
                    <a:pt x="7612" y="1568"/>
                  </a:cubicBezTo>
                  <a:close/>
                  <a:moveTo>
                    <a:pt x="9369" y="8099"/>
                  </a:moveTo>
                  <a:lnTo>
                    <a:pt x="942" y="8099"/>
                  </a:lnTo>
                  <a:cubicBezTo>
                    <a:pt x="587" y="8099"/>
                    <a:pt x="297" y="7809"/>
                    <a:pt x="297" y="7453"/>
                  </a:cubicBezTo>
                  <a:lnTo>
                    <a:pt x="297" y="1947"/>
                  </a:lnTo>
                  <a:cubicBezTo>
                    <a:pt x="466" y="2106"/>
                    <a:pt x="693" y="2203"/>
                    <a:pt x="942" y="2203"/>
                  </a:cubicBezTo>
                  <a:lnTo>
                    <a:pt x="9369" y="2203"/>
                  </a:lnTo>
                  <a:lnTo>
                    <a:pt x="9369" y="3652"/>
                  </a:lnTo>
                  <a:lnTo>
                    <a:pt x="9030" y="3652"/>
                  </a:lnTo>
                  <a:cubicBezTo>
                    <a:pt x="9020" y="3579"/>
                    <a:pt x="8958" y="3523"/>
                    <a:pt x="8882" y="3523"/>
                  </a:cubicBezTo>
                  <a:cubicBezTo>
                    <a:pt x="8807" y="3523"/>
                    <a:pt x="8745" y="3579"/>
                    <a:pt x="8735" y="3652"/>
                  </a:cubicBezTo>
                  <a:lnTo>
                    <a:pt x="8406" y="3652"/>
                  </a:lnTo>
                  <a:cubicBezTo>
                    <a:pt x="7886" y="3652"/>
                    <a:pt x="7463" y="4075"/>
                    <a:pt x="7463" y="4595"/>
                  </a:cubicBezTo>
                  <a:lnTo>
                    <a:pt x="7463" y="4913"/>
                  </a:lnTo>
                  <a:cubicBezTo>
                    <a:pt x="7463" y="5433"/>
                    <a:pt x="7886" y="5856"/>
                    <a:pt x="8406" y="5856"/>
                  </a:cubicBezTo>
                  <a:lnTo>
                    <a:pt x="8733" y="5856"/>
                  </a:lnTo>
                  <a:lnTo>
                    <a:pt x="8733" y="5885"/>
                  </a:lnTo>
                  <a:cubicBezTo>
                    <a:pt x="8733" y="5968"/>
                    <a:pt x="8800" y="6034"/>
                    <a:pt x="8882" y="6034"/>
                  </a:cubicBezTo>
                  <a:cubicBezTo>
                    <a:pt x="8964" y="6034"/>
                    <a:pt x="9031" y="5968"/>
                    <a:pt x="9031" y="5885"/>
                  </a:cubicBezTo>
                  <a:lnTo>
                    <a:pt x="9031" y="5856"/>
                  </a:lnTo>
                  <a:lnTo>
                    <a:pt x="9369" y="5856"/>
                  </a:lnTo>
                  <a:lnTo>
                    <a:pt x="9369" y="8099"/>
                  </a:lnTo>
                  <a:close/>
                  <a:moveTo>
                    <a:pt x="9845" y="5558"/>
                  </a:moveTo>
                  <a:lnTo>
                    <a:pt x="8406" y="5558"/>
                  </a:lnTo>
                  <a:cubicBezTo>
                    <a:pt x="8050" y="5558"/>
                    <a:pt x="7761" y="5268"/>
                    <a:pt x="7761" y="4913"/>
                  </a:cubicBezTo>
                  <a:lnTo>
                    <a:pt x="7761" y="4595"/>
                  </a:lnTo>
                  <a:cubicBezTo>
                    <a:pt x="7761" y="4239"/>
                    <a:pt x="8050" y="3950"/>
                    <a:pt x="8406" y="3950"/>
                  </a:cubicBezTo>
                  <a:lnTo>
                    <a:pt x="9845" y="3950"/>
                  </a:lnTo>
                  <a:lnTo>
                    <a:pt x="9845" y="5558"/>
                  </a:lnTo>
                  <a:close/>
                  <a:moveTo>
                    <a:pt x="9845" y="55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6" name="Freeform 166">
              <a:extLst>
                <a:ext uri="{FF2B5EF4-FFF2-40B4-BE49-F238E27FC236}">
                  <a16:creationId xmlns:a16="http://schemas.microsoft.com/office/drawing/2014/main" id="{685A5A49-5A4B-E904-EEFA-BA63F1245699}"/>
                </a:ext>
              </a:extLst>
            </p:cNvPr>
            <p:cNvSpPr>
              <a:spLocks noEditPoints="1"/>
            </p:cNvSpPr>
            <p:nvPr/>
          </p:nvSpPr>
          <p:spPr bwMode="auto">
            <a:xfrm>
              <a:off x="7313613" y="3078163"/>
              <a:ext cx="36513" cy="36513"/>
            </a:xfrm>
            <a:custGeom>
              <a:avLst/>
              <a:gdLst>
                <a:gd name="T0" fmla="*/ 467 w 933"/>
                <a:gd name="T1" fmla="*/ 0 h 933"/>
                <a:gd name="T2" fmla="*/ 0 w 933"/>
                <a:gd name="T3" fmla="*/ 467 h 933"/>
                <a:gd name="T4" fmla="*/ 467 w 933"/>
                <a:gd name="T5" fmla="*/ 933 h 933"/>
                <a:gd name="T6" fmla="*/ 933 w 933"/>
                <a:gd name="T7" fmla="*/ 467 h 933"/>
                <a:gd name="T8" fmla="*/ 467 w 933"/>
                <a:gd name="T9" fmla="*/ 0 h 933"/>
                <a:gd name="T10" fmla="*/ 467 w 933"/>
                <a:gd name="T11" fmla="*/ 636 h 933"/>
                <a:gd name="T12" fmla="*/ 298 w 933"/>
                <a:gd name="T13" fmla="*/ 467 h 933"/>
                <a:gd name="T14" fmla="*/ 467 w 933"/>
                <a:gd name="T15" fmla="*/ 298 h 933"/>
                <a:gd name="T16" fmla="*/ 635 w 933"/>
                <a:gd name="T17" fmla="*/ 467 h 933"/>
                <a:gd name="T18" fmla="*/ 467 w 933"/>
                <a:gd name="T19" fmla="*/ 636 h 933"/>
                <a:gd name="T20" fmla="*/ 467 w 933"/>
                <a:gd name="T21" fmla="*/ 636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3" h="933">
                  <a:moveTo>
                    <a:pt x="467" y="0"/>
                  </a:moveTo>
                  <a:cubicBezTo>
                    <a:pt x="209" y="0"/>
                    <a:pt x="0" y="210"/>
                    <a:pt x="0" y="467"/>
                  </a:cubicBezTo>
                  <a:cubicBezTo>
                    <a:pt x="0" y="724"/>
                    <a:pt x="209" y="933"/>
                    <a:pt x="467" y="933"/>
                  </a:cubicBezTo>
                  <a:cubicBezTo>
                    <a:pt x="724" y="933"/>
                    <a:pt x="933" y="724"/>
                    <a:pt x="933" y="467"/>
                  </a:cubicBezTo>
                  <a:cubicBezTo>
                    <a:pt x="933" y="210"/>
                    <a:pt x="724" y="0"/>
                    <a:pt x="467" y="0"/>
                  </a:cubicBezTo>
                  <a:close/>
                  <a:moveTo>
                    <a:pt x="467" y="636"/>
                  </a:moveTo>
                  <a:cubicBezTo>
                    <a:pt x="374" y="636"/>
                    <a:pt x="298" y="560"/>
                    <a:pt x="298" y="467"/>
                  </a:cubicBezTo>
                  <a:cubicBezTo>
                    <a:pt x="298" y="374"/>
                    <a:pt x="374" y="298"/>
                    <a:pt x="467" y="298"/>
                  </a:cubicBezTo>
                  <a:cubicBezTo>
                    <a:pt x="560" y="298"/>
                    <a:pt x="635" y="374"/>
                    <a:pt x="635" y="467"/>
                  </a:cubicBezTo>
                  <a:cubicBezTo>
                    <a:pt x="635" y="560"/>
                    <a:pt x="560" y="636"/>
                    <a:pt x="467" y="636"/>
                  </a:cubicBezTo>
                  <a:close/>
                  <a:moveTo>
                    <a:pt x="467" y="63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7" name="Freeform 167">
              <a:extLst>
                <a:ext uri="{FF2B5EF4-FFF2-40B4-BE49-F238E27FC236}">
                  <a16:creationId xmlns:a16="http://schemas.microsoft.com/office/drawing/2014/main" id="{CEBDC155-DE18-2916-0B97-CD38A14B7EF7}"/>
                </a:ext>
              </a:extLst>
            </p:cNvPr>
            <p:cNvSpPr>
              <a:spLocks noEditPoints="1"/>
            </p:cNvSpPr>
            <p:nvPr/>
          </p:nvSpPr>
          <p:spPr bwMode="auto">
            <a:xfrm>
              <a:off x="7134225" y="3043238"/>
              <a:ext cx="61913" cy="134938"/>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5 w 1568"/>
                <a:gd name="T21" fmla="*/ 1886 h 3474"/>
                <a:gd name="T22" fmla="*/ 864 w 1568"/>
                <a:gd name="T23" fmla="*/ 1886 h 3474"/>
                <a:gd name="T24" fmla="*/ 1270 w 1568"/>
                <a:gd name="T25" fmla="*/ 2293 h 3474"/>
                <a:gd name="T26" fmla="*/ 864 w 1568"/>
                <a:gd name="T27" fmla="*/ 2700 h 3474"/>
                <a:gd name="T28" fmla="*/ 625 w 1568"/>
                <a:gd name="T29" fmla="*/ 2700 h 3474"/>
                <a:gd name="T30" fmla="*/ 298 w 1568"/>
                <a:gd name="T31" fmla="*/ 2372 h 3474"/>
                <a:gd name="T32" fmla="*/ 149 w 1568"/>
                <a:gd name="T33" fmla="*/ 2223 h 3474"/>
                <a:gd name="T34" fmla="*/ 0 w 1568"/>
                <a:gd name="T35" fmla="*/ 2372 h 3474"/>
                <a:gd name="T36" fmla="*/ 625 w 1568"/>
                <a:gd name="T37" fmla="*/ 2997 h 3474"/>
                <a:gd name="T38" fmla="*/ 635 w 1568"/>
                <a:gd name="T39" fmla="*/ 2997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4 w 1568"/>
                <a:gd name="T51" fmla="*/ 1588 h 3474"/>
                <a:gd name="T52" fmla="*/ 705 w 1568"/>
                <a:gd name="T53" fmla="*/ 1588 h 3474"/>
                <a:gd name="T54" fmla="*/ 298 w 1568"/>
                <a:gd name="T55" fmla="*/ 1181 h 3474"/>
                <a:gd name="T56" fmla="*/ 705 w 1568"/>
                <a:gd name="T57" fmla="*/ 774 h 3474"/>
                <a:gd name="T58" fmla="*/ 943 w 1568"/>
                <a:gd name="T59" fmla="*/ 774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2" y="1410"/>
                    <a:pt x="1568" y="1343"/>
                    <a:pt x="1568" y="1261"/>
                  </a:cubicBezTo>
                  <a:lnTo>
                    <a:pt x="1568" y="1102"/>
                  </a:lnTo>
                  <a:cubicBezTo>
                    <a:pt x="1568" y="757"/>
                    <a:pt x="1288"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5" y="1886"/>
                  </a:cubicBezTo>
                  <a:lnTo>
                    <a:pt x="864" y="1886"/>
                  </a:lnTo>
                  <a:cubicBezTo>
                    <a:pt x="1088" y="1886"/>
                    <a:pt x="1270" y="2068"/>
                    <a:pt x="1270" y="2293"/>
                  </a:cubicBezTo>
                  <a:cubicBezTo>
                    <a:pt x="1270" y="2517"/>
                    <a:pt x="1088" y="2700"/>
                    <a:pt x="864" y="2700"/>
                  </a:cubicBezTo>
                  <a:lnTo>
                    <a:pt x="625" y="2700"/>
                  </a:lnTo>
                  <a:cubicBezTo>
                    <a:pt x="445" y="2700"/>
                    <a:pt x="298" y="2553"/>
                    <a:pt x="298" y="2372"/>
                  </a:cubicBezTo>
                  <a:cubicBezTo>
                    <a:pt x="298" y="2290"/>
                    <a:pt x="231" y="2223"/>
                    <a:pt x="149" y="2223"/>
                  </a:cubicBezTo>
                  <a:cubicBezTo>
                    <a:pt x="67" y="2223"/>
                    <a:pt x="0" y="2290"/>
                    <a:pt x="0" y="2372"/>
                  </a:cubicBezTo>
                  <a:cubicBezTo>
                    <a:pt x="0" y="2717"/>
                    <a:pt x="281" y="2997"/>
                    <a:pt x="625" y="2997"/>
                  </a:cubicBezTo>
                  <a:lnTo>
                    <a:pt x="635" y="2997"/>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4"/>
                    <a:pt x="1252" y="1588"/>
                    <a:pt x="864" y="1588"/>
                  </a:cubicBezTo>
                  <a:lnTo>
                    <a:pt x="705" y="1588"/>
                  </a:lnTo>
                  <a:cubicBezTo>
                    <a:pt x="480" y="1588"/>
                    <a:pt x="298" y="1406"/>
                    <a:pt x="298" y="1181"/>
                  </a:cubicBezTo>
                  <a:cubicBezTo>
                    <a:pt x="298" y="957"/>
                    <a:pt x="480" y="774"/>
                    <a:pt x="705" y="774"/>
                  </a:cubicBezTo>
                  <a:lnTo>
                    <a:pt x="943" y="774"/>
                  </a:lnTo>
                  <a:cubicBezTo>
                    <a:pt x="1124" y="774"/>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2" name="Grupo 431">
            <a:extLst>
              <a:ext uri="{FF2B5EF4-FFF2-40B4-BE49-F238E27FC236}">
                <a16:creationId xmlns:a16="http://schemas.microsoft.com/office/drawing/2014/main" id="{58AA7291-7D1C-3DA2-8779-5173F56EAFF8}"/>
              </a:ext>
            </a:extLst>
          </p:cNvPr>
          <p:cNvGrpSpPr/>
          <p:nvPr/>
        </p:nvGrpSpPr>
        <p:grpSpPr>
          <a:xfrm>
            <a:off x="6257925" y="2876550"/>
            <a:ext cx="320675" cy="395288"/>
            <a:chOff x="6257925" y="2876550"/>
            <a:chExt cx="320675" cy="395288"/>
          </a:xfrm>
          <a:solidFill>
            <a:schemeClr val="tx1"/>
          </a:solidFill>
        </p:grpSpPr>
        <p:sp>
          <p:nvSpPr>
            <p:cNvPr id="368" name="Freeform 168">
              <a:extLst>
                <a:ext uri="{FF2B5EF4-FFF2-40B4-BE49-F238E27FC236}">
                  <a16:creationId xmlns:a16="http://schemas.microsoft.com/office/drawing/2014/main" id="{C827C23F-72FC-F2D4-CCEB-50E57E8AA669}"/>
                </a:ext>
              </a:extLst>
            </p:cNvPr>
            <p:cNvSpPr>
              <a:spLocks noEditPoints="1"/>
            </p:cNvSpPr>
            <p:nvPr/>
          </p:nvSpPr>
          <p:spPr bwMode="auto">
            <a:xfrm>
              <a:off x="6257925" y="2876550"/>
              <a:ext cx="320675" cy="395288"/>
            </a:xfrm>
            <a:custGeom>
              <a:avLst/>
              <a:gdLst>
                <a:gd name="T0" fmla="*/ 4119 w 8238"/>
                <a:gd name="T1" fmla="*/ 0 h 10153"/>
                <a:gd name="T2" fmla="*/ 0 w 8238"/>
                <a:gd name="T3" fmla="*/ 4277 h 10153"/>
                <a:gd name="T4" fmla="*/ 640 w 8238"/>
                <a:gd name="T5" fmla="*/ 6382 h 10153"/>
                <a:gd name="T6" fmla="*/ 2024 w 8238"/>
                <a:gd name="T7" fmla="*/ 8248 h 10153"/>
                <a:gd name="T8" fmla="*/ 4029 w 8238"/>
                <a:gd name="T9" fmla="*/ 10113 h 10153"/>
                <a:gd name="T10" fmla="*/ 4209 w 8238"/>
                <a:gd name="T11" fmla="*/ 10113 h 10153"/>
                <a:gd name="T12" fmla="*/ 6214 w 8238"/>
                <a:gd name="T13" fmla="*/ 8248 h 10153"/>
                <a:gd name="T14" fmla="*/ 7599 w 8238"/>
                <a:gd name="T15" fmla="*/ 6382 h 10153"/>
                <a:gd name="T16" fmla="*/ 8238 w 8238"/>
                <a:gd name="T17" fmla="*/ 4277 h 10153"/>
                <a:gd name="T18" fmla="*/ 4119 w 8238"/>
                <a:gd name="T19" fmla="*/ 0 h 10153"/>
                <a:gd name="T20" fmla="*/ 5997 w 8238"/>
                <a:gd name="T21" fmla="*/ 8044 h 10153"/>
                <a:gd name="T22" fmla="*/ 4119 w 8238"/>
                <a:gd name="T23" fmla="*/ 9805 h 10153"/>
                <a:gd name="T24" fmla="*/ 2244 w 8238"/>
                <a:gd name="T25" fmla="*/ 8048 h 10153"/>
                <a:gd name="T26" fmla="*/ 298 w 8238"/>
                <a:gd name="T27" fmla="*/ 4277 h 10153"/>
                <a:gd name="T28" fmla="*/ 4119 w 8238"/>
                <a:gd name="T29" fmla="*/ 297 h 10153"/>
                <a:gd name="T30" fmla="*/ 7940 w 8238"/>
                <a:gd name="T31" fmla="*/ 4277 h 10153"/>
                <a:gd name="T32" fmla="*/ 5997 w 8238"/>
                <a:gd name="T33" fmla="*/ 8044 h 10153"/>
                <a:gd name="T34" fmla="*/ 5997 w 8238"/>
                <a:gd name="T35" fmla="*/ 8044 h 10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38" h="10153">
                  <a:moveTo>
                    <a:pt x="4119" y="0"/>
                  </a:moveTo>
                  <a:cubicBezTo>
                    <a:pt x="1887" y="0"/>
                    <a:pt x="0" y="1959"/>
                    <a:pt x="0" y="4277"/>
                  </a:cubicBezTo>
                  <a:cubicBezTo>
                    <a:pt x="0" y="4919"/>
                    <a:pt x="215" y="5627"/>
                    <a:pt x="640" y="6382"/>
                  </a:cubicBezTo>
                  <a:cubicBezTo>
                    <a:pt x="974" y="6978"/>
                    <a:pt x="1440" y="7606"/>
                    <a:pt x="2024" y="8248"/>
                  </a:cubicBezTo>
                  <a:cubicBezTo>
                    <a:pt x="3014" y="9338"/>
                    <a:pt x="4019" y="10105"/>
                    <a:pt x="4029" y="10113"/>
                  </a:cubicBezTo>
                  <a:cubicBezTo>
                    <a:pt x="4082" y="10153"/>
                    <a:pt x="4157" y="10153"/>
                    <a:pt x="4209" y="10113"/>
                  </a:cubicBezTo>
                  <a:cubicBezTo>
                    <a:pt x="4219" y="10105"/>
                    <a:pt x="5224" y="9338"/>
                    <a:pt x="6214" y="8248"/>
                  </a:cubicBezTo>
                  <a:cubicBezTo>
                    <a:pt x="6798" y="7606"/>
                    <a:pt x="7264" y="6978"/>
                    <a:pt x="7599" y="6382"/>
                  </a:cubicBezTo>
                  <a:cubicBezTo>
                    <a:pt x="8023" y="5627"/>
                    <a:pt x="8238" y="4919"/>
                    <a:pt x="8238" y="4277"/>
                  </a:cubicBezTo>
                  <a:cubicBezTo>
                    <a:pt x="8238" y="1959"/>
                    <a:pt x="6352" y="0"/>
                    <a:pt x="4119" y="0"/>
                  </a:cubicBezTo>
                  <a:close/>
                  <a:moveTo>
                    <a:pt x="5997" y="8044"/>
                  </a:moveTo>
                  <a:cubicBezTo>
                    <a:pt x="5196" y="8927"/>
                    <a:pt x="4385" y="9594"/>
                    <a:pt x="4119" y="9805"/>
                  </a:cubicBezTo>
                  <a:cubicBezTo>
                    <a:pt x="3854" y="9594"/>
                    <a:pt x="3045" y="8929"/>
                    <a:pt x="2244" y="8048"/>
                  </a:cubicBezTo>
                  <a:cubicBezTo>
                    <a:pt x="1356" y="7071"/>
                    <a:pt x="298" y="5624"/>
                    <a:pt x="298" y="4277"/>
                  </a:cubicBezTo>
                  <a:cubicBezTo>
                    <a:pt x="298" y="2120"/>
                    <a:pt x="2048" y="297"/>
                    <a:pt x="4119" y="297"/>
                  </a:cubicBezTo>
                  <a:cubicBezTo>
                    <a:pt x="6190" y="297"/>
                    <a:pt x="7940" y="2120"/>
                    <a:pt x="7940" y="4277"/>
                  </a:cubicBezTo>
                  <a:cubicBezTo>
                    <a:pt x="7940" y="5623"/>
                    <a:pt x="6884" y="7069"/>
                    <a:pt x="5997" y="8044"/>
                  </a:cubicBezTo>
                  <a:close/>
                  <a:moveTo>
                    <a:pt x="5997" y="804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9" name="Freeform 169">
              <a:extLst>
                <a:ext uri="{FF2B5EF4-FFF2-40B4-BE49-F238E27FC236}">
                  <a16:creationId xmlns:a16="http://schemas.microsoft.com/office/drawing/2014/main" id="{F36A490F-6140-4CCD-AD88-CB3DC4C91462}"/>
                </a:ext>
              </a:extLst>
            </p:cNvPr>
            <p:cNvSpPr>
              <a:spLocks noEditPoints="1"/>
            </p:cNvSpPr>
            <p:nvPr/>
          </p:nvSpPr>
          <p:spPr bwMode="auto">
            <a:xfrm>
              <a:off x="6289675" y="2908300"/>
              <a:ext cx="257175" cy="258763"/>
            </a:xfrm>
            <a:custGeom>
              <a:avLst/>
              <a:gdLst>
                <a:gd name="T0" fmla="*/ 6289 w 6650"/>
                <a:gd name="T1" fmla="*/ 1817 h 6649"/>
                <a:gd name="T2" fmla="*/ 5326 w 6650"/>
                <a:gd name="T3" fmla="*/ 669 h 6649"/>
                <a:gd name="T4" fmla="*/ 5117 w 6650"/>
                <a:gd name="T5" fmla="*/ 698 h 6649"/>
                <a:gd name="T6" fmla="*/ 5146 w 6650"/>
                <a:gd name="T7" fmla="*/ 906 h 6649"/>
                <a:gd name="T8" fmla="*/ 6352 w 6650"/>
                <a:gd name="T9" fmla="*/ 3325 h 6649"/>
                <a:gd name="T10" fmla="*/ 3325 w 6650"/>
                <a:gd name="T11" fmla="*/ 6352 h 6649"/>
                <a:gd name="T12" fmla="*/ 298 w 6650"/>
                <a:gd name="T13" fmla="*/ 3325 h 6649"/>
                <a:gd name="T14" fmla="*/ 3325 w 6650"/>
                <a:gd name="T15" fmla="*/ 297 h 6649"/>
                <a:gd name="T16" fmla="*/ 4555 w 6650"/>
                <a:gd name="T17" fmla="*/ 558 h 6649"/>
                <a:gd name="T18" fmla="*/ 4751 w 6650"/>
                <a:gd name="T19" fmla="*/ 482 h 6649"/>
                <a:gd name="T20" fmla="*/ 4676 w 6650"/>
                <a:gd name="T21" fmla="*/ 286 h 6649"/>
                <a:gd name="T22" fmla="*/ 3325 w 6650"/>
                <a:gd name="T23" fmla="*/ 0 h 6649"/>
                <a:gd name="T24" fmla="*/ 0 w 6650"/>
                <a:gd name="T25" fmla="*/ 3325 h 6649"/>
                <a:gd name="T26" fmla="*/ 3325 w 6650"/>
                <a:gd name="T27" fmla="*/ 6649 h 6649"/>
                <a:gd name="T28" fmla="*/ 6650 w 6650"/>
                <a:gd name="T29" fmla="*/ 3325 h 6649"/>
                <a:gd name="T30" fmla="*/ 6289 w 6650"/>
                <a:gd name="T31" fmla="*/ 1817 h 6649"/>
                <a:gd name="T32" fmla="*/ 6289 w 6650"/>
                <a:gd name="T33" fmla="*/ 1817 h 6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50" h="6649">
                  <a:moveTo>
                    <a:pt x="6289" y="1817"/>
                  </a:moveTo>
                  <a:cubicBezTo>
                    <a:pt x="6061" y="1369"/>
                    <a:pt x="5728" y="972"/>
                    <a:pt x="5326" y="669"/>
                  </a:cubicBezTo>
                  <a:cubicBezTo>
                    <a:pt x="5260" y="619"/>
                    <a:pt x="5167" y="632"/>
                    <a:pt x="5117" y="698"/>
                  </a:cubicBezTo>
                  <a:cubicBezTo>
                    <a:pt x="5068" y="763"/>
                    <a:pt x="5081" y="857"/>
                    <a:pt x="5146" y="906"/>
                  </a:cubicBezTo>
                  <a:cubicBezTo>
                    <a:pt x="5913" y="1485"/>
                    <a:pt x="6352" y="2366"/>
                    <a:pt x="6352" y="3325"/>
                  </a:cubicBezTo>
                  <a:cubicBezTo>
                    <a:pt x="6352" y="4994"/>
                    <a:pt x="4994" y="6352"/>
                    <a:pt x="3325" y="6352"/>
                  </a:cubicBezTo>
                  <a:cubicBezTo>
                    <a:pt x="1656" y="6352"/>
                    <a:pt x="298" y="4994"/>
                    <a:pt x="298" y="3325"/>
                  </a:cubicBezTo>
                  <a:cubicBezTo>
                    <a:pt x="298" y="1655"/>
                    <a:pt x="1656" y="297"/>
                    <a:pt x="3325" y="297"/>
                  </a:cubicBezTo>
                  <a:cubicBezTo>
                    <a:pt x="3753" y="297"/>
                    <a:pt x="4167" y="385"/>
                    <a:pt x="4555" y="558"/>
                  </a:cubicBezTo>
                  <a:cubicBezTo>
                    <a:pt x="4629" y="591"/>
                    <a:pt x="4718" y="556"/>
                    <a:pt x="4751" y="482"/>
                  </a:cubicBezTo>
                  <a:cubicBezTo>
                    <a:pt x="4784" y="408"/>
                    <a:pt x="4750" y="319"/>
                    <a:pt x="4676" y="286"/>
                  </a:cubicBezTo>
                  <a:cubicBezTo>
                    <a:pt x="4250" y="96"/>
                    <a:pt x="3795" y="0"/>
                    <a:pt x="3325" y="0"/>
                  </a:cubicBezTo>
                  <a:cubicBezTo>
                    <a:pt x="1492" y="0"/>
                    <a:pt x="0" y="1491"/>
                    <a:pt x="0" y="3325"/>
                  </a:cubicBezTo>
                  <a:cubicBezTo>
                    <a:pt x="0" y="5158"/>
                    <a:pt x="1492" y="6649"/>
                    <a:pt x="3325" y="6649"/>
                  </a:cubicBezTo>
                  <a:cubicBezTo>
                    <a:pt x="5159" y="6649"/>
                    <a:pt x="6650" y="5158"/>
                    <a:pt x="6650" y="3325"/>
                  </a:cubicBezTo>
                  <a:cubicBezTo>
                    <a:pt x="6650" y="2794"/>
                    <a:pt x="6529" y="2287"/>
                    <a:pt x="6289" y="1817"/>
                  </a:cubicBezTo>
                  <a:close/>
                  <a:moveTo>
                    <a:pt x="6289" y="18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0" name="Freeform 170">
              <a:extLst>
                <a:ext uri="{FF2B5EF4-FFF2-40B4-BE49-F238E27FC236}">
                  <a16:creationId xmlns:a16="http://schemas.microsoft.com/office/drawing/2014/main" id="{FB43E10A-FA53-8C48-D354-D0B5B1C8F42F}"/>
                </a:ext>
              </a:extLst>
            </p:cNvPr>
            <p:cNvSpPr>
              <a:spLocks noEditPoints="1"/>
            </p:cNvSpPr>
            <p:nvPr/>
          </p:nvSpPr>
          <p:spPr bwMode="auto">
            <a:xfrm>
              <a:off x="6365875" y="2932113"/>
              <a:ext cx="104775" cy="209550"/>
            </a:xfrm>
            <a:custGeom>
              <a:avLst/>
              <a:gdLst>
                <a:gd name="T0" fmla="*/ 2680 w 2680"/>
                <a:gd name="T1" fmla="*/ 1975 h 5379"/>
                <a:gd name="T2" fmla="*/ 1727 w 2680"/>
                <a:gd name="T3" fmla="*/ 645 h 5379"/>
                <a:gd name="T4" fmla="*/ 1340 w 2680"/>
                <a:gd name="T5" fmla="*/ 0 h 5379"/>
                <a:gd name="T6" fmla="*/ 953 w 2680"/>
                <a:gd name="T7" fmla="*/ 665 h 5379"/>
                <a:gd name="T8" fmla="*/ 1221 w 2680"/>
                <a:gd name="T9" fmla="*/ 3077 h 5379"/>
                <a:gd name="T10" fmla="*/ 1906 w 2680"/>
                <a:gd name="T11" fmla="*/ 3523 h 5379"/>
                <a:gd name="T12" fmla="*/ 1102 w 2680"/>
                <a:gd name="T13" fmla="*/ 3970 h 5379"/>
                <a:gd name="T14" fmla="*/ 387 w 2680"/>
                <a:gd name="T15" fmla="*/ 3255 h 5379"/>
                <a:gd name="T16" fmla="*/ 953 w 2680"/>
                <a:gd name="T17" fmla="*/ 4734 h 5379"/>
                <a:gd name="T18" fmla="*/ 1340 w 2680"/>
                <a:gd name="T19" fmla="*/ 5379 h 5379"/>
                <a:gd name="T20" fmla="*/ 1727 w 2680"/>
                <a:gd name="T21" fmla="*/ 4714 h 5379"/>
                <a:gd name="T22" fmla="*/ 1459 w 2680"/>
                <a:gd name="T23" fmla="*/ 2302 h 5379"/>
                <a:gd name="T24" fmla="*/ 774 w 2680"/>
                <a:gd name="T25" fmla="*/ 1856 h 5379"/>
                <a:gd name="T26" fmla="*/ 1578 w 2680"/>
                <a:gd name="T27" fmla="*/ 1409 h 5379"/>
                <a:gd name="T28" fmla="*/ 1906 w 2680"/>
                <a:gd name="T29" fmla="*/ 1975 h 5379"/>
                <a:gd name="T30" fmla="*/ 1578 w 2680"/>
                <a:gd name="T31" fmla="*/ 1111 h 5379"/>
                <a:gd name="T32" fmla="*/ 477 w 2680"/>
                <a:gd name="T33" fmla="*/ 1856 h 5379"/>
                <a:gd name="T34" fmla="*/ 1459 w 2680"/>
                <a:gd name="T35" fmla="*/ 2600 h 5379"/>
                <a:gd name="T36" fmla="*/ 1562 w 2680"/>
                <a:gd name="T37" fmla="*/ 4440 h 5379"/>
                <a:gd name="T38" fmla="*/ 1429 w 2680"/>
                <a:gd name="T39" fmla="*/ 4992 h 5379"/>
                <a:gd name="T40" fmla="*/ 1251 w 2680"/>
                <a:gd name="T41" fmla="*/ 4992 h 5379"/>
                <a:gd name="T42" fmla="*/ 1102 w 2680"/>
                <a:gd name="T43" fmla="*/ 4446 h 5379"/>
                <a:gd name="T44" fmla="*/ 387 w 2680"/>
                <a:gd name="T45" fmla="*/ 3553 h 5379"/>
                <a:gd name="T46" fmla="*/ 1102 w 2680"/>
                <a:gd name="T47" fmla="*/ 4268 h 5379"/>
                <a:gd name="T48" fmla="*/ 2204 w 2680"/>
                <a:gd name="T49" fmla="*/ 3523 h 5379"/>
                <a:gd name="T50" fmla="*/ 1221 w 2680"/>
                <a:gd name="T51" fmla="*/ 2779 h 5379"/>
                <a:gd name="T52" fmla="*/ 1118 w 2680"/>
                <a:gd name="T53" fmla="*/ 939 h 5379"/>
                <a:gd name="T54" fmla="*/ 1251 w 2680"/>
                <a:gd name="T55" fmla="*/ 387 h 5379"/>
                <a:gd name="T56" fmla="*/ 1429 w 2680"/>
                <a:gd name="T57" fmla="*/ 387 h 5379"/>
                <a:gd name="T58" fmla="*/ 1578 w 2680"/>
                <a:gd name="T59" fmla="*/ 933 h 5379"/>
                <a:gd name="T60" fmla="*/ 2382 w 2680"/>
                <a:gd name="T61" fmla="*/ 1975 h 5379"/>
                <a:gd name="T62" fmla="*/ 2204 w 2680"/>
                <a:gd name="T63" fmla="*/ 1975 h 5379"/>
                <a:gd name="T64" fmla="*/ 1578 w 2680"/>
                <a:gd name="T65" fmla="*/ 1111 h 5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80" h="5379">
                  <a:moveTo>
                    <a:pt x="2293" y="2362"/>
                  </a:moveTo>
                  <a:cubicBezTo>
                    <a:pt x="2506" y="2362"/>
                    <a:pt x="2680" y="2188"/>
                    <a:pt x="2680" y="1975"/>
                  </a:cubicBezTo>
                  <a:lnTo>
                    <a:pt x="2680" y="1737"/>
                  </a:lnTo>
                  <a:cubicBezTo>
                    <a:pt x="2680" y="1180"/>
                    <a:pt x="2265" y="718"/>
                    <a:pt x="1727" y="645"/>
                  </a:cubicBezTo>
                  <a:lnTo>
                    <a:pt x="1727" y="387"/>
                  </a:lnTo>
                  <a:cubicBezTo>
                    <a:pt x="1727" y="174"/>
                    <a:pt x="1554" y="0"/>
                    <a:pt x="1340" y="0"/>
                  </a:cubicBezTo>
                  <a:cubicBezTo>
                    <a:pt x="1127" y="0"/>
                    <a:pt x="953" y="174"/>
                    <a:pt x="953" y="387"/>
                  </a:cubicBezTo>
                  <a:lnTo>
                    <a:pt x="953" y="665"/>
                  </a:lnTo>
                  <a:cubicBezTo>
                    <a:pt x="401" y="788"/>
                    <a:pt x="0" y="1278"/>
                    <a:pt x="0" y="1856"/>
                  </a:cubicBezTo>
                  <a:cubicBezTo>
                    <a:pt x="0" y="2529"/>
                    <a:pt x="548" y="3077"/>
                    <a:pt x="1221" y="3077"/>
                  </a:cubicBezTo>
                  <a:lnTo>
                    <a:pt x="1459" y="3077"/>
                  </a:lnTo>
                  <a:cubicBezTo>
                    <a:pt x="1706" y="3077"/>
                    <a:pt x="1906" y="3277"/>
                    <a:pt x="1906" y="3523"/>
                  </a:cubicBezTo>
                  <a:cubicBezTo>
                    <a:pt x="1906" y="3769"/>
                    <a:pt x="1706" y="3970"/>
                    <a:pt x="1459" y="3970"/>
                  </a:cubicBezTo>
                  <a:lnTo>
                    <a:pt x="1102" y="3970"/>
                  </a:lnTo>
                  <a:cubicBezTo>
                    <a:pt x="921" y="3970"/>
                    <a:pt x="774" y="3823"/>
                    <a:pt x="774" y="3642"/>
                  </a:cubicBezTo>
                  <a:cubicBezTo>
                    <a:pt x="774" y="3429"/>
                    <a:pt x="601" y="3255"/>
                    <a:pt x="387" y="3255"/>
                  </a:cubicBezTo>
                  <a:cubicBezTo>
                    <a:pt x="174" y="3255"/>
                    <a:pt x="0" y="3429"/>
                    <a:pt x="0" y="3642"/>
                  </a:cubicBezTo>
                  <a:cubicBezTo>
                    <a:pt x="0" y="4199"/>
                    <a:pt x="416" y="4661"/>
                    <a:pt x="953" y="4734"/>
                  </a:cubicBezTo>
                  <a:lnTo>
                    <a:pt x="953" y="4992"/>
                  </a:lnTo>
                  <a:cubicBezTo>
                    <a:pt x="953" y="5206"/>
                    <a:pt x="1127" y="5379"/>
                    <a:pt x="1340" y="5379"/>
                  </a:cubicBezTo>
                  <a:cubicBezTo>
                    <a:pt x="1554" y="5379"/>
                    <a:pt x="1727" y="5206"/>
                    <a:pt x="1727" y="4992"/>
                  </a:cubicBezTo>
                  <a:lnTo>
                    <a:pt x="1727" y="4714"/>
                  </a:lnTo>
                  <a:cubicBezTo>
                    <a:pt x="2279" y="4591"/>
                    <a:pt x="2680" y="4101"/>
                    <a:pt x="2680" y="3523"/>
                  </a:cubicBezTo>
                  <a:cubicBezTo>
                    <a:pt x="2680" y="2850"/>
                    <a:pt x="2132" y="2302"/>
                    <a:pt x="1459" y="2302"/>
                  </a:cubicBezTo>
                  <a:lnTo>
                    <a:pt x="1221" y="2302"/>
                  </a:lnTo>
                  <a:cubicBezTo>
                    <a:pt x="975" y="2302"/>
                    <a:pt x="774" y="2102"/>
                    <a:pt x="774" y="1856"/>
                  </a:cubicBezTo>
                  <a:cubicBezTo>
                    <a:pt x="774" y="1610"/>
                    <a:pt x="975" y="1409"/>
                    <a:pt x="1221" y="1409"/>
                  </a:cubicBezTo>
                  <a:lnTo>
                    <a:pt x="1578" y="1409"/>
                  </a:lnTo>
                  <a:cubicBezTo>
                    <a:pt x="1759" y="1409"/>
                    <a:pt x="1906" y="1556"/>
                    <a:pt x="1906" y="1737"/>
                  </a:cubicBezTo>
                  <a:lnTo>
                    <a:pt x="1906" y="1975"/>
                  </a:lnTo>
                  <a:cubicBezTo>
                    <a:pt x="1906" y="2188"/>
                    <a:pt x="2079" y="2362"/>
                    <a:pt x="2293" y="2362"/>
                  </a:cubicBezTo>
                  <a:close/>
                  <a:moveTo>
                    <a:pt x="1578" y="1111"/>
                  </a:moveTo>
                  <a:lnTo>
                    <a:pt x="1221" y="1111"/>
                  </a:lnTo>
                  <a:cubicBezTo>
                    <a:pt x="811" y="1111"/>
                    <a:pt x="477" y="1445"/>
                    <a:pt x="477" y="1856"/>
                  </a:cubicBezTo>
                  <a:cubicBezTo>
                    <a:pt x="477" y="2266"/>
                    <a:pt x="811" y="2600"/>
                    <a:pt x="1221" y="2600"/>
                  </a:cubicBezTo>
                  <a:lnTo>
                    <a:pt x="1459" y="2600"/>
                  </a:lnTo>
                  <a:cubicBezTo>
                    <a:pt x="1968" y="2600"/>
                    <a:pt x="2382" y="3014"/>
                    <a:pt x="2382" y="3523"/>
                  </a:cubicBezTo>
                  <a:cubicBezTo>
                    <a:pt x="2382" y="3994"/>
                    <a:pt x="2030" y="4388"/>
                    <a:pt x="1562" y="4440"/>
                  </a:cubicBezTo>
                  <a:cubicBezTo>
                    <a:pt x="1487" y="4449"/>
                    <a:pt x="1429" y="4512"/>
                    <a:pt x="1429" y="4588"/>
                  </a:cubicBezTo>
                  <a:lnTo>
                    <a:pt x="1429" y="4992"/>
                  </a:lnTo>
                  <a:cubicBezTo>
                    <a:pt x="1429" y="5041"/>
                    <a:pt x="1389" y="5081"/>
                    <a:pt x="1340" y="5081"/>
                  </a:cubicBezTo>
                  <a:cubicBezTo>
                    <a:pt x="1291" y="5081"/>
                    <a:pt x="1251" y="5041"/>
                    <a:pt x="1251" y="4992"/>
                  </a:cubicBezTo>
                  <a:lnTo>
                    <a:pt x="1251" y="4595"/>
                  </a:lnTo>
                  <a:cubicBezTo>
                    <a:pt x="1251" y="4513"/>
                    <a:pt x="1184" y="4446"/>
                    <a:pt x="1102" y="4446"/>
                  </a:cubicBezTo>
                  <a:cubicBezTo>
                    <a:pt x="659" y="4446"/>
                    <a:pt x="298" y="4086"/>
                    <a:pt x="298" y="3642"/>
                  </a:cubicBezTo>
                  <a:cubicBezTo>
                    <a:pt x="298" y="3593"/>
                    <a:pt x="338" y="3553"/>
                    <a:pt x="387" y="3553"/>
                  </a:cubicBezTo>
                  <a:cubicBezTo>
                    <a:pt x="437" y="3553"/>
                    <a:pt x="477" y="3593"/>
                    <a:pt x="477" y="3642"/>
                  </a:cubicBezTo>
                  <a:cubicBezTo>
                    <a:pt x="477" y="3987"/>
                    <a:pt x="757" y="4268"/>
                    <a:pt x="1102" y="4268"/>
                  </a:cubicBezTo>
                  <a:lnTo>
                    <a:pt x="1459" y="4268"/>
                  </a:lnTo>
                  <a:cubicBezTo>
                    <a:pt x="1870" y="4268"/>
                    <a:pt x="2204" y="3934"/>
                    <a:pt x="2204" y="3523"/>
                  </a:cubicBezTo>
                  <a:cubicBezTo>
                    <a:pt x="2204" y="3113"/>
                    <a:pt x="1870" y="2779"/>
                    <a:pt x="1459" y="2779"/>
                  </a:cubicBezTo>
                  <a:lnTo>
                    <a:pt x="1221" y="2779"/>
                  </a:lnTo>
                  <a:cubicBezTo>
                    <a:pt x="712" y="2779"/>
                    <a:pt x="298" y="2365"/>
                    <a:pt x="298" y="1856"/>
                  </a:cubicBezTo>
                  <a:cubicBezTo>
                    <a:pt x="298" y="1385"/>
                    <a:pt x="651" y="991"/>
                    <a:pt x="1118" y="939"/>
                  </a:cubicBezTo>
                  <a:cubicBezTo>
                    <a:pt x="1194" y="930"/>
                    <a:pt x="1251" y="867"/>
                    <a:pt x="1251" y="791"/>
                  </a:cubicBezTo>
                  <a:lnTo>
                    <a:pt x="1251" y="387"/>
                  </a:lnTo>
                  <a:cubicBezTo>
                    <a:pt x="1251" y="338"/>
                    <a:pt x="1291" y="298"/>
                    <a:pt x="1340" y="298"/>
                  </a:cubicBezTo>
                  <a:cubicBezTo>
                    <a:pt x="1389" y="298"/>
                    <a:pt x="1429" y="338"/>
                    <a:pt x="1429" y="387"/>
                  </a:cubicBezTo>
                  <a:lnTo>
                    <a:pt x="1429" y="784"/>
                  </a:lnTo>
                  <a:cubicBezTo>
                    <a:pt x="1429" y="866"/>
                    <a:pt x="1496" y="933"/>
                    <a:pt x="1578" y="933"/>
                  </a:cubicBezTo>
                  <a:cubicBezTo>
                    <a:pt x="2022" y="933"/>
                    <a:pt x="2382" y="1293"/>
                    <a:pt x="2382" y="1737"/>
                  </a:cubicBezTo>
                  <a:lnTo>
                    <a:pt x="2382" y="1975"/>
                  </a:lnTo>
                  <a:cubicBezTo>
                    <a:pt x="2382" y="2024"/>
                    <a:pt x="2342" y="2064"/>
                    <a:pt x="2293" y="2064"/>
                  </a:cubicBezTo>
                  <a:cubicBezTo>
                    <a:pt x="2244" y="2064"/>
                    <a:pt x="2204" y="2024"/>
                    <a:pt x="2204" y="1975"/>
                  </a:cubicBezTo>
                  <a:lnTo>
                    <a:pt x="2204" y="1737"/>
                  </a:lnTo>
                  <a:cubicBezTo>
                    <a:pt x="2204" y="1392"/>
                    <a:pt x="1923" y="1111"/>
                    <a:pt x="1578" y="1111"/>
                  </a:cubicBezTo>
                  <a:close/>
                  <a:moveTo>
                    <a:pt x="1578" y="111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1" name="Grupo 430">
            <a:extLst>
              <a:ext uri="{FF2B5EF4-FFF2-40B4-BE49-F238E27FC236}">
                <a16:creationId xmlns:a16="http://schemas.microsoft.com/office/drawing/2014/main" id="{07DE22E1-BD88-36DC-58F7-9F167902FDE9}"/>
              </a:ext>
            </a:extLst>
          </p:cNvPr>
          <p:cNvGrpSpPr/>
          <p:nvPr/>
        </p:nvGrpSpPr>
        <p:grpSpPr>
          <a:xfrm>
            <a:off x="5476875" y="2944813"/>
            <a:ext cx="395288" cy="258763"/>
            <a:chOff x="5476875" y="2944813"/>
            <a:chExt cx="395288" cy="258763"/>
          </a:xfrm>
          <a:solidFill>
            <a:schemeClr val="tx1"/>
          </a:solidFill>
        </p:grpSpPr>
        <p:sp>
          <p:nvSpPr>
            <p:cNvPr id="371" name="Freeform 171">
              <a:extLst>
                <a:ext uri="{FF2B5EF4-FFF2-40B4-BE49-F238E27FC236}">
                  <a16:creationId xmlns:a16="http://schemas.microsoft.com/office/drawing/2014/main" id="{BC7642AD-EBB8-7683-FDAF-57B2062CDE7D}"/>
                </a:ext>
              </a:extLst>
            </p:cNvPr>
            <p:cNvSpPr>
              <a:spLocks noEditPoints="1"/>
            </p:cNvSpPr>
            <p:nvPr/>
          </p:nvSpPr>
          <p:spPr bwMode="auto">
            <a:xfrm>
              <a:off x="5476875" y="2944813"/>
              <a:ext cx="395288" cy="258763"/>
            </a:xfrm>
            <a:custGeom>
              <a:avLst/>
              <a:gdLst>
                <a:gd name="T0" fmla="*/ 9359 w 10143"/>
                <a:gd name="T1" fmla="*/ 953 h 6650"/>
                <a:gd name="T2" fmla="*/ 7920 w 10143"/>
                <a:gd name="T3" fmla="*/ 953 h 6650"/>
                <a:gd name="T4" fmla="*/ 7920 w 10143"/>
                <a:gd name="T5" fmla="*/ 149 h 6650"/>
                <a:gd name="T6" fmla="*/ 7771 w 10143"/>
                <a:gd name="T7" fmla="*/ 0 h 6650"/>
                <a:gd name="T8" fmla="*/ 149 w 10143"/>
                <a:gd name="T9" fmla="*/ 0 h 6650"/>
                <a:gd name="T10" fmla="*/ 0 w 10143"/>
                <a:gd name="T11" fmla="*/ 149 h 6650"/>
                <a:gd name="T12" fmla="*/ 0 w 10143"/>
                <a:gd name="T13" fmla="*/ 5390 h 6650"/>
                <a:gd name="T14" fmla="*/ 1260 w 10143"/>
                <a:gd name="T15" fmla="*/ 6650 h 6650"/>
                <a:gd name="T16" fmla="*/ 8883 w 10143"/>
                <a:gd name="T17" fmla="*/ 6650 h 6650"/>
                <a:gd name="T18" fmla="*/ 10143 w 10143"/>
                <a:gd name="T19" fmla="*/ 5390 h 6650"/>
                <a:gd name="T20" fmla="*/ 10143 w 10143"/>
                <a:gd name="T21" fmla="*/ 1737 h 6650"/>
                <a:gd name="T22" fmla="*/ 9359 w 10143"/>
                <a:gd name="T23" fmla="*/ 953 h 6650"/>
                <a:gd name="T24" fmla="*/ 298 w 10143"/>
                <a:gd name="T25" fmla="*/ 298 h 6650"/>
                <a:gd name="T26" fmla="*/ 7622 w 10143"/>
                <a:gd name="T27" fmla="*/ 298 h 6650"/>
                <a:gd name="T28" fmla="*/ 7622 w 10143"/>
                <a:gd name="T29" fmla="*/ 3017 h 6650"/>
                <a:gd name="T30" fmla="*/ 298 w 10143"/>
                <a:gd name="T31" fmla="*/ 3017 h 6650"/>
                <a:gd name="T32" fmla="*/ 298 w 10143"/>
                <a:gd name="T33" fmla="*/ 298 h 6650"/>
                <a:gd name="T34" fmla="*/ 1260 w 10143"/>
                <a:gd name="T35" fmla="*/ 6352 h 6650"/>
                <a:gd name="T36" fmla="*/ 298 w 10143"/>
                <a:gd name="T37" fmla="*/ 5390 h 6650"/>
                <a:gd name="T38" fmla="*/ 298 w 10143"/>
                <a:gd name="T39" fmla="*/ 3315 h 6650"/>
                <a:gd name="T40" fmla="*/ 7622 w 10143"/>
                <a:gd name="T41" fmla="*/ 3315 h 6650"/>
                <a:gd name="T42" fmla="*/ 7622 w 10143"/>
                <a:gd name="T43" fmla="*/ 5390 h 6650"/>
                <a:gd name="T44" fmla="*/ 8070 w 10143"/>
                <a:gd name="T45" fmla="*/ 6352 h 6650"/>
                <a:gd name="T46" fmla="*/ 1260 w 10143"/>
                <a:gd name="T47" fmla="*/ 6352 h 6650"/>
                <a:gd name="T48" fmla="*/ 9845 w 10143"/>
                <a:gd name="T49" fmla="*/ 5390 h 6650"/>
                <a:gd name="T50" fmla="*/ 8883 w 10143"/>
                <a:gd name="T51" fmla="*/ 6352 h 6650"/>
                <a:gd name="T52" fmla="*/ 7920 w 10143"/>
                <a:gd name="T53" fmla="*/ 5390 h 6650"/>
                <a:gd name="T54" fmla="*/ 7920 w 10143"/>
                <a:gd name="T55" fmla="*/ 4903 h 6650"/>
                <a:gd name="T56" fmla="*/ 8724 w 10143"/>
                <a:gd name="T57" fmla="*/ 4903 h 6650"/>
                <a:gd name="T58" fmla="*/ 8873 w 10143"/>
                <a:gd name="T59" fmla="*/ 4754 h 6650"/>
                <a:gd name="T60" fmla="*/ 8873 w 10143"/>
                <a:gd name="T61" fmla="*/ 2928 h 6650"/>
                <a:gd name="T62" fmla="*/ 8724 w 10143"/>
                <a:gd name="T63" fmla="*/ 2779 h 6650"/>
                <a:gd name="T64" fmla="*/ 8575 w 10143"/>
                <a:gd name="T65" fmla="*/ 2928 h 6650"/>
                <a:gd name="T66" fmla="*/ 8575 w 10143"/>
                <a:gd name="T67" fmla="*/ 4605 h 6650"/>
                <a:gd name="T68" fmla="*/ 7920 w 10143"/>
                <a:gd name="T69" fmla="*/ 4605 h 6650"/>
                <a:gd name="T70" fmla="*/ 7920 w 10143"/>
                <a:gd name="T71" fmla="*/ 1251 h 6650"/>
                <a:gd name="T72" fmla="*/ 8744 w 10143"/>
                <a:gd name="T73" fmla="*/ 1251 h 6650"/>
                <a:gd name="T74" fmla="*/ 8575 w 10143"/>
                <a:gd name="T75" fmla="*/ 1737 h 6650"/>
                <a:gd name="T76" fmla="*/ 8575 w 10143"/>
                <a:gd name="T77" fmla="*/ 2223 h 6650"/>
                <a:gd name="T78" fmla="*/ 8724 w 10143"/>
                <a:gd name="T79" fmla="*/ 2372 h 6650"/>
                <a:gd name="T80" fmla="*/ 8873 w 10143"/>
                <a:gd name="T81" fmla="*/ 2223 h 6650"/>
                <a:gd name="T82" fmla="*/ 8873 w 10143"/>
                <a:gd name="T83" fmla="*/ 1737 h 6650"/>
                <a:gd name="T84" fmla="*/ 9359 w 10143"/>
                <a:gd name="T85" fmla="*/ 1251 h 6650"/>
                <a:gd name="T86" fmla="*/ 9845 w 10143"/>
                <a:gd name="T87" fmla="*/ 1737 h 6650"/>
                <a:gd name="T88" fmla="*/ 9845 w 10143"/>
                <a:gd name="T89" fmla="*/ 5390 h 6650"/>
                <a:gd name="T90" fmla="*/ 9845 w 10143"/>
                <a:gd name="T91" fmla="*/ 5390 h 6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143" h="6650">
                  <a:moveTo>
                    <a:pt x="9359" y="953"/>
                  </a:moveTo>
                  <a:lnTo>
                    <a:pt x="7920" y="953"/>
                  </a:lnTo>
                  <a:lnTo>
                    <a:pt x="7920" y="149"/>
                  </a:lnTo>
                  <a:cubicBezTo>
                    <a:pt x="7920" y="67"/>
                    <a:pt x="7853" y="0"/>
                    <a:pt x="7771" y="0"/>
                  </a:cubicBezTo>
                  <a:lnTo>
                    <a:pt x="149" y="0"/>
                  </a:lnTo>
                  <a:cubicBezTo>
                    <a:pt x="67" y="0"/>
                    <a:pt x="0" y="67"/>
                    <a:pt x="0" y="149"/>
                  </a:cubicBezTo>
                  <a:lnTo>
                    <a:pt x="0" y="5390"/>
                  </a:lnTo>
                  <a:cubicBezTo>
                    <a:pt x="0" y="6085"/>
                    <a:pt x="565" y="6650"/>
                    <a:pt x="1260" y="6650"/>
                  </a:cubicBezTo>
                  <a:lnTo>
                    <a:pt x="8883" y="6650"/>
                  </a:lnTo>
                  <a:cubicBezTo>
                    <a:pt x="9578" y="6650"/>
                    <a:pt x="10143" y="6085"/>
                    <a:pt x="10143" y="5390"/>
                  </a:cubicBezTo>
                  <a:lnTo>
                    <a:pt x="10143" y="1737"/>
                  </a:lnTo>
                  <a:cubicBezTo>
                    <a:pt x="10143" y="1305"/>
                    <a:pt x="9791" y="953"/>
                    <a:pt x="9359" y="953"/>
                  </a:cubicBezTo>
                  <a:close/>
                  <a:moveTo>
                    <a:pt x="298" y="298"/>
                  </a:moveTo>
                  <a:lnTo>
                    <a:pt x="7622" y="298"/>
                  </a:lnTo>
                  <a:lnTo>
                    <a:pt x="7622" y="3017"/>
                  </a:lnTo>
                  <a:lnTo>
                    <a:pt x="298" y="3017"/>
                  </a:lnTo>
                  <a:lnTo>
                    <a:pt x="298" y="298"/>
                  </a:lnTo>
                  <a:close/>
                  <a:moveTo>
                    <a:pt x="1260" y="6352"/>
                  </a:moveTo>
                  <a:cubicBezTo>
                    <a:pt x="730" y="6352"/>
                    <a:pt x="298" y="5920"/>
                    <a:pt x="298" y="5390"/>
                  </a:cubicBezTo>
                  <a:lnTo>
                    <a:pt x="298" y="3315"/>
                  </a:lnTo>
                  <a:lnTo>
                    <a:pt x="7622" y="3315"/>
                  </a:lnTo>
                  <a:lnTo>
                    <a:pt x="7622" y="5390"/>
                  </a:lnTo>
                  <a:cubicBezTo>
                    <a:pt x="7622" y="5775"/>
                    <a:pt x="7796" y="6121"/>
                    <a:pt x="8070" y="6352"/>
                  </a:cubicBezTo>
                  <a:lnTo>
                    <a:pt x="1260" y="6352"/>
                  </a:lnTo>
                  <a:close/>
                  <a:moveTo>
                    <a:pt x="9845" y="5390"/>
                  </a:moveTo>
                  <a:cubicBezTo>
                    <a:pt x="9845" y="5920"/>
                    <a:pt x="9413" y="6352"/>
                    <a:pt x="8883" y="6352"/>
                  </a:cubicBezTo>
                  <a:cubicBezTo>
                    <a:pt x="8352" y="6352"/>
                    <a:pt x="7920" y="5920"/>
                    <a:pt x="7920" y="5390"/>
                  </a:cubicBezTo>
                  <a:lnTo>
                    <a:pt x="7920" y="4903"/>
                  </a:lnTo>
                  <a:lnTo>
                    <a:pt x="8724" y="4903"/>
                  </a:lnTo>
                  <a:cubicBezTo>
                    <a:pt x="8806" y="4903"/>
                    <a:pt x="8873" y="4837"/>
                    <a:pt x="8873" y="4754"/>
                  </a:cubicBezTo>
                  <a:lnTo>
                    <a:pt x="8873" y="2928"/>
                  </a:lnTo>
                  <a:cubicBezTo>
                    <a:pt x="8873" y="2846"/>
                    <a:pt x="8806" y="2779"/>
                    <a:pt x="8724" y="2779"/>
                  </a:cubicBezTo>
                  <a:cubicBezTo>
                    <a:pt x="8642" y="2779"/>
                    <a:pt x="8575" y="2846"/>
                    <a:pt x="8575" y="2928"/>
                  </a:cubicBezTo>
                  <a:lnTo>
                    <a:pt x="8575" y="4605"/>
                  </a:lnTo>
                  <a:lnTo>
                    <a:pt x="7920" y="4605"/>
                  </a:lnTo>
                  <a:lnTo>
                    <a:pt x="7920" y="1251"/>
                  </a:lnTo>
                  <a:lnTo>
                    <a:pt x="8744" y="1251"/>
                  </a:lnTo>
                  <a:cubicBezTo>
                    <a:pt x="8638" y="1385"/>
                    <a:pt x="8575" y="1554"/>
                    <a:pt x="8575" y="1737"/>
                  </a:cubicBezTo>
                  <a:lnTo>
                    <a:pt x="8575" y="2223"/>
                  </a:lnTo>
                  <a:cubicBezTo>
                    <a:pt x="8575" y="2306"/>
                    <a:pt x="8642" y="2372"/>
                    <a:pt x="8724" y="2372"/>
                  </a:cubicBezTo>
                  <a:cubicBezTo>
                    <a:pt x="8806" y="2372"/>
                    <a:pt x="8873" y="2306"/>
                    <a:pt x="8873" y="2223"/>
                  </a:cubicBezTo>
                  <a:lnTo>
                    <a:pt x="8873" y="1737"/>
                  </a:lnTo>
                  <a:cubicBezTo>
                    <a:pt x="8873" y="1469"/>
                    <a:pt x="9091" y="1251"/>
                    <a:pt x="9359" y="1251"/>
                  </a:cubicBezTo>
                  <a:cubicBezTo>
                    <a:pt x="9627" y="1251"/>
                    <a:pt x="9845" y="1469"/>
                    <a:pt x="9845" y="1737"/>
                  </a:cubicBezTo>
                  <a:lnTo>
                    <a:pt x="9845" y="5390"/>
                  </a:lnTo>
                  <a:close/>
                  <a:moveTo>
                    <a:pt x="9845" y="539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2" name="Freeform 172">
              <a:extLst>
                <a:ext uri="{FF2B5EF4-FFF2-40B4-BE49-F238E27FC236}">
                  <a16:creationId xmlns:a16="http://schemas.microsoft.com/office/drawing/2014/main" id="{93DCC89D-EA61-9C54-D775-2FC29CC48489}"/>
                </a:ext>
              </a:extLst>
            </p:cNvPr>
            <p:cNvSpPr>
              <a:spLocks noEditPoints="1"/>
            </p:cNvSpPr>
            <p:nvPr/>
          </p:nvSpPr>
          <p:spPr bwMode="auto">
            <a:xfrm>
              <a:off x="5703888" y="2963863"/>
              <a:ext cx="44450" cy="92075"/>
            </a:xfrm>
            <a:custGeom>
              <a:avLst/>
              <a:gdLst>
                <a:gd name="T0" fmla="*/ 974 w 1123"/>
                <a:gd name="T1" fmla="*/ 1020 h 2362"/>
                <a:gd name="T2" fmla="*/ 1123 w 1123"/>
                <a:gd name="T3" fmla="*/ 871 h 2362"/>
                <a:gd name="T4" fmla="*/ 1123 w 1123"/>
                <a:gd name="T5" fmla="*/ 768 h 2362"/>
                <a:gd name="T6" fmla="*/ 710 w 1123"/>
                <a:gd name="T7" fmla="*/ 312 h 2362"/>
                <a:gd name="T8" fmla="*/ 710 w 1123"/>
                <a:gd name="T9" fmla="*/ 149 h 2362"/>
                <a:gd name="T10" fmla="*/ 561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5 w 1123"/>
                <a:gd name="T23" fmla="*/ 1542 h 2362"/>
                <a:gd name="T24" fmla="*/ 613 w 1123"/>
                <a:gd name="T25" fmla="*/ 1754 h 2362"/>
                <a:gd name="T26" fmla="*/ 458 w 1123"/>
                <a:gd name="T27" fmla="*/ 1754 h 2362"/>
                <a:gd name="T28" fmla="*/ 297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1 w 1123"/>
                <a:gd name="T39" fmla="*/ 2362 h 2362"/>
                <a:gd name="T40" fmla="*/ 710 w 1123"/>
                <a:gd name="T41" fmla="*/ 2213 h 2362"/>
                <a:gd name="T42" fmla="*/ 710 w 1123"/>
                <a:gd name="T43" fmla="*/ 2043 h 2362"/>
                <a:gd name="T44" fmla="*/ 1123 w 1123"/>
                <a:gd name="T45" fmla="*/ 1542 h 2362"/>
                <a:gd name="T46" fmla="*/ 613 w 1123"/>
                <a:gd name="T47" fmla="*/ 1032 h 2362"/>
                <a:gd name="T48" fmla="*/ 510 w 1123"/>
                <a:gd name="T49" fmla="*/ 1032 h 2362"/>
                <a:gd name="T50" fmla="*/ 297 w 1123"/>
                <a:gd name="T51" fmla="*/ 820 h 2362"/>
                <a:gd name="T52" fmla="*/ 510 w 1123"/>
                <a:gd name="T53" fmla="*/ 607 h 2362"/>
                <a:gd name="T54" fmla="*/ 665 w 1123"/>
                <a:gd name="T55" fmla="*/ 607 h 2362"/>
                <a:gd name="T56" fmla="*/ 825 w 1123"/>
                <a:gd name="T57" fmla="*/ 768 h 2362"/>
                <a:gd name="T58" fmla="*/ 825 w 1123"/>
                <a:gd name="T59" fmla="*/ 871 h 2362"/>
                <a:gd name="T60" fmla="*/ 974 w 1123"/>
                <a:gd name="T61" fmla="*/ 1020 h 2362"/>
                <a:gd name="T62" fmla="*/ 974 w 1123"/>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4" y="1020"/>
                  </a:moveTo>
                  <a:cubicBezTo>
                    <a:pt x="1056" y="1020"/>
                    <a:pt x="1123" y="953"/>
                    <a:pt x="1123" y="871"/>
                  </a:cubicBezTo>
                  <a:lnTo>
                    <a:pt x="1123" y="768"/>
                  </a:lnTo>
                  <a:cubicBezTo>
                    <a:pt x="1123" y="531"/>
                    <a:pt x="942" y="335"/>
                    <a:pt x="710" y="312"/>
                  </a:cubicBezTo>
                  <a:lnTo>
                    <a:pt x="710" y="149"/>
                  </a:lnTo>
                  <a:cubicBezTo>
                    <a:pt x="710" y="66"/>
                    <a:pt x="644" y="0"/>
                    <a:pt x="561" y="0"/>
                  </a:cubicBezTo>
                  <a:cubicBezTo>
                    <a:pt x="479" y="0"/>
                    <a:pt x="413" y="66"/>
                    <a:pt x="413" y="149"/>
                  </a:cubicBezTo>
                  <a:lnTo>
                    <a:pt x="413" y="319"/>
                  </a:lnTo>
                  <a:cubicBezTo>
                    <a:pt x="178" y="364"/>
                    <a:pt x="0" y="572"/>
                    <a:pt x="0" y="820"/>
                  </a:cubicBezTo>
                  <a:cubicBezTo>
                    <a:pt x="0" y="1101"/>
                    <a:pt x="229" y="1330"/>
                    <a:pt x="510" y="1330"/>
                  </a:cubicBezTo>
                  <a:lnTo>
                    <a:pt x="613" y="1330"/>
                  </a:lnTo>
                  <a:cubicBezTo>
                    <a:pt x="730" y="1330"/>
                    <a:pt x="825" y="1425"/>
                    <a:pt x="825" y="1542"/>
                  </a:cubicBezTo>
                  <a:cubicBezTo>
                    <a:pt x="825" y="1659"/>
                    <a:pt x="730" y="1754"/>
                    <a:pt x="613" y="1754"/>
                  </a:cubicBezTo>
                  <a:lnTo>
                    <a:pt x="458" y="1754"/>
                  </a:lnTo>
                  <a:cubicBezTo>
                    <a:pt x="369" y="1754"/>
                    <a:pt x="297" y="1682"/>
                    <a:pt x="297" y="1594"/>
                  </a:cubicBezTo>
                  <a:cubicBezTo>
                    <a:pt x="297" y="1511"/>
                    <a:pt x="231" y="1445"/>
                    <a:pt x="149" y="1445"/>
                  </a:cubicBezTo>
                  <a:cubicBezTo>
                    <a:pt x="66" y="1445"/>
                    <a:pt x="0" y="1511"/>
                    <a:pt x="0" y="1594"/>
                  </a:cubicBezTo>
                  <a:cubicBezTo>
                    <a:pt x="0" y="1831"/>
                    <a:pt x="181" y="2027"/>
                    <a:pt x="413" y="2050"/>
                  </a:cubicBezTo>
                  <a:lnTo>
                    <a:pt x="413" y="2213"/>
                  </a:lnTo>
                  <a:cubicBezTo>
                    <a:pt x="413" y="2295"/>
                    <a:pt x="479" y="2362"/>
                    <a:pt x="561" y="2362"/>
                  </a:cubicBezTo>
                  <a:cubicBezTo>
                    <a:pt x="644" y="2362"/>
                    <a:pt x="710" y="2295"/>
                    <a:pt x="710" y="2213"/>
                  </a:cubicBezTo>
                  <a:lnTo>
                    <a:pt x="710" y="2043"/>
                  </a:lnTo>
                  <a:cubicBezTo>
                    <a:pt x="945" y="1997"/>
                    <a:pt x="1123" y="1790"/>
                    <a:pt x="1123" y="1542"/>
                  </a:cubicBezTo>
                  <a:cubicBezTo>
                    <a:pt x="1123" y="1261"/>
                    <a:pt x="894" y="1032"/>
                    <a:pt x="613" y="1032"/>
                  </a:cubicBezTo>
                  <a:lnTo>
                    <a:pt x="510" y="1032"/>
                  </a:lnTo>
                  <a:cubicBezTo>
                    <a:pt x="393" y="1032"/>
                    <a:pt x="297" y="937"/>
                    <a:pt x="297" y="820"/>
                  </a:cubicBezTo>
                  <a:cubicBezTo>
                    <a:pt x="297" y="702"/>
                    <a:pt x="393" y="607"/>
                    <a:pt x="510" y="607"/>
                  </a:cubicBezTo>
                  <a:lnTo>
                    <a:pt x="665" y="607"/>
                  </a:lnTo>
                  <a:cubicBezTo>
                    <a:pt x="753" y="607"/>
                    <a:pt x="825" y="679"/>
                    <a:pt x="825" y="768"/>
                  </a:cubicBezTo>
                  <a:lnTo>
                    <a:pt x="825" y="871"/>
                  </a:lnTo>
                  <a:cubicBezTo>
                    <a:pt x="825" y="953"/>
                    <a:pt x="892" y="1020"/>
                    <a:pt x="974" y="1020"/>
                  </a:cubicBezTo>
                  <a:close/>
                  <a:moveTo>
                    <a:pt x="974"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3" name="Freeform 173">
              <a:extLst>
                <a:ext uri="{FF2B5EF4-FFF2-40B4-BE49-F238E27FC236}">
                  <a16:creationId xmlns:a16="http://schemas.microsoft.com/office/drawing/2014/main" id="{51C70C49-B70C-B82C-D6CF-07AF1BD8B69D}"/>
                </a:ext>
              </a:extLst>
            </p:cNvPr>
            <p:cNvSpPr>
              <a:spLocks noEditPoints="1"/>
            </p:cNvSpPr>
            <p:nvPr/>
          </p:nvSpPr>
          <p:spPr bwMode="auto">
            <a:xfrm>
              <a:off x="5513388" y="2974975"/>
              <a:ext cx="49213" cy="68263"/>
            </a:xfrm>
            <a:custGeom>
              <a:avLst/>
              <a:gdLst>
                <a:gd name="T0" fmla="*/ 1101 w 1250"/>
                <a:gd name="T1" fmla="*/ 13 h 1755"/>
                <a:gd name="T2" fmla="*/ 953 w 1250"/>
                <a:gd name="T3" fmla="*/ 162 h 1755"/>
                <a:gd name="T4" fmla="*/ 953 w 1250"/>
                <a:gd name="T5" fmla="*/ 1100 h 1755"/>
                <a:gd name="T6" fmla="*/ 273 w 1250"/>
                <a:gd name="T7" fmla="*/ 80 h 1755"/>
                <a:gd name="T8" fmla="*/ 100 w 1250"/>
                <a:gd name="T9" fmla="*/ 21 h 1755"/>
                <a:gd name="T10" fmla="*/ 0 w 1250"/>
                <a:gd name="T11" fmla="*/ 162 h 1755"/>
                <a:gd name="T12" fmla="*/ 0 w 1250"/>
                <a:gd name="T13" fmla="*/ 1591 h 1755"/>
                <a:gd name="T14" fmla="*/ 149 w 1250"/>
                <a:gd name="T15" fmla="*/ 1740 h 1755"/>
                <a:gd name="T16" fmla="*/ 298 w 1250"/>
                <a:gd name="T17" fmla="*/ 1591 h 1755"/>
                <a:gd name="T18" fmla="*/ 298 w 1250"/>
                <a:gd name="T19" fmla="*/ 654 h 1755"/>
                <a:gd name="T20" fmla="*/ 978 w 1250"/>
                <a:gd name="T21" fmla="*/ 1674 h 1755"/>
                <a:gd name="T22" fmla="*/ 1155 w 1250"/>
                <a:gd name="T23" fmla="*/ 1730 h 1755"/>
                <a:gd name="T24" fmla="*/ 1250 w 1250"/>
                <a:gd name="T25" fmla="*/ 1591 h 1755"/>
                <a:gd name="T26" fmla="*/ 1250 w 1250"/>
                <a:gd name="T27" fmla="*/ 162 h 1755"/>
                <a:gd name="T28" fmla="*/ 1101 w 1250"/>
                <a:gd name="T29" fmla="*/ 13 h 1755"/>
                <a:gd name="T30" fmla="*/ 1101 w 1250"/>
                <a:gd name="T31" fmla="*/ 13 h 1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0" h="1755">
                  <a:moveTo>
                    <a:pt x="1101" y="13"/>
                  </a:moveTo>
                  <a:cubicBezTo>
                    <a:pt x="1019" y="13"/>
                    <a:pt x="953" y="80"/>
                    <a:pt x="953" y="162"/>
                  </a:cubicBezTo>
                  <a:lnTo>
                    <a:pt x="953" y="1100"/>
                  </a:lnTo>
                  <a:lnTo>
                    <a:pt x="273" y="80"/>
                  </a:lnTo>
                  <a:cubicBezTo>
                    <a:pt x="235" y="24"/>
                    <a:pt x="163" y="0"/>
                    <a:pt x="100" y="21"/>
                  </a:cubicBezTo>
                  <a:cubicBezTo>
                    <a:pt x="41" y="42"/>
                    <a:pt x="0" y="99"/>
                    <a:pt x="0" y="162"/>
                  </a:cubicBezTo>
                  <a:lnTo>
                    <a:pt x="0" y="1591"/>
                  </a:lnTo>
                  <a:cubicBezTo>
                    <a:pt x="0" y="1674"/>
                    <a:pt x="66" y="1740"/>
                    <a:pt x="149" y="1740"/>
                  </a:cubicBezTo>
                  <a:cubicBezTo>
                    <a:pt x="231" y="1740"/>
                    <a:pt x="298" y="1674"/>
                    <a:pt x="298" y="1591"/>
                  </a:cubicBezTo>
                  <a:lnTo>
                    <a:pt x="298" y="654"/>
                  </a:lnTo>
                  <a:lnTo>
                    <a:pt x="978" y="1674"/>
                  </a:lnTo>
                  <a:cubicBezTo>
                    <a:pt x="1016" y="1731"/>
                    <a:pt x="1091" y="1755"/>
                    <a:pt x="1155" y="1730"/>
                  </a:cubicBezTo>
                  <a:cubicBezTo>
                    <a:pt x="1212" y="1708"/>
                    <a:pt x="1250" y="1652"/>
                    <a:pt x="1250" y="1591"/>
                  </a:cubicBezTo>
                  <a:lnTo>
                    <a:pt x="1250" y="162"/>
                  </a:lnTo>
                  <a:cubicBezTo>
                    <a:pt x="1250" y="80"/>
                    <a:pt x="1184" y="13"/>
                    <a:pt x="1101" y="13"/>
                  </a:cubicBezTo>
                  <a:close/>
                  <a:moveTo>
                    <a:pt x="1101" y="1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4" name="Freeform 174">
              <a:extLst>
                <a:ext uri="{FF2B5EF4-FFF2-40B4-BE49-F238E27FC236}">
                  <a16:creationId xmlns:a16="http://schemas.microsoft.com/office/drawing/2014/main" id="{A0FDCAD8-EABD-7AFE-B4B6-A29763FB7F37}"/>
                </a:ext>
              </a:extLst>
            </p:cNvPr>
            <p:cNvSpPr>
              <a:spLocks noEditPoints="1"/>
            </p:cNvSpPr>
            <p:nvPr/>
          </p:nvSpPr>
          <p:spPr bwMode="auto">
            <a:xfrm>
              <a:off x="5575300" y="2976563"/>
              <a:ext cx="42863" cy="66675"/>
            </a:xfrm>
            <a:custGeom>
              <a:avLst/>
              <a:gdLst>
                <a:gd name="T0" fmla="*/ 943 w 1091"/>
                <a:gd name="T1" fmla="*/ 1429 h 1727"/>
                <a:gd name="T2" fmla="*/ 298 w 1091"/>
                <a:gd name="T3" fmla="*/ 1429 h 1727"/>
                <a:gd name="T4" fmla="*/ 298 w 1091"/>
                <a:gd name="T5" fmla="*/ 933 h 1727"/>
                <a:gd name="T6" fmla="*/ 784 w 1091"/>
                <a:gd name="T7" fmla="*/ 933 h 1727"/>
                <a:gd name="T8" fmla="*/ 933 w 1091"/>
                <a:gd name="T9" fmla="*/ 784 h 1727"/>
                <a:gd name="T10" fmla="*/ 784 w 1091"/>
                <a:gd name="T11" fmla="*/ 636 h 1727"/>
                <a:gd name="T12" fmla="*/ 298 w 1091"/>
                <a:gd name="T13" fmla="*/ 636 h 1727"/>
                <a:gd name="T14" fmla="*/ 298 w 1091"/>
                <a:gd name="T15" fmla="*/ 298 h 1727"/>
                <a:gd name="T16" fmla="*/ 943 w 1091"/>
                <a:gd name="T17" fmla="*/ 298 h 1727"/>
                <a:gd name="T18" fmla="*/ 1091 w 1091"/>
                <a:gd name="T19" fmla="*/ 149 h 1727"/>
                <a:gd name="T20" fmla="*/ 943 w 1091"/>
                <a:gd name="T21" fmla="*/ 0 h 1727"/>
                <a:gd name="T22" fmla="*/ 149 w 1091"/>
                <a:gd name="T23" fmla="*/ 0 h 1727"/>
                <a:gd name="T24" fmla="*/ 0 w 1091"/>
                <a:gd name="T25" fmla="*/ 149 h 1727"/>
                <a:gd name="T26" fmla="*/ 0 w 1091"/>
                <a:gd name="T27" fmla="*/ 1578 h 1727"/>
                <a:gd name="T28" fmla="*/ 149 w 1091"/>
                <a:gd name="T29" fmla="*/ 1727 h 1727"/>
                <a:gd name="T30" fmla="*/ 943 w 1091"/>
                <a:gd name="T31" fmla="*/ 1727 h 1727"/>
                <a:gd name="T32" fmla="*/ 1091 w 1091"/>
                <a:gd name="T33" fmla="*/ 1578 h 1727"/>
                <a:gd name="T34" fmla="*/ 943 w 1091"/>
                <a:gd name="T35" fmla="*/ 1429 h 1727"/>
                <a:gd name="T36" fmla="*/ 943 w 1091"/>
                <a:gd name="T37"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91" h="1727">
                  <a:moveTo>
                    <a:pt x="943" y="1429"/>
                  </a:moveTo>
                  <a:lnTo>
                    <a:pt x="298" y="1429"/>
                  </a:lnTo>
                  <a:lnTo>
                    <a:pt x="298" y="933"/>
                  </a:lnTo>
                  <a:lnTo>
                    <a:pt x="784" y="933"/>
                  </a:lnTo>
                  <a:cubicBezTo>
                    <a:pt x="866" y="933"/>
                    <a:pt x="933" y="867"/>
                    <a:pt x="933" y="784"/>
                  </a:cubicBezTo>
                  <a:cubicBezTo>
                    <a:pt x="933" y="702"/>
                    <a:pt x="866" y="636"/>
                    <a:pt x="784" y="636"/>
                  </a:cubicBezTo>
                  <a:lnTo>
                    <a:pt x="298" y="636"/>
                  </a:lnTo>
                  <a:lnTo>
                    <a:pt x="298" y="298"/>
                  </a:lnTo>
                  <a:lnTo>
                    <a:pt x="943" y="298"/>
                  </a:lnTo>
                  <a:cubicBezTo>
                    <a:pt x="1025" y="298"/>
                    <a:pt x="1091" y="231"/>
                    <a:pt x="1091" y="149"/>
                  </a:cubicBezTo>
                  <a:cubicBezTo>
                    <a:pt x="1091" y="67"/>
                    <a:pt x="1025" y="0"/>
                    <a:pt x="943" y="0"/>
                  </a:cubicBezTo>
                  <a:lnTo>
                    <a:pt x="149" y="0"/>
                  </a:lnTo>
                  <a:cubicBezTo>
                    <a:pt x="66" y="0"/>
                    <a:pt x="0" y="67"/>
                    <a:pt x="0" y="149"/>
                  </a:cubicBezTo>
                  <a:lnTo>
                    <a:pt x="0" y="1578"/>
                  </a:lnTo>
                  <a:cubicBezTo>
                    <a:pt x="0" y="1661"/>
                    <a:pt x="66" y="1727"/>
                    <a:pt x="149" y="1727"/>
                  </a:cubicBezTo>
                  <a:lnTo>
                    <a:pt x="943" y="1727"/>
                  </a:lnTo>
                  <a:cubicBezTo>
                    <a:pt x="1025" y="1727"/>
                    <a:pt x="1091" y="1661"/>
                    <a:pt x="1091" y="1578"/>
                  </a:cubicBezTo>
                  <a:cubicBezTo>
                    <a:pt x="1091" y="1496"/>
                    <a:pt x="1025" y="1429"/>
                    <a:pt x="943" y="1429"/>
                  </a:cubicBezTo>
                  <a:close/>
                  <a:moveTo>
                    <a:pt x="943"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5" name="Freeform 175">
              <a:extLst>
                <a:ext uri="{FF2B5EF4-FFF2-40B4-BE49-F238E27FC236}">
                  <a16:creationId xmlns:a16="http://schemas.microsoft.com/office/drawing/2014/main" id="{060E0115-484A-ED0C-6E65-ACDB23F8EF0F}"/>
                </a:ext>
              </a:extLst>
            </p:cNvPr>
            <p:cNvSpPr>
              <a:spLocks noEditPoints="1"/>
            </p:cNvSpPr>
            <p:nvPr/>
          </p:nvSpPr>
          <p:spPr bwMode="auto">
            <a:xfrm>
              <a:off x="5630863" y="2974975"/>
              <a:ext cx="61913" cy="68263"/>
            </a:xfrm>
            <a:custGeom>
              <a:avLst/>
              <a:gdLst>
                <a:gd name="T0" fmla="*/ 1444 w 1584"/>
                <a:gd name="T1" fmla="*/ 9 h 1745"/>
                <a:gd name="T2" fmla="*/ 1279 w 1584"/>
                <a:gd name="T3" fmla="*/ 141 h 1745"/>
                <a:gd name="T4" fmla="*/ 1183 w 1584"/>
                <a:gd name="T5" fmla="*/ 1009 h 1745"/>
                <a:gd name="T6" fmla="*/ 929 w 1584"/>
                <a:gd name="T7" fmla="*/ 416 h 1745"/>
                <a:gd name="T8" fmla="*/ 655 w 1584"/>
                <a:gd name="T9" fmla="*/ 416 h 1745"/>
                <a:gd name="T10" fmla="*/ 401 w 1584"/>
                <a:gd name="T11" fmla="*/ 1009 h 1745"/>
                <a:gd name="T12" fmla="*/ 305 w 1584"/>
                <a:gd name="T13" fmla="*/ 141 h 1745"/>
                <a:gd name="T14" fmla="*/ 140 w 1584"/>
                <a:gd name="T15" fmla="*/ 9 h 1745"/>
                <a:gd name="T16" fmla="*/ 9 w 1584"/>
                <a:gd name="T17" fmla="*/ 174 h 1745"/>
                <a:gd name="T18" fmla="*/ 168 w 1584"/>
                <a:gd name="T19" fmla="*/ 1603 h 1745"/>
                <a:gd name="T20" fmla="*/ 291 w 1584"/>
                <a:gd name="T21" fmla="*/ 1733 h 1745"/>
                <a:gd name="T22" fmla="*/ 452 w 1584"/>
                <a:gd name="T23" fmla="*/ 1645 h 1745"/>
                <a:gd name="T24" fmla="*/ 792 w 1584"/>
                <a:gd name="T25" fmla="*/ 853 h 1745"/>
                <a:gd name="T26" fmla="*/ 1132 w 1584"/>
                <a:gd name="T27" fmla="*/ 1645 h 1745"/>
                <a:gd name="T28" fmla="*/ 1296 w 1584"/>
                <a:gd name="T29" fmla="*/ 1733 h 1745"/>
                <a:gd name="T30" fmla="*/ 1416 w 1584"/>
                <a:gd name="T31" fmla="*/ 1603 h 1745"/>
                <a:gd name="T32" fmla="*/ 1575 w 1584"/>
                <a:gd name="T33" fmla="*/ 174 h 1745"/>
                <a:gd name="T34" fmla="*/ 1444 w 1584"/>
                <a:gd name="T35" fmla="*/ 9 h 1745"/>
                <a:gd name="T36" fmla="*/ 1444 w 1584"/>
                <a:gd name="T37" fmla="*/ 9 h 1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4" h="1745">
                  <a:moveTo>
                    <a:pt x="1444" y="9"/>
                  </a:moveTo>
                  <a:cubicBezTo>
                    <a:pt x="1362" y="0"/>
                    <a:pt x="1288" y="59"/>
                    <a:pt x="1279" y="141"/>
                  </a:cubicBezTo>
                  <a:lnTo>
                    <a:pt x="1183" y="1009"/>
                  </a:lnTo>
                  <a:lnTo>
                    <a:pt x="929" y="416"/>
                  </a:lnTo>
                  <a:cubicBezTo>
                    <a:pt x="878" y="298"/>
                    <a:pt x="706" y="298"/>
                    <a:pt x="655" y="416"/>
                  </a:cubicBezTo>
                  <a:lnTo>
                    <a:pt x="401" y="1009"/>
                  </a:lnTo>
                  <a:lnTo>
                    <a:pt x="305" y="141"/>
                  </a:lnTo>
                  <a:cubicBezTo>
                    <a:pt x="296" y="60"/>
                    <a:pt x="221" y="0"/>
                    <a:pt x="140" y="9"/>
                  </a:cubicBezTo>
                  <a:cubicBezTo>
                    <a:pt x="60" y="18"/>
                    <a:pt x="0" y="93"/>
                    <a:pt x="9" y="174"/>
                  </a:cubicBezTo>
                  <a:lnTo>
                    <a:pt x="168" y="1603"/>
                  </a:lnTo>
                  <a:cubicBezTo>
                    <a:pt x="175" y="1668"/>
                    <a:pt x="226" y="1722"/>
                    <a:pt x="291" y="1733"/>
                  </a:cubicBezTo>
                  <a:cubicBezTo>
                    <a:pt x="358" y="1744"/>
                    <a:pt x="426" y="1707"/>
                    <a:pt x="452" y="1645"/>
                  </a:cubicBezTo>
                  <a:lnTo>
                    <a:pt x="792" y="853"/>
                  </a:lnTo>
                  <a:lnTo>
                    <a:pt x="1132" y="1645"/>
                  </a:lnTo>
                  <a:cubicBezTo>
                    <a:pt x="1159" y="1708"/>
                    <a:pt x="1228" y="1745"/>
                    <a:pt x="1296" y="1733"/>
                  </a:cubicBezTo>
                  <a:cubicBezTo>
                    <a:pt x="1359" y="1721"/>
                    <a:pt x="1409" y="1667"/>
                    <a:pt x="1416" y="1603"/>
                  </a:cubicBezTo>
                  <a:lnTo>
                    <a:pt x="1575" y="174"/>
                  </a:lnTo>
                  <a:cubicBezTo>
                    <a:pt x="1584" y="92"/>
                    <a:pt x="1525" y="18"/>
                    <a:pt x="1444" y="9"/>
                  </a:cubicBezTo>
                  <a:close/>
                  <a:moveTo>
                    <a:pt x="1444" y="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6" name="Freeform 176">
              <a:extLst>
                <a:ext uri="{FF2B5EF4-FFF2-40B4-BE49-F238E27FC236}">
                  <a16:creationId xmlns:a16="http://schemas.microsoft.com/office/drawing/2014/main" id="{CF429C76-CAE2-A48B-4A10-5895CD73C248}"/>
                </a:ext>
              </a:extLst>
            </p:cNvPr>
            <p:cNvSpPr>
              <a:spLocks noEditPoints="1"/>
            </p:cNvSpPr>
            <p:nvPr/>
          </p:nvSpPr>
          <p:spPr bwMode="auto">
            <a:xfrm>
              <a:off x="5513388" y="3094038"/>
              <a:ext cx="92075" cy="11113"/>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6" y="0"/>
                    <a:pt x="0" y="67"/>
                    <a:pt x="0" y="149"/>
                  </a:cubicBezTo>
                  <a:cubicBezTo>
                    <a:pt x="0" y="232"/>
                    <a:pt x="66" y="298"/>
                    <a:pt x="149" y="298"/>
                  </a:cubicBezTo>
                  <a:lnTo>
                    <a:pt x="2213" y="298"/>
                  </a:lnTo>
                  <a:cubicBezTo>
                    <a:pt x="2295" y="298"/>
                    <a:pt x="2362" y="232"/>
                    <a:pt x="2362" y="149"/>
                  </a:cubicBezTo>
                  <a:cubicBezTo>
                    <a:pt x="2362" y="67"/>
                    <a:pt x="2295"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7" name="Freeform 177">
              <a:extLst>
                <a:ext uri="{FF2B5EF4-FFF2-40B4-BE49-F238E27FC236}">
                  <a16:creationId xmlns:a16="http://schemas.microsoft.com/office/drawing/2014/main" id="{F578EE4B-F9BB-A1C0-E08C-8E19816957DD}"/>
                </a:ext>
              </a:extLst>
            </p:cNvPr>
            <p:cNvSpPr>
              <a:spLocks noEditPoints="1"/>
            </p:cNvSpPr>
            <p:nvPr/>
          </p:nvSpPr>
          <p:spPr bwMode="auto">
            <a:xfrm>
              <a:off x="5630863" y="3094038"/>
              <a:ext cx="117475" cy="11113"/>
            </a:xfrm>
            <a:custGeom>
              <a:avLst/>
              <a:gdLst>
                <a:gd name="T0" fmla="*/ 2848 w 2997"/>
                <a:gd name="T1" fmla="*/ 0 h 298"/>
                <a:gd name="T2" fmla="*/ 149 w 2997"/>
                <a:gd name="T3" fmla="*/ 0 h 298"/>
                <a:gd name="T4" fmla="*/ 0 w 2997"/>
                <a:gd name="T5" fmla="*/ 149 h 298"/>
                <a:gd name="T6" fmla="*/ 149 w 2997"/>
                <a:gd name="T7" fmla="*/ 298 h 298"/>
                <a:gd name="T8" fmla="*/ 2848 w 2997"/>
                <a:gd name="T9" fmla="*/ 298 h 298"/>
                <a:gd name="T10" fmla="*/ 2997 w 2997"/>
                <a:gd name="T11" fmla="*/ 149 h 298"/>
                <a:gd name="T12" fmla="*/ 2848 w 2997"/>
                <a:gd name="T13" fmla="*/ 0 h 298"/>
                <a:gd name="T14" fmla="*/ 2848 w 299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7" h="298">
                  <a:moveTo>
                    <a:pt x="2848" y="0"/>
                  </a:moveTo>
                  <a:lnTo>
                    <a:pt x="149" y="0"/>
                  </a:lnTo>
                  <a:cubicBezTo>
                    <a:pt x="67" y="0"/>
                    <a:pt x="0" y="67"/>
                    <a:pt x="0" y="149"/>
                  </a:cubicBezTo>
                  <a:cubicBezTo>
                    <a:pt x="0" y="232"/>
                    <a:pt x="67" y="298"/>
                    <a:pt x="149" y="298"/>
                  </a:cubicBezTo>
                  <a:lnTo>
                    <a:pt x="2848" y="298"/>
                  </a:lnTo>
                  <a:cubicBezTo>
                    <a:pt x="2930" y="298"/>
                    <a:pt x="2997" y="232"/>
                    <a:pt x="2997" y="149"/>
                  </a:cubicBezTo>
                  <a:cubicBezTo>
                    <a:pt x="2997" y="67"/>
                    <a:pt x="2930" y="0"/>
                    <a:pt x="2848" y="0"/>
                  </a:cubicBezTo>
                  <a:close/>
                  <a:moveTo>
                    <a:pt x="284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8" name="Freeform 178">
              <a:extLst>
                <a:ext uri="{FF2B5EF4-FFF2-40B4-BE49-F238E27FC236}">
                  <a16:creationId xmlns:a16="http://schemas.microsoft.com/office/drawing/2014/main" id="{8198D868-BCCF-E88E-C615-0DA62247C5D2}"/>
                </a:ext>
              </a:extLst>
            </p:cNvPr>
            <p:cNvSpPr>
              <a:spLocks noEditPoints="1"/>
            </p:cNvSpPr>
            <p:nvPr/>
          </p:nvSpPr>
          <p:spPr bwMode="auto">
            <a:xfrm>
              <a:off x="5513388" y="3124200"/>
              <a:ext cx="49213" cy="11113"/>
            </a:xfrm>
            <a:custGeom>
              <a:avLst/>
              <a:gdLst>
                <a:gd name="T0" fmla="*/ 1101 w 1250"/>
                <a:gd name="T1" fmla="*/ 0 h 298"/>
                <a:gd name="T2" fmla="*/ 149 w 1250"/>
                <a:gd name="T3" fmla="*/ 0 h 298"/>
                <a:gd name="T4" fmla="*/ 0 w 1250"/>
                <a:gd name="T5" fmla="*/ 149 h 298"/>
                <a:gd name="T6" fmla="*/ 149 w 1250"/>
                <a:gd name="T7" fmla="*/ 298 h 298"/>
                <a:gd name="T8" fmla="*/ 1101 w 1250"/>
                <a:gd name="T9" fmla="*/ 298 h 298"/>
                <a:gd name="T10" fmla="*/ 1250 w 1250"/>
                <a:gd name="T11" fmla="*/ 149 h 298"/>
                <a:gd name="T12" fmla="*/ 1101 w 1250"/>
                <a:gd name="T13" fmla="*/ 0 h 298"/>
                <a:gd name="T14" fmla="*/ 1101 w 1250"/>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0" h="298">
                  <a:moveTo>
                    <a:pt x="1101" y="0"/>
                  </a:moveTo>
                  <a:lnTo>
                    <a:pt x="149" y="0"/>
                  </a:lnTo>
                  <a:cubicBezTo>
                    <a:pt x="66" y="0"/>
                    <a:pt x="0" y="67"/>
                    <a:pt x="0" y="149"/>
                  </a:cubicBezTo>
                  <a:cubicBezTo>
                    <a:pt x="0" y="232"/>
                    <a:pt x="66" y="298"/>
                    <a:pt x="149" y="298"/>
                  </a:cubicBezTo>
                  <a:lnTo>
                    <a:pt x="1101" y="298"/>
                  </a:lnTo>
                  <a:cubicBezTo>
                    <a:pt x="1184" y="298"/>
                    <a:pt x="1250" y="232"/>
                    <a:pt x="1250" y="149"/>
                  </a:cubicBezTo>
                  <a:cubicBezTo>
                    <a:pt x="1250" y="67"/>
                    <a:pt x="1184" y="0"/>
                    <a:pt x="1101" y="0"/>
                  </a:cubicBezTo>
                  <a:close/>
                  <a:moveTo>
                    <a:pt x="110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9" name="Freeform 179">
              <a:extLst>
                <a:ext uri="{FF2B5EF4-FFF2-40B4-BE49-F238E27FC236}">
                  <a16:creationId xmlns:a16="http://schemas.microsoft.com/office/drawing/2014/main" id="{34F524B4-C0FC-BBBD-427C-CCEED8CD1761}"/>
                </a:ext>
              </a:extLst>
            </p:cNvPr>
            <p:cNvSpPr>
              <a:spLocks noEditPoints="1"/>
            </p:cNvSpPr>
            <p:nvPr/>
          </p:nvSpPr>
          <p:spPr bwMode="auto">
            <a:xfrm>
              <a:off x="5513388" y="3154363"/>
              <a:ext cx="92075" cy="12700"/>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6" y="0"/>
                    <a:pt x="0" y="67"/>
                    <a:pt x="0" y="149"/>
                  </a:cubicBezTo>
                  <a:cubicBezTo>
                    <a:pt x="0" y="232"/>
                    <a:pt x="66" y="298"/>
                    <a:pt x="149" y="298"/>
                  </a:cubicBezTo>
                  <a:lnTo>
                    <a:pt x="2213" y="298"/>
                  </a:lnTo>
                  <a:cubicBezTo>
                    <a:pt x="2295" y="298"/>
                    <a:pt x="2362" y="232"/>
                    <a:pt x="2362" y="149"/>
                  </a:cubicBezTo>
                  <a:cubicBezTo>
                    <a:pt x="2362" y="67"/>
                    <a:pt x="2295"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0" name="Freeform 180">
              <a:extLst>
                <a:ext uri="{FF2B5EF4-FFF2-40B4-BE49-F238E27FC236}">
                  <a16:creationId xmlns:a16="http://schemas.microsoft.com/office/drawing/2014/main" id="{43195F2E-EE4D-ED27-E2B6-05EF121DF282}"/>
                </a:ext>
              </a:extLst>
            </p:cNvPr>
            <p:cNvSpPr>
              <a:spLocks noEditPoints="1"/>
            </p:cNvSpPr>
            <p:nvPr/>
          </p:nvSpPr>
          <p:spPr bwMode="auto">
            <a:xfrm>
              <a:off x="5575300" y="3124200"/>
              <a:ext cx="30163" cy="11113"/>
            </a:xfrm>
            <a:custGeom>
              <a:avLst/>
              <a:gdLst>
                <a:gd name="T0" fmla="*/ 625 w 774"/>
                <a:gd name="T1" fmla="*/ 0 h 298"/>
                <a:gd name="T2" fmla="*/ 149 w 774"/>
                <a:gd name="T3" fmla="*/ 0 h 298"/>
                <a:gd name="T4" fmla="*/ 0 w 774"/>
                <a:gd name="T5" fmla="*/ 149 h 298"/>
                <a:gd name="T6" fmla="*/ 149 w 774"/>
                <a:gd name="T7" fmla="*/ 298 h 298"/>
                <a:gd name="T8" fmla="*/ 625 w 774"/>
                <a:gd name="T9" fmla="*/ 298 h 298"/>
                <a:gd name="T10" fmla="*/ 774 w 774"/>
                <a:gd name="T11" fmla="*/ 149 h 298"/>
                <a:gd name="T12" fmla="*/ 625 w 774"/>
                <a:gd name="T13" fmla="*/ 0 h 298"/>
                <a:gd name="T14" fmla="*/ 625 w 77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4" h="298">
                  <a:moveTo>
                    <a:pt x="625" y="0"/>
                  </a:moveTo>
                  <a:lnTo>
                    <a:pt x="149" y="0"/>
                  </a:lnTo>
                  <a:cubicBezTo>
                    <a:pt x="66" y="0"/>
                    <a:pt x="0" y="67"/>
                    <a:pt x="0" y="149"/>
                  </a:cubicBezTo>
                  <a:cubicBezTo>
                    <a:pt x="0" y="232"/>
                    <a:pt x="66" y="298"/>
                    <a:pt x="149" y="298"/>
                  </a:cubicBezTo>
                  <a:lnTo>
                    <a:pt x="625" y="298"/>
                  </a:lnTo>
                  <a:cubicBezTo>
                    <a:pt x="707" y="298"/>
                    <a:pt x="774" y="232"/>
                    <a:pt x="774" y="149"/>
                  </a:cubicBezTo>
                  <a:cubicBezTo>
                    <a:pt x="774" y="67"/>
                    <a:pt x="707" y="0"/>
                    <a:pt x="625" y="0"/>
                  </a:cubicBezTo>
                  <a:close/>
                  <a:moveTo>
                    <a:pt x="62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1" name="Freeform 181">
              <a:extLst>
                <a:ext uri="{FF2B5EF4-FFF2-40B4-BE49-F238E27FC236}">
                  <a16:creationId xmlns:a16="http://schemas.microsoft.com/office/drawing/2014/main" id="{9DF30492-4677-CB2E-D5B2-F0CD53A55D6A}"/>
                </a:ext>
              </a:extLst>
            </p:cNvPr>
            <p:cNvSpPr>
              <a:spLocks noEditPoints="1"/>
            </p:cNvSpPr>
            <p:nvPr/>
          </p:nvSpPr>
          <p:spPr bwMode="auto">
            <a:xfrm>
              <a:off x="5630863" y="3124200"/>
              <a:ext cx="55563" cy="11113"/>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7" y="0"/>
                    <a:pt x="0" y="67"/>
                    <a:pt x="0" y="149"/>
                  </a:cubicBezTo>
                  <a:cubicBezTo>
                    <a:pt x="0" y="232"/>
                    <a:pt x="67" y="298"/>
                    <a:pt x="149" y="298"/>
                  </a:cubicBezTo>
                  <a:lnTo>
                    <a:pt x="1260" y="298"/>
                  </a:lnTo>
                  <a:cubicBezTo>
                    <a:pt x="1342" y="298"/>
                    <a:pt x="1409" y="232"/>
                    <a:pt x="1409" y="149"/>
                  </a:cubicBezTo>
                  <a:cubicBezTo>
                    <a:pt x="1409" y="67"/>
                    <a:pt x="1343"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2" name="Freeform 182">
              <a:extLst>
                <a:ext uri="{FF2B5EF4-FFF2-40B4-BE49-F238E27FC236}">
                  <a16:creationId xmlns:a16="http://schemas.microsoft.com/office/drawing/2014/main" id="{E9F07E68-4868-572A-4E11-F7DE758CDAD9}"/>
                </a:ext>
              </a:extLst>
            </p:cNvPr>
            <p:cNvSpPr>
              <a:spLocks noEditPoints="1"/>
            </p:cNvSpPr>
            <p:nvPr/>
          </p:nvSpPr>
          <p:spPr bwMode="auto">
            <a:xfrm>
              <a:off x="5699125" y="3124200"/>
              <a:ext cx="49213" cy="11113"/>
            </a:xfrm>
            <a:custGeom>
              <a:avLst/>
              <a:gdLst>
                <a:gd name="T0" fmla="*/ 1101 w 1250"/>
                <a:gd name="T1" fmla="*/ 0 h 298"/>
                <a:gd name="T2" fmla="*/ 149 w 1250"/>
                <a:gd name="T3" fmla="*/ 0 h 298"/>
                <a:gd name="T4" fmla="*/ 0 w 1250"/>
                <a:gd name="T5" fmla="*/ 149 h 298"/>
                <a:gd name="T6" fmla="*/ 149 w 1250"/>
                <a:gd name="T7" fmla="*/ 298 h 298"/>
                <a:gd name="T8" fmla="*/ 1101 w 1250"/>
                <a:gd name="T9" fmla="*/ 298 h 298"/>
                <a:gd name="T10" fmla="*/ 1250 w 1250"/>
                <a:gd name="T11" fmla="*/ 149 h 298"/>
                <a:gd name="T12" fmla="*/ 1101 w 1250"/>
                <a:gd name="T13" fmla="*/ 0 h 298"/>
                <a:gd name="T14" fmla="*/ 1101 w 1250"/>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0" h="298">
                  <a:moveTo>
                    <a:pt x="1101" y="0"/>
                  </a:moveTo>
                  <a:lnTo>
                    <a:pt x="149" y="0"/>
                  </a:lnTo>
                  <a:cubicBezTo>
                    <a:pt x="66" y="0"/>
                    <a:pt x="0" y="67"/>
                    <a:pt x="0" y="149"/>
                  </a:cubicBezTo>
                  <a:cubicBezTo>
                    <a:pt x="0" y="232"/>
                    <a:pt x="66" y="298"/>
                    <a:pt x="149" y="298"/>
                  </a:cubicBezTo>
                  <a:lnTo>
                    <a:pt x="1101" y="298"/>
                  </a:lnTo>
                  <a:cubicBezTo>
                    <a:pt x="1183" y="298"/>
                    <a:pt x="1250" y="232"/>
                    <a:pt x="1250" y="149"/>
                  </a:cubicBezTo>
                  <a:cubicBezTo>
                    <a:pt x="1250" y="67"/>
                    <a:pt x="1183" y="0"/>
                    <a:pt x="1101" y="0"/>
                  </a:cubicBezTo>
                  <a:close/>
                  <a:moveTo>
                    <a:pt x="110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3" name="Freeform 183">
              <a:extLst>
                <a:ext uri="{FF2B5EF4-FFF2-40B4-BE49-F238E27FC236}">
                  <a16:creationId xmlns:a16="http://schemas.microsoft.com/office/drawing/2014/main" id="{75191C2C-0EEF-B61C-36D4-EC7C531CDA44}"/>
                </a:ext>
              </a:extLst>
            </p:cNvPr>
            <p:cNvSpPr>
              <a:spLocks noEditPoints="1"/>
            </p:cNvSpPr>
            <p:nvPr/>
          </p:nvSpPr>
          <p:spPr bwMode="auto">
            <a:xfrm>
              <a:off x="5630863" y="3154363"/>
              <a:ext cx="79375" cy="12700"/>
            </a:xfrm>
            <a:custGeom>
              <a:avLst/>
              <a:gdLst>
                <a:gd name="T0" fmla="*/ 1896 w 2044"/>
                <a:gd name="T1" fmla="*/ 0 h 298"/>
                <a:gd name="T2" fmla="*/ 149 w 2044"/>
                <a:gd name="T3" fmla="*/ 0 h 298"/>
                <a:gd name="T4" fmla="*/ 0 w 2044"/>
                <a:gd name="T5" fmla="*/ 149 h 298"/>
                <a:gd name="T6" fmla="*/ 149 w 2044"/>
                <a:gd name="T7" fmla="*/ 298 h 298"/>
                <a:gd name="T8" fmla="*/ 1896 w 2044"/>
                <a:gd name="T9" fmla="*/ 298 h 298"/>
                <a:gd name="T10" fmla="*/ 2044 w 2044"/>
                <a:gd name="T11" fmla="*/ 149 h 298"/>
                <a:gd name="T12" fmla="*/ 1896 w 2044"/>
                <a:gd name="T13" fmla="*/ 0 h 298"/>
                <a:gd name="T14" fmla="*/ 1896 w 204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44" h="298">
                  <a:moveTo>
                    <a:pt x="1896" y="0"/>
                  </a:moveTo>
                  <a:lnTo>
                    <a:pt x="149" y="0"/>
                  </a:lnTo>
                  <a:cubicBezTo>
                    <a:pt x="67" y="0"/>
                    <a:pt x="0" y="67"/>
                    <a:pt x="0" y="149"/>
                  </a:cubicBezTo>
                  <a:cubicBezTo>
                    <a:pt x="0" y="232"/>
                    <a:pt x="67" y="298"/>
                    <a:pt x="149" y="298"/>
                  </a:cubicBezTo>
                  <a:lnTo>
                    <a:pt x="1896" y="298"/>
                  </a:lnTo>
                  <a:cubicBezTo>
                    <a:pt x="1978" y="298"/>
                    <a:pt x="2044" y="232"/>
                    <a:pt x="2044" y="149"/>
                  </a:cubicBezTo>
                  <a:cubicBezTo>
                    <a:pt x="2044" y="67"/>
                    <a:pt x="1978" y="0"/>
                    <a:pt x="1896" y="0"/>
                  </a:cubicBezTo>
                  <a:close/>
                  <a:moveTo>
                    <a:pt x="189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4" name="Freeform 184">
              <a:extLst>
                <a:ext uri="{FF2B5EF4-FFF2-40B4-BE49-F238E27FC236}">
                  <a16:creationId xmlns:a16="http://schemas.microsoft.com/office/drawing/2014/main" id="{A77BA7B7-4821-B370-3CA5-7034D7B6E770}"/>
                </a:ext>
              </a:extLst>
            </p:cNvPr>
            <p:cNvSpPr>
              <a:spLocks noEditPoints="1"/>
            </p:cNvSpPr>
            <p:nvPr/>
          </p:nvSpPr>
          <p:spPr bwMode="auto">
            <a:xfrm>
              <a:off x="5724525" y="3154363"/>
              <a:ext cx="23813" cy="12700"/>
            </a:xfrm>
            <a:custGeom>
              <a:avLst/>
              <a:gdLst>
                <a:gd name="T0" fmla="*/ 466 w 615"/>
                <a:gd name="T1" fmla="*/ 0 h 298"/>
                <a:gd name="T2" fmla="*/ 149 w 615"/>
                <a:gd name="T3" fmla="*/ 0 h 298"/>
                <a:gd name="T4" fmla="*/ 0 w 615"/>
                <a:gd name="T5" fmla="*/ 149 h 298"/>
                <a:gd name="T6" fmla="*/ 149 w 615"/>
                <a:gd name="T7" fmla="*/ 298 h 298"/>
                <a:gd name="T8" fmla="*/ 466 w 615"/>
                <a:gd name="T9" fmla="*/ 298 h 298"/>
                <a:gd name="T10" fmla="*/ 615 w 615"/>
                <a:gd name="T11" fmla="*/ 149 h 298"/>
                <a:gd name="T12" fmla="*/ 466 w 615"/>
                <a:gd name="T13" fmla="*/ 0 h 298"/>
                <a:gd name="T14" fmla="*/ 466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6" y="0"/>
                  </a:moveTo>
                  <a:lnTo>
                    <a:pt x="149" y="0"/>
                  </a:lnTo>
                  <a:cubicBezTo>
                    <a:pt x="66" y="0"/>
                    <a:pt x="0" y="67"/>
                    <a:pt x="0" y="149"/>
                  </a:cubicBezTo>
                  <a:cubicBezTo>
                    <a:pt x="0" y="232"/>
                    <a:pt x="66" y="298"/>
                    <a:pt x="149" y="298"/>
                  </a:cubicBezTo>
                  <a:lnTo>
                    <a:pt x="466" y="298"/>
                  </a:lnTo>
                  <a:cubicBezTo>
                    <a:pt x="548" y="298"/>
                    <a:pt x="615" y="232"/>
                    <a:pt x="615" y="149"/>
                  </a:cubicBezTo>
                  <a:cubicBezTo>
                    <a:pt x="615" y="67"/>
                    <a:pt x="548" y="0"/>
                    <a:pt x="466" y="0"/>
                  </a:cubicBezTo>
                  <a:close/>
                  <a:moveTo>
                    <a:pt x="4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30" name="Grupo 429">
            <a:extLst>
              <a:ext uri="{FF2B5EF4-FFF2-40B4-BE49-F238E27FC236}">
                <a16:creationId xmlns:a16="http://schemas.microsoft.com/office/drawing/2014/main" id="{1C86027A-FEF9-A2AB-0FF8-B9E9C9C4CA1E}"/>
              </a:ext>
            </a:extLst>
          </p:cNvPr>
          <p:cNvGrpSpPr/>
          <p:nvPr/>
        </p:nvGrpSpPr>
        <p:grpSpPr>
          <a:xfrm>
            <a:off x="4746625" y="2876550"/>
            <a:ext cx="395288" cy="395288"/>
            <a:chOff x="4746625" y="2876550"/>
            <a:chExt cx="395288" cy="395288"/>
          </a:xfrm>
          <a:solidFill>
            <a:schemeClr val="tx1"/>
          </a:solidFill>
        </p:grpSpPr>
        <p:sp>
          <p:nvSpPr>
            <p:cNvPr id="385" name="Freeform 185">
              <a:extLst>
                <a:ext uri="{FF2B5EF4-FFF2-40B4-BE49-F238E27FC236}">
                  <a16:creationId xmlns:a16="http://schemas.microsoft.com/office/drawing/2014/main" id="{F01B4256-4901-1E10-3B96-9271EDA5E09C}"/>
                </a:ext>
              </a:extLst>
            </p:cNvPr>
            <p:cNvSpPr>
              <a:spLocks noEditPoints="1"/>
            </p:cNvSpPr>
            <p:nvPr/>
          </p:nvSpPr>
          <p:spPr bwMode="auto">
            <a:xfrm>
              <a:off x="4802188" y="2919413"/>
              <a:ext cx="87313" cy="74613"/>
            </a:xfrm>
            <a:custGeom>
              <a:avLst/>
              <a:gdLst>
                <a:gd name="T0" fmla="*/ 2186 w 2218"/>
                <a:gd name="T1" fmla="*/ 111 h 1930"/>
                <a:gd name="T2" fmla="*/ 1991 w 2218"/>
                <a:gd name="T3" fmla="*/ 32 h 1930"/>
                <a:gd name="T4" fmla="*/ 44 w 2218"/>
                <a:gd name="T5" fmla="*/ 1681 h 1930"/>
                <a:gd name="T6" fmla="*/ 89 w 2218"/>
                <a:gd name="T7" fmla="*/ 1887 h 1930"/>
                <a:gd name="T8" fmla="*/ 295 w 2218"/>
                <a:gd name="T9" fmla="*/ 1841 h 1930"/>
                <a:gd name="T10" fmla="*/ 2107 w 2218"/>
                <a:gd name="T11" fmla="*/ 306 h 1930"/>
                <a:gd name="T12" fmla="*/ 2186 w 2218"/>
                <a:gd name="T13" fmla="*/ 111 h 1930"/>
                <a:gd name="T14" fmla="*/ 2186 w 2218"/>
                <a:gd name="T15" fmla="*/ 111 h 19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18" h="1930">
                  <a:moveTo>
                    <a:pt x="2186" y="111"/>
                  </a:moveTo>
                  <a:cubicBezTo>
                    <a:pt x="2154" y="35"/>
                    <a:pt x="2067" y="0"/>
                    <a:pt x="1991" y="32"/>
                  </a:cubicBezTo>
                  <a:cubicBezTo>
                    <a:pt x="1187" y="372"/>
                    <a:pt x="513" y="942"/>
                    <a:pt x="44" y="1681"/>
                  </a:cubicBezTo>
                  <a:cubicBezTo>
                    <a:pt x="0" y="1751"/>
                    <a:pt x="20" y="1843"/>
                    <a:pt x="89" y="1887"/>
                  </a:cubicBezTo>
                  <a:cubicBezTo>
                    <a:pt x="158" y="1930"/>
                    <a:pt x="251" y="1909"/>
                    <a:pt x="295" y="1841"/>
                  </a:cubicBezTo>
                  <a:cubicBezTo>
                    <a:pt x="732" y="1153"/>
                    <a:pt x="1359" y="623"/>
                    <a:pt x="2107" y="306"/>
                  </a:cubicBezTo>
                  <a:cubicBezTo>
                    <a:pt x="2183" y="274"/>
                    <a:pt x="2218" y="187"/>
                    <a:pt x="2186" y="111"/>
                  </a:cubicBezTo>
                  <a:close/>
                  <a:moveTo>
                    <a:pt x="2186" y="11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6" name="Freeform 186">
              <a:extLst>
                <a:ext uri="{FF2B5EF4-FFF2-40B4-BE49-F238E27FC236}">
                  <a16:creationId xmlns:a16="http://schemas.microsoft.com/office/drawing/2014/main" id="{B6E8C4CB-B448-B3EC-8E13-A1CE20728064}"/>
                </a:ext>
              </a:extLst>
            </p:cNvPr>
            <p:cNvSpPr>
              <a:spLocks noEditPoints="1"/>
            </p:cNvSpPr>
            <p:nvPr/>
          </p:nvSpPr>
          <p:spPr bwMode="auto">
            <a:xfrm>
              <a:off x="4802188" y="3154363"/>
              <a:ext cx="87313" cy="74613"/>
            </a:xfrm>
            <a:custGeom>
              <a:avLst/>
              <a:gdLst>
                <a:gd name="T0" fmla="*/ 2100 w 2208"/>
                <a:gd name="T1" fmla="*/ 1613 h 1921"/>
                <a:gd name="T2" fmla="*/ 295 w 2208"/>
                <a:gd name="T3" fmla="*/ 89 h 1921"/>
                <a:gd name="T4" fmla="*/ 89 w 2208"/>
                <a:gd name="T5" fmla="*/ 44 h 1921"/>
                <a:gd name="T6" fmla="*/ 44 w 2208"/>
                <a:gd name="T7" fmla="*/ 250 h 1921"/>
                <a:gd name="T8" fmla="*/ 1984 w 2208"/>
                <a:gd name="T9" fmla="*/ 1888 h 1921"/>
                <a:gd name="T10" fmla="*/ 2183 w 2208"/>
                <a:gd name="T11" fmla="*/ 1798 h 1921"/>
                <a:gd name="T12" fmla="*/ 2100 w 2208"/>
                <a:gd name="T13" fmla="*/ 1613 h 1921"/>
                <a:gd name="T14" fmla="*/ 2100 w 2208"/>
                <a:gd name="T15" fmla="*/ 1613 h 19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08" h="1921">
                  <a:moveTo>
                    <a:pt x="2100" y="1613"/>
                  </a:moveTo>
                  <a:cubicBezTo>
                    <a:pt x="1356" y="1299"/>
                    <a:pt x="732" y="772"/>
                    <a:pt x="295" y="89"/>
                  </a:cubicBezTo>
                  <a:cubicBezTo>
                    <a:pt x="250" y="20"/>
                    <a:pt x="158" y="0"/>
                    <a:pt x="89" y="44"/>
                  </a:cubicBezTo>
                  <a:cubicBezTo>
                    <a:pt x="20" y="88"/>
                    <a:pt x="0" y="180"/>
                    <a:pt x="44" y="250"/>
                  </a:cubicBezTo>
                  <a:cubicBezTo>
                    <a:pt x="513" y="983"/>
                    <a:pt x="1184" y="1549"/>
                    <a:pt x="1984" y="1888"/>
                  </a:cubicBezTo>
                  <a:cubicBezTo>
                    <a:pt x="2063" y="1921"/>
                    <a:pt x="2156" y="1879"/>
                    <a:pt x="2183" y="1798"/>
                  </a:cubicBezTo>
                  <a:cubicBezTo>
                    <a:pt x="2208" y="1725"/>
                    <a:pt x="2171" y="1643"/>
                    <a:pt x="2100" y="1613"/>
                  </a:cubicBezTo>
                  <a:close/>
                  <a:moveTo>
                    <a:pt x="2100" y="161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7" name="Freeform 187">
              <a:extLst>
                <a:ext uri="{FF2B5EF4-FFF2-40B4-BE49-F238E27FC236}">
                  <a16:creationId xmlns:a16="http://schemas.microsoft.com/office/drawing/2014/main" id="{2A97B2CC-EC89-BB69-C57F-34CECD158188}"/>
                </a:ext>
              </a:extLst>
            </p:cNvPr>
            <p:cNvSpPr>
              <a:spLocks noEditPoints="1"/>
            </p:cNvSpPr>
            <p:nvPr/>
          </p:nvSpPr>
          <p:spPr bwMode="auto">
            <a:xfrm>
              <a:off x="5000625" y="3152775"/>
              <a:ext cx="87313" cy="76200"/>
            </a:xfrm>
            <a:custGeom>
              <a:avLst/>
              <a:gdLst>
                <a:gd name="T0" fmla="*/ 2156 w 2247"/>
                <a:gd name="T1" fmla="*/ 43 h 1961"/>
                <a:gd name="T2" fmla="*/ 1951 w 2247"/>
                <a:gd name="T3" fmla="*/ 90 h 1961"/>
                <a:gd name="T4" fmla="*/ 107 w 2247"/>
                <a:gd name="T5" fmla="*/ 1653 h 1961"/>
                <a:gd name="T6" fmla="*/ 22 w 2247"/>
                <a:gd name="T7" fmla="*/ 1834 h 1961"/>
                <a:gd name="T8" fmla="*/ 222 w 2247"/>
                <a:gd name="T9" fmla="*/ 1928 h 1961"/>
                <a:gd name="T10" fmla="*/ 2203 w 2247"/>
                <a:gd name="T11" fmla="*/ 248 h 1961"/>
                <a:gd name="T12" fmla="*/ 2156 w 2247"/>
                <a:gd name="T13" fmla="*/ 43 h 1961"/>
                <a:gd name="T14" fmla="*/ 2156 w 2247"/>
                <a:gd name="T15" fmla="*/ 43 h 19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47" h="1961">
                  <a:moveTo>
                    <a:pt x="2156" y="43"/>
                  </a:moveTo>
                  <a:cubicBezTo>
                    <a:pt x="2087" y="0"/>
                    <a:pt x="1995" y="21"/>
                    <a:pt x="1951" y="90"/>
                  </a:cubicBezTo>
                  <a:cubicBezTo>
                    <a:pt x="1509" y="794"/>
                    <a:pt x="872" y="1334"/>
                    <a:pt x="107" y="1653"/>
                  </a:cubicBezTo>
                  <a:cubicBezTo>
                    <a:pt x="37" y="1682"/>
                    <a:pt x="0" y="1762"/>
                    <a:pt x="22" y="1834"/>
                  </a:cubicBezTo>
                  <a:cubicBezTo>
                    <a:pt x="48" y="1917"/>
                    <a:pt x="142" y="1961"/>
                    <a:pt x="222" y="1928"/>
                  </a:cubicBezTo>
                  <a:cubicBezTo>
                    <a:pt x="1043" y="1585"/>
                    <a:pt x="1729" y="1005"/>
                    <a:pt x="2203" y="248"/>
                  </a:cubicBezTo>
                  <a:cubicBezTo>
                    <a:pt x="2247" y="179"/>
                    <a:pt x="2226" y="87"/>
                    <a:pt x="2156" y="43"/>
                  </a:cubicBezTo>
                  <a:close/>
                  <a:moveTo>
                    <a:pt x="2156" y="4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8" name="Freeform 188">
              <a:extLst>
                <a:ext uri="{FF2B5EF4-FFF2-40B4-BE49-F238E27FC236}">
                  <a16:creationId xmlns:a16="http://schemas.microsoft.com/office/drawing/2014/main" id="{C5AC21DF-06EE-5D6E-EA67-8FD2AB78BBCE}"/>
                </a:ext>
              </a:extLst>
            </p:cNvPr>
            <p:cNvSpPr>
              <a:spLocks noEditPoints="1"/>
            </p:cNvSpPr>
            <p:nvPr/>
          </p:nvSpPr>
          <p:spPr bwMode="auto">
            <a:xfrm>
              <a:off x="5000625" y="2919413"/>
              <a:ext cx="85725" cy="74613"/>
            </a:xfrm>
            <a:custGeom>
              <a:avLst/>
              <a:gdLst>
                <a:gd name="T0" fmla="*/ 2195 w 2236"/>
                <a:gd name="T1" fmla="*/ 1690 h 1941"/>
                <a:gd name="T2" fmla="*/ 226 w 2236"/>
                <a:gd name="T3" fmla="*/ 32 h 1941"/>
                <a:gd name="T4" fmla="*/ 32 w 2236"/>
                <a:gd name="T5" fmla="*/ 112 h 1941"/>
                <a:gd name="T6" fmla="*/ 112 w 2236"/>
                <a:gd name="T7" fmla="*/ 307 h 1941"/>
                <a:gd name="T8" fmla="*/ 1944 w 2236"/>
                <a:gd name="T9" fmla="*/ 1850 h 1941"/>
                <a:gd name="T10" fmla="*/ 2161 w 2236"/>
                <a:gd name="T11" fmla="*/ 1888 h 1941"/>
                <a:gd name="T12" fmla="*/ 2195 w 2236"/>
                <a:gd name="T13" fmla="*/ 1690 h 1941"/>
                <a:gd name="T14" fmla="*/ 2195 w 2236"/>
                <a:gd name="T15" fmla="*/ 1690 h 19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36" h="1941">
                  <a:moveTo>
                    <a:pt x="2195" y="1690"/>
                  </a:moveTo>
                  <a:cubicBezTo>
                    <a:pt x="1721" y="944"/>
                    <a:pt x="1040" y="371"/>
                    <a:pt x="226" y="32"/>
                  </a:cubicBezTo>
                  <a:cubicBezTo>
                    <a:pt x="151" y="0"/>
                    <a:pt x="63" y="36"/>
                    <a:pt x="32" y="112"/>
                  </a:cubicBezTo>
                  <a:cubicBezTo>
                    <a:pt x="0" y="188"/>
                    <a:pt x="36" y="275"/>
                    <a:pt x="112" y="307"/>
                  </a:cubicBezTo>
                  <a:cubicBezTo>
                    <a:pt x="869" y="622"/>
                    <a:pt x="1503" y="1156"/>
                    <a:pt x="1944" y="1850"/>
                  </a:cubicBezTo>
                  <a:cubicBezTo>
                    <a:pt x="1990" y="1923"/>
                    <a:pt x="2092" y="1941"/>
                    <a:pt x="2161" y="1888"/>
                  </a:cubicBezTo>
                  <a:cubicBezTo>
                    <a:pt x="2221" y="1841"/>
                    <a:pt x="2236" y="1754"/>
                    <a:pt x="2195" y="1690"/>
                  </a:cubicBezTo>
                  <a:close/>
                  <a:moveTo>
                    <a:pt x="2195" y="169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9" name="Freeform 189">
              <a:extLst>
                <a:ext uri="{FF2B5EF4-FFF2-40B4-BE49-F238E27FC236}">
                  <a16:creationId xmlns:a16="http://schemas.microsoft.com/office/drawing/2014/main" id="{793514B2-01A2-6C23-602F-92FF5D0441AA}"/>
                </a:ext>
              </a:extLst>
            </p:cNvPr>
            <p:cNvSpPr>
              <a:spLocks noEditPoints="1"/>
            </p:cNvSpPr>
            <p:nvPr/>
          </p:nvSpPr>
          <p:spPr bwMode="auto">
            <a:xfrm>
              <a:off x="4833938" y="2982913"/>
              <a:ext cx="55563" cy="182563"/>
            </a:xfrm>
            <a:custGeom>
              <a:avLst/>
              <a:gdLst>
                <a:gd name="T0" fmla="*/ 1359 w 1439"/>
                <a:gd name="T1" fmla="*/ 4424 h 4716"/>
                <a:gd name="T2" fmla="*/ 297 w 1439"/>
                <a:gd name="T3" fmla="*/ 2352 h 4716"/>
                <a:gd name="T4" fmla="*/ 1348 w 1439"/>
                <a:gd name="T5" fmla="*/ 289 h 4716"/>
                <a:gd name="T6" fmla="*/ 1380 w 1439"/>
                <a:gd name="T7" fmla="*/ 81 h 4716"/>
                <a:gd name="T8" fmla="*/ 1172 w 1439"/>
                <a:gd name="T9" fmla="*/ 49 h 4716"/>
                <a:gd name="T10" fmla="*/ 0 w 1439"/>
                <a:gd name="T11" fmla="*/ 2352 h 4716"/>
                <a:gd name="T12" fmla="*/ 1185 w 1439"/>
                <a:gd name="T13" fmla="*/ 4665 h 4716"/>
                <a:gd name="T14" fmla="*/ 1402 w 1439"/>
                <a:gd name="T15" fmla="*/ 4617 h 4716"/>
                <a:gd name="T16" fmla="*/ 1359 w 1439"/>
                <a:gd name="T17" fmla="*/ 4424 h 4716"/>
                <a:gd name="T18" fmla="*/ 1359 w 1439"/>
                <a:gd name="T19" fmla="*/ 4424 h 4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9" h="4716">
                  <a:moveTo>
                    <a:pt x="1359" y="4424"/>
                  </a:moveTo>
                  <a:cubicBezTo>
                    <a:pt x="694" y="3945"/>
                    <a:pt x="297" y="3170"/>
                    <a:pt x="297" y="2352"/>
                  </a:cubicBezTo>
                  <a:cubicBezTo>
                    <a:pt x="297" y="1540"/>
                    <a:pt x="690" y="768"/>
                    <a:pt x="1348" y="289"/>
                  </a:cubicBezTo>
                  <a:cubicBezTo>
                    <a:pt x="1414" y="241"/>
                    <a:pt x="1429" y="148"/>
                    <a:pt x="1380" y="81"/>
                  </a:cubicBezTo>
                  <a:cubicBezTo>
                    <a:pt x="1332" y="15"/>
                    <a:pt x="1239" y="0"/>
                    <a:pt x="1172" y="49"/>
                  </a:cubicBezTo>
                  <a:cubicBezTo>
                    <a:pt x="438" y="584"/>
                    <a:pt x="0" y="1445"/>
                    <a:pt x="0" y="2352"/>
                  </a:cubicBezTo>
                  <a:cubicBezTo>
                    <a:pt x="0" y="3266"/>
                    <a:pt x="443" y="4131"/>
                    <a:pt x="1185" y="4665"/>
                  </a:cubicBezTo>
                  <a:cubicBezTo>
                    <a:pt x="1256" y="4716"/>
                    <a:pt x="1359" y="4694"/>
                    <a:pt x="1402" y="4617"/>
                  </a:cubicBezTo>
                  <a:cubicBezTo>
                    <a:pt x="1439" y="4552"/>
                    <a:pt x="1420" y="4467"/>
                    <a:pt x="1359" y="4424"/>
                  </a:cubicBezTo>
                  <a:close/>
                  <a:moveTo>
                    <a:pt x="1359" y="442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0" name="Freeform 190">
              <a:extLst>
                <a:ext uri="{FF2B5EF4-FFF2-40B4-BE49-F238E27FC236}">
                  <a16:creationId xmlns:a16="http://schemas.microsoft.com/office/drawing/2014/main" id="{85491D0A-4347-8204-6CDD-42877B6F9997}"/>
                </a:ext>
              </a:extLst>
            </p:cNvPr>
            <p:cNvSpPr>
              <a:spLocks noEditPoints="1"/>
            </p:cNvSpPr>
            <p:nvPr/>
          </p:nvSpPr>
          <p:spPr bwMode="auto">
            <a:xfrm>
              <a:off x="5000625" y="2982913"/>
              <a:ext cx="55563" cy="182563"/>
            </a:xfrm>
            <a:custGeom>
              <a:avLst/>
              <a:gdLst>
                <a:gd name="T0" fmla="*/ 1103 w 1418"/>
                <a:gd name="T1" fmla="*/ 1037 h 4690"/>
                <a:gd name="T2" fmla="*/ 262 w 1418"/>
                <a:gd name="T3" fmla="*/ 49 h 4690"/>
                <a:gd name="T4" fmla="*/ 54 w 1418"/>
                <a:gd name="T5" fmla="*/ 80 h 4690"/>
                <a:gd name="T6" fmla="*/ 85 w 1418"/>
                <a:gd name="T7" fmla="*/ 288 h 4690"/>
                <a:gd name="T8" fmla="*/ 1121 w 1418"/>
                <a:gd name="T9" fmla="*/ 2340 h 4690"/>
                <a:gd name="T10" fmla="*/ 78 w 1418"/>
                <a:gd name="T11" fmla="*/ 4397 h 4690"/>
                <a:gd name="T12" fmla="*/ 36 w 1418"/>
                <a:gd name="T13" fmla="*/ 4589 h 4690"/>
                <a:gd name="T14" fmla="*/ 254 w 1418"/>
                <a:gd name="T15" fmla="*/ 4637 h 4690"/>
                <a:gd name="T16" fmla="*/ 1418 w 1418"/>
                <a:gd name="T17" fmla="*/ 2340 h 4690"/>
                <a:gd name="T18" fmla="*/ 1103 w 1418"/>
                <a:gd name="T19" fmla="*/ 1037 h 4690"/>
                <a:gd name="T20" fmla="*/ 1103 w 1418"/>
                <a:gd name="T21" fmla="*/ 1037 h 4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18" h="4690">
                  <a:moveTo>
                    <a:pt x="1103" y="1037"/>
                  </a:moveTo>
                  <a:cubicBezTo>
                    <a:pt x="904" y="650"/>
                    <a:pt x="613" y="308"/>
                    <a:pt x="262" y="49"/>
                  </a:cubicBezTo>
                  <a:cubicBezTo>
                    <a:pt x="196" y="0"/>
                    <a:pt x="103" y="14"/>
                    <a:pt x="54" y="80"/>
                  </a:cubicBezTo>
                  <a:cubicBezTo>
                    <a:pt x="5" y="146"/>
                    <a:pt x="19" y="239"/>
                    <a:pt x="85" y="288"/>
                  </a:cubicBezTo>
                  <a:cubicBezTo>
                    <a:pt x="734" y="768"/>
                    <a:pt x="1121" y="1535"/>
                    <a:pt x="1121" y="2340"/>
                  </a:cubicBezTo>
                  <a:cubicBezTo>
                    <a:pt x="1121" y="3149"/>
                    <a:pt x="731" y="3918"/>
                    <a:pt x="78" y="4397"/>
                  </a:cubicBezTo>
                  <a:cubicBezTo>
                    <a:pt x="19" y="4441"/>
                    <a:pt x="0" y="4524"/>
                    <a:pt x="36" y="4589"/>
                  </a:cubicBezTo>
                  <a:cubicBezTo>
                    <a:pt x="79" y="4667"/>
                    <a:pt x="183" y="4690"/>
                    <a:pt x="254" y="4637"/>
                  </a:cubicBezTo>
                  <a:cubicBezTo>
                    <a:pt x="983" y="4102"/>
                    <a:pt x="1418" y="3243"/>
                    <a:pt x="1418" y="2340"/>
                  </a:cubicBezTo>
                  <a:cubicBezTo>
                    <a:pt x="1418" y="1887"/>
                    <a:pt x="1309" y="1437"/>
                    <a:pt x="1103" y="1037"/>
                  </a:cubicBezTo>
                  <a:close/>
                  <a:moveTo>
                    <a:pt x="1103" y="103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1" name="Freeform 191">
              <a:extLst>
                <a:ext uri="{FF2B5EF4-FFF2-40B4-BE49-F238E27FC236}">
                  <a16:creationId xmlns:a16="http://schemas.microsoft.com/office/drawing/2014/main" id="{55300DAA-864A-2101-64D7-8F741A9C0D26}"/>
                </a:ext>
              </a:extLst>
            </p:cNvPr>
            <p:cNvSpPr>
              <a:spLocks noEditPoints="1"/>
            </p:cNvSpPr>
            <p:nvPr/>
          </p:nvSpPr>
          <p:spPr bwMode="auto">
            <a:xfrm>
              <a:off x="4883150" y="3013075"/>
              <a:ext cx="123825" cy="122238"/>
            </a:xfrm>
            <a:custGeom>
              <a:avLst/>
              <a:gdLst>
                <a:gd name="T0" fmla="*/ 1578 w 3156"/>
                <a:gd name="T1" fmla="*/ 0 h 3156"/>
                <a:gd name="T2" fmla="*/ 0 w 3156"/>
                <a:gd name="T3" fmla="*/ 1578 h 3156"/>
                <a:gd name="T4" fmla="*/ 1578 w 3156"/>
                <a:gd name="T5" fmla="*/ 3156 h 3156"/>
                <a:gd name="T6" fmla="*/ 3156 w 3156"/>
                <a:gd name="T7" fmla="*/ 1578 h 3156"/>
                <a:gd name="T8" fmla="*/ 1578 w 3156"/>
                <a:gd name="T9" fmla="*/ 0 h 3156"/>
                <a:gd name="T10" fmla="*/ 1578 w 3156"/>
                <a:gd name="T11" fmla="*/ 2859 h 3156"/>
                <a:gd name="T12" fmla="*/ 298 w 3156"/>
                <a:gd name="T13" fmla="*/ 1578 h 3156"/>
                <a:gd name="T14" fmla="*/ 1578 w 3156"/>
                <a:gd name="T15" fmla="*/ 298 h 3156"/>
                <a:gd name="T16" fmla="*/ 2858 w 3156"/>
                <a:gd name="T17" fmla="*/ 1578 h 3156"/>
                <a:gd name="T18" fmla="*/ 1578 w 3156"/>
                <a:gd name="T19" fmla="*/ 2859 h 3156"/>
                <a:gd name="T20" fmla="*/ 1578 w 3156"/>
                <a:gd name="T21" fmla="*/ 2859 h 3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56" h="3156">
                  <a:moveTo>
                    <a:pt x="1578" y="0"/>
                  </a:moveTo>
                  <a:cubicBezTo>
                    <a:pt x="708" y="0"/>
                    <a:pt x="0" y="708"/>
                    <a:pt x="0" y="1578"/>
                  </a:cubicBezTo>
                  <a:cubicBezTo>
                    <a:pt x="0" y="2448"/>
                    <a:pt x="708" y="3156"/>
                    <a:pt x="1578" y="3156"/>
                  </a:cubicBezTo>
                  <a:cubicBezTo>
                    <a:pt x="2448" y="3156"/>
                    <a:pt x="3156" y="2448"/>
                    <a:pt x="3156" y="1578"/>
                  </a:cubicBezTo>
                  <a:cubicBezTo>
                    <a:pt x="3156" y="708"/>
                    <a:pt x="2448" y="0"/>
                    <a:pt x="1578" y="0"/>
                  </a:cubicBezTo>
                  <a:close/>
                  <a:moveTo>
                    <a:pt x="1578" y="2859"/>
                  </a:moveTo>
                  <a:cubicBezTo>
                    <a:pt x="872" y="2859"/>
                    <a:pt x="298" y="2284"/>
                    <a:pt x="298" y="1578"/>
                  </a:cubicBezTo>
                  <a:cubicBezTo>
                    <a:pt x="298" y="872"/>
                    <a:pt x="872" y="298"/>
                    <a:pt x="1578" y="298"/>
                  </a:cubicBezTo>
                  <a:cubicBezTo>
                    <a:pt x="2284" y="298"/>
                    <a:pt x="2858" y="872"/>
                    <a:pt x="2858" y="1578"/>
                  </a:cubicBezTo>
                  <a:cubicBezTo>
                    <a:pt x="2858" y="2284"/>
                    <a:pt x="2284" y="2859"/>
                    <a:pt x="1578" y="2859"/>
                  </a:cubicBezTo>
                  <a:close/>
                  <a:moveTo>
                    <a:pt x="1578" y="285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2" name="Freeform 192">
              <a:extLst>
                <a:ext uri="{FF2B5EF4-FFF2-40B4-BE49-F238E27FC236}">
                  <a16:creationId xmlns:a16="http://schemas.microsoft.com/office/drawing/2014/main" id="{8DE99954-208B-B260-C6AC-1C3A951A24B2}"/>
                </a:ext>
              </a:extLst>
            </p:cNvPr>
            <p:cNvSpPr>
              <a:spLocks noEditPoints="1"/>
            </p:cNvSpPr>
            <p:nvPr/>
          </p:nvSpPr>
          <p:spPr bwMode="auto">
            <a:xfrm>
              <a:off x="4908550" y="2938463"/>
              <a:ext cx="73025" cy="66675"/>
            </a:xfrm>
            <a:custGeom>
              <a:avLst/>
              <a:gdLst>
                <a:gd name="T0" fmla="*/ 1419 w 1886"/>
                <a:gd name="T1" fmla="*/ 0 h 1727"/>
                <a:gd name="T2" fmla="*/ 467 w 1886"/>
                <a:gd name="T3" fmla="*/ 0 h 1727"/>
                <a:gd name="T4" fmla="*/ 0 w 1886"/>
                <a:gd name="T5" fmla="*/ 466 h 1727"/>
                <a:gd name="T6" fmla="*/ 0 w 1886"/>
                <a:gd name="T7" fmla="*/ 1578 h 1727"/>
                <a:gd name="T8" fmla="*/ 149 w 1886"/>
                <a:gd name="T9" fmla="*/ 1727 h 1727"/>
                <a:gd name="T10" fmla="*/ 1737 w 1886"/>
                <a:gd name="T11" fmla="*/ 1727 h 1727"/>
                <a:gd name="T12" fmla="*/ 1886 w 1886"/>
                <a:gd name="T13" fmla="*/ 1578 h 1727"/>
                <a:gd name="T14" fmla="*/ 1886 w 1886"/>
                <a:gd name="T15" fmla="*/ 466 h 1727"/>
                <a:gd name="T16" fmla="*/ 1419 w 1886"/>
                <a:gd name="T17" fmla="*/ 0 h 1727"/>
                <a:gd name="T18" fmla="*/ 1588 w 1886"/>
                <a:gd name="T19" fmla="*/ 1429 h 1727"/>
                <a:gd name="T20" fmla="*/ 298 w 1886"/>
                <a:gd name="T21" fmla="*/ 1429 h 1727"/>
                <a:gd name="T22" fmla="*/ 298 w 1886"/>
                <a:gd name="T23" fmla="*/ 466 h 1727"/>
                <a:gd name="T24" fmla="*/ 467 w 1886"/>
                <a:gd name="T25" fmla="*/ 297 h 1727"/>
                <a:gd name="T26" fmla="*/ 1419 w 1886"/>
                <a:gd name="T27" fmla="*/ 297 h 1727"/>
                <a:gd name="T28" fmla="*/ 1588 w 1886"/>
                <a:gd name="T29" fmla="*/ 466 h 1727"/>
                <a:gd name="T30" fmla="*/ 1588 w 1886"/>
                <a:gd name="T31" fmla="*/ 1429 h 1727"/>
                <a:gd name="T32" fmla="*/ 1588 w 1886"/>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6" h="1727">
                  <a:moveTo>
                    <a:pt x="1419" y="0"/>
                  </a:moveTo>
                  <a:lnTo>
                    <a:pt x="467" y="0"/>
                  </a:lnTo>
                  <a:cubicBezTo>
                    <a:pt x="209" y="0"/>
                    <a:pt x="0" y="209"/>
                    <a:pt x="0" y="466"/>
                  </a:cubicBezTo>
                  <a:lnTo>
                    <a:pt x="0" y="1578"/>
                  </a:lnTo>
                  <a:cubicBezTo>
                    <a:pt x="0" y="1660"/>
                    <a:pt x="67" y="1727"/>
                    <a:pt x="149" y="1727"/>
                  </a:cubicBezTo>
                  <a:lnTo>
                    <a:pt x="1737" y="1727"/>
                  </a:lnTo>
                  <a:cubicBezTo>
                    <a:pt x="1819" y="1727"/>
                    <a:pt x="1886" y="1660"/>
                    <a:pt x="1886" y="1578"/>
                  </a:cubicBezTo>
                  <a:lnTo>
                    <a:pt x="1886" y="466"/>
                  </a:lnTo>
                  <a:cubicBezTo>
                    <a:pt x="1886" y="209"/>
                    <a:pt x="1677" y="0"/>
                    <a:pt x="1419" y="0"/>
                  </a:cubicBezTo>
                  <a:close/>
                  <a:moveTo>
                    <a:pt x="1588" y="1429"/>
                  </a:moveTo>
                  <a:lnTo>
                    <a:pt x="298" y="1429"/>
                  </a:lnTo>
                  <a:lnTo>
                    <a:pt x="298" y="466"/>
                  </a:lnTo>
                  <a:cubicBezTo>
                    <a:pt x="298" y="373"/>
                    <a:pt x="374" y="297"/>
                    <a:pt x="467" y="297"/>
                  </a:cubicBezTo>
                  <a:lnTo>
                    <a:pt x="1419" y="297"/>
                  </a:lnTo>
                  <a:cubicBezTo>
                    <a:pt x="1512" y="297"/>
                    <a:pt x="1588" y="373"/>
                    <a:pt x="1588" y="466"/>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3" name="Freeform 193">
              <a:extLst>
                <a:ext uri="{FF2B5EF4-FFF2-40B4-BE49-F238E27FC236}">
                  <a16:creationId xmlns:a16="http://schemas.microsoft.com/office/drawing/2014/main" id="{836AC3FE-8157-D04E-335D-A7673F278016}"/>
                </a:ext>
              </a:extLst>
            </p:cNvPr>
            <p:cNvSpPr>
              <a:spLocks noEditPoints="1"/>
            </p:cNvSpPr>
            <p:nvPr/>
          </p:nvSpPr>
          <p:spPr bwMode="auto">
            <a:xfrm>
              <a:off x="4900613" y="2876550"/>
              <a:ext cx="74613" cy="61913"/>
            </a:xfrm>
            <a:custGeom>
              <a:avLst/>
              <a:gdLst>
                <a:gd name="T0" fmla="*/ 1120 w 1904"/>
                <a:gd name="T1" fmla="*/ 0 h 1568"/>
                <a:gd name="T2" fmla="*/ 23 w 1904"/>
                <a:gd name="T3" fmla="*/ 748 h 1568"/>
                <a:gd name="T4" fmla="*/ 167 w 1904"/>
                <a:gd name="T5" fmla="*/ 933 h 1568"/>
                <a:gd name="T6" fmla="*/ 350 w 1904"/>
                <a:gd name="T7" fmla="*/ 933 h 1568"/>
                <a:gd name="T8" fmla="*/ 1120 w 1904"/>
                <a:gd name="T9" fmla="*/ 1568 h 1568"/>
                <a:gd name="T10" fmla="*/ 1904 w 1904"/>
                <a:gd name="T11" fmla="*/ 784 h 1568"/>
                <a:gd name="T12" fmla="*/ 1120 w 1904"/>
                <a:gd name="T13" fmla="*/ 0 h 1568"/>
                <a:gd name="T14" fmla="*/ 1120 w 1904"/>
                <a:gd name="T15" fmla="*/ 1270 h 1568"/>
                <a:gd name="T16" fmla="*/ 657 w 1904"/>
                <a:gd name="T17" fmla="*/ 933 h 1568"/>
                <a:gd name="T18" fmla="*/ 1583 w 1904"/>
                <a:gd name="T19" fmla="*/ 933 h 1568"/>
                <a:gd name="T20" fmla="*/ 1120 w 1904"/>
                <a:gd name="T21" fmla="*/ 1270 h 1568"/>
                <a:gd name="T22" fmla="*/ 402 w 1904"/>
                <a:gd name="T23" fmla="*/ 635 h 1568"/>
                <a:gd name="T24" fmla="*/ 1120 w 1904"/>
                <a:gd name="T25" fmla="*/ 297 h 1568"/>
                <a:gd name="T26" fmla="*/ 1583 w 1904"/>
                <a:gd name="T27" fmla="*/ 635 h 1568"/>
                <a:gd name="T28" fmla="*/ 402 w 1904"/>
                <a:gd name="T29" fmla="*/ 635 h 1568"/>
                <a:gd name="T30" fmla="*/ 402 w 1904"/>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4" h="1568">
                  <a:moveTo>
                    <a:pt x="1120" y="0"/>
                  </a:moveTo>
                  <a:cubicBezTo>
                    <a:pt x="400" y="0"/>
                    <a:pt x="87" y="489"/>
                    <a:pt x="23" y="748"/>
                  </a:cubicBezTo>
                  <a:cubicBezTo>
                    <a:pt x="0" y="840"/>
                    <a:pt x="72" y="933"/>
                    <a:pt x="167" y="933"/>
                  </a:cubicBezTo>
                  <a:lnTo>
                    <a:pt x="350" y="933"/>
                  </a:lnTo>
                  <a:cubicBezTo>
                    <a:pt x="420" y="1294"/>
                    <a:pt x="739" y="1568"/>
                    <a:pt x="1120" y="1568"/>
                  </a:cubicBezTo>
                  <a:cubicBezTo>
                    <a:pt x="1552" y="1568"/>
                    <a:pt x="1904" y="1216"/>
                    <a:pt x="1904" y="784"/>
                  </a:cubicBezTo>
                  <a:cubicBezTo>
                    <a:pt x="1904" y="351"/>
                    <a:pt x="1552" y="0"/>
                    <a:pt x="1120" y="0"/>
                  </a:cubicBezTo>
                  <a:close/>
                  <a:moveTo>
                    <a:pt x="1120" y="1270"/>
                  </a:moveTo>
                  <a:cubicBezTo>
                    <a:pt x="904" y="1270"/>
                    <a:pt x="720" y="1128"/>
                    <a:pt x="657" y="933"/>
                  </a:cubicBezTo>
                  <a:lnTo>
                    <a:pt x="1583" y="933"/>
                  </a:lnTo>
                  <a:cubicBezTo>
                    <a:pt x="1520" y="1128"/>
                    <a:pt x="1336" y="1270"/>
                    <a:pt x="1120" y="1270"/>
                  </a:cubicBezTo>
                  <a:close/>
                  <a:moveTo>
                    <a:pt x="402" y="635"/>
                  </a:moveTo>
                  <a:cubicBezTo>
                    <a:pt x="506" y="484"/>
                    <a:pt x="716" y="297"/>
                    <a:pt x="1120" y="297"/>
                  </a:cubicBezTo>
                  <a:cubicBezTo>
                    <a:pt x="1336" y="297"/>
                    <a:pt x="1520" y="439"/>
                    <a:pt x="1583" y="635"/>
                  </a:cubicBezTo>
                  <a:lnTo>
                    <a:pt x="402" y="635"/>
                  </a:lnTo>
                  <a:close/>
                  <a:moveTo>
                    <a:pt x="402"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4" name="Freeform 194">
              <a:extLst>
                <a:ext uri="{FF2B5EF4-FFF2-40B4-BE49-F238E27FC236}">
                  <a16:creationId xmlns:a16="http://schemas.microsoft.com/office/drawing/2014/main" id="{FB8F2613-16C0-5FDE-2313-C0B107CB5342}"/>
                </a:ext>
              </a:extLst>
            </p:cNvPr>
            <p:cNvSpPr>
              <a:spLocks noEditPoints="1"/>
            </p:cNvSpPr>
            <p:nvPr/>
          </p:nvSpPr>
          <p:spPr bwMode="auto">
            <a:xfrm>
              <a:off x="5068888" y="3068638"/>
              <a:ext cx="73025" cy="66675"/>
            </a:xfrm>
            <a:custGeom>
              <a:avLst/>
              <a:gdLst>
                <a:gd name="T0" fmla="*/ 1419 w 1885"/>
                <a:gd name="T1" fmla="*/ 0 h 1727"/>
                <a:gd name="T2" fmla="*/ 466 w 1885"/>
                <a:gd name="T3" fmla="*/ 0 h 1727"/>
                <a:gd name="T4" fmla="*/ 0 w 1885"/>
                <a:gd name="T5" fmla="*/ 467 h 1727"/>
                <a:gd name="T6" fmla="*/ 0 w 1885"/>
                <a:gd name="T7" fmla="*/ 1578 h 1727"/>
                <a:gd name="T8" fmla="*/ 149 w 1885"/>
                <a:gd name="T9" fmla="*/ 1727 h 1727"/>
                <a:gd name="T10" fmla="*/ 1737 w 1885"/>
                <a:gd name="T11" fmla="*/ 1727 h 1727"/>
                <a:gd name="T12" fmla="*/ 1885 w 1885"/>
                <a:gd name="T13" fmla="*/ 1578 h 1727"/>
                <a:gd name="T14" fmla="*/ 1885 w 1885"/>
                <a:gd name="T15" fmla="*/ 467 h 1727"/>
                <a:gd name="T16" fmla="*/ 1419 w 1885"/>
                <a:gd name="T17" fmla="*/ 0 h 1727"/>
                <a:gd name="T18" fmla="*/ 1588 w 1885"/>
                <a:gd name="T19" fmla="*/ 1430 h 1727"/>
                <a:gd name="T20" fmla="*/ 298 w 1885"/>
                <a:gd name="T21" fmla="*/ 1430 h 1727"/>
                <a:gd name="T22" fmla="*/ 298 w 1885"/>
                <a:gd name="T23" fmla="*/ 467 h 1727"/>
                <a:gd name="T24" fmla="*/ 466 w 1885"/>
                <a:gd name="T25" fmla="*/ 298 h 1727"/>
                <a:gd name="T26" fmla="*/ 1419 w 1885"/>
                <a:gd name="T27" fmla="*/ 298 h 1727"/>
                <a:gd name="T28" fmla="*/ 1588 w 1885"/>
                <a:gd name="T29" fmla="*/ 467 h 1727"/>
                <a:gd name="T30" fmla="*/ 1588 w 1885"/>
                <a:gd name="T31" fmla="*/ 1430 h 1727"/>
                <a:gd name="T32" fmla="*/ 1588 w 1885"/>
                <a:gd name="T33" fmla="*/ 143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5" h="1727">
                  <a:moveTo>
                    <a:pt x="1419" y="0"/>
                  </a:moveTo>
                  <a:lnTo>
                    <a:pt x="466" y="0"/>
                  </a:lnTo>
                  <a:cubicBezTo>
                    <a:pt x="209" y="0"/>
                    <a:pt x="0" y="210"/>
                    <a:pt x="0" y="467"/>
                  </a:cubicBezTo>
                  <a:lnTo>
                    <a:pt x="0" y="1578"/>
                  </a:lnTo>
                  <a:cubicBezTo>
                    <a:pt x="0" y="1661"/>
                    <a:pt x="66" y="1727"/>
                    <a:pt x="149" y="1727"/>
                  </a:cubicBezTo>
                  <a:lnTo>
                    <a:pt x="1737" y="1727"/>
                  </a:lnTo>
                  <a:cubicBezTo>
                    <a:pt x="1819" y="1727"/>
                    <a:pt x="1885" y="1661"/>
                    <a:pt x="1885" y="1578"/>
                  </a:cubicBezTo>
                  <a:lnTo>
                    <a:pt x="1885" y="467"/>
                  </a:lnTo>
                  <a:cubicBezTo>
                    <a:pt x="1885" y="210"/>
                    <a:pt x="1676" y="0"/>
                    <a:pt x="1419" y="0"/>
                  </a:cubicBezTo>
                  <a:close/>
                  <a:moveTo>
                    <a:pt x="1588" y="1430"/>
                  </a:moveTo>
                  <a:lnTo>
                    <a:pt x="298" y="1430"/>
                  </a:lnTo>
                  <a:lnTo>
                    <a:pt x="298" y="467"/>
                  </a:lnTo>
                  <a:cubicBezTo>
                    <a:pt x="298" y="374"/>
                    <a:pt x="373" y="298"/>
                    <a:pt x="466" y="298"/>
                  </a:cubicBezTo>
                  <a:lnTo>
                    <a:pt x="1419" y="298"/>
                  </a:lnTo>
                  <a:cubicBezTo>
                    <a:pt x="1512" y="298"/>
                    <a:pt x="1588" y="374"/>
                    <a:pt x="1588" y="467"/>
                  </a:cubicBezTo>
                  <a:lnTo>
                    <a:pt x="1588" y="1430"/>
                  </a:lnTo>
                  <a:close/>
                  <a:moveTo>
                    <a:pt x="1588" y="143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5" name="Freeform 195">
              <a:extLst>
                <a:ext uri="{FF2B5EF4-FFF2-40B4-BE49-F238E27FC236}">
                  <a16:creationId xmlns:a16="http://schemas.microsoft.com/office/drawing/2014/main" id="{2AAA9132-CD42-7F4F-E57A-1F556FF624EB}"/>
                </a:ext>
              </a:extLst>
            </p:cNvPr>
            <p:cNvSpPr>
              <a:spLocks noEditPoints="1"/>
            </p:cNvSpPr>
            <p:nvPr/>
          </p:nvSpPr>
          <p:spPr bwMode="auto">
            <a:xfrm>
              <a:off x="5062538" y="3006725"/>
              <a:ext cx="73025" cy="60325"/>
            </a:xfrm>
            <a:custGeom>
              <a:avLst/>
              <a:gdLst>
                <a:gd name="T0" fmla="*/ 1121 w 1905"/>
                <a:gd name="T1" fmla="*/ 0 h 1569"/>
                <a:gd name="T2" fmla="*/ 23 w 1905"/>
                <a:gd name="T3" fmla="*/ 748 h 1569"/>
                <a:gd name="T4" fmla="*/ 168 w 1905"/>
                <a:gd name="T5" fmla="*/ 933 h 1569"/>
                <a:gd name="T6" fmla="*/ 351 w 1905"/>
                <a:gd name="T7" fmla="*/ 933 h 1569"/>
                <a:gd name="T8" fmla="*/ 1121 w 1905"/>
                <a:gd name="T9" fmla="*/ 1569 h 1569"/>
                <a:gd name="T10" fmla="*/ 1905 w 1905"/>
                <a:gd name="T11" fmla="*/ 784 h 1569"/>
                <a:gd name="T12" fmla="*/ 1121 w 1905"/>
                <a:gd name="T13" fmla="*/ 0 h 1569"/>
                <a:gd name="T14" fmla="*/ 1121 w 1905"/>
                <a:gd name="T15" fmla="*/ 1271 h 1569"/>
                <a:gd name="T16" fmla="*/ 658 w 1905"/>
                <a:gd name="T17" fmla="*/ 933 h 1569"/>
                <a:gd name="T18" fmla="*/ 1584 w 1905"/>
                <a:gd name="T19" fmla="*/ 933 h 1569"/>
                <a:gd name="T20" fmla="*/ 1121 w 1905"/>
                <a:gd name="T21" fmla="*/ 1271 h 1569"/>
                <a:gd name="T22" fmla="*/ 403 w 1905"/>
                <a:gd name="T23" fmla="*/ 636 h 1569"/>
                <a:gd name="T24" fmla="*/ 1121 w 1905"/>
                <a:gd name="T25" fmla="*/ 298 h 1569"/>
                <a:gd name="T26" fmla="*/ 1584 w 1905"/>
                <a:gd name="T27" fmla="*/ 636 h 1569"/>
                <a:gd name="T28" fmla="*/ 403 w 1905"/>
                <a:gd name="T29" fmla="*/ 636 h 1569"/>
                <a:gd name="T30" fmla="*/ 403 w 1905"/>
                <a:gd name="T31" fmla="*/ 636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5" h="1569">
                  <a:moveTo>
                    <a:pt x="1121" y="0"/>
                  </a:moveTo>
                  <a:cubicBezTo>
                    <a:pt x="401" y="0"/>
                    <a:pt x="88" y="490"/>
                    <a:pt x="23" y="748"/>
                  </a:cubicBezTo>
                  <a:cubicBezTo>
                    <a:pt x="0" y="841"/>
                    <a:pt x="73" y="933"/>
                    <a:pt x="168" y="933"/>
                  </a:cubicBezTo>
                  <a:lnTo>
                    <a:pt x="351" y="933"/>
                  </a:lnTo>
                  <a:cubicBezTo>
                    <a:pt x="421" y="1295"/>
                    <a:pt x="739" y="1569"/>
                    <a:pt x="1121" y="1569"/>
                  </a:cubicBezTo>
                  <a:cubicBezTo>
                    <a:pt x="1553" y="1569"/>
                    <a:pt x="1905" y="1217"/>
                    <a:pt x="1905" y="784"/>
                  </a:cubicBezTo>
                  <a:cubicBezTo>
                    <a:pt x="1905" y="352"/>
                    <a:pt x="1553" y="0"/>
                    <a:pt x="1121" y="0"/>
                  </a:cubicBezTo>
                  <a:close/>
                  <a:moveTo>
                    <a:pt x="1121" y="1271"/>
                  </a:moveTo>
                  <a:cubicBezTo>
                    <a:pt x="904" y="1271"/>
                    <a:pt x="721" y="1129"/>
                    <a:pt x="658" y="933"/>
                  </a:cubicBezTo>
                  <a:lnTo>
                    <a:pt x="1584" y="933"/>
                  </a:lnTo>
                  <a:cubicBezTo>
                    <a:pt x="1521" y="1129"/>
                    <a:pt x="1337" y="1271"/>
                    <a:pt x="1121" y="1271"/>
                  </a:cubicBezTo>
                  <a:close/>
                  <a:moveTo>
                    <a:pt x="403" y="636"/>
                  </a:moveTo>
                  <a:cubicBezTo>
                    <a:pt x="507" y="485"/>
                    <a:pt x="717" y="298"/>
                    <a:pt x="1121" y="298"/>
                  </a:cubicBezTo>
                  <a:cubicBezTo>
                    <a:pt x="1337" y="298"/>
                    <a:pt x="1521" y="440"/>
                    <a:pt x="1584" y="636"/>
                  </a:cubicBezTo>
                  <a:lnTo>
                    <a:pt x="403" y="636"/>
                  </a:lnTo>
                  <a:close/>
                  <a:moveTo>
                    <a:pt x="403" y="63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6" name="Freeform 196">
              <a:extLst>
                <a:ext uri="{FF2B5EF4-FFF2-40B4-BE49-F238E27FC236}">
                  <a16:creationId xmlns:a16="http://schemas.microsoft.com/office/drawing/2014/main" id="{ED691A45-2C11-11DA-BE71-78A2B4EC69DF}"/>
                </a:ext>
              </a:extLst>
            </p:cNvPr>
            <p:cNvSpPr>
              <a:spLocks noEditPoints="1"/>
            </p:cNvSpPr>
            <p:nvPr/>
          </p:nvSpPr>
          <p:spPr bwMode="auto">
            <a:xfrm>
              <a:off x="4908550" y="3203575"/>
              <a:ext cx="73025" cy="68263"/>
            </a:xfrm>
            <a:custGeom>
              <a:avLst/>
              <a:gdLst>
                <a:gd name="T0" fmla="*/ 1419 w 1886"/>
                <a:gd name="T1" fmla="*/ 0 h 1727"/>
                <a:gd name="T2" fmla="*/ 467 w 1886"/>
                <a:gd name="T3" fmla="*/ 0 h 1727"/>
                <a:gd name="T4" fmla="*/ 0 w 1886"/>
                <a:gd name="T5" fmla="*/ 466 h 1727"/>
                <a:gd name="T6" fmla="*/ 0 w 1886"/>
                <a:gd name="T7" fmla="*/ 1578 h 1727"/>
                <a:gd name="T8" fmla="*/ 149 w 1886"/>
                <a:gd name="T9" fmla="*/ 1727 h 1727"/>
                <a:gd name="T10" fmla="*/ 1737 w 1886"/>
                <a:gd name="T11" fmla="*/ 1727 h 1727"/>
                <a:gd name="T12" fmla="*/ 1886 w 1886"/>
                <a:gd name="T13" fmla="*/ 1578 h 1727"/>
                <a:gd name="T14" fmla="*/ 1886 w 1886"/>
                <a:gd name="T15" fmla="*/ 466 h 1727"/>
                <a:gd name="T16" fmla="*/ 1419 w 1886"/>
                <a:gd name="T17" fmla="*/ 0 h 1727"/>
                <a:gd name="T18" fmla="*/ 1588 w 1886"/>
                <a:gd name="T19" fmla="*/ 1429 h 1727"/>
                <a:gd name="T20" fmla="*/ 298 w 1886"/>
                <a:gd name="T21" fmla="*/ 1429 h 1727"/>
                <a:gd name="T22" fmla="*/ 298 w 1886"/>
                <a:gd name="T23" fmla="*/ 466 h 1727"/>
                <a:gd name="T24" fmla="*/ 467 w 1886"/>
                <a:gd name="T25" fmla="*/ 298 h 1727"/>
                <a:gd name="T26" fmla="*/ 1419 w 1886"/>
                <a:gd name="T27" fmla="*/ 298 h 1727"/>
                <a:gd name="T28" fmla="*/ 1588 w 1886"/>
                <a:gd name="T29" fmla="*/ 466 h 1727"/>
                <a:gd name="T30" fmla="*/ 1588 w 1886"/>
                <a:gd name="T31" fmla="*/ 1429 h 1727"/>
                <a:gd name="T32" fmla="*/ 1588 w 1886"/>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6" h="1727">
                  <a:moveTo>
                    <a:pt x="1419" y="0"/>
                  </a:moveTo>
                  <a:lnTo>
                    <a:pt x="467" y="0"/>
                  </a:lnTo>
                  <a:cubicBezTo>
                    <a:pt x="209" y="0"/>
                    <a:pt x="0" y="209"/>
                    <a:pt x="0" y="466"/>
                  </a:cubicBezTo>
                  <a:lnTo>
                    <a:pt x="0" y="1578"/>
                  </a:lnTo>
                  <a:cubicBezTo>
                    <a:pt x="0" y="1660"/>
                    <a:pt x="67" y="1727"/>
                    <a:pt x="149" y="1727"/>
                  </a:cubicBezTo>
                  <a:lnTo>
                    <a:pt x="1737" y="1727"/>
                  </a:lnTo>
                  <a:cubicBezTo>
                    <a:pt x="1819" y="1727"/>
                    <a:pt x="1886" y="1660"/>
                    <a:pt x="1886" y="1578"/>
                  </a:cubicBezTo>
                  <a:lnTo>
                    <a:pt x="1886" y="466"/>
                  </a:lnTo>
                  <a:cubicBezTo>
                    <a:pt x="1886" y="209"/>
                    <a:pt x="1677" y="0"/>
                    <a:pt x="1419" y="0"/>
                  </a:cubicBezTo>
                  <a:close/>
                  <a:moveTo>
                    <a:pt x="1588" y="1429"/>
                  </a:moveTo>
                  <a:lnTo>
                    <a:pt x="298" y="1429"/>
                  </a:lnTo>
                  <a:lnTo>
                    <a:pt x="298" y="466"/>
                  </a:lnTo>
                  <a:cubicBezTo>
                    <a:pt x="298" y="373"/>
                    <a:pt x="374" y="298"/>
                    <a:pt x="467" y="298"/>
                  </a:cubicBezTo>
                  <a:lnTo>
                    <a:pt x="1419" y="298"/>
                  </a:lnTo>
                  <a:cubicBezTo>
                    <a:pt x="1512" y="298"/>
                    <a:pt x="1588" y="373"/>
                    <a:pt x="1588" y="466"/>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7" name="Freeform 197">
              <a:extLst>
                <a:ext uri="{FF2B5EF4-FFF2-40B4-BE49-F238E27FC236}">
                  <a16:creationId xmlns:a16="http://schemas.microsoft.com/office/drawing/2014/main" id="{28551AD5-CBBB-49F9-F247-A7A0DBC3280F}"/>
                </a:ext>
              </a:extLst>
            </p:cNvPr>
            <p:cNvSpPr>
              <a:spLocks noEditPoints="1"/>
            </p:cNvSpPr>
            <p:nvPr/>
          </p:nvSpPr>
          <p:spPr bwMode="auto">
            <a:xfrm>
              <a:off x="4900613" y="3141663"/>
              <a:ext cx="74613" cy="61913"/>
            </a:xfrm>
            <a:custGeom>
              <a:avLst/>
              <a:gdLst>
                <a:gd name="T0" fmla="*/ 1120 w 1904"/>
                <a:gd name="T1" fmla="*/ 0 h 1568"/>
                <a:gd name="T2" fmla="*/ 23 w 1904"/>
                <a:gd name="T3" fmla="*/ 748 h 1568"/>
                <a:gd name="T4" fmla="*/ 167 w 1904"/>
                <a:gd name="T5" fmla="*/ 933 h 1568"/>
                <a:gd name="T6" fmla="*/ 350 w 1904"/>
                <a:gd name="T7" fmla="*/ 933 h 1568"/>
                <a:gd name="T8" fmla="*/ 1120 w 1904"/>
                <a:gd name="T9" fmla="*/ 1568 h 1568"/>
                <a:gd name="T10" fmla="*/ 1904 w 1904"/>
                <a:gd name="T11" fmla="*/ 784 h 1568"/>
                <a:gd name="T12" fmla="*/ 1120 w 1904"/>
                <a:gd name="T13" fmla="*/ 0 h 1568"/>
                <a:gd name="T14" fmla="*/ 1120 w 1904"/>
                <a:gd name="T15" fmla="*/ 1270 h 1568"/>
                <a:gd name="T16" fmla="*/ 657 w 1904"/>
                <a:gd name="T17" fmla="*/ 933 h 1568"/>
                <a:gd name="T18" fmla="*/ 1583 w 1904"/>
                <a:gd name="T19" fmla="*/ 933 h 1568"/>
                <a:gd name="T20" fmla="*/ 1120 w 1904"/>
                <a:gd name="T21" fmla="*/ 1270 h 1568"/>
                <a:gd name="T22" fmla="*/ 402 w 1904"/>
                <a:gd name="T23" fmla="*/ 635 h 1568"/>
                <a:gd name="T24" fmla="*/ 1120 w 1904"/>
                <a:gd name="T25" fmla="*/ 298 h 1568"/>
                <a:gd name="T26" fmla="*/ 1583 w 1904"/>
                <a:gd name="T27" fmla="*/ 635 h 1568"/>
                <a:gd name="T28" fmla="*/ 402 w 1904"/>
                <a:gd name="T29" fmla="*/ 635 h 1568"/>
                <a:gd name="T30" fmla="*/ 402 w 1904"/>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4" h="1568">
                  <a:moveTo>
                    <a:pt x="1120" y="0"/>
                  </a:moveTo>
                  <a:cubicBezTo>
                    <a:pt x="400" y="0"/>
                    <a:pt x="87" y="489"/>
                    <a:pt x="23" y="748"/>
                  </a:cubicBezTo>
                  <a:cubicBezTo>
                    <a:pt x="0" y="840"/>
                    <a:pt x="72" y="933"/>
                    <a:pt x="167" y="933"/>
                  </a:cubicBezTo>
                  <a:lnTo>
                    <a:pt x="350" y="933"/>
                  </a:lnTo>
                  <a:cubicBezTo>
                    <a:pt x="420" y="1294"/>
                    <a:pt x="739" y="1568"/>
                    <a:pt x="1120" y="1568"/>
                  </a:cubicBezTo>
                  <a:cubicBezTo>
                    <a:pt x="1552" y="1568"/>
                    <a:pt x="1904" y="1216"/>
                    <a:pt x="1904" y="784"/>
                  </a:cubicBezTo>
                  <a:cubicBezTo>
                    <a:pt x="1904" y="352"/>
                    <a:pt x="1552" y="0"/>
                    <a:pt x="1120" y="0"/>
                  </a:cubicBezTo>
                  <a:close/>
                  <a:moveTo>
                    <a:pt x="1120" y="1270"/>
                  </a:moveTo>
                  <a:cubicBezTo>
                    <a:pt x="904" y="1270"/>
                    <a:pt x="720" y="1128"/>
                    <a:pt x="657" y="933"/>
                  </a:cubicBezTo>
                  <a:lnTo>
                    <a:pt x="1583" y="933"/>
                  </a:lnTo>
                  <a:cubicBezTo>
                    <a:pt x="1520" y="1128"/>
                    <a:pt x="1336" y="1270"/>
                    <a:pt x="1120" y="1270"/>
                  </a:cubicBezTo>
                  <a:close/>
                  <a:moveTo>
                    <a:pt x="402" y="635"/>
                  </a:moveTo>
                  <a:cubicBezTo>
                    <a:pt x="506" y="485"/>
                    <a:pt x="716" y="298"/>
                    <a:pt x="1120" y="298"/>
                  </a:cubicBezTo>
                  <a:cubicBezTo>
                    <a:pt x="1336" y="298"/>
                    <a:pt x="1520" y="440"/>
                    <a:pt x="1583" y="635"/>
                  </a:cubicBezTo>
                  <a:lnTo>
                    <a:pt x="402" y="635"/>
                  </a:lnTo>
                  <a:close/>
                  <a:moveTo>
                    <a:pt x="402"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8" name="Freeform 198">
              <a:extLst>
                <a:ext uri="{FF2B5EF4-FFF2-40B4-BE49-F238E27FC236}">
                  <a16:creationId xmlns:a16="http://schemas.microsoft.com/office/drawing/2014/main" id="{EA3A4CA1-7B67-49BF-D7FD-96C3EC85D5DB}"/>
                </a:ext>
              </a:extLst>
            </p:cNvPr>
            <p:cNvSpPr>
              <a:spLocks noEditPoints="1"/>
            </p:cNvSpPr>
            <p:nvPr/>
          </p:nvSpPr>
          <p:spPr bwMode="auto">
            <a:xfrm>
              <a:off x="4754563" y="3074988"/>
              <a:ext cx="73025" cy="66675"/>
            </a:xfrm>
            <a:custGeom>
              <a:avLst/>
              <a:gdLst>
                <a:gd name="T0" fmla="*/ 1419 w 1886"/>
                <a:gd name="T1" fmla="*/ 0 h 1727"/>
                <a:gd name="T2" fmla="*/ 467 w 1886"/>
                <a:gd name="T3" fmla="*/ 0 h 1727"/>
                <a:gd name="T4" fmla="*/ 0 w 1886"/>
                <a:gd name="T5" fmla="*/ 467 h 1727"/>
                <a:gd name="T6" fmla="*/ 0 w 1886"/>
                <a:gd name="T7" fmla="*/ 1578 h 1727"/>
                <a:gd name="T8" fmla="*/ 149 w 1886"/>
                <a:gd name="T9" fmla="*/ 1727 h 1727"/>
                <a:gd name="T10" fmla="*/ 1737 w 1886"/>
                <a:gd name="T11" fmla="*/ 1727 h 1727"/>
                <a:gd name="T12" fmla="*/ 1886 w 1886"/>
                <a:gd name="T13" fmla="*/ 1578 h 1727"/>
                <a:gd name="T14" fmla="*/ 1886 w 1886"/>
                <a:gd name="T15" fmla="*/ 467 h 1727"/>
                <a:gd name="T16" fmla="*/ 1419 w 1886"/>
                <a:gd name="T17" fmla="*/ 0 h 1727"/>
                <a:gd name="T18" fmla="*/ 1588 w 1886"/>
                <a:gd name="T19" fmla="*/ 1429 h 1727"/>
                <a:gd name="T20" fmla="*/ 298 w 1886"/>
                <a:gd name="T21" fmla="*/ 1429 h 1727"/>
                <a:gd name="T22" fmla="*/ 298 w 1886"/>
                <a:gd name="T23" fmla="*/ 467 h 1727"/>
                <a:gd name="T24" fmla="*/ 467 w 1886"/>
                <a:gd name="T25" fmla="*/ 298 h 1727"/>
                <a:gd name="T26" fmla="*/ 1419 w 1886"/>
                <a:gd name="T27" fmla="*/ 298 h 1727"/>
                <a:gd name="T28" fmla="*/ 1588 w 1886"/>
                <a:gd name="T29" fmla="*/ 467 h 1727"/>
                <a:gd name="T30" fmla="*/ 1588 w 1886"/>
                <a:gd name="T31" fmla="*/ 1429 h 1727"/>
                <a:gd name="T32" fmla="*/ 1588 w 1886"/>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6" h="1727">
                  <a:moveTo>
                    <a:pt x="1419" y="0"/>
                  </a:moveTo>
                  <a:lnTo>
                    <a:pt x="467" y="0"/>
                  </a:lnTo>
                  <a:cubicBezTo>
                    <a:pt x="209" y="0"/>
                    <a:pt x="0" y="209"/>
                    <a:pt x="0" y="467"/>
                  </a:cubicBezTo>
                  <a:lnTo>
                    <a:pt x="0" y="1578"/>
                  </a:lnTo>
                  <a:cubicBezTo>
                    <a:pt x="0" y="1660"/>
                    <a:pt x="67" y="1727"/>
                    <a:pt x="149" y="1727"/>
                  </a:cubicBezTo>
                  <a:lnTo>
                    <a:pt x="1737" y="1727"/>
                  </a:lnTo>
                  <a:cubicBezTo>
                    <a:pt x="1819" y="1727"/>
                    <a:pt x="1886" y="1660"/>
                    <a:pt x="1886" y="1578"/>
                  </a:cubicBezTo>
                  <a:lnTo>
                    <a:pt x="1886" y="467"/>
                  </a:lnTo>
                  <a:cubicBezTo>
                    <a:pt x="1886" y="209"/>
                    <a:pt x="1677" y="0"/>
                    <a:pt x="1419" y="0"/>
                  </a:cubicBezTo>
                  <a:close/>
                  <a:moveTo>
                    <a:pt x="1588" y="1429"/>
                  </a:moveTo>
                  <a:lnTo>
                    <a:pt x="298" y="1429"/>
                  </a:lnTo>
                  <a:lnTo>
                    <a:pt x="298" y="467"/>
                  </a:lnTo>
                  <a:cubicBezTo>
                    <a:pt x="298" y="374"/>
                    <a:pt x="374" y="298"/>
                    <a:pt x="467" y="298"/>
                  </a:cubicBezTo>
                  <a:lnTo>
                    <a:pt x="1419" y="298"/>
                  </a:lnTo>
                  <a:cubicBezTo>
                    <a:pt x="1512" y="298"/>
                    <a:pt x="1588" y="374"/>
                    <a:pt x="1588" y="467"/>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9" name="Freeform 199">
              <a:extLst>
                <a:ext uri="{FF2B5EF4-FFF2-40B4-BE49-F238E27FC236}">
                  <a16:creationId xmlns:a16="http://schemas.microsoft.com/office/drawing/2014/main" id="{E2958A3B-C78F-BACE-605B-7D5837440D2F}"/>
                </a:ext>
              </a:extLst>
            </p:cNvPr>
            <p:cNvSpPr>
              <a:spLocks noEditPoints="1"/>
            </p:cNvSpPr>
            <p:nvPr/>
          </p:nvSpPr>
          <p:spPr bwMode="auto">
            <a:xfrm>
              <a:off x="4746625" y="3013075"/>
              <a:ext cx="74613" cy="60325"/>
            </a:xfrm>
            <a:custGeom>
              <a:avLst/>
              <a:gdLst>
                <a:gd name="T0" fmla="*/ 1120 w 1904"/>
                <a:gd name="T1" fmla="*/ 0 h 1568"/>
                <a:gd name="T2" fmla="*/ 23 w 1904"/>
                <a:gd name="T3" fmla="*/ 748 h 1568"/>
                <a:gd name="T4" fmla="*/ 167 w 1904"/>
                <a:gd name="T5" fmla="*/ 933 h 1568"/>
                <a:gd name="T6" fmla="*/ 350 w 1904"/>
                <a:gd name="T7" fmla="*/ 933 h 1568"/>
                <a:gd name="T8" fmla="*/ 1120 w 1904"/>
                <a:gd name="T9" fmla="*/ 1568 h 1568"/>
                <a:gd name="T10" fmla="*/ 1904 w 1904"/>
                <a:gd name="T11" fmla="*/ 784 h 1568"/>
                <a:gd name="T12" fmla="*/ 1120 w 1904"/>
                <a:gd name="T13" fmla="*/ 0 h 1568"/>
                <a:gd name="T14" fmla="*/ 1120 w 1904"/>
                <a:gd name="T15" fmla="*/ 1271 h 1568"/>
                <a:gd name="T16" fmla="*/ 657 w 1904"/>
                <a:gd name="T17" fmla="*/ 933 h 1568"/>
                <a:gd name="T18" fmla="*/ 1583 w 1904"/>
                <a:gd name="T19" fmla="*/ 933 h 1568"/>
                <a:gd name="T20" fmla="*/ 1120 w 1904"/>
                <a:gd name="T21" fmla="*/ 1271 h 1568"/>
                <a:gd name="T22" fmla="*/ 403 w 1904"/>
                <a:gd name="T23" fmla="*/ 635 h 1568"/>
                <a:gd name="T24" fmla="*/ 1120 w 1904"/>
                <a:gd name="T25" fmla="*/ 298 h 1568"/>
                <a:gd name="T26" fmla="*/ 1583 w 1904"/>
                <a:gd name="T27" fmla="*/ 635 h 1568"/>
                <a:gd name="T28" fmla="*/ 403 w 1904"/>
                <a:gd name="T29" fmla="*/ 635 h 1568"/>
                <a:gd name="T30" fmla="*/ 403 w 1904"/>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4" h="1568">
                  <a:moveTo>
                    <a:pt x="1120" y="0"/>
                  </a:moveTo>
                  <a:cubicBezTo>
                    <a:pt x="400" y="0"/>
                    <a:pt x="88" y="489"/>
                    <a:pt x="23" y="748"/>
                  </a:cubicBezTo>
                  <a:cubicBezTo>
                    <a:pt x="0" y="841"/>
                    <a:pt x="72" y="933"/>
                    <a:pt x="167" y="933"/>
                  </a:cubicBezTo>
                  <a:lnTo>
                    <a:pt x="350" y="933"/>
                  </a:lnTo>
                  <a:cubicBezTo>
                    <a:pt x="420" y="1294"/>
                    <a:pt x="739" y="1568"/>
                    <a:pt x="1120" y="1568"/>
                  </a:cubicBezTo>
                  <a:cubicBezTo>
                    <a:pt x="1552" y="1568"/>
                    <a:pt x="1904" y="1217"/>
                    <a:pt x="1904" y="784"/>
                  </a:cubicBezTo>
                  <a:cubicBezTo>
                    <a:pt x="1904" y="352"/>
                    <a:pt x="1552" y="0"/>
                    <a:pt x="1120" y="0"/>
                  </a:cubicBezTo>
                  <a:close/>
                  <a:moveTo>
                    <a:pt x="1120" y="1271"/>
                  </a:moveTo>
                  <a:cubicBezTo>
                    <a:pt x="904" y="1271"/>
                    <a:pt x="720" y="1129"/>
                    <a:pt x="657" y="933"/>
                  </a:cubicBezTo>
                  <a:lnTo>
                    <a:pt x="1583" y="933"/>
                  </a:lnTo>
                  <a:cubicBezTo>
                    <a:pt x="1520" y="1129"/>
                    <a:pt x="1336" y="1271"/>
                    <a:pt x="1120" y="1271"/>
                  </a:cubicBezTo>
                  <a:close/>
                  <a:moveTo>
                    <a:pt x="403" y="635"/>
                  </a:moveTo>
                  <a:cubicBezTo>
                    <a:pt x="506" y="485"/>
                    <a:pt x="716" y="298"/>
                    <a:pt x="1120" y="298"/>
                  </a:cubicBezTo>
                  <a:cubicBezTo>
                    <a:pt x="1336" y="298"/>
                    <a:pt x="1520" y="440"/>
                    <a:pt x="1583" y="635"/>
                  </a:cubicBezTo>
                  <a:lnTo>
                    <a:pt x="403" y="635"/>
                  </a:lnTo>
                  <a:close/>
                  <a:moveTo>
                    <a:pt x="403"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0" name="Freeform 200">
              <a:extLst>
                <a:ext uri="{FF2B5EF4-FFF2-40B4-BE49-F238E27FC236}">
                  <a16:creationId xmlns:a16="http://schemas.microsoft.com/office/drawing/2014/main" id="{F773B444-E3B7-280C-10A9-2208D13AA068}"/>
                </a:ext>
              </a:extLst>
            </p:cNvPr>
            <p:cNvSpPr>
              <a:spLocks noEditPoints="1"/>
            </p:cNvSpPr>
            <p:nvPr/>
          </p:nvSpPr>
          <p:spPr bwMode="auto">
            <a:xfrm>
              <a:off x="4922838" y="3030538"/>
              <a:ext cx="44450" cy="85725"/>
            </a:xfrm>
            <a:custGeom>
              <a:avLst/>
              <a:gdLst>
                <a:gd name="T0" fmla="*/ 975 w 1124"/>
                <a:gd name="T1" fmla="*/ 941 h 2203"/>
                <a:gd name="T2" fmla="*/ 1124 w 1124"/>
                <a:gd name="T3" fmla="*/ 792 h 2203"/>
                <a:gd name="T4" fmla="*/ 1124 w 1124"/>
                <a:gd name="T5" fmla="*/ 688 h 2203"/>
                <a:gd name="T6" fmla="*/ 711 w 1124"/>
                <a:gd name="T7" fmla="*/ 232 h 2203"/>
                <a:gd name="T8" fmla="*/ 711 w 1124"/>
                <a:gd name="T9" fmla="*/ 148 h 2203"/>
                <a:gd name="T10" fmla="*/ 562 w 1124"/>
                <a:gd name="T11" fmla="*/ 0 h 2203"/>
                <a:gd name="T12" fmla="*/ 413 w 1124"/>
                <a:gd name="T13" fmla="*/ 148 h 2203"/>
                <a:gd name="T14" fmla="*/ 413 w 1124"/>
                <a:gd name="T15" fmla="*/ 239 h 2203"/>
                <a:gd name="T16" fmla="*/ 0 w 1124"/>
                <a:gd name="T17" fmla="*/ 740 h 2203"/>
                <a:gd name="T18" fmla="*/ 510 w 1124"/>
                <a:gd name="T19" fmla="*/ 1250 h 2203"/>
                <a:gd name="T20" fmla="*/ 613 w 1124"/>
                <a:gd name="T21" fmla="*/ 1250 h 2203"/>
                <a:gd name="T22" fmla="*/ 826 w 1124"/>
                <a:gd name="T23" fmla="*/ 1462 h 2203"/>
                <a:gd name="T24" fmla="*/ 613 w 1124"/>
                <a:gd name="T25" fmla="*/ 1675 h 2203"/>
                <a:gd name="T26" fmla="*/ 459 w 1124"/>
                <a:gd name="T27" fmla="*/ 1675 h 2203"/>
                <a:gd name="T28" fmla="*/ 298 w 1124"/>
                <a:gd name="T29" fmla="*/ 1514 h 2203"/>
                <a:gd name="T30" fmla="*/ 149 w 1124"/>
                <a:gd name="T31" fmla="*/ 1365 h 2203"/>
                <a:gd name="T32" fmla="*/ 0 w 1124"/>
                <a:gd name="T33" fmla="*/ 1514 h 2203"/>
                <a:gd name="T34" fmla="*/ 413 w 1124"/>
                <a:gd name="T35" fmla="*/ 1970 h 2203"/>
                <a:gd name="T36" fmla="*/ 413 w 1124"/>
                <a:gd name="T37" fmla="*/ 2054 h 2203"/>
                <a:gd name="T38" fmla="*/ 562 w 1124"/>
                <a:gd name="T39" fmla="*/ 2203 h 2203"/>
                <a:gd name="T40" fmla="*/ 711 w 1124"/>
                <a:gd name="T41" fmla="*/ 2054 h 2203"/>
                <a:gd name="T42" fmla="*/ 711 w 1124"/>
                <a:gd name="T43" fmla="*/ 1963 h 2203"/>
                <a:gd name="T44" fmla="*/ 1124 w 1124"/>
                <a:gd name="T45" fmla="*/ 1462 h 2203"/>
                <a:gd name="T46" fmla="*/ 613 w 1124"/>
                <a:gd name="T47" fmla="*/ 952 h 2203"/>
                <a:gd name="T48" fmla="*/ 510 w 1124"/>
                <a:gd name="T49" fmla="*/ 952 h 2203"/>
                <a:gd name="T50" fmla="*/ 298 w 1124"/>
                <a:gd name="T51" fmla="*/ 740 h 2203"/>
                <a:gd name="T52" fmla="*/ 510 w 1124"/>
                <a:gd name="T53" fmla="*/ 528 h 2203"/>
                <a:gd name="T54" fmla="*/ 665 w 1124"/>
                <a:gd name="T55" fmla="*/ 528 h 2203"/>
                <a:gd name="T56" fmla="*/ 826 w 1124"/>
                <a:gd name="T57" fmla="*/ 688 h 2203"/>
                <a:gd name="T58" fmla="*/ 826 w 1124"/>
                <a:gd name="T59" fmla="*/ 792 h 2203"/>
                <a:gd name="T60" fmla="*/ 975 w 1124"/>
                <a:gd name="T61" fmla="*/ 941 h 2203"/>
                <a:gd name="T62" fmla="*/ 975 w 1124"/>
                <a:gd name="T63" fmla="*/ 941 h 2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203">
                  <a:moveTo>
                    <a:pt x="975" y="941"/>
                  </a:moveTo>
                  <a:cubicBezTo>
                    <a:pt x="1057" y="941"/>
                    <a:pt x="1124" y="874"/>
                    <a:pt x="1124" y="792"/>
                  </a:cubicBezTo>
                  <a:lnTo>
                    <a:pt x="1124" y="688"/>
                  </a:lnTo>
                  <a:cubicBezTo>
                    <a:pt x="1124" y="451"/>
                    <a:pt x="942" y="255"/>
                    <a:pt x="711" y="232"/>
                  </a:cubicBezTo>
                  <a:lnTo>
                    <a:pt x="711" y="148"/>
                  </a:lnTo>
                  <a:cubicBezTo>
                    <a:pt x="711" y="66"/>
                    <a:pt x="644" y="0"/>
                    <a:pt x="562" y="0"/>
                  </a:cubicBezTo>
                  <a:cubicBezTo>
                    <a:pt x="480" y="0"/>
                    <a:pt x="413" y="66"/>
                    <a:pt x="413" y="148"/>
                  </a:cubicBezTo>
                  <a:lnTo>
                    <a:pt x="413" y="239"/>
                  </a:lnTo>
                  <a:cubicBezTo>
                    <a:pt x="178" y="285"/>
                    <a:pt x="0" y="492"/>
                    <a:pt x="0" y="740"/>
                  </a:cubicBezTo>
                  <a:cubicBezTo>
                    <a:pt x="0" y="1021"/>
                    <a:pt x="229" y="1250"/>
                    <a:pt x="510" y="1250"/>
                  </a:cubicBezTo>
                  <a:lnTo>
                    <a:pt x="613" y="1250"/>
                  </a:lnTo>
                  <a:cubicBezTo>
                    <a:pt x="731" y="1250"/>
                    <a:pt x="826" y="1345"/>
                    <a:pt x="826" y="1462"/>
                  </a:cubicBezTo>
                  <a:cubicBezTo>
                    <a:pt x="826" y="1580"/>
                    <a:pt x="731" y="1675"/>
                    <a:pt x="613" y="1675"/>
                  </a:cubicBezTo>
                  <a:lnTo>
                    <a:pt x="459" y="1675"/>
                  </a:lnTo>
                  <a:cubicBezTo>
                    <a:pt x="370" y="1675"/>
                    <a:pt x="298" y="1603"/>
                    <a:pt x="298" y="1514"/>
                  </a:cubicBezTo>
                  <a:cubicBezTo>
                    <a:pt x="298" y="1432"/>
                    <a:pt x="231" y="1365"/>
                    <a:pt x="149" y="1365"/>
                  </a:cubicBezTo>
                  <a:cubicBezTo>
                    <a:pt x="67" y="1365"/>
                    <a:pt x="0" y="1432"/>
                    <a:pt x="0" y="1514"/>
                  </a:cubicBezTo>
                  <a:cubicBezTo>
                    <a:pt x="0" y="1752"/>
                    <a:pt x="182" y="1947"/>
                    <a:pt x="413" y="1970"/>
                  </a:cubicBezTo>
                  <a:lnTo>
                    <a:pt x="413" y="2054"/>
                  </a:lnTo>
                  <a:cubicBezTo>
                    <a:pt x="413" y="2136"/>
                    <a:pt x="480" y="2203"/>
                    <a:pt x="562" y="2203"/>
                  </a:cubicBezTo>
                  <a:cubicBezTo>
                    <a:pt x="644" y="2203"/>
                    <a:pt x="711" y="2136"/>
                    <a:pt x="711" y="2054"/>
                  </a:cubicBezTo>
                  <a:lnTo>
                    <a:pt x="711" y="1963"/>
                  </a:lnTo>
                  <a:cubicBezTo>
                    <a:pt x="946" y="1918"/>
                    <a:pt x="1124" y="1710"/>
                    <a:pt x="1124" y="1462"/>
                  </a:cubicBezTo>
                  <a:cubicBezTo>
                    <a:pt x="1124" y="1181"/>
                    <a:pt x="895" y="952"/>
                    <a:pt x="613" y="952"/>
                  </a:cubicBezTo>
                  <a:lnTo>
                    <a:pt x="510" y="952"/>
                  </a:lnTo>
                  <a:cubicBezTo>
                    <a:pt x="393" y="952"/>
                    <a:pt x="298" y="857"/>
                    <a:pt x="298" y="740"/>
                  </a:cubicBezTo>
                  <a:cubicBezTo>
                    <a:pt x="298" y="623"/>
                    <a:pt x="393" y="528"/>
                    <a:pt x="510" y="528"/>
                  </a:cubicBezTo>
                  <a:lnTo>
                    <a:pt x="665" y="528"/>
                  </a:lnTo>
                  <a:cubicBezTo>
                    <a:pt x="754" y="528"/>
                    <a:pt x="826" y="600"/>
                    <a:pt x="826" y="688"/>
                  </a:cubicBezTo>
                  <a:lnTo>
                    <a:pt x="826" y="792"/>
                  </a:lnTo>
                  <a:cubicBezTo>
                    <a:pt x="826" y="874"/>
                    <a:pt x="893" y="941"/>
                    <a:pt x="975" y="941"/>
                  </a:cubicBezTo>
                  <a:close/>
                  <a:moveTo>
                    <a:pt x="975" y="9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9" name="Grupo 428">
            <a:extLst>
              <a:ext uri="{FF2B5EF4-FFF2-40B4-BE49-F238E27FC236}">
                <a16:creationId xmlns:a16="http://schemas.microsoft.com/office/drawing/2014/main" id="{90272335-2F77-FE49-53F1-38EE3F5AA325}"/>
              </a:ext>
            </a:extLst>
          </p:cNvPr>
          <p:cNvGrpSpPr/>
          <p:nvPr/>
        </p:nvGrpSpPr>
        <p:grpSpPr>
          <a:xfrm>
            <a:off x="3984625" y="2876550"/>
            <a:ext cx="393700" cy="395288"/>
            <a:chOff x="3984625" y="2876550"/>
            <a:chExt cx="393700" cy="395288"/>
          </a:xfrm>
          <a:solidFill>
            <a:schemeClr val="tx1"/>
          </a:solidFill>
        </p:grpSpPr>
        <p:sp>
          <p:nvSpPr>
            <p:cNvPr id="401" name="Freeform 201">
              <a:extLst>
                <a:ext uri="{FF2B5EF4-FFF2-40B4-BE49-F238E27FC236}">
                  <a16:creationId xmlns:a16="http://schemas.microsoft.com/office/drawing/2014/main" id="{9C7A08D8-A8C5-C1CD-E96C-C5CADD0D7D0F}"/>
                </a:ext>
              </a:extLst>
            </p:cNvPr>
            <p:cNvSpPr>
              <a:spLocks noEditPoints="1"/>
            </p:cNvSpPr>
            <p:nvPr/>
          </p:nvSpPr>
          <p:spPr bwMode="auto">
            <a:xfrm>
              <a:off x="3984625" y="2876550"/>
              <a:ext cx="393700" cy="395288"/>
            </a:xfrm>
            <a:custGeom>
              <a:avLst/>
              <a:gdLst>
                <a:gd name="T0" fmla="*/ 9995 w 10144"/>
                <a:gd name="T1" fmla="*/ 2074 h 10143"/>
                <a:gd name="T2" fmla="*/ 10144 w 10144"/>
                <a:gd name="T3" fmla="*/ 1925 h 10143"/>
                <a:gd name="T4" fmla="*/ 10144 w 10144"/>
                <a:gd name="T5" fmla="*/ 625 h 10143"/>
                <a:gd name="T6" fmla="*/ 9518 w 10144"/>
                <a:gd name="T7" fmla="*/ 0 h 10143"/>
                <a:gd name="T8" fmla="*/ 626 w 10144"/>
                <a:gd name="T9" fmla="*/ 0 h 10143"/>
                <a:gd name="T10" fmla="*/ 0 w 10144"/>
                <a:gd name="T11" fmla="*/ 625 h 10143"/>
                <a:gd name="T12" fmla="*/ 0 w 10144"/>
                <a:gd name="T13" fmla="*/ 7294 h 10143"/>
                <a:gd name="T14" fmla="*/ 626 w 10144"/>
                <a:gd name="T15" fmla="*/ 7920 h 10143"/>
                <a:gd name="T16" fmla="*/ 4129 w 10144"/>
                <a:gd name="T17" fmla="*/ 7920 h 10143"/>
                <a:gd name="T18" fmla="*/ 4129 w 10144"/>
                <a:gd name="T19" fmla="*/ 9845 h 10143"/>
                <a:gd name="T20" fmla="*/ 3802 w 10144"/>
                <a:gd name="T21" fmla="*/ 9845 h 10143"/>
                <a:gd name="T22" fmla="*/ 3653 w 10144"/>
                <a:gd name="T23" fmla="*/ 9994 h 10143"/>
                <a:gd name="T24" fmla="*/ 3802 w 10144"/>
                <a:gd name="T25" fmla="*/ 10143 h 10143"/>
                <a:gd name="T26" fmla="*/ 6342 w 10144"/>
                <a:gd name="T27" fmla="*/ 10143 h 10143"/>
                <a:gd name="T28" fmla="*/ 6491 w 10144"/>
                <a:gd name="T29" fmla="*/ 9994 h 10143"/>
                <a:gd name="T30" fmla="*/ 6342 w 10144"/>
                <a:gd name="T31" fmla="*/ 9845 h 10143"/>
                <a:gd name="T32" fmla="*/ 6015 w 10144"/>
                <a:gd name="T33" fmla="*/ 9845 h 10143"/>
                <a:gd name="T34" fmla="*/ 6015 w 10144"/>
                <a:gd name="T35" fmla="*/ 7920 h 10143"/>
                <a:gd name="T36" fmla="*/ 9518 w 10144"/>
                <a:gd name="T37" fmla="*/ 7920 h 10143"/>
                <a:gd name="T38" fmla="*/ 10144 w 10144"/>
                <a:gd name="T39" fmla="*/ 7294 h 10143"/>
                <a:gd name="T40" fmla="*/ 10144 w 10144"/>
                <a:gd name="T41" fmla="*/ 2620 h 10143"/>
                <a:gd name="T42" fmla="*/ 9995 w 10144"/>
                <a:gd name="T43" fmla="*/ 2471 h 10143"/>
                <a:gd name="T44" fmla="*/ 9846 w 10144"/>
                <a:gd name="T45" fmla="*/ 2620 h 10143"/>
                <a:gd name="T46" fmla="*/ 9846 w 10144"/>
                <a:gd name="T47" fmla="*/ 6351 h 10143"/>
                <a:gd name="T48" fmla="*/ 298 w 10144"/>
                <a:gd name="T49" fmla="*/ 6351 h 10143"/>
                <a:gd name="T50" fmla="*/ 298 w 10144"/>
                <a:gd name="T51" fmla="*/ 1250 h 10143"/>
                <a:gd name="T52" fmla="*/ 9846 w 10144"/>
                <a:gd name="T53" fmla="*/ 1250 h 10143"/>
                <a:gd name="T54" fmla="*/ 9846 w 10144"/>
                <a:gd name="T55" fmla="*/ 1925 h 10143"/>
                <a:gd name="T56" fmla="*/ 9995 w 10144"/>
                <a:gd name="T57" fmla="*/ 2074 h 10143"/>
                <a:gd name="T58" fmla="*/ 5717 w 10144"/>
                <a:gd name="T59" fmla="*/ 9845 h 10143"/>
                <a:gd name="T60" fmla="*/ 4427 w 10144"/>
                <a:gd name="T61" fmla="*/ 9845 h 10143"/>
                <a:gd name="T62" fmla="*/ 4427 w 10144"/>
                <a:gd name="T63" fmla="*/ 7920 h 10143"/>
                <a:gd name="T64" fmla="*/ 5717 w 10144"/>
                <a:gd name="T65" fmla="*/ 7920 h 10143"/>
                <a:gd name="T66" fmla="*/ 5717 w 10144"/>
                <a:gd name="T67" fmla="*/ 9845 h 10143"/>
                <a:gd name="T68" fmla="*/ 9846 w 10144"/>
                <a:gd name="T69" fmla="*/ 6649 h 10143"/>
                <a:gd name="T70" fmla="*/ 9846 w 10144"/>
                <a:gd name="T71" fmla="*/ 7294 h 10143"/>
                <a:gd name="T72" fmla="*/ 9518 w 10144"/>
                <a:gd name="T73" fmla="*/ 7622 h 10143"/>
                <a:gd name="T74" fmla="*/ 626 w 10144"/>
                <a:gd name="T75" fmla="*/ 7622 h 10143"/>
                <a:gd name="T76" fmla="*/ 298 w 10144"/>
                <a:gd name="T77" fmla="*/ 7294 h 10143"/>
                <a:gd name="T78" fmla="*/ 298 w 10144"/>
                <a:gd name="T79" fmla="*/ 6649 h 10143"/>
                <a:gd name="T80" fmla="*/ 9846 w 10144"/>
                <a:gd name="T81" fmla="*/ 6649 h 10143"/>
                <a:gd name="T82" fmla="*/ 298 w 10144"/>
                <a:gd name="T83" fmla="*/ 952 h 10143"/>
                <a:gd name="T84" fmla="*/ 298 w 10144"/>
                <a:gd name="T85" fmla="*/ 625 h 10143"/>
                <a:gd name="T86" fmla="*/ 626 w 10144"/>
                <a:gd name="T87" fmla="*/ 297 h 10143"/>
                <a:gd name="T88" fmla="*/ 9518 w 10144"/>
                <a:gd name="T89" fmla="*/ 297 h 10143"/>
                <a:gd name="T90" fmla="*/ 9846 w 10144"/>
                <a:gd name="T91" fmla="*/ 625 h 10143"/>
                <a:gd name="T92" fmla="*/ 9846 w 10144"/>
                <a:gd name="T93" fmla="*/ 952 h 10143"/>
                <a:gd name="T94" fmla="*/ 298 w 10144"/>
                <a:gd name="T95" fmla="*/ 952 h 10143"/>
                <a:gd name="T96" fmla="*/ 298 w 10144"/>
                <a:gd name="T97" fmla="*/ 952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144" h="10143">
                  <a:moveTo>
                    <a:pt x="9995" y="2074"/>
                  </a:moveTo>
                  <a:cubicBezTo>
                    <a:pt x="10077" y="2074"/>
                    <a:pt x="10144" y="2007"/>
                    <a:pt x="10144" y="1925"/>
                  </a:cubicBezTo>
                  <a:lnTo>
                    <a:pt x="10144" y="625"/>
                  </a:lnTo>
                  <a:cubicBezTo>
                    <a:pt x="10144" y="280"/>
                    <a:pt x="9863" y="0"/>
                    <a:pt x="9518" y="0"/>
                  </a:cubicBezTo>
                  <a:lnTo>
                    <a:pt x="626" y="0"/>
                  </a:lnTo>
                  <a:cubicBezTo>
                    <a:pt x="281" y="0"/>
                    <a:pt x="0" y="280"/>
                    <a:pt x="0" y="625"/>
                  </a:cubicBezTo>
                  <a:lnTo>
                    <a:pt x="0" y="7294"/>
                  </a:lnTo>
                  <a:cubicBezTo>
                    <a:pt x="0" y="7639"/>
                    <a:pt x="281" y="7920"/>
                    <a:pt x="626" y="7920"/>
                  </a:cubicBezTo>
                  <a:lnTo>
                    <a:pt x="4129" y="7920"/>
                  </a:lnTo>
                  <a:lnTo>
                    <a:pt x="4129" y="9845"/>
                  </a:lnTo>
                  <a:lnTo>
                    <a:pt x="3802" y="9845"/>
                  </a:lnTo>
                  <a:cubicBezTo>
                    <a:pt x="3719" y="9845"/>
                    <a:pt x="3653" y="9912"/>
                    <a:pt x="3653" y="9994"/>
                  </a:cubicBezTo>
                  <a:cubicBezTo>
                    <a:pt x="3653" y="10076"/>
                    <a:pt x="3719" y="10143"/>
                    <a:pt x="3802" y="10143"/>
                  </a:cubicBezTo>
                  <a:lnTo>
                    <a:pt x="6342" y="10143"/>
                  </a:lnTo>
                  <a:cubicBezTo>
                    <a:pt x="6425" y="10143"/>
                    <a:pt x="6491" y="10076"/>
                    <a:pt x="6491" y="9994"/>
                  </a:cubicBezTo>
                  <a:cubicBezTo>
                    <a:pt x="6491" y="9912"/>
                    <a:pt x="6425" y="9845"/>
                    <a:pt x="6342" y="9845"/>
                  </a:cubicBezTo>
                  <a:lnTo>
                    <a:pt x="6015" y="9845"/>
                  </a:lnTo>
                  <a:lnTo>
                    <a:pt x="6015" y="7920"/>
                  </a:lnTo>
                  <a:lnTo>
                    <a:pt x="9518" y="7920"/>
                  </a:lnTo>
                  <a:cubicBezTo>
                    <a:pt x="9863" y="7920"/>
                    <a:pt x="10144" y="7639"/>
                    <a:pt x="10144" y="7294"/>
                  </a:cubicBezTo>
                  <a:lnTo>
                    <a:pt x="10144" y="2620"/>
                  </a:lnTo>
                  <a:cubicBezTo>
                    <a:pt x="10144" y="2538"/>
                    <a:pt x="10077" y="2471"/>
                    <a:pt x="9995" y="2471"/>
                  </a:cubicBezTo>
                  <a:cubicBezTo>
                    <a:pt x="9912" y="2471"/>
                    <a:pt x="9846" y="2538"/>
                    <a:pt x="9846" y="2620"/>
                  </a:cubicBezTo>
                  <a:lnTo>
                    <a:pt x="9846" y="6351"/>
                  </a:lnTo>
                  <a:lnTo>
                    <a:pt x="298" y="6351"/>
                  </a:lnTo>
                  <a:lnTo>
                    <a:pt x="298" y="1250"/>
                  </a:lnTo>
                  <a:lnTo>
                    <a:pt x="9846" y="1250"/>
                  </a:lnTo>
                  <a:lnTo>
                    <a:pt x="9846" y="1925"/>
                  </a:lnTo>
                  <a:cubicBezTo>
                    <a:pt x="9846" y="2007"/>
                    <a:pt x="9912" y="2074"/>
                    <a:pt x="9995" y="2074"/>
                  </a:cubicBezTo>
                  <a:close/>
                  <a:moveTo>
                    <a:pt x="5717" y="9845"/>
                  </a:moveTo>
                  <a:lnTo>
                    <a:pt x="4427" y="9845"/>
                  </a:lnTo>
                  <a:lnTo>
                    <a:pt x="4427" y="7920"/>
                  </a:lnTo>
                  <a:lnTo>
                    <a:pt x="5717" y="7920"/>
                  </a:lnTo>
                  <a:lnTo>
                    <a:pt x="5717" y="9845"/>
                  </a:lnTo>
                  <a:close/>
                  <a:moveTo>
                    <a:pt x="9846" y="6649"/>
                  </a:moveTo>
                  <a:lnTo>
                    <a:pt x="9846" y="7294"/>
                  </a:lnTo>
                  <a:cubicBezTo>
                    <a:pt x="9846" y="7475"/>
                    <a:pt x="9699" y="7622"/>
                    <a:pt x="9518" y="7622"/>
                  </a:cubicBezTo>
                  <a:lnTo>
                    <a:pt x="626" y="7622"/>
                  </a:lnTo>
                  <a:cubicBezTo>
                    <a:pt x="445" y="7622"/>
                    <a:pt x="298" y="7475"/>
                    <a:pt x="298" y="7294"/>
                  </a:cubicBezTo>
                  <a:lnTo>
                    <a:pt x="298" y="6649"/>
                  </a:lnTo>
                  <a:lnTo>
                    <a:pt x="9846" y="6649"/>
                  </a:lnTo>
                  <a:close/>
                  <a:moveTo>
                    <a:pt x="298" y="952"/>
                  </a:moveTo>
                  <a:lnTo>
                    <a:pt x="298" y="625"/>
                  </a:lnTo>
                  <a:cubicBezTo>
                    <a:pt x="298" y="444"/>
                    <a:pt x="445" y="297"/>
                    <a:pt x="626" y="297"/>
                  </a:cubicBezTo>
                  <a:lnTo>
                    <a:pt x="9518" y="297"/>
                  </a:lnTo>
                  <a:cubicBezTo>
                    <a:pt x="9699" y="297"/>
                    <a:pt x="9846" y="444"/>
                    <a:pt x="9846" y="625"/>
                  </a:cubicBezTo>
                  <a:lnTo>
                    <a:pt x="9846" y="952"/>
                  </a:lnTo>
                  <a:lnTo>
                    <a:pt x="298" y="952"/>
                  </a:lnTo>
                  <a:close/>
                  <a:moveTo>
                    <a:pt x="298" y="95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2" name="Freeform 202">
              <a:extLst>
                <a:ext uri="{FF2B5EF4-FFF2-40B4-BE49-F238E27FC236}">
                  <a16:creationId xmlns:a16="http://schemas.microsoft.com/office/drawing/2014/main" id="{261BCD08-DED5-E05C-18E7-198EF066EE8D}"/>
                </a:ext>
              </a:extLst>
            </p:cNvPr>
            <p:cNvSpPr>
              <a:spLocks noEditPoints="1"/>
            </p:cNvSpPr>
            <p:nvPr/>
          </p:nvSpPr>
          <p:spPr bwMode="auto">
            <a:xfrm>
              <a:off x="4164013" y="3149600"/>
              <a:ext cx="34925" cy="11113"/>
            </a:xfrm>
            <a:custGeom>
              <a:avLst/>
              <a:gdLst>
                <a:gd name="T0" fmla="*/ 785 w 933"/>
                <a:gd name="T1" fmla="*/ 0 h 297"/>
                <a:gd name="T2" fmla="*/ 149 w 933"/>
                <a:gd name="T3" fmla="*/ 0 h 297"/>
                <a:gd name="T4" fmla="*/ 0 w 933"/>
                <a:gd name="T5" fmla="*/ 149 h 297"/>
                <a:gd name="T6" fmla="*/ 149 w 933"/>
                <a:gd name="T7" fmla="*/ 297 h 297"/>
                <a:gd name="T8" fmla="*/ 785 w 933"/>
                <a:gd name="T9" fmla="*/ 297 h 297"/>
                <a:gd name="T10" fmla="*/ 933 w 933"/>
                <a:gd name="T11" fmla="*/ 149 h 297"/>
                <a:gd name="T12" fmla="*/ 785 w 933"/>
                <a:gd name="T13" fmla="*/ 0 h 297"/>
                <a:gd name="T14" fmla="*/ 785 w 933"/>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7">
                  <a:moveTo>
                    <a:pt x="785" y="0"/>
                  </a:moveTo>
                  <a:lnTo>
                    <a:pt x="149" y="0"/>
                  </a:lnTo>
                  <a:cubicBezTo>
                    <a:pt x="67" y="0"/>
                    <a:pt x="0" y="66"/>
                    <a:pt x="0" y="149"/>
                  </a:cubicBezTo>
                  <a:cubicBezTo>
                    <a:pt x="0" y="231"/>
                    <a:pt x="67" y="297"/>
                    <a:pt x="149" y="297"/>
                  </a:cubicBezTo>
                  <a:lnTo>
                    <a:pt x="785" y="297"/>
                  </a:lnTo>
                  <a:cubicBezTo>
                    <a:pt x="867" y="297"/>
                    <a:pt x="933" y="231"/>
                    <a:pt x="933" y="149"/>
                  </a:cubicBezTo>
                  <a:cubicBezTo>
                    <a:pt x="933" y="66"/>
                    <a:pt x="867" y="0"/>
                    <a:pt x="785" y="0"/>
                  </a:cubicBezTo>
                  <a:close/>
                  <a:moveTo>
                    <a:pt x="78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3" name="Freeform 203">
              <a:extLst>
                <a:ext uri="{FF2B5EF4-FFF2-40B4-BE49-F238E27FC236}">
                  <a16:creationId xmlns:a16="http://schemas.microsoft.com/office/drawing/2014/main" id="{21BF386F-F732-ADA2-D979-174EDE9A86FF}"/>
                </a:ext>
              </a:extLst>
            </p:cNvPr>
            <p:cNvSpPr>
              <a:spLocks noEditPoints="1"/>
            </p:cNvSpPr>
            <p:nvPr/>
          </p:nvSpPr>
          <p:spPr bwMode="auto">
            <a:xfrm>
              <a:off x="4175125" y="2895600"/>
              <a:ext cx="12700" cy="11113"/>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4" name="Freeform 204">
              <a:extLst>
                <a:ext uri="{FF2B5EF4-FFF2-40B4-BE49-F238E27FC236}">
                  <a16:creationId xmlns:a16="http://schemas.microsoft.com/office/drawing/2014/main" id="{BD68AB56-3CC1-2284-17CF-0C9FFAA5219E}"/>
                </a:ext>
              </a:extLst>
            </p:cNvPr>
            <p:cNvSpPr>
              <a:spLocks noEditPoints="1"/>
            </p:cNvSpPr>
            <p:nvPr/>
          </p:nvSpPr>
          <p:spPr bwMode="auto">
            <a:xfrm>
              <a:off x="4052888" y="2976563"/>
              <a:ext cx="258763" cy="134938"/>
            </a:xfrm>
            <a:custGeom>
              <a:avLst/>
              <a:gdLst>
                <a:gd name="T0" fmla="*/ 6183 w 6650"/>
                <a:gd name="T1" fmla="*/ 0 h 3474"/>
                <a:gd name="T2" fmla="*/ 5717 w 6650"/>
                <a:gd name="T3" fmla="*/ 467 h 3474"/>
                <a:gd name="T4" fmla="*/ 5833 w 6650"/>
                <a:gd name="T5" fmla="*/ 775 h 3474"/>
                <a:gd name="T6" fmla="*/ 4575 w 6650"/>
                <a:gd name="T7" fmla="*/ 2172 h 3474"/>
                <a:gd name="T8" fmla="*/ 4278 w 6650"/>
                <a:gd name="T9" fmla="*/ 2065 h 3474"/>
                <a:gd name="T10" fmla="*/ 3949 w 6650"/>
                <a:gd name="T11" fmla="*/ 2200 h 3474"/>
                <a:gd name="T12" fmla="*/ 2834 w 6650"/>
                <a:gd name="T13" fmla="*/ 1643 h 3474"/>
                <a:gd name="T14" fmla="*/ 2839 w 6650"/>
                <a:gd name="T15" fmla="*/ 1578 h 3474"/>
                <a:gd name="T16" fmla="*/ 2372 w 6650"/>
                <a:gd name="T17" fmla="*/ 1112 h 3474"/>
                <a:gd name="T18" fmla="*/ 1906 w 6650"/>
                <a:gd name="T19" fmla="*/ 1578 h 3474"/>
                <a:gd name="T20" fmla="*/ 1913 w 6650"/>
                <a:gd name="T21" fmla="*/ 1658 h 3474"/>
                <a:gd name="T22" fmla="*/ 695 w 6650"/>
                <a:gd name="T23" fmla="*/ 2571 h 3474"/>
                <a:gd name="T24" fmla="*/ 674 w 6650"/>
                <a:gd name="T25" fmla="*/ 2590 h 3474"/>
                <a:gd name="T26" fmla="*/ 467 w 6650"/>
                <a:gd name="T27" fmla="*/ 2541 h 3474"/>
                <a:gd name="T28" fmla="*/ 0 w 6650"/>
                <a:gd name="T29" fmla="*/ 3008 h 3474"/>
                <a:gd name="T30" fmla="*/ 467 w 6650"/>
                <a:gd name="T31" fmla="*/ 3474 h 3474"/>
                <a:gd name="T32" fmla="*/ 933 w 6650"/>
                <a:gd name="T33" fmla="*/ 3008 h 3474"/>
                <a:gd name="T34" fmla="*/ 885 w 6650"/>
                <a:gd name="T35" fmla="*/ 2801 h 3474"/>
                <a:gd name="T36" fmla="*/ 2057 w 6650"/>
                <a:gd name="T37" fmla="*/ 1922 h 3474"/>
                <a:gd name="T38" fmla="*/ 2372 w 6650"/>
                <a:gd name="T39" fmla="*/ 2045 h 3474"/>
                <a:gd name="T40" fmla="*/ 2701 w 6650"/>
                <a:gd name="T41" fmla="*/ 1909 h 3474"/>
                <a:gd name="T42" fmla="*/ 3816 w 6650"/>
                <a:gd name="T43" fmla="*/ 2467 h 3474"/>
                <a:gd name="T44" fmla="*/ 3811 w 6650"/>
                <a:gd name="T45" fmla="*/ 2531 h 3474"/>
                <a:gd name="T46" fmla="*/ 4278 w 6650"/>
                <a:gd name="T47" fmla="*/ 2998 h 3474"/>
                <a:gd name="T48" fmla="*/ 4744 w 6650"/>
                <a:gd name="T49" fmla="*/ 2531 h 3474"/>
                <a:gd name="T50" fmla="*/ 4735 w 6650"/>
                <a:gd name="T51" fmla="*/ 2440 h 3474"/>
                <a:gd name="T52" fmla="*/ 6098 w 6650"/>
                <a:gd name="T53" fmla="*/ 925 h 3474"/>
                <a:gd name="T54" fmla="*/ 6183 w 6650"/>
                <a:gd name="T55" fmla="*/ 933 h 3474"/>
                <a:gd name="T56" fmla="*/ 6650 w 6650"/>
                <a:gd name="T57" fmla="*/ 467 h 3474"/>
                <a:gd name="T58" fmla="*/ 6183 w 6650"/>
                <a:gd name="T59" fmla="*/ 0 h 3474"/>
                <a:gd name="T60" fmla="*/ 467 w 6650"/>
                <a:gd name="T61" fmla="*/ 3176 h 3474"/>
                <a:gd name="T62" fmla="*/ 298 w 6650"/>
                <a:gd name="T63" fmla="*/ 3008 h 3474"/>
                <a:gd name="T64" fmla="*/ 467 w 6650"/>
                <a:gd name="T65" fmla="*/ 2839 h 3474"/>
                <a:gd name="T66" fmla="*/ 635 w 6650"/>
                <a:gd name="T67" fmla="*/ 3008 h 3474"/>
                <a:gd name="T68" fmla="*/ 467 w 6650"/>
                <a:gd name="T69" fmla="*/ 3176 h 3474"/>
                <a:gd name="T70" fmla="*/ 2372 w 6650"/>
                <a:gd name="T71" fmla="*/ 1747 h 3474"/>
                <a:gd name="T72" fmla="*/ 2204 w 6650"/>
                <a:gd name="T73" fmla="*/ 1578 h 3474"/>
                <a:gd name="T74" fmla="*/ 2372 w 6650"/>
                <a:gd name="T75" fmla="*/ 1410 h 3474"/>
                <a:gd name="T76" fmla="*/ 2541 w 6650"/>
                <a:gd name="T77" fmla="*/ 1578 h 3474"/>
                <a:gd name="T78" fmla="*/ 2372 w 6650"/>
                <a:gd name="T79" fmla="*/ 1747 h 3474"/>
                <a:gd name="T80" fmla="*/ 4278 w 6650"/>
                <a:gd name="T81" fmla="*/ 2700 h 3474"/>
                <a:gd name="T82" fmla="*/ 4109 w 6650"/>
                <a:gd name="T83" fmla="*/ 2531 h 3474"/>
                <a:gd name="T84" fmla="*/ 4278 w 6650"/>
                <a:gd name="T85" fmla="*/ 2362 h 3474"/>
                <a:gd name="T86" fmla="*/ 4447 w 6650"/>
                <a:gd name="T87" fmla="*/ 2531 h 3474"/>
                <a:gd name="T88" fmla="*/ 4278 w 6650"/>
                <a:gd name="T89" fmla="*/ 2700 h 3474"/>
                <a:gd name="T90" fmla="*/ 6183 w 6650"/>
                <a:gd name="T91" fmla="*/ 636 h 3474"/>
                <a:gd name="T92" fmla="*/ 6015 w 6650"/>
                <a:gd name="T93" fmla="*/ 467 h 3474"/>
                <a:gd name="T94" fmla="*/ 6183 w 6650"/>
                <a:gd name="T95" fmla="*/ 298 h 3474"/>
                <a:gd name="T96" fmla="*/ 6352 w 6650"/>
                <a:gd name="T97" fmla="*/ 467 h 3474"/>
                <a:gd name="T98" fmla="*/ 6183 w 6650"/>
                <a:gd name="T99" fmla="*/ 636 h 3474"/>
                <a:gd name="T100" fmla="*/ 6183 w 6650"/>
                <a:gd name="T101" fmla="*/ 636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650" h="3474">
                  <a:moveTo>
                    <a:pt x="6183" y="0"/>
                  </a:moveTo>
                  <a:cubicBezTo>
                    <a:pt x="5926" y="0"/>
                    <a:pt x="5717" y="210"/>
                    <a:pt x="5717" y="467"/>
                  </a:cubicBezTo>
                  <a:cubicBezTo>
                    <a:pt x="5717" y="585"/>
                    <a:pt x="5761" y="692"/>
                    <a:pt x="5833" y="775"/>
                  </a:cubicBezTo>
                  <a:lnTo>
                    <a:pt x="4575" y="2172"/>
                  </a:lnTo>
                  <a:cubicBezTo>
                    <a:pt x="4494" y="2105"/>
                    <a:pt x="4391" y="2065"/>
                    <a:pt x="4278" y="2065"/>
                  </a:cubicBezTo>
                  <a:cubicBezTo>
                    <a:pt x="4150" y="2065"/>
                    <a:pt x="4034" y="2117"/>
                    <a:pt x="3949" y="2200"/>
                  </a:cubicBezTo>
                  <a:lnTo>
                    <a:pt x="2834" y="1643"/>
                  </a:lnTo>
                  <a:cubicBezTo>
                    <a:pt x="2837" y="1622"/>
                    <a:pt x="2839" y="1600"/>
                    <a:pt x="2839" y="1578"/>
                  </a:cubicBezTo>
                  <a:cubicBezTo>
                    <a:pt x="2839" y="1321"/>
                    <a:pt x="2629" y="1112"/>
                    <a:pt x="2372" y="1112"/>
                  </a:cubicBezTo>
                  <a:cubicBezTo>
                    <a:pt x="2115" y="1112"/>
                    <a:pt x="1906" y="1321"/>
                    <a:pt x="1906" y="1578"/>
                  </a:cubicBezTo>
                  <a:cubicBezTo>
                    <a:pt x="1906" y="1605"/>
                    <a:pt x="1908" y="1632"/>
                    <a:pt x="1913" y="1658"/>
                  </a:cubicBezTo>
                  <a:lnTo>
                    <a:pt x="695" y="2571"/>
                  </a:lnTo>
                  <a:cubicBezTo>
                    <a:pt x="687" y="2577"/>
                    <a:pt x="680" y="2583"/>
                    <a:pt x="674" y="2590"/>
                  </a:cubicBezTo>
                  <a:cubicBezTo>
                    <a:pt x="612" y="2559"/>
                    <a:pt x="541" y="2541"/>
                    <a:pt x="467" y="2541"/>
                  </a:cubicBezTo>
                  <a:cubicBezTo>
                    <a:pt x="209" y="2541"/>
                    <a:pt x="0" y="2750"/>
                    <a:pt x="0" y="3008"/>
                  </a:cubicBezTo>
                  <a:cubicBezTo>
                    <a:pt x="0" y="3265"/>
                    <a:pt x="209" y="3474"/>
                    <a:pt x="467" y="3474"/>
                  </a:cubicBezTo>
                  <a:cubicBezTo>
                    <a:pt x="724" y="3474"/>
                    <a:pt x="933" y="3265"/>
                    <a:pt x="933" y="3008"/>
                  </a:cubicBezTo>
                  <a:cubicBezTo>
                    <a:pt x="933" y="2933"/>
                    <a:pt x="916" y="2863"/>
                    <a:pt x="885" y="2801"/>
                  </a:cubicBezTo>
                  <a:lnTo>
                    <a:pt x="2057" y="1922"/>
                  </a:lnTo>
                  <a:cubicBezTo>
                    <a:pt x="2140" y="1998"/>
                    <a:pt x="2251" y="2045"/>
                    <a:pt x="2372" y="2045"/>
                  </a:cubicBezTo>
                  <a:cubicBezTo>
                    <a:pt x="2500" y="2045"/>
                    <a:pt x="2616" y="1993"/>
                    <a:pt x="2701" y="1909"/>
                  </a:cubicBezTo>
                  <a:lnTo>
                    <a:pt x="3816" y="2467"/>
                  </a:lnTo>
                  <a:cubicBezTo>
                    <a:pt x="3813" y="2488"/>
                    <a:pt x="3811" y="2509"/>
                    <a:pt x="3811" y="2531"/>
                  </a:cubicBezTo>
                  <a:cubicBezTo>
                    <a:pt x="3811" y="2788"/>
                    <a:pt x="4021" y="2998"/>
                    <a:pt x="4278" y="2998"/>
                  </a:cubicBezTo>
                  <a:cubicBezTo>
                    <a:pt x="4535" y="2998"/>
                    <a:pt x="4744" y="2788"/>
                    <a:pt x="4744" y="2531"/>
                  </a:cubicBezTo>
                  <a:cubicBezTo>
                    <a:pt x="4744" y="2500"/>
                    <a:pt x="4741" y="2469"/>
                    <a:pt x="4735" y="2440"/>
                  </a:cubicBezTo>
                  <a:lnTo>
                    <a:pt x="6098" y="925"/>
                  </a:lnTo>
                  <a:cubicBezTo>
                    <a:pt x="6126" y="930"/>
                    <a:pt x="6154" y="933"/>
                    <a:pt x="6183" y="933"/>
                  </a:cubicBezTo>
                  <a:cubicBezTo>
                    <a:pt x="6440" y="933"/>
                    <a:pt x="6650" y="724"/>
                    <a:pt x="6650" y="467"/>
                  </a:cubicBezTo>
                  <a:cubicBezTo>
                    <a:pt x="6650" y="210"/>
                    <a:pt x="6441" y="0"/>
                    <a:pt x="6183" y="0"/>
                  </a:cubicBezTo>
                  <a:close/>
                  <a:moveTo>
                    <a:pt x="467" y="3176"/>
                  </a:moveTo>
                  <a:cubicBezTo>
                    <a:pt x="374" y="3176"/>
                    <a:pt x="298" y="3101"/>
                    <a:pt x="298" y="3008"/>
                  </a:cubicBezTo>
                  <a:cubicBezTo>
                    <a:pt x="298" y="2914"/>
                    <a:pt x="374" y="2839"/>
                    <a:pt x="467" y="2839"/>
                  </a:cubicBezTo>
                  <a:cubicBezTo>
                    <a:pt x="560" y="2839"/>
                    <a:pt x="635" y="2915"/>
                    <a:pt x="635" y="3008"/>
                  </a:cubicBezTo>
                  <a:cubicBezTo>
                    <a:pt x="635" y="3101"/>
                    <a:pt x="560" y="3176"/>
                    <a:pt x="467" y="3176"/>
                  </a:cubicBezTo>
                  <a:close/>
                  <a:moveTo>
                    <a:pt x="2372" y="1747"/>
                  </a:moveTo>
                  <a:cubicBezTo>
                    <a:pt x="2279" y="1747"/>
                    <a:pt x="2204" y="1671"/>
                    <a:pt x="2204" y="1578"/>
                  </a:cubicBezTo>
                  <a:cubicBezTo>
                    <a:pt x="2204" y="1485"/>
                    <a:pt x="2279" y="1410"/>
                    <a:pt x="2372" y="1410"/>
                  </a:cubicBezTo>
                  <a:cubicBezTo>
                    <a:pt x="2465" y="1410"/>
                    <a:pt x="2541" y="1485"/>
                    <a:pt x="2541" y="1578"/>
                  </a:cubicBezTo>
                  <a:cubicBezTo>
                    <a:pt x="2541" y="1671"/>
                    <a:pt x="2465" y="1747"/>
                    <a:pt x="2372" y="1747"/>
                  </a:cubicBezTo>
                  <a:close/>
                  <a:moveTo>
                    <a:pt x="4278" y="2700"/>
                  </a:moveTo>
                  <a:cubicBezTo>
                    <a:pt x="4185" y="2700"/>
                    <a:pt x="4109" y="2624"/>
                    <a:pt x="4109" y="2531"/>
                  </a:cubicBezTo>
                  <a:cubicBezTo>
                    <a:pt x="4109" y="2438"/>
                    <a:pt x="4185" y="2362"/>
                    <a:pt x="4278" y="2362"/>
                  </a:cubicBezTo>
                  <a:cubicBezTo>
                    <a:pt x="4371" y="2362"/>
                    <a:pt x="4447" y="2438"/>
                    <a:pt x="4447" y="2531"/>
                  </a:cubicBezTo>
                  <a:cubicBezTo>
                    <a:pt x="4447" y="2624"/>
                    <a:pt x="4371" y="2700"/>
                    <a:pt x="4278" y="2700"/>
                  </a:cubicBezTo>
                  <a:close/>
                  <a:moveTo>
                    <a:pt x="6183" y="636"/>
                  </a:moveTo>
                  <a:cubicBezTo>
                    <a:pt x="6090" y="636"/>
                    <a:pt x="6015" y="560"/>
                    <a:pt x="6015" y="467"/>
                  </a:cubicBezTo>
                  <a:cubicBezTo>
                    <a:pt x="6015" y="374"/>
                    <a:pt x="6090" y="298"/>
                    <a:pt x="6183" y="298"/>
                  </a:cubicBezTo>
                  <a:cubicBezTo>
                    <a:pt x="6276" y="298"/>
                    <a:pt x="6352" y="374"/>
                    <a:pt x="6352" y="467"/>
                  </a:cubicBezTo>
                  <a:cubicBezTo>
                    <a:pt x="6352" y="560"/>
                    <a:pt x="6276" y="636"/>
                    <a:pt x="6183" y="636"/>
                  </a:cubicBezTo>
                  <a:close/>
                  <a:moveTo>
                    <a:pt x="6183" y="63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428" name="Grupo 427">
              <a:extLst>
                <a:ext uri="{FF2B5EF4-FFF2-40B4-BE49-F238E27FC236}">
                  <a16:creationId xmlns:a16="http://schemas.microsoft.com/office/drawing/2014/main" id="{9D922972-A293-F4D6-4BC3-4294B7ED5761}"/>
                </a:ext>
              </a:extLst>
            </p:cNvPr>
            <p:cNvGrpSpPr/>
            <p:nvPr/>
          </p:nvGrpSpPr>
          <p:grpSpPr>
            <a:xfrm>
              <a:off x="4014788" y="2938463"/>
              <a:ext cx="334962" cy="173037"/>
              <a:chOff x="4014788" y="2938463"/>
              <a:chExt cx="334962" cy="173037"/>
            </a:xfrm>
            <a:grpFill/>
          </p:grpSpPr>
          <p:sp>
            <p:nvSpPr>
              <p:cNvPr id="10" name="Freeform 206">
                <a:extLst>
                  <a:ext uri="{FF2B5EF4-FFF2-40B4-BE49-F238E27FC236}">
                    <a16:creationId xmlns:a16="http://schemas.microsoft.com/office/drawing/2014/main" id="{2E5FAFA4-A883-E99B-B4CD-5404C0985D08}"/>
                  </a:ext>
                </a:extLst>
              </p:cNvPr>
              <p:cNvSpPr>
                <a:spLocks noEditPoints="1"/>
              </p:cNvSpPr>
              <p:nvPr/>
            </p:nvSpPr>
            <p:spPr bwMode="auto">
              <a:xfrm>
                <a:off x="4305300" y="3019425"/>
                <a:ext cx="44450" cy="92075"/>
              </a:xfrm>
              <a:custGeom>
                <a:avLst/>
                <a:gdLst>
                  <a:gd name="T0" fmla="*/ 974 w 1123"/>
                  <a:gd name="T1" fmla="*/ 1020 h 2362"/>
                  <a:gd name="T2" fmla="*/ 1123 w 1123"/>
                  <a:gd name="T3" fmla="*/ 871 h 2362"/>
                  <a:gd name="T4" fmla="*/ 1123 w 1123"/>
                  <a:gd name="T5" fmla="*/ 768 h 2362"/>
                  <a:gd name="T6" fmla="*/ 710 w 1123"/>
                  <a:gd name="T7" fmla="*/ 312 h 2362"/>
                  <a:gd name="T8" fmla="*/ 710 w 1123"/>
                  <a:gd name="T9" fmla="*/ 149 h 2362"/>
                  <a:gd name="T10" fmla="*/ 562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5 w 1123"/>
                  <a:gd name="T23" fmla="*/ 1542 h 2362"/>
                  <a:gd name="T24" fmla="*/ 613 w 1123"/>
                  <a:gd name="T25" fmla="*/ 1755 h 2362"/>
                  <a:gd name="T26" fmla="*/ 458 w 1123"/>
                  <a:gd name="T27" fmla="*/ 1755 h 2362"/>
                  <a:gd name="T28" fmla="*/ 298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2 w 1123"/>
                  <a:gd name="T39" fmla="*/ 2362 h 2362"/>
                  <a:gd name="T40" fmla="*/ 710 w 1123"/>
                  <a:gd name="T41" fmla="*/ 2213 h 2362"/>
                  <a:gd name="T42" fmla="*/ 710 w 1123"/>
                  <a:gd name="T43" fmla="*/ 2043 h 2362"/>
                  <a:gd name="T44" fmla="*/ 1123 w 1123"/>
                  <a:gd name="T45" fmla="*/ 1542 h 2362"/>
                  <a:gd name="T46" fmla="*/ 613 w 1123"/>
                  <a:gd name="T47" fmla="*/ 1032 h 2362"/>
                  <a:gd name="T48" fmla="*/ 510 w 1123"/>
                  <a:gd name="T49" fmla="*/ 1032 h 2362"/>
                  <a:gd name="T50" fmla="*/ 298 w 1123"/>
                  <a:gd name="T51" fmla="*/ 820 h 2362"/>
                  <a:gd name="T52" fmla="*/ 510 w 1123"/>
                  <a:gd name="T53" fmla="*/ 607 h 2362"/>
                  <a:gd name="T54" fmla="*/ 665 w 1123"/>
                  <a:gd name="T55" fmla="*/ 607 h 2362"/>
                  <a:gd name="T56" fmla="*/ 826 w 1123"/>
                  <a:gd name="T57" fmla="*/ 768 h 2362"/>
                  <a:gd name="T58" fmla="*/ 826 w 1123"/>
                  <a:gd name="T59" fmla="*/ 871 h 2362"/>
                  <a:gd name="T60" fmla="*/ 974 w 1123"/>
                  <a:gd name="T61" fmla="*/ 1020 h 2362"/>
                  <a:gd name="T62" fmla="*/ 974 w 1123"/>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4" y="1020"/>
                    </a:moveTo>
                    <a:cubicBezTo>
                      <a:pt x="1057" y="1020"/>
                      <a:pt x="1123" y="954"/>
                      <a:pt x="1123" y="871"/>
                    </a:cubicBezTo>
                    <a:lnTo>
                      <a:pt x="1123" y="768"/>
                    </a:lnTo>
                    <a:cubicBezTo>
                      <a:pt x="1123" y="531"/>
                      <a:pt x="942" y="335"/>
                      <a:pt x="710" y="312"/>
                    </a:cubicBezTo>
                    <a:lnTo>
                      <a:pt x="710" y="149"/>
                    </a:lnTo>
                    <a:cubicBezTo>
                      <a:pt x="710" y="67"/>
                      <a:pt x="644" y="0"/>
                      <a:pt x="562" y="0"/>
                    </a:cubicBezTo>
                    <a:cubicBezTo>
                      <a:pt x="479" y="0"/>
                      <a:pt x="413" y="67"/>
                      <a:pt x="413" y="149"/>
                    </a:cubicBezTo>
                    <a:lnTo>
                      <a:pt x="413" y="319"/>
                    </a:lnTo>
                    <a:cubicBezTo>
                      <a:pt x="178" y="365"/>
                      <a:pt x="0" y="572"/>
                      <a:pt x="0" y="820"/>
                    </a:cubicBezTo>
                    <a:cubicBezTo>
                      <a:pt x="0" y="1101"/>
                      <a:pt x="229" y="1330"/>
                      <a:pt x="510" y="1330"/>
                    </a:cubicBezTo>
                    <a:lnTo>
                      <a:pt x="613" y="1330"/>
                    </a:lnTo>
                    <a:cubicBezTo>
                      <a:pt x="730" y="1330"/>
                      <a:pt x="825" y="1425"/>
                      <a:pt x="825" y="1542"/>
                    </a:cubicBezTo>
                    <a:cubicBezTo>
                      <a:pt x="825" y="1659"/>
                      <a:pt x="730" y="1755"/>
                      <a:pt x="613" y="1755"/>
                    </a:cubicBezTo>
                    <a:lnTo>
                      <a:pt x="458" y="1755"/>
                    </a:lnTo>
                    <a:cubicBezTo>
                      <a:pt x="370" y="1755"/>
                      <a:pt x="298" y="1683"/>
                      <a:pt x="298" y="1594"/>
                    </a:cubicBezTo>
                    <a:cubicBezTo>
                      <a:pt x="298" y="1512"/>
                      <a:pt x="231" y="1445"/>
                      <a:pt x="149" y="1445"/>
                    </a:cubicBezTo>
                    <a:cubicBezTo>
                      <a:pt x="66" y="1445"/>
                      <a:pt x="0" y="1512"/>
                      <a:pt x="0" y="1594"/>
                    </a:cubicBezTo>
                    <a:cubicBezTo>
                      <a:pt x="0" y="1831"/>
                      <a:pt x="181" y="2027"/>
                      <a:pt x="413" y="2050"/>
                    </a:cubicBezTo>
                    <a:lnTo>
                      <a:pt x="413" y="2213"/>
                    </a:lnTo>
                    <a:cubicBezTo>
                      <a:pt x="413" y="2295"/>
                      <a:pt x="479" y="2362"/>
                      <a:pt x="562" y="2362"/>
                    </a:cubicBezTo>
                    <a:cubicBezTo>
                      <a:pt x="644" y="2362"/>
                      <a:pt x="710" y="2295"/>
                      <a:pt x="710" y="2213"/>
                    </a:cubicBezTo>
                    <a:lnTo>
                      <a:pt x="710" y="2043"/>
                    </a:lnTo>
                    <a:cubicBezTo>
                      <a:pt x="945" y="1997"/>
                      <a:pt x="1123" y="1790"/>
                      <a:pt x="1123" y="1542"/>
                    </a:cubicBezTo>
                    <a:cubicBezTo>
                      <a:pt x="1123" y="1261"/>
                      <a:pt x="894" y="1032"/>
                      <a:pt x="613" y="1032"/>
                    </a:cubicBezTo>
                    <a:lnTo>
                      <a:pt x="510" y="1032"/>
                    </a:lnTo>
                    <a:cubicBezTo>
                      <a:pt x="393" y="1032"/>
                      <a:pt x="298" y="937"/>
                      <a:pt x="298" y="820"/>
                    </a:cubicBezTo>
                    <a:cubicBezTo>
                      <a:pt x="298" y="703"/>
                      <a:pt x="393" y="607"/>
                      <a:pt x="510" y="607"/>
                    </a:cubicBezTo>
                    <a:lnTo>
                      <a:pt x="665" y="607"/>
                    </a:lnTo>
                    <a:cubicBezTo>
                      <a:pt x="753" y="607"/>
                      <a:pt x="826" y="679"/>
                      <a:pt x="826" y="768"/>
                    </a:cubicBezTo>
                    <a:lnTo>
                      <a:pt x="826" y="871"/>
                    </a:lnTo>
                    <a:cubicBezTo>
                      <a:pt x="826" y="954"/>
                      <a:pt x="892" y="1020"/>
                      <a:pt x="974" y="1020"/>
                    </a:cubicBezTo>
                    <a:close/>
                    <a:moveTo>
                      <a:pt x="974"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207">
                <a:extLst>
                  <a:ext uri="{FF2B5EF4-FFF2-40B4-BE49-F238E27FC236}">
                    <a16:creationId xmlns:a16="http://schemas.microsoft.com/office/drawing/2014/main" id="{6266996A-E082-2AF2-7459-81B3BCB62141}"/>
                  </a:ext>
                </a:extLst>
              </p:cNvPr>
              <p:cNvSpPr>
                <a:spLocks noEditPoints="1"/>
              </p:cNvSpPr>
              <p:nvPr/>
            </p:nvSpPr>
            <p:spPr bwMode="auto">
              <a:xfrm>
                <a:off x="4170363" y="2938463"/>
                <a:ext cx="42863" cy="92075"/>
              </a:xfrm>
              <a:custGeom>
                <a:avLst/>
                <a:gdLst>
                  <a:gd name="T0" fmla="*/ 975 w 1124"/>
                  <a:gd name="T1" fmla="*/ 1020 h 2362"/>
                  <a:gd name="T2" fmla="*/ 1124 w 1124"/>
                  <a:gd name="T3" fmla="*/ 871 h 2362"/>
                  <a:gd name="T4" fmla="*/ 1124 w 1124"/>
                  <a:gd name="T5" fmla="*/ 768 h 2362"/>
                  <a:gd name="T6" fmla="*/ 711 w 1124"/>
                  <a:gd name="T7" fmla="*/ 312 h 2362"/>
                  <a:gd name="T8" fmla="*/ 711 w 1124"/>
                  <a:gd name="T9" fmla="*/ 148 h 2362"/>
                  <a:gd name="T10" fmla="*/ 562 w 1124"/>
                  <a:gd name="T11" fmla="*/ 0 h 2362"/>
                  <a:gd name="T12" fmla="*/ 413 w 1124"/>
                  <a:gd name="T13" fmla="*/ 148 h 2362"/>
                  <a:gd name="T14" fmla="*/ 413 w 1124"/>
                  <a:gd name="T15" fmla="*/ 319 h 2362"/>
                  <a:gd name="T16" fmla="*/ 0 w 1124"/>
                  <a:gd name="T17" fmla="*/ 819 h 2362"/>
                  <a:gd name="T18" fmla="*/ 510 w 1124"/>
                  <a:gd name="T19" fmla="*/ 1329 h 2362"/>
                  <a:gd name="T20" fmla="*/ 614 w 1124"/>
                  <a:gd name="T21" fmla="*/ 1329 h 2362"/>
                  <a:gd name="T22" fmla="*/ 826 w 1124"/>
                  <a:gd name="T23" fmla="*/ 1542 h 2362"/>
                  <a:gd name="T24" fmla="*/ 614 w 1124"/>
                  <a:gd name="T25" fmla="*/ 1754 h 2362"/>
                  <a:gd name="T26" fmla="*/ 459 w 1124"/>
                  <a:gd name="T27" fmla="*/ 1754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0 w 1124"/>
                  <a:gd name="T49" fmla="*/ 1032 h 2362"/>
                  <a:gd name="T50" fmla="*/ 298 w 1124"/>
                  <a:gd name="T51" fmla="*/ 819 h 2362"/>
                  <a:gd name="T52" fmla="*/ 510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3"/>
                      <a:pt x="1124" y="871"/>
                    </a:cubicBezTo>
                    <a:lnTo>
                      <a:pt x="1124" y="768"/>
                    </a:lnTo>
                    <a:cubicBezTo>
                      <a:pt x="1124" y="530"/>
                      <a:pt x="942" y="334"/>
                      <a:pt x="711" y="312"/>
                    </a:cubicBezTo>
                    <a:lnTo>
                      <a:pt x="711" y="148"/>
                    </a:lnTo>
                    <a:cubicBezTo>
                      <a:pt x="711" y="66"/>
                      <a:pt x="644" y="0"/>
                      <a:pt x="562" y="0"/>
                    </a:cubicBezTo>
                    <a:cubicBezTo>
                      <a:pt x="480" y="0"/>
                      <a:pt x="413" y="66"/>
                      <a:pt x="413" y="148"/>
                    </a:cubicBezTo>
                    <a:lnTo>
                      <a:pt x="413" y="319"/>
                    </a:lnTo>
                    <a:cubicBezTo>
                      <a:pt x="178" y="364"/>
                      <a:pt x="0" y="571"/>
                      <a:pt x="0" y="819"/>
                    </a:cubicBezTo>
                    <a:cubicBezTo>
                      <a:pt x="0" y="1101"/>
                      <a:pt x="229" y="1329"/>
                      <a:pt x="510" y="1329"/>
                    </a:cubicBezTo>
                    <a:lnTo>
                      <a:pt x="614" y="1329"/>
                    </a:lnTo>
                    <a:cubicBezTo>
                      <a:pt x="731" y="1329"/>
                      <a:pt x="826" y="1425"/>
                      <a:pt x="826" y="1542"/>
                    </a:cubicBezTo>
                    <a:cubicBezTo>
                      <a:pt x="826" y="1659"/>
                      <a:pt x="731" y="1754"/>
                      <a:pt x="614" y="1754"/>
                    </a:cubicBezTo>
                    <a:lnTo>
                      <a:pt x="459" y="1754"/>
                    </a:lnTo>
                    <a:cubicBezTo>
                      <a:pt x="370" y="1754"/>
                      <a:pt x="298" y="1682"/>
                      <a:pt x="298" y="1594"/>
                    </a:cubicBezTo>
                    <a:cubicBezTo>
                      <a:pt x="298" y="1511"/>
                      <a:pt x="231" y="1445"/>
                      <a:pt x="149" y="1445"/>
                    </a:cubicBezTo>
                    <a:cubicBezTo>
                      <a:pt x="67" y="1445"/>
                      <a:pt x="0" y="1511"/>
                      <a:pt x="0" y="1594"/>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4" y="1032"/>
                    </a:cubicBezTo>
                    <a:lnTo>
                      <a:pt x="510" y="1032"/>
                    </a:lnTo>
                    <a:cubicBezTo>
                      <a:pt x="393" y="1032"/>
                      <a:pt x="298" y="937"/>
                      <a:pt x="298" y="819"/>
                    </a:cubicBezTo>
                    <a:cubicBezTo>
                      <a:pt x="298" y="702"/>
                      <a:pt x="393" y="607"/>
                      <a:pt x="510" y="607"/>
                    </a:cubicBezTo>
                    <a:lnTo>
                      <a:pt x="665" y="607"/>
                    </a:lnTo>
                    <a:cubicBezTo>
                      <a:pt x="754" y="607"/>
                      <a:pt x="826" y="679"/>
                      <a:pt x="826" y="768"/>
                    </a:cubicBezTo>
                    <a:lnTo>
                      <a:pt x="826" y="871"/>
                    </a:lnTo>
                    <a:cubicBezTo>
                      <a:pt x="826" y="953"/>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208">
                <a:extLst>
                  <a:ext uri="{FF2B5EF4-FFF2-40B4-BE49-F238E27FC236}">
                    <a16:creationId xmlns:a16="http://schemas.microsoft.com/office/drawing/2014/main" id="{898A1CE0-1B31-9312-65B1-C8B57379C888}"/>
                  </a:ext>
                </a:extLst>
              </p:cNvPr>
              <p:cNvSpPr>
                <a:spLocks noEditPoints="1"/>
              </p:cNvSpPr>
              <p:nvPr/>
            </p:nvSpPr>
            <p:spPr bwMode="auto">
              <a:xfrm>
                <a:off x="4014788" y="2981325"/>
                <a:ext cx="44450" cy="92075"/>
              </a:xfrm>
              <a:custGeom>
                <a:avLst/>
                <a:gdLst>
                  <a:gd name="T0" fmla="*/ 975 w 1124"/>
                  <a:gd name="T1" fmla="*/ 1020 h 2362"/>
                  <a:gd name="T2" fmla="*/ 1124 w 1124"/>
                  <a:gd name="T3" fmla="*/ 872 h 2362"/>
                  <a:gd name="T4" fmla="*/ 1124 w 1124"/>
                  <a:gd name="T5" fmla="*/ 768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0 w 1124"/>
                  <a:gd name="T17" fmla="*/ 820 h 2362"/>
                  <a:gd name="T18" fmla="*/ 511 w 1124"/>
                  <a:gd name="T19" fmla="*/ 1330 h 2362"/>
                  <a:gd name="T20" fmla="*/ 614 w 1124"/>
                  <a:gd name="T21" fmla="*/ 1330 h 2362"/>
                  <a:gd name="T22" fmla="*/ 826 w 1124"/>
                  <a:gd name="T23" fmla="*/ 1542 h 2362"/>
                  <a:gd name="T24" fmla="*/ 614 w 1124"/>
                  <a:gd name="T25" fmla="*/ 1755 h 2362"/>
                  <a:gd name="T26" fmla="*/ 459 w 1124"/>
                  <a:gd name="T27" fmla="*/ 1755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1 w 1124"/>
                  <a:gd name="T49" fmla="*/ 1032 h 2362"/>
                  <a:gd name="T50" fmla="*/ 298 w 1124"/>
                  <a:gd name="T51" fmla="*/ 820 h 2362"/>
                  <a:gd name="T52" fmla="*/ 511 w 1124"/>
                  <a:gd name="T53" fmla="*/ 607 h 2362"/>
                  <a:gd name="T54" fmla="*/ 665 w 1124"/>
                  <a:gd name="T55" fmla="*/ 607 h 2362"/>
                  <a:gd name="T56" fmla="*/ 826 w 1124"/>
                  <a:gd name="T57" fmla="*/ 768 h 2362"/>
                  <a:gd name="T58" fmla="*/ 826 w 1124"/>
                  <a:gd name="T59" fmla="*/ 872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4"/>
                      <a:pt x="1124" y="872"/>
                    </a:cubicBezTo>
                    <a:lnTo>
                      <a:pt x="1124" y="768"/>
                    </a:lnTo>
                    <a:cubicBezTo>
                      <a:pt x="1124" y="531"/>
                      <a:pt x="943" y="335"/>
                      <a:pt x="711" y="312"/>
                    </a:cubicBezTo>
                    <a:lnTo>
                      <a:pt x="711" y="149"/>
                    </a:lnTo>
                    <a:cubicBezTo>
                      <a:pt x="711" y="67"/>
                      <a:pt x="644" y="0"/>
                      <a:pt x="562" y="0"/>
                    </a:cubicBezTo>
                    <a:cubicBezTo>
                      <a:pt x="480" y="0"/>
                      <a:pt x="413" y="67"/>
                      <a:pt x="413" y="149"/>
                    </a:cubicBezTo>
                    <a:lnTo>
                      <a:pt x="413" y="319"/>
                    </a:lnTo>
                    <a:cubicBezTo>
                      <a:pt x="178" y="365"/>
                      <a:pt x="0" y="572"/>
                      <a:pt x="0" y="820"/>
                    </a:cubicBezTo>
                    <a:cubicBezTo>
                      <a:pt x="0" y="1101"/>
                      <a:pt x="229" y="1330"/>
                      <a:pt x="511" y="1330"/>
                    </a:cubicBezTo>
                    <a:lnTo>
                      <a:pt x="614" y="1330"/>
                    </a:lnTo>
                    <a:cubicBezTo>
                      <a:pt x="731" y="1330"/>
                      <a:pt x="826" y="1425"/>
                      <a:pt x="826" y="1542"/>
                    </a:cubicBezTo>
                    <a:cubicBezTo>
                      <a:pt x="826" y="1660"/>
                      <a:pt x="731" y="1755"/>
                      <a:pt x="614" y="1755"/>
                    </a:cubicBezTo>
                    <a:lnTo>
                      <a:pt x="459" y="1755"/>
                    </a:lnTo>
                    <a:cubicBezTo>
                      <a:pt x="370" y="1755"/>
                      <a:pt x="298" y="1683"/>
                      <a:pt x="298" y="1594"/>
                    </a:cubicBezTo>
                    <a:cubicBezTo>
                      <a:pt x="298" y="1512"/>
                      <a:pt x="232" y="1445"/>
                      <a:pt x="149" y="1445"/>
                    </a:cubicBezTo>
                    <a:cubicBezTo>
                      <a:pt x="67" y="1445"/>
                      <a:pt x="0" y="1512"/>
                      <a:pt x="0" y="1594"/>
                    </a:cubicBezTo>
                    <a:cubicBezTo>
                      <a:pt x="0" y="1831"/>
                      <a:pt x="182" y="2027"/>
                      <a:pt x="413" y="2050"/>
                    </a:cubicBezTo>
                    <a:lnTo>
                      <a:pt x="413" y="2213"/>
                    </a:lnTo>
                    <a:cubicBezTo>
                      <a:pt x="413" y="2296"/>
                      <a:pt x="480" y="2362"/>
                      <a:pt x="562" y="2362"/>
                    </a:cubicBezTo>
                    <a:cubicBezTo>
                      <a:pt x="644" y="2362"/>
                      <a:pt x="711" y="2296"/>
                      <a:pt x="711" y="2213"/>
                    </a:cubicBezTo>
                    <a:lnTo>
                      <a:pt x="711" y="2043"/>
                    </a:lnTo>
                    <a:cubicBezTo>
                      <a:pt x="946" y="1998"/>
                      <a:pt x="1124" y="1790"/>
                      <a:pt x="1124" y="1542"/>
                    </a:cubicBezTo>
                    <a:cubicBezTo>
                      <a:pt x="1124" y="1261"/>
                      <a:pt x="895" y="1032"/>
                      <a:pt x="614" y="1032"/>
                    </a:cubicBezTo>
                    <a:lnTo>
                      <a:pt x="511" y="1032"/>
                    </a:lnTo>
                    <a:cubicBezTo>
                      <a:pt x="393" y="1032"/>
                      <a:pt x="298" y="937"/>
                      <a:pt x="298" y="820"/>
                    </a:cubicBezTo>
                    <a:cubicBezTo>
                      <a:pt x="298" y="703"/>
                      <a:pt x="393" y="607"/>
                      <a:pt x="511" y="607"/>
                    </a:cubicBezTo>
                    <a:lnTo>
                      <a:pt x="665" y="607"/>
                    </a:lnTo>
                    <a:cubicBezTo>
                      <a:pt x="754" y="607"/>
                      <a:pt x="826" y="680"/>
                      <a:pt x="826" y="768"/>
                    </a:cubicBezTo>
                    <a:lnTo>
                      <a:pt x="826" y="872"/>
                    </a:lnTo>
                    <a:cubicBezTo>
                      <a:pt x="826" y="954"/>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grpSp>
        <p:nvGrpSpPr>
          <p:cNvPr id="427" name="Grupo 426">
            <a:extLst>
              <a:ext uri="{FF2B5EF4-FFF2-40B4-BE49-F238E27FC236}">
                <a16:creationId xmlns:a16="http://schemas.microsoft.com/office/drawing/2014/main" id="{08CDEE12-DBDF-8FEF-6C54-16AFF7676E1E}"/>
              </a:ext>
            </a:extLst>
          </p:cNvPr>
          <p:cNvGrpSpPr/>
          <p:nvPr/>
        </p:nvGrpSpPr>
        <p:grpSpPr>
          <a:xfrm>
            <a:off x="3211513" y="2876550"/>
            <a:ext cx="363538" cy="395287"/>
            <a:chOff x="3211513" y="2876550"/>
            <a:chExt cx="363538" cy="395287"/>
          </a:xfrm>
          <a:solidFill>
            <a:schemeClr val="tx1"/>
          </a:solidFill>
        </p:grpSpPr>
        <p:sp>
          <p:nvSpPr>
            <p:cNvPr id="13" name="Freeform 209">
              <a:extLst>
                <a:ext uri="{FF2B5EF4-FFF2-40B4-BE49-F238E27FC236}">
                  <a16:creationId xmlns:a16="http://schemas.microsoft.com/office/drawing/2014/main" id="{4E60F059-10B0-101E-3BC3-5A85D6BD5657}"/>
                </a:ext>
              </a:extLst>
            </p:cNvPr>
            <p:cNvSpPr>
              <a:spLocks noEditPoints="1"/>
            </p:cNvSpPr>
            <p:nvPr/>
          </p:nvSpPr>
          <p:spPr bwMode="auto">
            <a:xfrm>
              <a:off x="3211513" y="2876550"/>
              <a:ext cx="363538" cy="395287"/>
            </a:xfrm>
            <a:custGeom>
              <a:avLst/>
              <a:gdLst>
                <a:gd name="T0" fmla="*/ 7285 w 9350"/>
                <a:gd name="T1" fmla="*/ 3552 h 10143"/>
                <a:gd name="T2" fmla="*/ 8591 w 9350"/>
                <a:gd name="T3" fmla="*/ 2001 h 10143"/>
                <a:gd name="T4" fmla="*/ 9121 w 9350"/>
                <a:gd name="T5" fmla="*/ 0 h 10143"/>
                <a:gd name="T6" fmla="*/ 80 w 9350"/>
                <a:gd name="T7" fmla="*/ 137 h 10143"/>
                <a:gd name="T8" fmla="*/ 1856 w 9350"/>
                <a:gd name="T9" fmla="*/ 2651 h 10143"/>
                <a:gd name="T10" fmla="*/ 4208 w 9350"/>
                <a:gd name="T11" fmla="*/ 5338 h 10143"/>
                <a:gd name="T12" fmla="*/ 3345 w 9350"/>
                <a:gd name="T13" fmla="*/ 6840 h 10143"/>
                <a:gd name="T14" fmla="*/ 3256 w 9350"/>
                <a:gd name="T15" fmla="*/ 7357 h 10143"/>
                <a:gd name="T16" fmla="*/ 1893 w 9350"/>
                <a:gd name="T17" fmla="*/ 8212 h 10143"/>
                <a:gd name="T18" fmla="*/ 1856 w 9350"/>
                <a:gd name="T19" fmla="*/ 8952 h 10143"/>
                <a:gd name="T20" fmla="*/ 2036 w 9350"/>
                <a:gd name="T21" fmla="*/ 9177 h 10143"/>
                <a:gd name="T22" fmla="*/ 3553 w 9350"/>
                <a:gd name="T23" fmla="*/ 8406 h 10143"/>
                <a:gd name="T24" fmla="*/ 4208 w 9350"/>
                <a:gd name="T25" fmla="*/ 7740 h 10143"/>
                <a:gd name="T26" fmla="*/ 3020 w 9350"/>
                <a:gd name="T27" fmla="*/ 9384 h 10143"/>
                <a:gd name="T28" fmla="*/ 2938 w 9350"/>
                <a:gd name="T29" fmla="*/ 9994 h 10143"/>
                <a:gd name="T30" fmla="*/ 6263 w 9350"/>
                <a:gd name="T31" fmla="*/ 10143 h 10143"/>
                <a:gd name="T32" fmla="*/ 6412 w 9350"/>
                <a:gd name="T33" fmla="*/ 9517 h 10143"/>
                <a:gd name="T34" fmla="*/ 5141 w 9350"/>
                <a:gd name="T35" fmla="*/ 8790 h 10143"/>
                <a:gd name="T36" fmla="*/ 5796 w 9350"/>
                <a:gd name="T37" fmla="*/ 7046 h 10143"/>
                <a:gd name="T38" fmla="*/ 5992 w 9350"/>
                <a:gd name="T39" fmla="*/ 7753 h 10143"/>
                <a:gd name="T40" fmla="*/ 7457 w 9350"/>
                <a:gd name="T41" fmla="*/ 7012 h 10143"/>
                <a:gd name="T42" fmla="*/ 7494 w 9350"/>
                <a:gd name="T43" fmla="*/ 6272 h 10143"/>
                <a:gd name="T44" fmla="*/ 7327 w 9350"/>
                <a:gd name="T45" fmla="*/ 6042 h 10143"/>
                <a:gd name="T46" fmla="*/ 6094 w 9350"/>
                <a:gd name="T47" fmla="*/ 5865 h 10143"/>
                <a:gd name="T48" fmla="*/ 5141 w 9350"/>
                <a:gd name="T49" fmla="*/ 6055 h 10143"/>
                <a:gd name="T50" fmla="*/ 6947 w 9350"/>
                <a:gd name="T51" fmla="*/ 4253 h 10143"/>
                <a:gd name="T52" fmla="*/ 6703 w 9350"/>
                <a:gd name="T53" fmla="*/ 4083 h 10143"/>
                <a:gd name="T54" fmla="*/ 4844 w 9350"/>
                <a:gd name="T55" fmla="*/ 5212 h 10143"/>
                <a:gd name="T56" fmla="*/ 4506 w 9350"/>
                <a:gd name="T57" fmla="*/ 6332 h 10143"/>
                <a:gd name="T58" fmla="*/ 4378 w 9350"/>
                <a:gd name="T59" fmla="*/ 5064 h 10143"/>
                <a:gd name="T60" fmla="*/ 1990 w 9350"/>
                <a:gd name="T61" fmla="*/ 298 h 10143"/>
                <a:gd name="T62" fmla="*/ 7002 w 9350"/>
                <a:gd name="T63" fmla="*/ 3459 h 10143"/>
                <a:gd name="T64" fmla="*/ 7658 w 9350"/>
                <a:gd name="T65" fmla="*/ 298 h 10143"/>
                <a:gd name="T66" fmla="*/ 8381 w 9350"/>
                <a:gd name="T67" fmla="*/ 1790 h 10143"/>
                <a:gd name="T68" fmla="*/ 7658 w 9350"/>
                <a:gd name="T69" fmla="*/ 298 h 10143"/>
                <a:gd name="T70" fmla="*/ 375 w 9350"/>
                <a:gd name="T71" fmla="*/ 298 h 10143"/>
                <a:gd name="T72" fmla="*/ 1807 w 9350"/>
                <a:gd name="T73" fmla="*/ 2318 h 10143"/>
                <a:gd name="T74" fmla="*/ 3256 w 9350"/>
                <a:gd name="T75" fmla="*/ 8309 h 10143"/>
                <a:gd name="T76" fmla="*/ 2571 w 9350"/>
                <a:gd name="T77" fmla="*/ 8495 h 10143"/>
                <a:gd name="T78" fmla="*/ 2283 w 9350"/>
                <a:gd name="T79" fmla="*/ 8115 h 10143"/>
                <a:gd name="T80" fmla="*/ 3256 w 9350"/>
                <a:gd name="T81" fmla="*/ 8309 h 10143"/>
                <a:gd name="T82" fmla="*/ 6969 w 9350"/>
                <a:gd name="T83" fmla="*/ 6475 h 10143"/>
                <a:gd name="T84" fmla="*/ 6815 w 9350"/>
                <a:gd name="T85" fmla="*/ 6942 h 10143"/>
                <a:gd name="T86" fmla="*/ 6094 w 9350"/>
                <a:gd name="T87" fmla="*/ 7405 h 10143"/>
                <a:gd name="T88" fmla="*/ 6114 w 9350"/>
                <a:gd name="T89" fmla="*/ 9845 h 10143"/>
                <a:gd name="T90" fmla="*/ 3236 w 9350"/>
                <a:gd name="T91" fmla="*/ 9666 h 10143"/>
                <a:gd name="T92" fmla="*/ 6114 w 9350"/>
                <a:gd name="T93" fmla="*/ 9845 h 10143"/>
                <a:gd name="T94" fmla="*/ 3718 w 9350"/>
                <a:gd name="T95" fmla="*/ 9369 h 10143"/>
                <a:gd name="T96" fmla="*/ 4506 w 9350"/>
                <a:gd name="T97" fmla="*/ 8882 h 10143"/>
                <a:gd name="T98" fmla="*/ 4844 w 9350"/>
                <a:gd name="T99" fmla="*/ 7463 h 10143"/>
                <a:gd name="T100" fmla="*/ 4926 w 9350"/>
                <a:gd name="T101" fmla="*/ 9016 h 10143"/>
                <a:gd name="T102" fmla="*/ 5796 w 9350"/>
                <a:gd name="T103" fmla="*/ 6093 h 10143"/>
                <a:gd name="T104" fmla="*/ 3553 w 9350"/>
                <a:gd name="T105" fmla="*/ 7702 h 10143"/>
                <a:gd name="T106" fmla="*/ 5796 w 9350"/>
                <a:gd name="T107" fmla="*/ 6093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350" h="10143">
                  <a:moveTo>
                    <a:pt x="7097" y="3647"/>
                  </a:moveTo>
                  <a:cubicBezTo>
                    <a:pt x="7175" y="3672"/>
                    <a:pt x="7259" y="3630"/>
                    <a:pt x="7285" y="3552"/>
                  </a:cubicBezTo>
                  <a:cubicBezTo>
                    <a:pt x="7374" y="3278"/>
                    <a:pt x="7442" y="2969"/>
                    <a:pt x="7494" y="2651"/>
                  </a:cubicBezTo>
                  <a:cubicBezTo>
                    <a:pt x="7689" y="2589"/>
                    <a:pt x="8190" y="2402"/>
                    <a:pt x="8591" y="2001"/>
                  </a:cubicBezTo>
                  <a:cubicBezTo>
                    <a:pt x="9350" y="1242"/>
                    <a:pt x="9273" y="181"/>
                    <a:pt x="9270" y="137"/>
                  </a:cubicBezTo>
                  <a:cubicBezTo>
                    <a:pt x="9263" y="59"/>
                    <a:pt x="9199" y="0"/>
                    <a:pt x="9121" y="0"/>
                  </a:cubicBezTo>
                  <a:lnTo>
                    <a:pt x="229" y="0"/>
                  </a:lnTo>
                  <a:cubicBezTo>
                    <a:pt x="151" y="0"/>
                    <a:pt x="87" y="59"/>
                    <a:pt x="80" y="137"/>
                  </a:cubicBezTo>
                  <a:cubicBezTo>
                    <a:pt x="77" y="181"/>
                    <a:pt x="0" y="1242"/>
                    <a:pt x="759" y="2001"/>
                  </a:cubicBezTo>
                  <a:cubicBezTo>
                    <a:pt x="1160" y="2402"/>
                    <a:pt x="1660" y="2589"/>
                    <a:pt x="1856" y="2651"/>
                  </a:cubicBezTo>
                  <a:cubicBezTo>
                    <a:pt x="1929" y="3096"/>
                    <a:pt x="2033" y="3525"/>
                    <a:pt x="2183" y="3861"/>
                  </a:cubicBezTo>
                  <a:cubicBezTo>
                    <a:pt x="2653" y="4919"/>
                    <a:pt x="3676" y="5241"/>
                    <a:pt x="4208" y="5338"/>
                  </a:cubicBezTo>
                  <a:lnTo>
                    <a:pt x="4208" y="6463"/>
                  </a:lnTo>
                  <a:lnTo>
                    <a:pt x="3345" y="6840"/>
                  </a:lnTo>
                  <a:cubicBezTo>
                    <a:pt x="3291" y="6864"/>
                    <a:pt x="3256" y="6918"/>
                    <a:pt x="3256" y="6977"/>
                  </a:cubicBezTo>
                  <a:lnTo>
                    <a:pt x="3256" y="7357"/>
                  </a:lnTo>
                  <a:lnTo>
                    <a:pt x="1915" y="7952"/>
                  </a:lnTo>
                  <a:cubicBezTo>
                    <a:pt x="1810" y="7999"/>
                    <a:pt x="1797" y="8148"/>
                    <a:pt x="1893" y="8212"/>
                  </a:cubicBezTo>
                  <a:lnTo>
                    <a:pt x="2238" y="8443"/>
                  </a:lnTo>
                  <a:lnTo>
                    <a:pt x="1856" y="8952"/>
                  </a:lnTo>
                  <a:cubicBezTo>
                    <a:pt x="1817" y="9004"/>
                    <a:pt x="1817" y="9077"/>
                    <a:pt x="1855" y="9129"/>
                  </a:cubicBezTo>
                  <a:cubicBezTo>
                    <a:pt x="1896" y="9185"/>
                    <a:pt x="1973" y="9205"/>
                    <a:pt x="2036" y="9177"/>
                  </a:cubicBezTo>
                  <a:lnTo>
                    <a:pt x="3465" y="8542"/>
                  </a:lnTo>
                  <a:cubicBezTo>
                    <a:pt x="3519" y="8518"/>
                    <a:pt x="3553" y="8465"/>
                    <a:pt x="3553" y="8406"/>
                  </a:cubicBezTo>
                  <a:lnTo>
                    <a:pt x="3553" y="8027"/>
                  </a:lnTo>
                  <a:lnTo>
                    <a:pt x="4208" y="7740"/>
                  </a:lnTo>
                  <a:lnTo>
                    <a:pt x="4208" y="8790"/>
                  </a:lnTo>
                  <a:lnTo>
                    <a:pt x="3020" y="9384"/>
                  </a:lnTo>
                  <a:cubicBezTo>
                    <a:pt x="2971" y="9409"/>
                    <a:pt x="2938" y="9462"/>
                    <a:pt x="2938" y="9517"/>
                  </a:cubicBezTo>
                  <a:lnTo>
                    <a:pt x="2938" y="9994"/>
                  </a:lnTo>
                  <a:cubicBezTo>
                    <a:pt x="2938" y="10076"/>
                    <a:pt x="3005" y="10143"/>
                    <a:pt x="3087" y="10143"/>
                  </a:cubicBezTo>
                  <a:lnTo>
                    <a:pt x="6263" y="10143"/>
                  </a:lnTo>
                  <a:cubicBezTo>
                    <a:pt x="6345" y="10143"/>
                    <a:pt x="6412" y="10076"/>
                    <a:pt x="6412" y="9994"/>
                  </a:cubicBezTo>
                  <a:lnTo>
                    <a:pt x="6412" y="9517"/>
                  </a:lnTo>
                  <a:cubicBezTo>
                    <a:pt x="6412" y="9462"/>
                    <a:pt x="6379" y="9409"/>
                    <a:pt x="6329" y="9384"/>
                  </a:cubicBezTo>
                  <a:lnTo>
                    <a:pt x="5141" y="8790"/>
                  </a:lnTo>
                  <a:lnTo>
                    <a:pt x="5141" y="7332"/>
                  </a:lnTo>
                  <a:lnTo>
                    <a:pt x="5796" y="7046"/>
                  </a:lnTo>
                  <a:lnTo>
                    <a:pt x="5796" y="7612"/>
                  </a:lnTo>
                  <a:cubicBezTo>
                    <a:pt x="5796" y="7712"/>
                    <a:pt x="5897" y="7785"/>
                    <a:pt x="5992" y="7753"/>
                  </a:cubicBezTo>
                  <a:lnTo>
                    <a:pt x="7421" y="7277"/>
                  </a:lnTo>
                  <a:cubicBezTo>
                    <a:pt x="7537" y="7238"/>
                    <a:pt x="7558" y="7079"/>
                    <a:pt x="7457" y="7012"/>
                  </a:cubicBezTo>
                  <a:lnTo>
                    <a:pt x="7112" y="6781"/>
                  </a:lnTo>
                  <a:lnTo>
                    <a:pt x="7494" y="6272"/>
                  </a:lnTo>
                  <a:cubicBezTo>
                    <a:pt x="7533" y="6220"/>
                    <a:pt x="7532" y="6146"/>
                    <a:pt x="7493" y="6093"/>
                  </a:cubicBezTo>
                  <a:cubicBezTo>
                    <a:pt x="7456" y="6043"/>
                    <a:pt x="7387" y="6022"/>
                    <a:pt x="7327" y="6042"/>
                  </a:cubicBezTo>
                  <a:lnTo>
                    <a:pt x="6094" y="6453"/>
                  </a:lnTo>
                  <a:lnTo>
                    <a:pt x="6094" y="5865"/>
                  </a:lnTo>
                  <a:cubicBezTo>
                    <a:pt x="6094" y="5760"/>
                    <a:pt x="5982" y="5687"/>
                    <a:pt x="5886" y="5729"/>
                  </a:cubicBezTo>
                  <a:lnTo>
                    <a:pt x="5141" y="6055"/>
                  </a:lnTo>
                  <a:lnTo>
                    <a:pt x="5141" y="5338"/>
                  </a:lnTo>
                  <a:cubicBezTo>
                    <a:pt x="5585" y="5256"/>
                    <a:pt x="6424" y="5007"/>
                    <a:pt x="6947" y="4253"/>
                  </a:cubicBezTo>
                  <a:cubicBezTo>
                    <a:pt x="6994" y="4185"/>
                    <a:pt x="6977" y="4093"/>
                    <a:pt x="6910" y="4046"/>
                  </a:cubicBezTo>
                  <a:cubicBezTo>
                    <a:pt x="6842" y="3999"/>
                    <a:pt x="6749" y="4016"/>
                    <a:pt x="6703" y="4083"/>
                  </a:cubicBezTo>
                  <a:cubicBezTo>
                    <a:pt x="6191" y="4821"/>
                    <a:pt x="5322" y="5015"/>
                    <a:pt x="4972" y="5064"/>
                  </a:cubicBezTo>
                  <a:cubicBezTo>
                    <a:pt x="4898" y="5074"/>
                    <a:pt x="4844" y="5137"/>
                    <a:pt x="4844" y="5212"/>
                  </a:cubicBezTo>
                  <a:lnTo>
                    <a:pt x="4844" y="6185"/>
                  </a:lnTo>
                  <a:lnTo>
                    <a:pt x="4506" y="6332"/>
                  </a:lnTo>
                  <a:lnTo>
                    <a:pt x="4506" y="5212"/>
                  </a:lnTo>
                  <a:cubicBezTo>
                    <a:pt x="4506" y="5137"/>
                    <a:pt x="4452" y="5074"/>
                    <a:pt x="4378" y="5064"/>
                  </a:cubicBezTo>
                  <a:cubicBezTo>
                    <a:pt x="3950" y="5004"/>
                    <a:pt x="2905" y="4754"/>
                    <a:pt x="2455" y="3741"/>
                  </a:cubicBezTo>
                  <a:cubicBezTo>
                    <a:pt x="2016" y="2753"/>
                    <a:pt x="1988" y="839"/>
                    <a:pt x="1990" y="298"/>
                  </a:cubicBezTo>
                  <a:lnTo>
                    <a:pt x="7360" y="298"/>
                  </a:lnTo>
                  <a:cubicBezTo>
                    <a:pt x="7361" y="791"/>
                    <a:pt x="7339" y="2425"/>
                    <a:pt x="7002" y="3459"/>
                  </a:cubicBezTo>
                  <a:cubicBezTo>
                    <a:pt x="6976" y="3538"/>
                    <a:pt x="7019" y="3622"/>
                    <a:pt x="7097" y="3647"/>
                  </a:cubicBezTo>
                  <a:close/>
                  <a:moveTo>
                    <a:pt x="7658" y="298"/>
                  </a:moveTo>
                  <a:lnTo>
                    <a:pt x="8974" y="298"/>
                  </a:lnTo>
                  <a:cubicBezTo>
                    <a:pt x="8967" y="588"/>
                    <a:pt x="8892" y="1279"/>
                    <a:pt x="8381" y="1790"/>
                  </a:cubicBezTo>
                  <a:cubicBezTo>
                    <a:pt x="8100" y="2071"/>
                    <a:pt x="7756" y="2235"/>
                    <a:pt x="7542" y="2318"/>
                  </a:cubicBezTo>
                  <a:cubicBezTo>
                    <a:pt x="7651" y="1473"/>
                    <a:pt x="7660" y="635"/>
                    <a:pt x="7658" y="298"/>
                  </a:cubicBezTo>
                  <a:close/>
                  <a:moveTo>
                    <a:pt x="969" y="1790"/>
                  </a:moveTo>
                  <a:cubicBezTo>
                    <a:pt x="458" y="1279"/>
                    <a:pt x="383" y="588"/>
                    <a:pt x="375" y="298"/>
                  </a:cubicBezTo>
                  <a:lnTo>
                    <a:pt x="1692" y="298"/>
                  </a:lnTo>
                  <a:cubicBezTo>
                    <a:pt x="1690" y="635"/>
                    <a:pt x="1699" y="1473"/>
                    <a:pt x="1807" y="2318"/>
                  </a:cubicBezTo>
                  <a:cubicBezTo>
                    <a:pt x="1593" y="2235"/>
                    <a:pt x="1249" y="2070"/>
                    <a:pt x="969" y="1790"/>
                  </a:cubicBezTo>
                  <a:close/>
                  <a:moveTo>
                    <a:pt x="3256" y="8309"/>
                  </a:moveTo>
                  <a:lnTo>
                    <a:pt x="2438" y="8673"/>
                  </a:lnTo>
                  <a:lnTo>
                    <a:pt x="2571" y="8495"/>
                  </a:lnTo>
                  <a:cubicBezTo>
                    <a:pt x="2621" y="8428"/>
                    <a:pt x="2604" y="8329"/>
                    <a:pt x="2534" y="8282"/>
                  </a:cubicBezTo>
                  <a:lnTo>
                    <a:pt x="2283" y="8115"/>
                  </a:lnTo>
                  <a:lnTo>
                    <a:pt x="3256" y="7682"/>
                  </a:lnTo>
                  <a:lnTo>
                    <a:pt x="3256" y="8309"/>
                  </a:lnTo>
                  <a:close/>
                  <a:moveTo>
                    <a:pt x="6094" y="6767"/>
                  </a:moveTo>
                  <a:lnTo>
                    <a:pt x="6969" y="6475"/>
                  </a:lnTo>
                  <a:lnTo>
                    <a:pt x="6779" y="6729"/>
                  </a:lnTo>
                  <a:cubicBezTo>
                    <a:pt x="6728" y="6796"/>
                    <a:pt x="6745" y="6895"/>
                    <a:pt x="6815" y="6942"/>
                  </a:cubicBezTo>
                  <a:lnTo>
                    <a:pt x="7039" y="7091"/>
                  </a:lnTo>
                  <a:lnTo>
                    <a:pt x="6094" y="7405"/>
                  </a:lnTo>
                  <a:lnTo>
                    <a:pt x="6094" y="6767"/>
                  </a:lnTo>
                  <a:close/>
                  <a:moveTo>
                    <a:pt x="6114" y="9845"/>
                  </a:moveTo>
                  <a:lnTo>
                    <a:pt x="3236" y="9845"/>
                  </a:lnTo>
                  <a:lnTo>
                    <a:pt x="3236" y="9666"/>
                  </a:lnTo>
                  <a:lnTo>
                    <a:pt x="6114" y="9666"/>
                  </a:lnTo>
                  <a:lnTo>
                    <a:pt x="6114" y="9845"/>
                  </a:lnTo>
                  <a:close/>
                  <a:moveTo>
                    <a:pt x="5632" y="9369"/>
                  </a:moveTo>
                  <a:lnTo>
                    <a:pt x="3718" y="9369"/>
                  </a:lnTo>
                  <a:lnTo>
                    <a:pt x="4424" y="9016"/>
                  </a:lnTo>
                  <a:cubicBezTo>
                    <a:pt x="4474" y="8990"/>
                    <a:pt x="4506" y="8939"/>
                    <a:pt x="4506" y="8882"/>
                  </a:cubicBezTo>
                  <a:lnTo>
                    <a:pt x="4506" y="7610"/>
                  </a:lnTo>
                  <a:lnTo>
                    <a:pt x="4844" y="7463"/>
                  </a:lnTo>
                  <a:lnTo>
                    <a:pt x="4844" y="8882"/>
                  </a:lnTo>
                  <a:cubicBezTo>
                    <a:pt x="4844" y="8939"/>
                    <a:pt x="4875" y="8990"/>
                    <a:pt x="4926" y="9016"/>
                  </a:cubicBezTo>
                  <a:lnTo>
                    <a:pt x="5632" y="9369"/>
                  </a:lnTo>
                  <a:close/>
                  <a:moveTo>
                    <a:pt x="5796" y="6093"/>
                  </a:moveTo>
                  <a:lnTo>
                    <a:pt x="5796" y="6721"/>
                  </a:lnTo>
                  <a:lnTo>
                    <a:pt x="3553" y="7702"/>
                  </a:lnTo>
                  <a:lnTo>
                    <a:pt x="3553" y="7074"/>
                  </a:lnTo>
                  <a:lnTo>
                    <a:pt x="5796" y="6093"/>
                  </a:lnTo>
                  <a:close/>
                  <a:moveTo>
                    <a:pt x="5796" y="609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210">
              <a:extLst>
                <a:ext uri="{FF2B5EF4-FFF2-40B4-BE49-F238E27FC236}">
                  <a16:creationId xmlns:a16="http://schemas.microsoft.com/office/drawing/2014/main" id="{4111EFF1-443A-C262-A5B6-3BFC59514FD5}"/>
                </a:ext>
              </a:extLst>
            </p:cNvPr>
            <p:cNvSpPr>
              <a:spLocks noEditPoints="1"/>
            </p:cNvSpPr>
            <p:nvPr/>
          </p:nvSpPr>
          <p:spPr bwMode="auto">
            <a:xfrm>
              <a:off x="3363913" y="2914650"/>
              <a:ext cx="60325" cy="134937"/>
            </a:xfrm>
            <a:custGeom>
              <a:avLst/>
              <a:gdLst>
                <a:gd name="T0" fmla="*/ 1419 w 1568"/>
                <a:gd name="T1" fmla="*/ 1409 h 3473"/>
                <a:gd name="T2" fmla="*/ 1568 w 1568"/>
                <a:gd name="T3" fmla="*/ 1260 h 3473"/>
                <a:gd name="T4" fmla="*/ 1568 w 1568"/>
                <a:gd name="T5" fmla="*/ 1101 h 3473"/>
                <a:gd name="T6" fmla="*/ 943 w 1568"/>
                <a:gd name="T7" fmla="*/ 476 h 3473"/>
                <a:gd name="T8" fmla="*/ 933 w 1568"/>
                <a:gd name="T9" fmla="*/ 476 h 3473"/>
                <a:gd name="T10" fmla="*/ 933 w 1568"/>
                <a:gd name="T11" fmla="*/ 148 h 3473"/>
                <a:gd name="T12" fmla="*/ 784 w 1568"/>
                <a:gd name="T13" fmla="*/ 0 h 3473"/>
                <a:gd name="T14" fmla="*/ 635 w 1568"/>
                <a:gd name="T15" fmla="*/ 148 h 3473"/>
                <a:gd name="T16" fmla="*/ 635 w 1568"/>
                <a:gd name="T17" fmla="*/ 479 h 3473"/>
                <a:gd name="T18" fmla="*/ 0 w 1568"/>
                <a:gd name="T19" fmla="*/ 1181 h 3473"/>
                <a:gd name="T20" fmla="*/ 704 w 1568"/>
                <a:gd name="T21" fmla="*/ 1885 h 3473"/>
                <a:gd name="T22" fmla="*/ 863 w 1568"/>
                <a:gd name="T23" fmla="*/ 1885 h 3473"/>
                <a:gd name="T24" fmla="*/ 1270 w 1568"/>
                <a:gd name="T25" fmla="*/ 2292 h 3473"/>
                <a:gd name="T26" fmla="*/ 863 w 1568"/>
                <a:gd name="T27" fmla="*/ 2699 h 3473"/>
                <a:gd name="T28" fmla="*/ 625 w 1568"/>
                <a:gd name="T29" fmla="*/ 2699 h 3473"/>
                <a:gd name="T30" fmla="*/ 298 w 1568"/>
                <a:gd name="T31" fmla="*/ 2372 h 3473"/>
                <a:gd name="T32" fmla="*/ 149 w 1568"/>
                <a:gd name="T33" fmla="*/ 2223 h 3473"/>
                <a:gd name="T34" fmla="*/ 0 w 1568"/>
                <a:gd name="T35" fmla="*/ 2372 h 3473"/>
                <a:gd name="T36" fmla="*/ 625 w 1568"/>
                <a:gd name="T37" fmla="*/ 2997 h 3473"/>
                <a:gd name="T38" fmla="*/ 635 w 1568"/>
                <a:gd name="T39" fmla="*/ 2997 h 3473"/>
                <a:gd name="T40" fmla="*/ 635 w 1568"/>
                <a:gd name="T41" fmla="*/ 3324 h 3473"/>
                <a:gd name="T42" fmla="*/ 784 w 1568"/>
                <a:gd name="T43" fmla="*/ 3473 h 3473"/>
                <a:gd name="T44" fmla="*/ 933 w 1568"/>
                <a:gd name="T45" fmla="*/ 3324 h 3473"/>
                <a:gd name="T46" fmla="*/ 933 w 1568"/>
                <a:gd name="T47" fmla="*/ 2993 h 3473"/>
                <a:gd name="T48" fmla="*/ 1568 w 1568"/>
                <a:gd name="T49" fmla="*/ 2292 h 3473"/>
                <a:gd name="T50" fmla="*/ 863 w 1568"/>
                <a:gd name="T51" fmla="*/ 1587 h 3473"/>
                <a:gd name="T52" fmla="*/ 704 w 1568"/>
                <a:gd name="T53" fmla="*/ 1587 h 3473"/>
                <a:gd name="T54" fmla="*/ 298 w 1568"/>
                <a:gd name="T55" fmla="*/ 1181 h 3473"/>
                <a:gd name="T56" fmla="*/ 704 w 1568"/>
                <a:gd name="T57" fmla="*/ 774 h 3473"/>
                <a:gd name="T58" fmla="*/ 943 w 1568"/>
                <a:gd name="T59" fmla="*/ 774 h 3473"/>
                <a:gd name="T60" fmla="*/ 1270 w 1568"/>
                <a:gd name="T61" fmla="*/ 1101 h 3473"/>
                <a:gd name="T62" fmla="*/ 1270 w 1568"/>
                <a:gd name="T63" fmla="*/ 1260 h 3473"/>
                <a:gd name="T64" fmla="*/ 1419 w 1568"/>
                <a:gd name="T65" fmla="*/ 1409 h 3473"/>
                <a:gd name="T66" fmla="*/ 1419 w 1568"/>
                <a:gd name="T67" fmla="*/ 1409 h 3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3">
                  <a:moveTo>
                    <a:pt x="1419" y="1409"/>
                  </a:moveTo>
                  <a:cubicBezTo>
                    <a:pt x="1501" y="1409"/>
                    <a:pt x="1568" y="1342"/>
                    <a:pt x="1568" y="1260"/>
                  </a:cubicBezTo>
                  <a:lnTo>
                    <a:pt x="1568" y="1101"/>
                  </a:lnTo>
                  <a:cubicBezTo>
                    <a:pt x="1568" y="756"/>
                    <a:pt x="1287" y="476"/>
                    <a:pt x="943" y="476"/>
                  </a:cubicBezTo>
                  <a:lnTo>
                    <a:pt x="933" y="476"/>
                  </a:lnTo>
                  <a:lnTo>
                    <a:pt x="933" y="148"/>
                  </a:lnTo>
                  <a:cubicBezTo>
                    <a:pt x="933" y="66"/>
                    <a:pt x="866" y="0"/>
                    <a:pt x="784" y="0"/>
                  </a:cubicBezTo>
                  <a:cubicBezTo>
                    <a:pt x="702" y="0"/>
                    <a:pt x="635" y="66"/>
                    <a:pt x="635" y="148"/>
                  </a:cubicBezTo>
                  <a:lnTo>
                    <a:pt x="635" y="479"/>
                  </a:lnTo>
                  <a:cubicBezTo>
                    <a:pt x="279" y="514"/>
                    <a:pt x="0" y="815"/>
                    <a:pt x="0" y="1181"/>
                  </a:cubicBezTo>
                  <a:cubicBezTo>
                    <a:pt x="0" y="1569"/>
                    <a:pt x="316" y="1885"/>
                    <a:pt x="704" y="1885"/>
                  </a:cubicBezTo>
                  <a:lnTo>
                    <a:pt x="863" y="1885"/>
                  </a:lnTo>
                  <a:cubicBezTo>
                    <a:pt x="1088" y="1885"/>
                    <a:pt x="1270" y="2068"/>
                    <a:pt x="1270" y="2292"/>
                  </a:cubicBezTo>
                  <a:cubicBezTo>
                    <a:pt x="1270" y="2517"/>
                    <a:pt x="1088" y="2699"/>
                    <a:pt x="863" y="2699"/>
                  </a:cubicBezTo>
                  <a:lnTo>
                    <a:pt x="625" y="2699"/>
                  </a:lnTo>
                  <a:cubicBezTo>
                    <a:pt x="444" y="2699"/>
                    <a:pt x="298" y="2552"/>
                    <a:pt x="298" y="2372"/>
                  </a:cubicBezTo>
                  <a:cubicBezTo>
                    <a:pt x="298" y="2289"/>
                    <a:pt x="231" y="2223"/>
                    <a:pt x="149" y="2223"/>
                  </a:cubicBezTo>
                  <a:cubicBezTo>
                    <a:pt x="66" y="2223"/>
                    <a:pt x="0" y="2289"/>
                    <a:pt x="0" y="2372"/>
                  </a:cubicBezTo>
                  <a:cubicBezTo>
                    <a:pt x="0" y="2716"/>
                    <a:pt x="280" y="2997"/>
                    <a:pt x="625" y="2997"/>
                  </a:cubicBezTo>
                  <a:lnTo>
                    <a:pt x="635" y="2997"/>
                  </a:lnTo>
                  <a:lnTo>
                    <a:pt x="635" y="3324"/>
                  </a:lnTo>
                  <a:cubicBezTo>
                    <a:pt x="635" y="3407"/>
                    <a:pt x="702" y="3473"/>
                    <a:pt x="784" y="3473"/>
                  </a:cubicBezTo>
                  <a:cubicBezTo>
                    <a:pt x="866" y="3473"/>
                    <a:pt x="933" y="3407"/>
                    <a:pt x="933" y="3324"/>
                  </a:cubicBezTo>
                  <a:lnTo>
                    <a:pt x="933" y="2993"/>
                  </a:lnTo>
                  <a:cubicBezTo>
                    <a:pt x="1289" y="2958"/>
                    <a:pt x="1568" y="2657"/>
                    <a:pt x="1568" y="2292"/>
                  </a:cubicBezTo>
                  <a:cubicBezTo>
                    <a:pt x="1568" y="1904"/>
                    <a:pt x="1252" y="1587"/>
                    <a:pt x="863" y="1587"/>
                  </a:cubicBezTo>
                  <a:lnTo>
                    <a:pt x="704" y="1587"/>
                  </a:lnTo>
                  <a:cubicBezTo>
                    <a:pt x="480" y="1587"/>
                    <a:pt x="298" y="1405"/>
                    <a:pt x="298" y="1181"/>
                  </a:cubicBezTo>
                  <a:cubicBezTo>
                    <a:pt x="298" y="956"/>
                    <a:pt x="480" y="774"/>
                    <a:pt x="704" y="774"/>
                  </a:cubicBezTo>
                  <a:lnTo>
                    <a:pt x="943" y="774"/>
                  </a:lnTo>
                  <a:cubicBezTo>
                    <a:pt x="1123" y="774"/>
                    <a:pt x="1270" y="921"/>
                    <a:pt x="1270" y="1101"/>
                  </a:cubicBezTo>
                  <a:lnTo>
                    <a:pt x="1270" y="1260"/>
                  </a:lnTo>
                  <a:cubicBezTo>
                    <a:pt x="1270" y="1342"/>
                    <a:pt x="1337" y="1409"/>
                    <a:pt x="1419" y="1409"/>
                  </a:cubicBezTo>
                  <a:close/>
                  <a:moveTo>
                    <a:pt x="1419" y="140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6" name="Grupo 425">
            <a:extLst>
              <a:ext uri="{FF2B5EF4-FFF2-40B4-BE49-F238E27FC236}">
                <a16:creationId xmlns:a16="http://schemas.microsoft.com/office/drawing/2014/main" id="{ADF340BE-B8A3-DD46-796A-11650BC98902}"/>
              </a:ext>
            </a:extLst>
          </p:cNvPr>
          <p:cNvGrpSpPr/>
          <p:nvPr/>
        </p:nvGrpSpPr>
        <p:grpSpPr>
          <a:xfrm>
            <a:off x="2414588" y="2876550"/>
            <a:ext cx="382588" cy="395287"/>
            <a:chOff x="2414588" y="2876550"/>
            <a:chExt cx="382588" cy="395287"/>
          </a:xfrm>
          <a:solidFill>
            <a:schemeClr val="tx1"/>
          </a:solidFill>
        </p:grpSpPr>
        <p:sp>
          <p:nvSpPr>
            <p:cNvPr id="15" name="Freeform 211">
              <a:extLst>
                <a:ext uri="{FF2B5EF4-FFF2-40B4-BE49-F238E27FC236}">
                  <a16:creationId xmlns:a16="http://schemas.microsoft.com/office/drawing/2014/main" id="{A5F18CCB-D06E-B752-9918-A8D590322110}"/>
                </a:ext>
              </a:extLst>
            </p:cNvPr>
            <p:cNvSpPr>
              <a:spLocks noEditPoints="1"/>
            </p:cNvSpPr>
            <p:nvPr/>
          </p:nvSpPr>
          <p:spPr bwMode="auto">
            <a:xfrm>
              <a:off x="2414588" y="2876550"/>
              <a:ext cx="382588" cy="395287"/>
            </a:xfrm>
            <a:custGeom>
              <a:avLst/>
              <a:gdLst>
                <a:gd name="T0" fmla="*/ 9349 w 9825"/>
                <a:gd name="T1" fmla="*/ 9224 h 10157"/>
                <a:gd name="T2" fmla="*/ 9200 w 9825"/>
                <a:gd name="T3" fmla="*/ 8589 h 10157"/>
                <a:gd name="T4" fmla="*/ 8873 w 9825"/>
                <a:gd name="T5" fmla="*/ 5234 h 10157"/>
                <a:gd name="T6" fmla="*/ 9508 w 9825"/>
                <a:gd name="T7" fmla="*/ 5085 h 10157"/>
                <a:gd name="T8" fmla="*/ 9359 w 9825"/>
                <a:gd name="T9" fmla="*/ 3666 h 10157"/>
                <a:gd name="T10" fmla="*/ 5016 w 9825"/>
                <a:gd name="T11" fmla="*/ 55 h 10157"/>
                <a:gd name="T12" fmla="*/ 1042 w 9825"/>
                <a:gd name="T13" fmla="*/ 3666 h 10157"/>
                <a:gd name="T14" fmla="*/ 318 w 9825"/>
                <a:gd name="T15" fmla="*/ 3815 h 10157"/>
                <a:gd name="T16" fmla="*/ 466 w 9825"/>
                <a:gd name="T17" fmla="*/ 5234 h 10157"/>
                <a:gd name="T18" fmla="*/ 953 w 9825"/>
                <a:gd name="T19" fmla="*/ 8589 h 10157"/>
                <a:gd name="T20" fmla="*/ 476 w 9825"/>
                <a:gd name="T21" fmla="*/ 8738 h 10157"/>
                <a:gd name="T22" fmla="*/ 149 w 9825"/>
                <a:gd name="T23" fmla="*/ 9224 h 10157"/>
                <a:gd name="T24" fmla="*/ 0 w 9825"/>
                <a:gd name="T25" fmla="*/ 10008 h 10157"/>
                <a:gd name="T26" fmla="*/ 9676 w 9825"/>
                <a:gd name="T27" fmla="*/ 10157 h 10157"/>
                <a:gd name="T28" fmla="*/ 9825 w 9825"/>
                <a:gd name="T29" fmla="*/ 9373 h 10157"/>
                <a:gd name="T30" fmla="*/ 615 w 9825"/>
                <a:gd name="T31" fmla="*/ 4936 h 10157"/>
                <a:gd name="T32" fmla="*/ 6739 w 9825"/>
                <a:gd name="T33" fmla="*/ 3964 h 10157"/>
                <a:gd name="T34" fmla="*/ 6739 w 9825"/>
                <a:gd name="T35" fmla="*/ 3666 h 10157"/>
                <a:gd name="T36" fmla="*/ 4913 w 9825"/>
                <a:gd name="T37" fmla="*/ 369 h 10157"/>
                <a:gd name="T38" fmla="*/ 7467 w 9825"/>
                <a:gd name="T39" fmla="*/ 3666 h 10157"/>
                <a:gd name="T40" fmla="*/ 7467 w 9825"/>
                <a:gd name="T41" fmla="*/ 3964 h 10157"/>
                <a:gd name="T42" fmla="*/ 9210 w 9825"/>
                <a:gd name="T43" fmla="*/ 4936 h 10157"/>
                <a:gd name="T44" fmla="*/ 8575 w 9825"/>
                <a:gd name="T45" fmla="*/ 5234 h 10157"/>
                <a:gd name="T46" fmla="*/ 8079 w 9825"/>
                <a:gd name="T47" fmla="*/ 8589 h 10157"/>
                <a:gd name="T48" fmla="*/ 8575 w 9825"/>
                <a:gd name="T49" fmla="*/ 5234 h 10157"/>
                <a:gd name="T50" fmla="*/ 7781 w 9825"/>
                <a:gd name="T51" fmla="*/ 8589 h 10157"/>
                <a:gd name="T52" fmla="*/ 7285 w 9825"/>
                <a:gd name="T53" fmla="*/ 5234 h 10157"/>
                <a:gd name="T54" fmla="*/ 6987 w 9825"/>
                <a:gd name="T55" fmla="*/ 5234 h 10157"/>
                <a:gd name="T56" fmla="*/ 6491 w 9825"/>
                <a:gd name="T57" fmla="*/ 8589 h 10157"/>
                <a:gd name="T58" fmla="*/ 6987 w 9825"/>
                <a:gd name="T59" fmla="*/ 5234 h 10157"/>
                <a:gd name="T60" fmla="*/ 6193 w 9825"/>
                <a:gd name="T61" fmla="*/ 8589 h 10157"/>
                <a:gd name="T62" fmla="*/ 3632 w 9825"/>
                <a:gd name="T63" fmla="*/ 5234 h 10157"/>
                <a:gd name="T64" fmla="*/ 3335 w 9825"/>
                <a:gd name="T65" fmla="*/ 5234 h 10157"/>
                <a:gd name="T66" fmla="*/ 2838 w 9825"/>
                <a:gd name="T67" fmla="*/ 8589 h 10157"/>
                <a:gd name="T68" fmla="*/ 3335 w 9825"/>
                <a:gd name="T69" fmla="*/ 5234 h 10157"/>
                <a:gd name="T70" fmla="*/ 2541 w 9825"/>
                <a:gd name="T71" fmla="*/ 8589 h 10157"/>
                <a:gd name="T72" fmla="*/ 2044 w 9825"/>
                <a:gd name="T73" fmla="*/ 5234 h 10157"/>
                <a:gd name="T74" fmla="*/ 1747 w 9825"/>
                <a:gd name="T75" fmla="*/ 5234 h 10157"/>
                <a:gd name="T76" fmla="*/ 1250 w 9825"/>
                <a:gd name="T77" fmla="*/ 8589 h 10157"/>
                <a:gd name="T78" fmla="*/ 1747 w 9825"/>
                <a:gd name="T79" fmla="*/ 5234 h 10157"/>
                <a:gd name="T80" fmla="*/ 9051 w 9825"/>
                <a:gd name="T81" fmla="*/ 8886 h 10157"/>
                <a:gd name="T82" fmla="*/ 774 w 9825"/>
                <a:gd name="T83" fmla="*/ 9224 h 10157"/>
                <a:gd name="T84" fmla="*/ 9528 w 9825"/>
                <a:gd name="T85" fmla="*/ 9859 h 10157"/>
                <a:gd name="T86" fmla="*/ 298 w 9825"/>
                <a:gd name="T87" fmla="*/ 9522 h 10157"/>
                <a:gd name="T88" fmla="*/ 9528 w 9825"/>
                <a:gd name="T89" fmla="*/ 9859 h 10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25" h="10157">
                  <a:moveTo>
                    <a:pt x="9677" y="9224"/>
                  </a:moveTo>
                  <a:lnTo>
                    <a:pt x="9349" y="9224"/>
                  </a:lnTo>
                  <a:lnTo>
                    <a:pt x="9349" y="8738"/>
                  </a:lnTo>
                  <a:cubicBezTo>
                    <a:pt x="9349" y="8655"/>
                    <a:pt x="9282" y="8589"/>
                    <a:pt x="9200" y="8589"/>
                  </a:cubicBezTo>
                  <a:lnTo>
                    <a:pt x="8873" y="8589"/>
                  </a:lnTo>
                  <a:lnTo>
                    <a:pt x="8873" y="5234"/>
                  </a:lnTo>
                  <a:lnTo>
                    <a:pt x="9359" y="5234"/>
                  </a:lnTo>
                  <a:cubicBezTo>
                    <a:pt x="9441" y="5234"/>
                    <a:pt x="9508" y="5167"/>
                    <a:pt x="9508" y="5085"/>
                  </a:cubicBezTo>
                  <a:lnTo>
                    <a:pt x="9508" y="3815"/>
                  </a:lnTo>
                  <a:cubicBezTo>
                    <a:pt x="9508" y="3733"/>
                    <a:pt x="9441" y="3666"/>
                    <a:pt x="9359" y="3666"/>
                  </a:cubicBezTo>
                  <a:lnTo>
                    <a:pt x="8784" y="3666"/>
                  </a:lnTo>
                  <a:lnTo>
                    <a:pt x="5016" y="55"/>
                  </a:lnTo>
                  <a:cubicBezTo>
                    <a:pt x="4958" y="0"/>
                    <a:pt x="4867" y="0"/>
                    <a:pt x="4810" y="55"/>
                  </a:cubicBezTo>
                  <a:lnTo>
                    <a:pt x="1042" y="3666"/>
                  </a:lnTo>
                  <a:lnTo>
                    <a:pt x="466" y="3666"/>
                  </a:lnTo>
                  <a:cubicBezTo>
                    <a:pt x="384" y="3666"/>
                    <a:pt x="318" y="3733"/>
                    <a:pt x="318" y="3815"/>
                  </a:cubicBezTo>
                  <a:lnTo>
                    <a:pt x="318" y="5085"/>
                  </a:lnTo>
                  <a:cubicBezTo>
                    <a:pt x="318" y="5167"/>
                    <a:pt x="384" y="5234"/>
                    <a:pt x="466" y="5234"/>
                  </a:cubicBezTo>
                  <a:lnTo>
                    <a:pt x="953" y="5234"/>
                  </a:lnTo>
                  <a:lnTo>
                    <a:pt x="953" y="8589"/>
                  </a:lnTo>
                  <a:lnTo>
                    <a:pt x="625" y="8589"/>
                  </a:lnTo>
                  <a:cubicBezTo>
                    <a:pt x="543" y="8589"/>
                    <a:pt x="476" y="8655"/>
                    <a:pt x="476" y="8738"/>
                  </a:cubicBezTo>
                  <a:lnTo>
                    <a:pt x="476" y="9224"/>
                  </a:lnTo>
                  <a:lnTo>
                    <a:pt x="149" y="9224"/>
                  </a:lnTo>
                  <a:cubicBezTo>
                    <a:pt x="67" y="9224"/>
                    <a:pt x="0" y="9291"/>
                    <a:pt x="0" y="9373"/>
                  </a:cubicBezTo>
                  <a:lnTo>
                    <a:pt x="0" y="10008"/>
                  </a:lnTo>
                  <a:cubicBezTo>
                    <a:pt x="0" y="10090"/>
                    <a:pt x="67" y="10157"/>
                    <a:pt x="149" y="10157"/>
                  </a:cubicBezTo>
                  <a:lnTo>
                    <a:pt x="9676" y="10157"/>
                  </a:lnTo>
                  <a:cubicBezTo>
                    <a:pt x="9759" y="10157"/>
                    <a:pt x="9825" y="10090"/>
                    <a:pt x="9825" y="10008"/>
                  </a:cubicBezTo>
                  <a:lnTo>
                    <a:pt x="9825" y="9373"/>
                  </a:lnTo>
                  <a:cubicBezTo>
                    <a:pt x="9825" y="9290"/>
                    <a:pt x="9759" y="9224"/>
                    <a:pt x="9677" y="9224"/>
                  </a:cubicBezTo>
                  <a:close/>
                  <a:moveTo>
                    <a:pt x="615" y="4936"/>
                  </a:moveTo>
                  <a:lnTo>
                    <a:pt x="615" y="3964"/>
                  </a:lnTo>
                  <a:lnTo>
                    <a:pt x="6739" y="3964"/>
                  </a:lnTo>
                  <a:cubicBezTo>
                    <a:pt x="6821" y="3964"/>
                    <a:pt x="6888" y="3897"/>
                    <a:pt x="6888" y="3815"/>
                  </a:cubicBezTo>
                  <a:cubicBezTo>
                    <a:pt x="6888" y="3733"/>
                    <a:pt x="6821" y="3666"/>
                    <a:pt x="6739" y="3666"/>
                  </a:cubicBezTo>
                  <a:lnTo>
                    <a:pt x="1472" y="3666"/>
                  </a:lnTo>
                  <a:lnTo>
                    <a:pt x="4913" y="369"/>
                  </a:lnTo>
                  <a:lnTo>
                    <a:pt x="8353" y="3666"/>
                  </a:lnTo>
                  <a:lnTo>
                    <a:pt x="7467" y="3666"/>
                  </a:lnTo>
                  <a:cubicBezTo>
                    <a:pt x="7384" y="3666"/>
                    <a:pt x="7318" y="3733"/>
                    <a:pt x="7318" y="3815"/>
                  </a:cubicBezTo>
                  <a:cubicBezTo>
                    <a:pt x="7318" y="3897"/>
                    <a:pt x="7384" y="3964"/>
                    <a:pt x="7467" y="3964"/>
                  </a:cubicBezTo>
                  <a:lnTo>
                    <a:pt x="9210" y="3964"/>
                  </a:lnTo>
                  <a:lnTo>
                    <a:pt x="9210" y="4936"/>
                  </a:lnTo>
                  <a:lnTo>
                    <a:pt x="615" y="4936"/>
                  </a:lnTo>
                  <a:close/>
                  <a:moveTo>
                    <a:pt x="8575" y="5234"/>
                  </a:moveTo>
                  <a:lnTo>
                    <a:pt x="8575" y="8589"/>
                  </a:lnTo>
                  <a:lnTo>
                    <a:pt x="8079" y="8589"/>
                  </a:lnTo>
                  <a:lnTo>
                    <a:pt x="8079" y="5234"/>
                  </a:lnTo>
                  <a:lnTo>
                    <a:pt x="8575" y="5234"/>
                  </a:lnTo>
                  <a:close/>
                  <a:moveTo>
                    <a:pt x="7781" y="5234"/>
                  </a:moveTo>
                  <a:lnTo>
                    <a:pt x="7781" y="8589"/>
                  </a:lnTo>
                  <a:lnTo>
                    <a:pt x="7285" y="8589"/>
                  </a:lnTo>
                  <a:lnTo>
                    <a:pt x="7285" y="5234"/>
                  </a:lnTo>
                  <a:lnTo>
                    <a:pt x="7781" y="5234"/>
                  </a:lnTo>
                  <a:close/>
                  <a:moveTo>
                    <a:pt x="6987" y="5234"/>
                  </a:moveTo>
                  <a:lnTo>
                    <a:pt x="6987" y="8589"/>
                  </a:lnTo>
                  <a:lnTo>
                    <a:pt x="6491" y="8589"/>
                  </a:lnTo>
                  <a:lnTo>
                    <a:pt x="6491" y="5234"/>
                  </a:lnTo>
                  <a:lnTo>
                    <a:pt x="6987" y="5234"/>
                  </a:lnTo>
                  <a:close/>
                  <a:moveTo>
                    <a:pt x="6193" y="5234"/>
                  </a:moveTo>
                  <a:lnTo>
                    <a:pt x="6193" y="8589"/>
                  </a:lnTo>
                  <a:lnTo>
                    <a:pt x="3632" y="8589"/>
                  </a:lnTo>
                  <a:lnTo>
                    <a:pt x="3632" y="5234"/>
                  </a:lnTo>
                  <a:lnTo>
                    <a:pt x="6193" y="5234"/>
                  </a:lnTo>
                  <a:close/>
                  <a:moveTo>
                    <a:pt x="3335" y="5234"/>
                  </a:moveTo>
                  <a:lnTo>
                    <a:pt x="3335" y="8589"/>
                  </a:lnTo>
                  <a:lnTo>
                    <a:pt x="2838" y="8589"/>
                  </a:lnTo>
                  <a:lnTo>
                    <a:pt x="2838" y="5234"/>
                  </a:lnTo>
                  <a:lnTo>
                    <a:pt x="3335" y="5234"/>
                  </a:lnTo>
                  <a:close/>
                  <a:moveTo>
                    <a:pt x="2541" y="5234"/>
                  </a:moveTo>
                  <a:lnTo>
                    <a:pt x="2541" y="8589"/>
                  </a:lnTo>
                  <a:lnTo>
                    <a:pt x="2044" y="8589"/>
                  </a:lnTo>
                  <a:lnTo>
                    <a:pt x="2044" y="5234"/>
                  </a:lnTo>
                  <a:lnTo>
                    <a:pt x="2541" y="5234"/>
                  </a:lnTo>
                  <a:close/>
                  <a:moveTo>
                    <a:pt x="1747" y="5234"/>
                  </a:moveTo>
                  <a:lnTo>
                    <a:pt x="1747" y="8589"/>
                  </a:lnTo>
                  <a:lnTo>
                    <a:pt x="1250" y="8589"/>
                  </a:lnTo>
                  <a:lnTo>
                    <a:pt x="1250" y="5234"/>
                  </a:lnTo>
                  <a:lnTo>
                    <a:pt x="1747" y="5234"/>
                  </a:lnTo>
                  <a:close/>
                  <a:moveTo>
                    <a:pt x="774" y="8886"/>
                  </a:moveTo>
                  <a:lnTo>
                    <a:pt x="9051" y="8886"/>
                  </a:lnTo>
                  <a:lnTo>
                    <a:pt x="9051" y="9224"/>
                  </a:lnTo>
                  <a:lnTo>
                    <a:pt x="774" y="9224"/>
                  </a:lnTo>
                  <a:lnTo>
                    <a:pt x="774" y="8886"/>
                  </a:lnTo>
                  <a:close/>
                  <a:moveTo>
                    <a:pt x="9528" y="9859"/>
                  </a:moveTo>
                  <a:lnTo>
                    <a:pt x="298" y="9859"/>
                  </a:lnTo>
                  <a:lnTo>
                    <a:pt x="298" y="9522"/>
                  </a:lnTo>
                  <a:lnTo>
                    <a:pt x="9528" y="9522"/>
                  </a:lnTo>
                  <a:lnTo>
                    <a:pt x="9528" y="9859"/>
                  </a:lnTo>
                  <a:close/>
                  <a:moveTo>
                    <a:pt x="9528" y="985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212">
              <a:extLst>
                <a:ext uri="{FF2B5EF4-FFF2-40B4-BE49-F238E27FC236}">
                  <a16:creationId xmlns:a16="http://schemas.microsoft.com/office/drawing/2014/main" id="{A347AE78-4257-8E9A-ED2D-710638099EDF}"/>
                </a:ext>
              </a:extLst>
            </p:cNvPr>
            <p:cNvSpPr>
              <a:spLocks noEditPoints="1"/>
            </p:cNvSpPr>
            <p:nvPr/>
          </p:nvSpPr>
          <p:spPr bwMode="auto">
            <a:xfrm>
              <a:off x="2584450" y="3098800"/>
              <a:ext cx="44450" cy="92075"/>
            </a:xfrm>
            <a:custGeom>
              <a:avLst/>
              <a:gdLst>
                <a:gd name="T0" fmla="*/ 975 w 1123"/>
                <a:gd name="T1" fmla="*/ 1021 h 2362"/>
                <a:gd name="T2" fmla="*/ 1123 w 1123"/>
                <a:gd name="T3" fmla="*/ 872 h 2362"/>
                <a:gd name="T4" fmla="*/ 1123 w 1123"/>
                <a:gd name="T5" fmla="*/ 769 h 2362"/>
                <a:gd name="T6" fmla="*/ 711 w 1123"/>
                <a:gd name="T7" fmla="*/ 312 h 2362"/>
                <a:gd name="T8" fmla="*/ 711 w 1123"/>
                <a:gd name="T9" fmla="*/ 149 h 2362"/>
                <a:gd name="T10" fmla="*/ 562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6 w 1123"/>
                <a:gd name="T23" fmla="*/ 1543 h 2362"/>
                <a:gd name="T24" fmla="*/ 613 w 1123"/>
                <a:gd name="T25" fmla="*/ 1755 h 2362"/>
                <a:gd name="T26" fmla="*/ 458 w 1123"/>
                <a:gd name="T27" fmla="*/ 1755 h 2362"/>
                <a:gd name="T28" fmla="*/ 298 w 1123"/>
                <a:gd name="T29" fmla="*/ 1594 h 2362"/>
                <a:gd name="T30" fmla="*/ 149 w 1123"/>
                <a:gd name="T31" fmla="*/ 1445 h 2362"/>
                <a:gd name="T32" fmla="*/ 0 w 1123"/>
                <a:gd name="T33" fmla="*/ 1594 h 2362"/>
                <a:gd name="T34" fmla="*/ 413 w 1123"/>
                <a:gd name="T35" fmla="*/ 2050 h 2362"/>
                <a:gd name="T36" fmla="*/ 413 w 1123"/>
                <a:gd name="T37" fmla="*/ 2214 h 2362"/>
                <a:gd name="T38" fmla="*/ 562 w 1123"/>
                <a:gd name="T39" fmla="*/ 2362 h 2362"/>
                <a:gd name="T40" fmla="*/ 711 w 1123"/>
                <a:gd name="T41" fmla="*/ 2214 h 2362"/>
                <a:gd name="T42" fmla="*/ 711 w 1123"/>
                <a:gd name="T43" fmla="*/ 2043 h 2362"/>
                <a:gd name="T44" fmla="*/ 1123 w 1123"/>
                <a:gd name="T45" fmla="*/ 1543 h 2362"/>
                <a:gd name="T46" fmla="*/ 613 w 1123"/>
                <a:gd name="T47" fmla="*/ 1032 h 2362"/>
                <a:gd name="T48" fmla="*/ 510 w 1123"/>
                <a:gd name="T49" fmla="*/ 1032 h 2362"/>
                <a:gd name="T50" fmla="*/ 298 w 1123"/>
                <a:gd name="T51" fmla="*/ 820 h 2362"/>
                <a:gd name="T52" fmla="*/ 510 w 1123"/>
                <a:gd name="T53" fmla="*/ 608 h 2362"/>
                <a:gd name="T54" fmla="*/ 665 w 1123"/>
                <a:gd name="T55" fmla="*/ 608 h 2362"/>
                <a:gd name="T56" fmla="*/ 826 w 1123"/>
                <a:gd name="T57" fmla="*/ 768 h 2362"/>
                <a:gd name="T58" fmla="*/ 826 w 1123"/>
                <a:gd name="T59" fmla="*/ 872 h 2362"/>
                <a:gd name="T60" fmla="*/ 975 w 1123"/>
                <a:gd name="T61" fmla="*/ 1021 h 2362"/>
                <a:gd name="T62" fmla="*/ 975 w 1123"/>
                <a:gd name="T63" fmla="*/ 1021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5" y="1021"/>
                  </a:moveTo>
                  <a:cubicBezTo>
                    <a:pt x="1057" y="1021"/>
                    <a:pt x="1123" y="954"/>
                    <a:pt x="1123" y="872"/>
                  </a:cubicBezTo>
                  <a:lnTo>
                    <a:pt x="1123" y="769"/>
                  </a:lnTo>
                  <a:cubicBezTo>
                    <a:pt x="1123" y="531"/>
                    <a:pt x="942" y="335"/>
                    <a:pt x="711" y="312"/>
                  </a:cubicBezTo>
                  <a:lnTo>
                    <a:pt x="711" y="149"/>
                  </a:lnTo>
                  <a:cubicBezTo>
                    <a:pt x="711" y="67"/>
                    <a:pt x="644" y="0"/>
                    <a:pt x="562" y="0"/>
                  </a:cubicBezTo>
                  <a:cubicBezTo>
                    <a:pt x="479" y="0"/>
                    <a:pt x="413" y="67"/>
                    <a:pt x="413" y="149"/>
                  </a:cubicBezTo>
                  <a:lnTo>
                    <a:pt x="413" y="319"/>
                  </a:lnTo>
                  <a:cubicBezTo>
                    <a:pt x="178" y="365"/>
                    <a:pt x="0" y="572"/>
                    <a:pt x="0" y="820"/>
                  </a:cubicBezTo>
                  <a:cubicBezTo>
                    <a:pt x="0" y="1101"/>
                    <a:pt x="229" y="1330"/>
                    <a:pt x="510" y="1330"/>
                  </a:cubicBezTo>
                  <a:lnTo>
                    <a:pt x="613" y="1330"/>
                  </a:lnTo>
                  <a:cubicBezTo>
                    <a:pt x="730" y="1330"/>
                    <a:pt x="826" y="1425"/>
                    <a:pt x="826" y="1543"/>
                  </a:cubicBezTo>
                  <a:cubicBezTo>
                    <a:pt x="826" y="1660"/>
                    <a:pt x="730" y="1755"/>
                    <a:pt x="613" y="1755"/>
                  </a:cubicBezTo>
                  <a:lnTo>
                    <a:pt x="458" y="1755"/>
                  </a:lnTo>
                  <a:cubicBezTo>
                    <a:pt x="370" y="1755"/>
                    <a:pt x="298" y="1683"/>
                    <a:pt x="298" y="1594"/>
                  </a:cubicBezTo>
                  <a:cubicBezTo>
                    <a:pt x="298" y="1512"/>
                    <a:pt x="231" y="1445"/>
                    <a:pt x="149" y="1445"/>
                  </a:cubicBezTo>
                  <a:cubicBezTo>
                    <a:pt x="67" y="1445"/>
                    <a:pt x="0" y="1512"/>
                    <a:pt x="0" y="1594"/>
                  </a:cubicBezTo>
                  <a:cubicBezTo>
                    <a:pt x="0" y="1832"/>
                    <a:pt x="181" y="2027"/>
                    <a:pt x="413" y="2050"/>
                  </a:cubicBezTo>
                  <a:lnTo>
                    <a:pt x="413" y="2214"/>
                  </a:lnTo>
                  <a:cubicBezTo>
                    <a:pt x="413" y="2296"/>
                    <a:pt x="479" y="2362"/>
                    <a:pt x="562" y="2362"/>
                  </a:cubicBezTo>
                  <a:cubicBezTo>
                    <a:pt x="644" y="2362"/>
                    <a:pt x="711" y="2296"/>
                    <a:pt x="711" y="2214"/>
                  </a:cubicBezTo>
                  <a:lnTo>
                    <a:pt x="711" y="2043"/>
                  </a:lnTo>
                  <a:cubicBezTo>
                    <a:pt x="945" y="1998"/>
                    <a:pt x="1123" y="1791"/>
                    <a:pt x="1123" y="1543"/>
                  </a:cubicBezTo>
                  <a:cubicBezTo>
                    <a:pt x="1123" y="1261"/>
                    <a:pt x="894" y="1032"/>
                    <a:pt x="613" y="1032"/>
                  </a:cubicBezTo>
                  <a:lnTo>
                    <a:pt x="510" y="1032"/>
                  </a:lnTo>
                  <a:cubicBezTo>
                    <a:pt x="393" y="1032"/>
                    <a:pt x="298" y="937"/>
                    <a:pt x="298" y="820"/>
                  </a:cubicBezTo>
                  <a:cubicBezTo>
                    <a:pt x="298" y="703"/>
                    <a:pt x="393" y="608"/>
                    <a:pt x="510" y="608"/>
                  </a:cubicBezTo>
                  <a:lnTo>
                    <a:pt x="665" y="608"/>
                  </a:lnTo>
                  <a:cubicBezTo>
                    <a:pt x="753" y="608"/>
                    <a:pt x="826" y="680"/>
                    <a:pt x="826" y="768"/>
                  </a:cubicBezTo>
                  <a:lnTo>
                    <a:pt x="826" y="872"/>
                  </a:lnTo>
                  <a:cubicBezTo>
                    <a:pt x="826" y="954"/>
                    <a:pt x="892" y="1021"/>
                    <a:pt x="975" y="1021"/>
                  </a:cubicBezTo>
                  <a:close/>
                  <a:moveTo>
                    <a:pt x="975" y="102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213">
              <a:extLst>
                <a:ext uri="{FF2B5EF4-FFF2-40B4-BE49-F238E27FC236}">
                  <a16:creationId xmlns:a16="http://schemas.microsoft.com/office/drawing/2014/main" id="{71C1296F-55A0-6098-0506-BE3A7EB6A35C}"/>
                </a:ext>
              </a:extLst>
            </p:cNvPr>
            <p:cNvSpPr>
              <a:spLocks noEditPoints="1"/>
            </p:cNvSpPr>
            <p:nvPr/>
          </p:nvSpPr>
          <p:spPr bwMode="auto">
            <a:xfrm>
              <a:off x="2570163" y="2932113"/>
              <a:ext cx="73025" cy="73025"/>
            </a:xfrm>
            <a:custGeom>
              <a:avLst/>
              <a:gdLst>
                <a:gd name="T0" fmla="*/ 943 w 1886"/>
                <a:gd name="T1" fmla="*/ 0 h 1886"/>
                <a:gd name="T2" fmla="*/ 0 w 1886"/>
                <a:gd name="T3" fmla="*/ 943 h 1886"/>
                <a:gd name="T4" fmla="*/ 943 w 1886"/>
                <a:gd name="T5" fmla="*/ 1886 h 1886"/>
                <a:gd name="T6" fmla="*/ 1886 w 1886"/>
                <a:gd name="T7" fmla="*/ 943 h 1886"/>
                <a:gd name="T8" fmla="*/ 943 w 1886"/>
                <a:gd name="T9" fmla="*/ 0 h 1886"/>
                <a:gd name="T10" fmla="*/ 943 w 1886"/>
                <a:gd name="T11" fmla="*/ 1588 h 1886"/>
                <a:gd name="T12" fmla="*/ 298 w 1886"/>
                <a:gd name="T13" fmla="*/ 943 h 1886"/>
                <a:gd name="T14" fmla="*/ 943 w 1886"/>
                <a:gd name="T15" fmla="*/ 298 h 1886"/>
                <a:gd name="T16" fmla="*/ 1588 w 1886"/>
                <a:gd name="T17" fmla="*/ 943 h 1886"/>
                <a:gd name="T18" fmla="*/ 943 w 1886"/>
                <a:gd name="T19" fmla="*/ 1588 h 1886"/>
                <a:gd name="T20" fmla="*/ 943 w 1886"/>
                <a:gd name="T21" fmla="*/ 1588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86" h="1886">
                  <a:moveTo>
                    <a:pt x="943" y="0"/>
                  </a:moveTo>
                  <a:cubicBezTo>
                    <a:pt x="423" y="0"/>
                    <a:pt x="0" y="423"/>
                    <a:pt x="0" y="943"/>
                  </a:cubicBezTo>
                  <a:cubicBezTo>
                    <a:pt x="0" y="1463"/>
                    <a:pt x="423" y="1886"/>
                    <a:pt x="943" y="1886"/>
                  </a:cubicBezTo>
                  <a:cubicBezTo>
                    <a:pt x="1463" y="1886"/>
                    <a:pt x="1886" y="1463"/>
                    <a:pt x="1886" y="943"/>
                  </a:cubicBezTo>
                  <a:cubicBezTo>
                    <a:pt x="1886" y="423"/>
                    <a:pt x="1463" y="0"/>
                    <a:pt x="943" y="0"/>
                  </a:cubicBezTo>
                  <a:close/>
                  <a:moveTo>
                    <a:pt x="943" y="1588"/>
                  </a:moveTo>
                  <a:cubicBezTo>
                    <a:pt x="587" y="1588"/>
                    <a:pt x="298" y="1298"/>
                    <a:pt x="298" y="943"/>
                  </a:cubicBezTo>
                  <a:cubicBezTo>
                    <a:pt x="298" y="587"/>
                    <a:pt x="587" y="298"/>
                    <a:pt x="943" y="298"/>
                  </a:cubicBezTo>
                  <a:cubicBezTo>
                    <a:pt x="1298" y="298"/>
                    <a:pt x="1588" y="587"/>
                    <a:pt x="1588" y="943"/>
                  </a:cubicBezTo>
                  <a:cubicBezTo>
                    <a:pt x="1588" y="1298"/>
                    <a:pt x="1298" y="1588"/>
                    <a:pt x="943" y="1588"/>
                  </a:cubicBezTo>
                  <a:close/>
                  <a:moveTo>
                    <a:pt x="943" y="158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4" name="Grupo 423">
            <a:extLst>
              <a:ext uri="{FF2B5EF4-FFF2-40B4-BE49-F238E27FC236}">
                <a16:creationId xmlns:a16="http://schemas.microsoft.com/office/drawing/2014/main" id="{B957E65C-DC73-7ADD-739A-8242E63DCCFF}"/>
              </a:ext>
            </a:extLst>
          </p:cNvPr>
          <p:cNvGrpSpPr/>
          <p:nvPr/>
        </p:nvGrpSpPr>
        <p:grpSpPr>
          <a:xfrm>
            <a:off x="869950" y="2876550"/>
            <a:ext cx="396875" cy="396875"/>
            <a:chOff x="869950" y="2876550"/>
            <a:chExt cx="396875" cy="396875"/>
          </a:xfrm>
          <a:solidFill>
            <a:schemeClr val="tx1"/>
          </a:solidFill>
        </p:grpSpPr>
        <p:sp>
          <p:nvSpPr>
            <p:cNvPr id="18" name="Freeform 214">
              <a:extLst>
                <a:ext uri="{FF2B5EF4-FFF2-40B4-BE49-F238E27FC236}">
                  <a16:creationId xmlns:a16="http://schemas.microsoft.com/office/drawing/2014/main" id="{4D40A9BD-FBDD-AEE5-8840-7D2AFDE830DB}"/>
                </a:ext>
              </a:extLst>
            </p:cNvPr>
            <p:cNvSpPr>
              <a:spLocks noEditPoints="1"/>
            </p:cNvSpPr>
            <p:nvPr/>
          </p:nvSpPr>
          <p:spPr bwMode="auto">
            <a:xfrm>
              <a:off x="869950" y="2876550"/>
              <a:ext cx="396875" cy="396875"/>
            </a:xfrm>
            <a:custGeom>
              <a:avLst/>
              <a:gdLst>
                <a:gd name="T0" fmla="*/ 10103 w 10208"/>
                <a:gd name="T1" fmla="*/ 9298 h 10198"/>
                <a:gd name="T2" fmla="*/ 9960 w 10208"/>
                <a:gd name="T3" fmla="*/ 9075 h 10198"/>
                <a:gd name="T4" fmla="*/ 8530 w 10208"/>
                <a:gd name="T5" fmla="*/ 7646 h 10198"/>
                <a:gd name="T6" fmla="*/ 7740 w 10208"/>
                <a:gd name="T7" fmla="*/ 7569 h 10198"/>
                <a:gd name="T8" fmla="*/ 6842 w 10208"/>
                <a:gd name="T9" fmla="*/ 6672 h 10198"/>
                <a:gd name="T10" fmla="*/ 7920 w 10208"/>
                <a:gd name="T11" fmla="*/ 3960 h 10198"/>
                <a:gd name="T12" fmla="*/ 3960 w 10208"/>
                <a:gd name="T13" fmla="*/ 0 h 10198"/>
                <a:gd name="T14" fmla="*/ 0 w 10208"/>
                <a:gd name="T15" fmla="*/ 3960 h 10198"/>
                <a:gd name="T16" fmla="*/ 3960 w 10208"/>
                <a:gd name="T17" fmla="*/ 7920 h 10198"/>
                <a:gd name="T18" fmla="*/ 6630 w 10208"/>
                <a:gd name="T19" fmla="*/ 6881 h 10198"/>
                <a:gd name="T20" fmla="*/ 7539 w 10208"/>
                <a:gd name="T21" fmla="*/ 7790 h 10198"/>
                <a:gd name="T22" fmla="*/ 7646 w 10208"/>
                <a:gd name="T23" fmla="*/ 8530 h 10198"/>
                <a:gd name="T24" fmla="*/ 9075 w 10208"/>
                <a:gd name="T25" fmla="*/ 9960 h 10198"/>
                <a:gd name="T26" fmla="*/ 9836 w 10208"/>
                <a:gd name="T27" fmla="*/ 10056 h 10198"/>
                <a:gd name="T28" fmla="*/ 10103 w 10208"/>
                <a:gd name="T29" fmla="*/ 9298 h 10198"/>
                <a:gd name="T30" fmla="*/ 3960 w 10208"/>
                <a:gd name="T31" fmla="*/ 7622 h 10198"/>
                <a:gd name="T32" fmla="*/ 297 w 10208"/>
                <a:gd name="T33" fmla="*/ 3960 h 10198"/>
                <a:gd name="T34" fmla="*/ 3960 w 10208"/>
                <a:gd name="T35" fmla="*/ 297 h 10198"/>
                <a:gd name="T36" fmla="*/ 7622 w 10208"/>
                <a:gd name="T37" fmla="*/ 3960 h 10198"/>
                <a:gd name="T38" fmla="*/ 3960 w 10208"/>
                <a:gd name="T39" fmla="*/ 7622 h 10198"/>
                <a:gd name="T40" fmla="*/ 9684 w 10208"/>
                <a:gd name="T41" fmla="*/ 9800 h 10198"/>
                <a:gd name="T42" fmla="*/ 9286 w 10208"/>
                <a:gd name="T43" fmla="*/ 9749 h 10198"/>
                <a:gd name="T44" fmla="*/ 7857 w 10208"/>
                <a:gd name="T45" fmla="*/ 8320 h 10198"/>
                <a:gd name="T46" fmla="*/ 7857 w 10208"/>
                <a:gd name="T47" fmla="*/ 7857 h 10198"/>
                <a:gd name="T48" fmla="*/ 8320 w 10208"/>
                <a:gd name="T49" fmla="*/ 7857 h 10198"/>
                <a:gd name="T50" fmla="*/ 9749 w 10208"/>
                <a:gd name="T51" fmla="*/ 9286 h 10198"/>
                <a:gd name="T52" fmla="*/ 9684 w 10208"/>
                <a:gd name="T53" fmla="*/ 9800 h 10198"/>
                <a:gd name="T54" fmla="*/ 9684 w 10208"/>
                <a:gd name="T55" fmla="*/ 9800 h 10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208" h="10198">
                  <a:moveTo>
                    <a:pt x="10103" y="9298"/>
                  </a:moveTo>
                  <a:cubicBezTo>
                    <a:pt x="10072" y="9215"/>
                    <a:pt x="10023" y="9138"/>
                    <a:pt x="9960" y="9075"/>
                  </a:cubicBezTo>
                  <a:lnTo>
                    <a:pt x="8530" y="7646"/>
                  </a:lnTo>
                  <a:cubicBezTo>
                    <a:pt x="8316" y="7432"/>
                    <a:pt x="7983" y="7406"/>
                    <a:pt x="7740" y="7569"/>
                  </a:cubicBezTo>
                  <a:lnTo>
                    <a:pt x="6842" y="6672"/>
                  </a:lnTo>
                  <a:cubicBezTo>
                    <a:pt x="7510" y="5962"/>
                    <a:pt x="7920" y="5008"/>
                    <a:pt x="7920" y="3960"/>
                  </a:cubicBezTo>
                  <a:cubicBezTo>
                    <a:pt x="7920" y="1776"/>
                    <a:pt x="6143" y="0"/>
                    <a:pt x="3960" y="0"/>
                  </a:cubicBezTo>
                  <a:cubicBezTo>
                    <a:pt x="1776" y="0"/>
                    <a:pt x="0" y="1776"/>
                    <a:pt x="0" y="3960"/>
                  </a:cubicBezTo>
                  <a:cubicBezTo>
                    <a:pt x="0" y="6143"/>
                    <a:pt x="1776" y="7920"/>
                    <a:pt x="3960" y="7920"/>
                  </a:cubicBezTo>
                  <a:cubicBezTo>
                    <a:pt x="4988" y="7920"/>
                    <a:pt x="5926" y="7526"/>
                    <a:pt x="6630" y="6881"/>
                  </a:cubicBezTo>
                  <a:lnTo>
                    <a:pt x="7539" y="7790"/>
                  </a:lnTo>
                  <a:cubicBezTo>
                    <a:pt x="7410" y="8027"/>
                    <a:pt x="7446" y="8330"/>
                    <a:pt x="7646" y="8530"/>
                  </a:cubicBezTo>
                  <a:lnTo>
                    <a:pt x="9075" y="9960"/>
                  </a:lnTo>
                  <a:cubicBezTo>
                    <a:pt x="9273" y="10157"/>
                    <a:pt x="9596" y="10198"/>
                    <a:pt x="9836" y="10056"/>
                  </a:cubicBezTo>
                  <a:cubicBezTo>
                    <a:pt x="10092" y="9904"/>
                    <a:pt x="10208" y="9577"/>
                    <a:pt x="10103" y="9298"/>
                  </a:cubicBezTo>
                  <a:close/>
                  <a:moveTo>
                    <a:pt x="3960" y="7622"/>
                  </a:moveTo>
                  <a:cubicBezTo>
                    <a:pt x="1940" y="7622"/>
                    <a:pt x="297" y="5979"/>
                    <a:pt x="297" y="3960"/>
                  </a:cubicBezTo>
                  <a:cubicBezTo>
                    <a:pt x="297" y="1940"/>
                    <a:pt x="1940" y="297"/>
                    <a:pt x="3960" y="297"/>
                  </a:cubicBezTo>
                  <a:cubicBezTo>
                    <a:pt x="5979" y="297"/>
                    <a:pt x="7622" y="1940"/>
                    <a:pt x="7622" y="3960"/>
                  </a:cubicBezTo>
                  <a:cubicBezTo>
                    <a:pt x="7622" y="5979"/>
                    <a:pt x="5979" y="7622"/>
                    <a:pt x="3960" y="7622"/>
                  </a:cubicBezTo>
                  <a:close/>
                  <a:moveTo>
                    <a:pt x="9684" y="9800"/>
                  </a:moveTo>
                  <a:cubicBezTo>
                    <a:pt x="9558" y="9875"/>
                    <a:pt x="9390" y="9853"/>
                    <a:pt x="9286" y="9749"/>
                  </a:cubicBezTo>
                  <a:lnTo>
                    <a:pt x="7857" y="8320"/>
                  </a:lnTo>
                  <a:cubicBezTo>
                    <a:pt x="7731" y="8194"/>
                    <a:pt x="7731" y="7983"/>
                    <a:pt x="7857" y="7857"/>
                  </a:cubicBezTo>
                  <a:cubicBezTo>
                    <a:pt x="7983" y="7731"/>
                    <a:pt x="8194" y="7731"/>
                    <a:pt x="8320" y="7857"/>
                  </a:cubicBezTo>
                  <a:lnTo>
                    <a:pt x="9749" y="9286"/>
                  </a:lnTo>
                  <a:cubicBezTo>
                    <a:pt x="9898" y="9434"/>
                    <a:pt x="9865" y="9692"/>
                    <a:pt x="9684" y="9800"/>
                  </a:cubicBezTo>
                  <a:close/>
                  <a:moveTo>
                    <a:pt x="9684" y="980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215">
              <a:extLst>
                <a:ext uri="{FF2B5EF4-FFF2-40B4-BE49-F238E27FC236}">
                  <a16:creationId xmlns:a16="http://schemas.microsoft.com/office/drawing/2014/main" id="{751CDEA3-7B93-7BC7-A8F2-A8D551F9E8CC}"/>
                </a:ext>
              </a:extLst>
            </p:cNvPr>
            <p:cNvSpPr>
              <a:spLocks noEditPoints="1"/>
            </p:cNvSpPr>
            <p:nvPr/>
          </p:nvSpPr>
          <p:spPr bwMode="auto">
            <a:xfrm>
              <a:off x="895350" y="2901950"/>
              <a:ext cx="258763" cy="258762"/>
            </a:xfrm>
            <a:custGeom>
              <a:avLst/>
              <a:gdLst>
                <a:gd name="T0" fmla="*/ 5182 w 6649"/>
                <a:gd name="T1" fmla="*/ 567 h 6649"/>
                <a:gd name="T2" fmla="*/ 4976 w 6649"/>
                <a:gd name="T3" fmla="*/ 607 h 6649"/>
                <a:gd name="T4" fmla="*/ 5016 w 6649"/>
                <a:gd name="T5" fmla="*/ 814 h 6649"/>
                <a:gd name="T6" fmla="*/ 6352 w 6649"/>
                <a:gd name="T7" fmla="*/ 3325 h 6649"/>
                <a:gd name="T8" fmla="*/ 3325 w 6649"/>
                <a:gd name="T9" fmla="*/ 6352 h 6649"/>
                <a:gd name="T10" fmla="*/ 298 w 6649"/>
                <a:gd name="T11" fmla="*/ 3325 h 6649"/>
                <a:gd name="T12" fmla="*/ 3325 w 6649"/>
                <a:gd name="T13" fmla="*/ 298 h 6649"/>
                <a:gd name="T14" fmla="*/ 4384 w 6649"/>
                <a:gd name="T15" fmla="*/ 488 h 6649"/>
                <a:gd name="T16" fmla="*/ 4576 w 6649"/>
                <a:gd name="T17" fmla="*/ 401 h 6649"/>
                <a:gd name="T18" fmla="*/ 4488 w 6649"/>
                <a:gd name="T19" fmla="*/ 209 h 6649"/>
                <a:gd name="T20" fmla="*/ 3325 w 6649"/>
                <a:gd name="T21" fmla="*/ 0 h 6649"/>
                <a:gd name="T22" fmla="*/ 0 w 6649"/>
                <a:gd name="T23" fmla="*/ 3325 h 6649"/>
                <a:gd name="T24" fmla="*/ 3325 w 6649"/>
                <a:gd name="T25" fmla="*/ 6649 h 6649"/>
                <a:gd name="T26" fmla="*/ 6649 w 6649"/>
                <a:gd name="T27" fmla="*/ 3325 h 6649"/>
                <a:gd name="T28" fmla="*/ 5182 w 6649"/>
                <a:gd name="T29" fmla="*/ 567 h 6649"/>
                <a:gd name="T30" fmla="*/ 5182 w 6649"/>
                <a:gd name="T31" fmla="*/ 567 h 6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49" h="6649">
                  <a:moveTo>
                    <a:pt x="5182" y="567"/>
                  </a:moveTo>
                  <a:cubicBezTo>
                    <a:pt x="5114" y="521"/>
                    <a:pt x="5021" y="539"/>
                    <a:pt x="4976" y="607"/>
                  </a:cubicBezTo>
                  <a:cubicBezTo>
                    <a:pt x="4929" y="675"/>
                    <a:pt x="4947" y="768"/>
                    <a:pt x="5016" y="814"/>
                  </a:cubicBezTo>
                  <a:cubicBezTo>
                    <a:pt x="5852" y="1378"/>
                    <a:pt x="6352" y="2317"/>
                    <a:pt x="6352" y="3325"/>
                  </a:cubicBezTo>
                  <a:cubicBezTo>
                    <a:pt x="6352" y="4994"/>
                    <a:pt x="4994" y="6352"/>
                    <a:pt x="3325" y="6352"/>
                  </a:cubicBezTo>
                  <a:cubicBezTo>
                    <a:pt x="1656" y="6352"/>
                    <a:pt x="298" y="4994"/>
                    <a:pt x="298" y="3325"/>
                  </a:cubicBezTo>
                  <a:cubicBezTo>
                    <a:pt x="298" y="1656"/>
                    <a:pt x="1656" y="298"/>
                    <a:pt x="3325" y="298"/>
                  </a:cubicBezTo>
                  <a:cubicBezTo>
                    <a:pt x="3689" y="298"/>
                    <a:pt x="4046" y="362"/>
                    <a:pt x="4384" y="488"/>
                  </a:cubicBezTo>
                  <a:cubicBezTo>
                    <a:pt x="4461" y="517"/>
                    <a:pt x="4547" y="478"/>
                    <a:pt x="4576" y="401"/>
                  </a:cubicBezTo>
                  <a:cubicBezTo>
                    <a:pt x="4604" y="324"/>
                    <a:pt x="4565" y="238"/>
                    <a:pt x="4488" y="209"/>
                  </a:cubicBezTo>
                  <a:cubicBezTo>
                    <a:pt x="4117" y="70"/>
                    <a:pt x="3725" y="0"/>
                    <a:pt x="3325" y="0"/>
                  </a:cubicBezTo>
                  <a:cubicBezTo>
                    <a:pt x="1491" y="0"/>
                    <a:pt x="0" y="1491"/>
                    <a:pt x="0" y="3325"/>
                  </a:cubicBezTo>
                  <a:cubicBezTo>
                    <a:pt x="0" y="5158"/>
                    <a:pt x="1491" y="6649"/>
                    <a:pt x="3325" y="6649"/>
                  </a:cubicBezTo>
                  <a:cubicBezTo>
                    <a:pt x="5158" y="6649"/>
                    <a:pt x="6649" y="5158"/>
                    <a:pt x="6649" y="3325"/>
                  </a:cubicBezTo>
                  <a:cubicBezTo>
                    <a:pt x="6649" y="2218"/>
                    <a:pt x="6101" y="1187"/>
                    <a:pt x="5182" y="567"/>
                  </a:cubicBezTo>
                  <a:close/>
                  <a:moveTo>
                    <a:pt x="5182" y="56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216">
              <a:extLst>
                <a:ext uri="{FF2B5EF4-FFF2-40B4-BE49-F238E27FC236}">
                  <a16:creationId xmlns:a16="http://schemas.microsoft.com/office/drawing/2014/main" id="{375CE081-CA77-CAA0-AEF3-516C74F3B077}"/>
                </a:ext>
              </a:extLst>
            </p:cNvPr>
            <p:cNvSpPr>
              <a:spLocks noEditPoints="1"/>
            </p:cNvSpPr>
            <p:nvPr/>
          </p:nvSpPr>
          <p:spPr bwMode="auto">
            <a:xfrm>
              <a:off x="973138" y="2925763"/>
              <a:ext cx="103188" cy="209550"/>
            </a:xfrm>
            <a:custGeom>
              <a:avLst/>
              <a:gdLst>
                <a:gd name="T0" fmla="*/ 2680 w 2680"/>
                <a:gd name="T1" fmla="*/ 1975 h 5379"/>
                <a:gd name="T2" fmla="*/ 1727 w 2680"/>
                <a:gd name="T3" fmla="*/ 645 h 5379"/>
                <a:gd name="T4" fmla="*/ 1340 w 2680"/>
                <a:gd name="T5" fmla="*/ 0 h 5379"/>
                <a:gd name="T6" fmla="*/ 953 w 2680"/>
                <a:gd name="T7" fmla="*/ 665 h 5379"/>
                <a:gd name="T8" fmla="*/ 1221 w 2680"/>
                <a:gd name="T9" fmla="*/ 3077 h 5379"/>
                <a:gd name="T10" fmla="*/ 1905 w 2680"/>
                <a:gd name="T11" fmla="*/ 3523 h 5379"/>
                <a:gd name="T12" fmla="*/ 1101 w 2680"/>
                <a:gd name="T13" fmla="*/ 3970 h 5379"/>
                <a:gd name="T14" fmla="*/ 387 w 2680"/>
                <a:gd name="T15" fmla="*/ 3255 h 5379"/>
                <a:gd name="T16" fmla="*/ 953 w 2680"/>
                <a:gd name="T17" fmla="*/ 4734 h 5379"/>
                <a:gd name="T18" fmla="*/ 1340 w 2680"/>
                <a:gd name="T19" fmla="*/ 5379 h 5379"/>
                <a:gd name="T20" fmla="*/ 1727 w 2680"/>
                <a:gd name="T21" fmla="*/ 4714 h 5379"/>
                <a:gd name="T22" fmla="*/ 1459 w 2680"/>
                <a:gd name="T23" fmla="*/ 2303 h 5379"/>
                <a:gd name="T24" fmla="*/ 774 w 2680"/>
                <a:gd name="T25" fmla="*/ 1856 h 5379"/>
                <a:gd name="T26" fmla="*/ 1578 w 2680"/>
                <a:gd name="T27" fmla="*/ 1409 h 5379"/>
                <a:gd name="T28" fmla="*/ 1905 w 2680"/>
                <a:gd name="T29" fmla="*/ 1975 h 5379"/>
                <a:gd name="T30" fmla="*/ 1578 w 2680"/>
                <a:gd name="T31" fmla="*/ 1112 h 5379"/>
                <a:gd name="T32" fmla="*/ 476 w 2680"/>
                <a:gd name="T33" fmla="*/ 1856 h 5379"/>
                <a:gd name="T34" fmla="*/ 1459 w 2680"/>
                <a:gd name="T35" fmla="*/ 2600 h 5379"/>
                <a:gd name="T36" fmla="*/ 1561 w 2680"/>
                <a:gd name="T37" fmla="*/ 4440 h 5379"/>
                <a:gd name="T38" fmla="*/ 1429 w 2680"/>
                <a:gd name="T39" fmla="*/ 4992 h 5379"/>
                <a:gd name="T40" fmla="*/ 1250 w 2680"/>
                <a:gd name="T41" fmla="*/ 4992 h 5379"/>
                <a:gd name="T42" fmla="*/ 1101 w 2680"/>
                <a:gd name="T43" fmla="*/ 4446 h 5379"/>
                <a:gd name="T44" fmla="*/ 387 w 2680"/>
                <a:gd name="T45" fmla="*/ 3553 h 5379"/>
                <a:gd name="T46" fmla="*/ 1101 w 2680"/>
                <a:gd name="T47" fmla="*/ 4268 h 5379"/>
                <a:gd name="T48" fmla="*/ 2203 w 2680"/>
                <a:gd name="T49" fmla="*/ 3523 h 5379"/>
                <a:gd name="T50" fmla="*/ 1221 w 2680"/>
                <a:gd name="T51" fmla="*/ 2779 h 5379"/>
                <a:gd name="T52" fmla="*/ 1118 w 2680"/>
                <a:gd name="T53" fmla="*/ 939 h 5379"/>
                <a:gd name="T54" fmla="*/ 1250 w 2680"/>
                <a:gd name="T55" fmla="*/ 387 h 5379"/>
                <a:gd name="T56" fmla="*/ 1429 w 2680"/>
                <a:gd name="T57" fmla="*/ 387 h 5379"/>
                <a:gd name="T58" fmla="*/ 1578 w 2680"/>
                <a:gd name="T59" fmla="*/ 933 h 5379"/>
                <a:gd name="T60" fmla="*/ 2382 w 2680"/>
                <a:gd name="T61" fmla="*/ 1975 h 5379"/>
                <a:gd name="T62" fmla="*/ 2203 w 2680"/>
                <a:gd name="T63" fmla="*/ 1975 h 5379"/>
                <a:gd name="T64" fmla="*/ 1578 w 2680"/>
                <a:gd name="T65" fmla="*/ 1112 h 5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80" h="5379">
                  <a:moveTo>
                    <a:pt x="2292" y="2362"/>
                  </a:moveTo>
                  <a:cubicBezTo>
                    <a:pt x="2506" y="2362"/>
                    <a:pt x="2680" y="2189"/>
                    <a:pt x="2680" y="1975"/>
                  </a:cubicBezTo>
                  <a:lnTo>
                    <a:pt x="2680" y="1737"/>
                  </a:lnTo>
                  <a:cubicBezTo>
                    <a:pt x="2680" y="1180"/>
                    <a:pt x="2264" y="718"/>
                    <a:pt x="1727" y="645"/>
                  </a:cubicBezTo>
                  <a:lnTo>
                    <a:pt x="1727" y="387"/>
                  </a:lnTo>
                  <a:cubicBezTo>
                    <a:pt x="1727" y="174"/>
                    <a:pt x="1553" y="0"/>
                    <a:pt x="1340" y="0"/>
                  </a:cubicBezTo>
                  <a:cubicBezTo>
                    <a:pt x="1126" y="0"/>
                    <a:pt x="953" y="174"/>
                    <a:pt x="953" y="387"/>
                  </a:cubicBezTo>
                  <a:lnTo>
                    <a:pt x="953" y="665"/>
                  </a:lnTo>
                  <a:cubicBezTo>
                    <a:pt x="401" y="788"/>
                    <a:pt x="0" y="1279"/>
                    <a:pt x="0" y="1856"/>
                  </a:cubicBezTo>
                  <a:cubicBezTo>
                    <a:pt x="0" y="2529"/>
                    <a:pt x="547" y="3077"/>
                    <a:pt x="1221" y="3077"/>
                  </a:cubicBezTo>
                  <a:lnTo>
                    <a:pt x="1459" y="3077"/>
                  </a:lnTo>
                  <a:cubicBezTo>
                    <a:pt x="1705" y="3077"/>
                    <a:pt x="1905" y="3277"/>
                    <a:pt x="1905" y="3523"/>
                  </a:cubicBezTo>
                  <a:cubicBezTo>
                    <a:pt x="1905" y="3770"/>
                    <a:pt x="1705" y="3970"/>
                    <a:pt x="1459" y="3970"/>
                  </a:cubicBezTo>
                  <a:lnTo>
                    <a:pt x="1101" y="3970"/>
                  </a:lnTo>
                  <a:cubicBezTo>
                    <a:pt x="921" y="3970"/>
                    <a:pt x="774" y="3823"/>
                    <a:pt x="774" y="3642"/>
                  </a:cubicBezTo>
                  <a:cubicBezTo>
                    <a:pt x="774" y="3429"/>
                    <a:pt x="600" y="3255"/>
                    <a:pt x="387" y="3255"/>
                  </a:cubicBezTo>
                  <a:cubicBezTo>
                    <a:pt x="174" y="3255"/>
                    <a:pt x="0" y="3429"/>
                    <a:pt x="0" y="3642"/>
                  </a:cubicBezTo>
                  <a:cubicBezTo>
                    <a:pt x="0" y="4199"/>
                    <a:pt x="415" y="4661"/>
                    <a:pt x="953" y="4734"/>
                  </a:cubicBezTo>
                  <a:lnTo>
                    <a:pt x="953" y="4992"/>
                  </a:lnTo>
                  <a:cubicBezTo>
                    <a:pt x="953" y="5206"/>
                    <a:pt x="1126" y="5379"/>
                    <a:pt x="1340" y="5379"/>
                  </a:cubicBezTo>
                  <a:cubicBezTo>
                    <a:pt x="1553" y="5379"/>
                    <a:pt x="1727" y="5206"/>
                    <a:pt x="1727" y="4992"/>
                  </a:cubicBezTo>
                  <a:lnTo>
                    <a:pt x="1727" y="4714"/>
                  </a:lnTo>
                  <a:cubicBezTo>
                    <a:pt x="2278" y="4591"/>
                    <a:pt x="2680" y="4101"/>
                    <a:pt x="2680" y="3523"/>
                  </a:cubicBezTo>
                  <a:cubicBezTo>
                    <a:pt x="2680" y="2850"/>
                    <a:pt x="2132" y="2303"/>
                    <a:pt x="1459" y="2303"/>
                  </a:cubicBezTo>
                  <a:lnTo>
                    <a:pt x="1221" y="2303"/>
                  </a:lnTo>
                  <a:cubicBezTo>
                    <a:pt x="974" y="2303"/>
                    <a:pt x="774" y="2102"/>
                    <a:pt x="774" y="1856"/>
                  </a:cubicBezTo>
                  <a:cubicBezTo>
                    <a:pt x="774" y="1610"/>
                    <a:pt x="974" y="1409"/>
                    <a:pt x="1221" y="1409"/>
                  </a:cubicBezTo>
                  <a:lnTo>
                    <a:pt x="1578" y="1409"/>
                  </a:lnTo>
                  <a:cubicBezTo>
                    <a:pt x="1758" y="1409"/>
                    <a:pt x="1905" y="1556"/>
                    <a:pt x="1905" y="1737"/>
                  </a:cubicBezTo>
                  <a:lnTo>
                    <a:pt x="1905" y="1975"/>
                  </a:lnTo>
                  <a:cubicBezTo>
                    <a:pt x="1905" y="2189"/>
                    <a:pt x="2079" y="2362"/>
                    <a:pt x="2292" y="2362"/>
                  </a:cubicBezTo>
                  <a:close/>
                  <a:moveTo>
                    <a:pt x="1578" y="1112"/>
                  </a:moveTo>
                  <a:lnTo>
                    <a:pt x="1221" y="1112"/>
                  </a:lnTo>
                  <a:cubicBezTo>
                    <a:pt x="810" y="1112"/>
                    <a:pt x="476" y="1446"/>
                    <a:pt x="476" y="1856"/>
                  </a:cubicBezTo>
                  <a:cubicBezTo>
                    <a:pt x="476" y="2266"/>
                    <a:pt x="810" y="2600"/>
                    <a:pt x="1221" y="2600"/>
                  </a:cubicBezTo>
                  <a:lnTo>
                    <a:pt x="1459" y="2600"/>
                  </a:lnTo>
                  <a:cubicBezTo>
                    <a:pt x="1968" y="2600"/>
                    <a:pt x="2382" y="3014"/>
                    <a:pt x="2382" y="3523"/>
                  </a:cubicBezTo>
                  <a:cubicBezTo>
                    <a:pt x="2382" y="3994"/>
                    <a:pt x="2029" y="4389"/>
                    <a:pt x="1561" y="4440"/>
                  </a:cubicBezTo>
                  <a:cubicBezTo>
                    <a:pt x="1486" y="4449"/>
                    <a:pt x="1429" y="4513"/>
                    <a:pt x="1429" y="4588"/>
                  </a:cubicBezTo>
                  <a:lnTo>
                    <a:pt x="1429" y="4992"/>
                  </a:lnTo>
                  <a:cubicBezTo>
                    <a:pt x="1429" y="5041"/>
                    <a:pt x="1389" y="5082"/>
                    <a:pt x="1340" y="5082"/>
                  </a:cubicBezTo>
                  <a:cubicBezTo>
                    <a:pt x="1290" y="5082"/>
                    <a:pt x="1250" y="5041"/>
                    <a:pt x="1250" y="4992"/>
                  </a:cubicBezTo>
                  <a:lnTo>
                    <a:pt x="1250" y="4595"/>
                  </a:lnTo>
                  <a:cubicBezTo>
                    <a:pt x="1250" y="4513"/>
                    <a:pt x="1184" y="4446"/>
                    <a:pt x="1101" y="4446"/>
                  </a:cubicBezTo>
                  <a:cubicBezTo>
                    <a:pt x="658" y="4446"/>
                    <a:pt x="298" y="4086"/>
                    <a:pt x="298" y="3642"/>
                  </a:cubicBezTo>
                  <a:cubicBezTo>
                    <a:pt x="298" y="3593"/>
                    <a:pt x="338" y="3553"/>
                    <a:pt x="387" y="3553"/>
                  </a:cubicBezTo>
                  <a:cubicBezTo>
                    <a:pt x="436" y="3553"/>
                    <a:pt x="476" y="3593"/>
                    <a:pt x="476" y="3642"/>
                  </a:cubicBezTo>
                  <a:cubicBezTo>
                    <a:pt x="476" y="3987"/>
                    <a:pt x="757" y="4268"/>
                    <a:pt x="1101" y="4268"/>
                  </a:cubicBezTo>
                  <a:lnTo>
                    <a:pt x="1459" y="4268"/>
                  </a:lnTo>
                  <a:cubicBezTo>
                    <a:pt x="1869" y="4268"/>
                    <a:pt x="2203" y="3934"/>
                    <a:pt x="2203" y="3523"/>
                  </a:cubicBezTo>
                  <a:cubicBezTo>
                    <a:pt x="2203" y="3113"/>
                    <a:pt x="1869" y="2779"/>
                    <a:pt x="1459" y="2779"/>
                  </a:cubicBezTo>
                  <a:lnTo>
                    <a:pt x="1221" y="2779"/>
                  </a:lnTo>
                  <a:cubicBezTo>
                    <a:pt x="712" y="2779"/>
                    <a:pt x="298" y="2365"/>
                    <a:pt x="298" y="1856"/>
                  </a:cubicBezTo>
                  <a:cubicBezTo>
                    <a:pt x="298" y="1385"/>
                    <a:pt x="650" y="991"/>
                    <a:pt x="1118" y="939"/>
                  </a:cubicBezTo>
                  <a:cubicBezTo>
                    <a:pt x="1193" y="930"/>
                    <a:pt x="1250" y="867"/>
                    <a:pt x="1250" y="791"/>
                  </a:cubicBezTo>
                  <a:lnTo>
                    <a:pt x="1250" y="387"/>
                  </a:lnTo>
                  <a:cubicBezTo>
                    <a:pt x="1250" y="338"/>
                    <a:pt x="1290" y="298"/>
                    <a:pt x="1340" y="298"/>
                  </a:cubicBezTo>
                  <a:cubicBezTo>
                    <a:pt x="1389" y="298"/>
                    <a:pt x="1429" y="338"/>
                    <a:pt x="1429" y="387"/>
                  </a:cubicBezTo>
                  <a:lnTo>
                    <a:pt x="1429" y="784"/>
                  </a:lnTo>
                  <a:cubicBezTo>
                    <a:pt x="1429" y="866"/>
                    <a:pt x="1496" y="933"/>
                    <a:pt x="1578" y="933"/>
                  </a:cubicBezTo>
                  <a:cubicBezTo>
                    <a:pt x="2021" y="933"/>
                    <a:pt x="2382" y="1294"/>
                    <a:pt x="2382" y="1737"/>
                  </a:cubicBezTo>
                  <a:lnTo>
                    <a:pt x="2382" y="1975"/>
                  </a:lnTo>
                  <a:cubicBezTo>
                    <a:pt x="2382" y="2024"/>
                    <a:pt x="2342" y="2064"/>
                    <a:pt x="2292" y="2064"/>
                  </a:cubicBezTo>
                  <a:cubicBezTo>
                    <a:pt x="2243" y="2064"/>
                    <a:pt x="2203" y="2024"/>
                    <a:pt x="2203" y="1975"/>
                  </a:cubicBezTo>
                  <a:lnTo>
                    <a:pt x="2203" y="1737"/>
                  </a:lnTo>
                  <a:cubicBezTo>
                    <a:pt x="2203" y="1392"/>
                    <a:pt x="1923" y="1112"/>
                    <a:pt x="1578" y="1112"/>
                  </a:cubicBezTo>
                  <a:close/>
                  <a:moveTo>
                    <a:pt x="1578" y="11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217">
              <a:extLst>
                <a:ext uri="{FF2B5EF4-FFF2-40B4-BE49-F238E27FC236}">
                  <a16:creationId xmlns:a16="http://schemas.microsoft.com/office/drawing/2014/main" id="{937890AB-2634-3536-B380-2DEA8F604307}"/>
                </a:ext>
              </a:extLst>
            </p:cNvPr>
            <p:cNvSpPr>
              <a:spLocks noEditPoints="1"/>
            </p:cNvSpPr>
            <p:nvPr/>
          </p:nvSpPr>
          <p:spPr bwMode="auto">
            <a:xfrm>
              <a:off x="1228725" y="2967038"/>
              <a:ext cx="36513" cy="127000"/>
            </a:xfrm>
            <a:custGeom>
              <a:avLst/>
              <a:gdLst>
                <a:gd name="T0" fmla="*/ 269 w 917"/>
                <a:gd name="T1" fmla="*/ 58 h 3248"/>
                <a:gd name="T2" fmla="*/ 58 w 917"/>
                <a:gd name="T3" fmla="*/ 58 h 3248"/>
                <a:gd name="T4" fmla="*/ 58 w 917"/>
                <a:gd name="T5" fmla="*/ 268 h 3248"/>
                <a:gd name="T6" fmla="*/ 619 w 917"/>
                <a:gd name="T7" fmla="*/ 1623 h 3248"/>
                <a:gd name="T8" fmla="*/ 58 w 917"/>
                <a:gd name="T9" fmla="*/ 2977 h 3248"/>
                <a:gd name="T10" fmla="*/ 50 w 917"/>
                <a:gd name="T11" fmla="*/ 3179 h 3248"/>
                <a:gd name="T12" fmla="*/ 269 w 917"/>
                <a:gd name="T13" fmla="*/ 3188 h 3248"/>
                <a:gd name="T14" fmla="*/ 917 w 917"/>
                <a:gd name="T15" fmla="*/ 1623 h 3248"/>
                <a:gd name="T16" fmla="*/ 269 w 917"/>
                <a:gd name="T17" fmla="*/ 58 h 3248"/>
                <a:gd name="T18" fmla="*/ 269 w 917"/>
                <a:gd name="T19" fmla="*/ 58 h 3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7" h="3248">
                  <a:moveTo>
                    <a:pt x="269" y="58"/>
                  </a:moveTo>
                  <a:cubicBezTo>
                    <a:pt x="210" y="0"/>
                    <a:pt x="116" y="0"/>
                    <a:pt x="58" y="58"/>
                  </a:cubicBezTo>
                  <a:cubicBezTo>
                    <a:pt x="0" y="116"/>
                    <a:pt x="0" y="210"/>
                    <a:pt x="58" y="268"/>
                  </a:cubicBezTo>
                  <a:cubicBezTo>
                    <a:pt x="420" y="630"/>
                    <a:pt x="619" y="1111"/>
                    <a:pt x="619" y="1623"/>
                  </a:cubicBezTo>
                  <a:cubicBezTo>
                    <a:pt x="619" y="2134"/>
                    <a:pt x="420" y="2615"/>
                    <a:pt x="58" y="2977"/>
                  </a:cubicBezTo>
                  <a:cubicBezTo>
                    <a:pt x="4" y="3031"/>
                    <a:pt x="0" y="3121"/>
                    <a:pt x="50" y="3179"/>
                  </a:cubicBezTo>
                  <a:cubicBezTo>
                    <a:pt x="106" y="3244"/>
                    <a:pt x="208" y="3248"/>
                    <a:pt x="269" y="3188"/>
                  </a:cubicBezTo>
                  <a:cubicBezTo>
                    <a:pt x="687" y="2770"/>
                    <a:pt x="917" y="2214"/>
                    <a:pt x="917" y="1623"/>
                  </a:cubicBezTo>
                  <a:cubicBezTo>
                    <a:pt x="917" y="1032"/>
                    <a:pt x="687" y="476"/>
                    <a:pt x="269" y="58"/>
                  </a:cubicBezTo>
                  <a:close/>
                  <a:moveTo>
                    <a:pt x="269"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218">
              <a:extLst>
                <a:ext uri="{FF2B5EF4-FFF2-40B4-BE49-F238E27FC236}">
                  <a16:creationId xmlns:a16="http://schemas.microsoft.com/office/drawing/2014/main" id="{14292257-6EC8-97C3-E0EF-F6543806AC2C}"/>
                </a:ext>
              </a:extLst>
            </p:cNvPr>
            <p:cNvSpPr>
              <a:spLocks noEditPoints="1"/>
            </p:cNvSpPr>
            <p:nvPr/>
          </p:nvSpPr>
          <p:spPr bwMode="auto">
            <a:xfrm>
              <a:off x="1211263" y="2984500"/>
              <a:ext cx="28575" cy="92075"/>
            </a:xfrm>
            <a:custGeom>
              <a:avLst/>
              <a:gdLst>
                <a:gd name="T0" fmla="*/ 268 w 731"/>
                <a:gd name="T1" fmla="*/ 58 h 2350"/>
                <a:gd name="T2" fmla="*/ 58 w 731"/>
                <a:gd name="T3" fmla="*/ 58 h 2350"/>
                <a:gd name="T4" fmla="*/ 58 w 731"/>
                <a:gd name="T5" fmla="*/ 268 h 2350"/>
                <a:gd name="T6" fmla="*/ 433 w 731"/>
                <a:gd name="T7" fmla="*/ 1174 h 2350"/>
                <a:gd name="T8" fmla="*/ 58 w 731"/>
                <a:gd name="T9" fmla="*/ 2079 h 2350"/>
                <a:gd name="T10" fmla="*/ 50 w 731"/>
                <a:gd name="T11" fmla="*/ 2281 h 2350"/>
                <a:gd name="T12" fmla="*/ 268 w 731"/>
                <a:gd name="T13" fmla="*/ 2290 h 2350"/>
                <a:gd name="T14" fmla="*/ 731 w 731"/>
                <a:gd name="T15" fmla="*/ 1174 h 2350"/>
                <a:gd name="T16" fmla="*/ 268 w 731"/>
                <a:gd name="T17" fmla="*/ 58 h 2350"/>
                <a:gd name="T18" fmla="*/ 268 w 731"/>
                <a:gd name="T19" fmla="*/ 58 h 2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1" h="2350">
                  <a:moveTo>
                    <a:pt x="268" y="58"/>
                  </a:moveTo>
                  <a:cubicBezTo>
                    <a:pt x="210" y="0"/>
                    <a:pt x="116" y="0"/>
                    <a:pt x="58" y="58"/>
                  </a:cubicBezTo>
                  <a:cubicBezTo>
                    <a:pt x="0" y="116"/>
                    <a:pt x="0" y="210"/>
                    <a:pt x="58" y="268"/>
                  </a:cubicBezTo>
                  <a:cubicBezTo>
                    <a:pt x="300" y="510"/>
                    <a:pt x="433" y="832"/>
                    <a:pt x="433" y="1174"/>
                  </a:cubicBezTo>
                  <a:cubicBezTo>
                    <a:pt x="433" y="1516"/>
                    <a:pt x="300" y="1837"/>
                    <a:pt x="58" y="2079"/>
                  </a:cubicBezTo>
                  <a:cubicBezTo>
                    <a:pt x="4" y="2133"/>
                    <a:pt x="0" y="2223"/>
                    <a:pt x="50" y="2281"/>
                  </a:cubicBezTo>
                  <a:cubicBezTo>
                    <a:pt x="106" y="2346"/>
                    <a:pt x="208" y="2350"/>
                    <a:pt x="268" y="2290"/>
                  </a:cubicBezTo>
                  <a:cubicBezTo>
                    <a:pt x="566" y="1991"/>
                    <a:pt x="731" y="1595"/>
                    <a:pt x="731" y="1174"/>
                  </a:cubicBezTo>
                  <a:cubicBezTo>
                    <a:pt x="731" y="752"/>
                    <a:pt x="566" y="356"/>
                    <a:pt x="268" y="58"/>
                  </a:cubicBezTo>
                  <a:close/>
                  <a:moveTo>
                    <a:pt x="268"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219">
              <a:extLst>
                <a:ext uri="{FF2B5EF4-FFF2-40B4-BE49-F238E27FC236}">
                  <a16:creationId xmlns:a16="http://schemas.microsoft.com/office/drawing/2014/main" id="{082FDED3-AB2F-FBF6-DF32-C45B768C9652}"/>
                </a:ext>
              </a:extLst>
            </p:cNvPr>
            <p:cNvSpPr>
              <a:spLocks noEditPoints="1"/>
            </p:cNvSpPr>
            <p:nvPr/>
          </p:nvSpPr>
          <p:spPr bwMode="auto">
            <a:xfrm>
              <a:off x="1193800" y="3001963"/>
              <a:ext cx="22225" cy="57150"/>
            </a:xfrm>
            <a:custGeom>
              <a:avLst/>
              <a:gdLst>
                <a:gd name="T0" fmla="*/ 268 w 544"/>
                <a:gd name="T1" fmla="*/ 58 h 1452"/>
                <a:gd name="T2" fmla="*/ 58 w 544"/>
                <a:gd name="T3" fmla="*/ 58 h 1452"/>
                <a:gd name="T4" fmla="*/ 58 w 544"/>
                <a:gd name="T5" fmla="*/ 269 h 1452"/>
                <a:gd name="T6" fmla="*/ 247 w 544"/>
                <a:gd name="T7" fmla="*/ 725 h 1452"/>
                <a:gd name="T8" fmla="*/ 58 w 544"/>
                <a:gd name="T9" fmla="*/ 1181 h 1452"/>
                <a:gd name="T10" fmla="*/ 50 w 544"/>
                <a:gd name="T11" fmla="*/ 1383 h 1452"/>
                <a:gd name="T12" fmla="*/ 268 w 544"/>
                <a:gd name="T13" fmla="*/ 1391 h 1452"/>
                <a:gd name="T14" fmla="*/ 544 w 544"/>
                <a:gd name="T15" fmla="*/ 725 h 1452"/>
                <a:gd name="T16" fmla="*/ 268 w 544"/>
                <a:gd name="T17" fmla="*/ 58 h 1452"/>
                <a:gd name="T18" fmla="*/ 268 w 544"/>
                <a:gd name="T19" fmla="*/ 58 h 1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4" h="1452">
                  <a:moveTo>
                    <a:pt x="268" y="58"/>
                  </a:moveTo>
                  <a:cubicBezTo>
                    <a:pt x="210" y="0"/>
                    <a:pt x="116" y="0"/>
                    <a:pt x="58" y="58"/>
                  </a:cubicBezTo>
                  <a:cubicBezTo>
                    <a:pt x="0" y="116"/>
                    <a:pt x="0" y="210"/>
                    <a:pt x="58" y="269"/>
                  </a:cubicBezTo>
                  <a:cubicBezTo>
                    <a:pt x="180" y="390"/>
                    <a:pt x="247" y="552"/>
                    <a:pt x="247" y="725"/>
                  </a:cubicBezTo>
                  <a:cubicBezTo>
                    <a:pt x="247" y="897"/>
                    <a:pt x="180" y="1059"/>
                    <a:pt x="58" y="1181"/>
                  </a:cubicBezTo>
                  <a:cubicBezTo>
                    <a:pt x="3" y="1235"/>
                    <a:pt x="0" y="1325"/>
                    <a:pt x="50" y="1383"/>
                  </a:cubicBezTo>
                  <a:cubicBezTo>
                    <a:pt x="105" y="1448"/>
                    <a:pt x="208" y="1452"/>
                    <a:pt x="268" y="1391"/>
                  </a:cubicBezTo>
                  <a:cubicBezTo>
                    <a:pt x="446" y="1213"/>
                    <a:pt x="544" y="977"/>
                    <a:pt x="544" y="725"/>
                  </a:cubicBezTo>
                  <a:cubicBezTo>
                    <a:pt x="544" y="473"/>
                    <a:pt x="446" y="236"/>
                    <a:pt x="268" y="58"/>
                  </a:cubicBezTo>
                  <a:close/>
                  <a:moveTo>
                    <a:pt x="268"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220">
              <a:extLst>
                <a:ext uri="{FF2B5EF4-FFF2-40B4-BE49-F238E27FC236}">
                  <a16:creationId xmlns:a16="http://schemas.microsoft.com/office/drawing/2014/main" id="{93B12623-AB08-30C6-82BC-D1EAD055DB7F}"/>
                </a:ext>
              </a:extLst>
            </p:cNvPr>
            <p:cNvSpPr>
              <a:spLocks noEditPoints="1"/>
            </p:cNvSpPr>
            <p:nvPr/>
          </p:nvSpPr>
          <p:spPr bwMode="auto">
            <a:xfrm>
              <a:off x="962025" y="3235325"/>
              <a:ext cx="125413" cy="36512"/>
            </a:xfrm>
            <a:custGeom>
              <a:avLst/>
              <a:gdLst>
                <a:gd name="T0" fmla="*/ 3188 w 3245"/>
                <a:gd name="T1" fmla="*/ 58 h 917"/>
                <a:gd name="T2" fmla="*/ 2977 w 3245"/>
                <a:gd name="T3" fmla="*/ 58 h 917"/>
                <a:gd name="T4" fmla="*/ 1623 w 3245"/>
                <a:gd name="T5" fmla="*/ 619 h 917"/>
                <a:gd name="T6" fmla="*/ 268 w 3245"/>
                <a:gd name="T7" fmla="*/ 58 h 917"/>
                <a:gd name="T8" fmla="*/ 58 w 3245"/>
                <a:gd name="T9" fmla="*/ 58 h 917"/>
                <a:gd name="T10" fmla="*/ 58 w 3245"/>
                <a:gd name="T11" fmla="*/ 269 h 917"/>
                <a:gd name="T12" fmla="*/ 1623 w 3245"/>
                <a:gd name="T13" fmla="*/ 917 h 917"/>
                <a:gd name="T14" fmla="*/ 3188 w 3245"/>
                <a:gd name="T15" fmla="*/ 269 h 917"/>
                <a:gd name="T16" fmla="*/ 3188 w 3245"/>
                <a:gd name="T17" fmla="*/ 58 h 917"/>
                <a:gd name="T18" fmla="*/ 3188 w 3245"/>
                <a:gd name="T19" fmla="*/ 58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5" h="917">
                  <a:moveTo>
                    <a:pt x="3188" y="58"/>
                  </a:moveTo>
                  <a:cubicBezTo>
                    <a:pt x="3130" y="1"/>
                    <a:pt x="3035" y="1"/>
                    <a:pt x="2977" y="58"/>
                  </a:cubicBezTo>
                  <a:cubicBezTo>
                    <a:pt x="2615" y="420"/>
                    <a:pt x="2134" y="619"/>
                    <a:pt x="1623" y="619"/>
                  </a:cubicBezTo>
                  <a:cubicBezTo>
                    <a:pt x="1111" y="619"/>
                    <a:pt x="630" y="420"/>
                    <a:pt x="268" y="58"/>
                  </a:cubicBezTo>
                  <a:cubicBezTo>
                    <a:pt x="210" y="0"/>
                    <a:pt x="116" y="0"/>
                    <a:pt x="58" y="58"/>
                  </a:cubicBezTo>
                  <a:cubicBezTo>
                    <a:pt x="0" y="116"/>
                    <a:pt x="0" y="210"/>
                    <a:pt x="58" y="269"/>
                  </a:cubicBezTo>
                  <a:cubicBezTo>
                    <a:pt x="476" y="687"/>
                    <a:pt x="1031" y="917"/>
                    <a:pt x="1623" y="917"/>
                  </a:cubicBezTo>
                  <a:cubicBezTo>
                    <a:pt x="2214" y="917"/>
                    <a:pt x="2770" y="687"/>
                    <a:pt x="3188" y="269"/>
                  </a:cubicBezTo>
                  <a:cubicBezTo>
                    <a:pt x="3245" y="211"/>
                    <a:pt x="3245" y="115"/>
                    <a:pt x="3188" y="58"/>
                  </a:cubicBezTo>
                  <a:close/>
                  <a:moveTo>
                    <a:pt x="3188"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Freeform 221">
              <a:extLst>
                <a:ext uri="{FF2B5EF4-FFF2-40B4-BE49-F238E27FC236}">
                  <a16:creationId xmlns:a16="http://schemas.microsoft.com/office/drawing/2014/main" id="{4188899B-E71B-F84A-548B-F83922A7839C}"/>
                </a:ext>
              </a:extLst>
            </p:cNvPr>
            <p:cNvSpPr>
              <a:spLocks noEditPoints="1"/>
            </p:cNvSpPr>
            <p:nvPr/>
          </p:nvSpPr>
          <p:spPr bwMode="auto">
            <a:xfrm>
              <a:off x="979488" y="3217863"/>
              <a:ext cx="90488" cy="28575"/>
            </a:xfrm>
            <a:custGeom>
              <a:avLst/>
              <a:gdLst>
                <a:gd name="T0" fmla="*/ 2290 w 2348"/>
                <a:gd name="T1" fmla="*/ 58 h 731"/>
                <a:gd name="T2" fmla="*/ 2079 w 2348"/>
                <a:gd name="T3" fmla="*/ 58 h 731"/>
                <a:gd name="T4" fmla="*/ 1174 w 2348"/>
                <a:gd name="T5" fmla="*/ 433 h 731"/>
                <a:gd name="T6" fmla="*/ 268 w 2348"/>
                <a:gd name="T7" fmla="*/ 58 h 731"/>
                <a:gd name="T8" fmla="*/ 58 w 2348"/>
                <a:gd name="T9" fmla="*/ 58 h 731"/>
                <a:gd name="T10" fmla="*/ 58 w 2348"/>
                <a:gd name="T11" fmla="*/ 268 h 731"/>
                <a:gd name="T12" fmla="*/ 1174 w 2348"/>
                <a:gd name="T13" fmla="*/ 731 h 731"/>
                <a:gd name="T14" fmla="*/ 2290 w 2348"/>
                <a:gd name="T15" fmla="*/ 268 h 731"/>
                <a:gd name="T16" fmla="*/ 2290 w 2348"/>
                <a:gd name="T17" fmla="*/ 58 h 731"/>
                <a:gd name="T18" fmla="*/ 2290 w 2348"/>
                <a:gd name="T19" fmla="*/ 58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8" h="731">
                  <a:moveTo>
                    <a:pt x="2290" y="58"/>
                  </a:moveTo>
                  <a:cubicBezTo>
                    <a:pt x="2231" y="0"/>
                    <a:pt x="2137" y="0"/>
                    <a:pt x="2079" y="58"/>
                  </a:cubicBezTo>
                  <a:cubicBezTo>
                    <a:pt x="1837" y="300"/>
                    <a:pt x="1516" y="433"/>
                    <a:pt x="1174" y="433"/>
                  </a:cubicBezTo>
                  <a:cubicBezTo>
                    <a:pt x="832" y="433"/>
                    <a:pt x="510" y="300"/>
                    <a:pt x="268" y="58"/>
                  </a:cubicBezTo>
                  <a:cubicBezTo>
                    <a:pt x="210" y="0"/>
                    <a:pt x="116" y="0"/>
                    <a:pt x="58" y="58"/>
                  </a:cubicBezTo>
                  <a:cubicBezTo>
                    <a:pt x="0" y="116"/>
                    <a:pt x="0" y="210"/>
                    <a:pt x="58" y="268"/>
                  </a:cubicBezTo>
                  <a:cubicBezTo>
                    <a:pt x="356" y="566"/>
                    <a:pt x="752" y="731"/>
                    <a:pt x="1174" y="731"/>
                  </a:cubicBezTo>
                  <a:cubicBezTo>
                    <a:pt x="1595" y="731"/>
                    <a:pt x="1992" y="566"/>
                    <a:pt x="2290" y="268"/>
                  </a:cubicBezTo>
                  <a:cubicBezTo>
                    <a:pt x="2348" y="210"/>
                    <a:pt x="2348" y="116"/>
                    <a:pt x="2290" y="58"/>
                  </a:cubicBezTo>
                  <a:close/>
                  <a:moveTo>
                    <a:pt x="2290"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222">
              <a:extLst>
                <a:ext uri="{FF2B5EF4-FFF2-40B4-BE49-F238E27FC236}">
                  <a16:creationId xmlns:a16="http://schemas.microsoft.com/office/drawing/2014/main" id="{5681D05A-7B9C-A73A-1175-96420E744441}"/>
                </a:ext>
              </a:extLst>
            </p:cNvPr>
            <p:cNvSpPr>
              <a:spLocks noEditPoints="1"/>
            </p:cNvSpPr>
            <p:nvPr/>
          </p:nvSpPr>
          <p:spPr bwMode="auto">
            <a:xfrm>
              <a:off x="996950" y="3200400"/>
              <a:ext cx="55563" cy="22225"/>
            </a:xfrm>
            <a:custGeom>
              <a:avLst/>
              <a:gdLst>
                <a:gd name="T0" fmla="*/ 1391 w 1450"/>
                <a:gd name="T1" fmla="*/ 58 h 544"/>
                <a:gd name="T2" fmla="*/ 1181 w 1450"/>
                <a:gd name="T3" fmla="*/ 58 h 544"/>
                <a:gd name="T4" fmla="*/ 725 w 1450"/>
                <a:gd name="T5" fmla="*/ 247 h 544"/>
                <a:gd name="T6" fmla="*/ 269 w 1450"/>
                <a:gd name="T7" fmla="*/ 58 h 544"/>
                <a:gd name="T8" fmla="*/ 58 w 1450"/>
                <a:gd name="T9" fmla="*/ 58 h 544"/>
                <a:gd name="T10" fmla="*/ 58 w 1450"/>
                <a:gd name="T11" fmla="*/ 268 h 544"/>
                <a:gd name="T12" fmla="*/ 725 w 1450"/>
                <a:gd name="T13" fmla="*/ 544 h 544"/>
                <a:gd name="T14" fmla="*/ 1391 w 1450"/>
                <a:gd name="T15" fmla="*/ 268 h 544"/>
                <a:gd name="T16" fmla="*/ 1391 w 1450"/>
                <a:gd name="T17" fmla="*/ 58 h 544"/>
                <a:gd name="T18" fmla="*/ 1391 w 1450"/>
                <a:gd name="T19" fmla="*/ 5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50" h="544">
                  <a:moveTo>
                    <a:pt x="1391" y="58"/>
                  </a:moveTo>
                  <a:cubicBezTo>
                    <a:pt x="1333" y="0"/>
                    <a:pt x="1239" y="0"/>
                    <a:pt x="1181" y="58"/>
                  </a:cubicBezTo>
                  <a:cubicBezTo>
                    <a:pt x="1059" y="180"/>
                    <a:pt x="897" y="247"/>
                    <a:pt x="725" y="247"/>
                  </a:cubicBezTo>
                  <a:cubicBezTo>
                    <a:pt x="552" y="247"/>
                    <a:pt x="390" y="180"/>
                    <a:pt x="269" y="58"/>
                  </a:cubicBezTo>
                  <a:cubicBezTo>
                    <a:pt x="210" y="0"/>
                    <a:pt x="116" y="0"/>
                    <a:pt x="58" y="58"/>
                  </a:cubicBezTo>
                  <a:cubicBezTo>
                    <a:pt x="0" y="116"/>
                    <a:pt x="0" y="210"/>
                    <a:pt x="58" y="268"/>
                  </a:cubicBezTo>
                  <a:cubicBezTo>
                    <a:pt x="236" y="446"/>
                    <a:pt x="473" y="544"/>
                    <a:pt x="725" y="544"/>
                  </a:cubicBezTo>
                  <a:cubicBezTo>
                    <a:pt x="977" y="544"/>
                    <a:pt x="1213" y="446"/>
                    <a:pt x="1391" y="268"/>
                  </a:cubicBezTo>
                  <a:cubicBezTo>
                    <a:pt x="1450" y="210"/>
                    <a:pt x="1450" y="116"/>
                    <a:pt x="1391" y="58"/>
                  </a:cubicBezTo>
                  <a:close/>
                  <a:moveTo>
                    <a:pt x="1391"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5" name="Grupo 424">
            <a:extLst>
              <a:ext uri="{FF2B5EF4-FFF2-40B4-BE49-F238E27FC236}">
                <a16:creationId xmlns:a16="http://schemas.microsoft.com/office/drawing/2014/main" id="{195183F9-5024-5061-71B3-F6704F794AFC}"/>
              </a:ext>
            </a:extLst>
          </p:cNvPr>
          <p:cNvGrpSpPr/>
          <p:nvPr/>
        </p:nvGrpSpPr>
        <p:grpSpPr>
          <a:xfrm>
            <a:off x="1665288" y="2876550"/>
            <a:ext cx="307975" cy="395287"/>
            <a:chOff x="1665288" y="2876550"/>
            <a:chExt cx="307975" cy="395287"/>
          </a:xfrm>
          <a:solidFill>
            <a:schemeClr val="tx1"/>
          </a:solidFill>
        </p:grpSpPr>
        <p:sp>
          <p:nvSpPr>
            <p:cNvPr id="27" name="Freeform 223">
              <a:extLst>
                <a:ext uri="{FF2B5EF4-FFF2-40B4-BE49-F238E27FC236}">
                  <a16:creationId xmlns:a16="http://schemas.microsoft.com/office/drawing/2014/main" id="{2CF2CFBB-7A9F-1CF5-71F1-2C47610F8476}"/>
                </a:ext>
              </a:extLst>
            </p:cNvPr>
            <p:cNvSpPr>
              <a:spLocks noEditPoints="1"/>
            </p:cNvSpPr>
            <p:nvPr/>
          </p:nvSpPr>
          <p:spPr bwMode="auto">
            <a:xfrm>
              <a:off x="1665288" y="2876550"/>
              <a:ext cx="307975" cy="395287"/>
            </a:xfrm>
            <a:custGeom>
              <a:avLst/>
              <a:gdLst>
                <a:gd name="T0" fmla="*/ 7771 w 7920"/>
                <a:gd name="T1" fmla="*/ 2054 h 10143"/>
                <a:gd name="T2" fmla="*/ 7920 w 7920"/>
                <a:gd name="T3" fmla="*/ 1905 h 10143"/>
                <a:gd name="T4" fmla="*/ 7920 w 7920"/>
                <a:gd name="T5" fmla="*/ 149 h 10143"/>
                <a:gd name="T6" fmla="*/ 7771 w 7920"/>
                <a:gd name="T7" fmla="*/ 0 h 10143"/>
                <a:gd name="T8" fmla="*/ 149 w 7920"/>
                <a:gd name="T9" fmla="*/ 0 h 10143"/>
                <a:gd name="T10" fmla="*/ 0 w 7920"/>
                <a:gd name="T11" fmla="*/ 149 h 10143"/>
                <a:gd name="T12" fmla="*/ 0 w 7920"/>
                <a:gd name="T13" fmla="*/ 8525 h 10143"/>
                <a:gd name="T14" fmla="*/ 44 w 7920"/>
                <a:gd name="T15" fmla="*/ 8630 h 10143"/>
                <a:gd name="T16" fmla="*/ 1512 w 7920"/>
                <a:gd name="T17" fmla="*/ 10099 h 10143"/>
                <a:gd name="T18" fmla="*/ 1618 w 7920"/>
                <a:gd name="T19" fmla="*/ 10143 h 10143"/>
                <a:gd name="T20" fmla="*/ 7771 w 7920"/>
                <a:gd name="T21" fmla="*/ 10143 h 10143"/>
                <a:gd name="T22" fmla="*/ 7920 w 7920"/>
                <a:gd name="T23" fmla="*/ 9994 h 10143"/>
                <a:gd name="T24" fmla="*/ 7920 w 7920"/>
                <a:gd name="T25" fmla="*/ 7969 h 10143"/>
                <a:gd name="T26" fmla="*/ 7771 w 7920"/>
                <a:gd name="T27" fmla="*/ 7820 h 10143"/>
                <a:gd name="T28" fmla="*/ 7622 w 7920"/>
                <a:gd name="T29" fmla="*/ 7969 h 10143"/>
                <a:gd name="T30" fmla="*/ 7622 w 7920"/>
                <a:gd name="T31" fmla="*/ 9845 h 10143"/>
                <a:gd name="T32" fmla="*/ 1767 w 7920"/>
                <a:gd name="T33" fmla="*/ 9845 h 10143"/>
                <a:gd name="T34" fmla="*/ 1767 w 7920"/>
                <a:gd name="T35" fmla="*/ 8525 h 10143"/>
                <a:gd name="T36" fmla="*/ 1618 w 7920"/>
                <a:gd name="T37" fmla="*/ 8376 h 10143"/>
                <a:gd name="T38" fmla="*/ 298 w 7920"/>
                <a:gd name="T39" fmla="*/ 8376 h 10143"/>
                <a:gd name="T40" fmla="*/ 298 w 7920"/>
                <a:gd name="T41" fmla="*/ 297 h 10143"/>
                <a:gd name="T42" fmla="*/ 7622 w 7920"/>
                <a:gd name="T43" fmla="*/ 297 h 10143"/>
                <a:gd name="T44" fmla="*/ 7622 w 7920"/>
                <a:gd name="T45" fmla="*/ 1905 h 10143"/>
                <a:gd name="T46" fmla="*/ 7771 w 7920"/>
                <a:gd name="T47" fmla="*/ 2054 h 10143"/>
                <a:gd name="T48" fmla="*/ 1469 w 7920"/>
                <a:gd name="T49" fmla="*/ 8674 h 10143"/>
                <a:gd name="T50" fmla="*/ 1469 w 7920"/>
                <a:gd name="T51" fmla="*/ 9634 h 10143"/>
                <a:gd name="T52" fmla="*/ 508 w 7920"/>
                <a:gd name="T53" fmla="*/ 8674 h 10143"/>
                <a:gd name="T54" fmla="*/ 1469 w 7920"/>
                <a:gd name="T55" fmla="*/ 8674 h 10143"/>
                <a:gd name="T56" fmla="*/ 1469 w 7920"/>
                <a:gd name="T57" fmla="*/ 8674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920" h="10143">
                  <a:moveTo>
                    <a:pt x="7771" y="2054"/>
                  </a:moveTo>
                  <a:cubicBezTo>
                    <a:pt x="7853" y="2054"/>
                    <a:pt x="7920" y="1987"/>
                    <a:pt x="7920" y="1905"/>
                  </a:cubicBezTo>
                  <a:lnTo>
                    <a:pt x="7920" y="149"/>
                  </a:lnTo>
                  <a:cubicBezTo>
                    <a:pt x="7920" y="66"/>
                    <a:pt x="7853" y="0"/>
                    <a:pt x="7771" y="0"/>
                  </a:cubicBezTo>
                  <a:lnTo>
                    <a:pt x="149" y="0"/>
                  </a:lnTo>
                  <a:cubicBezTo>
                    <a:pt x="67" y="0"/>
                    <a:pt x="0" y="66"/>
                    <a:pt x="0" y="149"/>
                  </a:cubicBezTo>
                  <a:lnTo>
                    <a:pt x="0" y="8525"/>
                  </a:lnTo>
                  <a:cubicBezTo>
                    <a:pt x="0" y="8564"/>
                    <a:pt x="16" y="8603"/>
                    <a:pt x="44" y="8630"/>
                  </a:cubicBezTo>
                  <a:lnTo>
                    <a:pt x="1512" y="10099"/>
                  </a:lnTo>
                  <a:cubicBezTo>
                    <a:pt x="1540" y="10127"/>
                    <a:pt x="1578" y="10143"/>
                    <a:pt x="1618" y="10143"/>
                  </a:cubicBezTo>
                  <a:lnTo>
                    <a:pt x="7771" y="10143"/>
                  </a:lnTo>
                  <a:cubicBezTo>
                    <a:pt x="7853" y="10143"/>
                    <a:pt x="7920" y="10076"/>
                    <a:pt x="7920" y="9994"/>
                  </a:cubicBezTo>
                  <a:lnTo>
                    <a:pt x="7920" y="7969"/>
                  </a:lnTo>
                  <a:cubicBezTo>
                    <a:pt x="7920" y="7887"/>
                    <a:pt x="7853" y="7820"/>
                    <a:pt x="7771" y="7820"/>
                  </a:cubicBezTo>
                  <a:cubicBezTo>
                    <a:pt x="7689" y="7820"/>
                    <a:pt x="7622" y="7887"/>
                    <a:pt x="7622" y="7969"/>
                  </a:cubicBezTo>
                  <a:lnTo>
                    <a:pt x="7622" y="9845"/>
                  </a:lnTo>
                  <a:lnTo>
                    <a:pt x="1767" y="9845"/>
                  </a:lnTo>
                  <a:lnTo>
                    <a:pt x="1767" y="8525"/>
                  </a:lnTo>
                  <a:cubicBezTo>
                    <a:pt x="1767" y="8443"/>
                    <a:pt x="1700" y="8376"/>
                    <a:pt x="1618" y="8376"/>
                  </a:cubicBezTo>
                  <a:lnTo>
                    <a:pt x="298" y="8376"/>
                  </a:lnTo>
                  <a:lnTo>
                    <a:pt x="298" y="297"/>
                  </a:lnTo>
                  <a:lnTo>
                    <a:pt x="7622" y="297"/>
                  </a:lnTo>
                  <a:lnTo>
                    <a:pt x="7622" y="1905"/>
                  </a:lnTo>
                  <a:cubicBezTo>
                    <a:pt x="7622" y="1987"/>
                    <a:pt x="7689" y="2054"/>
                    <a:pt x="7771" y="2054"/>
                  </a:cubicBezTo>
                  <a:close/>
                  <a:moveTo>
                    <a:pt x="1469" y="8674"/>
                  </a:moveTo>
                  <a:lnTo>
                    <a:pt x="1469" y="9634"/>
                  </a:lnTo>
                  <a:lnTo>
                    <a:pt x="508" y="8674"/>
                  </a:lnTo>
                  <a:lnTo>
                    <a:pt x="1469" y="8674"/>
                  </a:lnTo>
                  <a:close/>
                  <a:moveTo>
                    <a:pt x="1469" y="867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224">
              <a:extLst>
                <a:ext uri="{FF2B5EF4-FFF2-40B4-BE49-F238E27FC236}">
                  <a16:creationId xmlns:a16="http://schemas.microsoft.com/office/drawing/2014/main" id="{EEC0B862-F081-B965-6B58-B8F02BB2A253}"/>
                </a:ext>
              </a:extLst>
            </p:cNvPr>
            <p:cNvSpPr>
              <a:spLocks noEditPoints="1"/>
            </p:cNvSpPr>
            <p:nvPr/>
          </p:nvSpPr>
          <p:spPr bwMode="auto">
            <a:xfrm>
              <a:off x="1960563" y="2973388"/>
              <a:ext cx="12700" cy="179387"/>
            </a:xfrm>
            <a:custGeom>
              <a:avLst/>
              <a:gdLst>
                <a:gd name="T0" fmla="*/ 149 w 298"/>
                <a:gd name="T1" fmla="*/ 0 h 4625"/>
                <a:gd name="T2" fmla="*/ 0 w 298"/>
                <a:gd name="T3" fmla="*/ 149 h 4625"/>
                <a:gd name="T4" fmla="*/ 0 w 298"/>
                <a:gd name="T5" fmla="*/ 4476 h 4625"/>
                <a:gd name="T6" fmla="*/ 149 w 298"/>
                <a:gd name="T7" fmla="*/ 4625 h 4625"/>
                <a:gd name="T8" fmla="*/ 298 w 298"/>
                <a:gd name="T9" fmla="*/ 4476 h 4625"/>
                <a:gd name="T10" fmla="*/ 298 w 298"/>
                <a:gd name="T11" fmla="*/ 149 h 4625"/>
                <a:gd name="T12" fmla="*/ 149 w 298"/>
                <a:gd name="T13" fmla="*/ 0 h 4625"/>
                <a:gd name="T14" fmla="*/ 149 w 298"/>
                <a:gd name="T15" fmla="*/ 0 h 46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625">
                  <a:moveTo>
                    <a:pt x="149" y="0"/>
                  </a:moveTo>
                  <a:cubicBezTo>
                    <a:pt x="67" y="0"/>
                    <a:pt x="0" y="67"/>
                    <a:pt x="0" y="149"/>
                  </a:cubicBezTo>
                  <a:lnTo>
                    <a:pt x="0" y="4476"/>
                  </a:lnTo>
                  <a:cubicBezTo>
                    <a:pt x="0" y="4558"/>
                    <a:pt x="67" y="4625"/>
                    <a:pt x="149" y="4625"/>
                  </a:cubicBezTo>
                  <a:cubicBezTo>
                    <a:pt x="231" y="4625"/>
                    <a:pt x="298" y="4558"/>
                    <a:pt x="298" y="4476"/>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225">
              <a:extLst>
                <a:ext uri="{FF2B5EF4-FFF2-40B4-BE49-F238E27FC236}">
                  <a16:creationId xmlns:a16="http://schemas.microsoft.com/office/drawing/2014/main" id="{A99D33FA-DF87-BA3D-F0E0-6B9927610308}"/>
                </a:ext>
              </a:extLst>
            </p:cNvPr>
            <p:cNvSpPr>
              <a:spLocks noEditPoints="1"/>
            </p:cNvSpPr>
            <p:nvPr/>
          </p:nvSpPr>
          <p:spPr bwMode="auto">
            <a:xfrm>
              <a:off x="1782763" y="3019425"/>
              <a:ext cx="73025" cy="66675"/>
            </a:xfrm>
            <a:custGeom>
              <a:avLst/>
              <a:gdLst>
                <a:gd name="T0" fmla="*/ 1419 w 1886"/>
                <a:gd name="T1" fmla="*/ 0 h 1727"/>
                <a:gd name="T2" fmla="*/ 466 w 1886"/>
                <a:gd name="T3" fmla="*/ 0 h 1727"/>
                <a:gd name="T4" fmla="*/ 0 w 1886"/>
                <a:gd name="T5" fmla="*/ 466 h 1727"/>
                <a:gd name="T6" fmla="*/ 0 w 1886"/>
                <a:gd name="T7" fmla="*/ 1578 h 1727"/>
                <a:gd name="T8" fmla="*/ 149 w 1886"/>
                <a:gd name="T9" fmla="*/ 1727 h 1727"/>
                <a:gd name="T10" fmla="*/ 1737 w 1886"/>
                <a:gd name="T11" fmla="*/ 1727 h 1727"/>
                <a:gd name="T12" fmla="*/ 1886 w 1886"/>
                <a:gd name="T13" fmla="*/ 1578 h 1727"/>
                <a:gd name="T14" fmla="*/ 1886 w 1886"/>
                <a:gd name="T15" fmla="*/ 466 h 1727"/>
                <a:gd name="T16" fmla="*/ 1419 w 1886"/>
                <a:gd name="T17" fmla="*/ 0 h 1727"/>
                <a:gd name="T18" fmla="*/ 1588 w 1886"/>
                <a:gd name="T19" fmla="*/ 1429 h 1727"/>
                <a:gd name="T20" fmla="*/ 298 w 1886"/>
                <a:gd name="T21" fmla="*/ 1429 h 1727"/>
                <a:gd name="T22" fmla="*/ 298 w 1886"/>
                <a:gd name="T23" fmla="*/ 466 h 1727"/>
                <a:gd name="T24" fmla="*/ 466 w 1886"/>
                <a:gd name="T25" fmla="*/ 298 h 1727"/>
                <a:gd name="T26" fmla="*/ 1419 w 1886"/>
                <a:gd name="T27" fmla="*/ 298 h 1727"/>
                <a:gd name="T28" fmla="*/ 1588 w 1886"/>
                <a:gd name="T29" fmla="*/ 466 h 1727"/>
                <a:gd name="T30" fmla="*/ 1588 w 1886"/>
                <a:gd name="T31" fmla="*/ 1429 h 1727"/>
                <a:gd name="T32" fmla="*/ 1588 w 1886"/>
                <a:gd name="T33" fmla="*/ 1429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86" h="1727">
                  <a:moveTo>
                    <a:pt x="1419" y="0"/>
                  </a:moveTo>
                  <a:lnTo>
                    <a:pt x="466" y="0"/>
                  </a:lnTo>
                  <a:cubicBezTo>
                    <a:pt x="209" y="0"/>
                    <a:pt x="0" y="209"/>
                    <a:pt x="0" y="466"/>
                  </a:cubicBezTo>
                  <a:lnTo>
                    <a:pt x="0" y="1578"/>
                  </a:lnTo>
                  <a:cubicBezTo>
                    <a:pt x="0" y="1660"/>
                    <a:pt x="67" y="1727"/>
                    <a:pt x="149" y="1727"/>
                  </a:cubicBezTo>
                  <a:lnTo>
                    <a:pt x="1737" y="1727"/>
                  </a:lnTo>
                  <a:cubicBezTo>
                    <a:pt x="1819" y="1727"/>
                    <a:pt x="1886" y="1660"/>
                    <a:pt x="1886" y="1578"/>
                  </a:cubicBezTo>
                  <a:lnTo>
                    <a:pt x="1886" y="466"/>
                  </a:lnTo>
                  <a:cubicBezTo>
                    <a:pt x="1886" y="209"/>
                    <a:pt x="1677" y="0"/>
                    <a:pt x="1419" y="0"/>
                  </a:cubicBezTo>
                  <a:close/>
                  <a:moveTo>
                    <a:pt x="1588" y="1429"/>
                  </a:moveTo>
                  <a:lnTo>
                    <a:pt x="298" y="1429"/>
                  </a:lnTo>
                  <a:lnTo>
                    <a:pt x="298" y="466"/>
                  </a:lnTo>
                  <a:cubicBezTo>
                    <a:pt x="298" y="373"/>
                    <a:pt x="373" y="298"/>
                    <a:pt x="466" y="298"/>
                  </a:cubicBezTo>
                  <a:lnTo>
                    <a:pt x="1419" y="298"/>
                  </a:lnTo>
                  <a:cubicBezTo>
                    <a:pt x="1512" y="298"/>
                    <a:pt x="1588" y="373"/>
                    <a:pt x="1588" y="466"/>
                  </a:cubicBezTo>
                  <a:lnTo>
                    <a:pt x="1588" y="1429"/>
                  </a:lnTo>
                  <a:close/>
                  <a:moveTo>
                    <a:pt x="1588" y="14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226">
              <a:extLst>
                <a:ext uri="{FF2B5EF4-FFF2-40B4-BE49-F238E27FC236}">
                  <a16:creationId xmlns:a16="http://schemas.microsoft.com/office/drawing/2014/main" id="{E18D8D87-2B39-6580-5BD7-F76AEA7BDC75}"/>
                </a:ext>
              </a:extLst>
            </p:cNvPr>
            <p:cNvSpPr>
              <a:spLocks noEditPoints="1"/>
            </p:cNvSpPr>
            <p:nvPr/>
          </p:nvSpPr>
          <p:spPr bwMode="auto">
            <a:xfrm>
              <a:off x="1774825" y="2957513"/>
              <a:ext cx="74613" cy="60325"/>
            </a:xfrm>
            <a:custGeom>
              <a:avLst/>
              <a:gdLst>
                <a:gd name="T0" fmla="*/ 1120 w 1904"/>
                <a:gd name="T1" fmla="*/ 0 h 1568"/>
                <a:gd name="T2" fmla="*/ 23 w 1904"/>
                <a:gd name="T3" fmla="*/ 748 h 1568"/>
                <a:gd name="T4" fmla="*/ 167 w 1904"/>
                <a:gd name="T5" fmla="*/ 933 h 1568"/>
                <a:gd name="T6" fmla="*/ 350 w 1904"/>
                <a:gd name="T7" fmla="*/ 933 h 1568"/>
                <a:gd name="T8" fmla="*/ 1120 w 1904"/>
                <a:gd name="T9" fmla="*/ 1568 h 1568"/>
                <a:gd name="T10" fmla="*/ 1904 w 1904"/>
                <a:gd name="T11" fmla="*/ 784 h 1568"/>
                <a:gd name="T12" fmla="*/ 1120 w 1904"/>
                <a:gd name="T13" fmla="*/ 0 h 1568"/>
                <a:gd name="T14" fmla="*/ 1120 w 1904"/>
                <a:gd name="T15" fmla="*/ 1270 h 1568"/>
                <a:gd name="T16" fmla="*/ 657 w 1904"/>
                <a:gd name="T17" fmla="*/ 933 h 1568"/>
                <a:gd name="T18" fmla="*/ 1583 w 1904"/>
                <a:gd name="T19" fmla="*/ 933 h 1568"/>
                <a:gd name="T20" fmla="*/ 1120 w 1904"/>
                <a:gd name="T21" fmla="*/ 1270 h 1568"/>
                <a:gd name="T22" fmla="*/ 402 w 1904"/>
                <a:gd name="T23" fmla="*/ 635 h 1568"/>
                <a:gd name="T24" fmla="*/ 1120 w 1904"/>
                <a:gd name="T25" fmla="*/ 298 h 1568"/>
                <a:gd name="T26" fmla="*/ 1583 w 1904"/>
                <a:gd name="T27" fmla="*/ 635 h 1568"/>
                <a:gd name="T28" fmla="*/ 402 w 1904"/>
                <a:gd name="T29" fmla="*/ 635 h 1568"/>
                <a:gd name="T30" fmla="*/ 402 w 1904"/>
                <a:gd name="T31" fmla="*/ 635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04" h="1568">
                  <a:moveTo>
                    <a:pt x="1120" y="0"/>
                  </a:moveTo>
                  <a:cubicBezTo>
                    <a:pt x="400" y="0"/>
                    <a:pt x="87" y="489"/>
                    <a:pt x="23" y="748"/>
                  </a:cubicBezTo>
                  <a:cubicBezTo>
                    <a:pt x="0" y="840"/>
                    <a:pt x="72" y="933"/>
                    <a:pt x="167" y="933"/>
                  </a:cubicBezTo>
                  <a:lnTo>
                    <a:pt x="350" y="933"/>
                  </a:lnTo>
                  <a:cubicBezTo>
                    <a:pt x="420" y="1294"/>
                    <a:pt x="738" y="1568"/>
                    <a:pt x="1120" y="1568"/>
                  </a:cubicBezTo>
                  <a:cubicBezTo>
                    <a:pt x="1552" y="1568"/>
                    <a:pt x="1904" y="1216"/>
                    <a:pt x="1904" y="784"/>
                  </a:cubicBezTo>
                  <a:cubicBezTo>
                    <a:pt x="1904" y="352"/>
                    <a:pt x="1552" y="0"/>
                    <a:pt x="1120" y="0"/>
                  </a:cubicBezTo>
                  <a:close/>
                  <a:moveTo>
                    <a:pt x="1120" y="1270"/>
                  </a:moveTo>
                  <a:cubicBezTo>
                    <a:pt x="904" y="1270"/>
                    <a:pt x="720" y="1128"/>
                    <a:pt x="657" y="933"/>
                  </a:cubicBezTo>
                  <a:lnTo>
                    <a:pt x="1583" y="933"/>
                  </a:lnTo>
                  <a:cubicBezTo>
                    <a:pt x="1520" y="1128"/>
                    <a:pt x="1336" y="1270"/>
                    <a:pt x="1120" y="1270"/>
                  </a:cubicBezTo>
                  <a:close/>
                  <a:moveTo>
                    <a:pt x="402" y="635"/>
                  </a:moveTo>
                  <a:cubicBezTo>
                    <a:pt x="506" y="485"/>
                    <a:pt x="716" y="298"/>
                    <a:pt x="1120" y="298"/>
                  </a:cubicBezTo>
                  <a:cubicBezTo>
                    <a:pt x="1336" y="298"/>
                    <a:pt x="1520" y="440"/>
                    <a:pt x="1583" y="635"/>
                  </a:cubicBezTo>
                  <a:lnTo>
                    <a:pt x="402" y="635"/>
                  </a:lnTo>
                  <a:close/>
                  <a:moveTo>
                    <a:pt x="402"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227">
              <a:extLst>
                <a:ext uri="{FF2B5EF4-FFF2-40B4-BE49-F238E27FC236}">
                  <a16:creationId xmlns:a16="http://schemas.microsoft.com/office/drawing/2014/main" id="{8B2CD13C-4897-E5F4-C624-4621D310A921}"/>
                </a:ext>
              </a:extLst>
            </p:cNvPr>
            <p:cNvSpPr>
              <a:spLocks noEditPoints="1"/>
            </p:cNvSpPr>
            <p:nvPr/>
          </p:nvSpPr>
          <p:spPr bwMode="auto">
            <a:xfrm>
              <a:off x="1744663" y="3167063"/>
              <a:ext cx="147638" cy="11112"/>
            </a:xfrm>
            <a:custGeom>
              <a:avLst/>
              <a:gdLst>
                <a:gd name="T0" fmla="*/ 3643 w 3791"/>
                <a:gd name="T1" fmla="*/ 0 h 298"/>
                <a:gd name="T2" fmla="*/ 149 w 3791"/>
                <a:gd name="T3" fmla="*/ 0 h 298"/>
                <a:gd name="T4" fmla="*/ 0 w 3791"/>
                <a:gd name="T5" fmla="*/ 149 h 298"/>
                <a:gd name="T6" fmla="*/ 149 w 3791"/>
                <a:gd name="T7" fmla="*/ 298 h 298"/>
                <a:gd name="T8" fmla="*/ 3643 w 3791"/>
                <a:gd name="T9" fmla="*/ 298 h 298"/>
                <a:gd name="T10" fmla="*/ 3791 w 3791"/>
                <a:gd name="T11" fmla="*/ 149 h 298"/>
                <a:gd name="T12" fmla="*/ 3643 w 3791"/>
                <a:gd name="T13" fmla="*/ 0 h 298"/>
                <a:gd name="T14" fmla="*/ 3643 w 379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91" h="298">
                  <a:moveTo>
                    <a:pt x="3643" y="0"/>
                  </a:moveTo>
                  <a:lnTo>
                    <a:pt x="149" y="0"/>
                  </a:lnTo>
                  <a:cubicBezTo>
                    <a:pt x="67" y="0"/>
                    <a:pt x="0" y="67"/>
                    <a:pt x="0" y="149"/>
                  </a:cubicBezTo>
                  <a:cubicBezTo>
                    <a:pt x="0" y="231"/>
                    <a:pt x="67" y="298"/>
                    <a:pt x="149" y="298"/>
                  </a:cubicBezTo>
                  <a:lnTo>
                    <a:pt x="3643" y="298"/>
                  </a:lnTo>
                  <a:cubicBezTo>
                    <a:pt x="3725" y="298"/>
                    <a:pt x="3791" y="231"/>
                    <a:pt x="3791" y="149"/>
                  </a:cubicBezTo>
                  <a:cubicBezTo>
                    <a:pt x="3791" y="67"/>
                    <a:pt x="3725" y="0"/>
                    <a:pt x="3643" y="0"/>
                  </a:cubicBezTo>
                  <a:close/>
                  <a:moveTo>
                    <a:pt x="364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228">
              <a:extLst>
                <a:ext uri="{FF2B5EF4-FFF2-40B4-BE49-F238E27FC236}">
                  <a16:creationId xmlns:a16="http://schemas.microsoft.com/office/drawing/2014/main" id="{E0B2C982-91C5-D565-0F6D-25B10568DD49}"/>
                </a:ext>
              </a:extLst>
            </p:cNvPr>
            <p:cNvSpPr>
              <a:spLocks noEditPoints="1"/>
            </p:cNvSpPr>
            <p:nvPr/>
          </p:nvSpPr>
          <p:spPr bwMode="auto">
            <a:xfrm>
              <a:off x="1744663" y="3198813"/>
              <a:ext cx="49213" cy="11112"/>
            </a:xfrm>
            <a:custGeom>
              <a:avLst/>
              <a:gdLst>
                <a:gd name="T0" fmla="*/ 1102 w 1251"/>
                <a:gd name="T1" fmla="*/ 0 h 298"/>
                <a:gd name="T2" fmla="*/ 149 w 1251"/>
                <a:gd name="T3" fmla="*/ 0 h 298"/>
                <a:gd name="T4" fmla="*/ 0 w 1251"/>
                <a:gd name="T5" fmla="*/ 149 h 298"/>
                <a:gd name="T6" fmla="*/ 149 w 1251"/>
                <a:gd name="T7" fmla="*/ 298 h 298"/>
                <a:gd name="T8" fmla="*/ 1102 w 1251"/>
                <a:gd name="T9" fmla="*/ 298 h 298"/>
                <a:gd name="T10" fmla="*/ 1251 w 1251"/>
                <a:gd name="T11" fmla="*/ 149 h 298"/>
                <a:gd name="T12" fmla="*/ 1102 w 1251"/>
                <a:gd name="T13" fmla="*/ 0 h 298"/>
                <a:gd name="T14" fmla="*/ 1102 w 125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1" h="298">
                  <a:moveTo>
                    <a:pt x="1102" y="0"/>
                  </a:moveTo>
                  <a:lnTo>
                    <a:pt x="149" y="0"/>
                  </a:lnTo>
                  <a:cubicBezTo>
                    <a:pt x="67" y="0"/>
                    <a:pt x="0" y="67"/>
                    <a:pt x="0" y="149"/>
                  </a:cubicBezTo>
                  <a:cubicBezTo>
                    <a:pt x="0" y="231"/>
                    <a:pt x="67" y="298"/>
                    <a:pt x="149" y="298"/>
                  </a:cubicBezTo>
                  <a:lnTo>
                    <a:pt x="1102" y="298"/>
                  </a:lnTo>
                  <a:cubicBezTo>
                    <a:pt x="1184" y="298"/>
                    <a:pt x="1251" y="231"/>
                    <a:pt x="1251" y="149"/>
                  </a:cubicBezTo>
                  <a:cubicBezTo>
                    <a:pt x="1251" y="67"/>
                    <a:pt x="1184" y="0"/>
                    <a:pt x="1102" y="0"/>
                  </a:cubicBezTo>
                  <a:close/>
                  <a:moveTo>
                    <a:pt x="11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229">
              <a:extLst>
                <a:ext uri="{FF2B5EF4-FFF2-40B4-BE49-F238E27FC236}">
                  <a16:creationId xmlns:a16="http://schemas.microsoft.com/office/drawing/2014/main" id="{88818955-1D9A-B3FC-0492-A64227EC8ADA}"/>
                </a:ext>
              </a:extLst>
            </p:cNvPr>
            <p:cNvSpPr>
              <a:spLocks noEditPoints="1"/>
            </p:cNvSpPr>
            <p:nvPr/>
          </p:nvSpPr>
          <p:spPr bwMode="auto">
            <a:xfrm>
              <a:off x="1806575" y="3198813"/>
              <a:ext cx="49213" cy="11112"/>
            </a:xfrm>
            <a:custGeom>
              <a:avLst/>
              <a:gdLst>
                <a:gd name="T0" fmla="*/ 1102 w 1251"/>
                <a:gd name="T1" fmla="*/ 0 h 298"/>
                <a:gd name="T2" fmla="*/ 149 w 1251"/>
                <a:gd name="T3" fmla="*/ 0 h 298"/>
                <a:gd name="T4" fmla="*/ 0 w 1251"/>
                <a:gd name="T5" fmla="*/ 149 h 298"/>
                <a:gd name="T6" fmla="*/ 149 w 1251"/>
                <a:gd name="T7" fmla="*/ 298 h 298"/>
                <a:gd name="T8" fmla="*/ 1102 w 1251"/>
                <a:gd name="T9" fmla="*/ 298 h 298"/>
                <a:gd name="T10" fmla="*/ 1251 w 1251"/>
                <a:gd name="T11" fmla="*/ 149 h 298"/>
                <a:gd name="T12" fmla="*/ 1102 w 1251"/>
                <a:gd name="T13" fmla="*/ 0 h 298"/>
                <a:gd name="T14" fmla="*/ 1102 w 125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1" h="298">
                  <a:moveTo>
                    <a:pt x="1102" y="0"/>
                  </a:moveTo>
                  <a:lnTo>
                    <a:pt x="149" y="0"/>
                  </a:lnTo>
                  <a:cubicBezTo>
                    <a:pt x="67" y="0"/>
                    <a:pt x="0" y="67"/>
                    <a:pt x="0" y="149"/>
                  </a:cubicBezTo>
                  <a:cubicBezTo>
                    <a:pt x="0" y="231"/>
                    <a:pt x="67" y="298"/>
                    <a:pt x="149" y="298"/>
                  </a:cubicBezTo>
                  <a:lnTo>
                    <a:pt x="1102" y="298"/>
                  </a:lnTo>
                  <a:cubicBezTo>
                    <a:pt x="1184" y="298"/>
                    <a:pt x="1251" y="231"/>
                    <a:pt x="1251" y="149"/>
                  </a:cubicBezTo>
                  <a:cubicBezTo>
                    <a:pt x="1251" y="67"/>
                    <a:pt x="1184" y="0"/>
                    <a:pt x="1102" y="0"/>
                  </a:cubicBezTo>
                  <a:close/>
                  <a:moveTo>
                    <a:pt x="11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230">
              <a:extLst>
                <a:ext uri="{FF2B5EF4-FFF2-40B4-BE49-F238E27FC236}">
                  <a16:creationId xmlns:a16="http://schemas.microsoft.com/office/drawing/2014/main" id="{268EBF82-98FA-202F-21CA-B03042EEB5D2}"/>
                </a:ext>
              </a:extLst>
            </p:cNvPr>
            <p:cNvSpPr>
              <a:spLocks noEditPoints="1"/>
            </p:cNvSpPr>
            <p:nvPr/>
          </p:nvSpPr>
          <p:spPr bwMode="auto">
            <a:xfrm>
              <a:off x="1744663" y="3228975"/>
              <a:ext cx="98425" cy="11112"/>
            </a:xfrm>
            <a:custGeom>
              <a:avLst/>
              <a:gdLst>
                <a:gd name="T0" fmla="*/ 2372 w 2521"/>
                <a:gd name="T1" fmla="*/ 0 h 298"/>
                <a:gd name="T2" fmla="*/ 149 w 2521"/>
                <a:gd name="T3" fmla="*/ 0 h 298"/>
                <a:gd name="T4" fmla="*/ 0 w 2521"/>
                <a:gd name="T5" fmla="*/ 149 h 298"/>
                <a:gd name="T6" fmla="*/ 149 w 2521"/>
                <a:gd name="T7" fmla="*/ 298 h 298"/>
                <a:gd name="T8" fmla="*/ 2372 w 2521"/>
                <a:gd name="T9" fmla="*/ 298 h 298"/>
                <a:gd name="T10" fmla="*/ 2521 w 2521"/>
                <a:gd name="T11" fmla="*/ 149 h 298"/>
                <a:gd name="T12" fmla="*/ 2372 w 2521"/>
                <a:gd name="T13" fmla="*/ 0 h 298"/>
                <a:gd name="T14" fmla="*/ 2372 w 252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1" h="298">
                  <a:moveTo>
                    <a:pt x="2372" y="0"/>
                  </a:moveTo>
                  <a:lnTo>
                    <a:pt x="149" y="0"/>
                  </a:lnTo>
                  <a:cubicBezTo>
                    <a:pt x="67" y="0"/>
                    <a:pt x="0" y="67"/>
                    <a:pt x="0" y="149"/>
                  </a:cubicBezTo>
                  <a:cubicBezTo>
                    <a:pt x="0" y="231"/>
                    <a:pt x="67" y="298"/>
                    <a:pt x="149" y="298"/>
                  </a:cubicBezTo>
                  <a:lnTo>
                    <a:pt x="2372" y="298"/>
                  </a:lnTo>
                  <a:cubicBezTo>
                    <a:pt x="2455" y="298"/>
                    <a:pt x="2521" y="231"/>
                    <a:pt x="2521" y="149"/>
                  </a:cubicBezTo>
                  <a:cubicBezTo>
                    <a:pt x="2521" y="67"/>
                    <a:pt x="2455" y="0"/>
                    <a:pt x="2372" y="0"/>
                  </a:cubicBezTo>
                  <a:close/>
                  <a:moveTo>
                    <a:pt x="237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231">
              <a:extLst>
                <a:ext uri="{FF2B5EF4-FFF2-40B4-BE49-F238E27FC236}">
                  <a16:creationId xmlns:a16="http://schemas.microsoft.com/office/drawing/2014/main" id="{365471C2-4D22-04D8-2178-8FE55B2604D8}"/>
                </a:ext>
              </a:extLst>
            </p:cNvPr>
            <p:cNvSpPr>
              <a:spLocks noEditPoints="1"/>
            </p:cNvSpPr>
            <p:nvPr/>
          </p:nvSpPr>
          <p:spPr bwMode="auto">
            <a:xfrm>
              <a:off x="1855788" y="3228975"/>
              <a:ext cx="36513" cy="11112"/>
            </a:xfrm>
            <a:custGeom>
              <a:avLst/>
              <a:gdLst>
                <a:gd name="T0" fmla="*/ 784 w 933"/>
                <a:gd name="T1" fmla="*/ 0 h 298"/>
                <a:gd name="T2" fmla="*/ 148 w 933"/>
                <a:gd name="T3" fmla="*/ 0 h 298"/>
                <a:gd name="T4" fmla="*/ 0 w 933"/>
                <a:gd name="T5" fmla="*/ 149 h 298"/>
                <a:gd name="T6" fmla="*/ 148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8" y="0"/>
                  </a:lnTo>
                  <a:cubicBezTo>
                    <a:pt x="66" y="0"/>
                    <a:pt x="0" y="67"/>
                    <a:pt x="0" y="149"/>
                  </a:cubicBezTo>
                  <a:cubicBezTo>
                    <a:pt x="0" y="231"/>
                    <a:pt x="66" y="298"/>
                    <a:pt x="148" y="298"/>
                  </a:cubicBezTo>
                  <a:lnTo>
                    <a:pt x="784" y="298"/>
                  </a:lnTo>
                  <a:cubicBezTo>
                    <a:pt x="866" y="298"/>
                    <a:pt x="933" y="231"/>
                    <a:pt x="933" y="149"/>
                  </a:cubicBezTo>
                  <a:cubicBezTo>
                    <a:pt x="933" y="67"/>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Freeform 232">
              <a:extLst>
                <a:ext uri="{FF2B5EF4-FFF2-40B4-BE49-F238E27FC236}">
                  <a16:creationId xmlns:a16="http://schemas.microsoft.com/office/drawing/2014/main" id="{33885224-93F6-DEEC-8C9C-1E4AD9334A36}"/>
                </a:ext>
              </a:extLst>
            </p:cNvPr>
            <p:cNvSpPr>
              <a:spLocks noEditPoints="1"/>
            </p:cNvSpPr>
            <p:nvPr/>
          </p:nvSpPr>
          <p:spPr bwMode="auto">
            <a:xfrm>
              <a:off x="1868488" y="3198813"/>
              <a:ext cx="23813" cy="11112"/>
            </a:xfrm>
            <a:custGeom>
              <a:avLst/>
              <a:gdLst>
                <a:gd name="T0" fmla="*/ 467 w 615"/>
                <a:gd name="T1" fmla="*/ 0 h 298"/>
                <a:gd name="T2" fmla="*/ 149 w 615"/>
                <a:gd name="T3" fmla="*/ 0 h 298"/>
                <a:gd name="T4" fmla="*/ 0 w 615"/>
                <a:gd name="T5" fmla="*/ 149 h 298"/>
                <a:gd name="T6" fmla="*/ 149 w 615"/>
                <a:gd name="T7" fmla="*/ 298 h 298"/>
                <a:gd name="T8" fmla="*/ 467 w 615"/>
                <a:gd name="T9" fmla="*/ 298 h 298"/>
                <a:gd name="T10" fmla="*/ 615 w 615"/>
                <a:gd name="T11" fmla="*/ 149 h 298"/>
                <a:gd name="T12" fmla="*/ 467 w 615"/>
                <a:gd name="T13" fmla="*/ 0 h 298"/>
                <a:gd name="T14" fmla="*/ 467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7" y="0"/>
                  </a:moveTo>
                  <a:lnTo>
                    <a:pt x="149" y="0"/>
                  </a:lnTo>
                  <a:cubicBezTo>
                    <a:pt x="67" y="0"/>
                    <a:pt x="0" y="67"/>
                    <a:pt x="0" y="149"/>
                  </a:cubicBezTo>
                  <a:cubicBezTo>
                    <a:pt x="0" y="231"/>
                    <a:pt x="67" y="298"/>
                    <a:pt x="149" y="298"/>
                  </a:cubicBezTo>
                  <a:lnTo>
                    <a:pt x="467" y="298"/>
                  </a:lnTo>
                  <a:cubicBezTo>
                    <a:pt x="549" y="298"/>
                    <a:pt x="615" y="231"/>
                    <a:pt x="615" y="149"/>
                  </a:cubicBezTo>
                  <a:cubicBezTo>
                    <a:pt x="615" y="67"/>
                    <a:pt x="549" y="0"/>
                    <a:pt x="467" y="0"/>
                  </a:cubicBezTo>
                  <a:close/>
                  <a:moveTo>
                    <a:pt x="46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233">
              <a:extLst>
                <a:ext uri="{FF2B5EF4-FFF2-40B4-BE49-F238E27FC236}">
                  <a16:creationId xmlns:a16="http://schemas.microsoft.com/office/drawing/2014/main" id="{B239D962-E995-52B7-83E2-1CDA959CFD6B}"/>
                </a:ext>
              </a:extLst>
            </p:cNvPr>
            <p:cNvSpPr>
              <a:spLocks noEditPoints="1"/>
            </p:cNvSpPr>
            <p:nvPr/>
          </p:nvSpPr>
          <p:spPr bwMode="auto">
            <a:xfrm>
              <a:off x="1689100" y="2895600"/>
              <a:ext cx="258763" cy="258762"/>
            </a:xfrm>
            <a:custGeom>
              <a:avLst/>
              <a:gdLst>
                <a:gd name="T0" fmla="*/ 6501 w 6650"/>
                <a:gd name="T1" fmla="*/ 3335 h 6650"/>
                <a:gd name="T2" fmla="*/ 6332 w 6650"/>
                <a:gd name="T3" fmla="*/ 3335 h 6650"/>
                <a:gd name="T4" fmla="*/ 6332 w 6650"/>
                <a:gd name="T5" fmla="*/ 3325 h 6650"/>
                <a:gd name="T6" fmla="*/ 3474 w 6650"/>
                <a:gd name="T7" fmla="*/ 321 h 6650"/>
                <a:gd name="T8" fmla="*/ 3474 w 6650"/>
                <a:gd name="T9" fmla="*/ 149 h 6650"/>
                <a:gd name="T10" fmla="*/ 3325 w 6650"/>
                <a:gd name="T11" fmla="*/ 0 h 6650"/>
                <a:gd name="T12" fmla="*/ 3176 w 6650"/>
                <a:gd name="T13" fmla="*/ 149 h 6650"/>
                <a:gd name="T14" fmla="*/ 3176 w 6650"/>
                <a:gd name="T15" fmla="*/ 321 h 6650"/>
                <a:gd name="T16" fmla="*/ 318 w 6650"/>
                <a:gd name="T17" fmla="*/ 3325 h 6650"/>
                <a:gd name="T18" fmla="*/ 318 w 6650"/>
                <a:gd name="T19" fmla="*/ 3335 h 6650"/>
                <a:gd name="T20" fmla="*/ 149 w 6650"/>
                <a:gd name="T21" fmla="*/ 3335 h 6650"/>
                <a:gd name="T22" fmla="*/ 0 w 6650"/>
                <a:gd name="T23" fmla="*/ 3484 h 6650"/>
                <a:gd name="T24" fmla="*/ 149 w 6650"/>
                <a:gd name="T25" fmla="*/ 3632 h 6650"/>
                <a:gd name="T26" fmla="*/ 333 w 6650"/>
                <a:gd name="T27" fmla="*/ 3632 h 6650"/>
                <a:gd name="T28" fmla="*/ 3176 w 6650"/>
                <a:gd name="T29" fmla="*/ 6328 h 6650"/>
                <a:gd name="T30" fmla="*/ 3176 w 6650"/>
                <a:gd name="T31" fmla="*/ 6501 h 6650"/>
                <a:gd name="T32" fmla="*/ 3325 w 6650"/>
                <a:gd name="T33" fmla="*/ 6650 h 6650"/>
                <a:gd name="T34" fmla="*/ 3474 w 6650"/>
                <a:gd name="T35" fmla="*/ 6501 h 6650"/>
                <a:gd name="T36" fmla="*/ 3474 w 6650"/>
                <a:gd name="T37" fmla="*/ 6328 h 6650"/>
                <a:gd name="T38" fmla="*/ 6316 w 6650"/>
                <a:gd name="T39" fmla="*/ 3632 h 6650"/>
                <a:gd name="T40" fmla="*/ 6501 w 6650"/>
                <a:gd name="T41" fmla="*/ 3632 h 6650"/>
                <a:gd name="T42" fmla="*/ 6650 w 6650"/>
                <a:gd name="T43" fmla="*/ 3484 h 6650"/>
                <a:gd name="T44" fmla="*/ 6501 w 6650"/>
                <a:gd name="T45" fmla="*/ 3335 h 6650"/>
                <a:gd name="T46" fmla="*/ 6034 w 6650"/>
                <a:gd name="T47" fmla="*/ 3335 h 6650"/>
                <a:gd name="T48" fmla="*/ 6024 w 6650"/>
                <a:gd name="T49" fmla="*/ 3335 h 6650"/>
                <a:gd name="T50" fmla="*/ 5876 w 6650"/>
                <a:gd name="T51" fmla="*/ 3484 h 6650"/>
                <a:gd name="T52" fmla="*/ 6017 w 6650"/>
                <a:gd name="T53" fmla="*/ 3632 h 6650"/>
                <a:gd name="T54" fmla="*/ 3474 w 6650"/>
                <a:gd name="T55" fmla="*/ 6030 h 6650"/>
                <a:gd name="T56" fmla="*/ 3474 w 6650"/>
                <a:gd name="T57" fmla="*/ 6024 h 6650"/>
                <a:gd name="T58" fmla="*/ 3325 w 6650"/>
                <a:gd name="T59" fmla="*/ 5875 h 6650"/>
                <a:gd name="T60" fmla="*/ 3176 w 6650"/>
                <a:gd name="T61" fmla="*/ 6024 h 6650"/>
                <a:gd name="T62" fmla="*/ 3176 w 6650"/>
                <a:gd name="T63" fmla="*/ 6030 h 6650"/>
                <a:gd name="T64" fmla="*/ 633 w 6650"/>
                <a:gd name="T65" fmla="*/ 3632 h 6650"/>
                <a:gd name="T66" fmla="*/ 774 w 6650"/>
                <a:gd name="T67" fmla="*/ 3484 h 6650"/>
                <a:gd name="T68" fmla="*/ 625 w 6650"/>
                <a:gd name="T69" fmla="*/ 3335 h 6650"/>
                <a:gd name="T70" fmla="*/ 616 w 6650"/>
                <a:gd name="T71" fmla="*/ 3335 h 6650"/>
                <a:gd name="T72" fmla="*/ 615 w 6650"/>
                <a:gd name="T73" fmla="*/ 3325 h 6650"/>
                <a:gd name="T74" fmla="*/ 3176 w 6650"/>
                <a:gd name="T75" fmla="*/ 620 h 6650"/>
                <a:gd name="T76" fmla="*/ 3176 w 6650"/>
                <a:gd name="T77" fmla="*/ 625 h 6650"/>
                <a:gd name="T78" fmla="*/ 3325 w 6650"/>
                <a:gd name="T79" fmla="*/ 774 h 6650"/>
                <a:gd name="T80" fmla="*/ 3474 w 6650"/>
                <a:gd name="T81" fmla="*/ 625 h 6650"/>
                <a:gd name="T82" fmla="*/ 3474 w 6650"/>
                <a:gd name="T83" fmla="*/ 620 h 6650"/>
                <a:gd name="T84" fmla="*/ 6034 w 6650"/>
                <a:gd name="T85" fmla="*/ 3325 h 6650"/>
                <a:gd name="T86" fmla="*/ 6034 w 6650"/>
                <a:gd name="T87" fmla="*/ 3335 h 6650"/>
                <a:gd name="T88" fmla="*/ 6034 w 6650"/>
                <a:gd name="T89" fmla="*/ 3335 h 6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50" h="6650">
                  <a:moveTo>
                    <a:pt x="6501" y="3335"/>
                  </a:moveTo>
                  <a:lnTo>
                    <a:pt x="6332" y="3335"/>
                  </a:lnTo>
                  <a:cubicBezTo>
                    <a:pt x="6332" y="3331"/>
                    <a:pt x="6332" y="3328"/>
                    <a:pt x="6332" y="3325"/>
                  </a:cubicBezTo>
                  <a:cubicBezTo>
                    <a:pt x="6332" y="1717"/>
                    <a:pt x="5063" y="399"/>
                    <a:pt x="3474" y="321"/>
                  </a:cubicBezTo>
                  <a:lnTo>
                    <a:pt x="3474" y="149"/>
                  </a:lnTo>
                  <a:cubicBezTo>
                    <a:pt x="3474" y="67"/>
                    <a:pt x="3407" y="0"/>
                    <a:pt x="3325" y="0"/>
                  </a:cubicBezTo>
                  <a:cubicBezTo>
                    <a:pt x="3243" y="0"/>
                    <a:pt x="3176" y="67"/>
                    <a:pt x="3176" y="149"/>
                  </a:cubicBezTo>
                  <a:lnTo>
                    <a:pt x="3176" y="321"/>
                  </a:lnTo>
                  <a:cubicBezTo>
                    <a:pt x="1587" y="399"/>
                    <a:pt x="318" y="1717"/>
                    <a:pt x="318" y="3325"/>
                  </a:cubicBezTo>
                  <a:cubicBezTo>
                    <a:pt x="318" y="3328"/>
                    <a:pt x="318" y="3331"/>
                    <a:pt x="318" y="3335"/>
                  </a:cubicBezTo>
                  <a:lnTo>
                    <a:pt x="149" y="3335"/>
                  </a:lnTo>
                  <a:cubicBezTo>
                    <a:pt x="67" y="3335"/>
                    <a:pt x="0" y="3401"/>
                    <a:pt x="0" y="3484"/>
                  </a:cubicBezTo>
                  <a:cubicBezTo>
                    <a:pt x="0" y="3566"/>
                    <a:pt x="67" y="3632"/>
                    <a:pt x="149" y="3632"/>
                  </a:cubicBezTo>
                  <a:lnTo>
                    <a:pt x="333" y="3632"/>
                  </a:lnTo>
                  <a:cubicBezTo>
                    <a:pt x="483" y="5098"/>
                    <a:pt x="1689" y="6255"/>
                    <a:pt x="3176" y="6328"/>
                  </a:cubicBezTo>
                  <a:lnTo>
                    <a:pt x="3176" y="6501"/>
                  </a:lnTo>
                  <a:cubicBezTo>
                    <a:pt x="3176" y="6583"/>
                    <a:pt x="3243" y="6650"/>
                    <a:pt x="3325" y="6650"/>
                  </a:cubicBezTo>
                  <a:cubicBezTo>
                    <a:pt x="3407" y="6650"/>
                    <a:pt x="3474" y="6583"/>
                    <a:pt x="3474" y="6501"/>
                  </a:cubicBezTo>
                  <a:lnTo>
                    <a:pt x="3474" y="6328"/>
                  </a:lnTo>
                  <a:cubicBezTo>
                    <a:pt x="4960" y="6255"/>
                    <a:pt x="6167" y="5098"/>
                    <a:pt x="6316" y="3632"/>
                  </a:cubicBezTo>
                  <a:lnTo>
                    <a:pt x="6501" y="3632"/>
                  </a:lnTo>
                  <a:cubicBezTo>
                    <a:pt x="6583" y="3632"/>
                    <a:pt x="6650" y="3566"/>
                    <a:pt x="6650" y="3484"/>
                  </a:cubicBezTo>
                  <a:cubicBezTo>
                    <a:pt x="6650" y="3401"/>
                    <a:pt x="6583" y="3335"/>
                    <a:pt x="6501" y="3335"/>
                  </a:cubicBezTo>
                  <a:close/>
                  <a:moveTo>
                    <a:pt x="6034" y="3335"/>
                  </a:moveTo>
                  <a:lnTo>
                    <a:pt x="6024" y="3335"/>
                  </a:lnTo>
                  <a:cubicBezTo>
                    <a:pt x="5942" y="3335"/>
                    <a:pt x="5876" y="3401"/>
                    <a:pt x="5876" y="3484"/>
                  </a:cubicBezTo>
                  <a:cubicBezTo>
                    <a:pt x="5876" y="3563"/>
                    <a:pt x="5938" y="3628"/>
                    <a:pt x="6017" y="3632"/>
                  </a:cubicBezTo>
                  <a:cubicBezTo>
                    <a:pt x="5869" y="4933"/>
                    <a:pt x="4796" y="5958"/>
                    <a:pt x="3474" y="6030"/>
                  </a:cubicBezTo>
                  <a:lnTo>
                    <a:pt x="3474" y="6024"/>
                  </a:lnTo>
                  <a:cubicBezTo>
                    <a:pt x="3474" y="5942"/>
                    <a:pt x="3407" y="5875"/>
                    <a:pt x="3325" y="5875"/>
                  </a:cubicBezTo>
                  <a:cubicBezTo>
                    <a:pt x="3243" y="5875"/>
                    <a:pt x="3176" y="5942"/>
                    <a:pt x="3176" y="6024"/>
                  </a:cubicBezTo>
                  <a:lnTo>
                    <a:pt x="3176" y="6030"/>
                  </a:lnTo>
                  <a:cubicBezTo>
                    <a:pt x="1854" y="5958"/>
                    <a:pt x="781" y="4933"/>
                    <a:pt x="633" y="3632"/>
                  </a:cubicBezTo>
                  <a:cubicBezTo>
                    <a:pt x="712" y="3628"/>
                    <a:pt x="774" y="3563"/>
                    <a:pt x="774" y="3484"/>
                  </a:cubicBezTo>
                  <a:cubicBezTo>
                    <a:pt x="774" y="3401"/>
                    <a:pt x="708" y="3335"/>
                    <a:pt x="625" y="3335"/>
                  </a:cubicBezTo>
                  <a:lnTo>
                    <a:pt x="616" y="3335"/>
                  </a:lnTo>
                  <a:cubicBezTo>
                    <a:pt x="616" y="3331"/>
                    <a:pt x="615" y="3328"/>
                    <a:pt x="615" y="3325"/>
                  </a:cubicBezTo>
                  <a:cubicBezTo>
                    <a:pt x="615" y="1881"/>
                    <a:pt x="1751" y="697"/>
                    <a:pt x="3176" y="620"/>
                  </a:cubicBezTo>
                  <a:lnTo>
                    <a:pt x="3176" y="625"/>
                  </a:lnTo>
                  <a:cubicBezTo>
                    <a:pt x="3176" y="708"/>
                    <a:pt x="3243" y="774"/>
                    <a:pt x="3325" y="774"/>
                  </a:cubicBezTo>
                  <a:cubicBezTo>
                    <a:pt x="3407" y="774"/>
                    <a:pt x="3474" y="708"/>
                    <a:pt x="3474" y="625"/>
                  </a:cubicBezTo>
                  <a:lnTo>
                    <a:pt x="3474" y="620"/>
                  </a:lnTo>
                  <a:cubicBezTo>
                    <a:pt x="4899" y="697"/>
                    <a:pt x="6034" y="1881"/>
                    <a:pt x="6034" y="3325"/>
                  </a:cubicBezTo>
                  <a:cubicBezTo>
                    <a:pt x="6034" y="3328"/>
                    <a:pt x="6034" y="3331"/>
                    <a:pt x="6034" y="3335"/>
                  </a:cubicBezTo>
                  <a:close/>
                  <a:moveTo>
                    <a:pt x="6034" y="33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234">
              <a:extLst>
                <a:ext uri="{FF2B5EF4-FFF2-40B4-BE49-F238E27FC236}">
                  <a16:creationId xmlns:a16="http://schemas.microsoft.com/office/drawing/2014/main" id="{9C71F96E-35F0-2304-9751-B41ADD1DFCA0}"/>
                </a:ext>
              </a:extLst>
            </p:cNvPr>
            <p:cNvSpPr>
              <a:spLocks noEditPoints="1"/>
            </p:cNvSpPr>
            <p:nvPr/>
          </p:nvSpPr>
          <p:spPr bwMode="auto">
            <a:xfrm>
              <a:off x="1727200" y="2932113"/>
              <a:ext cx="184150" cy="185737"/>
            </a:xfrm>
            <a:custGeom>
              <a:avLst/>
              <a:gdLst>
                <a:gd name="T0" fmla="*/ 2372 w 4744"/>
                <a:gd name="T1" fmla="*/ 0 h 4744"/>
                <a:gd name="T2" fmla="*/ 0 w 4744"/>
                <a:gd name="T3" fmla="*/ 2372 h 4744"/>
                <a:gd name="T4" fmla="*/ 2372 w 4744"/>
                <a:gd name="T5" fmla="*/ 4744 h 4744"/>
                <a:gd name="T6" fmla="*/ 4744 w 4744"/>
                <a:gd name="T7" fmla="*/ 2372 h 4744"/>
                <a:gd name="T8" fmla="*/ 2372 w 4744"/>
                <a:gd name="T9" fmla="*/ 0 h 4744"/>
                <a:gd name="T10" fmla="*/ 2372 w 4744"/>
                <a:gd name="T11" fmla="*/ 4446 h 4744"/>
                <a:gd name="T12" fmla="*/ 298 w 4744"/>
                <a:gd name="T13" fmla="*/ 2372 h 4744"/>
                <a:gd name="T14" fmla="*/ 2372 w 4744"/>
                <a:gd name="T15" fmla="*/ 297 h 4744"/>
                <a:gd name="T16" fmla="*/ 4446 w 4744"/>
                <a:gd name="T17" fmla="*/ 2372 h 4744"/>
                <a:gd name="T18" fmla="*/ 2372 w 4744"/>
                <a:gd name="T19" fmla="*/ 4446 h 4744"/>
                <a:gd name="T20" fmla="*/ 2372 w 4744"/>
                <a:gd name="T21" fmla="*/ 4446 h 4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44" h="4744">
                  <a:moveTo>
                    <a:pt x="2372" y="0"/>
                  </a:moveTo>
                  <a:cubicBezTo>
                    <a:pt x="1064" y="0"/>
                    <a:pt x="0" y="1064"/>
                    <a:pt x="0" y="2372"/>
                  </a:cubicBezTo>
                  <a:cubicBezTo>
                    <a:pt x="0" y="3680"/>
                    <a:pt x="1064" y="4744"/>
                    <a:pt x="2372" y="4744"/>
                  </a:cubicBezTo>
                  <a:cubicBezTo>
                    <a:pt x="3680" y="4744"/>
                    <a:pt x="4744" y="3680"/>
                    <a:pt x="4744" y="2372"/>
                  </a:cubicBezTo>
                  <a:cubicBezTo>
                    <a:pt x="4744" y="1064"/>
                    <a:pt x="3680" y="0"/>
                    <a:pt x="2372" y="0"/>
                  </a:cubicBezTo>
                  <a:close/>
                  <a:moveTo>
                    <a:pt x="2372" y="4446"/>
                  </a:moveTo>
                  <a:cubicBezTo>
                    <a:pt x="1228" y="4446"/>
                    <a:pt x="298" y="3516"/>
                    <a:pt x="298" y="2372"/>
                  </a:cubicBezTo>
                  <a:cubicBezTo>
                    <a:pt x="298" y="1228"/>
                    <a:pt x="1228" y="297"/>
                    <a:pt x="2372" y="297"/>
                  </a:cubicBezTo>
                  <a:cubicBezTo>
                    <a:pt x="3516" y="297"/>
                    <a:pt x="4446" y="1228"/>
                    <a:pt x="4446" y="2372"/>
                  </a:cubicBezTo>
                  <a:cubicBezTo>
                    <a:pt x="4446" y="3516"/>
                    <a:pt x="3516" y="4446"/>
                    <a:pt x="2372" y="4446"/>
                  </a:cubicBezTo>
                  <a:close/>
                  <a:moveTo>
                    <a:pt x="2372" y="444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3" name="Grupo 422">
            <a:extLst>
              <a:ext uri="{FF2B5EF4-FFF2-40B4-BE49-F238E27FC236}">
                <a16:creationId xmlns:a16="http://schemas.microsoft.com/office/drawing/2014/main" id="{8A38960D-335E-3658-DBE5-A8E0ADF906D1}"/>
              </a:ext>
            </a:extLst>
          </p:cNvPr>
          <p:cNvGrpSpPr/>
          <p:nvPr/>
        </p:nvGrpSpPr>
        <p:grpSpPr>
          <a:xfrm>
            <a:off x="7786688" y="2263775"/>
            <a:ext cx="393700" cy="384175"/>
            <a:chOff x="7786688" y="2263775"/>
            <a:chExt cx="393700" cy="384175"/>
          </a:xfrm>
          <a:solidFill>
            <a:schemeClr val="tx1"/>
          </a:solidFill>
        </p:grpSpPr>
        <p:sp>
          <p:nvSpPr>
            <p:cNvPr id="39" name="Freeform 235">
              <a:extLst>
                <a:ext uri="{FF2B5EF4-FFF2-40B4-BE49-F238E27FC236}">
                  <a16:creationId xmlns:a16="http://schemas.microsoft.com/office/drawing/2014/main" id="{44F5D10D-F860-CE5C-8652-8DE0CC73BBFC}"/>
                </a:ext>
              </a:extLst>
            </p:cNvPr>
            <p:cNvSpPr>
              <a:spLocks noEditPoints="1"/>
            </p:cNvSpPr>
            <p:nvPr/>
          </p:nvSpPr>
          <p:spPr bwMode="auto">
            <a:xfrm>
              <a:off x="7786688" y="2263775"/>
              <a:ext cx="393700" cy="384175"/>
            </a:xfrm>
            <a:custGeom>
              <a:avLst/>
              <a:gdLst>
                <a:gd name="T0" fmla="*/ 9995 w 10143"/>
                <a:gd name="T1" fmla="*/ 2958 h 9872"/>
                <a:gd name="T2" fmla="*/ 9846 w 10143"/>
                <a:gd name="T3" fmla="*/ 3107 h 9872"/>
                <a:gd name="T4" fmla="*/ 9846 w 10143"/>
                <a:gd name="T5" fmla="*/ 5389 h 9872"/>
                <a:gd name="T6" fmla="*/ 8724 w 10143"/>
                <a:gd name="T7" fmla="*/ 6511 h 9872"/>
                <a:gd name="T8" fmla="*/ 7613 w 10143"/>
                <a:gd name="T9" fmla="*/ 6511 h 9872"/>
                <a:gd name="T10" fmla="*/ 7464 w 10143"/>
                <a:gd name="T11" fmla="*/ 6660 h 9872"/>
                <a:gd name="T12" fmla="*/ 7464 w 10143"/>
                <a:gd name="T13" fmla="*/ 7571 h 9872"/>
                <a:gd name="T14" fmla="*/ 6448 w 10143"/>
                <a:gd name="T15" fmla="*/ 6554 h 9872"/>
                <a:gd name="T16" fmla="*/ 6342 w 10143"/>
                <a:gd name="T17" fmla="*/ 6511 h 9872"/>
                <a:gd name="T18" fmla="*/ 5013 w 10143"/>
                <a:gd name="T19" fmla="*/ 6511 h 9872"/>
                <a:gd name="T20" fmla="*/ 2680 w 10143"/>
                <a:gd name="T21" fmla="*/ 4609 h 9872"/>
                <a:gd name="T22" fmla="*/ 2680 w 10143"/>
                <a:gd name="T23" fmla="*/ 1419 h 9872"/>
                <a:gd name="T24" fmla="*/ 3802 w 10143"/>
                <a:gd name="T25" fmla="*/ 298 h 9872"/>
                <a:gd name="T26" fmla="*/ 8724 w 10143"/>
                <a:gd name="T27" fmla="*/ 298 h 9872"/>
                <a:gd name="T28" fmla="*/ 9846 w 10143"/>
                <a:gd name="T29" fmla="*/ 1419 h 9872"/>
                <a:gd name="T30" fmla="*/ 9846 w 10143"/>
                <a:gd name="T31" fmla="*/ 2392 h 9872"/>
                <a:gd name="T32" fmla="*/ 9995 w 10143"/>
                <a:gd name="T33" fmla="*/ 2541 h 9872"/>
                <a:gd name="T34" fmla="*/ 10143 w 10143"/>
                <a:gd name="T35" fmla="*/ 2392 h 9872"/>
                <a:gd name="T36" fmla="*/ 10143 w 10143"/>
                <a:gd name="T37" fmla="*/ 1419 h 9872"/>
                <a:gd name="T38" fmla="*/ 8724 w 10143"/>
                <a:gd name="T39" fmla="*/ 0 h 9872"/>
                <a:gd name="T40" fmla="*/ 3802 w 10143"/>
                <a:gd name="T41" fmla="*/ 0 h 9872"/>
                <a:gd name="T42" fmla="*/ 2382 w 10143"/>
                <a:gd name="T43" fmla="*/ 1419 h 9872"/>
                <a:gd name="T44" fmla="*/ 2382 w 10143"/>
                <a:gd name="T45" fmla="*/ 4609 h 9872"/>
                <a:gd name="T46" fmla="*/ 0 w 10143"/>
                <a:gd name="T47" fmla="*/ 6977 h 9872"/>
                <a:gd name="T48" fmla="*/ 696 w 10143"/>
                <a:gd name="T49" fmla="*/ 8611 h 9872"/>
                <a:gd name="T50" fmla="*/ 327 w 10143"/>
                <a:gd name="T51" fmla="*/ 9626 h 9872"/>
                <a:gd name="T52" fmla="*/ 538 w 10143"/>
                <a:gd name="T53" fmla="*/ 9807 h 9872"/>
                <a:gd name="T54" fmla="*/ 1650 w 10143"/>
                <a:gd name="T55" fmla="*/ 9201 h 9872"/>
                <a:gd name="T56" fmla="*/ 2531 w 10143"/>
                <a:gd name="T57" fmla="*/ 9349 h 9872"/>
                <a:gd name="T58" fmla="*/ 5062 w 10143"/>
                <a:gd name="T59" fmla="*/ 6977 h 9872"/>
                <a:gd name="T60" fmla="*/ 5056 w 10143"/>
                <a:gd name="T61" fmla="*/ 6809 h 9872"/>
                <a:gd name="T62" fmla="*/ 6281 w 10143"/>
                <a:gd name="T63" fmla="*/ 6809 h 9872"/>
                <a:gd name="T64" fmla="*/ 7507 w 10143"/>
                <a:gd name="T65" fmla="*/ 8035 h 9872"/>
                <a:gd name="T66" fmla="*/ 7762 w 10143"/>
                <a:gd name="T67" fmla="*/ 7930 h 9872"/>
                <a:gd name="T68" fmla="*/ 7762 w 10143"/>
                <a:gd name="T69" fmla="*/ 6809 h 9872"/>
                <a:gd name="T70" fmla="*/ 8724 w 10143"/>
                <a:gd name="T71" fmla="*/ 6809 h 9872"/>
                <a:gd name="T72" fmla="*/ 10143 w 10143"/>
                <a:gd name="T73" fmla="*/ 5389 h 9872"/>
                <a:gd name="T74" fmla="*/ 10143 w 10143"/>
                <a:gd name="T75" fmla="*/ 3107 h 9872"/>
                <a:gd name="T76" fmla="*/ 9995 w 10143"/>
                <a:gd name="T77" fmla="*/ 2958 h 9872"/>
                <a:gd name="T78" fmla="*/ 2531 w 10143"/>
                <a:gd name="T79" fmla="*/ 9052 h 9872"/>
                <a:gd name="T80" fmla="*/ 1690 w 10143"/>
                <a:gd name="T81" fmla="*/ 8899 h 9872"/>
                <a:gd name="T82" fmla="*/ 1566 w 10143"/>
                <a:gd name="T83" fmla="*/ 8908 h 9872"/>
                <a:gd name="T84" fmla="*/ 741 w 10143"/>
                <a:gd name="T85" fmla="*/ 9357 h 9872"/>
                <a:gd name="T86" fmla="*/ 1009 w 10143"/>
                <a:gd name="T87" fmla="*/ 8621 h 9872"/>
                <a:gd name="T88" fmla="*/ 970 w 10143"/>
                <a:gd name="T89" fmla="*/ 8460 h 9872"/>
                <a:gd name="T90" fmla="*/ 298 w 10143"/>
                <a:gd name="T91" fmla="*/ 6977 h 9872"/>
                <a:gd name="T92" fmla="*/ 2531 w 10143"/>
                <a:gd name="T93" fmla="*/ 4903 h 9872"/>
                <a:gd name="T94" fmla="*/ 4764 w 10143"/>
                <a:gd name="T95" fmla="*/ 6977 h 9872"/>
                <a:gd name="T96" fmla="*/ 2531 w 10143"/>
                <a:gd name="T97" fmla="*/ 9052 h 9872"/>
                <a:gd name="T98" fmla="*/ 2531 w 10143"/>
                <a:gd name="T99" fmla="*/ 9052 h 9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43" h="9872">
                  <a:moveTo>
                    <a:pt x="9995" y="2958"/>
                  </a:moveTo>
                  <a:cubicBezTo>
                    <a:pt x="9912" y="2958"/>
                    <a:pt x="9846" y="3024"/>
                    <a:pt x="9846" y="3107"/>
                  </a:cubicBezTo>
                  <a:lnTo>
                    <a:pt x="9846" y="5389"/>
                  </a:lnTo>
                  <a:cubicBezTo>
                    <a:pt x="9846" y="6008"/>
                    <a:pt x="9343" y="6511"/>
                    <a:pt x="8724" y="6511"/>
                  </a:cubicBezTo>
                  <a:lnTo>
                    <a:pt x="7613" y="6511"/>
                  </a:lnTo>
                  <a:cubicBezTo>
                    <a:pt x="7530" y="6511"/>
                    <a:pt x="7464" y="6578"/>
                    <a:pt x="7464" y="6660"/>
                  </a:cubicBezTo>
                  <a:lnTo>
                    <a:pt x="7464" y="7571"/>
                  </a:lnTo>
                  <a:lnTo>
                    <a:pt x="6448" y="6554"/>
                  </a:lnTo>
                  <a:cubicBezTo>
                    <a:pt x="6420" y="6527"/>
                    <a:pt x="6382" y="6511"/>
                    <a:pt x="6342" y="6511"/>
                  </a:cubicBezTo>
                  <a:lnTo>
                    <a:pt x="5013" y="6511"/>
                  </a:lnTo>
                  <a:cubicBezTo>
                    <a:pt x="4790" y="5470"/>
                    <a:pt x="3839" y="4673"/>
                    <a:pt x="2680" y="4609"/>
                  </a:cubicBezTo>
                  <a:lnTo>
                    <a:pt x="2680" y="1419"/>
                  </a:lnTo>
                  <a:cubicBezTo>
                    <a:pt x="2680" y="801"/>
                    <a:pt x="3183" y="298"/>
                    <a:pt x="3802" y="298"/>
                  </a:cubicBezTo>
                  <a:lnTo>
                    <a:pt x="8724" y="298"/>
                  </a:lnTo>
                  <a:cubicBezTo>
                    <a:pt x="9343" y="298"/>
                    <a:pt x="9846" y="801"/>
                    <a:pt x="9846" y="1419"/>
                  </a:cubicBezTo>
                  <a:lnTo>
                    <a:pt x="9846" y="2392"/>
                  </a:lnTo>
                  <a:cubicBezTo>
                    <a:pt x="9846" y="2474"/>
                    <a:pt x="9912" y="2541"/>
                    <a:pt x="9995" y="2541"/>
                  </a:cubicBezTo>
                  <a:cubicBezTo>
                    <a:pt x="10077" y="2541"/>
                    <a:pt x="10143" y="2474"/>
                    <a:pt x="10143" y="2392"/>
                  </a:cubicBezTo>
                  <a:lnTo>
                    <a:pt x="10143" y="1419"/>
                  </a:lnTo>
                  <a:cubicBezTo>
                    <a:pt x="10143" y="637"/>
                    <a:pt x="9507" y="0"/>
                    <a:pt x="8724" y="0"/>
                  </a:cubicBezTo>
                  <a:lnTo>
                    <a:pt x="3802" y="0"/>
                  </a:lnTo>
                  <a:cubicBezTo>
                    <a:pt x="3019" y="0"/>
                    <a:pt x="2382" y="637"/>
                    <a:pt x="2382" y="1419"/>
                  </a:cubicBezTo>
                  <a:lnTo>
                    <a:pt x="2382" y="4609"/>
                  </a:lnTo>
                  <a:cubicBezTo>
                    <a:pt x="1056" y="4682"/>
                    <a:pt x="0" y="5716"/>
                    <a:pt x="0" y="6977"/>
                  </a:cubicBezTo>
                  <a:cubicBezTo>
                    <a:pt x="0" y="7592"/>
                    <a:pt x="247" y="8168"/>
                    <a:pt x="696" y="8611"/>
                  </a:cubicBezTo>
                  <a:lnTo>
                    <a:pt x="327" y="9626"/>
                  </a:lnTo>
                  <a:cubicBezTo>
                    <a:pt x="281" y="9752"/>
                    <a:pt x="420" y="9872"/>
                    <a:pt x="538" y="9807"/>
                  </a:cubicBezTo>
                  <a:lnTo>
                    <a:pt x="1650" y="9201"/>
                  </a:lnTo>
                  <a:cubicBezTo>
                    <a:pt x="1931" y="9300"/>
                    <a:pt x="2228" y="9349"/>
                    <a:pt x="2531" y="9349"/>
                  </a:cubicBezTo>
                  <a:cubicBezTo>
                    <a:pt x="3927" y="9349"/>
                    <a:pt x="5062" y="8285"/>
                    <a:pt x="5062" y="6977"/>
                  </a:cubicBezTo>
                  <a:cubicBezTo>
                    <a:pt x="5062" y="6921"/>
                    <a:pt x="5060" y="6864"/>
                    <a:pt x="5056" y="6809"/>
                  </a:cubicBezTo>
                  <a:lnTo>
                    <a:pt x="6281" y="6809"/>
                  </a:lnTo>
                  <a:lnTo>
                    <a:pt x="7507" y="8035"/>
                  </a:lnTo>
                  <a:cubicBezTo>
                    <a:pt x="7599" y="8127"/>
                    <a:pt x="7762" y="8060"/>
                    <a:pt x="7762" y="7930"/>
                  </a:cubicBezTo>
                  <a:lnTo>
                    <a:pt x="7762" y="6809"/>
                  </a:lnTo>
                  <a:lnTo>
                    <a:pt x="8724" y="6809"/>
                  </a:lnTo>
                  <a:cubicBezTo>
                    <a:pt x="9507" y="6809"/>
                    <a:pt x="10143" y="6172"/>
                    <a:pt x="10143" y="5389"/>
                  </a:cubicBezTo>
                  <a:lnTo>
                    <a:pt x="10143" y="3107"/>
                  </a:lnTo>
                  <a:cubicBezTo>
                    <a:pt x="10143" y="3024"/>
                    <a:pt x="10077" y="2958"/>
                    <a:pt x="9995" y="2958"/>
                  </a:cubicBezTo>
                  <a:close/>
                  <a:moveTo>
                    <a:pt x="2531" y="9052"/>
                  </a:moveTo>
                  <a:cubicBezTo>
                    <a:pt x="2240" y="9052"/>
                    <a:pt x="1957" y="9000"/>
                    <a:pt x="1690" y="8899"/>
                  </a:cubicBezTo>
                  <a:cubicBezTo>
                    <a:pt x="1649" y="8884"/>
                    <a:pt x="1604" y="8887"/>
                    <a:pt x="1566" y="8908"/>
                  </a:cubicBezTo>
                  <a:lnTo>
                    <a:pt x="741" y="9357"/>
                  </a:lnTo>
                  <a:lnTo>
                    <a:pt x="1009" y="8621"/>
                  </a:lnTo>
                  <a:cubicBezTo>
                    <a:pt x="1030" y="8564"/>
                    <a:pt x="1014" y="8500"/>
                    <a:pt x="970" y="8460"/>
                  </a:cubicBezTo>
                  <a:cubicBezTo>
                    <a:pt x="537" y="8066"/>
                    <a:pt x="298" y="7539"/>
                    <a:pt x="298" y="6977"/>
                  </a:cubicBezTo>
                  <a:cubicBezTo>
                    <a:pt x="298" y="5834"/>
                    <a:pt x="1300" y="4903"/>
                    <a:pt x="2531" y="4903"/>
                  </a:cubicBezTo>
                  <a:cubicBezTo>
                    <a:pt x="3762" y="4903"/>
                    <a:pt x="4764" y="5834"/>
                    <a:pt x="4764" y="6977"/>
                  </a:cubicBezTo>
                  <a:cubicBezTo>
                    <a:pt x="4764" y="8121"/>
                    <a:pt x="3762" y="9052"/>
                    <a:pt x="2531" y="9052"/>
                  </a:cubicBezTo>
                  <a:close/>
                  <a:moveTo>
                    <a:pt x="2531" y="905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236">
              <a:extLst>
                <a:ext uri="{FF2B5EF4-FFF2-40B4-BE49-F238E27FC236}">
                  <a16:creationId xmlns:a16="http://schemas.microsoft.com/office/drawing/2014/main" id="{B1B1D654-DE9E-7522-E5D2-C75840784DB1}"/>
                </a:ext>
              </a:extLst>
            </p:cNvPr>
            <p:cNvSpPr>
              <a:spLocks noEditPoints="1"/>
            </p:cNvSpPr>
            <p:nvPr/>
          </p:nvSpPr>
          <p:spPr bwMode="auto">
            <a:xfrm>
              <a:off x="7959725" y="2287588"/>
              <a:ext cx="147638" cy="215900"/>
            </a:xfrm>
            <a:custGeom>
              <a:avLst/>
              <a:gdLst>
                <a:gd name="T0" fmla="*/ 3791 w 3791"/>
                <a:gd name="T1" fmla="*/ 1896 h 5538"/>
                <a:gd name="T2" fmla="*/ 1895 w 3791"/>
                <a:gd name="T3" fmla="*/ 0 h 5538"/>
                <a:gd name="T4" fmla="*/ 0 w 3791"/>
                <a:gd name="T5" fmla="*/ 1896 h 5538"/>
                <a:gd name="T6" fmla="*/ 952 w 3791"/>
                <a:gd name="T7" fmla="*/ 3541 h 5538"/>
                <a:gd name="T8" fmla="*/ 952 w 3791"/>
                <a:gd name="T9" fmla="*/ 3970 h 5538"/>
                <a:gd name="T10" fmla="*/ 784 w 3791"/>
                <a:gd name="T11" fmla="*/ 3970 h 5538"/>
                <a:gd name="T12" fmla="*/ 635 w 3791"/>
                <a:gd name="T13" fmla="*/ 4119 h 5538"/>
                <a:gd name="T14" fmla="*/ 635 w 3791"/>
                <a:gd name="T15" fmla="*/ 4913 h 5538"/>
                <a:gd name="T16" fmla="*/ 1260 w 3791"/>
                <a:gd name="T17" fmla="*/ 5538 h 5538"/>
                <a:gd name="T18" fmla="*/ 2530 w 3791"/>
                <a:gd name="T19" fmla="*/ 5538 h 5538"/>
                <a:gd name="T20" fmla="*/ 3156 w 3791"/>
                <a:gd name="T21" fmla="*/ 4913 h 5538"/>
                <a:gd name="T22" fmla="*/ 3156 w 3791"/>
                <a:gd name="T23" fmla="*/ 4119 h 5538"/>
                <a:gd name="T24" fmla="*/ 3007 w 3791"/>
                <a:gd name="T25" fmla="*/ 3970 h 5538"/>
                <a:gd name="T26" fmla="*/ 2838 w 3791"/>
                <a:gd name="T27" fmla="*/ 3970 h 5538"/>
                <a:gd name="T28" fmla="*/ 2838 w 3791"/>
                <a:gd name="T29" fmla="*/ 3541 h 5538"/>
                <a:gd name="T30" fmla="*/ 3791 w 3791"/>
                <a:gd name="T31" fmla="*/ 1896 h 5538"/>
                <a:gd name="T32" fmla="*/ 2858 w 3791"/>
                <a:gd name="T33" fmla="*/ 4913 h 5538"/>
                <a:gd name="T34" fmla="*/ 2530 w 3791"/>
                <a:gd name="T35" fmla="*/ 5241 h 5538"/>
                <a:gd name="T36" fmla="*/ 1260 w 3791"/>
                <a:gd name="T37" fmla="*/ 5241 h 5538"/>
                <a:gd name="T38" fmla="*/ 933 w 3791"/>
                <a:gd name="T39" fmla="*/ 4913 h 5538"/>
                <a:gd name="T40" fmla="*/ 933 w 3791"/>
                <a:gd name="T41" fmla="*/ 4903 h 5538"/>
                <a:gd name="T42" fmla="*/ 2858 w 3791"/>
                <a:gd name="T43" fmla="*/ 4903 h 5538"/>
                <a:gd name="T44" fmla="*/ 2858 w 3791"/>
                <a:gd name="T45" fmla="*/ 4913 h 5538"/>
                <a:gd name="T46" fmla="*/ 2858 w 3791"/>
                <a:gd name="T47" fmla="*/ 4268 h 5538"/>
                <a:gd name="T48" fmla="*/ 2858 w 3791"/>
                <a:gd name="T49" fmla="*/ 4605 h 5538"/>
                <a:gd name="T50" fmla="*/ 933 w 3791"/>
                <a:gd name="T51" fmla="*/ 4605 h 5538"/>
                <a:gd name="T52" fmla="*/ 933 w 3791"/>
                <a:gd name="T53" fmla="*/ 4268 h 5538"/>
                <a:gd name="T54" fmla="*/ 2858 w 3791"/>
                <a:gd name="T55" fmla="*/ 4268 h 5538"/>
                <a:gd name="T56" fmla="*/ 2621 w 3791"/>
                <a:gd name="T57" fmla="*/ 3320 h 5538"/>
                <a:gd name="T58" fmla="*/ 2540 w 3791"/>
                <a:gd name="T59" fmla="*/ 3452 h 5538"/>
                <a:gd name="T60" fmla="*/ 2540 w 3791"/>
                <a:gd name="T61" fmla="*/ 3970 h 5538"/>
                <a:gd name="T62" fmla="*/ 2044 w 3791"/>
                <a:gd name="T63" fmla="*/ 3970 h 5538"/>
                <a:gd name="T64" fmla="*/ 2044 w 3791"/>
                <a:gd name="T65" fmla="*/ 3960 h 5538"/>
                <a:gd name="T66" fmla="*/ 2044 w 3791"/>
                <a:gd name="T67" fmla="*/ 2362 h 5538"/>
                <a:gd name="T68" fmla="*/ 2848 w 3791"/>
                <a:gd name="T69" fmla="*/ 2362 h 5538"/>
                <a:gd name="T70" fmla="*/ 2997 w 3791"/>
                <a:gd name="T71" fmla="*/ 2214 h 5538"/>
                <a:gd name="T72" fmla="*/ 2997 w 3791"/>
                <a:gd name="T73" fmla="*/ 1896 h 5538"/>
                <a:gd name="T74" fmla="*/ 2848 w 3791"/>
                <a:gd name="T75" fmla="*/ 1747 h 5538"/>
                <a:gd name="T76" fmla="*/ 2699 w 3791"/>
                <a:gd name="T77" fmla="*/ 1896 h 5538"/>
                <a:gd name="T78" fmla="*/ 2699 w 3791"/>
                <a:gd name="T79" fmla="*/ 2065 h 5538"/>
                <a:gd name="T80" fmla="*/ 1091 w 3791"/>
                <a:gd name="T81" fmla="*/ 2065 h 5538"/>
                <a:gd name="T82" fmla="*/ 1091 w 3791"/>
                <a:gd name="T83" fmla="*/ 1896 h 5538"/>
                <a:gd name="T84" fmla="*/ 942 w 3791"/>
                <a:gd name="T85" fmla="*/ 1747 h 5538"/>
                <a:gd name="T86" fmla="*/ 794 w 3791"/>
                <a:gd name="T87" fmla="*/ 1896 h 5538"/>
                <a:gd name="T88" fmla="*/ 794 w 3791"/>
                <a:gd name="T89" fmla="*/ 2214 h 5538"/>
                <a:gd name="T90" fmla="*/ 942 w 3791"/>
                <a:gd name="T91" fmla="*/ 2362 h 5538"/>
                <a:gd name="T92" fmla="*/ 1746 w 3791"/>
                <a:gd name="T93" fmla="*/ 2362 h 5538"/>
                <a:gd name="T94" fmla="*/ 1746 w 3791"/>
                <a:gd name="T95" fmla="*/ 3960 h 5538"/>
                <a:gd name="T96" fmla="*/ 1747 w 3791"/>
                <a:gd name="T97" fmla="*/ 3970 h 5538"/>
                <a:gd name="T98" fmla="*/ 1250 w 3791"/>
                <a:gd name="T99" fmla="*/ 3970 h 5538"/>
                <a:gd name="T100" fmla="*/ 1250 w 3791"/>
                <a:gd name="T101" fmla="*/ 3452 h 5538"/>
                <a:gd name="T102" fmla="*/ 1169 w 3791"/>
                <a:gd name="T103" fmla="*/ 3320 h 5538"/>
                <a:gd name="T104" fmla="*/ 297 w 3791"/>
                <a:gd name="T105" fmla="*/ 1896 h 5538"/>
                <a:gd name="T106" fmla="*/ 1895 w 3791"/>
                <a:gd name="T107" fmla="*/ 298 h 5538"/>
                <a:gd name="T108" fmla="*/ 3493 w 3791"/>
                <a:gd name="T109" fmla="*/ 1896 h 5538"/>
                <a:gd name="T110" fmla="*/ 2621 w 3791"/>
                <a:gd name="T111" fmla="*/ 3320 h 5538"/>
                <a:gd name="T112" fmla="*/ 2621 w 3791"/>
                <a:gd name="T113" fmla="*/ 3320 h 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91" h="5538">
                  <a:moveTo>
                    <a:pt x="3791" y="1896"/>
                  </a:moveTo>
                  <a:cubicBezTo>
                    <a:pt x="3791" y="851"/>
                    <a:pt x="2940" y="0"/>
                    <a:pt x="1895" y="0"/>
                  </a:cubicBezTo>
                  <a:cubicBezTo>
                    <a:pt x="850" y="0"/>
                    <a:pt x="0" y="851"/>
                    <a:pt x="0" y="1896"/>
                  </a:cubicBezTo>
                  <a:cubicBezTo>
                    <a:pt x="0" y="2581"/>
                    <a:pt x="362" y="3203"/>
                    <a:pt x="952" y="3541"/>
                  </a:cubicBezTo>
                  <a:lnTo>
                    <a:pt x="952" y="3970"/>
                  </a:lnTo>
                  <a:lnTo>
                    <a:pt x="784" y="3970"/>
                  </a:lnTo>
                  <a:cubicBezTo>
                    <a:pt x="701" y="3970"/>
                    <a:pt x="635" y="4037"/>
                    <a:pt x="635" y="4119"/>
                  </a:cubicBezTo>
                  <a:lnTo>
                    <a:pt x="635" y="4913"/>
                  </a:lnTo>
                  <a:cubicBezTo>
                    <a:pt x="635" y="5258"/>
                    <a:pt x="915" y="5538"/>
                    <a:pt x="1260" y="5538"/>
                  </a:cubicBezTo>
                  <a:lnTo>
                    <a:pt x="2530" y="5538"/>
                  </a:lnTo>
                  <a:cubicBezTo>
                    <a:pt x="2875" y="5538"/>
                    <a:pt x="3156" y="5258"/>
                    <a:pt x="3156" y="4913"/>
                  </a:cubicBezTo>
                  <a:lnTo>
                    <a:pt x="3156" y="4119"/>
                  </a:lnTo>
                  <a:cubicBezTo>
                    <a:pt x="3156" y="4037"/>
                    <a:pt x="3089" y="3970"/>
                    <a:pt x="3007" y="3970"/>
                  </a:cubicBezTo>
                  <a:lnTo>
                    <a:pt x="2838" y="3970"/>
                  </a:lnTo>
                  <a:lnTo>
                    <a:pt x="2838" y="3541"/>
                  </a:lnTo>
                  <a:cubicBezTo>
                    <a:pt x="3428" y="3203"/>
                    <a:pt x="3791" y="2581"/>
                    <a:pt x="3791" y="1896"/>
                  </a:cubicBezTo>
                  <a:close/>
                  <a:moveTo>
                    <a:pt x="2858" y="4913"/>
                  </a:moveTo>
                  <a:cubicBezTo>
                    <a:pt x="2858" y="5094"/>
                    <a:pt x="2711" y="5241"/>
                    <a:pt x="2530" y="5241"/>
                  </a:cubicBezTo>
                  <a:lnTo>
                    <a:pt x="1260" y="5241"/>
                  </a:lnTo>
                  <a:cubicBezTo>
                    <a:pt x="1079" y="5241"/>
                    <a:pt x="933" y="5094"/>
                    <a:pt x="933" y="4913"/>
                  </a:cubicBezTo>
                  <a:lnTo>
                    <a:pt x="933" y="4903"/>
                  </a:lnTo>
                  <a:lnTo>
                    <a:pt x="2858" y="4903"/>
                  </a:lnTo>
                  <a:lnTo>
                    <a:pt x="2858" y="4913"/>
                  </a:lnTo>
                  <a:close/>
                  <a:moveTo>
                    <a:pt x="2858" y="4268"/>
                  </a:moveTo>
                  <a:lnTo>
                    <a:pt x="2858" y="4605"/>
                  </a:lnTo>
                  <a:lnTo>
                    <a:pt x="933" y="4605"/>
                  </a:lnTo>
                  <a:lnTo>
                    <a:pt x="933" y="4268"/>
                  </a:lnTo>
                  <a:lnTo>
                    <a:pt x="2858" y="4268"/>
                  </a:lnTo>
                  <a:close/>
                  <a:moveTo>
                    <a:pt x="2621" y="3320"/>
                  </a:moveTo>
                  <a:cubicBezTo>
                    <a:pt x="2572" y="3345"/>
                    <a:pt x="2540" y="3396"/>
                    <a:pt x="2540" y="3452"/>
                  </a:cubicBezTo>
                  <a:lnTo>
                    <a:pt x="2540" y="3970"/>
                  </a:lnTo>
                  <a:lnTo>
                    <a:pt x="2044" y="3970"/>
                  </a:lnTo>
                  <a:cubicBezTo>
                    <a:pt x="2044" y="3967"/>
                    <a:pt x="2044" y="3964"/>
                    <a:pt x="2044" y="3960"/>
                  </a:cubicBezTo>
                  <a:lnTo>
                    <a:pt x="2044" y="2362"/>
                  </a:lnTo>
                  <a:lnTo>
                    <a:pt x="2848" y="2362"/>
                  </a:lnTo>
                  <a:cubicBezTo>
                    <a:pt x="2930" y="2362"/>
                    <a:pt x="2997" y="2296"/>
                    <a:pt x="2997" y="2214"/>
                  </a:cubicBezTo>
                  <a:lnTo>
                    <a:pt x="2997" y="1896"/>
                  </a:lnTo>
                  <a:cubicBezTo>
                    <a:pt x="2997" y="1814"/>
                    <a:pt x="2930" y="1747"/>
                    <a:pt x="2848" y="1747"/>
                  </a:cubicBezTo>
                  <a:cubicBezTo>
                    <a:pt x="2766" y="1747"/>
                    <a:pt x="2699" y="1814"/>
                    <a:pt x="2699" y="1896"/>
                  </a:cubicBezTo>
                  <a:lnTo>
                    <a:pt x="2699" y="2065"/>
                  </a:lnTo>
                  <a:lnTo>
                    <a:pt x="1091" y="2065"/>
                  </a:lnTo>
                  <a:lnTo>
                    <a:pt x="1091" y="1896"/>
                  </a:lnTo>
                  <a:cubicBezTo>
                    <a:pt x="1091" y="1814"/>
                    <a:pt x="1025" y="1747"/>
                    <a:pt x="942" y="1747"/>
                  </a:cubicBezTo>
                  <a:cubicBezTo>
                    <a:pt x="860" y="1747"/>
                    <a:pt x="794" y="1814"/>
                    <a:pt x="794" y="1896"/>
                  </a:cubicBezTo>
                  <a:lnTo>
                    <a:pt x="794" y="2214"/>
                  </a:lnTo>
                  <a:cubicBezTo>
                    <a:pt x="794" y="2296"/>
                    <a:pt x="860" y="2362"/>
                    <a:pt x="942" y="2362"/>
                  </a:cubicBezTo>
                  <a:lnTo>
                    <a:pt x="1746" y="2362"/>
                  </a:lnTo>
                  <a:lnTo>
                    <a:pt x="1746" y="3960"/>
                  </a:lnTo>
                  <a:cubicBezTo>
                    <a:pt x="1746" y="3964"/>
                    <a:pt x="1747" y="3967"/>
                    <a:pt x="1747" y="3970"/>
                  </a:cubicBezTo>
                  <a:lnTo>
                    <a:pt x="1250" y="3970"/>
                  </a:lnTo>
                  <a:lnTo>
                    <a:pt x="1250" y="3452"/>
                  </a:lnTo>
                  <a:cubicBezTo>
                    <a:pt x="1250" y="3396"/>
                    <a:pt x="1219" y="3345"/>
                    <a:pt x="1169" y="3320"/>
                  </a:cubicBezTo>
                  <a:cubicBezTo>
                    <a:pt x="631" y="3045"/>
                    <a:pt x="297" y="2499"/>
                    <a:pt x="297" y="1896"/>
                  </a:cubicBezTo>
                  <a:cubicBezTo>
                    <a:pt x="297" y="1015"/>
                    <a:pt x="1014" y="298"/>
                    <a:pt x="1895" y="298"/>
                  </a:cubicBezTo>
                  <a:cubicBezTo>
                    <a:pt x="2776" y="298"/>
                    <a:pt x="3493" y="1015"/>
                    <a:pt x="3493" y="1896"/>
                  </a:cubicBezTo>
                  <a:cubicBezTo>
                    <a:pt x="3493" y="2499"/>
                    <a:pt x="3159" y="3045"/>
                    <a:pt x="2621" y="3320"/>
                  </a:cubicBezTo>
                  <a:close/>
                  <a:moveTo>
                    <a:pt x="2621" y="33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237">
              <a:extLst>
                <a:ext uri="{FF2B5EF4-FFF2-40B4-BE49-F238E27FC236}">
                  <a16:creationId xmlns:a16="http://schemas.microsoft.com/office/drawing/2014/main" id="{80267F64-3DCB-F77F-2AC9-6FB4E4610487}"/>
                </a:ext>
              </a:extLst>
            </p:cNvPr>
            <p:cNvSpPr>
              <a:spLocks noEditPoints="1"/>
            </p:cNvSpPr>
            <p:nvPr/>
          </p:nvSpPr>
          <p:spPr bwMode="auto">
            <a:xfrm>
              <a:off x="7854950" y="2466975"/>
              <a:ext cx="60325" cy="134937"/>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5 w 1568"/>
                <a:gd name="T21" fmla="*/ 1886 h 3474"/>
                <a:gd name="T22" fmla="*/ 864 w 1568"/>
                <a:gd name="T23" fmla="*/ 1886 h 3474"/>
                <a:gd name="T24" fmla="*/ 1270 w 1568"/>
                <a:gd name="T25" fmla="*/ 2293 h 3474"/>
                <a:gd name="T26" fmla="*/ 864 w 1568"/>
                <a:gd name="T27" fmla="*/ 2700 h 3474"/>
                <a:gd name="T28" fmla="*/ 625 w 1568"/>
                <a:gd name="T29" fmla="*/ 2700 h 3474"/>
                <a:gd name="T30" fmla="*/ 298 w 1568"/>
                <a:gd name="T31" fmla="*/ 2372 h 3474"/>
                <a:gd name="T32" fmla="*/ 149 w 1568"/>
                <a:gd name="T33" fmla="*/ 2224 h 3474"/>
                <a:gd name="T34" fmla="*/ 0 w 1568"/>
                <a:gd name="T35" fmla="*/ 2372 h 3474"/>
                <a:gd name="T36" fmla="*/ 625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4 w 1568"/>
                <a:gd name="T51" fmla="*/ 1588 h 3474"/>
                <a:gd name="T52" fmla="*/ 705 w 1568"/>
                <a:gd name="T53" fmla="*/ 1588 h 3474"/>
                <a:gd name="T54" fmla="*/ 298 w 1568"/>
                <a:gd name="T55" fmla="*/ 1181 h 3474"/>
                <a:gd name="T56" fmla="*/ 705 w 1568"/>
                <a:gd name="T57" fmla="*/ 775 h 3474"/>
                <a:gd name="T58" fmla="*/ 943 w 1568"/>
                <a:gd name="T59" fmla="*/ 775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2" y="1410"/>
                    <a:pt x="1568" y="1343"/>
                    <a:pt x="1568" y="1261"/>
                  </a:cubicBezTo>
                  <a:lnTo>
                    <a:pt x="1568" y="1102"/>
                  </a:lnTo>
                  <a:cubicBezTo>
                    <a:pt x="1568" y="757"/>
                    <a:pt x="1288"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5" y="1886"/>
                  </a:cubicBezTo>
                  <a:lnTo>
                    <a:pt x="864" y="1886"/>
                  </a:lnTo>
                  <a:cubicBezTo>
                    <a:pt x="1088" y="1886"/>
                    <a:pt x="1270" y="2069"/>
                    <a:pt x="1270" y="2293"/>
                  </a:cubicBezTo>
                  <a:cubicBezTo>
                    <a:pt x="1270" y="2517"/>
                    <a:pt x="1088" y="2700"/>
                    <a:pt x="864" y="2700"/>
                  </a:cubicBezTo>
                  <a:lnTo>
                    <a:pt x="625" y="2700"/>
                  </a:lnTo>
                  <a:cubicBezTo>
                    <a:pt x="445" y="2700"/>
                    <a:pt x="298" y="2553"/>
                    <a:pt x="298" y="2372"/>
                  </a:cubicBezTo>
                  <a:cubicBezTo>
                    <a:pt x="298" y="2290"/>
                    <a:pt x="231" y="2224"/>
                    <a:pt x="149" y="2224"/>
                  </a:cubicBezTo>
                  <a:cubicBezTo>
                    <a:pt x="67" y="2224"/>
                    <a:pt x="0" y="2290"/>
                    <a:pt x="0" y="2372"/>
                  </a:cubicBezTo>
                  <a:cubicBezTo>
                    <a:pt x="0" y="2717"/>
                    <a:pt x="281" y="2998"/>
                    <a:pt x="625" y="2998"/>
                  </a:cubicBezTo>
                  <a:lnTo>
                    <a:pt x="635" y="2998"/>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5"/>
                    <a:pt x="1252" y="1588"/>
                    <a:pt x="864" y="1588"/>
                  </a:cubicBezTo>
                  <a:lnTo>
                    <a:pt x="705" y="1588"/>
                  </a:lnTo>
                  <a:cubicBezTo>
                    <a:pt x="480" y="1588"/>
                    <a:pt x="298" y="1406"/>
                    <a:pt x="298" y="1181"/>
                  </a:cubicBezTo>
                  <a:cubicBezTo>
                    <a:pt x="298" y="957"/>
                    <a:pt x="480" y="775"/>
                    <a:pt x="705" y="775"/>
                  </a:cubicBezTo>
                  <a:lnTo>
                    <a:pt x="943" y="775"/>
                  </a:lnTo>
                  <a:cubicBezTo>
                    <a:pt x="1124" y="775"/>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1" name="Grupo 420">
            <a:extLst>
              <a:ext uri="{FF2B5EF4-FFF2-40B4-BE49-F238E27FC236}">
                <a16:creationId xmlns:a16="http://schemas.microsoft.com/office/drawing/2014/main" id="{7E1AB631-1C82-1305-7C0F-BC651427EBDD}"/>
              </a:ext>
            </a:extLst>
          </p:cNvPr>
          <p:cNvGrpSpPr/>
          <p:nvPr/>
        </p:nvGrpSpPr>
        <p:grpSpPr>
          <a:xfrm>
            <a:off x="6221413" y="2257425"/>
            <a:ext cx="393700" cy="395287"/>
            <a:chOff x="6221413" y="2257425"/>
            <a:chExt cx="393700" cy="395287"/>
          </a:xfrm>
          <a:solidFill>
            <a:schemeClr val="tx1"/>
          </a:solidFill>
        </p:grpSpPr>
        <p:sp>
          <p:nvSpPr>
            <p:cNvPr id="42" name="Freeform 238">
              <a:extLst>
                <a:ext uri="{FF2B5EF4-FFF2-40B4-BE49-F238E27FC236}">
                  <a16:creationId xmlns:a16="http://schemas.microsoft.com/office/drawing/2014/main" id="{10E915F8-6200-D33B-D335-4382583864FD}"/>
                </a:ext>
              </a:extLst>
            </p:cNvPr>
            <p:cNvSpPr>
              <a:spLocks noEditPoints="1"/>
            </p:cNvSpPr>
            <p:nvPr/>
          </p:nvSpPr>
          <p:spPr bwMode="auto">
            <a:xfrm>
              <a:off x="6221413" y="2257425"/>
              <a:ext cx="393700" cy="395287"/>
            </a:xfrm>
            <a:custGeom>
              <a:avLst/>
              <a:gdLst>
                <a:gd name="T0" fmla="*/ 9994 w 10143"/>
                <a:gd name="T1" fmla="*/ 3956 h 10143"/>
                <a:gd name="T2" fmla="*/ 10143 w 10143"/>
                <a:gd name="T3" fmla="*/ 3807 h 10143"/>
                <a:gd name="T4" fmla="*/ 10143 w 10143"/>
                <a:gd name="T5" fmla="*/ 149 h 10143"/>
                <a:gd name="T6" fmla="*/ 9994 w 10143"/>
                <a:gd name="T7" fmla="*/ 0 h 10143"/>
                <a:gd name="T8" fmla="*/ 2372 w 10143"/>
                <a:gd name="T9" fmla="*/ 0 h 10143"/>
                <a:gd name="T10" fmla="*/ 2223 w 10143"/>
                <a:gd name="T11" fmla="*/ 149 h 10143"/>
                <a:gd name="T12" fmla="*/ 2223 w 10143"/>
                <a:gd name="T13" fmla="*/ 6352 h 10143"/>
                <a:gd name="T14" fmla="*/ 1419 w 10143"/>
                <a:gd name="T15" fmla="*/ 6352 h 10143"/>
                <a:gd name="T16" fmla="*/ 635 w 10143"/>
                <a:gd name="T17" fmla="*/ 7136 h 10143"/>
                <a:gd name="T18" fmla="*/ 635 w 10143"/>
                <a:gd name="T19" fmla="*/ 8575 h 10143"/>
                <a:gd name="T20" fmla="*/ 148 w 10143"/>
                <a:gd name="T21" fmla="*/ 8575 h 10143"/>
                <a:gd name="T22" fmla="*/ 0 w 10143"/>
                <a:gd name="T23" fmla="*/ 8724 h 10143"/>
                <a:gd name="T24" fmla="*/ 0 w 10143"/>
                <a:gd name="T25" fmla="*/ 9359 h 10143"/>
                <a:gd name="T26" fmla="*/ 784 w 10143"/>
                <a:gd name="T27" fmla="*/ 10143 h 10143"/>
                <a:gd name="T28" fmla="*/ 6183 w 10143"/>
                <a:gd name="T29" fmla="*/ 10143 h 10143"/>
                <a:gd name="T30" fmla="*/ 6967 w 10143"/>
                <a:gd name="T31" fmla="*/ 9359 h 10143"/>
                <a:gd name="T32" fmla="*/ 6967 w 10143"/>
                <a:gd name="T33" fmla="*/ 8714 h 10143"/>
                <a:gd name="T34" fmla="*/ 9041 w 10143"/>
                <a:gd name="T35" fmla="*/ 8714 h 10143"/>
                <a:gd name="T36" fmla="*/ 10143 w 10143"/>
                <a:gd name="T37" fmla="*/ 7612 h 10143"/>
                <a:gd name="T38" fmla="*/ 10143 w 10143"/>
                <a:gd name="T39" fmla="*/ 4522 h 10143"/>
                <a:gd name="T40" fmla="*/ 9994 w 10143"/>
                <a:gd name="T41" fmla="*/ 4373 h 10143"/>
                <a:gd name="T42" fmla="*/ 9845 w 10143"/>
                <a:gd name="T43" fmla="*/ 4522 h 10143"/>
                <a:gd name="T44" fmla="*/ 9845 w 10143"/>
                <a:gd name="T45" fmla="*/ 7612 h 10143"/>
                <a:gd name="T46" fmla="*/ 9041 w 10143"/>
                <a:gd name="T47" fmla="*/ 8416 h 10143"/>
                <a:gd name="T48" fmla="*/ 8237 w 10143"/>
                <a:gd name="T49" fmla="*/ 7612 h 10143"/>
                <a:gd name="T50" fmla="*/ 8237 w 10143"/>
                <a:gd name="T51" fmla="*/ 7136 h 10143"/>
                <a:gd name="T52" fmla="*/ 7453 w 10143"/>
                <a:gd name="T53" fmla="*/ 6352 h 10143"/>
                <a:gd name="T54" fmla="*/ 2520 w 10143"/>
                <a:gd name="T55" fmla="*/ 6352 h 10143"/>
                <a:gd name="T56" fmla="*/ 2520 w 10143"/>
                <a:gd name="T57" fmla="*/ 297 h 10143"/>
                <a:gd name="T58" fmla="*/ 9845 w 10143"/>
                <a:gd name="T59" fmla="*/ 297 h 10143"/>
                <a:gd name="T60" fmla="*/ 9845 w 10143"/>
                <a:gd name="T61" fmla="*/ 3807 h 10143"/>
                <a:gd name="T62" fmla="*/ 9994 w 10143"/>
                <a:gd name="T63" fmla="*/ 3956 h 10143"/>
                <a:gd name="T64" fmla="*/ 6967 w 10143"/>
                <a:gd name="T65" fmla="*/ 7136 h 10143"/>
                <a:gd name="T66" fmla="*/ 7453 w 10143"/>
                <a:gd name="T67" fmla="*/ 6649 h 10143"/>
                <a:gd name="T68" fmla="*/ 7939 w 10143"/>
                <a:gd name="T69" fmla="*/ 7136 h 10143"/>
                <a:gd name="T70" fmla="*/ 7939 w 10143"/>
                <a:gd name="T71" fmla="*/ 7612 h 10143"/>
                <a:gd name="T72" fmla="*/ 8289 w 10143"/>
                <a:gd name="T73" fmla="*/ 8416 h 10143"/>
                <a:gd name="T74" fmla="*/ 6967 w 10143"/>
                <a:gd name="T75" fmla="*/ 8416 h 10143"/>
                <a:gd name="T76" fmla="*/ 6967 w 10143"/>
                <a:gd name="T77" fmla="*/ 7136 h 10143"/>
                <a:gd name="T78" fmla="*/ 784 w 10143"/>
                <a:gd name="T79" fmla="*/ 9845 h 10143"/>
                <a:gd name="T80" fmla="*/ 297 w 10143"/>
                <a:gd name="T81" fmla="*/ 9359 h 10143"/>
                <a:gd name="T82" fmla="*/ 297 w 10143"/>
                <a:gd name="T83" fmla="*/ 8872 h 10143"/>
                <a:gd name="T84" fmla="*/ 5399 w 10143"/>
                <a:gd name="T85" fmla="*/ 8872 h 10143"/>
                <a:gd name="T86" fmla="*/ 5399 w 10143"/>
                <a:gd name="T87" fmla="*/ 9359 h 10143"/>
                <a:gd name="T88" fmla="*/ 5568 w 10143"/>
                <a:gd name="T89" fmla="*/ 9845 h 10143"/>
                <a:gd name="T90" fmla="*/ 784 w 10143"/>
                <a:gd name="T91" fmla="*/ 9845 h 10143"/>
                <a:gd name="T92" fmla="*/ 6838 w 10143"/>
                <a:gd name="T93" fmla="*/ 6649 h 10143"/>
                <a:gd name="T94" fmla="*/ 6681 w 10143"/>
                <a:gd name="T95" fmla="*/ 7001 h 10143"/>
                <a:gd name="T96" fmla="*/ 6669 w 10143"/>
                <a:gd name="T97" fmla="*/ 7136 h 10143"/>
                <a:gd name="T98" fmla="*/ 6669 w 10143"/>
                <a:gd name="T99" fmla="*/ 9359 h 10143"/>
                <a:gd name="T100" fmla="*/ 6183 w 10143"/>
                <a:gd name="T101" fmla="*/ 9845 h 10143"/>
                <a:gd name="T102" fmla="*/ 5696 w 10143"/>
                <a:gd name="T103" fmla="*/ 9359 h 10143"/>
                <a:gd name="T104" fmla="*/ 5696 w 10143"/>
                <a:gd name="T105" fmla="*/ 8724 h 10143"/>
                <a:gd name="T106" fmla="*/ 5547 w 10143"/>
                <a:gd name="T107" fmla="*/ 8575 h 10143"/>
                <a:gd name="T108" fmla="*/ 932 w 10143"/>
                <a:gd name="T109" fmla="*/ 8575 h 10143"/>
                <a:gd name="T110" fmla="*/ 932 w 10143"/>
                <a:gd name="T111" fmla="*/ 7136 h 10143"/>
                <a:gd name="T112" fmla="*/ 1419 w 10143"/>
                <a:gd name="T113" fmla="*/ 6649 h 10143"/>
                <a:gd name="T114" fmla="*/ 6838 w 10143"/>
                <a:gd name="T115" fmla="*/ 6649 h 10143"/>
                <a:gd name="T116" fmla="*/ 6838 w 10143"/>
                <a:gd name="T117" fmla="*/ 6649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43" h="10143">
                  <a:moveTo>
                    <a:pt x="9994" y="3956"/>
                  </a:moveTo>
                  <a:cubicBezTo>
                    <a:pt x="10076" y="3956"/>
                    <a:pt x="10143" y="3890"/>
                    <a:pt x="10143" y="3807"/>
                  </a:cubicBezTo>
                  <a:lnTo>
                    <a:pt x="10143" y="149"/>
                  </a:lnTo>
                  <a:cubicBezTo>
                    <a:pt x="10143" y="66"/>
                    <a:pt x="10076" y="0"/>
                    <a:pt x="9994" y="0"/>
                  </a:cubicBezTo>
                  <a:lnTo>
                    <a:pt x="2372" y="0"/>
                  </a:lnTo>
                  <a:cubicBezTo>
                    <a:pt x="2289" y="0"/>
                    <a:pt x="2223" y="66"/>
                    <a:pt x="2223" y="149"/>
                  </a:cubicBezTo>
                  <a:lnTo>
                    <a:pt x="2223" y="6352"/>
                  </a:lnTo>
                  <a:lnTo>
                    <a:pt x="1419" y="6352"/>
                  </a:lnTo>
                  <a:cubicBezTo>
                    <a:pt x="987" y="6352"/>
                    <a:pt x="635" y="6703"/>
                    <a:pt x="635" y="7136"/>
                  </a:cubicBezTo>
                  <a:lnTo>
                    <a:pt x="635" y="8575"/>
                  </a:lnTo>
                  <a:lnTo>
                    <a:pt x="148" y="8575"/>
                  </a:lnTo>
                  <a:cubicBezTo>
                    <a:pt x="66" y="8575"/>
                    <a:pt x="0" y="8641"/>
                    <a:pt x="0" y="8724"/>
                  </a:cubicBezTo>
                  <a:lnTo>
                    <a:pt x="0" y="9359"/>
                  </a:lnTo>
                  <a:cubicBezTo>
                    <a:pt x="0" y="9791"/>
                    <a:pt x="351" y="10143"/>
                    <a:pt x="784" y="10143"/>
                  </a:cubicBezTo>
                  <a:lnTo>
                    <a:pt x="6183" y="10143"/>
                  </a:lnTo>
                  <a:cubicBezTo>
                    <a:pt x="6615" y="10143"/>
                    <a:pt x="6967" y="9791"/>
                    <a:pt x="6967" y="9359"/>
                  </a:cubicBezTo>
                  <a:lnTo>
                    <a:pt x="6967" y="8714"/>
                  </a:lnTo>
                  <a:lnTo>
                    <a:pt x="9041" y="8714"/>
                  </a:lnTo>
                  <a:cubicBezTo>
                    <a:pt x="9648" y="8714"/>
                    <a:pt x="10143" y="8219"/>
                    <a:pt x="10143" y="7612"/>
                  </a:cubicBezTo>
                  <a:lnTo>
                    <a:pt x="10143" y="4522"/>
                  </a:lnTo>
                  <a:cubicBezTo>
                    <a:pt x="10143" y="4440"/>
                    <a:pt x="10076" y="4373"/>
                    <a:pt x="9994" y="4373"/>
                  </a:cubicBezTo>
                  <a:cubicBezTo>
                    <a:pt x="9911" y="4373"/>
                    <a:pt x="9845" y="4440"/>
                    <a:pt x="9845" y="4522"/>
                  </a:cubicBezTo>
                  <a:lnTo>
                    <a:pt x="9845" y="7612"/>
                  </a:lnTo>
                  <a:cubicBezTo>
                    <a:pt x="9845" y="8055"/>
                    <a:pt x="9484" y="8416"/>
                    <a:pt x="9041" y="8416"/>
                  </a:cubicBezTo>
                  <a:cubicBezTo>
                    <a:pt x="8598" y="8416"/>
                    <a:pt x="8237" y="8055"/>
                    <a:pt x="8237" y="7612"/>
                  </a:cubicBezTo>
                  <a:lnTo>
                    <a:pt x="8237" y="7136"/>
                  </a:lnTo>
                  <a:cubicBezTo>
                    <a:pt x="8237" y="6703"/>
                    <a:pt x="7885" y="6352"/>
                    <a:pt x="7453" y="6352"/>
                  </a:cubicBezTo>
                  <a:lnTo>
                    <a:pt x="2520" y="6352"/>
                  </a:lnTo>
                  <a:lnTo>
                    <a:pt x="2520" y="297"/>
                  </a:lnTo>
                  <a:lnTo>
                    <a:pt x="9845" y="297"/>
                  </a:lnTo>
                  <a:lnTo>
                    <a:pt x="9845" y="3807"/>
                  </a:lnTo>
                  <a:cubicBezTo>
                    <a:pt x="9845" y="3890"/>
                    <a:pt x="9911" y="3956"/>
                    <a:pt x="9994" y="3956"/>
                  </a:cubicBezTo>
                  <a:close/>
                  <a:moveTo>
                    <a:pt x="6967" y="7136"/>
                  </a:moveTo>
                  <a:cubicBezTo>
                    <a:pt x="6967" y="6867"/>
                    <a:pt x="7185" y="6649"/>
                    <a:pt x="7453" y="6649"/>
                  </a:cubicBezTo>
                  <a:cubicBezTo>
                    <a:pt x="7721" y="6649"/>
                    <a:pt x="7939" y="6867"/>
                    <a:pt x="7939" y="7136"/>
                  </a:cubicBezTo>
                  <a:lnTo>
                    <a:pt x="7939" y="7612"/>
                  </a:lnTo>
                  <a:cubicBezTo>
                    <a:pt x="7939" y="7929"/>
                    <a:pt x="8074" y="8215"/>
                    <a:pt x="8289" y="8416"/>
                  </a:cubicBezTo>
                  <a:lnTo>
                    <a:pt x="6967" y="8416"/>
                  </a:lnTo>
                  <a:lnTo>
                    <a:pt x="6967" y="7136"/>
                  </a:lnTo>
                  <a:close/>
                  <a:moveTo>
                    <a:pt x="784" y="9845"/>
                  </a:moveTo>
                  <a:cubicBezTo>
                    <a:pt x="515" y="9845"/>
                    <a:pt x="297" y="9627"/>
                    <a:pt x="297" y="9359"/>
                  </a:cubicBezTo>
                  <a:lnTo>
                    <a:pt x="297" y="8872"/>
                  </a:lnTo>
                  <a:lnTo>
                    <a:pt x="5399" y="8872"/>
                  </a:lnTo>
                  <a:lnTo>
                    <a:pt x="5399" y="9359"/>
                  </a:lnTo>
                  <a:cubicBezTo>
                    <a:pt x="5399" y="9542"/>
                    <a:pt x="5462" y="9711"/>
                    <a:pt x="5568" y="9845"/>
                  </a:cubicBezTo>
                  <a:lnTo>
                    <a:pt x="784" y="9845"/>
                  </a:lnTo>
                  <a:close/>
                  <a:moveTo>
                    <a:pt x="6838" y="6649"/>
                  </a:moveTo>
                  <a:cubicBezTo>
                    <a:pt x="6759" y="6750"/>
                    <a:pt x="6703" y="6870"/>
                    <a:pt x="6681" y="7001"/>
                  </a:cubicBezTo>
                  <a:cubicBezTo>
                    <a:pt x="6673" y="7045"/>
                    <a:pt x="6669" y="7090"/>
                    <a:pt x="6669" y="7136"/>
                  </a:cubicBezTo>
                  <a:lnTo>
                    <a:pt x="6669" y="9359"/>
                  </a:lnTo>
                  <a:cubicBezTo>
                    <a:pt x="6669" y="9627"/>
                    <a:pt x="6451" y="9845"/>
                    <a:pt x="6183" y="9845"/>
                  </a:cubicBezTo>
                  <a:cubicBezTo>
                    <a:pt x="5915" y="9845"/>
                    <a:pt x="5696" y="9627"/>
                    <a:pt x="5696" y="9359"/>
                  </a:cubicBezTo>
                  <a:lnTo>
                    <a:pt x="5696" y="8724"/>
                  </a:lnTo>
                  <a:cubicBezTo>
                    <a:pt x="5696" y="8641"/>
                    <a:pt x="5630" y="8575"/>
                    <a:pt x="5547" y="8575"/>
                  </a:cubicBezTo>
                  <a:lnTo>
                    <a:pt x="932" y="8575"/>
                  </a:lnTo>
                  <a:lnTo>
                    <a:pt x="932" y="7136"/>
                  </a:lnTo>
                  <a:cubicBezTo>
                    <a:pt x="932" y="6867"/>
                    <a:pt x="1151" y="6649"/>
                    <a:pt x="1419" y="6649"/>
                  </a:cubicBezTo>
                  <a:lnTo>
                    <a:pt x="6838" y="6649"/>
                  </a:lnTo>
                  <a:close/>
                  <a:moveTo>
                    <a:pt x="6838" y="66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239">
              <a:extLst>
                <a:ext uri="{FF2B5EF4-FFF2-40B4-BE49-F238E27FC236}">
                  <a16:creationId xmlns:a16="http://schemas.microsoft.com/office/drawing/2014/main" id="{1215A871-2F07-30FD-8374-51C13B3514CC}"/>
                </a:ext>
              </a:extLst>
            </p:cNvPr>
            <p:cNvSpPr>
              <a:spLocks noEditPoints="1"/>
            </p:cNvSpPr>
            <p:nvPr/>
          </p:nvSpPr>
          <p:spPr bwMode="auto">
            <a:xfrm>
              <a:off x="6294438" y="2535238"/>
              <a:ext cx="147638" cy="12700"/>
            </a:xfrm>
            <a:custGeom>
              <a:avLst/>
              <a:gdLst>
                <a:gd name="T0" fmla="*/ 3643 w 3791"/>
                <a:gd name="T1" fmla="*/ 0 h 298"/>
                <a:gd name="T2" fmla="*/ 149 w 3791"/>
                <a:gd name="T3" fmla="*/ 0 h 298"/>
                <a:gd name="T4" fmla="*/ 0 w 3791"/>
                <a:gd name="T5" fmla="*/ 149 h 298"/>
                <a:gd name="T6" fmla="*/ 149 w 3791"/>
                <a:gd name="T7" fmla="*/ 298 h 298"/>
                <a:gd name="T8" fmla="*/ 3643 w 3791"/>
                <a:gd name="T9" fmla="*/ 298 h 298"/>
                <a:gd name="T10" fmla="*/ 3791 w 3791"/>
                <a:gd name="T11" fmla="*/ 149 h 298"/>
                <a:gd name="T12" fmla="*/ 3643 w 3791"/>
                <a:gd name="T13" fmla="*/ 0 h 298"/>
                <a:gd name="T14" fmla="*/ 3643 w 379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91" h="298">
                  <a:moveTo>
                    <a:pt x="3643" y="0"/>
                  </a:moveTo>
                  <a:lnTo>
                    <a:pt x="149" y="0"/>
                  </a:lnTo>
                  <a:cubicBezTo>
                    <a:pt x="67" y="0"/>
                    <a:pt x="0" y="67"/>
                    <a:pt x="0" y="149"/>
                  </a:cubicBezTo>
                  <a:cubicBezTo>
                    <a:pt x="0" y="232"/>
                    <a:pt x="67" y="298"/>
                    <a:pt x="149" y="298"/>
                  </a:cubicBezTo>
                  <a:lnTo>
                    <a:pt x="3643" y="298"/>
                  </a:lnTo>
                  <a:cubicBezTo>
                    <a:pt x="3725" y="298"/>
                    <a:pt x="3791" y="232"/>
                    <a:pt x="3791" y="149"/>
                  </a:cubicBezTo>
                  <a:cubicBezTo>
                    <a:pt x="3791" y="67"/>
                    <a:pt x="3725" y="0"/>
                    <a:pt x="3643" y="0"/>
                  </a:cubicBezTo>
                  <a:close/>
                  <a:moveTo>
                    <a:pt x="364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240">
              <a:extLst>
                <a:ext uri="{FF2B5EF4-FFF2-40B4-BE49-F238E27FC236}">
                  <a16:creationId xmlns:a16="http://schemas.microsoft.com/office/drawing/2014/main" id="{B9D09FD7-01F6-612D-F36A-D0C2DDC32401}"/>
                </a:ext>
              </a:extLst>
            </p:cNvPr>
            <p:cNvSpPr>
              <a:spLocks noEditPoints="1"/>
            </p:cNvSpPr>
            <p:nvPr/>
          </p:nvSpPr>
          <p:spPr bwMode="auto">
            <a:xfrm>
              <a:off x="6294438" y="2566988"/>
              <a:ext cx="49213" cy="11112"/>
            </a:xfrm>
            <a:custGeom>
              <a:avLst/>
              <a:gdLst>
                <a:gd name="T0" fmla="*/ 1102 w 1251"/>
                <a:gd name="T1" fmla="*/ 0 h 298"/>
                <a:gd name="T2" fmla="*/ 149 w 1251"/>
                <a:gd name="T3" fmla="*/ 0 h 298"/>
                <a:gd name="T4" fmla="*/ 0 w 1251"/>
                <a:gd name="T5" fmla="*/ 149 h 298"/>
                <a:gd name="T6" fmla="*/ 149 w 1251"/>
                <a:gd name="T7" fmla="*/ 298 h 298"/>
                <a:gd name="T8" fmla="*/ 1102 w 1251"/>
                <a:gd name="T9" fmla="*/ 298 h 298"/>
                <a:gd name="T10" fmla="*/ 1251 w 1251"/>
                <a:gd name="T11" fmla="*/ 149 h 298"/>
                <a:gd name="T12" fmla="*/ 1102 w 1251"/>
                <a:gd name="T13" fmla="*/ 0 h 298"/>
                <a:gd name="T14" fmla="*/ 1102 w 1251"/>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1" h="298">
                  <a:moveTo>
                    <a:pt x="1102" y="0"/>
                  </a:moveTo>
                  <a:lnTo>
                    <a:pt x="149" y="0"/>
                  </a:lnTo>
                  <a:cubicBezTo>
                    <a:pt x="67" y="0"/>
                    <a:pt x="0" y="67"/>
                    <a:pt x="0" y="149"/>
                  </a:cubicBezTo>
                  <a:cubicBezTo>
                    <a:pt x="0" y="232"/>
                    <a:pt x="67" y="298"/>
                    <a:pt x="149" y="298"/>
                  </a:cubicBezTo>
                  <a:lnTo>
                    <a:pt x="1102" y="298"/>
                  </a:lnTo>
                  <a:cubicBezTo>
                    <a:pt x="1184" y="298"/>
                    <a:pt x="1251" y="232"/>
                    <a:pt x="1251" y="149"/>
                  </a:cubicBezTo>
                  <a:cubicBezTo>
                    <a:pt x="1251" y="67"/>
                    <a:pt x="1184" y="0"/>
                    <a:pt x="1102" y="0"/>
                  </a:cubicBezTo>
                  <a:close/>
                  <a:moveTo>
                    <a:pt x="11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Freeform 241">
              <a:extLst>
                <a:ext uri="{FF2B5EF4-FFF2-40B4-BE49-F238E27FC236}">
                  <a16:creationId xmlns:a16="http://schemas.microsoft.com/office/drawing/2014/main" id="{E3222FE6-4827-7AAB-E45D-A9C82CE174D7}"/>
                </a:ext>
              </a:extLst>
            </p:cNvPr>
            <p:cNvSpPr>
              <a:spLocks noEditPoints="1"/>
            </p:cNvSpPr>
            <p:nvPr/>
          </p:nvSpPr>
          <p:spPr bwMode="auto">
            <a:xfrm>
              <a:off x="6356350" y="2566988"/>
              <a:ext cx="85725" cy="11112"/>
            </a:xfrm>
            <a:custGeom>
              <a:avLst/>
              <a:gdLst>
                <a:gd name="T0" fmla="*/ 2055 w 2203"/>
                <a:gd name="T1" fmla="*/ 0 h 298"/>
                <a:gd name="T2" fmla="*/ 149 w 2203"/>
                <a:gd name="T3" fmla="*/ 0 h 298"/>
                <a:gd name="T4" fmla="*/ 0 w 2203"/>
                <a:gd name="T5" fmla="*/ 149 h 298"/>
                <a:gd name="T6" fmla="*/ 149 w 2203"/>
                <a:gd name="T7" fmla="*/ 298 h 298"/>
                <a:gd name="T8" fmla="*/ 2055 w 2203"/>
                <a:gd name="T9" fmla="*/ 298 h 298"/>
                <a:gd name="T10" fmla="*/ 2203 w 2203"/>
                <a:gd name="T11" fmla="*/ 149 h 298"/>
                <a:gd name="T12" fmla="*/ 2055 w 2203"/>
                <a:gd name="T13" fmla="*/ 0 h 298"/>
                <a:gd name="T14" fmla="*/ 2055 w 220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03" h="298">
                  <a:moveTo>
                    <a:pt x="2055" y="0"/>
                  </a:moveTo>
                  <a:lnTo>
                    <a:pt x="149" y="0"/>
                  </a:lnTo>
                  <a:cubicBezTo>
                    <a:pt x="67" y="0"/>
                    <a:pt x="0" y="67"/>
                    <a:pt x="0" y="149"/>
                  </a:cubicBezTo>
                  <a:cubicBezTo>
                    <a:pt x="0" y="232"/>
                    <a:pt x="67" y="298"/>
                    <a:pt x="149" y="298"/>
                  </a:cubicBezTo>
                  <a:lnTo>
                    <a:pt x="2055" y="298"/>
                  </a:lnTo>
                  <a:cubicBezTo>
                    <a:pt x="2137" y="298"/>
                    <a:pt x="2203" y="232"/>
                    <a:pt x="2203" y="149"/>
                  </a:cubicBezTo>
                  <a:cubicBezTo>
                    <a:pt x="2203" y="67"/>
                    <a:pt x="2137" y="0"/>
                    <a:pt x="2055" y="0"/>
                  </a:cubicBezTo>
                  <a:close/>
                  <a:moveTo>
                    <a:pt x="205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Freeform 242">
              <a:extLst>
                <a:ext uri="{FF2B5EF4-FFF2-40B4-BE49-F238E27FC236}">
                  <a16:creationId xmlns:a16="http://schemas.microsoft.com/office/drawing/2014/main" id="{93EC3C2A-1C84-53B1-D229-2522CFE0DDF4}"/>
                </a:ext>
              </a:extLst>
            </p:cNvPr>
            <p:cNvSpPr>
              <a:spLocks noEditPoints="1"/>
            </p:cNvSpPr>
            <p:nvPr/>
          </p:nvSpPr>
          <p:spPr bwMode="auto">
            <a:xfrm>
              <a:off x="6389688" y="2287588"/>
              <a:ext cx="149225" cy="136525"/>
            </a:xfrm>
            <a:custGeom>
              <a:avLst/>
              <a:gdLst>
                <a:gd name="T0" fmla="*/ 3809 w 3848"/>
                <a:gd name="T1" fmla="*/ 3287 h 3492"/>
                <a:gd name="T2" fmla="*/ 3459 w 3848"/>
                <a:gd name="T3" fmla="*/ 2762 h 3492"/>
                <a:gd name="T4" fmla="*/ 3026 w 3848"/>
                <a:gd name="T5" fmla="*/ 2454 h 3492"/>
                <a:gd name="T6" fmla="*/ 3026 w 3848"/>
                <a:gd name="T7" fmla="*/ 1438 h 3492"/>
                <a:gd name="T8" fmla="*/ 3025 w 3848"/>
                <a:gd name="T9" fmla="*/ 1427 h 3492"/>
                <a:gd name="T10" fmla="*/ 2996 w 3848"/>
                <a:gd name="T11" fmla="*/ 1349 h 3492"/>
                <a:gd name="T12" fmla="*/ 2043 w 3848"/>
                <a:gd name="T13" fmla="*/ 78 h 3492"/>
                <a:gd name="T14" fmla="*/ 1805 w 3848"/>
                <a:gd name="T15" fmla="*/ 78 h 3492"/>
                <a:gd name="T16" fmla="*/ 852 w 3848"/>
                <a:gd name="T17" fmla="*/ 1349 h 3492"/>
                <a:gd name="T18" fmla="*/ 823 w 3848"/>
                <a:gd name="T19" fmla="*/ 1438 h 3492"/>
                <a:gd name="T20" fmla="*/ 823 w 3848"/>
                <a:gd name="T21" fmla="*/ 2454 h 3492"/>
                <a:gd name="T22" fmla="*/ 390 w 3848"/>
                <a:gd name="T23" fmla="*/ 2762 h 3492"/>
                <a:gd name="T24" fmla="*/ 40 w 3848"/>
                <a:gd name="T25" fmla="*/ 3287 h 3492"/>
                <a:gd name="T26" fmla="*/ 177 w 3848"/>
                <a:gd name="T27" fmla="*/ 3492 h 3492"/>
                <a:gd name="T28" fmla="*/ 3671 w 3848"/>
                <a:gd name="T29" fmla="*/ 3492 h 3492"/>
                <a:gd name="T30" fmla="*/ 3809 w 3848"/>
                <a:gd name="T31" fmla="*/ 3287 h 3492"/>
                <a:gd name="T32" fmla="*/ 823 w 3848"/>
                <a:gd name="T33" fmla="*/ 3195 h 3492"/>
                <a:gd name="T34" fmla="*/ 422 w 3848"/>
                <a:gd name="T35" fmla="*/ 3195 h 3492"/>
                <a:gd name="T36" fmla="*/ 600 w 3848"/>
                <a:gd name="T37" fmla="*/ 2972 h 3492"/>
                <a:gd name="T38" fmla="*/ 823 w 3848"/>
                <a:gd name="T39" fmla="*/ 2794 h 3492"/>
                <a:gd name="T40" fmla="*/ 823 w 3848"/>
                <a:gd name="T41" fmla="*/ 3195 h 3492"/>
                <a:gd name="T42" fmla="*/ 1924 w 3848"/>
                <a:gd name="T43" fmla="*/ 416 h 3492"/>
                <a:gd name="T44" fmla="*/ 2579 w 3848"/>
                <a:gd name="T45" fmla="*/ 1289 h 3492"/>
                <a:gd name="T46" fmla="*/ 1269 w 3848"/>
                <a:gd name="T47" fmla="*/ 1289 h 3492"/>
                <a:gd name="T48" fmla="*/ 1924 w 3848"/>
                <a:gd name="T49" fmla="*/ 416 h 3492"/>
                <a:gd name="T50" fmla="*/ 2728 w 3848"/>
                <a:gd name="T51" fmla="*/ 2550 h 3492"/>
                <a:gd name="T52" fmla="*/ 2728 w 3848"/>
                <a:gd name="T53" fmla="*/ 3195 h 3492"/>
                <a:gd name="T54" fmla="*/ 1120 w 3848"/>
                <a:gd name="T55" fmla="*/ 3195 h 3492"/>
                <a:gd name="T56" fmla="*/ 1120 w 3848"/>
                <a:gd name="T57" fmla="*/ 1587 h 3492"/>
                <a:gd name="T58" fmla="*/ 2728 w 3848"/>
                <a:gd name="T59" fmla="*/ 1587 h 3492"/>
                <a:gd name="T60" fmla="*/ 2728 w 3848"/>
                <a:gd name="T61" fmla="*/ 2550 h 3492"/>
                <a:gd name="T62" fmla="*/ 3026 w 3848"/>
                <a:gd name="T63" fmla="*/ 3195 h 3492"/>
                <a:gd name="T64" fmla="*/ 3026 w 3848"/>
                <a:gd name="T65" fmla="*/ 2794 h 3492"/>
                <a:gd name="T66" fmla="*/ 3248 w 3848"/>
                <a:gd name="T67" fmla="*/ 2972 h 3492"/>
                <a:gd name="T68" fmla="*/ 3427 w 3848"/>
                <a:gd name="T69" fmla="*/ 3195 h 3492"/>
                <a:gd name="T70" fmla="*/ 3026 w 3848"/>
                <a:gd name="T71" fmla="*/ 3195 h 3492"/>
                <a:gd name="T72" fmla="*/ 3026 w 3848"/>
                <a:gd name="T73" fmla="*/ 3195 h 3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8" h="3492">
                  <a:moveTo>
                    <a:pt x="3809" y="3287"/>
                  </a:moveTo>
                  <a:cubicBezTo>
                    <a:pt x="3727" y="3089"/>
                    <a:pt x="3610" y="2913"/>
                    <a:pt x="3459" y="2762"/>
                  </a:cubicBezTo>
                  <a:cubicBezTo>
                    <a:pt x="3332" y="2635"/>
                    <a:pt x="3186" y="2532"/>
                    <a:pt x="3026" y="2454"/>
                  </a:cubicBezTo>
                  <a:lnTo>
                    <a:pt x="3026" y="1438"/>
                  </a:lnTo>
                  <a:cubicBezTo>
                    <a:pt x="3026" y="1434"/>
                    <a:pt x="3026" y="1431"/>
                    <a:pt x="3025" y="1427"/>
                  </a:cubicBezTo>
                  <a:cubicBezTo>
                    <a:pt x="3023" y="1399"/>
                    <a:pt x="3013" y="1371"/>
                    <a:pt x="2996" y="1349"/>
                  </a:cubicBezTo>
                  <a:lnTo>
                    <a:pt x="2043" y="78"/>
                  </a:lnTo>
                  <a:cubicBezTo>
                    <a:pt x="1985" y="0"/>
                    <a:pt x="1864" y="0"/>
                    <a:pt x="1805" y="78"/>
                  </a:cubicBezTo>
                  <a:lnTo>
                    <a:pt x="852" y="1349"/>
                  </a:lnTo>
                  <a:cubicBezTo>
                    <a:pt x="833" y="1374"/>
                    <a:pt x="823" y="1406"/>
                    <a:pt x="823" y="1438"/>
                  </a:cubicBezTo>
                  <a:lnTo>
                    <a:pt x="823" y="2454"/>
                  </a:lnTo>
                  <a:cubicBezTo>
                    <a:pt x="662" y="2532"/>
                    <a:pt x="517" y="2635"/>
                    <a:pt x="390" y="2762"/>
                  </a:cubicBezTo>
                  <a:cubicBezTo>
                    <a:pt x="239" y="2913"/>
                    <a:pt x="121" y="3089"/>
                    <a:pt x="40" y="3287"/>
                  </a:cubicBezTo>
                  <a:cubicBezTo>
                    <a:pt x="0" y="3383"/>
                    <a:pt x="73" y="3492"/>
                    <a:pt x="177" y="3492"/>
                  </a:cubicBezTo>
                  <a:lnTo>
                    <a:pt x="3671" y="3492"/>
                  </a:lnTo>
                  <a:cubicBezTo>
                    <a:pt x="3775" y="3492"/>
                    <a:pt x="3848" y="3383"/>
                    <a:pt x="3809" y="3287"/>
                  </a:cubicBezTo>
                  <a:close/>
                  <a:moveTo>
                    <a:pt x="823" y="3195"/>
                  </a:moveTo>
                  <a:lnTo>
                    <a:pt x="422" y="3195"/>
                  </a:lnTo>
                  <a:cubicBezTo>
                    <a:pt x="473" y="3115"/>
                    <a:pt x="532" y="3040"/>
                    <a:pt x="600" y="2972"/>
                  </a:cubicBezTo>
                  <a:cubicBezTo>
                    <a:pt x="668" y="2904"/>
                    <a:pt x="743" y="2845"/>
                    <a:pt x="823" y="2794"/>
                  </a:cubicBezTo>
                  <a:lnTo>
                    <a:pt x="823" y="3195"/>
                  </a:lnTo>
                  <a:close/>
                  <a:moveTo>
                    <a:pt x="1924" y="416"/>
                  </a:moveTo>
                  <a:lnTo>
                    <a:pt x="2579" y="1289"/>
                  </a:lnTo>
                  <a:lnTo>
                    <a:pt x="1269" y="1289"/>
                  </a:lnTo>
                  <a:lnTo>
                    <a:pt x="1924" y="416"/>
                  </a:lnTo>
                  <a:close/>
                  <a:moveTo>
                    <a:pt x="2728" y="2550"/>
                  </a:moveTo>
                  <a:lnTo>
                    <a:pt x="2728" y="3195"/>
                  </a:lnTo>
                  <a:lnTo>
                    <a:pt x="1120" y="3195"/>
                  </a:lnTo>
                  <a:lnTo>
                    <a:pt x="1120" y="1587"/>
                  </a:lnTo>
                  <a:lnTo>
                    <a:pt x="2728" y="1587"/>
                  </a:lnTo>
                  <a:lnTo>
                    <a:pt x="2728" y="2550"/>
                  </a:lnTo>
                  <a:close/>
                  <a:moveTo>
                    <a:pt x="3026" y="3195"/>
                  </a:moveTo>
                  <a:lnTo>
                    <a:pt x="3026" y="2794"/>
                  </a:lnTo>
                  <a:cubicBezTo>
                    <a:pt x="3106" y="2845"/>
                    <a:pt x="3180" y="2904"/>
                    <a:pt x="3248" y="2972"/>
                  </a:cubicBezTo>
                  <a:cubicBezTo>
                    <a:pt x="3316" y="3040"/>
                    <a:pt x="3376" y="3115"/>
                    <a:pt x="3427" y="3195"/>
                  </a:cubicBezTo>
                  <a:lnTo>
                    <a:pt x="3026" y="3195"/>
                  </a:lnTo>
                  <a:close/>
                  <a:moveTo>
                    <a:pt x="3026" y="319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243">
              <a:extLst>
                <a:ext uri="{FF2B5EF4-FFF2-40B4-BE49-F238E27FC236}">
                  <a16:creationId xmlns:a16="http://schemas.microsoft.com/office/drawing/2014/main" id="{89A4526A-AE97-A50E-3D56-35427D6F78FA}"/>
                </a:ext>
              </a:extLst>
            </p:cNvPr>
            <p:cNvSpPr>
              <a:spLocks noEditPoints="1"/>
            </p:cNvSpPr>
            <p:nvPr/>
          </p:nvSpPr>
          <p:spPr bwMode="auto">
            <a:xfrm>
              <a:off x="6445250" y="2362200"/>
              <a:ext cx="36513" cy="36512"/>
            </a:xfrm>
            <a:custGeom>
              <a:avLst/>
              <a:gdLst>
                <a:gd name="T0" fmla="*/ 466 w 933"/>
                <a:gd name="T1" fmla="*/ 0 h 933"/>
                <a:gd name="T2" fmla="*/ 0 w 933"/>
                <a:gd name="T3" fmla="*/ 467 h 933"/>
                <a:gd name="T4" fmla="*/ 466 w 933"/>
                <a:gd name="T5" fmla="*/ 933 h 933"/>
                <a:gd name="T6" fmla="*/ 933 w 933"/>
                <a:gd name="T7" fmla="*/ 467 h 933"/>
                <a:gd name="T8" fmla="*/ 466 w 933"/>
                <a:gd name="T9" fmla="*/ 0 h 933"/>
                <a:gd name="T10" fmla="*/ 466 w 933"/>
                <a:gd name="T11" fmla="*/ 635 h 933"/>
                <a:gd name="T12" fmla="*/ 297 w 933"/>
                <a:gd name="T13" fmla="*/ 467 h 933"/>
                <a:gd name="T14" fmla="*/ 466 w 933"/>
                <a:gd name="T15" fmla="*/ 298 h 933"/>
                <a:gd name="T16" fmla="*/ 635 w 933"/>
                <a:gd name="T17" fmla="*/ 467 h 933"/>
                <a:gd name="T18" fmla="*/ 466 w 933"/>
                <a:gd name="T19" fmla="*/ 635 h 933"/>
                <a:gd name="T20" fmla="*/ 466 w 933"/>
                <a:gd name="T21" fmla="*/ 635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3" h="933">
                  <a:moveTo>
                    <a:pt x="466" y="0"/>
                  </a:moveTo>
                  <a:cubicBezTo>
                    <a:pt x="209" y="0"/>
                    <a:pt x="0" y="210"/>
                    <a:pt x="0" y="467"/>
                  </a:cubicBezTo>
                  <a:cubicBezTo>
                    <a:pt x="0" y="724"/>
                    <a:pt x="209" y="933"/>
                    <a:pt x="466" y="933"/>
                  </a:cubicBezTo>
                  <a:cubicBezTo>
                    <a:pt x="723" y="933"/>
                    <a:pt x="933" y="724"/>
                    <a:pt x="933" y="467"/>
                  </a:cubicBezTo>
                  <a:cubicBezTo>
                    <a:pt x="933" y="210"/>
                    <a:pt x="723" y="0"/>
                    <a:pt x="466" y="0"/>
                  </a:cubicBezTo>
                  <a:close/>
                  <a:moveTo>
                    <a:pt x="466" y="635"/>
                  </a:moveTo>
                  <a:cubicBezTo>
                    <a:pt x="373" y="635"/>
                    <a:pt x="297" y="560"/>
                    <a:pt x="297" y="467"/>
                  </a:cubicBezTo>
                  <a:cubicBezTo>
                    <a:pt x="297" y="374"/>
                    <a:pt x="373" y="298"/>
                    <a:pt x="466" y="298"/>
                  </a:cubicBezTo>
                  <a:cubicBezTo>
                    <a:pt x="559" y="298"/>
                    <a:pt x="635" y="374"/>
                    <a:pt x="635" y="467"/>
                  </a:cubicBezTo>
                  <a:cubicBezTo>
                    <a:pt x="635" y="560"/>
                    <a:pt x="559" y="635"/>
                    <a:pt x="466" y="635"/>
                  </a:cubicBezTo>
                  <a:close/>
                  <a:moveTo>
                    <a:pt x="466" y="6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244">
              <a:extLst>
                <a:ext uri="{FF2B5EF4-FFF2-40B4-BE49-F238E27FC236}">
                  <a16:creationId xmlns:a16="http://schemas.microsoft.com/office/drawing/2014/main" id="{93B9BE72-9FD2-140E-D05C-641F7345C1D6}"/>
                </a:ext>
              </a:extLst>
            </p:cNvPr>
            <p:cNvSpPr>
              <a:spLocks noEditPoints="1"/>
            </p:cNvSpPr>
            <p:nvPr/>
          </p:nvSpPr>
          <p:spPr bwMode="auto">
            <a:xfrm>
              <a:off x="6369050" y="2443163"/>
              <a:ext cx="104775" cy="11112"/>
            </a:xfrm>
            <a:custGeom>
              <a:avLst/>
              <a:gdLst>
                <a:gd name="T0" fmla="*/ 2530 w 2679"/>
                <a:gd name="T1" fmla="*/ 0 h 297"/>
                <a:gd name="T2" fmla="*/ 148 w 2679"/>
                <a:gd name="T3" fmla="*/ 0 h 297"/>
                <a:gd name="T4" fmla="*/ 0 w 2679"/>
                <a:gd name="T5" fmla="*/ 148 h 297"/>
                <a:gd name="T6" fmla="*/ 148 w 2679"/>
                <a:gd name="T7" fmla="*/ 297 h 297"/>
                <a:gd name="T8" fmla="*/ 2530 w 2679"/>
                <a:gd name="T9" fmla="*/ 297 h 297"/>
                <a:gd name="T10" fmla="*/ 2679 w 2679"/>
                <a:gd name="T11" fmla="*/ 148 h 297"/>
                <a:gd name="T12" fmla="*/ 2530 w 2679"/>
                <a:gd name="T13" fmla="*/ 0 h 297"/>
                <a:gd name="T14" fmla="*/ 2530 w 2679"/>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79" h="297">
                  <a:moveTo>
                    <a:pt x="2530" y="0"/>
                  </a:moveTo>
                  <a:lnTo>
                    <a:pt x="148" y="0"/>
                  </a:lnTo>
                  <a:cubicBezTo>
                    <a:pt x="66" y="0"/>
                    <a:pt x="0" y="66"/>
                    <a:pt x="0" y="148"/>
                  </a:cubicBezTo>
                  <a:cubicBezTo>
                    <a:pt x="0" y="231"/>
                    <a:pt x="66" y="297"/>
                    <a:pt x="148" y="297"/>
                  </a:cubicBezTo>
                  <a:lnTo>
                    <a:pt x="2530" y="297"/>
                  </a:lnTo>
                  <a:cubicBezTo>
                    <a:pt x="2613" y="297"/>
                    <a:pt x="2679" y="231"/>
                    <a:pt x="2679" y="148"/>
                  </a:cubicBezTo>
                  <a:cubicBezTo>
                    <a:pt x="2679" y="66"/>
                    <a:pt x="2613" y="0"/>
                    <a:pt x="2530" y="0"/>
                  </a:cubicBezTo>
                  <a:close/>
                  <a:moveTo>
                    <a:pt x="253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245">
              <a:extLst>
                <a:ext uri="{FF2B5EF4-FFF2-40B4-BE49-F238E27FC236}">
                  <a16:creationId xmlns:a16="http://schemas.microsoft.com/office/drawing/2014/main" id="{2EE15B68-8D40-BA8B-1880-445E1B1FC8E8}"/>
                </a:ext>
              </a:extLst>
            </p:cNvPr>
            <p:cNvSpPr>
              <a:spLocks noEditPoints="1"/>
            </p:cNvSpPr>
            <p:nvPr/>
          </p:nvSpPr>
          <p:spPr bwMode="auto">
            <a:xfrm>
              <a:off x="6369050" y="2473325"/>
              <a:ext cx="55563" cy="12700"/>
            </a:xfrm>
            <a:custGeom>
              <a:avLst/>
              <a:gdLst>
                <a:gd name="T0" fmla="*/ 1260 w 1409"/>
                <a:gd name="T1" fmla="*/ 0 h 297"/>
                <a:gd name="T2" fmla="*/ 148 w 1409"/>
                <a:gd name="T3" fmla="*/ 0 h 297"/>
                <a:gd name="T4" fmla="*/ 0 w 1409"/>
                <a:gd name="T5" fmla="*/ 148 h 297"/>
                <a:gd name="T6" fmla="*/ 148 w 1409"/>
                <a:gd name="T7" fmla="*/ 297 h 297"/>
                <a:gd name="T8" fmla="*/ 1260 w 1409"/>
                <a:gd name="T9" fmla="*/ 297 h 297"/>
                <a:gd name="T10" fmla="*/ 1409 w 1409"/>
                <a:gd name="T11" fmla="*/ 148 h 297"/>
                <a:gd name="T12" fmla="*/ 1260 w 1409"/>
                <a:gd name="T13" fmla="*/ 0 h 297"/>
                <a:gd name="T14" fmla="*/ 1260 w 1409"/>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7">
                  <a:moveTo>
                    <a:pt x="1260" y="0"/>
                  </a:moveTo>
                  <a:lnTo>
                    <a:pt x="148" y="0"/>
                  </a:lnTo>
                  <a:cubicBezTo>
                    <a:pt x="66" y="0"/>
                    <a:pt x="0" y="66"/>
                    <a:pt x="0" y="148"/>
                  </a:cubicBezTo>
                  <a:cubicBezTo>
                    <a:pt x="0" y="231"/>
                    <a:pt x="66" y="297"/>
                    <a:pt x="148" y="297"/>
                  </a:cubicBezTo>
                  <a:lnTo>
                    <a:pt x="1260" y="297"/>
                  </a:lnTo>
                  <a:cubicBezTo>
                    <a:pt x="1342" y="297"/>
                    <a:pt x="1409" y="231"/>
                    <a:pt x="1409" y="148"/>
                  </a:cubicBezTo>
                  <a:cubicBezTo>
                    <a:pt x="1409" y="66"/>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246">
              <a:extLst>
                <a:ext uri="{FF2B5EF4-FFF2-40B4-BE49-F238E27FC236}">
                  <a16:creationId xmlns:a16="http://schemas.microsoft.com/office/drawing/2014/main" id="{E8F04A43-1C8A-5C93-B13B-8CB9760A6D09}"/>
                </a:ext>
              </a:extLst>
            </p:cNvPr>
            <p:cNvSpPr>
              <a:spLocks noEditPoints="1"/>
            </p:cNvSpPr>
            <p:nvPr/>
          </p:nvSpPr>
          <p:spPr bwMode="auto">
            <a:xfrm>
              <a:off x="6437313" y="2473325"/>
              <a:ext cx="115888" cy="12700"/>
            </a:xfrm>
            <a:custGeom>
              <a:avLst/>
              <a:gdLst>
                <a:gd name="T0" fmla="*/ 2849 w 2998"/>
                <a:gd name="T1" fmla="*/ 0 h 297"/>
                <a:gd name="T2" fmla="*/ 149 w 2998"/>
                <a:gd name="T3" fmla="*/ 0 h 297"/>
                <a:gd name="T4" fmla="*/ 0 w 2998"/>
                <a:gd name="T5" fmla="*/ 148 h 297"/>
                <a:gd name="T6" fmla="*/ 149 w 2998"/>
                <a:gd name="T7" fmla="*/ 297 h 297"/>
                <a:gd name="T8" fmla="*/ 2849 w 2998"/>
                <a:gd name="T9" fmla="*/ 297 h 297"/>
                <a:gd name="T10" fmla="*/ 2998 w 2998"/>
                <a:gd name="T11" fmla="*/ 148 h 297"/>
                <a:gd name="T12" fmla="*/ 2849 w 2998"/>
                <a:gd name="T13" fmla="*/ 0 h 297"/>
                <a:gd name="T14" fmla="*/ 2849 w 2998"/>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8" h="297">
                  <a:moveTo>
                    <a:pt x="2849" y="0"/>
                  </a:moveTo>
                  <a:lnTo>
                    <a:pt x="149" y="0"/>
                  </a:lnTo>
                  <a:cubicBezTo>
                    <a:pt x="67" y="0"/>
                    <a:pt x="0" y="66"/>
                    <a:pt x="0" y="148"/>
                  </a:cubicBezTo>
                  <a:cubicBezTo>
                    <a:pt x="0" y="231"/>
                    <a:pt x="67" y="297"/>
                    <a:pt x="149" y="297"/>
                  </a:cubicBezTo>
                  <a:lnTo>
                    <a:pt x="2849" y="297"/>
                  </a:lnTo>
                  <a:cubicBezTo>
                    <a:pt x="2931" y="297"/>
                    <a:pt x="2998" y="231"/>
                    <a:pt x="2998" y="148"/>
                  </a:cubicBezTo>
                  <a:cubicBezTo>
                    <a:pt x="2998" y="66"/>
                    <a:pt x="2931" y="0"/>
                    <a:pt x="2849" y="0"/>
                  </a:cubicBezTo>
                  <a:close/>
                  <a:moveTo>
                    <a:pt x="28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247">
              <a:extLst>
                <a:ext uri="{FF2B5EF4-FFF2-40B4-BE49-F238E27FC236}">
                  <a16:creationId xmlns:a16="http://schemas.microsoft.com/office/drawing/2014/main" id="{EF47A052-3EA6-5F1A-57DF-A69824749E9D}"/>
                </a:ext>
              </a:extLst>
            </p:cNvPr>
            <p:cNvSpPr>
              <a:spLocks noEditPoints="1"/>
            </p:cNvSpPr>
            <p:nvPr/>
          </p:nvSpPr>
          <p:spPr bwMode="auto">
            <a:xfrm>
              <a:off x="6486525" y="2443163"/>
              <a:ext cx="60325" cy="11112"/>
            </a:xfrm>
            <a:custGeom>
              <a:avLst/>
              <a:gdLst>
                <a:gd name="T0" fmla="*/ 1419 w 1568"/>
                <a:gd name="T1" fmla="*/ 0 h 297"/>
                <a:gd name="T2" fmla="*/ 149 w 1568"/>
                <a:gd name="T3" fmla="*/ 0 h 297"/>
                <a:gd name="T4" fmla="*/ 0 w 1568"/>
                <a:gd name="T5" fmla="*/ 148 h 297"/>
                <a:gd name="T6" fmla="*/ 149 w 1568"/>
                <a:gd name="T7" fmla="*/ 297 h 297"/>
                <a:gd name="T8" fmla="*/ 1419 w 1568"/>
                <a:gd name="T9" fmla="*/ 297 h 297"/>
                <a:gd name="T10" fmla="*/ 1568 w 1568"/>
                <a:gd name="T11" fmla="*/ 148 h 297"/>
                <a:gd name="T12" fmla="*/ 1419 w 1568"/>
                <a:gd name="T13" fmla="*/ 0 h 297"/>
                <a:gd name="T14" fmla="*/ 1419 w 1568"/>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68" h="297">
                  <a:moveTo>
                    <a:pt x="1419" y="0"/>
                  </a:moveTo>
                  <a:lnTo>
                    <a:pt x="149" y="0"/>
                  </a:lnTo>
                  <a:cubicBezTo>
                    <a:pt x="66" y="0"/>
                    <a:pt x="0" y="66"/>
                    <a:pt x="0" y="148"/>
                  </a:cubicBezTo>
                  <a:cubicBezTo>
                    <a:pt x="0" y="231"/>
                    <a:pt x="66" y="297"/>
                    <a:pt x="149" y="297"/>
                  </a:cubicBezTo>
                  <a:lnTo>
                    <a:pt x="1419" y="297"/>
                  </a:lnTo>
                  <a:cubicBezTo>
                    <a:pt x="1501" y="297"/>
                    <a:pt x="1568" y="231"/>
                    <a:pt x="1568" y="148"/>
                  </a:cubicBezTo>
                  <a:cubicBezTo>
                    <a:pt x="1568" y="66"/>
                    <a:pt x="1501" y="0"/>
                    <a:pt x="1419" y="0"/>
                  </a:cubicBezTo>
                  <a:close/>
                  <a:moveTo>
                    <a:pt x="141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248">
              <a:extLst>
                <a:ext uri="{FF2B5EF4-FFF2-40B4-BE49-F238E27FC236}">
                  <a16:creationId xmlns:a16="http://schemas.microsoft.com/office/drawing/2014/main" id="{05326FA8-ECC8-97C0-5F6B-5251864B7084}"/>
                </a:ext>
              </a:extLst>
            </p:cNvPr>
            <p:cNvSpPr>
              <a:spLocks noEditPoints="1"/>
            </p:cNvSpPr>
            <p:nvPr/>
          </p:nvSpPr>
          <p:spPr bwMode="auto">
            <a:xfrm>
              <a:off x="6356350" y="2306638"/>
              <a:ext cx="42863" cy="92075"/>
            </a:xfrm>
            <a:custGeom>
              <a:avLst/>
              <a:gdLst>
                <a:gd name="T0" fmla="*/ 975 w 1124"/>
                <a:gd name="T1" fmla="*/ 1020 h 2362"/>
                <a:gd name="T2" fmla="*/ 1124 w 1124"/>
                <a:gd name="T3" fmla="*/ 871 h 2362"/>
                <a:gd name="T4" fmla="*/ 1124 w 1124"/>
                <a:gd name="T5" fmla="*/ 768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0 w 1124"/>
                <a:gd name="T17" fmla="*/ 820 h 2362"/>
                <a:gd name="T18" fmla="*/ 510 w 1124"/>
                <a:gd name="T19" fmla="*/ 1330 h 2362"/>
                <a:gd name="T20" fmla="*/ 614 w 1124"/>
                <a:gd name="T21" fmla="*/ 1330 h 2362"/>
                <a:gd name="T22" fmla="*/ 826 w 1124"/>
                <a:gd name="T23" fmla="*/ 1542 h 2362"/>
                <a:gd name="T24" fmla="*/ 614 w 1124"/>
                <a:gd name="T25" fmla="*/ 1755 h 2362"/>
                <a:gd name="T26" fmla="*/ 459 w 1124"/>
                <a:gd name="T27" fmla="*/ 1755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0 w 1124"/>
                <a:gd name="T49" fmla="*/ 1032 h 2362"/>
                <a:gd name="T50" fmla="*/ 298 w 1124"/>
                <a:gd name="T51" fmla="*/ 820 h 2362"/>
                <a:gd name="T52" fmla="*/ 510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4"/>
                    <a:pt x="1124" y="871"/>
                  </a:cubicBezTo>
                  <a:lnTo>
                    <a:pt x="1124" y="768"/>
                  </a:lnTo>
                  <a:cubicBezTo>
                    <a:pt x="1124" y="531"/>
                    <a:pt x="942" y="335"/>
                    <a:pt x="711" y="312"/>
                  </a:cubicBezTo>
                  <a:lnTo>
                    <a:pt x="711" y="149"/>
                  </a:lnTo>
                  <a:cubicBezTo>
                    <a:pt x="711" y="67"/>
                    <a:pt x="644" y="0"/>
                    <a:pt x="562" y="0"/>
                  </a:cubicBezTo>
                  <a:cubicBezTo>
                    <a:pt x="480" y="0"/>
                    <a:pt x="413" y="67"/>
                    <a:pt x="413" y="149"/>
                  </a:cubicBezTo>
                  <a:lnTo>
                    <a:pt x="413" y="319"/>
                  </a:lnTo>
                  <a:cubicBezTo>
                    <a:pt x="178" y="365"/>
                    <a:pt x="0" y="572"/>
                    <a:pt x="0" y="820"/>
                  </a:cubicBezTo>
                  <a:cubicBezTo>
                    <a:pt x="0" y="1101"/>
                    <a:pt x="229" y="1330"/>
                    <a:pt x="510" y="1330"/>
                  </a:cubicBezTo>
                  <a:lnTo>
                    <a:pt x="614" y="1330"/>
                  </a:lnTo>
                  <a:cubicBezTo>
                    <a:pt x="731" y="1330"/>
                    <a:pt x="826" y="1425"/>
                    <a:pt x="826" y="1542"/>
                  </a:cubicBezTo>
                  <a:cubicBezTo>
                    <a:pt x="826" y="1660"/>
                    <a:pt x="731" y="1755"/>
                    <a:pt x="614" y="1755"/>
                  </a:cubicBezTo>
                  <a:lnTo>
                    <a:pt x="459" y="1755"/>
                  </a:lnTo>
                  <a:cubicBezTo>
                    <a:pt x="370" y="1755"/>
                    <a:pt x="298" y="1683"/>
                    <a:pt x="298" y="1594"/>
                  </a:cubicBezTo>
                  <a:cubicBezTo>
                    <a:pt x="298" y="1512"/>
                    <a:pt x="231" y="1445"/>
                    <a:pt x="149" y="1445"/>
                  </a:cubicBezTo>
                  <a:cubicBezTo>
                    <a:pt x="67" y="1445"/>
                    <a:pt x="0" y="1512"/>
                    <a:pt x="0" y="1594"/>
                  </a:cubicBezTo>
                  <a:cubicBezTo>
                    <a:pt x="0" y="1831"/>
                    <a:pt x="182" y="2027"/>
                    <a:pt x="413" y="2050"/>
                  </a:cubicBezTo>
                  <a:lnTo>
                    <a:pt x="413" y="2213"/>
                  </a:lnTo>
                  <a:cubicBezTo>
                    <a:pt x="413" y="2296"/>
                    <a:pt x="480" y="2362"/>
                    <a:pt x="562" y="2362"/>
                  </a:cubicBezTo>
                  <a:cubicBezTo>
                    <a:pt x="644" y="2362"/>
                    <a:pt x="711" y="2296"/>
                    <a:pt x="711" y="2213"/>
                  </a:cubicBezTo>
                  <a:lnTo>
                    <a:pt x="711" y="2043"/>
                  </a:lnTo>
                  <a:cubicBezTo>
                    <a:pt x="946" y="1998"/>
                    <a:pt x="1124" y="1790"/>
                    <a:pt x="1124" y="1542"/>
                  </a:cubicBezTo>
                  <a:cubicBezTo>
                    <a:pt x="1124" y="1261"/>
                    <a:pt x="895" y="1032"/>
                    <a:pt x="614" y="1032"/>
                  </a:cubicBezTo>
                  <a:lnTo>
                    <a:pt x="510" y="1032"/>
                  </a:lnTo>
                  <a:cubicBezTo>
                    <a:pt x="393" y="1032"/>
                    <a:pt x="298" y="937"/>
                    <a:pt x="298" y="820"/>
                  </a:cubicBezTo>
                  <a:cubicBezTo>
                    <a:pt x="298" y="703"/>
                    <a:pt x="393" y="607"/>
                    <a:pt x="510" y="607"/>
                  </a:cubicBezTo>
                  <a:lnTo>
                    <a:pt x="665" y="607"/>
                  </a:lnTo>
                  <a:cubicBezTo>
                    <a:pt x="754" y="607"/>
                    <a:pt x="826" y="680"/>
                    <a:pt x="826" y="768"/>
                  </a:cubicBezTo>
                  <a:lnTo>
                    <a:pt x="826" y="871"/>
                  </a:lnTo>
                  <a:cubicBezTo>
                    <a:pt x="826" y="954"/>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249">
              <a:extLst>
                <a:ext uri="{FF2B5EF4-FFF2-40B4-BE49-F238E27FC236}">
                  <a16:creationId xmlns:a16="http://schemas.microsoft.com/office/drawing/2014/main" id="{ADFFA45A-1576-59E8-47C1-26519E704E28}"/>
                </a:ext>
              </a:extLst>
            </p:cNvPr>
            <p:cNvSpPr>
              <a:spLocks noEditPoints="1"/>
            </p:cNvSpPr>
            <p:nvPr/>
          </p:nvSpPr>
          <p:spPr bwMode="auto">
            <a:xfrm>
              <a:off x="6527800" y="2306638"/>
              <a:ext cx="44450" cy="92075"/>
            </a:xfrm>
            <a:custGeom>
              <a:avLst/>
              <a:gdLst>
                <a:gd name="T0" fmla="*/ 975 w 1124"/>
                <a:gd name="T1" fmla="*/ 1020 h 2362"/>
                <a:gd name="T2" fmla="*/ 1124 w 1124"/>
                <a:gd name="T3" fmla="*/ 871 h 2362"/>
                <a:gd name="T4" fmla="*/ 1124 w 1124"/>
                <a:gd name="T5" fmla="*/ 768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1 w 1124"/>
                <a:gd name="T17" fmla="*/ 820 h 2362"/>
                <a:gd name="T18" fmla="*/ 511 w 1124"/>
                <a:gd name="T19" fmla="*/ 1330 h 2362"/>
                <a:gd name="T20" fmla="*/ 614 w 1124"/>
                <a:gd name="T21" fmla="*/ 1330 h 2362"/>
                <a:gd name="T22" fmla="*/ 826 w 1124"/>
                <a:gd name="T23" fmla="*/ 1542 h 2362"/>
                <a:gd name="T24" fmla="*/ 614 w 1124"/>
                <a:gd name="T25" fmla="*/ 1755 h 2362"/>
                <a:gd name="T26" fmla="*/ 459 w 1124"/>
                <a:gd name="T27" fmla="*/ 1755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1 w 1124"/>
                <a:gd name="T49" fmla="*/ 1032 h 2362"/>
                <a:gd name="T50" fmla="*/ 298 w 1124"/>
                <a:gd name="T51" fmla="*/ 820 h 2362"/>
                <a:gd name="T52" fmla="*/ 511 w 1124"/>
                <a:gd name="T53" fmla="*/ 607 h 2362"/>
                <a:gd name="T54" fmla="*/ 666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4"/>
                    <a:pt x="1124" y="871"/>
                  </a:cubicBezTo>
                  <a:lnTo>
                    <a:pt x="1124" y="768"/>
                  </a:lnTo>
                  <a:cubicBezTo>
                    <a:pt x="1124" y="531"/>
                    <a:pt x="943" y="335"/>
                    <a:pt x="711" y="312"/>
                  </a:cubicBezTo>
                  <a:lnTo>
                    <a:pt x="711" y="149"/>
                  </a:lnTo>
                  <a:cubicBezTo>
                    <a:pt x="711" y="67"/>
                    <a:pt x="645" y="0"/>
                    <a:pt x="562" y="0"/>
                  </a:cubicBezTo>
                  <a:cubicBezTo>
                    <a:pt x="480" y="0"/>
                    <a:pt x="413" y="67"/>
                    <a:pt x="413" y="149"/>
                  </a:cubicBezTo>
                  <a:lnTo>
                    <a:pt x="413" y="319"/>
                  </a:lnTo>
                  <a:cubicBezTo>
                    <a:pt x="179" y="365"/>
                    <a:pt x="1" y="572"/>
                    <a:pt x="1" y="820"/>
                  </a:cubicBezTo>
                  <a:cubicBezTo>
                    <a:pt x="1" y="1101"/>
                    <a:pt x="229" y="1330"/>
                    <a:pt x="511" y="1330"/>
                  </a:cubicBezTo>
                  <a:lnTo>
                    <a:pt x="614" y="1330"/>
                  </a:lnTo>
                  <a:cubicBezTo>
                    <a:pt x="731" y="1330"/>
                    <a:pt x="826" y="1425"/>
                    <a:pt x="826" y="1542"/>
                  </a:cubicBezTo>
                  <a:cubicBezTo>
                    <a:pt x="826" y="1660"/>
                    <a:pt x="731" y="1755"/>
                    <a:pt x="614" y="1755"/>
                  </a:cubicBezTo>
                  <a:lnTo>
                    <a:pt x="459" y="1755"/>
                  </a:lnTo>
                  <a:cubicBezTo>
                    <a:pt x="370" y="1755"/>
                    <a:pt x="298" y="1683"/>
                    <a:pt x="298" y="1594"/>
                  </a:cubicBezTo>
                  <a:cubicBezTo>
                    <a:pt x="298" y="1512"/>
                    <a:pt x="232" y="1445"/>
                    <a:pt x="149" y="1445"/>
                  </a:cubicBezTo>
                  <a:cubicBezTo>
                    <a:pt x="67" y="1445"/>
                    <a:pt x="0" y="1512"/>
                    <a:pt x="0" y="1594"/>
                  </a:cubicBezTo>
                  <a:cubicBezTo>
                    <a:pt x="0" y="1831"/>
                    <a:pt x="182" y="2027"/>
                    <a:pt x="413" y="2050"/>
                  </a:cubicBezTo>
                  <a:lnTo>
                    <a:pt x="413" y="2213"/>
                  </a:lnTo>
                  <a:cubicBezTo>
                    <a:pt x="413" y="2296"/>
                    <a:pt x="480" y="2362"/>
                    <a:pt x="562" y="2362"/>
                  </a:cubicBezTo>
                  <a:cubicBezTo>
                    <a:pt x="645" y="2362"/>
                    <a:pt x="711" y="2296"/>
                    <a:pt x="711" y="2213"/>
                  </a:cubicBezTo>
                  <a:lnTo>
                    <a:pt x="711" y="2043"/>
                  </a:lnTo>
                  <a:cubicBezTo>
                    <a:pt x="946" y="1998"/>
                    <a:pt x="1124" y="1790"/>
                    <a:pt x="1124" y="1542"/>
                  </a:cubicBezTo>
                  <a:cubicBezTo>
                    <a:pt x="1124" y="1261"/>
                    <a:pt x="895" y="1032"/>
                    <a:pt x="614" y="1032"/>
                  </a:cubicBezTo>
                  <a:lnTo>
                    <a:pt x="511" y="1032"/>
                  </a:lnTo>
                  <a:cubicBezTo>
                    <a:pt x="394" y="1032"/>
                    <a:pt x="298" y="937"/>
                    <a:pt x="298" y="820"/>
                  </a:cubicBezTo>
                  <a:cubicBezTo>
                    <a:pt x="298" y="703"/>
                    <a:pt x="394" y="607"/>
                    <a:pt x="511" y="607"/>
                  </a:cubicBezTo>
                  <a:lnTo>
                    <a:pt x="666" y="607"/>
                  </a:lnTo>
                  <a:cubicBezTo>
                    <a:pt x="754" y="607"/>
                    <a:pt x="826" y="680"/>
                    <a:pt x="826" y="768"/>
                  </a:cubicBezTo>
                  <a:lnTo>
                    <a:pt x="826" y="871"/>
                  </a:lnTo>
                  <a:cubicBezTo>
                    <a:pt x="826" y="954"/>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2" name="Grupo 421">
            <a:extLst>
              <a:ext uri="{FF2B5EF4-FFF2-40B4-BE49-F238E27FC236}">
                <a16:creationId xmlns:a16="http://schemas.microsoft.com/office/drawing/2014/main" id="{4E927E29-CD07-C05D-98D9-25BC197346DC}"/>
              </a:ext>
            </a:extLst>
          </p:cNvPr>
          <p:cNvGrpSpPr/>
          <p:nvPr/>
        </p:nvGrpSpPr>
        <p:grpSpPr>
          <a:xfrm>
            <a:off x="7015163" y="2257425"/>
            <a:ext cx="361950" cy="395287"/>
            <a:chOff x="7015163" y="2257425"/>
            <a:chExt cx="361950" cy="395287"/>
          </a:xfrm>
          <a:solidFill>
            <a:schemeClr val="tx1"/>
          </a:solidFill>
        </p:grpSpPr>
        <p:sp>
          <p:nvSpPr>
            <p:cNvPr id="54" name="Freeform 250">
              <a:extLst>
                <a:ext uri="{FF2B5EF4-FFF2-40B4-BE49-F238E27FC236}">
                  <a16:creationId xmlns:a16="http://schemas.microsoft.com/office/drawing/2014/main" id="{DD8D56A6-1812-79F8-5AF8-50B922EF71A4}"/>
                </a:ext>
              </a:extLst>
            </p:cNvPr>
            <p:cNvSpPr>
              <a:spLocks noEditPoints="1"/>
            </p:cNvSpPr>
            <p:nvPr/>
          </p:nvSpPr>
          <p:spPr bwMode="auto">
            <a:xfrm>
              <a:off x="7015163" y="2257425"/>
              <a:ext cx="361950" cy="395287"/>
            </a:xfrm>
            <a:custGeom>
              <a:avLst/>
              <a:gdLst>
                <a:gd name="T0" fmla="*/ 7969 w 9336"/>
                <a:gd name="T1" fmla="*/ 2174 h 10143"/>
                <a:gd name="T2" fmla="*/ 4994 w 9336"/>
                <a:gd name="T3" fmla="*/ 818 h 10143"/>
                <a:gd name="T4" fmla="*/ 5142 w 9336"/>
                <a:gd name="T5" fmla="*/ 474 h 10143"/>
                <a:gd name="T6" fmla="*/ 4668 w 9336"/>
                <a:gd name="T7" fmla="*/ 0 h 10143"/>
                <a:gd name="T8" fmla="*/ 4194 w 9336"/>
                <a:gd name="T9" fmla="*/ 474 h 10143"/>
                <a:gd name="T10" fmla="*/ 4343 w 9336"/>
                <a:gd name="T11" fmla="*/ 818 h 10143"/>
                <a:gd name="T12" fmla="*/ 1367 w 9336"/>
                <a:gd name="T13" fmla="*/ 2174 h 10143"/>
                <a:gd name="T14" fmla="*/ 0 w 9336"/>
                <a:gd name="T15" fmla="*/ 5475 h 10143"/>
                <a:gd name="T16" fmla="*/ 1367 w 9336"/>
                <a:gd name="T17" fmla="*/ 8776 h 10143"/>
                <a:gd name="T18" fmla="*/ 4668 w 9336"/>
                <a:gd name="T19" fmla="*/ 10143 h 10143"/>
                <a:gd name="T20" fmla="*/ 7969 w 9336"/>
                <a:gd name="T21" fmla="*/ 8776 h 10143"/>
                <a:gd name="T22" fmla="*/ 9336 w 9336"/>
                <a:gd name="T23" fmla="*/ 5475 h 10143"/>
                <a:gd name="T24" fmla="*/ 7969 w 9336"/>
                <a:gd name="T25" fmla="*/ 2174 h 10143"/>
                <a:gd name="T26" fmla="*/ 4668 w 9336"/>
                <a:gd name="T27" fmla="*/ 302 h 10143"/>
                <a:gd name="T28" fmla="*/ 4840 w 9336"/>
                <a:gd name="T29" fmla="*/ 474 h 10143"/>
                <a:gd name="T30" fmla="*/ 4668 w 9336"/>
                <a:gd name="T31" fmla="*/ 645 h 10143"/>
                <a:gd name="T32" fmla="*/ 4497 w 9336"/>
                <a:gd name="T33" fmla="*/ 474 h 10143"/>
                <a:gd name="T34" fmla="*/ 4668 w 9336"/>
                <a:gd name="T35" fmla="*/ 302 h 10143"/>
                <a:gd name="T36" fmla="*/ 4668 w 9336"/>
                <a:gd name="T37" fmla="*/ 9840 h 10143"/>
                <a:gd name="T38" fmla="*/ 302 w 9336"/>
                <a:gd name="T39" fmla="*/ 5475 h 10143"/>
                <a:gd name="T40" fmla="*/ 4668 w 9336"/>
                <a:gd name="T41" fmla="*/ 1109 h 10143"/>
                <a:gd name="T42" fmla="*/ 9034 w 9336"/>
                <a:gd name="T43" fmla="*/ 5475 h 10143"/>
                <a:gd name="T44" fmla="*/ 4668 w 9336"/>
                <a:gd name="T45" fmla="*/ 9840 h 10143"/>
                <a:gd name="T46" fmla="*/ 4668 w 9336"/>
                <a:gd name="T47" fmla="*/ 9840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336" h="10143">
                  <a:moveTo>
                    <a:pt x="7969" y="2174"/>
                  </a:moveTo>
                  <a:cubicBezTo>
                    <a:pt x="7165" y="1369"/>
                    <a:pt x="6118" y="895"/>
                    <a:pt x="4994" y="818"/>
                  </a:cubicBezTo>
                  <a:cubicBezTo>
                    <a:pt x="5085" y="731"/>
                    <a:pt x="5142" y="609"/>
                    <a:pt x="5142" y="474"/>
                  </a:cubicBezTo>
                  <a:cubicBezTo>
                    <a:pt x="5142" y="212"/>
                    <a:pt x="4930" y="0"/>
                    <a:pt x="4668" y="0"/>
                  </a:cubicBezTo>
                  <a:cubicBezTo>
                    <a:pt x="4407" y="0"/>
                    <a:pt x="4194" y="212"/>
                    <a:pt x="4194" y="474"/>
                  </a:cubicBezTo>
                  <a:cubicBezTo>
                    <a:pt x="4194" y="609"/>
                    <a:pt x="4252" y="731"/>
                    <a:pt x="4343" y="818"/>
                  </a:cubicBezTo>
                  <a:cubicBezTo>
                    <a:pt x="3218" y="895"/>
                    <a:pt x="2172" y="1369"/>
                    <a:pt x="1367" y="2174"/>
                  </a:cubicBezTo>
                  <a:cubicBezTo>
                    <a:pt x="486" y="3055"/>
                    <a:pt x="0" y="4228"/>
                    <a:pt x="0" y="5475"/>
                  </a:cubicBezTo>
                  <a:cubicBezTo>
                    <a:pt x="0" y="6722"/>
                    <a:pt x="486" y="7894"/>
                    <a:pt x="1367" y="8776"/>
                  </a:cubicBezTo>
                  <a:cubicBezTo>
                    <a:pt x="2249" y="9657"/>
                    <a:pt x="3421" y="10143"/>
                    <a:pt x="4668" y="10143"/>
                  </a:cubicBezTo>
                  <a:cubicBezTo>
                    <a:pt x="5915" y="10143"/>
                    <a:pt x="7087" y="9657"/>
                    <a:pt x="7969" y="8776"/>
                  </a:cubicBezTo>
                  <a:cubicBezTo>
                    <a:pt x="8851" y="7894"/>
                    <a:pt x="9336" y="6722"/>
                    <a:pt x="9336" y="5475"/>
                  </a:cubicBezTo>
                  <a:cubicBezTo>
                    <a:pt x="9336" y="4228"/>
                    <a:pt x="8851" y="3055"/>
                    <a:pt x="7969" y="2174"/>
                  </a:cubicBezTo>
                  <a:close/>
                  <a:moveTo>
                    <a:pt x="4668" y="302"/>
                  </a:moveTo>
                  <a:cubicBezTo>
                    <a:pt x="4763" y="302"/>
                    <a:pt x="4840" y="379"/>
                    <a:pt x="4840" y="474"/>
                  </a:cubicBezTo>
                  <a:cubicBezTo>
                    <a:pt x="4840" y="568"/>
                    <a:pt x="4763" y="645"/>
                    <a:pt x="4668" y="645"/>
                  </a:cubicBezTo>
                  <a:cubicBezTo>
                    <a:pt x="4574" y="645"/>
                    <a:pt x="4497" y="568"/>
                    <a:pt x="4497" y="474"/>
                  </a:cubicBezTo>
                  <a:cubicBezTo>
                    <a:pt x="4497" y="379"/>
                    <a:pt x="4574" y="302"/>
                    <a:pt x="4668" y="302"/>
                  </a:cubicBezTo>
                  <a:close/>
                  <a:moveTo>
                    <a:pt x="4668" y="9840"/>
                  </a:moveTo>
                  <a:cubicBezTo>
                    <a:pt x="2261" y="9840"/>
                    <a:pt x="302" y="7882"/>
                    <a:pt x="302" y="5475"/>
                  </a:cubicBezTo>
                  <a:cubicBezTo>
                    <a:pt x="302" y="3067"/>
                    <a:pt x="2261" y="1109"/>
                    <a:pt x="4668" y="1109"/>
                  </a:cubicBezTo>
                  <a:cubicBezTo>
                    <a:pt x="7075" y="1109"/>
                    <a:pt x="9034" y="3067"/>
                    <a:pt x="9034" y="5475"/>
                  </a:cubicBezTo>
                  <a:cubicBezTo>
                    <a:pt x="9034" y="7882"/>
                    <a:pt x="7075" y="9840"/>
                    <a:pt x="4668" y="9840"/>
                  </a:cubicBezTo>
                  <a:close/>
                  <a:moveTo>
                    <a:pt x="4668" y="984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251">
              <a:extLst>
                <a:ext uri="{FF2B5EF4-FFF2-40B4-BE49-F238E27FC236}">
                  <a16:creationId xmlns:a16="http://schemas.microsoft.com/office/drawing/2014/main" id="{4A15F714-E3CF-2FAC-FFCE-C23B1421ACEC}"/>
                </a:ext>
              </a:extLst>
            </p:cNvPr>
            <p:cNvSpPr>
              <a:spLocks noEditPoints="1"/>
            </p:cNvSpPr>
            <p:nvPr/>
          </p:nvSpPr>
          <p:spPr bwMode="auto">
            <a:xfrm>
              <a:off x="7046913" y="2320925"/>
              <a:ext cx="300038" cy="300037"/>
            </a:xfrm>
            <a:custGeom>
              <a:avLst/>
              <a:gdLst>
                <a:gd name="T0" fmla="*/ 7287 w 7723"/>
                <a:gd name="T1" fmla="*/ 2078 h 7723"/>
                <a:gd name="T2" fmla="*/ 6126 w 7723"/>
                <a:gd name="T3" fmla="*/ 733 h 7723"/>
                <a:gd name="T4" fmla="*/ 5915 w 7723"/>
                <a:gd name="T5" fmla="*/ 767 h 7723"/>
                <a:gd name="T6" fmla="*/ 5948 w 7723"/>
                <a:gd name="T7" fmla="*/ 978 h 7723"/>
                <a:gd name="T8" fmla="*/ 7420 w 7723"/>
                <a:gd name="T9" fmla="*/ 3862 h 7723"/>
                <a:gd name="T10" fmla="*/ 3861 w 7723"/>
                <a:gd name="T11" fmla="*/ 7421 h 7723"/>
                <a:gd name="T12" fmla="*/ 302 w 7723"/>
                <a:gd name="T13" fmla="*/ 3862 h 7723"/>
                <a:gd name="T14" fmla="*/ 3861 w 7723"/>
                <a:gd name="T15" fmla="*/ 302 h 7723"/>
                <a:gd name="T16" fmla="*/ 5344 w 7723"/>
                <a:gd name="T17" fmla="*/ 625 h 7723"/>
                <a:gd name="T18" fmla="*/ 5544 w 7723"/>
                <a:gd name="T19" fmla="*/ 551 h 7723"/>
                <a:gd name="T20" fmla="*/ 5470 w 7723"/>
                <a:gd name="T21" fmla="*/ 350 h 7723"/>
                <a:gd name="T22" fmla="*/ 3861 w 7723"/>
                <a:gd name="T23" fmla="*/ 0 h 7723"/>
                <a:gd name="T24" fmla="*/ 0 w 7723"/>
                <a:gd name="T25" fmla="*/ 3862 h 7723"/>
                <a:gd name="T26" fmla="*/ 3861 w 7723"/>
                <a:gd name="T27" fmla="*/ 7723 h 7723"/>
                <a:gd name="T28" fmla="*/ 7723 w 7723"/>
                <a:gd name="T29" fmla="*/ 3862 h 7723"/>
                <a:gd name="T30" fmla="*/ 7287 w 7723"/>
                <a:gd name="T31" fmla="*/ 2078 h 7723"/>
                <a:gd name="T32" fmla="*/ 7287 w 7723"/>
                <a:gd name="T33" fmla="*/ 2078 h 7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723" h="7723">
                  <a:moveTo>
                    <a:pt x="7287" y="2078"/>
                  </a:moveTo>
                  <a:cubicBezTo>
                    <a:pt x="7011" y="1549"/>
                    <a:pt x="6610" y="1084"/>
                    <a:pt x="6126" y="733"/>
                  </a:cubicBezTo>
                  <a:cubicBezTo>
                    <a:pt x="6058" y="684"/>
                    <a:pt x="5964" y="699"/>
                    <a:pt x="5915" y="767"/>
                  </a:cubicBezTo>
                  <a:cubicBezTo>
                    <a:pt x="5866" y="835"/>
                    <a:pt x="5881" y="929"/>
                    <a:pt x="5948" y="978"/>
                  </a:cubicBezTo>
                  <a:cubicBezTo>
                    <a:pt x="6870" y="1647"/>
                    <a:pt x="7420" y="2725"/>
                    <a:pt x="7420" y="3862"/>
                  </a:cubicBezTo>
                  <a:cubicBezTo>
                    <a:pt x="7420" y="5824"/>
                    <a:pt x="5824" y="7421"/>
                    <a:pt x="3861" y="7421"/>
                  </a:cubicBezTo>
                  <a:cubicBezTo>
                    <a:pt x="1899" y="7421"/>
                    <a:pt x="302" y="5824"/>
                    <a:pt x="302" y="3862"/>
                  </a:cubicBezTo>
                  <a:cubicBezTo>
                    <a:pt x="302" y="1899"/>
                    <a:pt x="1899" y="302"/>
                    <a:pt x="3861" y="302"/>
                  </a:cubicBezTo>
                  <a:cubicBezTo>
                    <a:pt x="4379" y="302"/>
                    <a:pt x="4877" y="411"/>
                    <a:pt x="5344" y="625"/>
                  </a:cubicBezTo>
                  <a:cubicBezTo>
                    <a:pt x="5420" y="660"/>
                    <a:pt x="5509" y="626"/>
                    <a:pt x="5544" y="551"/>
                  </a:cubicBezTo>
                  <a:cubicBezTo>
                    <a:pt x="5579" y="475"/>
                    <a:pt x="5546" y="385"/>
                    <a:pt x="5470" y="350"/>
                  </a:cubicBezTo>
                  <a:cubicBezTo>
                    <a:pt x="4964" y="118"/>
                    <a:pt x="4422" y="0"/>
                    <a:pt x="3861" y="0"/>
                  </a:cubicBezTo>
                  <a:cubicBezTo>
                    <a:pt x="1732" y="0"/>
                    <a:pt x="0" y="1732"/>
                    <a:pt x="0" y="3862"/>
                  </a:cubicBezTo>
                  <a:cubicBezTo>
                    <a:pt x="0" y="5991"/>
                    <a:pt x="1732" y="7723"/>
                    <a:pt x="3861" y="7723"/>
                  </a:cubicBezTo>
                  <a:cubicBezTo>
                    <a:pt x="5990" y="7723"/>
                    <a:pt x="7723" y="5991"/>
                    <a:pt x="7723" y="3862"/>
                  </a:cubicBezTo>
                  <a:cubicBezTo>
                    <a:pt x="7723" y="3241"/>
                    <a:pt x="7572" y="2624"/>
                    <a:pt x="7287" y="2078"/>
                  </a:cubicBezTo>
                  <a:close/>
                  <a:moveTo>
                    <a:pt x="7287" y="207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252">
              <a:extLst>
                <a:ext uri="{FF2B5EF4-FFF2-40B4-BE49-F238E27FC236}">
                  <a16:creationId xmlns:a16="http://schemas.microsoft.com/office/drawing/2014/main" id="{30E1F679-C81B-47FB-7B88-E08727EECFF3}"/>
                </a:ext>
              </a:extLst>
            </p:cNvPr>
            <p:cNvSpPr>
              <a:spLocks noEditPoints="1"/>
            </p:cNvSpPr>
            <p:nvPr/>
          </p:nvSpPr>
          <p:spPr bwMode="auto">
            <a:xfrm>
              <a:off x="7138988" y="2414588"/>
              <a:ext cx="114300" cy="112712"/>
            </a:xfrm>
            <a:custGeom>
              <a:avLst/>
              <a:gdLst>
                <a:gd name="T0" fmla="*/ 2855 w 2914"/>
                <a:gd name="T1" fmla="*/ 59 h 2911"/>
                <a:gd name="T2" fmla="*/ 2661 w 2914"/>
                <a:gd name="T3" fmla="*/ 42 h 2911"/>
                <a:gd name="T4" fmla="*/ 1142 w 2914"/>
                <a:gd name="T5" fmla="*/ 1105 h 2911"/>
                <a:gd name="T6" fmla="*/ 1105 w 2914"/>
                <a:gd name="T7" fmla="*/ 1142 h 2911"/>
                <a:gd name="T8" fmla="*/ 43 w 2914"/>
                <a:gd name="T9" fmla="*/ 2660 h 2911"/>
                <a:gd name="T10" fmla="*/ 64 w 2914"/>
                <a:gd name="T11" fmla="*/ 2858 h 2911"/>
                <a:gd name="T12" fmla="*/ 253 w 2914"/>
                <a:gd name="T13" fmla="*/ 2871 h 2911"/>
                <a:gd name="T14" fmla="*/ 1772 w 2914"/>
                <a:gd name="T15" fmla="*/ 1809 h 2911"/>
                <a:gd name="T16" fmla="*/ 1809 w 2914"/>
                <a:gd name="T17" fmla="*/ 1771 h 2911"/>
                <a:gd name="T18" fmla="*/ 2872 w 2914"/>
                <a:gd name="T19" fmla="*/ 253 h 2911"/>
                <a:gd name="T20" fmla="*/ 2855 w 2914"/>
                <a:gd name="T21" fmla="*/ 59 h 2911"/>
                <a:gd name="T22" fmla="*/ 781 w 2914"/>
                <a:gd name="T23" fmla="*/ 2133 h 2911"/>
                <a:gd name="T24" fmla="*/ 1250 w 2914"/>
                <a:gd name="T25" fmla="*/ 1463 h 2911"/>
                <a:gd name="T26" fmla="*/ 1451 w 2914"/>
                <a:gd name="T27" fmla="*/ 1664 h 2911"/>
                <a:gd name="T28" fmla="*/ 781 w 2914"/>
                <a:gd name="T29" fmla="*/ 2133 h 2911"/>
                <a:gd name="T30" fmla="*/ 1665 w 2914"/>
                <a:gd name="T31" fmla="*/ 1450 h 2911"/>
                <a:gd name="T32" fmla="*/ 1464 w 2914"/>
                <a:gd name="T33" fmla="*/ 1249 h 2911"/>
                <a:gd name="T34" fmla="*/ 2133 w 2914"/>
                <a:gd name="T35" fmla="*/ 780 h 2911"/>
                <a:gd name="T36" fmla="*/ 1665 w 2914"/>
                <a:gd name="T37" fmla="*/ 1450 h 2911"/>
                <a:gd name="T38" fmla="*/ 1665 w 2914"/>
                <a:gd name="T39" fmla="*/ 1450 h 2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14" h="2911">
                  <a:moveTo>
                    <a:pt x="2855" y="59"/>
                  </a:moveTo>
                  <a:cubicBezTo>
                    <a:pt x="2803" y="7"/>
                    <a:pt x="2721" y="0"/>
                    <a:pt x="2661" y="42"/>
                  </a:cubicBezTo>
                  <a:lnTo>
                    <a:pt x="1142" y="1105"/>
                  </a:lnTo>
                  <a:cubicBezTo>
                    <a:pt x="1128" y="1114"/>
                    <a:pt x="1115" y="1127"/>
                    <a:pt x="1105" y="1142"/>
                  </a:cubicBezTo>
                  <a:lnTo>
                    <a:pt x="43" y="2660"/>
                  </a:lnTo>
                  <a:cubicBezTo>
                    <a:pt x="0" y="2721"/>
                    <a:pt x="9" y="2808"/>
                    <a:pt x="64" y="2858"/>
                  </a:cubicBezTo>
                  <a:cubicBezTo>
                    <a:pt x="115" y="2905"/>
                    <a:pt x="196" y="2911"/>
                    <a:pt x="253" y="2871"/>
                  </a:cubicBezTo>
                  <a:lnTo>
                    <a:pt x="1772" y="1809"/>
                  </a:lnTo>
                  <a:cubicBezTo>
                    <a:pt x="1786" y="1799"/>
                    <a:pt x="1799" y="1786"/>
                    <a:pt x="1809" y="1771"/>
                  </a:cubicBezTo>
                  <a:lnTo>
                    <a:pt x="2872" y="253"/>
                  </a:lnTo>
                  <a:cubicBezTo>
                    <a:pt x="2914" y="193"/>
                    <a:pt x="2907" y="111"/>
                    <a:pt x="2855" y="59"/>
                  </a:cubicBezTo>
                  <a:close/>
                  <a:moveTo>
                    <a:pt x="781" y="2133"/>
                  </a:moveTo>
                  <a:lnTo>
                    <a:pt x="1250" y="1463"/>
                  </a:lnTo>
                  <a:lnTo>
                    <a:pt x="1451" y="1664"/>
                  </a:lnTo>
                  <a:lnTo>
                    <a:pt x="781" y="2133"/>
                  </a:lnTo>
                  <a:close/>
                  <a:moveTo>
                    <a:pt x="1665" y="1450"/>
                  </a:moveTo>
                  <a:lnTo>
                    <a:pt x="1464" y="1249"/>
                  </a:lnTo>
                  <a:lnTo>
                    <a:pt x="2133" y="780"/>
                  </a:lnTo>
                  <a:lnTo>
                    <a:pt x="1665" y="1450"/>
                  </a:lnTo>
                  <a:close/>
                  <a:moveTo>
                    <a:pt x="1665" y="145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253">
              <a:extLst>
                <a:ext uri="{FF2B5EF4-FFF2-40B4-BE49-F238E27FC236}">
                  <a16:creationId xmlns:a16="http://schemas.microsoft.com/office/drawing/2014/main" id="{3FFAA10B-A791-C218-2C3B-41DAF18E70EC}"/>
                </a:ext>
              </a:extLst>
            </p:cNvPr>
            <p:cNvSpPr>
              <a:spLocks noEditPoints="1"/>
            </p:cNvSpPr>
            <p:nvPr/>
          </p:nvSpPr>
          <p:spPr bwMode="auto">
            <a:xfrm>
              <a:off x="7173913" y="2501900"/>
              <a:ext cx="44450" cy="93662"/>
            </a:xfrm>
            <a:custGeom>
              <a:avLst/>
              <a:gdLst>
                <a:gd name="T0" fmla="*/ 991 w 1142"/>
                <a:gd name="T1" fmla="*/ 1037 h 2400"/>
                <a:gd name="T2" fmla="*/ 1142 w 1142"/>
                <a:gd name="T3" fmla="*/ 885 h 2400"/>
                <a:gd name="T4" fmla="*/ 1142 w 1142"/>
                <a:gd name="T5" fmla="*/ 781 h 2400"/>
                <a:gd name="T6" fmla="*/ 722 w 1142"/>
                <a:gd name="T7" fmla="*/ 317 h 2400"/>
                <a:gd name="T8" fmla="*/ 722 w 1142"/>
                <a:gd name="T9" fmla="*/ 151 h 2400"/>
                <a:gd name="T10" fmla="*/ 571 w 1142"/>
                <a:gd name="T11" fmla="*/ 0 h 2400"/>
                <a:gd name="T12" fmla="*/ 420 w 1142"/>
                <a:gd name="T13" fmla="*/ 151 h 2400"/>
                <a:gd name="T14" fmla="*/ 420 w 1142"/>
                <a:gd name="T15" fmla="*/ 324 h 2400"/>
                <a:gd name="T16" fmla="*/ 0 w 1142"/>
                <a:gd name="T17" fmla="*/ 833 h 2400"/>
                <a:gd name="T18" fmla="*/ 519 w 1142"/>
                <a:gd name="T19" fmla="*/ 1351 h 2400"/>
                <a:gd name="T20" fmla="*/ 624 w 1142"/>
                <a:gd name="T21" fmla="*/ 1351 h 2400"/>
                <a:gd name="T22" fmla="*/ 839 w 1142"/>
                <a:gd name="T23" fmla="*/ 1567 h 2400"/>
                <a:gd name="T24" fmla="*/ 624 w 1142"/>
                <a:gd name="T25" fmla="*/ 1783 h 2400"/>
                <a:gd name="T26" fmla="*/ 466 w 1142"/>
                <a:gd name="T27" fmla="*/ 1783 h 2400"/>
                <a:gd name="T28" fmla="*/ 303 w 1142"/>
                <a:gd name="T29" fmla="*/ 1619 h 2400"/>
                <a:gd name="T30" fmla="*/ 152 w 1142"/>
                <a:gd name="T31" fmla="*/ 1468 h 2400"/>
                <a:gd name="T32" fmla="*/ 0 w 1142"/>
                <a:gd name="T33" fmla="*/ 1619 h 2400"/>
                <a:gd name="T34" fmla="*/ 420 w 1142"/>
                <a:gd name="T35" fmla="*/ 2083 h 2400"/>
                <a:gd name="T36" fmla="*/ 420 w 1142"/>
                <a:gd name="T37" fmla="*/ 2249 h 2400"/>
                <a:gd name="T38" fmla="*/ 571 w 1142"/>
                <a:gd name="T39" fmla="*/ 2400 h 2400"/>
                <a:gd name="T40" fmla="*/ 722 w 1142"/>
                <a:gd name="T41" fmla="*/ 2249 h 2400"/>
                <a:gd name="T42" fmla="*/ 722 w 1142"/>
                <a:gd name="T43" fmla="*/ 2076 h 2400"/>
                <a:gd name="T44" fmla="*/ 1142 w 1142"/>
                <a:gd name="T45" fmla="*/ 1567 h 2400"/>
                <a:gd name="T46" fmla="*/ 624 w 1142"/>
                <a:gd name="T47" fmla="*/ 1049 h 2400"/>
                <a:gd name="T48" fmla="*/ 519 w 1142"/>
                <a:gd name="T49" fmla="*/ 1049 h 2400"/>
                <a:gd name="T50" fmla="*/ 303 w 1142"/>
                <a:gd name="T51" fmla="*/ 833 h 2400"/>
                <a:gd name="T52" fmla="*/ 519 w 1142"/>
                <a:gd name="T53" fmla="*/ 617 h 2400"/>
                <a:gd name="T54" fmla="*/ 676 w 1142"/>
                <a:gd name="T55" fmla="*/ 617 h 2400"/>
                <a:gd name="T56" fmla="*/ 839 w 1142"/>
                <a:gd name="T57" fmla="*/ 781 h 2400"/>
                <a:gd name="T58" fmla="*/ 839 w 1142"/>
                <a:gd name="T59" fmla="*/ 885 h 2400"/>
                <a:gd name="T60" fmla="*/ 991 w 1142"/>
                <a:gd name="T61" fmla="*/ 1037 h 2400"/>
                <a:gd name="T62" fmla="*/ 991 w 1142"/>
                <a:gd name="T63" fmla="*/ 1037 h 2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42" h="2400">
                  <a:moveTo>
                    <a:pt x="991" y="1037"/>
                  </a:moveTo>
                  <a:cubicBezTo>
                    <a:pt x="1074" y="1037"/>
                    <a:pt x="1142" y="969"/>
                    <a:pt x="1142" y="885"/>
                  </a:cubicBezTo>
                  <a:lnTo>
                    <a:pt x="1142" y="781"/>
                  </a:lnTo>
                  <a:cubicBezTo>
                    <a:pt x="1142" y="539"/>
                    <a:pt x="958" y="340"/>
                    <a:pt x="722" y="317"/>
                  </a:cubicBezTo>
                  <a:lnTo>
                    <a:pt x="722" y="151"/>
                  </a:lnTo>
                  <a:cubicBezTo>
                    <a:pt x="722" y="68"/>
                    <a:pt x="655" y="0"/>
                    <a:pt x="571" y="0"/>
                  </a:cubicBezTo>
                  <a:cubicBezTo>
                    <a:pt x="488" y="0"/>
                    <a:pt x="420" y="68"/>
                    <a:pt x="420" y="151"/>
                  </a:cubicBezTo>
                  <a:lnTo>
                    <a:pt x="420" y="324"/>
                  </a:lnTo>
                  <a:cubicBezTo>
                    <a:pt x="181" y="371"/>
                    <a:pt x="0" y="581"/>
                    <a:pt x="0" y="833"/>
                  </a:cubicBezTo>
                  <a:cubicBezTo>
                    <a:pt x="0" y="1119"/>
                    <a:pt x="233" y="1351"/>
                    <a:pt x="519" y="1351"/>
                  </a:cubicBezTo>
                  <a:lnTo>
                    <a:pt x="624" y="1351"/>
                  </a:lnTo>
                  <a:cubicBezTo>
                    <a:pt x="743" y="1351"/>
                    <a:pt x="839" y="1448"/>
                    <a:pt x="839" y="1567"/>
                  </a:cubicBezTo>
                  <a:cubicBezTo>
                    <a:pt x="839" y="1686"/>
                    <a:pt x="743" y="1783"/>
                    <a:pt x="624" y="1783"/>
                  </a:cubicBezTo>
                  <a:lnTo>
                    <a:pt x="466" y="1783"/>
                  </a:lnTo>
                  <a:cubicBezTo>
                    <a:pt x="376" y="1783"/>
                    <a:pt x="303" y="1710"/>
                    <a:pt x="303" y="1619"/>
                  </a:cubicBezTo>
                  <a:cubicBezTo>
                    <a:pt x="303" y="1536"/>
                    <a:pt x="235" y="1468"/>
                    <a:pt x="152" y="1468"/>
                  </a:cubicBezTo>
                  <a:cubicBezTo>
                    <a:pt x="68" y="1468"/>
                    <a:pt x="0" y="1536"/>
                    <a:pt x="0" y="1619"/>
                  </a:cubicBezTo>
                  <a:cubicBezTo>
                    <a:pt x="0" y="1861"/>
                    <a:pt x="185" y="2060"/>
                    <a:pt x="420" y="2083"/>
                  </a:cubicBezTo>
                  <a:lnTo>
                    <a:pt x="420" y="2249"/>
                  </a:lnTo>
                  <a:cubicBezTo>
                    <a:pt x="420" y="2332"/>
                    <a:pt x="488" y="2400"/>
                    <a:pt x="571" y="2400"/>
                  </a:cubicBezTo>
                  <a:cubicBezTo>
                    <a:pt x="655" y="2400"/>
                    <a:pt x="722" y="2332"/>
                    <a:pt x="722" y="2249"/>
                  </a:cubicBezTo>
                  <a:lnTo>
                    <a:pt x="722" y="2076"/>
                  </a:lnTo>
                  <a:cubicBezTo>
                    <a:pt x="961" y="2030"/>
                    <a:pt x="1142" y="1819"/>
                    <a:pt x="1142" y="1567"/>
                  </a:cubicBezTo>
                  <a:cubicBezTo>
                    <a:pt x="1142" y="1281"/>
                    <a:pt x="909" y="1049"/>
                    <a:pt x="624" y="1049"/>
                  </a:cubicBezTo>
                  <a:lnTo>
                    <a:pt x="519" y="1049"/>
                  </a:lnTo>
                  <a:cubicBezTo>
                    <a:pt x="400" y="1049"/>
                    <a:pt x="303" y="952"/>
                    <a:pt x="303" y="833"/>
                  </a:cubicBezTo>
                  <a:cubicBezTo>
                    <a:pt x="303" y="714"/>
                    <a:pt x="400" y="617"/>
                    <a:pt x="519" y="617"/>
                  </a:cubicBezTo>
                  <a:lnTo>
                    <a:pt x="676" y="617"/>
                  </a:lnTo>
                  <a:cubicBezTo>
                    <a:pt x="766" y="617"/>
                    <a:pt x="839" y="691"/>
                    <a:pt x="839" y="781"/>
                  </a:cubicBezTo>
                  <a:lnTo>
                    <a:pt x="839" y="885"/>
                  </a:lnTo>
                  <a:cubicBezTo>
                    <a:pt x="839" y="969"/>
                    <a:pt x="907" y="1037"/>
                    <a:pt x="991" y="1037"/>
                  </a:cubicBezTo>
                  <a:close/>
                  <a:moveTo>
                    <a:pt x="991" y="103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254">
              <a:extLst>
                <a:ext uri="{FF2B5EF4-FFF2-40B4-BE49-F238E27FC236}">
                  <a16:creationId xmlns:a16="http://schemas.microsoft.com/office/drawing/2014/main" id="{6F3C64CD-CC1F-5640-F2FB-A41175194665}"/>
                </a:ext>
              </a:extLst>
            </p:cNvPr>
            <p:cNvSpPr>
              <a:spLocks noEditPoints="1"/>
            </p:cNvSpPr>
            <p:nvPr/>
          </p:nvSpPr>
          <p:spPr bwMode="auto">
            <a:xfrm>
              <a:off x="7272338" y="2433638"/>
              <a:ext cx="49213" cy="74612"/>
            </a:xfrm>
            <a:custGeom>
              <a:avLst/>
              <a:gdLst>
                <a:gd name="T0" fmla="*/ 1119 w 1271"/>
                <a:gd name="T1" fmla="*/ 1290 h 1915"/>
                <a:gd name="T2" fmla="*/ 968 w 1271"/>
                <a:gd name="T3" fmla="*/ 1442 h 1915"/>
                <a:gd name="T4" fmla="*/ 968 w 1271"/>
                <a:gd name="T5" fmla="*/ 1447 h 1915"/>
                <a:gd name="T6" fmla="*/ 802 w 1271"/>
                <a:gd name="T7" fmla="*/ 1613 h 1915"/>
                <a:gd name="T8" fmla="*/ 635 w 1271"/>
                <a:gd name="T9" fmla="*/ 1613 h 1915"/>
                <a:gd name="T10" fmla="*/ 464 w 1271"/>
                <a:gd name="T11" fmla="*/ 1442 h 1915"/>
                <a:gd name="T12" fmla="*/ 464 w 1271"/>
                <a:gd name="T13" fmla="*/ 1109 h 1915"/>
                <a:gd name="T14" fmla="*/ 797 w 1271"/>
                <a:gd name="T15" fmla="*/ 1109 h 1915"/>
                <a:gd name="T16" fmla="*/ 948 w 1271"/>
                <a:gd name="T17" fmla="*/ 958 h 1915"/>
                <a:gd name="T18" fmla="*/ 797 w 1271"/>
                <a:gd name="T19" fmla="*/ 806 h 1915"/>
                <a:gd name="T20" fmla="*/ 464 w 1271"/>
                <a:gd name="T21" fmla="*/ 806 h 1915"/>
                <a:gd name="T22" fmla="*/ 464 w 1271"/>
                <a:gd name="T23" fmla="*/ 474 h 1915"/>
                <a:gd name="T24" fmla="*/ 635 w 1271"/>
                <a:gd name="T25" fmla="*/ 302 h 1915"/>
                <a:gd name="T26" fmla="*/ 802 w 1271"/>
                <a:gd name="T27" fmla="*/ 302 h 1915"/>
                <a:gd name="T28" fmla="*/ 968 w 1271"/>
                <a:gd name="T29" fmla="*/ 469 h 1915"/>
                <a:gd name="T30" fmla="*/ 1119 w 1271"/>
                <a:gd name="T31" fmla="*/ 620 h 1915"/>
                <a:gd name="T32" fmla="*/ 1271 w 1271"/>
                <a:gd name="T33" fmla="*/ 469 h 1915"/>
                <a:gd name="T34" fmla="*/ 802 w 1271"/>
                <a:gd name="T35" fmla="*/ 0 h 1915"/>
                <a:gd name="T36" fmla="*/ 635 w 1271"/>
                <a:gd name="T37" fmla="*/ 0 h 1915"/>
                <a:gd name="T38" fmla="*/ 161 w 1271"/>
                <a:gd name="T39" fmla="*/ 474 h 1915"/>
                <a:gd name="T40" fmla="*/ 161 w 1271"/>
                <a:gd name="T41" fmla="*/ 806 h 1915"/>
                <a:gd name="T42" fmla="*/ 151 w 1271"/>
                <a:gd name="T43" fmla="*/ 806 h 1915"/>
                <a:gd name="T44" fmla="*/ 0 w 1271"/>
                <a:gd name="T45" fmla="*/ 958 h 1915"/>
                <a:gd name="T46" fmla="*/ 151 w 1271"/>
                <a:gd name="T47" fmla="*/ 1109 h 1915"/>
                <a:gd name="T48" fmla="*/ 161 w 1271"/>
                <a:gd name="T49" fmla="*/ 1109 h 1915"/>
                <a:gd name="T50" fmla="*/ 161 w 1271"/>
                <a:gd name="T51" fmla="*/ 1442 h 1915"/>
                <a:gd name="T52" fmla="*/ 635 w 1271"/>
                <a:gd name="T53" fmla="*/ 1915 h 1915"/>
                <a:gd name="T54" fmla="*/ 802 w 1271"/>
                <a:gd name="T55" fmla="*/ 1915 h 1915"/>
                <a:gd name="T56" fmla="*/ 1271 w 1271"/>
                <a:gd name="T57" fmla="*/ 1447 h 1915"/>
                <a:gd name="T58" fmla="*/ 1271 w 1271"/>
                <a:gd name="T59" fmla="*/ 1442 h 1915"/>
                <a:gd name="T60" fmla="*/ 1119 w 1271"/>
                <a:gd name="T61" fmla="*/ 1290 h 1915"/>
                <a:gd name="T62" fmla="*/ 1119 w 1271"/>
                <a:gd name="T63" fmla="*/ 1290 h 1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1" h="1915">
                  <a:moveTo>
                    <a:pt x="1119" y="1290"/>
                  </a:moveTo>
                  <a:cubicBezTo>
                    <a:pt x="1036" y="1290"/>
                    <a:pt x="968" y="1358"/>
                    <a:pt x="968" y="1442"/>
                  </a:cubicBezTo>
                  <a:lnTo>
                    <a:pt x="968" y="1447"/>
                  </a:lnTo>
                  <a:cubicBezTo>
                    <a:pt x="968" y="1538"/>
                    <a:pt x="893" y="1613"/>
                    <a:pt x="802" y="1613"/>
                  </a:cubicBezTo>
                  <a:lnTo>
                    <a:pt x="635" y="1613"/>
                  </a:lnTo>
                  <a:cubicBezTo>
                    <a:pt x="541" y="1613"/>
                    <a:pt x="464" y="1536"/>
                    <a:pt x="464" y="1442"/>
                  </a:cubicBezTo>
                  <a:lnTo>
                    <a:pt x="464" y="1109"/>
                  </a:lnTo>
                  <a:lnTo>
                    <a:pt x="797" y="1109"/>
                  </a:lnTo>
                  <a:cubicBezTo>
                    <a:pt x="880" y="1109"/>
                    <a:pt x="948" y="1041"/>
                    <a:pt x="948" y="958"/>
                  </a:cubicBezTo>
                  <a:cubicBezTo>
                    <a:pt x="948" y="874"/>
                    <a:pt x="880" y="806"/>
                    <a:pt x="797" y="806"/>
                  </a:cubicBezTo>
                  <a:lnTo>
                    <a:pt x="464" y="806"/>
                  </a:lnTo>
                  <a:lnTo>
                    <a:pt x="464" y="474"/>
                  </a:lnTo>
                  <a:cubicBezTo>
                    <a:pt x="464" y="379"/>
                    <a:pt x="541" y="302"/>
                    <a:pt x="635" y="302"/>
                  </a:cubicBezTo>
                  <a:lnTo>
                    <a:pt x="802" y="302"/>
                  </a:lnTo>
                  <a:cubicBezTo>
                    <a:pt x="893" y="302"/>
                    <a:pt x="968" y="377"/>
                    <a:pt x="968" y="469"/>
                  </a:cubicBezTo>
                  <a:cubicBezTo>
                    <a:pt x="968" y="552"/>
                    <a:pt x="1036" y="620"/>
                    <a:pt x="1119" y="620"/>
                  </a:cubicBezTo>
                  <a:cubicBezTo>
                    <a:pt x="1203" y="620"/>
                    <a:pt x="1271" y="552"/>
                    <a:pt x="1271" y="469"/>
                  </a:cubicBezTo>
                  <a:cubicBezTo>
                    <a:pt x="1271" y="210"/>
                    <a:pt x="1060" y="0"/>
                    <a:pt x="802" y="0"/>
                  </a:cubicBezTo>
                  <a:lnTo>
                    <a:pt x="635" y="0"/>
                  </a:lnTo>
                  <a:cubicBezTo>
                    <a:pt x="374" y="0"/>
                    <a:pt x="161" y="212"/>
                    <a:pt x="161" y="474"/>
                  </a:cubicBezTo>
                  <a:lnTo>
                    <a:pt x="161" y="806"/>
                  </a:lnTo>
                  <a:lnTo>
                    <a:pt x="151" y="806"/>
                  </a:lnTo>
                  <a:cubicBezTo>
                    <a:pt x="68" y="806"/>
                    <a:pt x="0" y="874"/>
                    <a:pt x="0" y="958"/>
                  </a:cubicBezTo>
                  <a:cubicBezTo>
                    <a:pt x="0" y="1041"/>
                    <a:pt x="68" y="1109"/>
                    <a:pt x="151" y="1109"/>
                  </a:cubicBezTo>
                  <a:lnTo>
                    <a:pt x="161" y="1109"/>
                  </a:lnTo>
                  <a:lnTo>
                    <a:pt x="161" y="1442"/>
                  </a:lnTo>
                  <a:cubicBezTo>
                    <a:pt x="161" y="1703"/>
                    <a:pt x="374" y="1915"/>
                    <a:pt x="635" y="1915"/>
                  </a:cubicBezTo>
                  <a:lnTo>
                    <a:pt x="802" y="1915"/>
                  </a:lnTo>
                  <a:cubicBezTo>
                    <a:pt x="1060" y="1915"/>
                    <a:pt x="1271" y="1705"/>
                    <a:pt x="1271" y="1447"/>
                  </a:cubicBezTo>
                  <a:lnTo>
                    <a:pt x="1271" y="1442"/>
                  </a:lnTo>
                  <a:cubicBezTo>
                    <a:pt x="1271" y="1358"/>
                    <a:pt x="1203" y="1290"/>
                    <a:pt x="1119" y="1290"/>
                  </a:cubicBezTo>
                  <a:close/>
                  <a:moveTo>
                    <a:pt x="1119" y="129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255">
              <a:extLst>
                <a:ext uri="{FF2B5EF4-FFF2-40B4-BE49-F238E27FC236}">
                  <a16:creationId xmlns:a16="http://schemas.microsoft.com/office/drawing/2014/main" id="{E252D200-C93C-641F-E3DE-F76D2181D9CD}"/>
                </a:ext>
              </a:extLst>
            </p:cNvPr>
            <p:cNvSpPr>
              <a:spLocks noEditPoints="1"/>
            </p:cNvSpPr>
            <p:nvPr/>
          </p:nvSpPr>
          <p:spPr bwMode="auto">
            <a:xfrm>
              <a:off x="7170738" y="2344738"/>
              <a:ext cx="50800" cy="74612"/>
            </a:xfrm>
            <a:custGeom>
              <a:avLst/>
              <a:gdLst>
                <a:gd name="T0" fmla="*/ 1218 w 1313"/>
                <a:gd name="T1" fmla="*/ 43 h 1937"/>
                <a:gd name="T2" fmla="*/ 1010 w 1313"/>
                <a:gd name="T3" fmla="*/ 95 h 1937"/>
                <a:gd name="T4" fmla="*/ 656 w 1313"/>
                <a:gd name="T5" fmla="*/ 685 h 1937"/>
                <a:gd name="T6" fmla="*/ 302 w 1313"/>
                <a:gd name="T7" fmla="*/ 95 h 1937"/>
                <a:gd name="T8" fmla="*/ 94 w 1313"/>
                <a:gd name="T9" fmla="*/ 43 h 1937"/>
                <a:gd name="T10" fmla="*/ 43 w 1313"/>
                <a:gd name="T11" fmla="*/ 250 h 1937"/>
                <a:gd name="T12" fmla="*/ 486 w 1313"/>
                <a:gd name="T13" fmla="*/ 989 h 1937"/>
                <a:gd name="T14" fmla="*/ 334 w 1313"/>
                <a:gd name="T15" fmla="*/ 989 h 1937"/>
                <a:gd name="T16" fmla="*/ 182 w 1313"/>
                <a:gd name="T17" fmla="*/ 1140 h 1937"/>
                <a:gd name="T18" fmla="*/ 334 w 1313"/>
                <a:gd name="T19" fmla="*/ 1292 h 1937"/>
                <a:gd name="T20" fmla="*/ 505 w 1313"/>
                <a:gd name="T21" fmla="*/ 1292 h 1937"/>
                <a:gd name="T22" fmla="*/ 505 w 1313"/>
                <a:gd name="T23" fmla="*/ 1786 h 1937"/>
                <a:gd name="T24" fmla="*/ 656 w 1313"/>
                <a:gd name="T25" fmla="*/ 1937 h 1937"/>
                <a:gd name="T26" fmla="*/ 807 w 1313"/>
                <a:gd name="T27" fmla="*/ 1786 h 1937"/>
                <a:gd name="T28" fmla="*/ 807 w 1313"/>
                <a:gd name="T29" fmla="*/ 1292 h 1937"/>
                <a:gd name="T30" fmla="*/ 979 w 1313"/>
                <a:gd name="T31" fmla="*/ 1292 h 1937"/>
                <a:gd name="T32" fmla="*/ 1130 w 1313"/>
                <a:gd name="T33" fmla="*/ 1140 h 1937"/>
                <a:gd name="T34" fmla="*/ 979 w 1313"/>
                <a:gd name="T35" fmla="*/ 989 h 1937"/>
                <a:gd name="T36" fmla="*/ 826 w 1313"/>
                <a:gd name="T37" fmla="*/ 989 h 1937"/>
                <a:gd name="T38" fmla="*/ 1270 w 1313"/>
                <a:gd name="T39" fmla="*/ 250 h 1937"/>
                <a:gd name="T40" fmla="*/ 1218 w 1313"/>
                <a:gd name="T41" fmla="*/ 43 h 1937"/>
                <a:gd name="T42" fmla="*/ 1218 w 1313"/>
                <a:gd name="T43" fmla="*/ 43 h 1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13" h="1937">
                  <a:moveTo>
                    <a:pt x="1218" y="43"/>
                  </a:moveTo>
                  <a:cubicBezTo>
                    <a:pt x="1146" y="0"/>
                    <a:pt x="1053" y="23"/>
                    <a:pt x="1010" y="95"/>
                  </a:cubicBezTo>
                  <a:lnTo>
                    <a:pt x="656" y="685"/>
                  </a:lnTo>
                  <a:lnTo>
                    <a:pt x="302" y="95"/>
                  </a:lnTo>
                  <a:cubicBezTo>
                    <a:pt x="259" y="23"/>
                    <a:pt x="166" y="0"/>
                    <a:pt x="94" y="43"/>
                  </a:cubicBezTo>
                  <a:cubicBezTo>
                    <a:pt x="23" y="86"/>
                    <a:pt x="0" y="179"/>
                    <a:pt x="43" y="250"/>
                  </a:cubicBezTo>
                  <a:lnTo>
                    <a:pt x="486" y="989"/>
                  </a:lnTo>
                  <a:lnTo>
                    <a:pt x="334" y="989"/>
                  </a:lnTo>
                  <a:cubicBezTo>
                    <a:pt x="250" y="989"/>
                    <a:pt x="182" y="1057"/>
                    <a:pt x="182" y="1140"/>
                  </a:cubicBezTo>
                  <a:cubicBezTo>
                    <a:pt x="182" y="1224"/>
                    <a:pt x="250" y="1292"/>
                    <a:pt x="334" y="1292"/>
                  </a:cubicBezTo>
                  <a:lnTo>
                    <a:pt x="505" y="1292"/>
                  </a:lnTo>
                  <a:lnTo>
                    <a:pt x="505" y="1786"/>
                  </a:lnTo>
                  <a:cubicBezTo>
                    <a:pt x="505" y="1869"/>
                    <a:pt x="573" y="1937"/>
                    <a:pt x="656" y="1937"/>
                  </a:cubicBezTo>
                  <a:cubicBezTo>
                    <a:pt x="740" y="1937"/>
                    <a:pt x="807" y="1869"/>
                    <a:pt x="807" y="1786"/>
                  </a:cubicBezTo>
                  <a:lnTo>
                    <a:pt x="807" y="1292"/>
                  </a:lnTo>
                  <a:lnTo>
                    <a:pt x="979" y="1292"/>
                  </a:lnTo>
                  <a:cubicBezTo>
                    <a:pt x="1062" y="1292"/>
                    <a:pt x="1130" y="1224"/>
                    <a:pt x="1130" y="1140"/>
                  </a:cubicBezTo>
                  <a:cubicBezTo>
                    <a:pt x="1130" y="1057"/>
                    <a:pt x="1062" y="989"/>
                    <a:pt x="979" y="989"/>
                  </a:cubicBezTo>
                  <a:lnTo>
                    <a:pt x="826" y="989"/>
                  </a:lnTo>
                  <a:lnTo>
                    <a:pt x="1270" y="250"/>
                  </a:lnTo>
                  <a:cubicBezTo>
                    <a:pt x="1313" y="179"/>
                    <a:pt x="1290" y="86"/>
                    <a:pt x="1218" y="43"/>
                  </a:cubicBezTo>
                  <a:close/>
                  <a:moveTo>
                    <a:pt x="1218" y="4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256">
              <a:extLst>
                <a:ext uri="{FF2B5EF4-FFF2-40B4-BE49-F238E27FC236}">
                  <a16:creationId xmlns:a16="http://schemas.microsoft.com/office/drawing/2014/main" id="{4CFE821C-4391-ED0F-7C30-036A165F830E}"/>
                </a:ext>
              </a:extLst>
            </p:cNvPr>
            <p:cNvSpPr>
              <a:spLocks noEditPoints="1"/>
            </p:cNvSpPr>
            <p:nvPr/>
          </p:nvSpPr>
          <p:spPr bwMode="auto">
            <a:xfrm>
              <a:off x="7070725" y="2433638"/>
              <a:ext cx="49213" cy="74612"/>
            </a:xfrm>
            <a:custGeom>
              <a:avLst/>
              <a:gdLst>
                <a:gd name="T0" fmla="*/ 1109 w 1239"/>
                <a:gd name="T1" fmla="*/ 125 h 1915"/>
                <a:gd name="T2" fmla="*/ 796 w 1239"/>
                <a:gd name="T3" fmla="*/ 0 h 1915"/>
                <a:gd name="T4" fmla="*/ 367 w 1239"/>
                <a:gd name="T5" fmla="*/ 397 h 1915"/>
                <a:gd name="T6" fmla="*/ 324 w 1239"/>
                <a:gd name="T7" fmla="*/ 806 h 1915"/>
                <a:gd name="T8" fmla="*/ 151 w 1239"/>
                <a:gd name="T9" fmla="*/ 806 h 1915"/>
                <a:gd name="T10" fmla="*/ 0 w 1239"/>
                <a:gd name="T11" fmla="*/ 958 h 1915"/>
                <a:gd name="T12" fmla="*/ 151 w 1239"/>
                <a:gd name="T13" fmla="*/ 1109 h 1915"/>
                <a:gd name="T14" fmla="*/ 317 w 1239"/>
                <a:gd name="T15" fmla="*/ 1109 h 1915"/>
                <a:gd name="T16" fmla="*/ 177 w 1239"/>
                <a:gd name="T17" fmla="*/ 1696 h 1915"/>
                <a:gd name="T18" fmla="*/ 312 w 1239"/>
                <a:gd name="T19" fmla="*/ 1915 h 1915"/>
                <a:gd name="T20" fmla="*/ 958 w 1239"/>
                <a:gd name="T21" fmla="*/ 1915 h 1915"/>
                <a:gd name="T22" fmla="*/ 1109 w 1239"/>
                <a:gd name="T23" fmla="*/ 1764 h 1915"/>
                <a:gd name="T24" fmla="*/ 958 w 1239"/>
                <a:gd name="T25" fmla="*/ 1613 h 1915"/>
                <a:gd name="T26" fmla="*/ 530 w 1239"/>
                <a:gd name="T27" fmla="*/ 1613 h 1915"/>
                <a:gd name="T28" fmla="*/ 620 w 1239"/>
                <a:gd name="T29" fmla="*/ 1109 h 1915"/>
                <a:gd name="T30" fmla="*/ 796 w 1239"/>
                <a:gd name="T31" fmla="*/ 1109 h 1915"/>
                <a:gd name="T32" fmla="*/ 948 w 1239"/>
                <a:gd name="T33" fmla="*/ 958 h 1915"/>
                <a:gd name="T34" fmla="*/ 796 w 1239"/>
                <a:gd name="T35" fmla="*/ 806 h 1915"/>
                <a:gd name="T36" fmla="*/ 626 w 1239"/>
                <a:gd name="T37" fmla="*/ 806 h 1915"/>
                <a:gd name="T38" fmla="*/ 661 w 1239"/>
                <a:gd name="T39" fmla="*/ 470 h 1915"/>
                <a:gd name="T40" fmla="*/ 796 w 1239"/>
                <a:gd name="T41" fmla="*/ 302 h 1915"/>
                <a:gd name="T42" fmla="*/ 897 w 1239"/>
                <a:gd name="T43" fmla="*/ 343 h 1915"/>
                <a:gd name="T44" fmla="*/ 928 w 1239"/>
                <a:gd name="T45" fmla="*/ 465 h 1915"/>
                <a:gd name="T46" fmla="*/ 1069 w 1239"/>
                <a:gd name="T47" fmla="*/ 625 h 1915"/>
                <a:gd name="T48" fmla="*/ 1230 w 1239"/>
                <a:gd name="T49" fmla="*/ 483 h 1915"/>
                <a:gd name="T50" fmla="*/ 1109 w 1239"/>
                <a:gd name="T51" fmla="*/ 125 h 1915"/>
                <a:gd name="T52" fmla="*/ 1109 w 1239"/>
                <a:gd name="T53" fmla="*/ 125 h 1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39" h="1915">
                  <a:moveTo>
                    <a:pt x="1109" y="125"/>
                  </a:moveTo>
                  <a:cubicBezTo>
                    <a:pt x="1055" y="68"/>
                    <a:pt x="957" y="0"/>
                    <a:pt x="796" y="0"/>
                  </a:cubicBezTo>
                  <a:cubicBezTo>
                    <a:pt x="673" y="0"/>
                    <a:pt x="454" y="51"/>
                    <a:pt x="367" y="397"/>
                  </a:cubicBezTo>
                  <a:cubicBezTo>
                    <a:pt x="335" y="526"/>
                    <a:pt x="326" y="671"/>
                    <a:pt x="324" y="806"/>
                  </a:cubicBezTo>
                  <a:lnTo>
                    <a:pt x="151" y="806"/>
                  </a:lnTo>
                  <a:cubicBezTo>
                    <a:pt x="68" y="806"/>
                    <a:pt x="0" y="874"/>
                    <a:pt x="0" y="958"/>
                  </a:cubicBezTo>
                  <a:cubicBezTo>
                    <a:pt x="0" y="1041"/>
                    <a:pt x="68" y="1109"/>
                    <a:pt x="151" y="1109"/>
                  </a:cubicBezTo>
                  <a:lnTo>
                    <a:pt x="317" y="1109"/>
                  </a:lnTo>
                  <a:cubicBezTo>
                    <a:pt x="290" y="1463"/>
                    <a:pt x="178" y="1694"/>
                    <a:pt x="177" y="1696"/>
                  </a:cubicBezTo>
                  <a:cubicBezTo>
                    <a:pt x="128" y="1795"/>
                    <a:pt x="202" y="1915"/>
                    <a:pt x="312" y="1915"/>
                  </a:cubicBezTo>
                  <a:lnTo>
                    <a:pt x="958" y="1915"/>
                  </a:lnTo>
                  <a:cubicBezTo>
                    <a:pt x="1041" y="1915"/>
                    <a:pt x="1109" y="1848"/>
                    <a:pt x="1109" y="1764"/>
                  </a:cubicBezTo>
                  <a:cubicBezTo>
                    <a:pt x="1109" y="1681"/>
                    <a:pt x="1041" y="1613"/>
                    <a:pt x="958" y="1613"/>
                  </a:cubicBezTo>
                  <a:lnTo>
                    <a:pt x="530" y="1613"/>
                  </a:lnTo>
                  <a:cubicBezTo>
                    <a:pt x="568" y="1488"/>
                    <a:pt x="606" y="1316"/>
                    <a:pt x="620" y="1109"/>
                  </a:cubicBezTo>
                  <a:lnTo>
                    <a:pt x="796" y="1109"/>
                  </a:lnTo>
                  <a:cubicBezTo>
                    <a:pt x="880" y="1109"/>
                    <a:pt x="948" y="1041"/>
                    <a:pt x="948" y="958"/>
                  </a:cubicBezTo>
                  <a:cubicBezTo>
                    <a:pt x="948" y="874"/>
                    <a:pt x="880" y="806"/>
                    <a:pt x="796" y="806"/>
                  </a:cubicBezTo>
                  <a:lnTo>
                    <a:pt x="626" y="806"/>
                  </a:lnTo>
                  <a:cubicBezTo>
                    <a:pt x="629" y="690"/>
                    <a:pt x="636" y="569"/>
                    <a:pt x="661" y="470"/>
                  </a:cubicBezTo>
                  <a:cubicBezTo>
                    <a:pt x="703" y="302"/>
                    <a:pt x="764" y="302"/>
                    <a:pt x="796" y="302"/>
                  </a:cubicBezTo>
                  <a:cubicBezTo>
                    <a:pt x="835" y="302"/>
                    <a:pt x="874" y="310"/>
                    <a:pt x="897" y="343"/>
                  </a:cubicBezTo>
                  <a:cubicBezTo>
                    <a:pt x="920" y="377"/>
                    <a:pt x="929" y="425"/>
                    <a:pt x="928" y="465"/>
                  </a:cubicBezTo>
                  <a:cubicBezTo>
                    <a:pt x="923" y="548"/>
                    <a:pt x="986" y="619"/>
                    <a:pt x="1069" y="625"/>
                  </a:cubicBezTo>
                  <a:cubicBezTo>
                    <a:pt x="1153" y="630"/>
                    <a:pt x="1224" y="566"/>
                    <a:pt x="1230" y="483"/>
                  </a:cubicBezTo>
                  <a:cubicBezTo>
                    <a:pt x="1231" y="461"/>
                    <a:pt x="1239" y="264"/>
                    <a:pt x="1109" y="125"/>
                  </a:cubicBezTo>
                  <a:close/>
                  <a:moveTo>
                    <a:pt x="1109" y="12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20" name="Grupo 419">
            <a:extLst>
              <a:ext uri="{FF2B5EF4-FFF2-40B4-BE49-F238E27FC236}">
                <a16:creationId xmlns:a16="http://schemas.microsoft.com/office/drawing/2014/main" id="{764FD570-1AD1-3769-A99A-7F0C8C0A59E1}"/>
              </a:ext>
            </a:extLst>
          </p:cNvPr>
          <p:cNvGrpSpPr/>
          <p:nvPr/>
        </p:nvGrpSpPr>
        <p:grpSpPr>
          <a:xfrm>
            <a:off x="5476875" y="2325688"/>
            <a:ext cx="395288" cy="258762"/>
            <a:chOff x="5476875" y="2325688"/>
            <a:chExt cx="395288" cy="258762"/>
          </a:xfrm>
          <a:solidFill>
            <a:schemeClr val="tx1"/>
          </a:solidFill>
        </p:grpSpPr>
        <p:sp>
          <p:nvSpPr>
            <p:cNvPr id="61" name="Freeform 257">
              <a:extLst>
                <a:ext uri="{FF2B5EF4-FFF2-40B4-BE49-F238E27FC236}">
                  <a16:creationId xmlns:a16="http://schemas.microsoft.com/office/drawing/2014/main" id="{C4DC30CC-2BA5-6D96-E093-B9CB515F0C38}"/>
                </a:ext>
              </a:extLst>
            </p:cNvPr>
            <p:cNvSpPr>
              <a:spLocks noEditPoints="1"/>
            </p:cNvSpPr>
            <p:nvPr/>
          </p:nvSpPr>
          <p:spPr bwMode="auto">
            <a:xfrm>
              <a:off x="5476875" y="2325688"/>
              <a:ext cx="395288" cy="258762"/>
            </a:xfrm>
            <a:custGeom>
              <a:avLst/>
              <a:gdLst>
                <a:gd name="T0" fmla="*/ 9994 w 10143"/>
                <a:gd name="T1" fmla="*/ 5716 h 6649"/>
                <a:gd name="T2" fmla="*/ 9667 w 10143"/>
                <a:gd name="T3" fmla="*/ 5716 h 6649"/>
                <a:gd name="T4" fmla="*/ 9667 w 10143"/>
                <a:gd name="T5" fmla="*/ 148 h 6649"/>
                <a:gd name="T6" fmla="*/ 9518 w 10143"/>
                <a:gd name="T7" fmla="*/ 0 h 6649"/>
                <a:gd name="T8" fmla="*/ 625 w 10143"/>
                <a:gd name="T9" fmla="*/ 0 h 6649"/>
                <a:gd name="T10" fmla="*/ 476 w 10143"/>
                <a:gd name="T11" fmla="*/ 148 h 6649"/>
                <a:gd name="T12" fmla="*/ 476 w 10143"/>
                <a:gd name="T13" fmla="*/ 5716 h 6649"/>
                <a:gd name="T14" fmla="*/ 149 w 10143"/>
                <a:gd name="T15" fmla="*/ 5716 h 6649"/>
                <a:gd name="T16" fmla="*/ 0 w 10143"/>
                <a:gd name="T17" fmla="*/ 5865 h 6649"/>
                <a:gd name="T18" fmla="*/ 0 w 10143"/>
                <a:gd name="T19" fmla="*/ 6183 h 6649"/>
                <a:gd name="T20" fmla="*/ 466 w 10143"/>
                <a:gd name="T21" fmla="*/ 6649 h 6649"/>
                <a:gd name="T22" fmla="*/ 9677 w 10143"/>
                <a:gd name="T23" fmla="*/ 6649 h 6649"/>
                <a:gd name="T24" fmla="*/ 10143 w 10143"/>
                <a:gd name="T25" fmla="*/ 6183 h 6649"/>
                <a:gd name="T26" fmla="*/ 10143 w 10143"/>
                <a:gd name="T27" fmla="*/ 5865 h 6649"/>
                <a:gd name="T28" fmla="*/ 9994 w 10143"/>
                <a:gd name="T29" fmla="*/ 5716 h 6649"/>
                <a:gd name="T30" fmla="*/ 774 w 10143"/>
                <a:gd name="T31" fmla="*/ 932 h 6649"/>
                <a:gd name="T32" fmla="*/ 7857 w 10143"/>
                <a:gd name="T33" fmla="*/ 932 h 6649"/>
                <a:gd name="T34" fmla="*/ 8006 w 10143"/>
                <a:gd name="T35" fmla="*/ 784 h 6649"/>
                <a:gd name="T36" fmla="*/ 7857 w 10143"/>
                <a:gd name="T37" fmla="*/ 635 h 6649"/>
                <a:gd name="T38" fmla="*/ 774 w 10143"/>
                <a:gd name="T39" fmla="*/ 635 h 6649"/>
                <a:gd name="T40" fmla="*/ 774 w 10143"/>
                <a:gd name="T41" fmla="*/ 297 h 6649"/>
                <a:gd name="T42" fmla="*/ 9369 w 10143"/>
                <a:gd name="T43" fmla="*/ 297 h 6649"/>
                <a:gd name="T44" fmla="*/ 9369 w 10143"/>
                <a:gd name="T45" fmla="*/ 635 h 6649"/>
                <a:gd name="T46" fmla="*/ 8585 w 10143"/>
                <a:gd name="T47" fmla="*/ 635 h 6649"/>
                <a:gd name="T48" fmla="*/ 8436 w 10143"/>
                <a:gd name="T49" fmla="*/ 784 h 6649"/>
                <a:gd name="T50" fmla="*/ 8585 w 10143"/>
                <a:gd name="T51" fmla="*/ 932 h 6649"/>
                <a:gd name="T52" fmla="*/ 9369 w 10143"/>
                <a:gd name="T53" fmla="*/ 932 h 6649"/>
                <a:gd name="T54" fmla="*/ 9369 w 10143"/>
                <a:gd name="T55" fmla="*/ 5716 h 6649"/>
                <a:gd name="T56" fmla="*/ 774 w 10143"/>
                <a:gd name="T57" fmla="*/ 5716 h 6649"/>
                <a:gd name="T58" fmla="*/ 774 w 10143"/>
                <a:gd name="T59" fmla="*/ 932 h 6649"/>
                <a:gd name="T60" fmla="*/ 9845 w 10143"/>
                <a:gd name="T61" fmla="*/ 6183 h 6649"/>
                <a:gd name="T62" fmla="*/ 9677 w 10143"/>
                <a:gd name="T63" fmla="*/ 6351 h 6649"/>
                <a:gd name="T64" fmla="*/ 466 w 10143"/>
                <a:gd name="T65" fmla="*/ 6351 h 6649"/>
                <a:gd name="T66" fmla="*/ 298 w 10143"/>
                <a:gd name="T67" fmla="*/ 6183 h 6649"/>
                <a:gd name="T68" fmla="*/ 298 w 10143"/>
                <a:gd name="T69" fmla="*/ 6014 h 6649"/>
                <a:gd name="T70" fmla="*/ 9845 w 10143"/>
                <a:gd name="T71" fmla="*/ 6014 h 6649"/>
                <a:gd name="T72" fmla="*/ 9845 w 10143"/>
                <a:gd name="T73" fmla="*/ 6183 h 6649"/>
                <a:gd name="T74" fmla="*/ 9845 w 10143"/>
                <a:gd name="T75" fmla="*/ 6183 h 6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43" h="6649">
                  <a:moveTo>
                    <a:pt x="9994" y="5716"/>
                  </a:moveTo>
                  <a:lnTo>
                    <a:pt x="9667" y="5716"/>
                  </a:lnTo>
                  <a:lnTo>
                    <a:pt x="9667" y="148"/>
                  </a:lnTo>
                  <a:cubicBezTo>
                    <a:pt x="9667" y="66"/>
                    <a:pt x="9600" y="0"/>
                    <a:pt x="9518" y="0"/>
                  </a:cubicBezTo>
                  <a:lnTo>
                    <a:pt x="625" y="0"/>
                  </a:lnTo>
                  <a:cubicBezTo>
                    <a:pt x="543" y="0"/>
                    <a:pt x="476" y="66"/>
                    <a:pt x="476" y="148"/>
                  </a:cubicBezTo>
                  <a:lnTo>
                    <a:pt x="476" y="5716"/>
                  </a:lnTo>
                  <a:lnTo>
                    <a:pt x="149" y="5716"/>
                  </a:lnTo>
                  <a:cubicBezTo>
                    <a:pt x="67" y="5716"/>
                    <a:pt x="0" y="5783"/>
                    <a:pt x="0" y="5865"/>
                  </a:cubicBezTo>
                  <a:lnTo>
                    <a:pt x="0" y="6183"/>
                  </a:lnTo>
                  <a:cubicBezTo>
                    <a:pt x="0" y="6440"/>
                    <a:pt x="209" y="6649"/>
                    <a:pt x="466" y="6649"/>
                  </a:cubicBezTo>
                  <a:lnTo>
                    <a:pt x="9677" y="6649"/>
                  </a:lnTo>
                  <a:cubicBezTo>
                    <a:pt x="9934" y="6649"/>
                    <a:pt x="10143" y="6440"/>
                    <a:pt x="10143" y="6183"/>
                  </a:cubicBezTo>
                  <a:lnTo>
                    <a:pt x="10143" y="5865"/>
                  </a:lnTo>
                  <a:cubicBezTo>
                    <a:pt x="10143" y="5783"/>
                    <a:pt x="10076" y="5716"/>
                    <a:pt x="9994" y="5716"/>
                  </a:cubicBezTo>
                  <a:close/>
                  <a:moveTo>
                    <a:pt x="774" y="932"/>
                  </a:moveTo>
                  <a:lnTo>
                    <a:pt x="7857" y="932"/>
                  </a:lnTo>
                  <a:cubicBezTo>
                    <a:pt x="7939" y="932"/>
                    <a:pt x="8006" y="866"/>
                    <a:pt x="8006" y="784"/>
                  </a:cubicBezTo>
                  <a:cubicBezTo>
                    <a:pt x="8006" y="701"/>
                    <a:pt x="7939" y="635"/>
                    <a:pt x="7857" y="635"/>
                  </a:cubicBezTo>
                  <a:lnTo>
                    <a:pt x="774" y="635"/>
                  </a:lnTo>
                  <a:lnTo>
                    <a:pt x="774" y="297"/>
                  </a:lnTo>
                  <a:lnTo>
                    <a:pt x="9369" y="297"/>
                  </a:lnTo>
                  <a:lnTo>
                    <a:pt x="9369" y="635"/>
                  </a:lnTo>
                  <a:lnTo>
                    <a:pt x="8585" y="635"/>
                  </a:lnTo>
                  <a:cubicBezTo>
                    <a:pt x="8503" y="635"/>
                    <a:pt x="8436" y="701"/>
                    <a:pt x="8436" y="784"/>
                  </a:cubicBezTo>
                  <a:cubicBezTo>
                    <a:pt x="8436" y="866"/>
                    <a:pt x="8503" y="932"/>
                    <a:pt x="8585" y="932"/>
                  </a:cubicBezTo>
                  <a:lnTo>
                    <a:pt x="9369" y="932"/>
                  </a:lnTo>
                  <a:lnTo>
                    <a:pt x="9369" y="5716"/>
                  </a:lnTo>
                  <a:lnTo>
                    <a:pt x="774" y="5716"/>
                  </a:lnTo>
                  <a:lnTo>
                    <a:pt x="774" y="932"/>
                  </a:lnTo>
                  <a:close/>
                  <a:moveTo>
                    <a:pt x="9845" y="6183"/>
                  </a:moveTo>
                  <a:cubicBezTo>
                    <a:pt x="9845" y="6276"/>
                    <a:pt x="9770" y="6351"/>
                    <a:pt x="9677" y="6351"/>
                  </a:cubicBezTo>
                  <a:lnTo>
                    <a:pt x="466" y="6351"/>
                  </a:lnTo>
                  <a:cubicBezTo>
                    <a:pt x="373" y="6351"/>
                    <a:pt x="298" y="6276"/>
                    <a:pt x="298" y="6183"/>
                  </a:cubicBezTo>
                  <a:lnTo>
                    <a:pt x="298" y="6014"/>
                  </a:lnTo>
                  <a:lnTo>
                    <a:pt x="9845" y="6014"/>
                  </a:lnTo>
                  <a:lnTo>
                    <a:pt x="9845" y="6183"/>
                  </a:lnTo>
                  <a:close/>
                  <a:moveTo>
                    <a:pt x="9845" y="618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258">
              <a:extLst>
                <a:ext uri="{FF2B5EF4-FFF2-40B4-BE49-F238E27FC236}">
                  <a16:creationId xmlns:a16="http://schemas.microsoft.com/office/drawing/2014/main" id="{19701595-E787-CE7D-10F8-7C87A40B25B4}"/>
                </a:ext>
              </a:extLst>
            </p:cNvPr>
            <p:cNvSpPr>
              <a:spLocks noEditPoints="1"/>
            </p:cNvSpPr>
            <p:nvPr/>
          </p:nvSpPr>
          <p:spPr bwMode="auto">
            <a:xfrm>
              <a:off x="5543550" y="2374900"/>
              <a:ext cx="260350" cy="111125"/>
            </a:xfrm>
            <a:custGeom>
              <a:avLst/>
              <a:gdLst>
                <a:gd name="T0" fmla="*/ 6620 w 6690"/>
                <a:gd name="T1" fmla="*/ 1330 h 2877"/>
                <a:gd name="T2" fmla="*/ 6151 w 6690"/>
                <a:gd name="T3" fmla="*/ 913 h 2877"/>
                <a:gd name="T4" fmla="*/ 6640 w 6690"/>
                <a:gd name="T5" fmla="*/ 260 h 2877"/>
                <a:gd name="T6" fmla="*/ 6611 w 6690"/>
                <a:gd name="T7" fmla="*/ 52 h 2877"/>
                <a:gd name="T8" fmla="*/ 6402 w 6690"/>
                <a:gd name="T9" fmla="*/ 81 h 2877"/>
                <a:gd name="T10" fmla="*/ 5928 w 6690"/>
                <a:gd name="T11" fmla="*/ 714 h 2877"/>
                <a:gd name="T12" fmla="*/ 5191 w 6690"/>
                <a:gd name="T13" fmla="*/ 59 h 2877"/>
                <a:gd name="T14" fmla="*/ 4987 w 6690"/>
                <a:gd name="T15" fmla="*/ 65 h 2877"/>
                <a:gd name="T16" fmla="*/ 3927 w 6690"/>
                <a:gd name="T17" fmla="*/ 1125 h 2877"/>
                <a:gd name="T18" fmla="*/ 3489 w 6690"/>
                <a:gd name="T19" fmla="*/ 1071 h 2877"/>
                <a:gd name="T20" fmla="*/ 2834 w 6690"/>
                <a:gd name="T21" fmla="*/ 88 h 2877"/>
                <a:gd name="T22" fmla="*/ 2597 w 6690"/>
                <a:gd name="T23" fmla="*/ 74 h 2877"/>
                <a:gd name="T24" fmla="*/ 1735 w 6690"/>
                <a:gd name="T25" fmla="*/ 1079 h 2877"/>
                <a:gd name="T26" fmla="*/ 1212 w 6690"/>
                <a:gd name="T27" fmla="*/ 687 h 2877"/>
                <a:gd name="T28" fmla="*/ 1040 w 6690"/>
                <a:gd name="T29" fmla="*/ 682 h 2877"/>
                <a:gd name="T30" fmla="*/ 87 w 6690"/>
                <a:gd name="T31" fmla="*/ 1317 h 2877"/>
                <a:gd name="T32" fmla="*/ 46 w 6690"/>
                <a:gd name="T33" fmla="*/ 1524 h 2877"/>
                <a:gd name="T34" fmla="*/ 252 w 6690"/>
                <a:gd name="T35" fmla="*/ 1565 h 2877"/>
                <a:gd name="T36" fmla="*/ 1117 w 6690"/>
                <a:gd name="T37" fmla="*/ 988 h 2877"/>
                <a:gd name="T38" fmla="*/ 1668 w 6690"/>
                <a:gd name="T39" fmla="*/ 1401 h 2877"/>
                <a:gd name="T40" fmla="*/ 1870 w 6690"/>
                <a:gd name="T41" fmla="*/ 1379 h 2877"/>
                <a:gd name="T42" fmla="*/ 2695 w 6690"/>
                <a:gd name="T43" fmla="*/ 417 h 2877"/>
                <a:gd name="T44" fmla="*/ 3099 w 6690"/>
                <a:gd name="T45" fmla="*/ 1022 h 2877"/>
                <a:gd name="T46" fmla="*/ 2729 w 6690"/>
                <a:gd name="T47" fmla="*/ 976 h 2877"/>
                <a:gd name="T48" fmla="*/ 2583 w 6690"/>
                <a:gd name="T49" fmla="*/ 1047 h 2877"/>
                <a:gd name="T50" fmla="*/ 2165 w 6690"/>
                <a:gd name="T51" fmla="*/ 1743 h 2877"/>
                <a:gd name="T52" fmla="*/ 1163 w 6690"/>
                <a:gd name="T53" fmla="*/ 1457 h 2877"/>
                <a:gd name="T54" fmla="*/ 1009 w 6690"/>
                <a:gd name="T55" fmla="*/ 1503 h 2877"/>
                <a:gd name="T56" fmla="*/ 56 w 6690"/>
                <a:gd name="T57" fmla="*/ 2615 h 2877"/>
                <a:gd name="T58" fmla="*/ 60 w 6690"/>
                <a:gd name="T59" fmla="*/ 2813 h 2877"/>
                <a:gd name="T60" fmla="*/ 283 w 6690"/>
                <a:gd name="T61" fmla="*/ 2808 h 2877"/>
                <a:gd name="T62" fmla="*/ 1173 w 6690"/>
                <a:gd name="T63" fmla="*/ 1769 h 2877"/>
                <a:gd name="T64" fmla="*/ 2193 w 6690"/>
                <a:gd name="T65" fmla="*/ 2061 h 2877"/>
                <a:gd name="T66" fmla="*/ 2361 w 6690"/>
                <a:gd name="T67" fmla="*/ 1994 h 2877"/>
                <a:gd name="T68" fmla="*/ 2788 w 6690"/>
                <a:gd name="T69" fmla="*/ 1283 h 2877"/>
                <a:gd name="T70" fmla="*/ 3317 w 6690"/>
                <a:gd name="T71" fmla="*/ 1349 h 2877"/>
                <a:gd name="T72" fmla="*/ 3857 w 6690"/>
                <a:gd name="T73" fmla="*/ 2159 h 2877"/>
                <a:gd name="T74" fmla="*/ 4086 w 6690"/>
                <a:gd name="T75" fmla="*/ 2182 h 2877"/>
                <a:gd name="T76" fmla="*/ 5092 w 6690"/>
                <a:gd name="T77" fmla="*/ 1175 h 2877"/>
                <a:gd name="T78" fmla="*/ 5463 w 6690"/>
                <a:gd name="T79" fmla="*/ 1546 h 2877"/>
                <a:gd name="T80" fmla="*/ 5688 w 6690"/>
                <a:gd name="T81" fmla="*/ 1530 h 2877"/>
                <a:gd name="T82" fmla="*/ 5972 w 6690"/>
                <a:gd name="T83" fmla="*/ 1152 h 2877"/>
                <a:gd name="T84" fmla="*/ 6422 w 6690"/>
                <a:gd name="T85" fmla="*/ 1552 h 2877"/>
                <a:gd name="T86" fmla="*/ 6633 w 6690"/>
                <a:gd name="T87" fmla="*/ 1540 h 2877"/>
                <a:gd name="T88" fmla="*/ 6620 w 6690"/>
                <a:gd name="T89" fmla="*/ 1330 h 2877"/>
                <a:gd name="T90" fmla="*/ 5553 w 6690"/>
                <a:gd name="T91" fmla="*/ 1214 h 2877"/>
                <a:gd name="T92" fmla="*/ 5198 w 6690"/>
                <a:gd name="T93" fmla="*/ 859 h 2877"/>
                <a:gd name="T94" fmla="*/ 4987 w 6690"/>
                <a:gd name="T95" fmla="*/ 859 h 2877"/>
                <a:gd name="T96" fmla="*/ 4004 w 6690"/>
                <a:gd name="T97" fmla="*/ 1843 h 2877"/>
                <a:gd name="T98" fmla="*/ 3708 w 6690"/>
                <a:gd name="T99" fmla="*/ 1398 h 2877"/>
                <a:gd name="T100" fmla="*/ 3962 w 6690"/>
                <a:gd name="T101" fmla="*/ 1430 h 2877"/>
                <a:gd name="T102" fmla="*/ 4086 w 6690"/>
                <a:gd name="T103" fmla="*/ 1388 h 2877"/>
                <a:gd name="T104" fmla="*/ 5098 w 6690"/>
                <a:gd name="T105" fmla="*/ 375 h 2877"/>
                <a:gd name="T106" fmla="*/ 5749 w 6690"/>
                <a:gd name="T107" fmla="*/ 953 h 2877"/>
                <a:gd name="T108" fmla="*/ 5553 w 6690"/>
                <a:gd name="T109" fmla="*/ 1214 h 2877"/>
                <a:gd name="T110" fmla="*/ 5553 w 6690"/>
                <a:gd name="T111" fmla="*/ 1214 h 2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690" h="2877">
                  <a:moveTo>
                    <a:pt x="6620" y="1330"/>
                  </a:moveTo>
                  <a:lnTo>
                    <a:pt x="6151" y="913"/>
                  </a:lnTo>
                  <a:lnTo>
                    <a:pt x="6640" y="260"/>
                  </a:lnTo>
                  <a:cubicBezTo>
                    <a:pt x="6690" y="194"/>
                    <a:pt x="6676" y="101"/>
                    <a:pt x="6611" y="52"/>
                  </a:cubicBezTo>
                  <a:cubicBezTo>
                    <a:pt x="6545" y="2"/>
                    <a:pt x="6452" y="16"/>
                    <a:pt x="6402" y="81"/>
                  </a:cubicBezTo>
                  <a:lnTo>
                    <a:pt x="5928" y="714"/>
                  </a:lnTo>
                  <a:lnTo>
                    <a:pt x="5191" y="59"/>
                  </a:lnTo>
                  <a:cubicBezTo>
                    <a:pt x="5132" y="7"/>
                    <a:pt x="5043" y="10"/>
                    <a:pt x="4987" y="65"/>
                  </a:cubicBezTo>
                  <a:lnTo>
                    <a:pt x="3927" y="1125"/>
                  </a:lnTo>
                  <a:lnTo>
                    <a:pt x="3489" y="1071"/>
                  </a:lnTo>
                  <a:lnTo>
                    <a:pt x="2834" y="88"/>
                  </a:lnTo>
                  <a:cubicBezTo>
                    <a:pt x="2780" y="7"/>
                    <a:pt x="2660" y="0"/>
                    <a:pt x="2597" y="74"/>
                  </a:cubicBezTo>
                  <a:lnTo>
                    <a:pt x="1735" y="1079"/>
                  </a:lnTo>
                  <a:lnTo>
                    <a:pt x="1212" y="687"/>
                  </a:lnTo>
                  <a:cubicBezTo>
                    <a:pt x="1161" y="649"/>
                    <a:pt x="1092" y="647"/>
                    <a:pt x="1040" y="682"/>
                  </a:cubicBezTo>
                  <a:lnTo>
                    <a:pt x="87" y="1317"/>
                  </a:lnTo>
                  <a:cubicBezTo>
                    <a:pt x="19" y="1363"/>
                    <a:pt x="0" y="1455"/>
                    <a:pt x="46" y="1524"/>
                  </a:cubicBezTo>
                  <a:cubicBezTo>
                    <a:pt x="91" y="1592"/>
                    <a:pt x="184" y="1611"/>
                    <a:pt x="252" y="1565"/>
                  </a:cubicBezTo>
                  <a:lnTo>
                    <a:pt x="1117" y="988"/>
                  </a:lnTo>
                  <a:lnTo>
                    <a:pt x="1668" y="1401"/>
                  </a:lnTo>
                  <a:cubicBezTo>
                    <a:pt x="1731" y="1448"/>
                    <a:pt x="1819" y="1439"/>
                    <a:pt x="1870" y="1379"/>
                  </a:cubicBezTo>
                  <a:lnTo>
                    <a:pt x="2695" y="417"/>
                  </a:lnTo>
                  <a:lnTo>
                    <a:pt x="3099" y="1022"/>
                  </a:lnTo>
                  <a:lnTo>
                    <a:pt x="2729" y="976"/>
                  </a:lnTo>
                  <a:cubicBezTo>
                    <a:pt x="2670" y="968"/>
                    <a:pt x="2613" y="996"/>
                    <a:pt x="2583" y="1047"/>
                  </a:cubicBezTo>
                  <a:lnTo>
                    <a:pt x="2165" y="1743"/>
                  </a:lnTo>
                  <a:lnTo>
                    <a:pt x="1163" y="1457"/>
                  </a:lnTo>
                  <a:cubicBezTo>
                    <a:pt x="1107" y="1441"/>
                    <a:pt x="1047" y="1459"/>
                    <a:pt x="1009" y="1503"/>
                  </a:cubicBezTo>
                  <a:lnTo>
                    <a:pt x="56" y="2615"/>
                  </a:lnTo>
                  <a:cubicBezTo>
                    <a:pt x="8" y="2671"/>
                    <a:pt x="9" y="2758"/>
                    <a:pt x="60" y="2813"/>
                  </a:cubicBezTo>
                  <a:cubicBezTo>
                    <a:pt x="120" y="2877"/>
                    <a:pt x="225" y="2875"/>
                    <a:pt x="283" y="2808"/>
                  </a:cubicBezTo>
                  <a:lnTo>
                    <a:pt x="1173" y="1769"/>
                  </a:lnTo>
                  <a:lnTo>
                    <a:pt x="2193" y="2061"/>
                  </a:lnTo>
                  <a:cubicBezTo>
                    <a:pt x="2258" y="2079"/>
                    <a:pt x="2327" y="2052"/>
                    <a:pt x="2361" y="1994"/>
                  </a:cubicBezTo>
                  <a:lnTo>
                    <a:pt x="2788" y="1283"/>
                  </a:lnTo>
                  <a:lnTo>
                    <a:pt x="3317" y="1349"/>
                  </a:lnTo>
                  <a:lnTo>
                    <a:pt x="3857" y="2159"/>
                  </a:lnTo>
                  <a:cubicBezTo>
                    <a:pt x="3908" y="2236"/>
                    <a:pt x="4020" y="2247"/>
                    <a:pt x="4086" y="2182"/>
                  </a:cubicBezTo>
                  <a:lnTo>
                    <a:pt x="5092" y="1175"/>
                  </a:lnTo>
                  <a:lnTo>
                    <a:pt x="5463" y="1546"/>
                  </a:lnTo>
                  <a:cubicBezTo>
                    <a:pt x="5526" y="1610"/>
                    <a:pt x="5634" y="1602"/>
                    <a:pt x="5688" y="1530"/>
                  </a:cubicBezTo>
                  <a:lnTo>
                    <a:pt x="5972" y="1152"/>
                  </a:lnTo>
                  <a:lnTo>
                    <a:pt x="6422" y="1552"/>
                  </a:lnTo>
                  <a:cubicBezTo>
                    <a:pt x="6483" y="1606"/>
                    <a:pt x="6579" y="1601"/>
                    <a:pt x="6633" y="1540"/>
                  </a:cubicBezTo>
                  <a:cubicBezTo>
                    <a:pt x="6687" y="1479"/>
                    <a:pt x="6681" y="1384"/>
                    <a:pt x="6620" y="1330"/>
                  </a:cubicBezTo>
                  <a:close/>
                  <a:moveTo>
                    <a:pt x="5553" y="1214"/>
                  </a:moveTo>
                  <a:lnTo>
                    <a:pt x="5198" y="859"/>
                  </a:lnTo>
                  <a:cubicBezTo>
                    <a:pt x="5139" y="801"/>
                    <a:pt x="5045" y="801"/>
                    <a:pt x="4987" y="859"/>
                  </a:cubicBezTo>
                  <a:lnTo>
                    <a:pt x="4004" y="1843"/>
                  </a:lnTo>
                  <a:lnTo>
                    <a:pt x="3708" y="1398"/>
                  </a:lnTo>
                  <a:lnTo>
                    <a:pt x="3962" y="1430"/>
                  </a:lnTo>
                  <a:cubicBezTo>
                    <a:pt x="4008" y="1436"/>
                    <a:pt x="4053" y="1420"/>
                    <a:pt x="4086" y="1388"/>
                  </a:cubicBezTo>
                  <a:lnTo>
                    <a:pt x="5098" y="375"/>
                  </a:lnTo>
                  <a:lnTo>
                    <a:pt x="5749" y="953"/>
                  </a:lnTo>
                  <a:lnTo>
                    <a:pt x="5553" y="1214"/>
                  </a:lnTo>
                  <a:close/>
                  <a:moveTo>
                    <a:pt x="5553" y="121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259">
              <a:extLst>
                <a:ext uri="{FF2B5EF4-FFF2-40B4-BE49-F238E27FC236}">
                  <a16:creationId xmlns:a16="http://schemas.microsoft.com/office/drawing/2014/main" id="{2C4E082A-3DDB-6F7E-A63E-46272DD2B22C}"/>
                </a:ext>
              </a:extLst>
            </p:cNvPr>
            <p:cNvSpPr>
              <a:spLocks noEditPoints="1"/>
            </p:cNvSpPr>
            <p:nvPr/>
          </p:nvSpPr>
          <p:spPr bwMode="auto">
            <a:xfrm>
              <a:off x="5630863" y="2498725"/>
              <a:ext cx="23813" cy="11112"/>
            </a:xfrm>
            <a:custGeom>
              <a:avLst/>
              <a:gdLst>
                <a:gd name="T0" fmla="*/ 466 w 615"/>
                <a:gd name="T1" fmla="*/ 0 h 298"/>
                <a:gd name="T2" fmla="*/ 149 w 615"/>
                <a:gd name="T3" fmla="*/ 0 h 298"/>
                <a:gd name="T4" fmla="*/ 0 w 615"/>
                <a:gd name="T5" fmla="*/ 149 h 298"/>
                <a:gd name="T6" fmla="*/ 149 w 615"/>
                <a:gd name="T7" fmla="*/ 298 h 298"/>
                <a:gd name="T8" fmla="*/ 466 w 615"/>
                <a:gd name="T9" fmla="*/ 298 h 298"/>
                <a:gd name="T10" fmla="*/ 615 w 615"/>
                <a:gd name="T11" fmla="*/ 149 h 298"/>
                <a:gd name="T12" fmla="*/ 466 w 615"/>
                <a:gd name="T13" fmla="*/ 0 h 298"/>
                <a:gd name="T14" fmla="*/ 466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6" y="0"/>
                  </a:moveTo>
                  <a:lnTo>
                    <a:pt x="149" y="0"/>
                  </a:lnTo>
                  <a:cubicBezTo>
                    <a:pt x="66" y="0"/>
                    <a:pt x="0" y="66"/>
                    <a:pt x="0" y="149"/>
                  </a:cubicBezTo>
                  <a:cubicBezTo>
                    <a:pt x="0" y="231"/>
                    <a:pt x="66" y="298"/>
                    <a:pt x="149" y="298"/>
                  </a:cubicBezTo>
                  <a:lnTo>
                    <a:pt x="466" y="298"/>
                  </a:lnTo>
                  <a:cubicBezTo>
                    <a:pt x="548" y="298"/>
                    <a:pt x="615" y="231"/>
                    <a:pt x="615" y="149"/>
                  </a:cubicBezTo>
                  <a:cubicBezTo>
                    <a:pt x="615" y="66"/>
                    <a:pt x="548" y="0"/>
                    <a:pt x="466" y="0"/>
                  </a:cubicBezTo>
                  <a:close/>
                  <a:moveTo>
                    <a:pt x="4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260">
              <a:extLst>
                <a:ext uri="{FF2B5EF4-FFF2-40B4-BE49-F238E27FC236}">
                  <a16:creationId xmlns:a16="http://schemas.microsoft.com/office/drawing/2014/main" id="{8EDE1DDC-468C-F912-C2ED-D5846010511B}"/>
                </a:ext>
              </a:extLst>
            </p:cNvPr>
            <p:cNvSpPr>
              <a:spLocks noEditPoints="1"/>
            </p:cNvSpPr>
            <p:nvPr/>
          </p:nvSpPr>
          <p:spPr bwMode="auto">
            <a:xfrm>
              <a:off x="5668963" y="2498725"/>
              <a:ext cx="53975" cy="11112"/>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6"/>
                    <a:pt x="0" y="149"/>
                  </a:cubicBezTo>
                  <a:cubicBezTo>
                    <a:pt x="0" y="231"/>
                    <a:pt x="66" y="298"/>
                    <a:pt x="149" y="298"/>
                  </a:cubicBezTo>
                  <a:lnTo>
                    <a:pt x="1260" y="298"/>
                  </a:lnTo>
                  <a:cubicBezTo>
                    <a:pt x="1342" y="298"/>
                    <a:pt x="1409" y="231"/>
                    <a:pt x="1409" y="149"/>
                  </a:cubicBezTo>
                  <a:cubicBezTo>
                    <a:pt x="1409" y="66"/>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Freeform 261">
              <a:extLst>
                <a:ext uri="{FF2B5EF4-FFF2-40B4-BE49-F238E27FC236}">
                  <a16:creationId xmlns:a16="http://schemas.microsoft.com/office/drawing/2014/main" id="{A3C27B32-B584-22CD-ABAB-452AE363AD8D}"/>
                </a:ext>
              </a:extLst>
            </p:cNvPr>
            <p:cNvSpPr>
              <a:spLocks noEditPoints="1"/>
            </p:cNvSpPr>
            <p:nvPr/>
          </p:nvSpPr>
          <p:spPr bwMode="auto">
            <a:xfrm>
              <a:off x="5630863" y="2522538"/>
              <a:ext cx="23813" cy="12700"/>
            </a:xfrm>
            <a:custGeom>
              <a:avLst/>
              <a:gdLst>
                <a:gd name="T0" fmla="*/ 466 w 615"/>
                <a:gd name="T1" fmla="*/ 0 h 298"/>
                <a:gd name="T2" fmla="*/ 149 w 615"/>
                <a:gd name="T3" fmla="*/ 0 h 298"/>
                <a:gd name="T4" fmla="*/ 0 w 615"/>
                <a:gd name="T5" fmla="*/ 149 h 298"/>
                <a:gd name="T6" fmla="*/ 149 w 615"/>
                <a:gd name="T7" fmla="*/ 298 h 298"/>
                <a:gd name="T8" fmla="*/ 466 w 615"/>
                <a:gd name="T9" fmla="*/ 298 h 298"/>
                <a:gd name="T10" fmla="*/ 615 w 615"/>
                <a:gd name="T11" fmla="*/ 149 h 298"/>
                <a:gd name="T12" fmla="*/ 466 w 615"/>
                <a:gd name="T13" fmla="*/ 0 h 298"/>
                <a:gd name="T14" fmla="*/ 466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6" y="0"/>
                  </a:moveTo>
                  <a:lnTo>
                    <a:pt x="149" y="0"/>
                  </a:lnTo>
                  <a:cubicBezTo>
                    <a:pt x="66" y="0"/>
                    <a:pt x="0" y="67"/>
                    <a:pt x="0" y="149"/>
                  </a:cubicBezTo>
                  <a:cubicBezTo>
                    <a:pt x="0" y="231"/>
                    <a:pt x="66" y="298"/>
                    <a:pt x="149" y="298"/>
                  </a:cubicBezTo>
                  <a:lnTo>
                    <a:pt x="466" y="298"/>
                  </a:lnTo>
                  <a:cubicBezTo>
                    <a:pt x="548" y="298"/>
                    <a:pt x="615" y="231"/>
                    <a:pt x="615" y="149"/>
                  </a:cubicBezTo>
                  <a:cubicBezTo>
                    <a:pt x="615" y="67"/>
                    <a:pt x="548" y="0"/>
                    <a:pt x="466" y="0"/>
                  </a:cubicBezTo>
                  <a:close/>
                  <a:moveTo>
                    <a:pt x="4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Freeform 262">
              <a:extLst>
                <a:ext uri="{FF2B5EF4-FFF2-40B4-BE49-F238E27FC236}">
                  <a16:creationId xmlns:a16="http://schemas.microsoft.com/office/drawing/2014/main" id="{D8D6581D-8224-42B4-0B61-BEA930FA4716}"/>
                </a:ext>
              </a:extLst>
            </p:cNvPr>
            <p:cNvSpPr>
              <a:spLocks noEditPoints="1"/>
            </p:cNvSpPr>
            <p:nvPr/>
          </p:nvSpPr>
          <p:spPr bwMode="auto">
            <a:xfrm>
              <a:off x="5668963" y="2522538"/>
              <a:ext cx="66675" cy="12700"/>
            </a:xfrm>
            <a:custGeom>
              <a:avLst/>
              <a:gdLst>
                <a:gd name="T0" fmla="*/ 1578 w 1726"/>
                <a:gd name="T1" fmla="*/ 0 h 298"/>
                <a:gd name="T2" fmla="*/ 149 w 1726"/>
                <a:gd name="T3" fmla="*/ 0 h 298"/>
                <a:gd name="T4" fmla="*/ 0 w 1726"/>
                <a:gd name="T5" fmla="*/ 149 h 298"/>
                <a:gd name="T6" fmla="*/ 149 w 1726"/>
                <a:gd name="T7" fmla="*/ 298 h 298"/>
                <a:gd name="T8" fmla="*/ 1578 w 1726"/>
                <a:gd name="T9" fmla="*/ 298 h 298"/>
                <a:gd name="T10" fmla="*/ 1726 w 1726"/>
                <a:gd name="T11" fmla="*/ 149 h 298"/>
                <a:gd name="T12" fmla="*/ 1578 w 1726"/>
                <a:gd name="T13" fmla="*/ 0 h 298"/>
                <a:gd name="T14" fmla="*/ 1578 w 172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26" h="298">
                  <a:moveTo>
                    <a:pt x="1578" y="0"/>
                  </a:moveTo>
                  <a:lnTo>
                    <a:pt x="149" y="0"/>
                  </a:lnTo>
                  <a:cubicBezTo>
                    <a:pt x="66" y="0"/>
                    <a:pt x="0" y="67"/>
                    <a:pt x="0" y="149"/>
                  </a:cubicBezTo>
                  <a:cubicBezTo>
                    <a:pt x="0" y="231"/>
                    <a:pt x="66" y="298"/>
                    <a:pt x="149" y="298"/>
                  </a:cubicBezTo>
                  <a:lnTo>
                    <a:pt x="1578" y="298"/>
                  </a:lnTo>
                  <a:cubicBezTo>
                    <a:pt x="1660" y="298"/>
                    <a:pt x="1726" y="231"/>
                    <a:pt x="1726" y="149"/>
                  </a:cubicBezTo>
                  <a:cubicBezTo>
                    <a:pt x="1726" y="67"/>
                    <a:pt x="1660" y="0"/>
                    <a:pt x="1578" y="0"/>
                  </a:cubicBezTo>
                  <a:close/>
                  <a:moveTo>
                    <a:pt x="157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263">
              <a:extLst>
                <a:ext uri="{FF2B5EF4-FFF2-40B4-BE49-F238E27FC236}">
                  <a16:creationId xmlns:a16="http://schemas.microsoft.com/office/drawing/2014/main" id="{53B1815A-899C-A7D8-E821-F8D1718D2CD3}"/>
                </a:ext>
              </a:extLst>
            </p:cNvPr>
            <p:cNvSpPr>
              <a:spLocks noEditPoints="1"/>
            </p:cNvSpPr>
            <p:nvPr/>
          </p:nvSpPr>
          <p:spPr bwMode="auto">
            <a:xfrm>
              <a:off x="5753100" y="2443163"/>
              <a:ext cx="44450" cy="92075"/>
            </a:xfrm>
            <a:custGeom>
              <a:avLst/>
              <a:gdLst>
                <a:gd name="T0" fmla="*/ 975 w 1123"/>
                <a:gd name="T1" fmla="*/ 1020 h 2362"/>
                <a:gd name="T2" fmla="*/ 1123 w 1123"/>
                <a:gd name="T3" fmla="*/ 871 h 2362"/>
                <a:gd name="T4" fmla="*/ 1123 w 1123"/>
                <a:gd name="T5" fmla="*/ 768 h 2362"/>
                <a:gd name="T6" fmla="*/ 711 w 1123"/>
                <a:gd name="T7" fmla="*/ 312 h 2362"/>
                <a:gd name="T8" fmla="*/ 711 w 1123"/>
                <a:gd name="T9" fmla="*/ 148 h 2362"/>
                <a:gd name="T10" fmla="*/ 562 w 1123"/>
                <a:gd name="T11" fmla="*/ 0 h 2362"/>
                <a:gd name="T12" fmla="*/ 413 w 1123"/>
                <a:gd name="T13" fmla="*/ 148 h 2362"/>
                <a:gd name="T14" fmla="*/ 413 w 1123"/>
                <a:gd name="T15" fmla="*/ 319 h 2362"/>
                <a:gd name="T16" fmla="*/ 0 w 1123"/>
                <a:gd name="T17" fmla="*/ 819 h 2362"/>
                <a:gd name="T18" fmla="*/ 510 w 1123"/>
                <a:gd name="T19" fmla="*/ 1329 h 2362"/>
                <a:gd name="T20" fmla="*/ 613 w 1123"/>
                <a:gd name="T21" fmla="*/ 1329 h 2362"/>
                <a:gd name="T22" fmla="*/ 826 w 1123"/>
                <a:gd name="T23" fmla="*/ 1542 h 2362"/>
                <a:gd name="T24" fmla="*/ 613 w 1123"/>
                <a:gd name="T25" fmla="*/ 1754 h 2362"/>
                <a:gd name="T26" fmla="*/ 459 w 1123"/>
                <a:gd name="T27" fmla="*/ 1754 h 2362"/>
                <a:gd name="T28" fmla="*/ 298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2 w 1123"/>
                <a:gd name="T39" fmla="*/ 2362 h 2362"/>
                <a:gd name="T40" fmla="*/ 711 w 1123"/>
                <a:gd name="T41" fmla="*/ 2213 h 2362"/>
                <a:gd name="T42" fmla="*/ 711 w 1123"/>
                <a:gd name="T43" fmla="*/ 2043 h 2362"/>
                <a:gd name="T44" fmla="*/ 1123 w 1123"/>
                <a:gd name="T45" fmla="*/ 1542 h 2362"/>
                <a:gd name="T46" fmla="*/ 613 w 1123"/>
                <a:gd name="T47" fmla="*/ 1032 h 2362"/>
                <a:gd name="T48" fmla="*/ 510 w 1123"/>
                <a:gd name="T49" fmla="*/ 1032 h 2362"/>
                <a:gd name="T50" fmla="*/ 298 w 1123"/>
                <a:gd name="T51" fmla="*/ 819 h 2362"/>
                <a:gd name="T52" fmla="*/ 510 w 1123"/>
                <a:gd name="T53" fmla="*/ 607 h 2362"/>
                <a:gd name="T54" fmla="*/ 665 w 1123"/>
                <a:gd name="T55" fmla="*/ 607 h 2362"/>
                <a:gd name="T56" fmla="*/ 826 w 1123"/>
                <a:gd name="T57" fmla="*/ 768 h 2362"/>
                <a:gd name="T58" fmla="*/ 826 w 1123"/>
                <a:gd name="T59" fmla="*/ 871 h 2362"/>
                <a:gd name="T60" fmla="*/ 975 w 1123"/>
                <a:gd name="T61" fmla="*/ 1020 h 2362"/>
                <a:gd name="T62" fmla="*/ 975 w 1123"/>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5" y="1020"/>
                  </a:moveTo>
                  <a:cubicBezTo>
                    <a:pt x="1057" y="1020"/>
                    <a:pt x="1123" y="953"/>
                    <a:pt x="1123" y="871"/>
                  </a:cubicBezTo>
                  <a:lnTo>
                    <a:pt x="1123" y="768"/>
                  </a:lnTo>
                  <a:cubicBezTo>
                    <a:pt x="1123" y="530"/>
                    <a:pt x="942" y="335"/>
                    <a:pt x="711" y="312"/>
                  </a:cubicBezTo>
                  <a:lnTo>
                    <a:pt x="711" y="148"/>
                  </a:lnTo>
                  <a:cubicBezTo>
                    <a:pt x="711" y="66"/>
                    <a:pt x="644" y="0"/>
                    <a:pt x="562" y="0"/>
                  </a:cubicBezTo>
                  <a:cubicBezTo>
                    <a:pt x="480" y="0"/>
                    <a:pt x="413" y="66"/>
                    <a:pt x="413" y="148"/>
                  </a:cubicBezTo>
                  <a:lnTo>
                    <a:pt x="413" y="319"/>
                  </a:lnTo>
                  <a:cubicBezTo>
                    <a:pt x="178" y="364"/>
                    <a:pt x="0" y="571"/>
                    <a:pt x="0" y="819"/>
                  </a:cubicBezTo>
                  <a:cubicBezTo>
                    <a:pt x="0" y="1101"/>
                    <a:pt x="229" y="1329"/>
                    <a:pt x="510" y="1329"/>
                  </a:cubicBezTo>
                  <a:lnTo>
                    <a:pt x="613" y="1329"/>
                  </a:lnTo>
                  <a:cubicBezTo>
                    <a:pt x="730" y="1329"/>
                    <a:pt x="826" y="1425"/>
                    <a:pt x="826" y="1542"/>
                  </a:cubicBezTo>
                  <a:cubicBezTo>
                    <a:pt x="826" y="1659"/>
                    <a:pt x="730" y="1754"/>
                    <a:pt x="613" y="1754"/>
                  </a:cubicBezTo>
                  <a:lnTo>
                    <a:pt x="459" y="1754"/>
                  </a:lnTo>
                  <a:cubicBezTo>
                    <a:pt x="370" y="1754"/>
                    <a:pt x="298" y="1682"/>
                    <a:pt x="298" y="1594"/>
                  </a:cubicBezTo>
                  <a:cubicBezTo>
                    <a:pt x="298" y="1511"/>
                    <a:pt x="231" y="1445"/>
                    <a:pt x="149" y="1445"/>
                  </a:cubicBezTo>
                  <a:cubicBezTo>
                    <a:pt x="67" y="1445"/>
                    <a:pt x="0" y="1511"/>
                    <a:pt x="0" y="1594"/>
                  </a:cubicBezTo>
                  <a:cubicBezTo>
                    <a:pt x="0" y="1831"/>
                    <a:pt x="181" y="2027"/>
                    <a:pt x="413" y="2050"/>
                  </a:cubicBezTo>
                  <a:lnTo>
                    <a:pt x="413" y="2213"/>
                  </a:lnTo>
                  <a:cubicBezTo>
                    <a:pt x="413" y="2295"/>
                    <a:pt x="480" y="2362"/>
                    <a:pt x="562" y="2362"/>
                  </a:cubicBezTo>
                  <a:cubicBezTo>
                    <a:pt x="644" y="2362"/>
                    <a:pt x="711" y="2295"/>
                    <a:pt x="711" y="2213"/>
                  </a:cubicBezTo>
                  <a:lnTo>
                    <a:pt x="711" y="2043"/>
                  </a:lnTo>
                  <a:cubicBezTo>
                    <a:pt x="945" y="1997"/>
                    <a:pt x="1123" y="1790"/>
                    <a:pt x="1123" y="1542"/>
                  </a:cubicBezTo>
                  <a:cubicBezTo>
                    <a:pt x="1123" y="1261"/>
                    <a:pt x="895" y="1032"/>
                    <a:pt x="613" y="1032"/>
                  </a:cubicBezTo>
                  <a:lnTo>
                    <a:pt x="510" y="1032"/>
                  </a:lnTo>
                  <a:cubicBezTo>
                    <a:pt x="393" y="1032"/>
                    <a:pt x="298" y="937"/>
                    <a:pt x="298" y="819"/>
                  </a:cubicBezTo>
                  <a:cubicBezTo>
                    <a:pt x="298" y="702"/>
                    <a:pt x="393" y="607"/>
                    <a:pt x="510" y="607"/>
                  </a:cubicBezTo>
                  <a:lnTo>
                    <a:pt x="665" y="607"/>
                  </a:lnTo>
                  <a:cubicBezTo>
                    <a:pt x="754" y="607"/>
                    <a:pt x="826" y="679"/>
                    <a:pt x="826" y="768"/>
                  </a:cubicBezTo>
                  <a:lnTo>
                    <a:pt x="826" y="871"/>
                  </a:lnTo>
                  <a:cubicBezTo>
                    <a:pt x="826" y="953"/>
                    <a:pt x="892"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9" name="Grupo 418">
            <a:extLst>
              <a:ext uri="{FF2B5EF4-FFF2-40B4-BE49-F238E27FC236}">
                <a16:creationId xmlns:a16="http://schemas.microsoft.com/office/drawing/2014/main" id="{DFBA7EC2-09E5-4BF7-AEB7-5EF806E58632}"/>
              </a:ext>
            </a:extLst>
          </p:cNvPr>
          <p:cNvGrpSpPr/>
          <p:nvPr/>
        </p:nvGrpSpPr>
        <p:grpSpPr>
          <a:xfrm>
            <a:off x="4770438" y="2257425"/>
            <a:ext cx="347663" cy="395287"/>
            <a:chOff x="4770438" y="2257425"/>
            <a:chExt cx="347663" cy="395287"/>
          </a:xfrm>
          <a:solidFill>
            <a:schemeClr val="tx1"/>
          </a:solidFill>
        </p:grpSpPr>
        <p:sp>
          <p:nvSpPr>
            <p:cNvPr id="68" name="Freeform 264">
              <a:extLst>
                <a:ext uri="{FF2B5EF4-FFF2-40B4-BE49-F238E27FC236}">
                  <a16:creationId xmlns:a16="http://schemas.microsoft.com/office/drawing/2014/main" id="{53E47F44-9477-50B5-7D92-B847A96AC669}"/>
                </a:ext>
              </a:extLst>
            </p:cNvPr>
            <p:cNvSpPr>
              <a:spLocks noEditPoints="1"/>
            </p:cNvSpPr>
            <p:nvPr/>
          </p:nvSpPr>
          <p:spPr bwMode="auto">
            <a:xfrm>
              <a:off x="4770438" y="2416175"/>
              <a:ext cx="347663" cy="236537"/>
            </a:xfrm>
            <a:custGeom>
              <a:avLst/>
              <a:gdLst>
                <a:gd name="T0" fmla="*/ 8792 w 8942"/>
                <a:gd name="T1" fmla="*/ 2881 h 6062"/>
                <a:gd name="T2" fmla="*/ 6061 w 8942"/>
                <a:gd name="T3" fmla="*/ 2881 h 6062"/>
                <a:gd name="T4" fmla="*/ 6061 w 8942"/>
                <a:gd name="T5" fmla="*/ 150 h 6062"/>
                <a:gd name="T6" fmla="*/ 5911 w 8942"/>
                <a:gd name="T7" fmla="*/ 0 h 6062"/>
                <a:gd name="T8" fmla="*/ 3031 w 8942"/>
                <a:gd name="T9" fmla="*/ 0 h 6062"/>
                <a:gd name="T10" fmla="*/ 2880 w 8942"/>
                <a:gd name="T11" fmla="*/ 150 h 6062"/>
                <a:gd name="T12" fmla="*/ 2880 w 8942"/>
                <a:gd name="T13" fmla="*/ 2881 h 6062"/>
                <a:gd name="T14" fmla="*/ 150 w 8942"/>
                <a:gd name="T15" fmla="*/ 2881 h 6062"/>
                <a:gd name="T16" fmla="*/ 0 w 8942"/>
                <a:gd name="T17" fmla="*/ 3031 h 6062"/>
                <a:gd name="T18" fmla="*/ 0 w 8942"/>
                <a:gd name="T19" fmla="*/ 5912 h 6062"/>
                <a:gd name="T20" fmla="*/ 150 w 8942"/>
                <a:gd name="T21" fmla="*/ 6062 h 6062"/>
                <a:gd name="T22" fmla="*/ 5361 w 8942"/>
                <a:gd name="T23" fmla="*/ 6062 h 6062"/>
                <a:gd name="T24" fmla="*/ 5511 w 8942"/>
                <a:gd name="T25" fmla="*/ 5912 h 6062"/>
                <a:gd name="T26" fmla="*/ 5361 w 8942"/>
                <a:gd name="T27" fmla="*/ 5762 h 6062"/>
                <a:gd name="T28" fmla="*/ 300 w 8942"/>
                <a:gd name="T29" fmla="*/ 5762 h 6062"/>
                <a:gd name="T30" fmla="*/ 300 w 8942"/>
                <a:gd name="T31" fmla="*/ 3181 h 6062"/>
                <a:gd name="T32" fmla="*/ 3031 w 8942"/>
                <a:gd name="T33" fmla="*/ 3181 h 6062"/>
                <a:gd name="T34" fmla="*/ 3181 w 8942"/>
                <a:gd name="T35" fmla="*/ 3031 h 6062"/>
                <a:gd name="T36" fmla="*/ 3181 w 8942"/>
                <a:gd name="T37" fmla="*/ 300 h 6062"/>
                <a:gd name="T38" fmla="*/ 5761 w 8942"/>
                <a:gd name="T39" fmla="*/ 300 h 6062"/>
                <a:gd name="T40" fmla="*/ 5761 w 8942"/>
                <a:gd name="T41" fmla="*/ 3031 h 6062"/>
                <a:gd name="T42" fmla="*/ 5911 w 8942"/>
                <a:gd name="T43" fmla="*/ 3181 h 6062"/>
                <a:gd name="T44" fmla="*/ 8642 w 8942"/>
                <a:gd name="T45" fmla="*/ 3181 h 6062"/>
                <a:gd name="T46" fmla="*/ 8642 w 8942"/>
                <a:gd name="T47" fmla="*/ 5762 h 6062"/>
                <a:gd name="T48" fmla="*/ 6091 w 8942"/>
                <a:gd name="T49" fmla="*/ 5762 h 6062"/>
                <a:gd name="T50" fmla="*/ 5941 w 8942"/>
                <a:gd name="T51" fmla="*/ 5912 h 6062"/>
                <a:gd name="T52" fmla="*/ 6091 w 8942"/>
                <a:gd name="T53" fmla="*/ 6062 h 6062"/>
                <a:gd name="T54" fmla="*/ 8792 w 8942"/>
                <a:gd name="T55" fmla="*/ 6062 h 6062"/>
                <a:gd name="T56" fmla="*/ 8942 w 8942"/>
                <a:gd name="T57" fmla="*/ 5912 h 6062"/>
                <a:gd name="T58" fmla="*/ 8942 w 8942"/>
                <a:gd name="T59" fmla="*/ 3031 h 6062"/>
                <a:gd name="T60" fmla="*/ 8792 w 8942"/>
                <a:gd name="T61" fmla="*/ 2881 h 6062"/>
                <a:gd name="T62" fmla="*/ 8792 w 8942"/>
                <a:gd name="T63" fmla="*/ 2881 h 6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942" h="6062">
                  <a:moveTo>
                    <a:pt x="8792" y="2881"/>
                  </a:moveTo>
                  <a:lnTo>
                    <a:pt x="6061" y="2881"/>
                  </a:lnTo>
                  <a:lnTo>
                    <a:pt x="6061" y="150"/>
                  </a:lnTo>
                  <a:cubicBezTo>
                    <a:pt x="6061" y="67"/>
                    <a:pt x="5994" y="0"/>
                    <a:pt x="5911" y="0"/>
                  </a:cubicBezTo>
                  <a:lnTo>
                    <a:pt x="3031" y="0"/>
                  </a:lnTo>
                  <a:cubicBezTo>
                    <a:pt x="2948" y="0"/>
                    <a:pt x="2880" y="67"/>
                    <a:pt x="2880" y="150"/>
                  </a:cubicBezTo>
                  <a:lnTo>
                    <a:pt x="2880" y="2881"/>
                  </a:lnTo>
                  <a:lnTo>
                    <a:pt x="150" y="2881"/>
                  </a:lnTo>
                  <a:cubicBezTo>
                    <a:pt x="67" y="2881"/>
                    <a:pt x="0" y="2948"/>
                    <a:pt x="0" y="3031"/>
                  </a:cubicBezTo>
                  <a:lnTo>
                    <a:pt x="0" y="5912"/>
                  </a:lnTo>
                  <a:cubicBezTo>
                    <a:pt x="0" y="5995"/>
                    <a:pt x="67" y="6062"/>
                    <a:pt x="150" y="6062"/>
                  </a:cubicBezTo>
                  <a:lnTo>
                    <a:pt x="5361" y="6062"/>
                  </a:lnTo>
                  <a:cubicBezTo>
                    <a:pt x="5444" y="6062"/>
                    <a:pt x="5511" y="5995"/>
                    <a:pt x="5511" y="5912"/>
                  </a:cubicBezTo>
                  <a:cubicBezTo>
                    <a:pt x="5511" y="5829"/>
                    <a:pt x="5444" y="5762"/>
                    <a:pt x="5361" y="5762"/>
                  </a:cubicBezTo>
                  <a:lnTo>
                    <a:pt x="300" y="5762"/>
                  </a:lnTo>
                  <a:lnTo>
                    <a:pt x="300" y="3181"/>
                  </a:lnTo>
                  <a:lnTo>
                    <a:pt x="3031" y="3181"/>
                  </a:lnTo>
                  <a:cubicBezTo>
                    <a:pt x="3113" y="3181"/>
                    <a:pt x="3181" y="3114"/>
                    <a:pt x="3181" y="3031"/>
                  </a:cubicBezTo>
                  <a:lnTo>
                    <a:pt x="3181" y="300"/>
                  </a:lnTo>
                  <a:lnTo>
                    <a:pt x="5761" y="300"/>
                  </a:lnTo>
                  <a:lnTo>
                    <a:pt x="5761" y="3031"/>
                  </a:lnTo>
                  <a:cubicBezTo>
                    <a:pt x="5761" y="3114"/>
                    <a:pt x="5828" y="3181"/>
                    <a:pt x="5911" y="3181"/>
                  </a:cubicBezTo>
                  <a:lnTo>
                    <a:pt x="8642" y="3181"/>
                  </a:lnTo>
                  <a:lnTo>
                    <a:pt x="8642" y="5762"/>
                  </a:lnTo>
                  <a:lnTo>
                    <a:pt x="6091" y="5762"/>
                  </a:lnTo>
                  <a:cubicBezTo>
                    <a:pt x="6009" y="5762"/>
                    <a:pt x="5941" y="5829"/>
                    <a:pt x="5941" y="5912"/>
                  </a:cubicBezTo>
                  <a:cubicBezTo>
                    <a:pt x="5941" y="5995"/>
                    <a:pt x="6009" y="6062"/>
                    <a:pt x="6091" y="6062"/>
                  </a:cubicBezTo>
                  <a:lnTo>
                    <a:pt x="8792" y="6062"/>
                  </a:lnTo>
                  <a:cubicBezTo>
                    <a:pt x="8875" y="6062"/>
                    <a:pt x="8942" y="5995"/>
                    <a:pt x="8942" y="5912"/>
                  </a:cubicBezTo>
                  <a:lnTo>
                    <a:pt x="8942" y="3031"/>
                  </a:lnTo>
                  <a:cubicBezTo>
                    <a:pt x="8942" y="2948"/>
                    <a:pt x="8875" y="2881"/>
                    <a:pt x="8792" y="2881"/>
                  </a:cubicBezTo>
                  <a:close/>
                  <a:moveTo>
                    <a:pt x="8792" y="288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265">
              <a:extLst>
                <a:ext uri="{FF2B5EF4-FFF2-40B4-BE49-F238E27FC236}">
                  <a16:creationId xmlns:a16="http://schemas.microsoft.com/office/drawing/2014/main" id="{AB8AEF09-8104-8D1E-FC6D-D0D4154F2F23}"/>
                </a:ext>
              </a:extLst>
            </p:cNvPr>
            <p:cNvSpPr>
              <a:spLocks noEditPoints="1"/>
            </p:cNvSpPr>
            <p:nvPr/>
          </p:nvSpPr>
          <p:spPr bwMode="auto">
            <a:xfrm>
              <a:off x="4919663" y="2439988"/>
              <a:ext cx="31750" cy="74612"/>
            </a:xfrm>
            <a:custGeom>
              <a:avLst/>
              <a:gdLst>
                <a:gd name="T0" fmla="*/ 538 w 794"/>
                <a:gd name="T1" fmla="*/ 92 h 1949"/>
                <a:gd name="T2" fmla="*/ 58 w 794"/>
                <a:gd name="T3" fmla="*/ 572 h 1949"/>
                <a:gd name="T4" fmla="*/ 58 w 794"/>
                <a:gd name="T5" fmla="*/ 784 h 1949"/>
                <a:gd name="T6" fmla="*/ 270 w 794"/>
                <a:gd name="T7" fmla="*/ 784 h 1949"/>
                <a:gd name="T8" fmla="*/ 494 w 794"/>
                <a:gd name="T9" fmla="*/ 560 h 1949"/>
                <a:gd name="T10" fmla="*/ 494 w 794"/>
                <a:gd name="T11" fmla="*/ 1799 h 1949"/>
                <a:gd name="T12" fmla="*/ 644 w 794"/>
                <a:gd name="T13" fmla="*/ 1949 h 1949"/>
                <a:gd name="T14" fmla="*/ 794 w 794"/>
                <a:gd name="T15" fmla="*/ 1799 h 1949"/>
                <a:gd name="T16" fmla="*/ 794 w 794"/>
                <a:gd name="T17" fmla="*/ 198 h 1949"/>
                <a:gd name="T18" fmla="*/ 538 w 794"/>
                <a:gd name="T19" fmla="*/ 92 h 1949"/>
                <a:gd name="T20" fmla="*/ 538 w 794"/>
                <a:gd name="T21" fmla="*/ 92 h 1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94" h="1949">
                  <a:moveTo>
                    <a:pt x="538" y="92"/>
                  </a:moveTo>
                  <a:lnTo>
                    <a:pt x="58" y="572"/>
                  </a:lnTo>
                  <a:cubicBezTo>
                    <a:pt x="0" y="630"/>
                    <a:pt x="0" y="727"/>
                    <a:pt x="58" y="784"/>
                  </a:cubicBezTo>
                  <a:cubicBezTo>
                    <a:pt x="116" y="842"/>
                    <a:pt x="212" y="842"/>
                    <a:pt x="270" y="784"/>
                  </a:cubicBezTo>
                  <a:lnTo>
                    <a:pt x="494" y="560"/>
                  </a:lnTo>
                  <a:lnTo>
                    <a:pt x="494" y="1799"/>
                  </a:lnTo>
                  <a:cubicBezTo>
                    <a:pt x="494" y="1882"/>
                    <a:pt x="561" y="1949"/>
                    <a:pt x="644" y="1949"/>
                  </a:cubicBezTo>
                  <a:cubicBezTo>
                    <a:pt x="727" y="1949"/>
                    <a:pt x="794" y="1882"/>
                    <a:pt x="794" y="1799"/>
                  </a:cubicBezTo>
                  <a:lnTo>
                    <a:pt x="794" y="198"/>
                  </a:lnTo>
                  <a:cubicBezTo>
                    <a:pt x="794" y="67"/>
                    <a:pt x="630" y="0"/>
                    <a:pt x="538" y="92"/>
                  </a:cubicBezTo>
                  <a:close/>
                  <a:moveTo>
                    <a:pt x="538" y="9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266">
              <a:extLst>
                <a:ext uri="{FF2B5EF4-FFF2-40B4-BE49-F238E27FC236}">
                  <a16:creationId xmlns:a16="http://schemas.microsoft.com/office/drawing/2014/main" id="{6837DA69-BEC8-BCBB-E86C-44AA64EEFDBC}"/>
                </a:ext>
              </a:extLst>
            </p:cNvPr>
            <p:cNvSpPr>
              <a:spLocks noEditPoints="1"/>
            </p:cNvSpPr>
            <p:nvPr/>
          </p:nvSpPr>
          <p:spPr bwMode="auto">
            <a:xfrm>
              <a:off x="4808538" y="2552700"/>
              <a:ext cx="49213" cy="74612"/>
            </a:xfrm>
            <a:custGeom>
              <a:avLst/>
              <a:gdLst>
                <a:gd name="T0" fmla="*/ 1123 w 1273"/>
                <a:gd name="T1" fmla="*/ 1601 h 1901"/>
                <a:gd name="T2" fmla="*/ 671 w 1273"/>
                <a:gd name="T3" fmla="*/ 1601 h 1901"/>
                <a:gd name="T4" fmla="*/ 1273 w 1273"/>
                <a:gd name="T5" fmla="*/ 630 h 1901"/>
                <a:gd name="T6" fmla="*/ 643 w 1273"/>
                <a:gd name="T7" fmla="*/ 0 h 1901"/>
                <a:gd name="T8" fmla="*/ 13 w 1273"/>
                <a:gd name="T9" fmla="*/ 630 h 1901"/>
                <a:gd name="T10" fmla="*/ 163 w 1273"/>
                <a:gd name="T11" fmla="*/ 780 h 1901"/>
                <a:gd name="T12" fmla="*/ 313 w 1273"/>
                <a:gd name="T13" fmla="*/ 630 h 1901"/>
                <a:gd name="T14" fmla="*/ 643 w 1273"/>
                <a:gd name="T15" fmla="*/ 300 h 1901"/>
                <a:gd name="T16" fmla="*/ 973 w 1273"/>
                <a:gd name="T17" fmla="*/ 630 h 1901"/>
                <a:gd name="T18" fmla="*/ 96 w 1273"/>
                <a:gd name="T19" fmla="*/ 1616 h 1901"/>
                <a:gd name="T20" fmla="*/ 18 w 1273"/>
                <a:gd name="T21" fmla="*/ 1788 h 1901"/>
                <a:gd name="T22" fmla="*/ 163 w 1273"/>
                <a:gd name="T23" fmla="*/ 1901 h 1901"/>
                <a:gd name="T24" fmla="*/ 1123 w 1273"/>
                <a:gd name="T25" fmla="*/ 1901 h 1901"/>
                <a:gd name="T26" fmla="*/ 1273 w 1273"/>
                <a:gd name="T27" fmla="*/ 1751 h 1901"/>
                <a:gd name="T28" fmla="*/ 1123 w 1273"/>
                <a:gd name="T29" fmla="*/ 1601 h 1901"/>
                <a:gd name="T30" fmla="*/ 1123 w 1273"/>
                <a:gd name="T31" fmla="*/ 1601 h 1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73" h="1901">
                  <a:moveTo>
                    <a:pt x="1123" y="1601"/>
                  </a:moveTo>
                  <a:lnTo>
                    <a:pt x="671" y="1601"/>
                  </a:lnTo>
                  <a:cubicBezTo>
                    <a:pt x="956" y="1378"/>
                    <a:pt x="1273" y="1038"/>
                    <a:pt x="1273" y="630"/>
                  </a:cubicBezTo>
                  <a:cubicBezTo>
                    <a:pt x="1273" y="283"/>
                    <a:pt x="991" y="0"/>
                    <a:pt x="643" y="0"/>
                  </a:cubicBezTo>
                  <a:cubicBezTo>
                    <a:pt x="296" y="0"/>
                    <a:pt x="13" y="283"/>
                    <a:pt x="13" y="630"/>
                  </a:cubicBezTo>
                  <a:cubicBezTo>
                    <a:pt x="13" y="713"/>
                    <a:pt x="80" y="780"/>
                    <a:pt x="163" y="780"/>
                  </a:cubicBezTo>
                  <a:cubicBezTo>
                    <a:pt x="246" y="780"/>
                    <a:pt x="313" y="713"/>
                    <a:pt x="313" y="630"/>
                  </a:cubicBezTo>
                  <a:cubicBezTo>
                    <a:pt x="313" y="448"/>
                    <a:pt x="461" y="300"/>
                    <a:pt x="643" y="300"/>
                  </a:cubicBezTo>
                  <a:cubicBezTo>
                    <a:pt x="825" y="300"/>
                    <a:pt x="973" y="448"/>
                    <a:pt x="973" y="630"/>
                  </a:cubicBezTo>
                  <a:cubicBezTo>
                    <a:pt x="973" y="1078"/>
                    <a:pt x="340" y="1494"/>
                    <a:pt x="96" y="1616"/>
                  </a:cubicBezTo>
                  <a:cubicBezTo>
                    <a:pt x="33" y="1648"/>
                    <a:pt x="0" y="1720"/>
                    <a:pt x="18" y="1788"/>
                  </a:cubicBezTo>
                  <a:cubicBezTo>
                    <a:pt x="34" y="1853"/>
                    <a:pt x="95" y="1901"/>
                    <a:pt x="163" y="1901"/>
                  </a:cubicBezTo>
                  <a:lnTo>
                    <a:pt x="1123" y="1901"/>
                  </a:lnTo>
                  <a:cubicBezTo>
                    <a:pt x="1206" y="1901"/>
                    <a:pt x="1273" y="1833"/>
                    <a:pt x="1273" y="1751"/>
                  </a:cubicBezTo>
                  <a:cubicBezTo>
                    <a:pt x="1273" y="1668"/>
                    <a:pt x="1206" y="1601"/>
                    <a:pt x="1123" y="1601"/>
                  </a:cubicBezTo>
                  <a:close/>
                  <a:moveTo>
                    <a:pt x="1123" y="160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267">
              <a:extLst>
                <a:ext uri="{FF2B5EF4-FFF2-40B4-BE49-F238E27FC236}">
                  <a16:creationId xmlns:a16="http://schemas.microsoft.com/office/drawing/2014/main" id="{25555CF8-A8C3-766E-898E-374C2512FF84}"/>
                </a:ext>
              </a:extLst>
            </p:cNvPr>
            <p:cNvSpPr>
              <a:spLocks noEditPoints="1"/>
            </p:cNvSpPr>
            <p:nvPr/>
          </p:nvSpPr>
          <p:spPr bwMode="auto">
            <a:xfrm>
              <a:off x="5019675" y="2552700"/>
              <a:ext cx="50800" cy="74612"/>
            </a:xfrm>
            <a:custGeom>
              <a:avLst/>
              <a:gdLst>
                <a:gd name="T0" fmla="*/ 888 w 1303"/>
                <a:gd name="T1" fmla="*/ 696 h 1901"/>
                <a:gd name="T2" fmla="*/ 1230 w 1303"/>
                <a:gd name="T3" fmla="*/ 240 h 1901"/>
                <a:gd name="T4" fmla="*/ 1110 w 1303"/>
                <a:gd name="T5" fmla="*/ 0 h 1901"/>
                <a:gd name="T6" fmla="*/ 150 w 1303"/>
                <a:gd name="T7" fmla="*/ 0 h 1901"/>
                <a:gd name="T8" fmla="*/ 0 w 1303"/>
                <a:gd name="T9" fmla="*/ 150 h 1901"/>
                <a:gd name="T10" fmla="*/ 150 w 1303"/>
                <a:gd name="T11" fmla="*/ 300 h 1901"/>
                <a:gd name="T12" fmla="*/ 810 w 1303"/>
                <a:gd name="T13" fmla="*/ 300 h 1901"/>
                <a:gd name="T14" fmla="*/ 510 w 1303"/>
                <a:gd name="T15" fmla="*/ 700 h 1901"/>
                <a:gd name="T16" fmla="*/ 630 w 1303"/>
                <a:gd name="T17" fmla="*/ 940 h 1901"/>
                <a:gd name="T18" fmla="*/ 960 w 1303"/>
                <a:gd name="T19" fmla="*/ 1270 h 1901"/>
                <a:gd name="T20" fmla="*/ 630 w 1303"/>
                <a:gd name="T21" fmla="*/ 1600 h 1901"/>
                <a:gd name="T22" fmla="*/ 300 w 1303"/>
                <a:gd name="T23" fmla="*/ 1270 h 1901"/>
                <a:gd name="T24" fmla="*/ 150 w 1303"/>
                <a:gd name="T25" fmla="*/ 1120 h 1901"/>
                <a:gd name="T26" fmla="*/ 0 w 1303"/>
                <a:gd name="T27" fmla="*/ 1270 h 1901"/>
                <a:gd name="T28" fmla="*/ 630 w 1303"/>
                <a:gd name="T29" fmla="*/ 1901 h 1901"/>
                <a:gd name="T30" fmla="*/ 1260 w 1303"/>
                <a:gd name="T31" fmla="*/ 1270 h 1901"/>
                <a:gd name="T32" fmla="*/ 888 w 1303"/>
                <a:gd name="T33" fmla="*/ 696 h 1901"/>
                <a:gd name="T34" fmla="*/ 888 w 1303"/>
                <a:gd name="T35" fmla="*/ 696 h 1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03" h="1901">
                  <a:moveTo>
                    <a:pt x="888" y="696"/>
                  </a:moveTo>
                  <a:lnTo>
                    <a:pt x="1230" y="240"/>
                  </a:lnTo>
                  <a:cubicBezTo>
                    <a:pt x="1303" y="143"/>
                    <a:pt x="1231" y="0"/>
                    <a:pt x="1110" y="0"/>
                  </a:cubicBezTo>
                  <a:lnTo>
                    <a:pt x="150" y="0"/>
                  </a:lnTo>
                  <a:cubicBezTo>
                    <a:pt x="67" y="0"/>
                    <a:pt x="0" y="67"/>
                    <a:pt x="0" y="150"/>
                  </a:cubicBezTo>
                  <a:cubicBezTo>
                    <a:pt x="0" y="233"/>
                    <a:pt x="67" y="300"/>
                    <a:pt x="150" y="300"/>
                  </a:cubicBezTo>
                  <a:lnTo>
                    <a:pt x="810" y="300"/>
                  </a:lnTo>
                  <a:lnTo>
                    <a:pt x="510" y="700"/>
                  </a:lnTo>
                  <a:cubicBezTo>
                    <a:pt x="437" y="797"/>
                    <a:pt x="509" y="940"/>
                    <a:pt x="630" y="940"/>
                  </a:cubicBezTo>
                  <a:cubicBezTo>
                    <a:pt x="812" y="940"/>
                    <a:pt x="960" y="1088"/>
                    <a:pt x="960" y="1270"/>
                  </a:cubicBezTo>
                  <a:cubicBezTo>
                    <a:pt x="960" y="1452"/>
                    <a:pt x="812" y="1600"/>
                    <a:pt x="630" y="1600"/>
                  </a:cubicBezTo>
                  <a:cubicBezTo>
                    <a:pt x="448" y="1600"/>
                    <a:pt x="300" y="1452"/>
                    <a:pt x="300" y="1270"/>
                  </a:cubicBezTo>
                  <a:cubicBezTo>
                    <a:pt x="300" y="1188"/>
                    <a:pt x="232" y="1120"/>
                    <a:pt x="150" y="1120"/>
                  </a:cubicBezTo>
                  <a:cubicBezTo>
                    <a:pt x="67" y="1120"/>
                    <a:pt x="0" y="1188"/>
                    <a:pt x="0" y="1270"/>
                  </a:cubicBezTo>
                  <a:cubicBezTo>
                    <a:pt x="0" y="1618"/>
                    <a:pt x="282" y="1901"/>
                    <a:pt x="630" y="1901"/>
                  </a:cubicBezTo>
                  <a:cubicBezTo>
                    <a:pt x="977" y="1901"/>
                    <a:pt x="1260" y="1618"/>
                    <a:pt x="1260" y="1270"/>
                  </a:cubicBezTo>
                  <a:cubicBezTo>
                    <a:pt x="1260" y="1015"/>
                    <a:pt x="1107" y="795"/>
                    <a:pt x="888" y="696"/>
                  </a:cubicBezTo>
                  <a:close/>
                  <a:moveTo>
                    <a:pt x="888" y="69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268">
              <a:extLst>
                <a:ext uri="{FF2B5EF4-FFF2-40B4-BE49-F238E27FC236}">
                  <a16:creationId xmlns:a16="http://schemas.microsoft.com/office/drawing/2014/main" id="{79E63CC7-7F63-BB8B-EF42-6309C482D544}"/>
                </a:ext>
              </a:extLst>
            </p:cNvPr>
            <p:cNvSpPr>
              <a:spLocks noEditPoints="1"/>
            </p:cNvSpPr>
            <p:nvPr/>
          </p:nvSpPr>
          <p:spPr bwMode="auto">
            <a:xfrm>
              <a:off x="5038725" y="2322513"/>
              <a:ext cx="23813" cy="12700"/>
            </a:xfrm>
            <a:custGeom>
              <a:avLst/>
              <a:gdLst>
                <a:gd name="T0" fmla="*/ 470 w 620"/>
                <a:gd name="T1" fmla="*/ 0 h 300"/>
                <a:gd name="T2" fmla="*/ 150 w 620"/>
                <a:gd name="T3" fmla="*/ 0 h 300"/>
                <a:gd name="T4" fmla="*/ 0 w 620"/>
                <a:gd name="T5" fmla="*/ 150 h 300"/>
                <a:gd name="T6" fmla="*/ 150 w 620"/>
                <a:gd name="T7" fmla="*/ 300 h 300"/>
                <a:gd name="T8" fmla="*/ 470 w 620"/>
                <a:gd name="T9" fmla="*/ 300 h 300"/>
                <a:gd name="T10" fmla="*/ 620 w 620"/>
                <a:gd name="T11" fmla="*/ 150 h 300"/>
                <a:gd name="T12" fmla="*/ 470 w 620"/>
                <a:gd name="T13" fmla="*/ 0 h 300"/>
                <a:gd name="T14" fmla="*/ 470 w 620"/>
                <a:gd name="T15" fmla="*/ 0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300">
                  <a:moveTo>
                    <a:pt x="470" y="0"/>
                  </a:moveTo>
                  <a:lnTo>
                    <a:pt x="150" y="0"/>
                  </a:lnTo>
                  <a:cubicBezTo>
                    <a:pt x="67" y="0"/>
                    <a:pt x="0" y="67"/>
                    <a:pt x="0" y="150"/>
                  </a:cubicBezTo>
                  <a:cubicBezTo>
                    <a:pt x="0" y="233"/>
                    <a:pt x="67" y="300"/>
                    <a:pt x="150" y="300"/>
                  </a:cubicBezTo>
                  <a:lnTo>
                    <a:pt x="470" y="300"/>
                  </a:lnTo>
                  <a:cubicBezTo>
                    <a:pt x="553" y="300"/>
                    <a:pt x="620" y="233"/>
                    <a:pt x="620" y="150"/>
                  </a:cubicBezTo>
                  <a:cubicBezTo>
                    <a:pt x="620" y="67"/>
                    <a:pt x="553" y="0"/>
                    <a:pt x="470" y="0"/>
                  </a:cubicBezTo>
                  <a:close/>
                  <a:moveTo>
                    <a:pt x="47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269">
              <a:extLst>
                <a:ext uri="{FF2B5EF4-FFF2-40B4-BE49-F238E27FC236}">
                  <a16:creationId xmlns:a16="http://schemas.microsoft.com/office/drawing/2014/main" id="{AD41406F-AA2E-80B8-57D2-350D08102DF7}"/>
                </a:ext>
              </a:extLst>
            </p:cNvPr>
            <p:cNvSpPr>
              <a:spLocks noEditPoints="1"/>
            </p:cNvSpPr>
            <p:nvPr/>
          </p:nvSpPr>
          <p:spPr bwMode="auto">
            <a:xfrm>
              <a:off x="5030788" y="2273300"/>
              <a:ext cx="26988" cy="23812"/>
            </a:xfrm>
            <a:custGeom>
              <a:avLst/>
              <a:gdLst>
                <a:gd name="T0" fmla="*/ 625 w 683"/>
                <a:gd name="T1" fmla="*/ 59 h 635"/>
                <a:gd name="T2" fmla="*/ 413 w 683"/>
                <a:gd name="T3" fmla="*/ 59 h 635"/>
                <a:gd name="T4" fmla="*/ 93 w 683"/>
                <a:gd name="T5" fmla="*/ 379 h 635"/>
                <a:gd name="T6" fmla="*/ 199 w 683"/>
                <a:gd name="T7" fmla="*/ 635 h 635"/>
                <a:gd name="T8" fmla="*/ 305 w 683"/>
                <a:gd name="T9" fmla="*/ 591 h 635"/>
                <a:gd name="T10" fmla="*/ 625 w 683"/>
                <a:gd name="T11" fmla="*/ 271 h 635"/>
                <a:gd name="T12" fmla="*/ 625 w 683"/>
                <a:gd name="T13" fmla="*/ 59 h 635"/>
                <a:gd name="T14" fmla="*/ 625 w 683"/>
                <a:gd name="T15" fmla="*/ 59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3" h="635">
                  <a:moveTo>
                    <a:pt x="625" y="59"/>
                  </a:moveTo>
                  <a:cubicBezTo>
                    <a:pt x="566" y="0"/>
                    <a:pt x="471" y="0"/>
                    <a:pt x="413" y="59"/>
                  </a:cubicBezTo>
                  <a:lnTo>
                    <a:pt x="93" y="379"/>
                  </a:lnTo>
                  <a:cubicBezTo>
                    <a:pt x="0" y="471"/>
                    <a:pt x="67" y="635"/>
                    <a:pt x="199" y="635"/>
                  </a:cubicBezTo>
                  <a:cubicBezTo>
                    <a:pt x="237" y="635"/>
                    <a:pt x="275" y="620"/>
                    <a:pt x="305" y="591"/>
                  </a:cubicBezTo>
                  <a:lnTo>
                    <a:pt x="625" y="271"/>
                  </a:lnTo>
                  <a:cubicBezTo>
                    <a:pt x="683" y="212"/>
                    <a:pt x="683" y="117"/>
                    <a:pt x="625" y="59"/>
                  </a:cubicBezTo>
                  <a:close/>
                  <a:moveTo>
                    <a:pt x="625" y="5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Freeform 270">
              <a:extLst>
                <a:ext uri="{FF2B5EF4-FFF2-40B4-BE49-F238E27FC236}">
                  <a16:creationId xmlns:a16="http://schemas.microsoft.com/office/drawing/2014/main" id="{B1364980-7D52-09CE-4261-6346C140D301}"/>
                </a:ext>
              </a:extLst>
            </p:cNvPr>
            <p:cNvSpPr>
              <a:spLocks noEditPoints="1"/>
            </p:cNvSpPr>
            <p:nvPr/>
          </p:nvSpPr>
          <p:spPr bwMode="auto">
            <a:xfrm>
              <a:off x="5032375" y="2360613"/>
              <a:ext cx="25400" cy="25400"/>
            </a:xfrm>
            <a:custGeom>
              <a:avLst/>
              <a:gdLst>
                <a:gd name="T0" fmla="*/ 591 w 649"/>
                <a:gd name="T1" fmla="*/ 379 h 652"/>
                <a:gd name="T2" fmla="*/ 271 w 649"/>
                <a:gd name="T3" fmla="*/ 58 h 652"/>
                <a:gd name="T4" fmla="*/ 59 w 649"/>
                <a:gd name="T5" fmla="*/ 58 h 652"/>
                <a:gd name="T6" fmla="*/ 59 w 649"/>
                <a:gd name="T7" fmla="*/ 271 h 652"/>
                <a:gd name="T8" fmla="*/ 379 w 649"/>
                <a:gd name="T9" fmla="*/ 591 h 652"/>
                <a:gd name="T10" fmla="*/ 599 w 649"/>
                <a:gd name="T11" fmla="*/ 582 h 652"/>
                <a:gd name="T12" fmla="*/ 591 w 649"/>
                <a:gd name="T13" fmla="*/ 379 h 652"/>
                <a:gd name="T14" fmla="*/ 591 w 649"/>
                <a:gd name="T15" fmla="*/ 379 h 6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9" h="652">
                  <a:moveTo>
                    <a:pt x="591" y="379"/>
                  </a:moveTo>
                  <a:lnTo>
                    <a:pt x="271" y="58"/>
                  </a:lnTo>
                  <a:cubicBezTo>
                    <a:pt x="212" y="0"/>
                    <a:pt x="117" y="0"/>
                    <a:pt x="59" y="58"/>
                  </a:cubicBezTo>
                  <a:cubicBezTo>
                    <a:pt x="0" y="117"/>
                    <a:pt x="0" y="212"/>
                    <a:pt x="59" y="271"/>
                  </a:cubicBezTo>
                  <a:lnTo>
                    <a:pt x="379" y="591"/>
                  </a:lnTo>
                  <a:cubicBezTo>
                    <a:pt x="440" y="652"/>
                    <a:pt x="543" y="648"/>
                    <a:pt x="599" y="582"/>
                  </a:cubicBezTo>
                  <a:cubicBezTo>
                    <a:pt x="649" y="523"/>
                    <a:pt x="645" y="433"/>
                    <a:pt x="591" y="379"/>
                  </a:cubicBezTo>
                  <a:close/>
                  <a:moveTo>
                    <a:pt x="591" y="37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Freeform 271">
              <a:extLst>
                <a:ext uri="{FF2B5EF4-FFF2-40B4-BE49-F238E27FC236}">
                  <a16:creationId xmlns:a16="http://schemas.microsoft.com/office/drawing/2014/main" id="{E988AB54-A60D-D58F-36F0-B55CE51CC10B}"/>
                </a:ext>
              </a:extLst>
            </p:cNvPr>
            <p:cNvSpPr>
              <a:spLocks noEditPoints="1"/>
            </p:cNvSpPr>
            <p:nvPr/>
          </p:nvSpPr>
          <p:spPr bwMode="auto">
            <a:xfrm>
              <a:off x="4827588" y="2322513"/>
              <a:ext cx="23813" cy="12700"/>
            </a:xfrm>
            <a:custGeom>
              <a:avLst/>
              <a:gdLst>
                <a:gd name="T0" fmla="*/ 470 w 620"/>
                <a:gd name="T1" fmla="*/ 0 h 300"/>
                <a:gd name="T2" fmla="*/ 150 w 620"/>
                <a:gd name="T3" fmla="*/ 0 h 300"/>
                <a:gd name="T4" fmla="*/ 0 w 620"/>
                <a:gd name="T5" fmla="*/ 150 h 300"/>
                <a:gd name="T6" fmla="*/ 150 w 620"/>
                <a:gd name="T7" fmla="*/ 300 h 300"/>
                <a:gd name="T8" fmla="*/ 470 w 620"/>
                <a:gd name="T9" fmla="*/ 300 h 300"/>
                <a:gd name="T10" fmla="*/ 620 w 620"/>
                <a:gd name="T11" fmla="*/ 150 h 300"/>
                <a:gd name="T12" fmla="*/ 470 w 620"/>
                <a:gd name="T13" fmla="*/ 0 h 300"/>
                <a:gd name="T14" fmla="*/ 470 w 620"/>
                <a:gd name="T15" fmla="*/ 0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0" h="300">
                  <a:moveTo>
                    <a:pt x="470" y="0"/>
                  </a:moveTo>
                  <a:lnTo>
                    <a:pt x="150" y="0"/>
                  </a:lnTo>
                  <a:cubicBezTo>
                    <a:pt x="67" y="0"/>
                    <a:pt x="0" y="67"/>
                    <a:pt x="0" y="150"/>
                  </a:cubicBezTo>
                  <a:cubicBezTo>
                    <a:pt x="0" y="233"/>
                    <a:pt x="67" y="300"/>
                    <a:pt x="150" y="300"/>
                  </a:cubicBezTo>
                  <a:lnTo>
                    <a:pt x="470" y="300"/>
                  </a:lnTo>
                  <a:cubicBezTo>
                    <a:pt x="553" y="300"/>
                    <a:pt x="620" y="233"/>
                    <a:pt x="620" y="150"/>
                  </a:cubicBezTo>
                  <a:cubicBezTo>
                    <a:pt x="620" y="67"/>
                    <a:pt x="553" y="0"/>
                    <a:pt x="470" y="0"/>
                  </a:cubicBezTo>
                  <a:close/>
                  <a:moveTo>
                    <a:pt x="47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272">
              <a:extLst>
                <a:ext uri="{FF2B5EF4-FFF2-40B4-BE49-F238E27FC236}">
                  <a16:creationId xmlns:a16="http://schemas.microsoft.com/office/drawing/2014/main" id="{916C3B5C-6506-ED0B-6CE9-731B92532E3F}"/>
                </a:ext>
              </a:extLst>
            </p:cNvPr>
            <p:cNvSpPr>
              <a:spLocks noEditPoints="1"/>
            </p:cNvSpPr>
            <p:nvPr/>
          </p:nvSpPr>
          <p:spPr bwMode="auto">
            <a:xfrm>
              <a:off x="4832350" y="2273300"/>
              <a:ext cx="25400" cy="25400"/>
            </a:xfrm>
            <a:custGeom>
              <a:avLst/>
              <a:gdLst>
                <a:gd name="T0" fmla="*/ 591 w 650"/>
                <a:gd name="T1" fmla="*/ 379 h 652"/>
                <a:gd name="T2" fmla="*/ 271 w 650"/>
                <a:gd name="T3" fmla="*/ 59 h 652"/>
                <a:gd name="T4" fmla="*/ 59 w 650"/>
                <a:gd name="T5" fmla="*/ 59 h 652"/>
                <a:gd name="T6" fmla="*/ 59 w 650"/>
                <a:gd name="T7" fmla="*/ 271 h 652"/>
                <a:gd name="T8" fmla="*/ 379 w 650"/>
                <a:gd name="T9" fmla="*/ 591 h 652"/>
                <a:gd name="T10" fmla="*/ 599 w 650"/>
                <a:gd name="T11" fmla="*/ 583 h 652"/>
                <a:gd name="T12" fmla="*/ 591 w 650"/>
                <a:gd name="T13" fmla="*/ 379 h 652"/>
                <a:gd name="T14" fmla="*/ 591 w 650"/>
                <a:gd name="T15" fmla="*/ 379 h 6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0" h="652">
                  <a:moveTo>
                    <a:pt x="591" y="379"/>
                  </a:moveTo>
                  <a:lnTo>
                    <a:pt x="271" y="59"/>
                  </a:lnTo>
                  <a:cubicBezTo>
                    <a:pt x="213" y="0"/>
                    <a:pt x="118" y="0"/>
                    <a:pt x="59" y="59"/>
                  </a:cubicBezTo>
                  <a:cubicBezTo>
                    <a:pt x="0" y="117"/>
                    <a:pt x="0" y="212"/>
                    <a:pt x="59" y="271"/>
                  </a:cubicBezTo>
                  <a:lnTo>
                    <a:pt x="379" y="591"/>
                  </a:lnTo>
                  <a:cubicBezTo>
                    <a:pt x="440" y="652"/>
                    <a:pt x="543" y="648"/>
                    <a:pt x="599" y="583"/>
                  </a:cubicBezTo>
                  <a:cubicBezTo>
                    <a:pt x="650" y="524"/>
                    <a:pt x="646" y="434"/>
                    <a:pt x="591" y="379"/>
                  </a:cubicBezTo>
                  <a:close/>
                  <a:moveTo>
                    <a:pt x="591" y="37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273">
              <a:extLst>
                <a:ext uri="{FF2B5EF4-FFF2-40B4-BE49-F238E27FC236}">
                  <a16:creationId xmlns:a16="http://schemas.microsoft.com/office/drawing/2014/main" id="{C2E2FFE6-F3C6-2183-7CBF-AA123C9DFA93}"/>
                </a:ext>
              </a:extLst>
            </p:cNvPr>
            <p:cNvSpPr>
              <a:spLocks noEditPoints="1"/>
            </p:cNvSpPr>
            <p:nvPr/>
          </p:nvSpPr>
          <p:spPr bwMode="auto">
            <a:xfrm>
              <a:off x="4832350" y="2360613"/>
              <a:ext cx="25400" cy="23812"/>
            </a:xfrm>
            <a:custGeom>
              <a:avLst/>
              <a:gdLst>
                <a:gd name="T0" fmla="*/ 591 w 650"/>
                <a:gd name="T1" fmla="*/ 58 h 649"/>
                <a:gd name="T2" fmla="*/ 379 w 650"/>
                <a:gd name="T3" fmla="*/ 58 h 649"/>
                <a:gd name="T4" fmla="*/ 59 w 650"/>
                <a:gd name="T5" fmla="*/ 379 h 649"/>
                <a:gd name="T6" fmla="*/ 59 w 650"/>
                <a:gd name="T7" fmla="*/ 591 h 649"/>
                <a:gd name="T8" fmla="*/ 271 w 650"/>
                <a:gd name="T9" fmla="*/ 591 h 649"/>
                <a:gd name="T10" fmla="*/ 591 w 650"/>
                <a:gd name="T11" fmla="*/ 271 h 649"/>
                <a:gd name="T12" fmla="*/ 591 w 650"/>
                <a:gd name="T13" fmla="*/ 58 h 649"/>
                <a:gd name="T14" fmla="*/ 591 w 650"/>
                <a:gd name="T15" fmla="*/ 58 h 6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0" h="649">
                  <a:moveTo>
                    <a:pt x="591" y="58"/>
                  </a:moveTo>
                  <a:cubicBezTo>
                    <a:pt x="533" y="0"/>
                    <a:pt x="438" y="0"/>
                    <a:pt x="379" y="58"/>
                  </a:cubicBezTo>
                  <a:lnTo>
                    <a:pt x="59" y="379"/>
                  </a:lnTo>
                  <a:cubicBezTo>
                    <a:pt x="0" y="437"/>
                    <a:pt x="0" y="532"/>
                    <a:pt x="59" y="591"/>
                  </a:cubicBezTo>
                  <a:cubicBezTo>
                    <a:pt x="117" y="649"/>
                    <a:pt x="213" y="649"/>
                    <a:pt x="271" y="591"/>
                  </a:cubicBezTo>
                  <a:lnTo>
                    <a:pt x="591" y="271"/>
                  </a:lnTo>
                  <a:cubicBezTo>
                    <a:pt x="650" y="212"/>
                    <a:pt x="650" y="117"/>
                    <a:pt x="591" y="58"/>
                  </a:cubicBezTo>
                  <a:close/>
                  <a:moveTo>
                    <a:pt x="591"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274">
              <a:extLst>
                <a:ext uri="{FF2B5EF4-FFF2-40B4-BE49-F238E27FC236}">
                  <a16:creationId xmlns:a16="http://schemas.microsoft.com/office/drawing/2014/main" id="{A27FA1EC-DE93-7AC3-D94A-CF1306938ABB}"/>
                </a:ext>
              </a:extLst>
            </p:cNvPr>
            <p:cNvSpPr>
              <a:spLocks noEditPoints="1"/>
            </p:cNvSpPr>
            <p:nvPr/>
          </p:nvSpPr>
          <p:spPr bwMode="auto">
            <a:xfrm>
              <a:off x="4872038" y="2257425"/>
              <a:ext cx="146050" cy="146050"/>
            </a:xfrm>
            <a:custGeom>
              <a:avLst/>
              <a:gdLst>
                <a:gd name="T0" fmla="*/ 1871 w 3741"/>
                <a:gd name="T1" fmla="*/ 0 h 3741"/>
                <a:gd name="T2" fmla="*/ 0 w 3741"/>
                <a:gd name="T3" fmla="*/ 1870 h 3741"/>
                <a:gd name="T4" fmla="*/ 1871 w 3741"/>
                <a:gd name="T5" fmla="*/ 3741 h 3741"/>
                <a:gd name="T6" fmla="*/ 3741 w 3741"/>
                <a:gd name="T7" fmla="*/ 1870 h 3741"/>
                <a:gd name="T8" fmla="*/ 1871 w 3741"/>
                <a:gd name="T9" fmla="*/ 0 h 3741"/>
                <a:gd name="T10" fmla="*/ 1871 w 3741"/>
                <a:gd name="T11" fmla="*/ 3441 h 3741"/>
                <a:gd name="T12" fmla="*/ 300 w 3741"/>
                <a:gd name="T13" fmla="*/ 1870 h 3741"/>
                <a:gd name="T14" fmla="*/ 1871 w 3741"/>
                <a:gd name="T15" fmla="*/ 300 h 3741"/>
                <a:gd name="T16" fmla="*/ 3441 w 3741"/>
                <a:gd name="T17" fmla="*/ 1870 h 3741"/>
                <a:gd name="T18" fmla="*/ 1871 w 3741"/>
                <a:gd name="T19" fmla="*/ 3441 h 3741"/>
                <a:gd name="T20" fmla="*/ 1871 w 3741"/>
                <a:gd name="T21" fmla="*/ 3441 h 3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41" h="3741">
                  <a:moveTo>
                    <a:pt x="1871" y="0"/>
                  </a:moveTo>
                  <a:cubicBezTo>
                    <a:pt x="840" y="0"/>
                    <a:pt x="0" y="839"/>
                    <a:pt x="0" y="1870"/>
                  </a:cubicBezTo>
                  <a:cubicBezTo>
                    <a:pt x="0" y="2902"/>
                    <a:pt x="840" y="3741"/>
                    <a:pt x="1871" y="3741"/>
                  </a:cubicBezTo>
                  <a:cubicBezTo>
                    <a:pt x="2902" y="3741"/>
                    <a:pt x="3741" y="2902"/>
                    <a:pt x="3741" y="1870"/>
                  </a:cubicBezTo>
                  <a:cubicBezTo>
                    <a:pt x="3741" y="839"/>
                    <a:pt x="2902" y="0"/>
                    <a:pt x="1871" y="0"/>
                  </a:cubicBezTo>
                  <a:close/>
                  <a:moveTo>
                    <a:pt x="1871" y="3441"/>
                  </a:moveTo>
                  <a:cubicBezTo>
                    <a:pt x="1005" y="3441"/>
                    <a:pt x="300" y="2736"/>
                    <a:pt x="300" y="1870"/>
                  </a:cubicBezTo>
                  <a:cubicBezTo>
                    <a:pt x="300" y="1004"/>
                    <a:pt x="1005" y="300"/>
                    <a:pt x="1871" y="300"/>
                  </a:cubicBezTo>
                  <a:cubicBezTo>
                    <a:pt x="2737" y="300"/>
                    <a:pt x="3441" y="1004"/>
                    <a:pt x="3441" y="1870"/>
                  </a:cubicBezTo>
                  <a:cubicBezTo>
                    <a:pt x="3441" y="2736"/>
                    <a:pt x="2737" y="3441"/>
                    <a:pt x="1871" y="3441"/>
                  </a:cubicBezTo>
                  <a:close/>
                  <a:moveTo>
                    <a:pt x="1871" y="34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275">
              <a:extLst>
                <a:ext uri="{FF2B5EF4-FFF2-40B4-BE49-F238E27FC236}">
                  <a16:creationId xmlns:a16="http://schemas.microsoft.com/office/drawing/2014/main" id="{D48B3666-70E5-62C3-1ECF-1DC0C75BE52D}"/>
                </a:ext>
              </a:extLst>
            </p:cNvPr>
            <p:cNvSpPr>
              <a:spLocks noEditPoints="1"/>
            </p:cNvSpPr>
            <p:nvPr/>
          </p:nvSpPr>
          <p:spPr bwMode="auto">
            <a:xfrm>
              <a:off x="4922838" y="2284413"/>
              <a:ext cx="44450" cy="92075"/>
            </a:xfrm>
            <a:custGeom>
              <a:avLst/>
              <a:gdLst>
                <a:gd name="T0" fmla="*/ 982 w 1132"/>
                <a:gd name="T1" fmla="*/ 1028 h 2381"/>
                <a:gd name="T2" fmla="*/ 1132 w 1132"/>
                <a:gd name="T3" fmla="*/ 878 h 2381"/>
                <a:gd name="T4" fmla="*/ 1132 w 1132"/>
                <a:gd name="T5" fmla="*/ 774 h 2381"/>
                <a:gd name="T6" fmla="*/ 716 w 1132"/>
                <a:gd name="T7" fmla="*/ 314 h 2381"/>
                <a:gd name="T8" fmla="*/ 716 w 1132"/>
                <a:gd name="T9" fmla="*/ 150 h 2381"/>
                <a:gd name="T10" fmla="*/ 566 w 1132"/>
                <a:gd name="T11" fmla="*/ 0 h 2381"/>
                <a:gd name="T12" fmla="*/ 416 w 1132"/>
                <a:gd name="T13" fmla="*/ 150 h 2381"/>
                <a:gd name="T14" fmla="*/ 416 w 1132"/>
                <a:gd name="T15" fmla="*/ 321 h 2381"/>
                <a:gd name="T16" fmla="*/ 0 w 1132"/>
                <a:gd name="T17" fmla="*/ 826 h 2381"/>
                <a:gd name="T18" fmla="*/ 514 w 1132"/>
                <a:gd name="T19" fmla="*/ 1340 h 2381"/>
                <a:gd name="T20" fmla="*/ 618 w 1132"/>
                <a:gd name="T21" fmla="*/ 1340 h 2381"/>
                <a:gd name="T22" fmla="*/ 832 w 1132"/>
                <a:gd name="T23" fmla="*/ 1554 h 2381"/>
                <a:gd name="T24" fmla="*/ 618 w 1132"/>
                <a:gd name="T25" fmla="*/ 1769 h 2381"/>
                <a:gd name="T26" fmla="*/ 462 w 1132"/>
                <a:gd name="T27" fmla="*/ 1769 h 2381"/>
                <a:gd name="T28" fmla="*/ 300 w 1132"/>
                <a:gd name="T29" fmla="*/ 1606 h 2381"/>
                <a:gd name="T30" fmla="*/ 150 w 1132"/>
                <a:gd name="T31" fmla="*/ 1456 h 2381"/>
                <a:gd name="T32" fmla="*/ 0 w 1132"/>
                <a:gd name="T33" fmla="*/ 1606 h 2381"/>
                <a:gd name="T34" fmla="*/ 416 w 1132"/>
                <a:gd name="T35" fmla="*/ 2066 h 2381"/>
                <a:gd name="T36" fmla="*/ 416 w 1132"/>
                <a:gd name="T37" fmla="*/ 2231 h 2381"/>
                <a:gd name="T38" fmla="*/ 566 w 1132"/>
                <a:gd name="T39" fmla="*/ 2381 h 2381"/>
                <a:gd name="T40" fmla="*/ 716 w 1132"/>
                <a:gd name="T41" fmla="*/ 2231 h 2381"/>
                <a:gd name="T42" fmla="*/ 716 w 1132"/>
                <a:gd name="T43" fmla="*/ 2059 h 2381"/>
                <a:gd name="T44" fmla="*/ 1132 w 1132"/>
                <a:gd name="T45" fmla="*/ 1554 h 2381"/>
                <a:gd name="T46" fmla="*/ 618 w 1132"/>
                <a:gd name="T47" fmla="*/ 1040 h 2381"/>
                <a:gd name="T48" fmla="*/ 514 w 1132"/>
                <a:gd name="T49" fmla="*/ 1040 h 2381"/>
                <a:gd name="T50" fmla="*/ 300 w 1132"/>
                <a:gd name="T51" fmla="*/ 826 h 2381"/>
                <a:gd name="T52" fmla="*/ 514 w 1132"/>
                <a:gd name="T53" fmla="*/ 612 h 2381"/>
                <a:gd name="T54" fmla="*/ 670 w 1132"/>
                <a:gd name="T55" fmla="*/ 612 h 2381"/>
                <a:gd name="T56" fmla="*/ 832 w 1132"/>
                <a:gd name="T57" fmla="*/ 774 h 2381"/>
                <a:gd name="T58" fmla="*/ 832 w 1132"/>
                <a:gd name="T59" fmla="*/ 878 h 2381"/>
                <a:gd name="T60" fmla="*/ 982 w 1132"/>
                <a:gd name="T61" fmla="*/ 1028 h 2381"/>
                <a:gd name="T62" fmla="*/ 982 w 1132"/>
                <a:gd name="T63" fmla="*/ 1028 h 2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2" h="2381">
                  <a:moveTo>
                    <a:pt x="982" y="1028"/>
                  </a:moveTo>
                  <a:cubicBezTo>
                    <a:pt x="1065" y="1028"/>
                    <a:pt x="1132" y="961"/>
                    <a:pt x="1132" y="878"/>
                  </a:cubicBezTo>
                  <a:lnTo>
                    <a:pt x="1132" y="774"/>
                  </a:lnTo>
                  <a:cubicBezTo>
                    <a:pt x="1132" y="535"/>
                    <a:pt x="949" y="338"/>
                    <a:pt x="716" y="314"/>
                  </a:cubicBezTo>
                  <a:lnTo>
                    <a:pt x="716" y="150"/>
                  </a:lnTo>
                  <a:cubicBezTo>
                    <a:pt x="716" y="67"/>
                    <a:pt x="649" y="0"/>
                    <a:pt x="566" y="0"/>
                  </a:cubicBezTo>
                  <a:cubicBezTo>
                    <a:pt x="483" y="0"/>
                    <a:pt x="416" y="67"/>
                    <a:pt x="416" y="150"/>
                  </a:cubicBezTo>
                  <a:lnTo>
                    <a:pt x="416" y="321"/>
                  </a:lnTo>
                  <a:cubicBezTo>
                    <a:pt x="179" y="367"/>
                    <a:pt x="0" y="576"/>
                    <a:pt x="0" y="826"/>
                  </a:cubicBezTo>
                  <a:cubicBezTo>
                    <a:pt x="0" y="1110"/>
                    <a:pt x="230" y="1340"/>
                    <a:pt x="514" y="1340"/>
                  </a:cubicBezTo>
                  <a:lnTo>
                    <a:pt x="618" y="1340"/>
                  </a:lnTo>
                  <a:cubicBezTo>
                    <a:pt x="736" y="1340"/>
                    <a:pt x="832" y="1436"/>
                    <a:pt x="832" y="1554"/>
                  </a:cubicBezTo>
                  <a:cubicBezTo>
                    <a:pt x="832" y="1672"/>
                    <a:pt x="736" y="1769"/>
                    <a:pt x="618" y="1769"/>
                  </a:cubicBezTo>
                  <a:lnTo>
                    <a:pt x="462" y="1769"/>
                  </a:lnTo>
                  <a:cubicBezTo>
                    <a:pt x="373" y="1769"/>
                    <a:pt x="300" y="1696"/>
                    <a:pt x="300" y="1606"/>
                  </a:cubicBezTo>
                  <a:cubicBezTo>
                    <a:pt x="300" y="1524"/>
                    <a:pt x="233" y="1456"/>
                    <a:pt x="150" y="1456"/>
                  </a:cubicBezTo>
                  <a:cubicBezTo>
                    <a:pt x="67" y="1456"/>
                    <a:pt x="0" y="1524"/>
                    <a:pt x="0" y="1606"/>
                  </a:cubicBezTo>
                  <a:cubicBezTo>
                    <a:pt x="0" y="1846"/>
                    <a:pt x="183" y="2043"/>
                    <a:pt x="416" y="2066"/>
                  </a:cubicBezTo>
                  <a:lnTo>
                    <a:pt x="416" y="2231"/>
                  </a:lnTo>
                  <a:cubicBezTo>
                    <a:pt x="416" y="2314"/>
                    <a:pt x="483" y="2381"/>
                    <a:pt x="566" y="2381"/>
                  </a:cubicBezTo>
                  <a:cubicBezTo>
                    <a:pt x="649" y="2381"/>
                    <a:pt x="716" y="2314"/>
                    <a:pt x="716" y="2231"/>
                  </a:cubicBezTo>
                  <a:lnTo>
                    <a:pt x="716" y="2059"/>
                  </a:lnTo>
                  <a:cubicBezTo>
                    <a:pt x="953" y="2013"/>
                    <a:pt x="1132" y="1804"/>
                    <a:pt x="1132" y="1554"/>
                  </a:cubicBezTo>
                  <a:cubicBezTo>
                    <a:pt x="1132" y="1271"/>
                    <a:pt x="901" y="1040"/>
                    <a:pt x="618" y="1040"/>
                  </a:cubicBezTo>
                  <a:lnTo>
                    <a:pt x="514" y="1040"/>
                  </a:lnTo>
                  <a:cubicBezTo>
                    <a:pt x="396" y="1040"/>
                    <a:pt x="300" y="944"/>
                    <a:pt x="300" y="826"/>
                  </a:cubicBezTo>
                  <a:cubicBezTo>
                    <a:pt x="300" y="708"/>
                    <a:pt x="396" y="612"/>
                    <a:pt x="514" y="612"/>
                  </a:cubicBezTo>
                  <a:lnTo>
                    <a:pt x="670" y="612"/>
                  </a:lnTo>
                  <a:cubicBezTo>
                    <a:pt x="759" y="612"/>
                    <a:pt x="832" y="685"/>
                    <a:pt x="832" y="774"/>
                  </a:cubicBezTo>
                  <a:lnTo>
                    <a:pt x="832" y="878"/>
                  </a:lnTo>
                  <a:cubicBezTo>
                    <a:pt x="832" y="961"/>
                    <a:pt x="899" y="1028"/>
                    <a:pt x="982" y="1028"/>
                  </a:cubicBezTo>
                  <a:close/>
                  <a:moveTo>
                    <a:pt x="982" y="102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54" name="Grupo 453">
            <a:extLst>
              <a:ext uri="{FF2B5EF4-FFF2-40B4-BE49-F238E27FC236}">
                <a16:creationId xmlns:a16="http://schemas.microsoft.com/office/drawing/2014/main" id="{B32A5F99-49FC-CF4C-C57E-DBAA476E6929}"/>
              </a:ext>
            </a:extLst>
          </p:cNvPr>
          <p:cNvGrpSpPr/>
          <p:nvPr/>
        </p:nvGrpSpPr>
        <p:grpSpPr>
          <a:xfrm>
            <a:off x="4030663" y="2257425"/>
            <a:ext cx="301625" cy="395287"/>
            <a:chOff x="4030663" y="2257425"/>
            <a:chExt cx="301625" cy="395287"/>
          </a:xfrm>
          <a:solidFill>
            <a:schemeClr val="tx1"/>
          </a:solidFill>
        </p:grpSpPr>
        <p:sp>
          <p:nvSpPr>
            <p:cNvPr id="80" name="Freeform 276">
              <a:extLst>
                <a:ext uri="{FF2B5EF4-FFF2-40B4-BE49-F238E27FC236}">
                  <a16:creationId xmlns:a16="http://schemas.microsoft.com/office/drawing/2014/main" id="{3CDFF0A8-395C-8209-8EA4-B96572D568FC}"/>
                </a:ext>
              </a:extLst>
            </p:cNvPr>
            <p:cNvSpPr>
              <a:spLocks noEditPoints="1"/>
            </p:cNvSpPr>
            <p:nvPr/>
          </p:nvSpPr>
          <p:spPr bwMode="auto">
            <a:xfrm>
              <a:off x="4030663" y="2257425"/>
              <a:ext cx="301625" cy="395287"/>
            </a:xfrm>
            <a:custGeom>
              <a:avLst/>
              <a:gdLst>
                <a:gd name="T0" fmla="*/ 6030 w 7783"/>
                <a:gd name="T1" fmla="*/ 6098 h 10182"/>
                <a:gd name="T2" fmla="*/ 6928 w 7783"/>
                <a:gd name="T3" fmla="*/ 5418 h 10182"/>
                <a:gd name="T4" fmla="*/ 7004 w 7783"/>
                <a:gd name="T5" fmla="*/ 4411 h 10182"/>
                <a:gd name="T6" fmla="*/ 7442 w 7783"/>
                <a:gd name="T7" fmla="*/ 3502 h 10182"/>
                <a:gd name="T8" fmla="*/ 7004 w 7783"/>
                <a:gd name="T9" fmla="*/ 1867 h 10182"/>
                <a:gd name="T10" fmla="*/ 6170 w 7783"/>
                <a:gd name="T11" fmla="*/ 1299 h 10182"/>
                <a:gd name="T12" fmla="*/ 5601 w 7783"/>
                <a:gd name="T13" fmla="*/ 465 h 10182"/>
                <a:gd name="T14" fmla="*/ 3967 w 7783"/>
                <a:gd name="T15" fmla="*/ 27 h 10182"/>
                <a:gd name="T16" fmla="*/ 3058 w 7783"/>
                <a:gd name="T17" fmla="*/ 465 h 10182"/>
                <a:gd name="T18" fmla="*/ 2051 w 7783"/>
                <a:gd name="T19" fmla="*/ 540 h 10182"/>
                <a:gd name="T20" fmla="*/ 855 w 7783"/>
                <a:gd name="T21" fmla="*/ 1737 h 10182"/>
                <a:gd name="T22" fmla="*/ 779 w 7783"/>
                <a:gd name="T23" fmla="*/ 2743 h 10182"/>
                <a:gd name="T24" fmla="*/ 341 w 7783"/>
                <a:gd name="T25" fmla="*/ 3653 h 10182"/>
                <a:gd name="T26" fmla="*/ 779 w 7783"/>
                <a:gd name="T27" fmla="*/ 5287 h 10182"/>
                <a:gd name="T28" fmla="*/ 1613 w 7783"/>
                <a:gd name="T29" fmla="*/ 5856 h 10182"/>
                <a:gd name="T30" fmla="*/ 60 w 7783"/>
                <a:gd name="T31" fmla="*/ 9146 h 10182"/>
                <a:gd name="T32" fmla="*/ 1114 w 7783"/>
                <a:gd name="T33" fmla="*/ 9217 h 10182"/>
                <a:gd name="T34" fmla="*/ 1730 w 7783"/>
                <a:gd name="T35" fmla="*/ 10074 h 10182"/>
                <a:gd name="T36" fmla="*/ 3816 w 7783"/>
                <a:gd name="T37" fmla="*/ 7127 h 10182"/>
                <a:gd name="T38" fmla="*/ 4307 w 7783"/>
                <a:gd name="T39" fmla="*/ 6931 h 10182"/>
                <a:gd name="T40" fmla="*/ 6325 w 7783"/>
                <a:gd name="T41" fmla="*/ 10058 h 10182"/>
                <a:gd name="T42" fmla="*/ 7566 w 7783"/>
                <a:gd name="T43" fmla="*/ 9368 h 10182"/>
                <a:gd name="T44" fmla="*/ 1619 w 7783"/>
                <a:gd name="T45" fmla="*/ 9653 h 10182"/>
                <a:gd name="T46" fmla="*/ 1182 w 7783"/>
                <a:gd name="T47" fmla="*/ 8899 h 10182"/>
                <a:gd name="T48" fmla="*/ 1929 w 7783"/>
                <a:gd name="T49" fmla="*/ 6403 h 10182"/>
                <a:gd name="T50" fmla="*/ 2182 w 7783"/>
                <a:gd name="T51" fmla="*/ 6689 h 10182"/>
                <a:gd name="T52" fmla="*/ 3215 w 7783"/>
                <a:gd name="T53" fmla="*/ 6780 h 10182"/>
                <a:gd name="T54" fmla="*/ 3892 w 7783"/>
                <a:gd name="T55" fmla="*/ 6823 h 10182"/>
                <a:gd name="T56" fmla="*/ 3098 w 7783"/>
                <a:gd name="T57" fmla="*/ 6388 h 10182"/>
                <a:gd name="T58" fmla="*/ 1854 w 7783"/>
                <a:gd name="T59" fmla="*/ 5670 h 10182"/>
                <a:gd name="T60" fmla="*/ 1081 w 7783"/>
                <a:gd name="T61" fmla="*/ 5200 h 10182"/>
                <a:gd name="T62" fmla="*/ 1061 w 7783"/>
                <a:gd name="T63" fmla="*/ 4295 h 10182"/>
                <a:gd name="T64" fmla="*/ 1061 w 7783"/>
                <a:gd name="T65" fmla="*/ 2859 h 10182"/>
                <a:gd name="T66" fmla="*/ 1081 w 7783"/>
                <a:gd name="T67" fmla="*/ 1955 h 10182"/>
                <a:gd name="T68" fmla="*/ 1854 w 7783"/>
                <a:gd name="T69" fmla="*/ 1485 h 10182"/>
                <a:gd name="T70" fmla="*/ 3098 w 7783"/>
                <a:gd name="T71" fmla="*/ 767 h 10182"/>
                <a:gd name="T72" fmla="*/ 3892 w 7783"/>
                <a:gd name="T73" fmla="*/ 332 h 10182"/>
                <a:gd name="T74" fmla="*/ 4685 w 7783"/>
                <a:gd name="T75" fmla="*/ 767 h 10182"/>
                <a:gd name="T76" fmla="*/ 5929 w 7783"/>
                <a:gd name="T77" fmla="*/ 1485 h 10182"/>
                <a:gd name="T78" fmla="*/ 6702 w 7783"/>
                <a:gd name="T79" fmla="*/ 1955 h 10182"/>
                <a:gd name="T80" fmla="*/ 6723 w 7783"/>
                <a:gd name="T81" fmla="*/ 2859 h 10182"/>
                <a:gd name="T82" fmla="*/ 6723 w 7783"/>
                <a:gd name="T83" fmla="*/ 4295 h 10182"/>
                <a:gd name="T84" fmla="*/ 6702 w 7783"/>
                <a:gd name="T85" fmla="*/ 5200 h 10182"/>
                <a:gd name="T86" fmla="*/ 5929 w 7783"/>
                <a:gd name="T87" fmla="*/ 5670 h 10182"/>
                <a:gd name="T88" fmla="*/ 4685 w 7783"/>
                <a:gd name="T89" fmla="*/ 6388 h 10182"/>
                <a:gd name="T90" fmla="*/ 3892 w 7783"/>
                <a:gd name="T91" fmla="*/ 6823 h 10182"/>
                <a:gd name="T92" fmla="*/ 6436 w 7783"/>
                <a:gd name="T93" fmla="*/ 8991 h 10182"/>
                <a:gd name="T94" fmla="*/ 4568 w 7783"/>
                <a:gd name="T95" fmla="*/ 6780 h 10182"/>
                <a:gd name="T96" fmla="*/ 5601 w 7783"/>
                <a:gd name="T97" fmla="*/ 6690 h 10182"/>
                <a:gd name="T98" fmla="*/ 5854 w 7783"/>
                <a:gd name="T99" fmla="*/ 6403 h 10182"/>
                <a:gd name="T100" fmla="*/ 6601 w 7783"/>
                <a:gd name="T101" fmla="*/ 8899 h 10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783" h="10182">
                  <a:moveTo>
                    <a:pt x="7723" y="9146"/>
                  </a:moveTo>
                  <a:lnTo>
                    <a:pt x="6030" y="6098"/>
                  </a:lnTo>
                  <a:lnTo>
                    <a:pt x="6170" y="5856"/>
                  </a:lnTo>
                  <a:lnTo>
                    <a:pt x="6928" y="5418"/>
                  </a:lnTo>
                  <a:cubicBezTo>
                    <a:pt x="6975" y="5391"/>
                    <a:pt x="7004" y="5341"/>
                    <a:pt x="7004" y="5287"/>
                  </a:cubicBezTo>
                  <a:lnTo>
                    <a:pt x="7004" y="4411"/>
                  </a:lnTo>
                  <a:lnTo>
                    <a:pt x="7442" y="3653"/>
                  </a:lnTo>
                  <a:cubicBezTo>
                    <a:pt x="7469" y="3606"/>
                    <a:pt x="7469" y="3548"/>
                    <a:pt x="7442" y="3502"/>
                  </a:cubicBezTo>
                  <a:lnTo>
                    <a:pt x="7004" y="2743"/>
                  </a:lnTo>
                  <a:lnTo>
                    <a:pt x="7004" y="1867"/>
                  </a:lnTo>
                  <a:cubicBezTo>
                    <a:pt x="7004" y="1814"/>
                    <a:pt x="6975" y="1764"/>
                    <a:pt x="6928" y="1737"/>
                  </a:cubicBezTo>
                  <a:lnTo>
                    <a:pt x="6170" y="1299"/>
                  </a:lnTo>
                  <a:lnTo>
                    <a:pt x="5732" y="540"/>
                  </a:lnTo>
                  <a:cubicBezTo>
                    <a:pt x="5705" y="494"/>
                    <a:pt x="5655" y="465"/>
                    <a:pt x="5601" y="465"/>
                  </a:cubicBezTo>
                  <a:lnTo>
                    <a:pt x="4726" y="465"/>
                  </a:lnTo>
                  <a:lnTo>
                    <a:pt x="3967" y="27"/>
                  </a:lnTo>
                  <a:cubicBezTo>
                    <a:pt x="3920" y="0"/>
                    <a:pt x="3863" y="0"/>
                    <a:pt x="3816" y="27"/>
                  </a:cubicBezTo>
                  <a:lnTo>
                    <a:pt x="3058" y="465"/>
                  </a:lnTo>
                  <a:lnTo>
                    <a:pt x="2182" y="465"/>
                  </a:lnTo>
                  <a:cubicBezTo>
                    <a:pt x="2128" y="465"/>
                    <a:pt x="2078" y="494"/>
                    <a:pt x="2051" y="540"/>
                  </a:cubicBezTo>
                  <a:lnTo>
                    <a:pt x="1613" y="1299"/>
                  </a:lnTo>
                  <a:lnTo>
                    <a:pt x="855" y="1737"/>
                  </a:lnTo>
                  <a:cubicBezTo>
                    <a:pt x="808" y="1764"/>
                    <a:pt x="779" y="1814"/>
                    <a:pt x="779" y="1867"/>
                  </a:cubicBezTo>
                  <a:lnTo>
                    <a:pt x="779" y="2743"/>
                  </a:lnTo>
                  <a:lnTo>
                    <a:pt x="341" y="3502"/>
                  </a:lnTo>
                  <a:cubicBezTo>
                    <a:pt x="314" y="3549"/>
                    <a:pt x="314" y="3606"/>
                    <a:pt x="341" y="3653"/>
                  </a:cubicBezTo>
                  <a:lnTo>
                    <a:pt x="779" y="4411"/>
                  </a:lnTo>
                  <a:lnTo>
                    <a:pt x="779" y="5287"/>
                  </a:lnTo>
                  <a:cubicBezTo>
                    <a:pt x="779" y="5341"/>
                    <a:pt x="808" y="5391"/>
                    <a:pt x="855" y="5418"/>
                  </a:cubicBezTo>
                  <a:lnTo>
                    <a:pt x="1613" y="5856"/>
                  </a:lnTo>
                  <a:lnTo>
                    <a:pt x="1754" y="6099"/>
                  </a:lnTo>
                  <a:lnTo>
                    <a:pt x="60" y="9146"/>
                  </a:lnTo>
                  <a:cubicBezTo>
                    <a:pt x="0" y="9255"/>
                    <a:pt x="95" y="9389"/>
                    <a:pt x="217" y="9368"/>
                  </a:cubicBezTo>
                  <a:lnTo>
                    <a:pt x="1114" y="9217"/>
                  </a:lnTo>
                  <a:lnTo>
                    <a:pt x="1459" y="10058"/>
                  </a:lnTo>
                  <a:cubicBezTo>
                    <a:pt x="1506" y="10173"/>
                    <a:pt x="1670" y="10182"/>
                    <a:pt x="1730" y="10074"/>
                  </a:cubicBezTo>
                  <a:lnTo>
                    <a:pt x="3476" y="6931"/>
                  </a:lnTo>
                  <a:lnTo>
                    <a:pt x="3816" y="7127"/>
                  </a:lnTo>
                  <a:cubicBezTo>
                    <a:pt x="3862" y="7154"/>
                    <a:pt x="3921" y="7154"/>
                    <a:pt x="3967" y="7127"/>
                  </a:cubicBezTo>
                  <a:lnTo>
                    <a:pt x="4307" y="6931"/>
                  </a:lnTo>
                  <a:lnTo>
                    <a:pt x="6053" y="10074"/>
                  </a:lnTo>
                  <a:cubicBezTo>
                    <a:pt x="6113" y="10182"/>
                    <a:pt x="6277" y="10173"/>
                    <a:pt x="6325" y="10058"/>
                  </a:cubicBezTo>
                  <a:lnTo>
                    <a:pt x="6669" y="9217"/>
                  </a:lnTo>
                  <a:lnTo>
                    <a:pt x="7566" y="9368"/>
                  </a:lnTo>
                  <a:cubicBezTo>
                    <a:pt x="7688" y="9389"/>
                    <a:pt x="7783" y="9255"/>
                    <a:pt x="7723" y="9146"/>
                  </a:cubicBezTo>
                  <a:close/>
                  <a:moveTo>
                    <a:pt x="1619" y="9653"/>
                  </a:moveTo>
                  <a:lnTo>
                    <a:pt x="1347" y="8991"/>
                  </a:lnTo>
                  <a:cubicBezTo>
                    <a:pt x="1320" y="8925"/>
                    <a:pt x="1252" y="8887"/>
                    <a:pt x="1182" y="8899"/>
                  </a:cubicBezTo>
                  <a:lnTo>
                    <a:pt x="476" y="9019"/>
                  </a:lnTo>
                  <a:lnTo>
                    <a:pt x="1929" y="6403"/>
                  </a:lnTo>
                  <a:lnTo>
                    <a:pt x="2051" y="6614"/>
                  </a:lnTo>
                  <a:cubicBezTo>
                    <a:pt x="2078" y="6661"/>
                    <a:pt x="2128" y="6689"/>
                    <a:pt x="2182" y="6689"/>
                  </a:cubicBezTo>
                  <a:lnTo>
                    <a:pt x="3058" y="6689"/>
                  </a:lnTo>
                  <a:lnTo>
                    <a:pt x="3215" y="6780"/>
                  </a:lnTo>
                  <a:lnTo>
                    <a:pt x="1619" y="9653"/>
                  </a:lnTo>
                  <a:close/>
                  <a:moveTo>
                    <a:pt x="3892" y="6823"/>
                  </a:moveTo>
                  <a:lnTo>
                    <a:pt x="3173" y="6408"/>
                  </a:lnTo>
                  <a:cubicBezTo>
                    <a:pt x="3151" y="6395"/>
                    <a:pt x="3124" y="6388"/>
                    <a:pt x="3098" y="6388"/>
                  </a:cubicBezTo>
                  <a:lnTo>
                    <a:pt x="2269" y="6388"/>
                  </a:lnTo>
                  <a:lnTo>
                    <a:pt x="1854" y="5670"/>
                  </a:lnTo>
                  <a:cubicBezTo>
                    <a:pt x="1841" y="5647"/>
                    <a:pt x="1822" y="5628"/>
                    <a:pt x="1799" y="5615"/>
                  </a:cubicBezTo>
                  <a:lnTo>
                    <a:pt x="1081" y="5200"/>
                  </a:lnTo>
                  <a:lnTo>
                    <a:pt x="1081" y="4371"/>
                  </a:lnTo>
                  <a:cubicBezTo>
                    <a:pt x="1081" y="4344"/>
                    <a:pt x="1074" y="4318"/>
                    <a:pt x="1061" y="4295"/>
                  </a:cubicBezTo>
                  <a:lnTo>
                    <a:pt x="646" y="3577"/>
                  </a:lnTo>
                  <a:lnTo>
                    <a:pt x="1061" y="2859"/>
                  </a:lnTo>
                  <a:cubicBezTo>
                    <a:pt x="1074" y="2836"/>
                    <a:pt x="1081" y="2810"/>
                    <a:pt x="1081" y="2784"/>
                  </a:cubicBezTo>
                  <a:lnTo>
                    <a:pt x="1081" y="1955"/>
                  </a:lnTo>
                  <a:lnTo>
                    <a:pt x="1799" y="1540"/>
                  </a:lnTo>
                  <a:cubicBezTo>
                    <a:pt x="1822" y="1527"/>
                    <a:pt x="1841" y="1508"/>
                    <a:pt x="1854" y="1485"/>
                  </a:cubicBezTo>
                  <a:lnTo>
                    <a:pt x="2269" y="767"/>
                  </a:lnTo>
                  <a:lnTo>
                    <a:pt x="3098" y="767"/>
                  </a:lnTo>
                  <a:cubicBezTo>
                    <a:pt x="3125" y="767"/>
                    <a:pt x="3151" y="760"/>
                    <a:pt x="3173" y="746"/>
                  </a:cubicBezTo>
                  <a:lnTo>
                    <a:pt x="3892" y="332"/>
                  </a:lnTo>
                  <a:lnTo>
                    <a:pt x="4610" y="746"/>
                  </a:lnTo>
                  <a:cubicBezTo>
                    <a:pt x="4633" y="760"/>
                    <a:pt x="4659" y="767"/>
                    <a:pt x="4685" y="767"/>
                  </a:cubicBezTo>
                  <a:lnTo>
                    <a:pt x="5514" y="767"/>
                  </a:lnTo>
                  <a:lnTo>
                    <a:pt x="5929" y="1485"/>
                  </a:lnTo>
                  <a:cubicBezTo>
                    <a:pt x="5942" y="1508"/>
                    <a:pt x="5961" y="1527"/>
                    <a:pt x="5984" y="1540"/>
                  </a:cubicBezTo>
                  <a:lnTo>
                    <a:pt x="6702" y="1955"/>
                  </a:lnTo>
                  <a:lnTo>
                    <a:pt x="6702" y="2784"/>
                  </a:lnTo>
                  <a:cubicBezTo>
                    <a:pt x="6702" y="2810"/>
                    <a:pt x="6709" y="2836"/>
                    <a:pt x="6723" y="2859"/>
                  </a:cubicBezTo>
                  <a:lnTo>
                    <a:pt x="7137" y="3577"/>
                  </a:lnTo>
                  <a:lnTo>
                    <a:pt x="6723" y="4295"/>
                  </a:lnTo>
                  <a:cubicBezTo>
                    <a:pt x="6709" y="4318"/>
                    <a:pt x="6702" y="4344"/>
                    <a:pt x="6702" y="4371"/>
                  </a:cubicBezTo>
                  <a:lnTo>
                    <a:pt x="6702" y="5200"/>
                  </a:lnTo>
                  <a:lnTo>
                    <a:pt x="5984" y="5615"/>
                  </a:lnTo>
                  <a:cubicBezTo>
                    <a:pt x="5961" y="5628"/>
                    <a:pt x="5942" y="5647"/>
                    <a:pt x="5929" y="5670"/>
                  </a:cubicBezTo>
                  <a:lnTo>
                    <a:pt x="5514" y="6388"/>
                  </a:lnTo>
                  <a:lnTo>
                    <a:pt x="4685" y="6388"/>
                  </a:lnTo>
                  <a:cubicBezTo>
                    <a:pt x="4659" y="6388"/>
                    <a:pt x="4633" y="6395"/>
                    <a:pt x="4610" y="6408"/>
                  </a:cubicBezTo>
                  <a:lnTo>
                    <a:pt x="3892" y="6823"/>
                  </a:lnTo>
                  <a:close/>
                  <a:moveTo>
                    <a:pt x="6601" y="8899"/>
                  </a:moveTo>
                  <a:cubicBezTo>
                    <a:pt x="6531" y="8887"/>
                    <a:pt x="6463" y="8925"/>
                    <a:pt x="6436" y="8991"/>
                  </a:cubicBezTo>
                  <a:lnTo>
                    <a:pt x="6164" y="9653"/>
                  </a:lnTo>
                  <a:lnTo>
                    <a:pt x="4568" y="6780"/>
                  </a:lnTo>
                  <a:lnTo>
                    <a:pt x="4726" y="6690"/>
                  </a:lnTo>
                  <a:lnTo>
                    <a:pt x="5601" y="6690"/>
                  </a:lnTo>
                  <a:cubicBezTo>
                    <a:pt x="5655" y="6690"/>
                    <a:pt x="5705" y="6661"/>
                    <a:pt x="5732" y="6614"/>
                  </a:cubicBezTo>
                  <a:lnTo>
                    <a:pt x="5854" y="6403"/>
                  </a:lnTo>
                  <a:lnTo>
                    <a:pt x="7307" y="9019"/>
                  </a:lnTo>
                  <a:lnTo>
                    <a:pt x="6601" y="8899"/>
                  </a:lnTo>
                  <a:close/>
                  <a:moveTo>
                    <a:pt x="6601" y="889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277">
              <a:extLst>
                <a:ext uri="{FF2B5EF4-FFF2-40B4-BE49-F238E27FC236}">
                  <a16:creationId xmlns:a16="http://schemas.microsoft.com/office/drawing/2014/main" id="{A1D0C543-4D90-4865-14ED-ED927233E2F8}"/>
                </a:ext>
              </a:extLst>
            </p:cNvPr>
            <p:cNvSpPr>
              <a:spLocks noEditPoints="1"/>
            </p:cNvSpPr>
            <p:nvPr/>
          </p:nvSpPr>
          <p:spPr bwMode="auto">
            <a:xfrm>
              <a:off x="4081463" y="2297113"/>
              <a:ext cx="200025" cy="198437"/>
            </a:xfrm>
            <a:custGeom>
              <a:avLst/>
              <a:gdLst>
                <a:gd name="T0" fmla="*/ 4291 w 5127"/>
                <a:gd name="T1" fmla="*/ 669 h 5127"/>
                <a:gd name="T2" fmla="*/ 4078 w 5127"/>
                <a:gd name="T3" fmla="*/ 679 h 5127"/>
                <a:gd name="T4" fmla="*/ 4088 w 5127"/>
                <a:gd name="T5" fmla="*/ 892 h 5127"/>
                <a:gd name="T6" fmla="*/ 4825 w 5127"/>
                <a:gd name="T7" fmla="*/ 2563 h 5127"/>
                <a:gd name="T8" fmla="*/ 2564 w 5127"/>
                <a:gd name="T9" fmla="*/ 4825 h 5127"/>
                <a:gd name="T10" fmla="*/ 302 w 5127"/>
                <a:gd name="T11" fmla="*/ 2563 h 5127"/>
                <a:gd name="T12" fmla="*/ 2564 w 5127"/>
                <a:gd name="T13" fmla="*/ 301 h 5127"/>
                <a:gd name="T14" fmla="*/ 3492 w 5127"/>
                <a:gd name="T15" fmla="*/ 500 h 5127"/>
                <a:gd name="T16" fmla="*/ 3692 w 5127"/>
                <a:gd name="T17" fmla="*/ 425 h 5127"/>
                <a:gd name="T18" fmla="*/ 3616 w 5127"/>
                <a:gd name="T19" fmla="*/ 225 h 5127"/>
                <a:gd name="T20" fmla="*/ 2564 w 5127"/>
                <a:gd name="T21" fmla="*/ 0 h 5127"/>
                <a:gd name="T22" fmla="*/ 0 w 5127"/>
                <a:gd name="T23" fmla="*/ 2563 h 5127"/>
                <a:gd name="T24" fmla="*/ 2564 w 5127"/>
                <a:gd name="T25" fmla="*/ 5127 h 5127"/>
                <a:gd name="T26" fmla="*/ 5127 w 5127"/>
                <a:gd name="T27" fmla="*/ 2563 h 5127"/>
                <a:gd name="T28" fmla="*/ 4291 w 5127"/>
                <a:gd name="T29" fmla="*/ 669 h 5127"/>
                <a:gd name="T30" fmla="*/ 4291 w 5127"/>
                <a:gd name="T31" fmla="*/ 669 h 5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7" h="5127">
                  <a:moveTo>
                    <a:pt x="4291" y="669"/>
                  </a:moveTo>
                  <a:cubicBezTo>
                    <a:pt x="4230" y="613"/>
                    <a:pt x="4134" y="617"/>
                    <a:pt x="4078" y="679"/>
                  </a:cubicBezTo>
                  <a:cubicBezTo>
                    <a:pt x="4022" y="740"/>
                    <a:pt x="4026" y="836"/>
                    <a:pt x="4088" y="892"/>
                  </a:cubicBezTo>
                  <a:cubicBezTo>
                    <a:pt x="4557" y="1320"/>
                    <a:pt x="4825" y="1929"/>
                    <a:pt x="4825" y="2563"/>
                  </a:cubicBezTo>
                  <a:cubicBezTo>
                    <a:pt x="4825" y="3810"/>
                    <a:pt x="3811" y="4825"/>
                    <a:pt x="2564" y="4825"/>
                  </a:cubicBezTo>
                  <a:cubicBezTo>
                    <a:pt x="1316" y="4825"/>
                    <a:pt x="302" y="3810"/>
                    <a:pt x="302" y="2563"/>
                  </a:cubicBezTo>
                  <a:cubicBezTo>
                    <a:pt x="302" y="1316"/>
                    <a:pt x="1316" y="301"/>
                    <a:pt x="2564" y="301"/>
                  </a:cubicBezTo>
                  <a:cubicBezTo>
                    <a:pt x="2887" y="301"/>
                    <a:pt x="3200" y="368"/>
                    <a:pt x="3492" y="500"/>
                  </a:cubicBezTo>
                  <a:cubicBezTo>
                    <a:pt x="3568" y="534"/>
                    <a:pt x="3657" y="501"/>
                    <a:pt x="3692" y="425"/>
                  </a:cubicBezTo>
                  <a:cubicBezTo>
                    <a:pt x="3726" y="349"/>
                    <a:pt x="3692" y="259"/>
                    <a:pt x="3616" y="225"/>
                  </a:cubicBezTo>
                  <a:cubicBezTo>
                    <a:pt x="3284" y="76"/>
                    <a:pt x="2930" y="0"/>
                    <a:pt x="2564" y="0"/>
                  </a:cubicBezTo>
                  <a:cubicBezTo>
                    <a:pt x="1150" y="0"/>
                    <a:pt x="0" y="1150"/>
                    <a:pt x="0" y="2563"/>
                  </a:cubicBezTo>
                  <a:cubicBezTo>
                    <a:pt x="0" y="3977"/>
                    <a:pt x="1150" y="5127"/>
                    <a:pt x="2564" y="5127"/>
                  </a:cubicBezTo>
                  <a:cubicBezTo>
                    <a:pt x="3977" y="5127"/>
                    <a:pt x="5127" y="3977"/>
                    <a:pt x="5127" y="2563"/>
                  </a:cubicBezTo>
                  <a:cubicBezTo>
                    <a:pt x="5127" y="1844"/>
                    <a:pt x="4822" y="1154"/>
                    <a:pt x="4291" y="669"/>
                  </a:cubicBezTo>
                  <a:close/>
                  <a:moveTo>
                    <a:pt x="4291" y="66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278">
              <a:extLst>
                <a:ext uri="{FF2B5EF4-FFF2-40B4-BE49-F238E27FC236}">
                  <a16:creationId xmlns:a16="http://schemas.microsoft.com/office/drawing/2014/main" id="{E0E5A7C9-25B8-D1A4-75AA-0DD9E0AB3C2A}"/>
                </a:ext>
              </a:extLst>
            </p:cNvPr>
            <p:cNvSpPr>
              <a:spLocks noEditPoints="1"/>
            </p:cNvSpPr>
            <p:nvPr/>
          </p:nvSpPr>
          <p:spPr bwMode="auto">
            <a:xfrm>
              <a:off x="4151313" y="2327275"/>
              <a:ext cx="60325" cy="138112"/>
            </a:xfrm>
            <a:custGeom>
              <a:avLst/>
              <a:gdLst>
                <a:gd name="T0" fmla="*/ 1438 w 1589"/>
                <a:gd name="T1" fmla="*/ 1427 h 3518"/>
                <a:gd name="T2" fmla="*/ 1589 w 1589"/>
                <a:gd name="T3" fmla="*/ 1277 h 3518"/>
                <a:gd name="T4" fmla="*/ 1589 w 1589"/>
                <a:gd name="T5" fmla="*/ 1116 h 3518"/>
                <a:gd name="T6" fmla="*/ 955 w 1589"/>
                <a:gd name="T7" fmla="*/ 482 h 3518"/>
                <a:gd name="T8" fmla="*/ 945 w 1589"/>
                <a:gd name="T9" fmla="*/ 482 h 3518"/>
                <a:gd name="T10" fmla="*/ 945 w 1589"/>
                <a:gd name="T11" fmla="*/ 151 h 3518"/>
                <a:gd name="T12" fmla="*/ 795 w 1589"/>
                <a:gd name="T13" fmla="*/ 0 h 3518"/>
                <a:gd name="T14" fmla="*/ 644 w 1589"/>
                <a:gd name="T15" fmla="*/ 151 h 3518"/>
                <a:gd name="T16" fmla="*/ 644 w 1589"/>
                <a:gd name="T17" fmla="*/ 486 h 3518"/>
                <a:gd name="T18" fmla="*/ 0 w 1589"/>
                <a:gd name="T19" fmla="*/ 1196 h 3518"/>
                <a:gd name="T20" fmla="*/ 714 w 1589"/>
                <a:gd name="T21" fmla="*/ 1910 h 3518"/>
                <a:gd name="T22" fmla="*/ 875 w 1589"/>
                <a:gd name="T23" fmla="*/ 1910 h 3518"/>
                <a:gd name="T24" fmla="*/ 1287 w 1589"/>
                <a:gd name="T25" fmla="*/ 2322 h 3518"/>
                <a:gd name="T26" fmla="*/ 875 w 1589"/>
                <a:gd name="T27" fmla="*/ 2734 h 3518"/>
                <a:gd name="T28" fmla="*/ 634 w 1589"/>
                <a:gd name="T29" fmla="*/ 2734 h 3518"/>
                <a:gd name="T30" fmla="*/ 302 w 1589"/>
                <a:gd name="T31" fmla="*/ 2403 h 3518"/>
                <a:gd name="T32" fmla="*/ 151 w 1589"/>
                <a:gd name="T33" fmla="*/ 2252 h 3518"/>
                <a:gd name="T34" fmla="*/ 0 w 1589"/>
                <a:gd name="T35" fmla="*/ 2403 h 3518"/>
                <a:gd name="T36" fmla="*/ 634 w 1589"/>
                <a:gd name="T37" fmla="*/ 3036 h 3518"/>
                <a:gd name="T38" fmla="*/ 644 w 1589"/>
                <a:gd name="T39" fmla="*/ 3036 h 3518"/>
                <a:gd name="T40" fmla="*/ 644 w 1589"/>
                <a:gd name="T41" fmla="*/ 3368 h 3518"/>
                <a:gd name="T42" fmla="*/ 795 w 1589"/>
                <a:gd name="T43" fmla="*/ 3518 h 3518"/>
                <a:gd name="T44" fmla="*/ 945 w 1589"/>
                <a:gd name="T45" fmla="*/ 3368 h 3518"/>
                <a:gd name="T46" fmla="*/ 945 w 1589"/>
                <a:gd name="T47" fmla="*/ 3032 h 3518"/>
                <a:gd name="T48" fmla="*/ 1589 w 1589"/>
                <a:gd name="T49" fmla="*/ 2322 h 3518"/>
                <a:gd name="T50" fmla="*/ 875 w 1589"/>
                <a:gd name="T51" fmla="*/ 1608 h 3518"/>
                <a:gd name="T52" fmla="*/ 714 w 1589"/>
                <a:gd name="T53" fmla="*/ 1608 h 3518"/>
                <a:gd name="T54" fmla="*/ 302 w 1589"/>
                <a:gd name="T55" fmla="*/ 1196 h 3518"/>
                <a:gd name="T56" fmla="*/ 714 w 1589"/>
                <a:gd name="T57" fmla="*/ 784 h 3518"/>
                <a:gd name="T58" fmla="*/ 955 w 1589"/>
                <a:gd name="T59" fmla="*/ 784 h 3518"/>
                <a:gd name="T60" fmla="*/ 1287 w 1589"/>
                <a:gd name="T61" fmla="*/ 1116 h 3518"/>
                <a:gd name="T62" fmla="*/ 1287 w 1589"/>
                <a:gd name="T63" fmla="*/ 1277 h 3518"/>
                <a:gd name="T64" fmla="*/ 1438 w 1589"/>
                <a:gd name="T65" fmla="*/ 1427 h 3518"/>
                <a:gd name="T66" fmla="*/ 1438 w 1589"/>
                <a:gd name="T67" fmla="*/ 1427 h 3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89" h="3518">
                  <a:moveTo>
                    <a:pt x="1438" y="1427"/>
                  </a:moveTo>
                  <a:cubicBezTo>
                    <a:pt x="1521" y="1427"/>
                    <a:pt x="1589" y="1360"/>
                    <a:pt x="1589" y="1277"/>
                  </a:cubicBezTo>
                  <a:lnTo>
                    <a:pt x="1589" y="1116"/>
                  </a:lnTo>
                  <a:cubicBezTo>
                    <a:pt x="1589" y="767"/>
                    <a:pt x="1305" y="482"/>
                    <a:pt x="955" y="482"/>
                  </a:cubicBezTo>
                  <a:lnTo>
                    <a:pt x="945" y="482"/>
                  </a:lnTo>
                  <a:lnTo>
                    <a:pt x="945" y="151"/>
                  </a:lnTo>
                  <a:cubicBezTo>
                    <a:pt x="945" y="68"/>
                    <a:pt x="878" y="0"/>
                    <a:pt x="795" y="0"/>
                  </a:cubicBezTo>
                  <a:cubicBezTo>
                    <a:pt x="711" y="0"/>
                    <a:pt x="644" y="68"/>
                    <a:pt x="644" y="151"/>
                  </a:cubicBezTo>
                  <a:lnTo>
                    <a:pt x="644" y="486"/>
                  </a:lnTo>
                  <a:cubicBezTo>
                    <a:pt x="283" y="521"/>
                    <a:pt x="0" y="826"/>
                    <a:pt x="0" y="1196"/>
                  </a:cubicBezTo>
                  <a:cubicBezTo>
                    <a:pt x="0" y="1590"/>
                    <a:pt x="321" y="1910"/>
                    <a:pt x="714" y="1910"/>
                  </a:cubicBezTo>
                  <a:lnTo>
                    <a:pt x="875" y="1910"/>
                  </a:lnTo>
                  <a:cubicBezTo>
                    <a:pt x="1102" y="1910"/>
                    <a:pt x="1287" y="2095"/>
                    <a:pt x="1287" y="2322"/>
                  </a:cubicBezTo>
                  <a:cubicBezTo>
                    <a:pt x="1287" y="2549"/>
                    <a:pt x="1102" y="2734"/>
                    <a:pt x="875" y="2734"/>
                  </a:cubicBezTo>
                  <a:lnTo>
                    <a:pt x="634" y="2734"/>
                  </a:lnTo>
                  <a:cubicBezTo>
                    <a:pt x="451" y="2734"/>
                    <a:pt x="302" y="2586"/>
                    <a:pt x="302" y="2403"/>
                  </a:cubicBezTo>
                  <a:cubicBezTo>
                    <a:pt x="302" y="2319"/>
                    <a:pt x="235" y="2252"/>
                    <a:pt x="151" y="2252"/>
                  </a:cubicBezTo>
                  <a:cubicBezTo>
                    <a:pt x="68" y="2252"/>
                    <a:pt x="0" y="2319"/>
                    <a:pt x="0" y="2403"/>
                  </a:cubicBezTo>
                  <a:cubicBezTo>
                    <a:pt x="0" y="2752"/>
                    <a:pt x="285" y="3036"/>
                    <a:pt x="634" y="3036"/>
                  </a:cubicBezTo>
                  <a:lnTo>
                    <a:pt x="644" y="3036"/>
                  </a:lnTo>
                  <a:lnTo>
                    <a:pt x="644" y="3368"/>
                  </a:lnTo>
                  <a:cubicBezTo>
                    <a:pt x="644" y="3451"/>
                    <a:pt x="711" y="3518"/>
                    <a:pt x="795" y="3518"/>
                  </a:cubicBezTo>
                  <a:cubicBezTo>
                    <a:pt x="878" y="3518"/>
                    <a:pt x="945" y="3451"/>
                    <a:pt x="945" y="3368"/>
                  </a:cubicBezTo>
                  <a:lnTo>
                    <a:pt x="945" y="3032"/>
                  </a:lnTo>
                  <a:cubicBezTo>
                    <a:pt x="1306" y="2997"/>
                    <a:pt x="1589" y="2692"/>
                    <a:pt x="1589" y="2322"/>
                  </a:cubicBezTo>
                  <a:cubicBezTo>
                    <a:pt x="1589" y="1929"/>
                    <a:pt x="1269" y="1608"/>
                    <a:pt x="875" y="1608"/>
                  </a:cubicBezTo>
                  <a:lnTo>
                    <a:pt x="714" y="1608"/>
                  </a:lnTo>
                  <a:cubicBezTo>
                    <a:pt x="487" y="1608"/>
                    <a:pt x="302" y="1424"/>
                    <a:pt x="302" y="1196"/>
                  </a:cubicBezTo>
                  <a:cubicBezTo>
                    <a:pt x="302" y="969"/>
                    <a:pt x="487" y="784"/>
                    <a:pt x="714" y="784"/>
                  </a:cubicBezTo>
                  <a:lnTo>
                    <a:pt x="955" y="784"/>
                  </a:lnTo>
                  <a:cubicBezTo>
                    <a:pt x="1138" y="784"/>
                    <a:pt x="1287" y="933"/>
                    <a:pt x="1287" y="1116"/>
                  </a:cubicBezTo>
                  <a:lnTo>
                    <a:pt x="1287" y="1277"/>
                  </a:lnTo>
                  <a:cubicBezTo>
                    <a:pt x="1287" y="1360"/>
                    <a:pt x="1355" y="1427"/>
                    <a:pt x="1438" y="1427"/>
                  </a:cubicBezTo>
                  <a:close/>
                  <a:moveTo>
                    <a:pt x="1438" y="142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8" name="Grupo 417">
            <a:extLst>
              <a:ext uri="{FF2B5EF4-FFF2-40B4-BE49-F238E27FC236}">
                <a16:creationId xmlns:a16="http://schemas.microsoft.com/office/drawing/2014/main" id="{DE77241A-DDA8-E4BC-80B2-230FF7423CBC}"/>
              </a:ext>
            </a:extLst>
          </p:cNvPr>
          <p:cNvGrpSpPr/>
          <p:nvPr/>
        </p:nvGrpSpPr>
        <p:grpSpPr>
          <a:xfrm>
            <a:off x="3197225" y="2273300"/>
            <a:ext cx="393700" cy="363537"/>
            <a:chOff x="3197225" y="2273300"/>
            <a:chExt cx="393700" cy="363537"/>
          </a:xfrm>
          <a:solidFill>
            <a:schemeClr val="tx1"/>
          </a:solidFill>
        </p:grpSpPr>
        <p:sp>
          <p:nvSpPr>
            <p:cNvPr id="83" name="Freeform 279">
              <a:extLst>
                <a:ext uri="{FF2B5EF4-FFF2-40B4-BE49-F238E27FC236}">
                  <a16:creationId xmlns:a16="http://schemas.microsoft.com/office/drawing/2014/main" id="{DA9E654B-23A3-9513-3856-802E6EC8EB5C}"/>
                </a:ext>
              </a:extLst>
            </p:cNvPr>
            <p:cNvSpPr>
              <a:spLocks noEditPoints="1"/>
            </p:cNvSpPr>
            <p:nvPr/>
          </p:nvSpPr>
          <p:spPr bwMode="auto">
            <a:xfrm>
              <a:off x="3554413" y="2476500"/>
              <a:ext cx="12700" cy="15875"/>
            </a:xfrm>
            <a:custGeom>
              <a:avLst/>
              <a:gdLst>
                <a:gd name="T0" fmla="*/ 149 w 298"/>
                <a:gd name="T1" fmla="*/ 0 h 377"/>
                <a:gd name="T2" fmla="*/ 0 w 298"/>
                <a:gd name="T3" fmla="*/ 149 h 377"/>
                <a:gd name="T4" fmla="*/ 0 w 298"/>
                <a:gd name="T5" fmla="*/ 228 h 377"/>
                <a:gd name="T6" fmla="*/ 149 w 298"/>
                <a:gd name="T7" fmla="*/ 377 h 377"/>
                <a:gd name="T8" fmla="*/ 298 w 298"/>
                <a:gd name="T9" fmla="*/ 228 h 377"/>
                <a:gd name="T10" fmla="*/ 298 w 298"/>
                <a:gd name="T11" fmla="*/ 149 h 377"/>
                <a:gd name="T12" fmla="*/ 149 w 298"/>
                <a:gd name="T13" fmla="*/ 0 h 377"/>
                <a:gd name="T14" fmla="*/ 149 w 298"/>
                <a:gd name="T15" fmla="*/ 0 h 3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377">
                  <a:moveTo>
                    <a:pt x="149" y="0"/>
                  </a:moveTo>
                  <a:cubicBezTo>
                    <a:pt x="67" y="0"/>
                    <a:pt x="0" y="67"/>
                    <a:pt x="0" y="149"/>
                  </a:cubicBezTo>
                  <a:lnTo>
                    <a:pt x="0" y="228"/>
                  </a:lnTo>
                  <a:cubicBezTo>
                    <a:pt x="0" y="310"/>
                    <a:pt x="67" y="377"/>
                    <a:pt x="149" y="377"/>
                  </a:cubicBezTo>
                  <a:cubicBezTo>
                    <a:pt x="231" y="377"/>
                    <a:pt x="298" y="310"/>
                    <a:pt x="298" y="228"/>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280">
              <a:extLst>
                <a:ext uri="{FF2B5EF4-FFF2-40B4-BE49-F238E27FC236}">
                  <a16:creationId xmlns:a16="http://schemas.microsoft.com/office/drawing/2014/main" id="{D79AE942-A95D-946D-AB5A-50F934701C73}"/>
                </a:ext>
              </a:extLst>
            </p:cNvPr>
            <p:cNvSpPr>
              <a:spLocks noEditPoints="1"/>
            </p:cNvSpPr>
            <p:nvPr/>
          </p:nvSpPr>
          <p:spPr bwMode="auto">
            <a:xfrm>
              <a:off x="3554413" y="2535238"/>
              <a:ext cx="12700" cy="17462"/>
            </a:xfrm>
            <a:custGeom>
              <a:avLst/>
              <a:gdLst>
                <a:gd name="T0" fmla="*/ 149 w 298"/>
                <a:gd name="T1" fmla="*/ 0 h 456"/>
                <a:gd name="T2" fmla="*/ 0 w 298"/>
                <a:gd name="T3" fmla="*/ 148 h 456"/>
                <a:gd name="T4" fmla="*/ 0 w 298"/>
                <a:gd name="T5" fmla="*/ 307 h 456"/>
                <a:gd name="T6" fmla="*/ 149 w 298"/>
                <a:gd name="T7" fmla="*/ 456 h 456"/>
                <a:gd name="T8" fmla="*/ 298 w 298"/>
                <a:gd name="T9" fmla="*/ 307 h 456"/>
                <a:gd name="T10" fmla="*/ 298 w 298"/>
                <a:gd name="T11" fmla="*/ 148 h 456"/>
                <a:gd name="T12" fmla="*/ 149 w 298"/>
                <a:gd name="T13" fmla="*/ 0 h 456"/>
                <a:gd name="T14" fmla="*/ 149 w 298"/>
                <a:gd name="T15" fmla="*/ 0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6">
                  <a:moveTo>
                    <a:pt x="149" y="0"/>
                  </a:moveTo>
                  <a:cubicBezTo>
                    <a:pt x="67" y="0"/>
                    <a:pt x="0" y="66"/>
                    <a:pt x="0" y="148"/>
                  </a:cubicBezTo>
                  <a:lnTo>
                    <a:pt x="0" y="307"/>
                  </a:lnTo>
                  <a:cubicBezTo>
                    <a:pt x="0" y="389"/>
                    <a:pt x="67" y="456"/>
                    <a:pt x="149" y="456"/>
                  </a:cubicBezTo>
                  <a:cubicBezTo>
                    <a:pt x="231" y="456"/>
                    <a:pt x="298" y="389"/>
                    <a:pt x="298" y="307"/>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281">
              <a:extLst>
                <a:ext uri="{FF2B5EF4-FFF2-40B4-BE49-F238E27FC236}">
                  <a16:creationId xmlns:a16="http://schemas.microsoft.com/office/drawing/2014/main" id="{167670EC-BCD8-E5FF-3552-6E1AFBBF233A}"/>
                </a:ext>
              </a:extLst>
            </p:cNvPr>
            <p:cNvSpPr>
              <a:spLocks noEditPoints="1"/>
            </p:cNvSpPr>
            <p:nvPr/>
          </p:nvSpPr>
          <p:spPr bwMode="auto">
            <a:xfrm>
              <a:off x="3554413" y="2566988"/>
              <a:ext cx="12700" cy="17462"/>
            </a:xfrm>
            <a:custGeom>
              <a:avLst/>
              <a:gdLst>
                <a:gd name="T0" fmla="*/ 149 w 298"/>
                <a:gd name="T1" fmla="*/ 0 h 457"/>
                <a:gd name="T2" fmla="*/ 0 w 298"/>
                <a:gd name="T3" fmla="*/ 149 h 457"/>
                <a:gd name="T4" fmla="*/ 0 w 298"/>
                <a:gd name="T5" fmla="*/ 308 h 457"/>
                <a:gd name="T6" fmla="*/ 149 w 298"/>
                <a:gd name="T7" fmla="*/ 457 h 457"/>
                <a:gd name="T8" fmla="*/ 298 w 298"/>
                <a:gd name="T9" fmla="*/ 308 h 457"/>
                <a:gd name="T10" fmla="*/ 298 w 298"/>
                <a:gd name="T11" fmla="*/ 149 h 457"/>
                <a:gd name="T12" fmla="*/ 149 w 298"/>
                <a:gd name="T13" fmla="*/ 0 h 457"/>
                <a:gd name="T14" fmla="*/ 149 w 298"/>
                <a:gd name="T15" fmla="*/ 0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7">
                  <a:moveTo>
                    <a:pt x="149" y="0"/>
                  </a:moveTo>
                  <a:cubicBezTo>
                    <a:pt x="67" y="0"/>
                    <a:pt x="0" y="67"/>
                    <a:pt x="0" y="149"/>
                  </a:cubicBezTo>
                  <a:lnTo>
                    <a:pt x="0" y="308"/>
                  </a:lnTo>
                  <a:cubicBezTo>
                    <a:pt x="0" y="390"/>
                    <a:pt x="67" y="457"/>
                    <a:pt x="149" y="457"/>
                  </a:cubicBezTo>
                  <a:cubicBezTo>
                    <a:pt x="231" y="457"/>
                    <a:pt x="298" y="390"/>
                    <a:pt x="298" y="308"/>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Freeform 282">
              <a:extLst>
                <a:ext uri="{FF2B5EF4-FFF2-40B4-BE49-F238E27FC236}">
                  <a16:creationId xmlns:a16="http://schemas.microsoft.com/office/drawing/2014/main" id="{04AF05FD-0B56-C5D6-7A1A-8D0AC361487F}"/>
                </a:ext>
              </a:extLst>
            </p:cNvPr>
            <p:cNvSpPr>
              <a:spLocks noEditPoints="1"/>
            </p:cNvSpPr>
            <p:nvPr/>
          </p:nvSpPr>
          <p:spPr bwMode="auto">
            <a:xfrm>
              <a:off x="3554413" y="2505075"/>
              <a:ext cx="12700" cy="17462"/>
            </a:xfrm>
            <a:custGeom>
              <a:avLst/>
              <a:gdLst>
                <a:gd name="T0" fmla="*/ 149 w 298"/>
                <a:gd name="T1" fmla="*/ 0 h 456"/>
                <a:gd name="T2" fmla="*/ 0 w 298"/>
                <a:gd name="T3" fmla="*/ 148 h 456"/>
                <a:gd name="T4" fmla="*/ 0 w 298"/>
                <a:gd name="T5" fmla="*/ 307 h 456"/>
                <a:gd name="T6" fmla="*/ 149 w 298"/>
                <a:gd name="T7" fmla="*/ 456 h 456"/>
                <a:gd name="T8" fmla="*/ 298 w 298"/>
                <a:gd name="T9" fmla="*/ 307 h 456"/>
                <a:gd name="T10" fmla="*/ 298 w 298"/>
                <a:gd name="T11" fmla="*/ 148 h 456"/>
                <a:gd name="T12" fmla="*/ 149 w 298"/>
                <a:gd name="T13" fmla="*/ 0 h 456"/>
                <a:gd name="T14" fmla="*/ 149 w 298"/>
                <a:gd name="T15" fmla="*/ 0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6">
                  <a:moveTo>
                    <a:pt x="149" y="0"/>
                  </a:moveTo>
                  <a:cubicBezTo>
                    <a:pt x="67" y="0"/>
                    <a:pt x="0" y="66"/>
                    <a:pt x="0" y="148"/>
                  </a:cubicBezTo>
                  <a:lnTo>
                    <a:pt x="0" y="307"/>
                  </a:lnTo>
                  <a:cubicBezTo>
                    <a:pt x="0" y="389"/>
                    <a:pt x="67" y="456"/>
                    <a:pt x="149" y="456"/>
                  </a:cubicBezTo>
                  <a:cubicBezTo>
                    <a:pt x="231" y="456"/>
                    <a:pt x="298" y="389"/>
                    <a:pt x="298" y="307"/>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283">
              <a:extLst>
                <a:ext uri="{FF2B5EF4-FFF2-40B4-BE49-F238E27FC236}">
                  <a16:creationId xmlns:a16="http://schemas.microsoft.com/office/drawing/2014/main" id="{90DDABDD-40FF-C04E-6003-E3D9E6CF36C7}"/>
                </a:ext>
              </a:extLst>
            </p:cNvPr>
            <p:cNvSpPr>
              <a:spLocks noEditPoints="1"/>
            </p:cNvSpPr>
            <p:nvPr/>
          </p:nvSpPr>
          <p:spPr bwMode="auto">
            <a:xfrm>
              <a:off x="3551238" y="2597150"/>
              <a:ext cx="15875" cy="14287"/>
            </a:xfrm>
            <a:custGeom>
              <a:avLst/>
              <a:gdLst>
                <a:gd name="T0" fmla="*/ 229 w 378"/>
                <a:gd name="T1" fmla="*/ 0 h 378"/>
                <a:gd name="T2" fmla="*/ 92 w 378"/>
                <a:gd name="T3" fmla="*/ 92 h 378"/>
                <a:gd name="T4" fmla="*/ 0 w 378"/>
                <a:gd name="T5" fmla="*/ 229 h 378"/>
                <a:gd name="T6" fmla="*/ 149 w 378"/>
                <a:gd name="T7" fmla="*/ 378 h 378"/>
                <a:gd name="T8" fmla="*/ 229 w 378"/>
                <a:gd name="T9" fmla="*/ 378 h 378"/>
                <a:gd name="T10" fmla="*/ 378 w 378"/>
                <a:gd name="T11" fmla="*/ 229 h 378"/>
                <a:gd name="T12" fmla="*/ 378 w 378"/>
                <a:gd name="T13" fmla="*/ 149 h 378"/>
                <a:gd name="T14" fmla="*/ 229 w 378"/>
                <a:gd name="T15" fmla="*/ 0 h 378"/>
                <a:gd name="T16" fmla="*/ 229 w 378"/>
                <a:gd name="T17"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8" h="378">
                  <a:moveTo>
                    <a:pt x="229" y="0"/>
                  </a:moveTo>
                  <a:cubicBezTo>
                    <a:pt x="167" y="0"/>
                    <a:pt x="114" y="38"/>
                    <a:pt x="92" y="92"/>
                  </a:cubicBezTo>
                  <a:cubicBezTo>
                    <a:pt x="38" y="114"/>
                    <a:pt x="0" y="167"/>
                    <a:pt x="0" y="229"/>
                  </a:cubicBezTo>
                  <a:cubicBezTo>
                    <a:pt x="0" y="311"/>
                    <a:pt x="67" y="378"/>
                    <a:pt x="149" y="378"/>
                  </a:cubicBezTo>
                  <a:lnTo>
                    <a:pt x="229" y="378"/>
                  </a:lnTo>
                  <a:cubicBezTo>
                    <a:pt x="311" y="378"/>
                    <a:pt x="378" y="311"/>
                    <a:pt x="378" y="229"/>
                  </a:cubicBezTo>
                  <a:lnTo>
                    <a:pt x="378" y="149"/>
                  </a:lnTo>
                  <a:cubicBezTo>
                    <a:pt x="378" y="67"/>
                    <a:pt x="311" y="0"/>
                    <a:pt x="229" y="0"/>
                  </a:cubicBezTo>
                  <a:close/>
                  <a:moveTo>
                    <a:pt x="22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284">
              <a:extLst>
                <a:ext uri="{FF2B5EF4-FFF2-40B4-BE49-F238E27FC236}">
                  <a16:creationId xmlns:a16="http://schemas.microsoft.com/office/drawing/2014/main" id="{2CE96DDC-EC89-1310-387D-CF25BCB57914}"/>
                </a:ext>
              </a:extLst>
            </p:cNvPr>
            <p:cNvSpPr>
              <a:spLocks noEditPoints="1"/>
            </p:cNvSpPr>
            <p:nvPr/>
          </p:nvSpPr>
          <p:spPr bwMode="auto">
            <a:xfrm>
              <a:off x="3248025" y="2600325"/>
              <a:ext cx="19050" cy="11112"/>
            </a:xfrm>
            <a:custGeom>
              <a:avLst/>
              <a:gdLst>
                <a:gd name="T0" fmla="*/ 304 w 453"/>
                <a:gd name="T1" fmla="*/ 0 h 298"/>
                <a:gd name="T2" fmla="*/ 149 w 453"/>
                <a:gd name="T3" fmla="*/ 0 h 298"/>
                <a:gd name="T4" fmla="*/ 0 w 453"/>
                <a:gd name="T5" fmla="*/ 149 h 298"/>
                <a:gd name="T6" fmla="*/ 149 w 453"/>
                <a:gd name="T7" fmla="*/ 298 h 298"/>
                <a:gd name="T8" fmla="*/ 304 w 453"/>
                <a:gd name="T9" fmla="*/ 298 h 298"/>
                <a:gd name="T10" fmla="*/ 453 w 453"/>
                <a:gd name="T11" fmla="*/ 149 h 298"/>
                <a:gd name="T12" fmla="*/ 304 w 453"/>
                <a:gd name="T13" fmla="*/ 0 h 298"/>
                <a:gd name="T14" fmla="*/ 304 w 45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3" h="298">
                  <a:moveTo>
                    <a:pt x="304" y="0"/>
                  </a:moveTo>
                  <a:lnTo>
                    <a:pt x="149" y="0"/>
                  </a:lnTo>
                  <a:cubicBezTo>
                    <a:pt x="66" y="0"/>
                    <a:pt x="0" y="67"/>
                    <a:pt x="0" y="149"/>
                  </a:cubicBezTo>
                  <a:cubicBezTo>
                    <a:pt x="0" y="231"/>
                    <a:pt x="66" y="298"/>
                    <a:pt x="149" y="298"/>
                  </a:cubicBezTo>
                  <a:lnTo>
                    <a:pt x="304" y="298"/>
                  </a:lnTo>
                  <a:cubicBezTo>
                    <a:pt x="387" y="298"/>
                    <a:pt x="453" y="231"/>
                    <a:pt x="453" y="149"/>
                  </a:cubicBezTo>
                  <a:cubicBezTo>
                    <a:pt x="453" y="67"/>
                    <a:pt x="387" y="0"/>
                    <a:pt x="304" y="0"/>
                  </a:cubicBezTo>
                  <a:close/>
                  <a:moveTo>
                    <a:pt x="30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285">
              <a:extLst>
                <a:ext uri="{FF2B5EF4-FFF2-40B4-BE49-F238E27FC236}">
                  <a16:creationId xmlns:a16="http://schemas.microsoft.com/office/drawing/2014/main" id="{9B343531-B5AE-AB65-CC5C-D032CFF89CB0}"/>
                </a:ext>
              </a:extLst>
            </p:cNvPr>
            <p:cNvSpPr>
              <a:spLocks noEditPoints="1"/>
            </p:cNvSpPr>
            <p:nvPr/>
          </p:nvSpPr>
          <p:spPr bwMode="auto">
            <a:xfrm>
              <a:off x="3370263" y="2600325"/>
              <a:ext cx="17463" cy="11112"/>
            </a:xfrm>
            <a:custGeom>
              <a:avLst/>
              <a:gdLst>
                <a:gd name="T0" fmla="*/ 305 w 453"/>
                <a:gd name="T1" fmla="*/ 0 h 298"/>
                <a:gd name="T2" fmla="*/ 149 w 453"/>
                <a:gd name="T3" fmla="*/ 0 h 298"/>
                <a:gd name="T4" fmla="*/ 0 w 453"/>
                <a:gd name="T5" fmla="*/ 149 h 298"/>
                <a:gd name="T6" fmla="*/ 149 w 453"/>
                <a:gd name="T7" fmla="*/ 298 h 298"/>
                <a:gd name="T8" fmla="*/ 305 w 453"/>
                <a:gd name="T9" fmla="*/ 298 h 298"/>
                <a:gd name="T10" fmla="*/ 453 w 453"/>
                <a:gd name="T11" fmla="*/ 149 h 298"/>
                <a:gd name="T12" fmla="*/ 305 w 453"/>
                <a:gd name="T13" fmla="*/ 0 h 298"/>
                <a:gd name="T14" fmla="*/ 305 w 45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3" h="298">
                  <a:moveTo>
                    <a:pt x="305" y="0"/>
                  </a:moveTo>
                  <a:lnTo>
                    <a:pt x="149" y="0"/>
                  </a:lnTo>
                  <a:cubicBezTo>
                    <a:pt x="67" y="0"/>
                    <a:pt x="0" y="67"/>
                    <a:pt x="0" y="149"/>
                  </a:cubicBezTo>
                  <a:cubicBezTo>
                    <a:pt x="0" y="231"/>
                    <a:pt x="67" y="298"/>
                    <a:pt x="149" y="298"/>
                  </a:cubicBezTo>
                  <a:lnTo>
                    <a:pt x="305" y="298"/>
                  </a:lnTo>
                  <a:cubicBezTo>
                    <a:pt x="387" y="298"/>
                    <a:pt x="453" y="231"/>
                    <a:pt x="453" y="149"/>
                  </a:cubicBezTo>
                  <a:cubicBezTo>
                    <a:pt x="453"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286">
              <a:extLst>
                <a:ext uri="{FF2B5EF4-FFF2-40B4-BE49-F238E27FC236}">
                  <a16:creationId xmlns:a16="http://schemas.microsoft.com/office/drawing/2014/main" id="{0FB96F50-E748-58C1-E990-D2224232A8DD}"/>
                </a:ext>
              </a:extLst>
            </p:cNvPr>
            <p:cNvSpPr>
              <a:spLocks noEditPoints="1"/>
            </p:cNvSpPr>
            <p:nvPr/>
          </p:nvSpPr>
          <p:spPr bwMode="auto">
            <a:xfrm>
              <a:off x="3340100" y="2600325"/>
              <a:ext cx="17463" cy="11112"/>
            </a:xfrm>
            <a:custGeom>
              <a:avLst/>
              <a:gdLst>
                <a:gd name="T0" fmla="*/ 304 w 453"/>
                <a:gd name="T1" fmla="*/ 0 h 298"/>
                <a:gd name="T2" fmla="*/ 148 w 453"/>
                <a:gd name="T3" fmla="*/ 0 h 298"/>
                <a:gd name="T4" fmla="*/ 0 w 453"/>
                <a:gd name="T5" fmla="*/ 149 h 298"/>
                <a:gd name="T6" fmla="*/ 148 w 453"/>
                <a:gd name="T7" fmla="*/ 298 h 298"/>
                <a:gd name="T8" fmla="*/ 304 w 453"/>
                <a:gd name="T9" fmla="*/ 298 h 298"/>
                <a:gd name="T10" fmla="*/ 453 w 453"/>
                <a:gd name="T11" fmla="*/ 149 h 298"/>
                <a:gd name="T12" fmla="*/ 304 w 453"/>
                <a:gd name="T13" fmla="*/ 0 h 298"/>
                <a:gd name="T14" fmla="*/ 304 w 45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3" h="298">
                  <a:moveTo>
                    <a:pt x="304" y="0"/>
                  </a:moveTo>
                  <a:lnTo>
                    <a:pt x="148" y="0"/>
                  </a:lnTo>
                  <a:cubicBezTo>
                    <a:pt x="66" y="0"/>
                    <a:pt x="0" y="67"/>
                    <a:pt x="0" y="149"/>
                  </a:cubicBezTo>
                  <a:cubicBezTo>
                    <a:pt x="0" y="231"/>
                    <a:pt x="66" y="298"/>
                    <a:pt x="148" y="298"/>
                  </a:cubicBezTo>
                  <a:lnTo>
                    <a:pt x="304" y="298"/>
                  </a:lnTo>
                  <a:cubicBezTo>
                    <a:pt x="387" y="298"/>
                    <a:pt x="453" y="231"/>
                    <a:pt x="453" y="149"/>
                  </a:cubicBezTo>
                  <a:cubicBezTo>
                    <a:pt x="453" y="67"/>
                    <a:pt x="387" y="0"/>
                    <a:pt x="304" y="0"/>
                  </a:cubicBezTo>
                  <a:close/>
                  <a:moveTo>
                    <a:pt x="30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287">
              <a:extLst>
                <a:ext uri="{FF2B5EF4-FFF2-40B4-BE49-F238E27FC236}">
                  <a16:creationId xmlns:a16="http://schemas.microsoft.com/office/drawing/2014/main" id="{9566CBF8-DB2A-9D08-8046-8C1D07608806}"/>
                </a:ext>
              </a:extLst>
            </p:cNvPr>
            <p:cNvSpPr>
              <a:spLocks noEditPoints="1"/>
            </p:cNvSpPr>
            <p:nvPr/>
          </p:nvSpPr>
          <p:spPr bwMode="auto">
            <a:xfrm>
              <a:off x="3279775"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288">
              <a:extLst>
                <a:ext uri="{FF2B5EF4-FFF2-40B4-BE49-F238E27FC236}">
                  <a16:creationId xmlns:a16="http://schemas.microsoft.com/office/drawing/2014/main" id="{856E7C85-F4C6-59E1-C1C7-710CE1B3377E}"/>
                </a:ext>
              </a:extLst>
            </p:cNvPr>
            <p:cNvSpPr>
              <a:spLocks noEditPoints="1"/>
            </p:cNvSpPr>
            <p:nvPr/>
          </p:nvSpPr>
          <p:spPr bwMode="auto">
            <a:xfrm>
              <a:off x="3309938"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289">
              <a:extLst>
                <a:ext uri="{FF2B5EF4-FFF2-40B4-BE49-F238E27FC236}">
                  <a16:creationId xmlns:a16="http://schemas.microsoft.com/office/drawing/2014/main" id="{C515CA21-97E5-8074-001A-B92C614F2038}"/>
                </a:ext>
              </a:extLst>
            </p:cNvPr>
            <p:cNvSpPr>
              <a:spLocks noEditPoints="1"/>
            </p:cNvSpPr>
            <p:nvPr/>
          </p:nvSpPr>
          <p:spPr bwMode="auto">
            <a:xfrm>
              <a:off x="3400425"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290">
              <a:extLst>
                <a:ext uri="{FF2B5EF4-FFF2-40B4-BE49-F238E27FC236}">
                  <a16:creationId xmlns:a16="http://schemas.microsoft.com/office/drawing/2014/main" id="{3289E72C-562F-5DA9-58D5-BEF82739D73E}"/>
                </a:ext>
              </a:extLst>
            </p:cNvPr>
            <p:cNvSpPr>
              <a:spLocks noEditPoints="1"/>
            </p:cNvSpPr>
            <p:nvPr/>
          </p:nvSpPr>
          <p:spPr bwMode="auto">
            <a:xfrm>
              <a:off x="3521075"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Freeform 291">
              <a:extLst>
                <a:ext uri="{FF2B5EF4-FFF2-40B4-BE49-F238E27FC236}">
                  <a16:creationId xmlns:a16="http://schemas.microsoft.com/office/drawing/2014/main" id="{58DC24B9-630B-40C4-BBBD-5945F5742FE2}"/>
                </a:ext>
              </a:extLst>
            </p:cNvPr>
            <p:cNvSpPr>
              <a:spLocks noEditPoints="1"/>
            </p:cNvSpPr>
            <p:nvPr/>
          </p:nvSpPr>
          <p:spPr bwMode="auto">
            <a:xfrm>
              <a:off x="3490913"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Freeform 292">
              <a:extLst>
                <a:ext uri="{FF2B5EF4-FFF2-40B4-BE49-F238E27FC236}">
                  <a16:creationId xmlns:a16="http://schemas.microsoft.com/office/drawing/2014/main" id="{59D021D1-CE2E-02D4-86F3-D7DCCC295FEC}"/>
                </a:ext>
              </a:extLst>
            </p:cNvPr>
            <p:cNvSpPr>
              <a:spLocks noEditPoints="1"/>
            </p:cNvSpPr>
            <p:nvPr/>
          </p:nvSpPr>
          <p:spPr bwMode="auto">
            <a:xfrm>
              <a:off x="3430588" y="2600325"/>
              <a:ext cx="17463" cy="11112"/>
            </a:xfrm>
            <a:custGeom>
              <a:avLst/>
              <a:gdLst>
                <a:gd name="T0" fmla="*/ 305 w 454"/>
                <a:gd name="T1" fmla="*/ 0 h 298"/>
                <a:gd name="T2" fmla="*/ 149 w 454"/>
                <a:gd name="T3" fmla="*/ 0 h 298"/>
                <a:gd name="T4" fmla="*/ 0 w 454"/>
                <a:gd name="T5" fmla="*/ 149 h 298"/>
                <a:gd name="T6" fmla="*/ 149 w 454"/>
                <a:gd name="T7" fmla="*/ 298 h 298"/>
                <a:gd name="T8" fmla="*/ 305 w 454"/>
                <a:gd name="T9" fmla="*/ 298 h 298"/>
                <a:gd name="T10" fmla="*/ 454 w 454"/>
                <a:gd name="T11" fmla="*/ 149 h 298"/>
                <a:gd name="T12" fmla="*/ 305 w 454"/>
                <a:gd name="T13" fmla="*/ 0 h 298"/>
                <a:gd name="T14" fmla="*/ 305 w 454"/>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4" h="298">
                  <a:moveTo>
                    <a:pt x="305" y="0"/>
                  </a:moveTo>
                  <a:lnTo>
                    <a:pt x="149" y="0"/>
                  </a:lnTo>
                  <a:cubicBezTo>
                    <a:pt x="67" y="0"/>
                    <a:pt x="0" y="67"/>
                    <a:pt x="0" y="149"/>
                  </a:cubicBezTo>
                  <a:cubicBezTo>
                    <a:pt x="0" y="231"/>
                    <a:pt x="67" y="298"/>
                    <a:pt x="149" y="298"/>
                  </a:cubicBezTo>
                  <a:lnTo>
                    <a:pt x="305" y="298"/>
                  </a:lnTo>
                  <a:cubicBezTo>
                    <a:pt x="387" y="298"/>
                    <a:pt x="454" y="231"/>
                    <a:pt x="454" y="149"/>
                  </a:cubicBezTo>
                  <a:cubicBezTo>
                    <a:pt x="454" y="67"/>
                    <a:pt x="387" y="0"/>
                    <a:pt x="305" y="0"/>
                  </a:cubicBezTo>
                  <a:close/>
                  <a:moveTo>
                    <a:pt x="305"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293">
              <a:extLst>
                <a:ext uri="{FF2B5EF4-FFF2-40B4-BE49-F238E27FC236}">
                  <a16:creationId xmlns:a16="http://schemas.microsoft.com/office/drawing/2014/main" id="{BE2C7B0D-A70B-2ACC-0D67-2A0D70C27003}"/>
                </a:ext>
              </a:extLst>
            </p:cNvPr>
            <p:cNvSpPr>
              <a:spLocks noEditPoints="1"/>
            </p:cNvSpPr>
            <p:nvPr/>
          </p:nvSpPr>
          <p:spPr bwMode="auto">
            <a:xfrm>
              <a:off x="3460750" y="2600325"/>
              <a:ext cx="17463" cy="11112"/>
            </a:xfrm>
            <a:custGeom>
              <a:avLst/>
              <a:gdLst>
                <a:gd name="T0" fmla="*/ 304 w 453"/>
                <a:gd name="T1" fmla="*/ 0 h 298"/>
                <a:gd name="T2" fmla="*/ 149 w 453"/>
                <a:gd name="T3" fmla="*/ 0 h 298"/>
                <a:gd name="T4" fmla="*/ 0 w 453"/>
                <a:gd name="T5" fmla="*/ 149 h 298"/>
                <a:gd name="T6" fmla="*/ 149 w 453"/>
                <a:gd name="T7" fmla="*/ 298 h 298"/>
                <a:gd name="T8" fmla="*/ 304 w 453"/>
                <a:gd name="T9" fmla="*/ 298 h 298"/>
                <a:gd name="T10" fmla="*/ 453 w 453"/>
                <a:gd name="T11" fmla="*/ 149 h 298"/>
                <a:gd name="T12" fmla="*/ 304 w 453"/>
                <a:gd name="T13" fmla="*/ 0 h 298"/>
                <a:gd name="T14" fmla="*/ 304 w 45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3" h="298">
                  <a:moveTo>
                    <a:pt x="304" y="0"/>
                  </a:moveTo>
                  <a:lnTo>
                    <a:pt x="149" y="0"/>
                  </a:lnTo>
                  <a:cubicBezTo>
                    <a:pt x="66" y="0"/>
                    <a:pt x="0" y="67"/>
                    <a:pt x="0" y="149"/>
                  </a:cubicBezTo>
                  <a:cubicBezTo>
                    <a:pt x="0" y="231"/>
                    <a:pt x="66" y="298"/>
                    <a:pt x="149" y="298"/>
                  </a:cubicBezTo>
                  <a:lnTo>
                    <a:pt x="304" y="298"/>
                  </a:lnTo>
                  <a:cubicBezTo>
                    <a:pt x="387" y="298"/>
                    <a:pt x="453" y="231"/>
                    <a:pt x="453" y="149"/>
                  </a:cubicBezTo>
                  <a:cubicBezTo>
                    <a:pt x="453" y="67"/>
                    <a:pt x="387" y="0"/>
                    <a:pt x="304" y="0"/>
                  </a:cubicBezTo>
                  <a:close/>
                  <a:moveTo>
                    <a:pt x="30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294">
              <a:extLst>
                <a:ext uri="{FF2B5EF4-FFF2-40B4-BE49-F238E27FC236}">
                  <a16:creationId xmlns:a16="http://schemas.microsoft.com/office/drawing/2014/main" id="{916069E9-C219-F719-4596-CFA3010241C2}"/>
                </a:ext>
              </a:extLst>
            </p:cNvPr>
            <p:cNvSpPr>
              <a:spLocks noEditPoints="1"/>
            </p:cNvSpPr>
            <p:nvPr/>
          </p:nvSpPr>
          <p:spPr bwMode="auto">
            <a:xfrm>
              <a:off x="3221038" y="2597150"/>
              <a:ext cx="14288" cy="14287"/>
            </a:xfrm>
            <a:custGeom>
              <a:avLst/>
              <a:gdLst>
                <a:gd name="T0" fmla="*/ 286 w 377"/>
                <a:gd name="T1" fmla="*/ 92 h 378"/>
                <a:gd name="T2" fmla="*/ 149 w 377"/>
                <a:gd name="T3" fmla="*/ 0 h 378"/>
                <a:gd name="T4" fmla="*/ 0 w 377"/>
                <a:gd name="T5" fmla="*/ 149 h 378"/>
                <a:gd name="T6" fmla="*/ 0 w 377"/>
                <a:gd name="T7" fmla="*/ 229 h 378"/>
                <a:gd name="T8" fmla="*/ 149 w 377"/>
                <a:gd name="T9" fmla="*/ 378 h 378"/>
                <a:gd name="T10" fmla="*/ 228 w 377"/>
                <a:gd name="T11" fmla="*/ 378 h 378"/>
                <a:gd name="T12" fmla="*/ 377 w 377"/>
                <a:gd name="T13" fmla="*/ 229 h 378"/>
                <a:gd name="T14" fmla="*/ 286 w 377"/>
                <a:gd name="T15" fmla="*/ 92 h 378"/>
                <a:gd name="T16" fmla="*/ 286 w 377"/>
                <a:gd name="T17" fmla="*/ 92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7" h="378">
                  <a:moveTo>
                    <a:pt x="286" y="92"/>
                  </a:moveTo>
                  <a:cubicBezTo>
                    <a:pt x="264" y="38"/>
                    <a:pt x="211" y="0"/>
                    <a:pt x="149" y="0"/>
                  </a:cubicBezTo>
                  <a:cubicBezTo>
                    <a:pt x="67" y="0"/>
                    <a:pt x="0" y="67"/>
                    <a:pt x="0" y="149"/>
                  </a:cubicBezTo>
                  <a:lnTo>
                    <a:pt x="0" y="229"/>
                  </a:lnTo>
                  <a:cubicBezTo>
                    <a:pt x="0" y="311"/>
                    <a:pt x="67" y="378"/>
                    <a:pt x="149" y="378"/>
                  </a:cubicBezTo>
                  <a:lnTo>
                    <a:pt x="228" y="378"/>
                  </a:lnTo>
                  <a:cubicBezTo>
                    <a:pt x="310" y="378"/>
                    <a:pt x="377" y="311"/>
                    <a:pt x="377" y="229"/>
                  </a:cubicBezTo>
                  <a:cubicBezTo>
                    <a:pt x="377" y="167"/>
                    <a:pt x="340" y="114"/>
                    <a:pt x="286" y="92"/>
                  </a:cubicBezTo>
                  <a:close/>
                  <a:moveTo>
                    <a:pt x="286" y="9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9" name="Freeform 295">
              <a:extLst>
                <a:ext uri="{FF2B5EF4-FFF2-40B4-BE49-F238E27FC236}">
                  <a16:creationId xmlns:a16="http://schemas.microsoft.com/office/drawing/2014/main" id="{6489795F-5B19-202A-4260-41E8819DF85A}"/>
                </a:ext>
              </a:extLst>
            </p:cNvPr>
            <p:cNvSpPr>
              <a:spLocks noEditPoints="1"/>
            </p:cNvSpPr>
            <p:nvPr/>
          </p:nvSpPr>
          <p:spPr bwMode="auto">
            <a:xfrm>
              <a:off x="3221038" y="2505075"/>
              <a:ext cx="12700" cy="17462"/>
            </a:xfrm>
            <a:custGeom>
              <a:avLst/>
              <a:gdLst>
                <a:gd name="T0" fmla="*/ 149 w 298"/>
                <a:gd name="T1" fmla="*/ 0 h 456"/>
                <a:gd name="T2" fmla="*/ 0 w 298"/>
                <a:gd name="T3" fmla="*/ 148 h 456"/>
                <a:gd name="T4" fmla="*/ 0 w 298"/>
                <a:gd name="T5" fmla="*/ 307 h 456"/>
                <a:gd name="T6" fmla="*/ 149 w 298"/>
                <a:gd name="T7" fmla="*/ 456 h 456"/>
                <a:gd name="T8" fmla="*/ 298 w 298"/>
                <a:gd name="T9" fmla="*/ 307 h 456"/>
                <a:gd name="T10" fmla="*/ 298 w 298"/>
                <a:gd name="T11" fmla="*/ 148 h 456"/>
                <a:gd name="T12" fmla="*/ 149 w 298"/>
                <a:gd name="T13" fmla="*/ 0 h 456"/>
                <a:gd name="T14" fmla="*/ 149 w 298"/>
                <a:gd name="T15" fmla="*/ 0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6">
                  <a:moveTo>
                    <a:pt x="149" y="0"/>
                  </a:moveTo>
                  <a:cubicBezTo>
                    <a:pt x="67" y="0"/>
                    <a:pt x="0" y="66"/>
                    <a:pt x="0" y="148"/>
                  </a:cubicBezTo>
                  <a:lnTo>
                    <a:pt x="0" y="307"/>
                  </a:lnTo>
                  <a:cubicBezTo>
                    <a:pt x="0" y="389"/>
                    <a:pt x="67" y="456"/>
                    <a:pt x="149" y="456"/>
                  </a:cubicBezTo>
                  <a:cubicBezTo>
                    <a:pt x="231" y="456"/>
                    <a:pt x="298" y="389"/>
                    <a:pt x="298" y="307"/>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0" name="Freeform 296">
              <a:extLst>
                <a:ext uri="{FF2B5EF4-FFF2-40B4-BE49-F238E27FC236}">
                  <a16:creationId xmlns:a16="http://schemas.microsoft.com/office/drawing/2014/main" id="{2483DADA-75CB-3590-124E-FAFED8DFB6CA}"/>
                </a:ext>
              </a:extLst>
            </p:cNvPr>
            <p:cNvSpPr>
              <a:spLocks noEditPoints="1"/>
            </p:cNvSpPr>
            <p:nvPr/>
          </p:nvSpPr>
          <p:spPr bwMode="auto">
            <a:xfrm>
              <a:off x="3221038" y="2566988"/>
              <a:ext cx="12700" cy="17462"/>
            </a:xfrm>
            <a:custGeom>
              <a:avLst/>
              <a:gdLst>
                <a:gd name="T0" fmla="*/ 149 w 298"/>
                <a:gd name="T1" fmla="*/ 0 h 457"/>
                <a:gd name="T2" fmla="*/ 0 w 298"/>
                <a:gd name="T3" fmla="*/ 149 h 457"/>
                <a:gd name="T4" fmla="*/ 0 w 298"/>
                <a:gd name="T5" fmla="*/ 308 h 457"/>
                <a:gd name="T6" fmla="*/ 149 w 298"/>
                <a:gd name="T7" fmla="*/ 457 h 457"/>
                <a:gd name="T8" fmla="*/ 298 w 298"/>
                <a:gd name="T9" fmla="*/ 308 h 457"/>
                <a:gd name="T10" fmla="*/ 298 w 298"/>
                <a:gd name="T11" fmla="*/ 149 h 457"/>
                <a:gd name="T12" fmla="*/ 149 w 298"/>
                <a:gd name="T13" fmla="*/ 0 h 457"/>
                <a:gd name="T14" fmla="*/ 149 w 298"/>
                <a:gd name="T15" fmla="*/ 0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7">
                  <a:moveTo>
                    <a:pt x="149" y="0"/>
                  </a:moveTo>
                  <a:cubicBezTo>
                    <a:pt x="67" y="0"/>
                    <a:pt x="0" y="67"/>
                    <a:pt x="0" y="149"/>
                  </a:cubicBezTo>
                  <a:lnTo>
                    <a:pt x="0" y="308"/>
                  </a:lnTo>
                  <a:cubicBezTo>
                    <a:pt x="0" y="390"/>
                    <a:pt x="67" y="457"/>
                    <a:pt x="149" y="457"/>
                  </a:cubicBezTo>
                  <a:cubicBezTo>
                    <a:pt x="231" y="457"/>
                    <a:pt x="298" y="390"/>
                    <a:pt x="298" y="308"/>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1" name="Freeform 297">
              <a:extLst>
                <a:ext uri="{FF2B5EF4-FFF2-40B4-BE49-F238E27FC236}">
                  <a16:creationId xmlns:a16="http://schemas.microsoft.com/office/drawing/2014/main" id="{72F112E7-921D-D1EE-C919-824C0C652511}"/>
                </a:ext>
              </a:extLst>
            </p:cNvPr>
            <p:cNvSpPr>
              <a:spLocks noEditPoints="1"/>
            </p:cNvSpPr>
            <p:nvPr/>
          </p:nvSpPr>
          <p:spPr bwMode="auto">
            <a:xfrm>
              <a:off x="3221038" y="2535238"/>
              <a:ext cx="12700" cy="17462"/>
            </a:xfrm>
            <a:custGeom>
              <a:avLst/>
              <a:gdLst>
                <a:gd name="T0" fmla="*/ 149 w 298"/>
                <a:gd name="T1" fmla="*/ 0 h 456"/>
                <a:gd name="T2" fmla="*/ 0 w 298"/>
                <a:gd name="T3" fmla="*/ 148 h 456"/>
                <a:gd name="T4" fmla="*/ 0 w 298"/>
                <a:gd name="T5" fmla="*/ 307 h 456"/>
                <a:gd name="T6" fmla="*/ 149 w 298"/>
                <a:gd name="T7" fmla="*/ 456 h 456"/>
                <a:gd name="T8" fmla="*/ 298 w 298"/>
                <a:gd name="T9" fmla="*/ 307 h 456"/>
                <a:gd name="T10" fmla="*/ 298 w 298"/>
                <a:gd name="T11" fmla="*/ 148 h 456"/>
                <a:gd name="T12" fmla="*/ 149 w 298"/>
                <a:gd name="T13" fmla="*/ 0 h 456"/>
                <a:gd name="T14" fmla="*/ 149 w 298"/>
                <a:gd name="T15" fmla="*/ 0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6">
                  <a:moveTo>
                    <a:pt x="149" y="0"/>
                  </a:moveTo>
                  <a:cubicBezTo>
                    <a:pt x="67" y="0"/>
                    <a:pt x="0" y="66"/>
                    <a:pt x="0" y="148"/>
                  </a:cubicBezTo>
                  <a:lnTo>
                    <a:pt x="0" y="307"/>
                  </a:lnTo>
                  <a:cubicBezTo>
                    <a:pt x="0" y="389"/>
                    <a:pt x="67" y="456"/>
                    <a:pt x="149" y="456"/>
                  </a:cubicBezTo>
                  <a:cubicBezTo>
                    <a:pt x="231" y="456"/>
                    <a:pt x="298" y="389"/>
                    <a:pt x="298" y="307"/>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2" name="Freeform 298">
              <a:extLst>
                <a:ext uri="{FF2B5EF4-FFF2-40B4-BE49-F238E27FC236}">
                  <a16:creationId xmlns:a16="http://schemas.microsoft.com/office/drawing/2014/main" id="{1FB88FCA-F992-B8D9-1230-28545F3A2FF3}"/>
                </a:ext>
              </a:extLst>
            </p:cNvPr>
            <p:cNvSpPr>
              <a:spLocks noEditPoints="1"/>
            </p:cNvSpPr>
            <p:nvPr/>
          </p:nvSpPr>
          <p:spPr bwMode="auto">
            <a:xfrm>
              <a:off x="3221038" y="2476500"/>
              <a:ext cx="12700" cy="15875"/>
            </a:xfrm>
            <a:custGeom>
              <a:avLst/>
              <a:gdLst>
                <a:gd name="T0" fmla="*/ 149 w 298"/>
                <a:gd name="T1" fmla="*/ 0 h 377"/>
                <a:gd name="T2" fmla="*/ 0 w 298"/>
                <a:gd name="T3" fmla="*/ 149 h 377"/>
                <a:gd name="T4" fmla="*/ 0 w 298"/>
                <a:gd name="T5" fmla="*/ 228 h 377"/>
                <a:gd name="T6" fmla="*/ 149 w 298"/>
                <a:gd name="T7" fmla="*/ 377 h 377"/>
                <a:gd name="T8" fmla="*/ 298 w 298"/>
                <a:gd name="T9" fmla="*/ 228 h 377"/>
                <a:gd name="T10" fmla="*/ 298 w 298"/>
                <a:gd name="T11" fmla="*/ 149 h 377"/>
                <a:gd name="T12" fmla="*/ 149 w 298"/>
                <a:gd name="T13" fmla="*/ 0 h 377"/>
                <a:gd name="T14" fmla="*/ 149 w 298"/>
                <a:gd name="T15" fmla="*/ 0 h 3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377">
                  <a:moveTo>
                    <a:pt x="149" y="0"/>
                  </a:moveTo>
                  <a:cubicBezTo>
                    <a:pt x="67" y="0"/>
                    <a:pt x="0" y="67"/>
                    <a:pt x="0" y="149"/>
                  </a:cubicBezTo>
                  <a:lnTo>
                    <a:pt x="0" y="228"/>
                  </a:lnTo>
                  <a:cubicBezTo>
                    <a:pt x="0" y="310"/>
                    <a:pt x="67" y="377"/>
                    <a:pt x="149" y="377"/>
                  </a:cubicBezTo>
                  <a:cubicBezTo>
                    <a:pt x="231" y="377"/>
                    <a:pt x="298" y="310"/>
                    <a:pt x="298" y="228"/>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3" name="Freeform 299">
              <a:extLst>
                <a:ext uri="{FF2B5EF4-FFF2-40B4-BE49-F238E27FC236}">
                  <a16:creationId xmlns:a16="http://schemas.microsoft.com/office/drawing/2014/main" id="{B0406053-E942-877E-0253-021C7C88CCE1}"/>
                </a:ext>
              </a:extLst>
            </p:cNvPr>
            <p:cNvSpPr>
              <a:spLocks noEditPoints="1"/>
            </p:cNvSpPr>
            <p:nvPr/>
          </p:nvSpPr>
          <p:spPr bwMode="auto">
            <a:xfrm>
              <a:off x="3197225" y="2273300"/>
              <a:ext cx="393700" cy="363537"/>
            </a:xfrm>
            <a:custGeom>
              <a:avLst/>
              <a:gdLst>
                <a:gd name="T0" fmla="*/ 6491 w 10143"/>
                <a:gd name="T1" fmla="*/ 1588 h 9349"/>
                <a:gd name="T2" fmla="*/ 5706 w 10143"/>
                <a:gd name="T3" fmla="*/ 0 h 9349"/>
                <a:gd name="T4" fmla="*/ 3652 w 10143"/>
                <a:gd name="T5" fmla="*/ 784 h 9349"/>
                <a:gd name="T6" fmla="*/ 149 w 10143"/>
                <a:gd name="T7" fmla="*/ 1588 h 9349"/>
                <a:gd name="T8" fmla="*/ 0 w 10143"/>
                <a:gd name="T9" fmla="*/ 9200 h 9349"/>
                <a:gd name="T10" fmla="*/ 9994 w 10143"/>
                <a:gd name="T11" fmla="*/ 9349 h 9349"/>
                <a:gd name="T12" fmla="*/ 10143 w 10143"/>
                <a:gd name="T13" fmla="*/ 1737 h 9349"/>
                <a:gd name="T14" fmla="*/ 3950 w 10143"/>
                <a:gd name="T15" fmla="*/ 784 h 9349"/>
                <a:gd name="T16" fmla="*/ 5706 w 10143"/>
                <a:gd name="T17" fmla="*/ 297 h 9349"/>
                <a:gd name="T18" fmla="*/ 6193 w 10143"/>
                <a:gd name="T19" fmla="*/ 1588 h 9349"/>
                <a:gd name="T20" fmla="*/ 3950 w 10143"/>
                <a:gd name="T21" fmla="*/ 784 h 9349"/>
                <a:gd name="T22" fmla="*/ 8724 w 10143"/>
                <a:gd name="T23" fmla="*/ 4764 h 9349"/>
                <a:gd name="T24" fmla="*/ 7787 w 10143"/>
                <a:gd name="T25" fmla="*/ 4912 h 9349"/>
                <a:gd name="T26" fmla="*/ 8724 w 10143"/>
                <a:gd name="T27" fmla="*/ 5061 h 9349"/>
                <a:gd name="T28" fmla="*/ 9845 w 10143"/>
                <a:gd name="T29" fmla="*/ 9051 h 9349"/>
                <a:gd name="T30" fmla="*/ 298 w 10143"/>
                <a:gd name="T31" fmla="*/ 4510 h 9349"/>
                <a:gd name="T32" fmla="*/ 4287 w 10143"/>
                <a:gd name="T33" fmla="*/ 5061 h 9349"/>
                <a:gd name="T34" fmla="*/ 4754 w 10143"/>
                <a:gd name="T35" fmla="*/ 6014 h 9349"/>
                <a:gd name="T36" fmla="*/ 5855 w 10143"/>
                <a:gd name="T37" fmla="*/ 5548 h 9349"/>
                <a:gd name="T38" fmla="*/ 7222 w 10143"/>
                <a:gd name="T39" fmla="*/ 5061 h 9349"/>
                <a:gd name="T40" fmla="*/ 7222 w 10143"/>
                <a:gd name="T41" fmla="*/ 4764 h 9349"/>
                <a:gd name="T42" fmla="*/ 298 w 10143"/>
                <a:gd name="T43" fmla="*/ 3642 h 9349"/>
                <a:gd name="T44" fmla="*/ 635 w 10143"/>
                <a:gd name="T45" fmla="*/ 1885 h 9349"/>
                <a:gd name="T46" fmla="*/ 635 w 10143"/>
                <a:gd name="T47" fmla="*/ 1975 h 9349"/>
                <a:gd name="T48" fmla="*/ 933 w 10143"/>
                <a:gd name="T49" fmla="*/ 1975 h 9349"/>
                <a:gd name="T50" fmla="*/ 932 w 10143"/>
                <a:gd name="T51" fmla="*/ 1885 h 9349"/>
                <a:gd name="T52" fmla="*/ 9210 w 10143"/>
                <a:gd name="T53" fmla="*/ 1895 h 9349"/>
                <a:gd name="T54" fmla="*/ 9359 w 10143"/>
                <a:gd name="T55" fmla="*/ 2124 h 9349"/>
                <a:gd name="T56" fmla="*/ 9508 w 10143"/>
                <a:gd name="T57" fmla="*/ 1895 h 9349"/>
                <a:gd name="T58" fmla="*/ 9845 w 10143"/>
                <a:gd name="T59" fmla="*/ 1885 h 9349"/>
                <a:gd name="T60" fmla="*/ 4585 w 10143"/>
                <a:gd name="T61" fmla="*/ 5548 h 9349"/>
                <a:gd name="T62" fmla="*/ 5558 w 10143"/>
                <a:gd name="T63" fmla="*/ 5061 h 9349"/>
                <a:gd name="T64" fmla="*/ 5389 w 10143"/>
                <a:gd name="T65" fmla="*/ 5716 h 9349"/>
                <a:gd name="T66" fmla="*/ 4585 w 10143"/>
                <a:gd name="T67" fmla="*/ 5548 h 9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43" h="9349">
                  <a:moveTo>
                    <a:pt x="9994" y="1588"/>
                  </a:moveTo>
                  <a:lnTo>
                    <a:pt x="6491" y="1588"/>
                  </a:lnTo>
                  <a:lnTo>
                    <a:pt x="6491" y="784"/>
                  </a:lnTo>
                  <a:cubicBezTo>
                    <a:pt x="6491" y="351"/>
                    <a:pt x="6139" y="0"/>
                    <a:pt x="5706" y="0"/>
                  </a:cubicBezTo>
                  <a:lnTo>
                    <a:pt x="4436" y="0"/>
                  </a:lnTo>
                  <a:cubicBezTo>
                    <a:pt x="4004" y="0"/>
                    <a:pt x="3652" y="351"/>
                    <a:pt x="3652" y="784"/>
                  </a:cubicBezTo>
                  <a:lnTo>
                    <a:pt x="3652" y="1588"/>
                  </a:lnTo>
                  <a:lnTo>
                    <a:pt x="149" y="1588"/>
                  </a:lnTo>
                  <a:cubicBezTo>
                    <a:pt x="66" y="1588"/>
                    <a:pt x="0" y="1654"/>
                    <a:pt x="0" y="1737"/>
                  </a:cubicBezTo>
                  <a:lnTo>
                    <a:pt x="0" y="9200"/>
                  </a:lnTo>
                  <a:cubicBezTo>
                    <a:pt x="0" y="9282"/>
                    <a:pt x="66" y="9349"/>
                    <a:pt x="149" y="9349"/>
                  </a:cubicBezTo>
                  <a:lnTo>
                    <a:pt x="9994" y="9349"/>
                  </a:lnTo>
                  <a:cubicBezTo>
                    <a:pt x="10076" y="9349"/>
                    <a:pt x="10143" y="9282"/>
                    <a:pt x="10143" y="9200"/>
                  </a:cubicBezTo>
                  <a:lnTo>
                    <a:pt x="10143" y="1737"/>
                  </a:lnTo>
                  <a:cubicBezTo>
                    <a:pt x="10143" y="1654"/>
                    <a:pt x="10076" y="1588"/>
                    <a:pt x="9994" y="1588"/>
                  </a:cubicBezTo>
                  <a:close/>
                  <a:moveTo>
                    <a:pt x="3950" y="784"/>
                  </a:moveTo>
                  <a:cubicBezTo>
                    <a:pt x="3950" y="516"/>
                    <a:pt x="4168" y="297"/>
                    <a:pt x="4436" y="297"/>
                  </a:cubicBezTo>
                  <a:lnTo>
                    <a:pt x="5706" y="297"/>
                  </a:lnTo>
                  <a:cubicBezTo>
                    <a:pt x="5975" y="297"/>
                    <a:pt x="6193" y="516"/>
                    <a:pt x="6193" y="784"/>
                  </a:cubicBezTo>
                  <a:lnTo>
                    <a:pt x="6193" y="1588"/>
                  </a:lnTo>
                  <a:lnTo>
                    <a:pt x="3950" y="1588"/>
                  </a:lnTo>
                  <a:lnTo>
                    <a:pt x="3950" y="784"/>
                  </a:lnTo>
                  <a:close/>
                  <a:moveTo>
                    <a:pt x="9845" y="3642"/>
                  </a:moveTo>
                  <a:cubicBezTo>
                    <a:pt x="9845" y="4260"/>
                    <a:pt x="9342" y="4764"/>
                    <a:pt x="8724" y="4764"/>
                  </a:cubicBezTo>
                  <a:lnTo>
                    <a:pt x="7936" y="4764"/>
                  </a:lnTo>
                  <a:cubicBezTo>
                    <a:pt x="7854" y="4764"/>
                    <a:pt x="7787" y="4830"/>
                    <a:pt x="7787" y="4912"/>
                  </a:cubicBezTo>
                  <a:cubicBezTo>
                    <a:pt x="7787" y="4995"/>
                    <a:pt x="7854" y="5061"/>
                    <a:pt x="7936" y="5061"/>
                  </a:cubicBezTo>
                  <a:lnTo>
                    <a:pt x="8724" y="5061"/>
                  </a:lnTo>
                  <a:cubicBezTo>
                    <a:pt x="9179" y="5061"/>
                    <a:pt x="9585" y="4845"/>
                    <a:pt x="9845" y="4510"/>
                  </a:cubicBezTo>
                  <a:lnTo>
                    <a:pt x="9845" y="9051"/>
                  </a:lnTo>
                  <a:lnTo>
                    <a:pt x="298" y="9051"/>
                  </a:lnTo>
                  <a:lnTo>
                    <a:pt x="298" y="4510"/>
                  </a:lnTo>
                  <a:cubicBezTo>
                    <a:pt x="557" y="4845"/>
                    <a:pt x="963" y="5061"/>
                    <a:pt x="1419" y="5061"/>
                  </a:cubicBezTo>
                  <a:lnTo>
                    <a:pt x="4287" y="5061"/>
                  </a:lnTo>
                  <a:lnTo>
                    <a:pt x="4287" y="5548"/>
                  </a:lnTo>
                  <a:cubicBezTo>
                    <a:pt x="4287" y="5805"/>
                    <a:pt x="4497" y="6014"/>
                    <a:pt x="4754" y="6014"/>
                  </a:cubicBezTo>
                  <a:lnTo>
                    <a:pt x="5389" y="6014"/>
                  </a:lnTo>
                  <a:cubicBezTo>
                    <a:pt x="5646" y="6014"/>
                    <a:pt x="5855" y="5805"/>
                    <a:pt x="5855" y="5548"/>
                  </a:cubicBezTo>
                  <a:lnTo>
                    <a:pt x="5855" y="5061"/>
                  </a:lnTo>
                  <a:lnTo>
                    <a:pt x="7222" y="5061"/>
                  </a:lnTo>
                  <a:cubicBezTo>
                    <a:pt x="7304" y="5061"/>
                    <a:pt x="7371" y="4995"/>
                    <a:pt x="7371" y="4912"/>
                  </a:cubicBezTo>
                  <a:cubicBezTo>
                    <a:pt x="7371" y="4830"/>
                    <a:pt x="7304" y="4764"/>
                    <a:pt x="7222" y="4764"/>
                  </a:cubicBezTo>
                  <a:lnTo>
                    <a:pt x="1419" y="4764"/>
                  </a:lnTo>
                  <a:cubicBezTo>
                    <a:pt x="801" y="4764"/>
                    <a:pt x="298" y="4260"/>
                    <a:pt x="298" y="3642"/>
                  </a:cubicBezTo>
                  <a:lnTo>
                    <a:pt x="298" y="1885"/>
                  </a:lnTo>
                  <a:lnTo>
                    <a:pt x="635" y="1885"/>
                  </a:lnTo>
                  <a:cubicBezTo>
                    <a:pt x="635" y="1889"/>
                    <a:pt x="635" y="1892"/>
                    <a:pt x="635" y="1895"/>
                  </a:cubicBezTo>
                  <a:lnTo>
                    <a:pt x="635" y="1975"/>
                  </a:lnTo>
                  <a:cubicBezTo>
                    <a:pt x="635" y="2057"/>
                    <a:pt x="702" y="2124"/>
                    <a:pt x="784" y="2124"/>
                  </a:cubicBezTo>
                  <a:cubicBezTo>
                    <a:pt x="866" y="2124"/>
                    <a:pt x="933" y="2057"/>
                    <a:pt x="933" y="1975"/>
                  </a:cubicBezTo>
                  <a:lnTo>
                    <a:pt x="933" y="1895"/>
                  </a:lnTo>
                  <a:cubicBezTo>
                    <a:pt x="933" y="1892"/>
                    <a:pt x="932" y="1889"/>
                    <a:pt x="932" y="1885"/>
                  </a:cubicBezTo>
                  <a:lnTo>
                    <a:pt x="9210" y="1885"/>
                  </a:lnTo>
                  <a:cubicBezTo>
                    <a:pt x="9210" y="1889"/>
                    <a:pt x="9210" y="1892"/>
                    <a:pt x="9210" y="1895"/>
                  </a:cubicBezTo>
                  <a:lnTo>
                    <a:pt x="9210" y="1975"/>
                  </a:lnTo>
                  <a:cubicBezTo>
                    <a:pt x="9210" y="2057"/>
                    <a:pt x="9277" y="2124"/>
                    <a:pt x="9359" y="2124"/>
                  </a:cubicBezTo>
                  <a:cubicBezTo>
                    <a:pt x="9441" y="2124"/>
                    <a:pt x="9508" y="2057"/>
                    <a:pt x="9508" y="1975"/>
                  </a:cubicBezTo>
                  <a:lnTo>
                    <a:pt x="9508" y="1895"/>
                  </a:lnTo>
                  <a:cubicBezTo>
                    <a:pt x="9508" y="1892"/>
                    <a:pt x="9507" y="1889"/>
                    <a:pt x="9507" y="1885"/>
                  </a:cubicBezTo>
                  <a:lnTo>
                    <a:pt x="9845" y="1885"/>
                  </a:lnTo>
                  <a:lnTo>
                    <a:pt x="9845" y="3642"/>
                  </a:lnTo>
                  <a:close/>
                  <a:moveTo>
                    <a:pt x="4585" y="5548"/>
                  </a:moveTo>
                  <a:lnTo>
                    <a:pt x="4585" y="5061"/>
                  </a:lnTo>
                  <a:lnTo>
                    <a:pt x="5558" y="5061"/>
                  </a:lnTo>
                  <a:lnTo>
                    <a:pt x="5558" y="5548"/>
                  </a:lnTo>
                  <a:cubicBezTo>
                    <a:pt x="5558" y="5641"/>
                    <a:pt x="5482" y="5716"/>
                    <a:pt x="5389" y="5716"/>
                  </a:cubicBezTo>
                  <a:lnTo>
                    <a:pt x="4754" y="5716"/>
                  </a:lnTo>
                  <a:cubicBezTo>
                    <a:pt x="4661" y="5716"/>
                    <a:pt x="4585" y="5641"/>
                    <a:pt x="4585" y="5548"/>
                  </a:cubicBezTo>
                  <a:close/>
                  <a:moveTo>
                    <a:pt x="4585" y="554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4" name="Freeform 300">
              <a:extLst>
                <a:ext uri="{FF2B5EF4-FFF2-40B4-BE49-F238E27FC236}">
                  <a16:creationId xmlns:a16="http://schemas.microsoft.com/office/drawing/2014/main" id="{6049299D-861F-F487-D84B-278DD642CB1F}"/>
                </a:ext>
              </a:extLst>
            </p:cNvPr>
            <p:cNvSpPr>
              <a:spLocks noEditPoints="1"/>
            </p:cNvSpPr>
            <p:nvPr/>
          </p:nvSpPr>
          <p:spPr bwMode="auto">
            <a:xfrm>
              <a:off x="3230563" y="2427288"/>
              <a:ext cx="17463" cy="17462"/>
            </a:xfrm>
            <a:custGeom>
              <a:avLst/>
              <a:gdLst>
                <a:gd name="T0" fmla="*/ 364 w 470"/>
                <a:gd name="T1" fmla="*/ 114 h 421"/>
                <a:gd name="T2" fmla="*/ 260 w 470"/>
                <a:gd name="T3" fmla="*/ 50 h 421"/>
                <a:gd name="T4" fmla="*/ 51 w 470"/>
                <a:gd name="T5" fmla="*/ 75 h 421"/>
                <a:gd name="T6" fmla="*/ 75 w 470"/>
                <a:gd name="T7" fmla="*/ 284 h 421"/>
                <a:gd name="T8" fmla="*/ 243 w 470"/>
                <a:gd name="T9" fmla="*/ 386 h 421"/>
                <a:gd name="T10" fmla="*/ 444 w 470"/>
                <a:gd name="T11" fmla="*/ 300 h 421"/>
                <a:gd name="T12" fmla="*/ 364 w 470"/>
                <a:gd name="T13" fmla="*/ 114 h 421"/>
                <a:gd name="T14" fmla="*/ 364 w 470"/>
                <a:gd name="T15" fmla="*/ 114 h 4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0" h="421">
                  <a:moveTo>
                    <a:pt x="364" y="114"/>
                  </a:moveTo>
                  <a:cubicBezTo>
                    <a:pt x="327" y="97"/>
                    <a:pt x="292" y="76"/>
                    <a:pt x="260" y="50"/>
                  </a:cubicBezTo>
                  <a:cubicBezTo>
                    <a:pt x="195" y="0"/>
                    <a:pt x="102" y="10"/>
                    <a:pt x="51" y="75"/>
                  </a:cubicBezTo>
                  <a:cubicBezTo>
                    <a:pt x="0" y="139"/>
                    <a:pt x="10" y="233"/>
                    <a:pt x="75" y="284"/>
                  </a:cubicBezTo>
                  <a:cubicBezTo>
                    <a:pt x="127" y="325"/>
                    <a:pt x="183" y="359"/>
                    <a:pt x="243" y="386"/>
                  </a:cubicBezTo>
                  <a:cubicBezTo>
                    <a:pt x="321" y="421"/>
                    <a:pt x="415" y="380"/>
                    <a:pt x="444" y="300"/>
                  </a:cubicBezTo>
                  <a:cubicBezTo>
                    <a:pt x="470" y="228"/>
                    <a:pt x="434" y="145"/>
                    <a:pt x="364" y="114"/>
                  </a:cubicBezTo>
                  <a:close/>
                  <a:moveTo>
                    <a:pt x="364" y="11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5" name="Freeform 301">
              <a:extLst>
                <a:ext uri="{FF2B5EF4-FFF2-40B4-BE49-F238E27FC236}">
                  <a16:creationId xmlns:a16="http://schemas.microsoft.com/office/drawing/2014/main" id="{EB84542C-0769-D98B-41D1-7BEB0DE8F0C3}"/>
                </a:ext>
              </a:extLst>
            </p:cNvPr>
            <p:cNvSpPr>
              <a:spLocks noEditPoints="1"/>
            </p:cNvSpPr>
            <p:nvPr/>
          </p:nvSpPr>
          <p:spPr bwMode="auto">
            <a:xfrm>
              <a:off x="3509963" y="2433638"/>
              <a:ext cx="17463" cy="11112"/>
            </a:xfrm>
            <a:custGeom>
              <a:avLst/>
              <a:gdLst>
                <a:gd name="T0" fmla="*/ 308 w 457"/>
                <a:gd name="T1" fmla="*/ 0 h 298"/>
                <a:gd name="T2" fmla="*/ 149 w 457"/>
                <a:gd name="T3" fmla="*/ 0 h 298"/>
                <a:gd name="T4" fmla="*/ 0 w 457"/>
                <a:gd name="T5" fmla="*/ 149 h 298"/>
                <a:gd name="T6" fmla="*/ 149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9" y="0"/>
                  </a:lnTo>
                  <a:cubicBezTo>
                    <a:pt x="66" y="0"/>
                    <a:pt x="0" y="67"/>
                    <a:pt x="0" y="149"/>
                  </a:cubicBezTo>
                  <a:cubicBezTo>
                    <a:pt x="0" y="232"/>
                    <a:pt x="66" y="298"/>
                    <a:pt x="149" y="298"/>
                  </a:cubicBezTo>
                  <a:lnTo>
                    <a:pt x="308" y="298"/>
                  </a:lnTo>
                  <a:cubicBezTo>
                    <a:pt x="391" y="298"/>
                    <a:pt x="457" y="232"/>
                    <a:pt x="457" y="149"/>
                  </a:cubicBezTo>
                  <a:cubicBezTo>
                    <a:pt x="457" y="67"/>
                    <a:pt x="391"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6" name="Freeform 302">
              <a:extLst>
                <a:ext uri="{FF2B5EF4-FFF2-40B4-BE49-F238E27FC236}">
                  <a16:creationId xmlns:a16="http://schemas.microsoft.com/office/drawing/2014/main" id="{89466B2F-328B-AF84-F6CC-B6248B0E8932}"/>
                </a:ext>
              </a:extLst>
            </p:cNvPr>
            <p:cNvSpPr>
              <a:spLocks noEditPoints="1"/>
            </p:cNvSpPr>
            <p:nvPr/>
          </p:nvSpPr>
          <p:spPr bwMode="auto">
            <a:xfrm>
              <a:off x="3221038" y="2400300"/>
              <a:ext cx="12700" cy="17462"/>
            </a:xfrm>
            <a:custGeom>
              <a:avLst/>
              <a:gdLst>
                <a:gd name="T0" fmla="*/ 149 w 298"/>
                <a:gd name="T1" fmla="*/ 0 h 458"/>
                <a:gd name="T2" fmla="*/ 0 w 298"/>
                <a:gd name="T3" fmla="*/ 149 h 458"/>
                <a:gd name="T4" fmla="*/ 0 w 298"/>
                <a:gd name="T5" fmla="*/ 309 h 458"/>
                <a:gd name="T6" fmla="*/ 149 w 298"/>
                <a:gd name="T7" fmla="*/ 458 h 458"/>
                <a:gd name="T8" fmla="*/ 298 w 298"/>
                <a:gd name="T9" fmla="*/ 309 h 458"/>
                <a:gd name="T10" fmla="*/ 298 w 298"/>
                <a:gd name="T11" fmla="*/ 149 h 458"/>
                <a:gd name="T12" fmla="*/ 149 w 298"/>
                <a:gd name="T13" fmla="*/ 0 h 458"/>
                <a:gd name="T14" fmla="*/ 149 w 298"/>
                <a:gd name="T15" fmla="*/ 0 h 4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8">
                  <a:moveTo>
                    <a:pt x="149" y="0"/>
                  </a:moveTo>
                  <a:cubicBezTo>
                    <a:pt x="67" y="0"/>
                    <a:pt x="0" y="67"/>
                    <a:pt x="0" y="149"/>
                  </a:cubicBezTo>
                  <a:lnTo>
                    <a:pt x="0" y="309"/>
                  </a:lnTo>
                  <a:cubicBezTo>
                    <a:pt x="0" y="392"/>
                    <a:pt x="67" y="458"/>
                    <a:pt x="149" y="458"/>
                  </a:cubicBezTo>
                  <a:cubicBezTo>
                    <a:pt x="231" y="458"/>
                    <a:pt x="298" y="392"/>
                    <a:pt x="298" y="309"/>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7" name="Freeform 303">
              <a:extLst>
                <a:ext uri="{FF2B5EF4-FFF2-40B4-BE49-F238E27FC236}">
                  <a16:creationId xmlns:a16="http://schemas.microsoft.com/office/drawing/2014/main" id="{ABBC7C76-2E99-CEB8-7E07-8BD174AF870C}"/>
                </a:ext>
              </a:extLst>
            </p:cNvPr>
            <p:cNvSpPr>
              <a:spLocks noEditPoints="1"/>
            </p:cNvSpPr>
            <p:nvPr/>
          </p:nvSpPr>
          <p:spPr bwMode="auto">
            <a:xfrm>
              <a:off x="3221038" y="2368550"/>
              <a:ext cx="12700" cy="19050"/>
            </a:xfrm>
            <a:custGeom>
              <a:avLst/>
              <a:gdLst>
                <a:gd name="T0" fmla="*/ 149 w 298"/>
                <a:gd name="T1" fmla="*/ 0 h 458"/>
                <a:gd name="T2" fmla="*/ 0 w 298"/>
                <a:gd name="T3" fmla="*/ 149 h 458"/>
                <a:gd name="T4" fmla="*/ 0 w 298"/>
                <a:gd name="T5" fmla="*/ 309 h 458"/>
                <a:gd name="T6" fmla="*/ 149 w 298"/>
                <a:gd name="T7" fmla="*/ 458 h 458"/>
                <a:gd name="T8" fmla="*/ 298 w 298"/>
                <a:gd name="T9" fmla="*/ 309 h 458"/>
                <a:gd name="T10" fmla="*/ 298 w 298"/>
                <a:gd name="T11" fmla="*/ 149 h 458"/>
                <a:gd name="T12" fmla="*/ 149 w 298"/>
                <a:gd name="T13" fmla="*/ 0 h 458"/>
                <a:gd name="T14" fmla="*/ 149 w 298"/>
                <a:gd name="T15" fmla="*/ 0 h 4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8">
                  <a:moveTo>
                    <a:pt x="149" y="0"/>
                  </a:moveTo>
                  <a:cubicBezTo>
                    <a:pt x="67" y="0"/>
                    <a:pt x="0" y="67"/>
                    <a:pt x="0" y="149"/>
                  </a:cubicBezTo>
                  <a:lnTo>
                    <a:pt x="0" y="309"/>
                  </a:lnTo>
                  <a:cubicBezTo>
                    <a:pt x="0" y="391"/>
                    <a:pt x="67" y="458"/>
                    <a:pt x="149" y="458"/>
                  </a:cubicBezTo>
                  <a:cubicBezTo>
                    <a:pt x="231" y="458"/>
                    <a:pt x="298" y="391"/>
                    <a:pt x="298" y="309"/>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8" name="Freeform 304">
              <a:extLst>
                <a:ext uri="{FF2B5EF4-FFF2-40B4-BE49-F238E27FC236}">
                  <a16:creationId xmlns:a16="http://schemas.microsoft.com/office/drawing/2014/main" id="{AFD2826D-EBE4-837F-2FE6-032E24343FCA}"/>
                </a:ext>
              </a:extLst>
            </p:cNvPr>
            <p:cNvSpPr>
              <a:spLocks noEditPoints="1"/>
            </p:cNvSpPr>
            <p:nvPr/>
          </p:nvSpPr>
          <p:spPr bwMode="auto">
            <a:xfrm>
              <a:off x="3554413" y="2368550"/>
              <a:ext cx="12700" cy="19050"/>
            </a:xfrm>
            <a:custGeom>
              <a:avLst/>
              <a:gdLst>
                <a:gd name="T0" fmla="*/ 149 w 298"/>
                <a:gd name="T1" fmla="*/ 0 h 457"/>
                <a:gd name="T2" fmla="*/ 0 w 298"/>
                <a:gd name="T3" fmla="*/ 148 h 457"/>
                <a:gd name="T4" fmla="*/ 0 w 298"/>
                <a:gd name="T5" fmla="*/ 308 h 457"/>
                <a:gd name="T6" fmla="*/ 149 w 298"/>
                <a:gd name="T7" fmla="*/ 457 h 457"/>
                <a:gd name="T8" fmla="*/ 298 w 298"/>
                <a:gd name="T9" fmla="*/ 308 h 457"/>
                <a:gd name="T10" fmla="*/ 298 w 298"/>
                <a:gd name="T11" fmla="*/ 148 h 457"/>
                <a:gd name="T12" fmla="*/ 149 w 298"/>
                <a:gd name="T13" fmla="*/ 0 h 457"/>
                <a:gd name="T14" fmla="*/ 149 w 298"/>
                <a:gd name="T15" fmla="*/ 0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7">
                  <a:moveTo>
                    <a:pt x="149" y="0"/>
                  </a:moveTo>
                  <a:cubicBezTo>
                    <a:pt x="67" y="0"/>
                    <a:pt x="0" y="66"/>
                    <a:pt x="0" y="148"/>
                  </a:cubicBezTo>
                  <a:lnTo>
                    <a:pt x="0" y="308"/>
                  </a:lnTo>
                  <a:cubicBezTo>
                    <a:pt x="0" y="391"/>
                    <a:pt x="67" y="457"/>
                    <a:pt x="149" y="457"/>
                  </a:cubicBezTo>
                  <a:cubicBezTo>
                    <a:pt x="231" y="457"/>
                    <a:pt x="298" y="391"/>
                    <a:pt x="298" y="308"/>
                  </a:cubicBezTo>
                  <a:lnTo>
                    <a:pt x="298" y="148"/>
                  </a:lnTo>
                  <a:cubicBezTo>
                    <a:pt x="298" y="66"/>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9" name="Freeform 305">
              <a:extLst>
                <a:ext uri="{FF2B5EF4-FFF2-40B4-BE49-F238E27FC236}">
                  <a16:creationId xmlns:a16="http://schemas.microsoft.com/office/drawing/2014/main" id="{14CD8463-BE2D-D803-4285-F02386A18C5E}"/>
                </a:ext>
              </a:extLst>
            </p:cNvPr>
            <p:cNvSpPr>
              <a:spLocks noEditPoints="1"/>
            </p:cNvSpPr>
            <p:nvPr/>
          </p:nvSpPr>
          <p:spPr bwMode="auto">
            <a:xfrm>
              <a:off x="3554413" y="2400300"/>
              <a:ext cx="12700" cy="17462"/>
            </a:xfrm>
            <a:custGeom>
              <a:avLst/>
              <a:gdLst>
                <a:gd name="T0" fmla="*/ 149 w 298"/>
                <a:gd name="T1" fmla="*/ 0 h 458"/>
                <a:gd name="T2" fmla="*/ 0 w 298"/>
                <a:gd name="T3" fmla="*/ 149 h 458"/>
                <a:gd name="T4" fmla="*/ 0 w 298"/>
                <a:gd name="T5" fmla="*/ 309 h 458"/>
                <a:gd name="T6" fmla="*/ 149 w 298"/>
                <a:gd name="T7" fmla="*/ 458 h 458"/>
                <a:gd name="T8" fmla="*/ 298 w 298"/>
                <a:gd name="T9" fmla="*/ 309 h 458"/>
                <a:gd name="T10" fmla="*/ 298 w 298"/>
                <a:gd name="T11" fmla="*/ 149 h 458"/>
                <a:gd name="T12" fmla="*/ 149 w 298"/>
                <a:gd name="T13" fmla="*/ 0 h 458"/>
                <a:gd name="T14" fmla="*/ 149 w 298"/>
                <a:gd name="T15" fmla="*/ 0 h 4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8" h="458">
                  <a:moveTo>
                    <a:pt x="149" y="0"/>
                  </a:moveTo>
                  <a:cubicBezTo>
                    <a:pt x="67" y="0"/>
                    <a:pt x="0" y="67"/>
                    <a:pt x="0" y="149"/>
                  </a:cubicBezTo>
                  <a:lnTo>
                    <a:pt x="0" y="309"/>
                  </a:lnTo>
                  <a:cubicBezTo>
                    <a:pt x="0" y="391"/>
                    <a:pt x="67" y="458"/>
                    <a:pt x="149" y="458"/>
                  </a:cubicBezTo>
                  <a:cubicBezTo>
                    <a:pt x="231" y="458"/>
                    <a:pt x="298" y="391"/>
                    <a:pt x="298" y="309"/>
                  </a:cubicBezTo>
                  <a:lnTo>
                    <a:pt x="298" y="149"/>
                  </a:lnTo>
                  <a:cubicBezTo>
                    <a:pt x="298" y="67"/>
                    <a:pt x="231" y="0"/>
                    <a:pt x="149" y="0"/>
                  </a:cubicBezTo>
                  <a:close/>
                  <a:moveTo>
                    <a:pt x="14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 name="Freeform 306">
              <a:extLst>
                <a:ext uri="{FF2B5EF4-FFF2-40B4-BE49-F238E27FC236}">
                  <a16:creationId xmlns:a16="http://schemas.microsoft.com/office/drawing/2014/main" id="{DB7CEF5E-6898-030D-76D9-5D79B2BE600B}"/>
                </a:ext>
              </a:extLst>
            </p:cNvPr>
            <p:cNvSpPr>
              <a:spLocks noEditPoints="1"/>
            </p:cNvSpPr>
            <p:nvPr/>
          </p:nvSpPr>
          <p:spPr bwMode="auto">
            <a:xfrm>
              <a:off x="3540125" y="2427288"/>
              <a:ext cx="17463" cy="15875"/>
            </a:xfrm>
            <a:custGeom>
              <a:avLst/>
              <a:gdLst>
                <a:gd name="T0" fmla="*/ 411 w 462"/>
                <a:gd name="T1" fmla="*/ 75 h 399"/>
                <a:gd name="T2" fmla="*/ 202 w 462"/>
                <a:gd name="T3" fmla="*/ 51 h 399"/>
                <a:gd name="T4" fmla="*/ 97 w 462"/>
                <a:gd name="T5" fmla="*/ 114 h 399"/>
                <a:gd name="T6" fmla="*/ 11 w 462"/>
                <a:gd name="T7" fmla="*/ 275 h 399"/>
                <a:gd name="T8" fmla="*/ 158 w 462"/>
                <a:gd name="T9" fmla="*/ 399 h 399"/>
                <a:gd name="T10" fmla="*/ 219 w 462"/>
                <a:gd name="T11" fmla="*/ 386 h 399"/>
                <a:gd name="T12" fmla="*/ 387 w 462"/>
                <a:gd name="T13" fmla="*/ 284 h 399"/>
                <a:gd name="T14" fmla="*/ 411 w 462"/>
                <a:gd name="T15" fmla="*/ 75 h 399"/>
                <a:gd name="T16" fmla="*/ 411 w 462"/>
                <a:gd name="T17" fmla="*/ 7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2" h="399">
                  <a:moveTo>
                    <a:pt x="411" y="75"/>
                  </a:moveTo>
                  <a:cubicBezTo>
                    <a:pt x="360" y="10"/>
                    <a:pt x="266" y="0"/>
                    <a:pt x="202" y="51"/>
                  </a:cubicBezTo>
                  <a:cubicBezTo>
                    <a:pt x="170" y="76"/>
                    <a:pt x="135" y="98"/>
                    <a:pt x="97" y="114"/>
                  </a:cubicBezTo>
                  <a:cubicBezTo>
                    <a:pt x="36" y="142"/>
                    <a:pt x="0" y="209"/>
                    <a:pt x="11" y="275"/>
                  </a:cubicBezTo>
                  <a:cubicBezTo>
                    <a:pt x="23" y="346"/>
                    <a:pt x="86" y="399"/>
                    <a:pt x="158" y="399"/>
                  </a:cubicBezTo>
                  <a:cubicBezTo>
                    <a:pt x="179" y="399"/>
                    <a:pt x="199" y="395"/>
                    <a:pt x="219" y="386"/>
                  </a:cubicBezTo>
                  <a:cubicBezTo>
                    <a:pt x="279" y="359"/>
                    <a:pt x="336" y="325"/>
                    <a:pt x="387" y="284"/>
                  </a:cubicBezTo>
                  <a:cubicBezTo>
                    <a:pt x="451" y="233"/>
                    <a:pt x="462" y="139"/>
                    <a:pt x="411" y="75"/>
                  </a:cubicBezTo>
                  <a:close/>
                  <a:moveTo>
                    <a:pt x="411" y="7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1" name="Freeform 307">
              <a:extLst>
                <a:ext uri="{FF2B5EF4-FFF2-40B4-BE49-F238E27FC236}">
                  <a16:creationId xmlns:a16="http://schemas.microsoft.com/office/drawing/2014/main" id="{3618D928-BC08-A944-A76C-D81920FF25B2}"/>
                </a:ext>
              </a:extLst>
            </p:cNvPr>
            <p:cNvSpPr>
              <a:spLocks noEditPoints="1"/>
            </p:cNvSpPr>
            <p:nvPr/>
          </p:nvSpPr>
          <p:spPr bwMode="auto">
            <a:xfrm>
              <a:off x="3478213" y="2433638"/>
              <a:ext cx="17463" cy="11112"/>
            </a:xfrm>
            <a:custGeom>
              <a:avLst/>
              <a:gdLst>
                <a:gd name="T0" fmla="*/ 309 w 458"/>
                <a:gd name="T1" fmla="*/ 0 h 298"/>
                <a:gd name="T2" fmla="*/ 149 w 458"/>
                <a:gd name="T3" fmla="*/ 0 h 298"/>
                <a:gd name="T4" fmla="*/ 0 w 458"/>
                <a:gd name="T5" fmla="*/ 149 h 298"/>
                <a:gd name="T6" fmla="*/ 149 w 458"/>
                <a:gd name="T7" fmla="*/ 298 h 298"/>
                <a:gd name="T8" fmla="*/ 309 w 458"/>
                <a:gd name="T9" fmla="*/ 298 h 298"/>
                <a:gd name="T10" fmla="*/ 458 w 458"/>
                <a:gd name="T11" fmla="*/ 149 h 298"/>
                <a:gd name="T12" fmla="*/ 309 w 458"/>
                <a:gd name="T13" fmla="*/ 0 h 298"/>
                <a:gd name="T14" fmla="*/ 309 w 458"/>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98">
                  <a:moveTo>
                    <a:pt x="309" y="0"/>
                  </a:moveTo>
                  <a:lnTo>
                    <a:pt x="149" y="0"/>
                  </a:lnTo>
                  <a:cubicBezTo>
                    <a:pt x="67" y="0"/>
                    <a:pt x="0" y="67"/>
                    <a:pt x="0" y="149"/>
                  </a:cubicBezTo>
                  <a:cubicBezTo>
                    <a:pt x="0" y="232"/>
                    <a:pt x="67" y="298"/>
                    <a:pt x="149" y="298"/>
                  </a:cubicBezTo>
                  <a:lnTo>
                    <a:pt x="309" y="298"/>
                  </a:lnTo>
                  <a:cubicBezTo>
                    <a:pt x="391" y="298"/>
                    <a:pt x="458" y="232"/>
                    <a:pt x="458" y="149"/>
                  </a:cubicBezTo>
                  <a:cubicBezTo>
                    <a:pt x="458"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2" name="Freeform 308">
              <a:extLst>
                <a:ext uri="{FF2B5EF4-FFF2-40B4-BE49-F238E27FC236}">
                  <a16:creationId xmlns:a16="http://schemas.microsoft.com/office/drawing/2014/main" id="{3E993A6A-77F5-9A89-E134-65FC93A67273}"/>
                </a:ext>
              </a:extLst>
            </p:cNvPr>
            <p:cNvSpPr>
              <a:spLocks noEditPoints="1"/>
            </p:cNvSpPr>
            <p:nvPr/>
          </p:nvSpPr>
          <p:spPr bwMode="auto">
            <a:xfrm>
              <a:off x="3384550" y="2433638"/>
              <a:ext cx="19050" cy="11112"/>
            </a:xfrm>
            <a:custGeom>
              <a:avLst/>
              <a:gdLst>
                <a:gd name="T0" fmla="*/ 309 w 458"/>
                <a:gd name="T1" fmla="*/ 0 h 298"/>
                <a:gd name="T2" fmla="*/ 149 w 458"/>
                <a:gd name="T3" fmla="*/ 0 h 298"/>
                <a:gd name="T4" fmla="*/ 0 w 458"/>
                <a:gd name="T5" fmla="*/ 149 h 298"/>
                <a:gd name="T6" fmla="*/ 149 w 458"/>
                <a:gd name="T7" fmla="*/ 298 h 298"/>
                <a:gd name="T8" fmla="*/ 309 w 458"/>
                <a:gd name="T9" fmla="*/ 298 h 298"/>
                <a:gd name="T10" fmla="*/ 458 w 458"/>
                <a:gd name="T11" fmla="*/ 149 h 298"/>
                <a:gd name="T12" fmla="*/ 309 w 458"/>
                <a:gd name="T13" fmla="*/ 0 h 298"/>
                <a:gd name="T14" fmla="*/ 309 w 458"/>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98">
                  <a:moveTo>
                    <a:pt x="309" y="0"/>
                  </a:moveTo>
                  <a:lnTo>
                    <a:pt x="149" y="0"/>
                  </a:lnTo>
                  <a:cubicBezTo>
                    <a:pt x="67" y="0"/>
                    <a:pt x="0" y="67"/>
                    <a:pt x="0" y="149"/>
                  </a:cubicBezTo>
                  <a:cubicBezTo>
                    <a:pt x="0" y="232"/>
                    <a:pt x="67" y="298"/>
                    <a:pt x="149" y="298"/>
                  </a:cubicBezTo>
                  <a:lnTo>
                    <a:pt x="309" y="298"/>
                  </a:lnTo>
                  <a:cubicBezTo>
                    <a:pt x="391" y="298"/>
                    <a:pt x="458" y="232"/>
                    <a:pt x="458" y="149"/>
                  </a:cubicBezTo>
                  <a:cubicBezTo>
                    <a:pt x="458"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3" name="Freeform 309">
              <a:extLst>
                <a:ext uri="{FF2B5EF4-FFF2-40B4-BE49-F238E27FC236}">
                  <a16:creationId xmlns:a16="http://schemas.microsoft.com/office/drawing/2014/main" id="{4CD6997F-F7B2-31E7-02A2-22182AAE9F21}"/>
                </a:ext>
              </a:extLst>
            </p:cNvPr>
            <p:cNvSpPr>
              <a:spLocks noEditPoints="1"/>
            </p:cNvSpPr>
            <p:nvPr/>
          </p:nvSpPr>
          <p:spPr bwMode="auto">
            <a:xfrm>
              <a:off x="3416300" y="2433638"/>
              <a:ext cx="17463" cy="11112"/>
            </a:xfrm>
            <a:custGeom>
              <a:avLst/>
              <a:gdLst>
                <a:gd name="T0" fmla="*/ 309 w 457"/>
                <a:gd name="T1" fmla="*/ 0 h 298"/>
                <a:gd name="T2" fmla="*/ 149 w 457"/>
                <a:gd name="T3" fmla="*/ 0 h 298"/>
                <a:gd name="T4" fmla="*/ 0 w 457"/>
                <a:gd name="T5" fmla="*/ 149 h 298"/>
                <a:gd name="T6" fmla="*/ 149 w 457"/>
                <a:gd name="T7" fmla="*/ 298 h 298"/>
                <a:gd name="T8" fmla="*/ 309 w 457"/>
                <a:gd name="T9" fmla="*/ 298 h 298"/>
                <a:gd name="T10" fmla="*/ 457 w 457"/>
                <a:gd name="T11" fmla="*/ 149 h 298"/>
                <a:gd name="T12" fmla="*/ 309 w 457"/>
                <a:gd name="T13" fmla="*/ 0 h 298"/>
                <a:gd name="T14" fmla="*/ 309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9" y="0"/>
                  </a:moveTo>
                  <a:lnTo>
                    <a:pt x="149" y="0"/>
                  </a:lnTo>
                  <a:cubicBezTo>
                    <a:pt x="66" y="0"/>
                    <a:pt x="0" y="67"/>
                    <a:pt x="0" y="149"/>
                  </a:cubicBezTo>
                  <a:cubicBezTo>
                    <a:pt x="0" y="232"/>
                    <a:pt x="66" y="298"/>
                    <a:pt x="149" y="298"/>
                  </a:cubicBezTo>
                  <a:lnTo>
                    <a:pt x="309" y="298"/>
                  </a:lnTo>
                  <a:cubicBezTo>
                    <a:pt x="391" y="298"/>
                    <a:pt x="457" y="232"/>
                    <a:pt x="457" y="149"/>
                  </a:cubicBezTo>
                  <a:cubicBezTo>
                    <a:pt x="457"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4" name="Freeform 310">
              <a:extLst>
                <a:ext uri="{FF2B5EF4-FFF2-40B4-BE49-F238E27FC236}">
                  <a16:creationId xmlns:a16="http://schemas.microsoft.com/office/drawing/2014/main" id="{6B6DF253-3677-A85A-4710-DC56081DC18C}"/>
                </a:ext>
              </a:extLst>
            </p:cNvPr>
            <p:cNvSpPr>
              <a:spLocks noEditPoints="1"/>
            </p:cNvSpPr>
            <p:nvPr/>
          </p:nvSpPr>
          <p:spPr bwMode="auto">
            <a:xfrm>
              <a:off x="3446463" y="2433638"/>
              <a:ext cx="19050" cy="11112"/>
            </a:xfrm>
            <a:custGeom>
              <a:avLst/>
              <a:gdLst>
                <a:gd name="T0" fmla="*/ 309 w 458"/>
                <a:gd name="T1" fmla="*/ 0 h 298"/>
                <a:gd name="T2" fmla="*/ 149 w 458"/>
                <a:gd name="T3" fmla="*/ 0 h 298"/>
                <a:gd name="T4" fmla="*/ 0 w 458"/>
                <a:gd name="T5" fmla="*/ 149 h 298"/>
                <a:gd name="T6" fmla="*/ 149 w 458"/>
                <a:gd name="T7" fmla="*/ 298 h 298"/>
                <a:gd name="T8" fmla="*/ 309 w 458"/>
                <a:gd name="T9" fmla="*/ 298 h 298"/>
                <a:gd name="T10" fmla="*/ 458 w 458"/>
                <a:gd name="T11" fmla="*/ 149 h 298"/>
                <a:gd name="T12" fmla="*/ 309 w 458"/>
                <a:gd name="T13" fmla="*/ 0 h 298"/>
                <a:gd name="T14" fmla="*/ 309 w 458"/>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98">
                  <a:moveTo>
                    <a:pt x="309" y="0"/>
                  </a:moveTo>
                  <a:lnTo>
                    <a:pt x="149" y="0"/>
                  </a:lnTo>
                  <a:cubicBezTo>
                    <a:pt x="67" y="0"/>
                    <a:pt x="0" y="67"/>
                    <a:pt x="0" y="149"/>
                  </a:cubicBezTo>
                  <a:cubicBezTo>
                    <a:pt x="0" y="232"/>
                    <a:pt x="67" y="298"/>
                    <a:pt x="149" y="298"/>
                  </a:cubicBezTo>
                  <a:lnTo>
                    <a:pt x="309" y="298"/>
                  </a:lnTo>
                  <a:cubicBezTo>
                    <a:pt x="392" y="298"/>
                    <a:pt x="458" y="232"/>
                    <a:pt x="458" y="149"/>
                  </a:cubicBezTo>
                  <a:cubicBezTo>
                    <a:pt x="458"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5" name="Freeform 311">
              <a:extLst>
                <a:ext uri="{FF2B5EF4-FFF2-40B4-BE49-F238E27FC236}">
                  <a16:creationId xmlns:a16="http://schemas.microsoft.com/office/drawing/2014/main" id="{49FD4A3F-6C42-003E-BEF4-385AD55DFCDF}"/>
                </a:ext>
              </a:extLst>
            </p:cNvPr>
            <p:cNvSpPr>
              <a:spLocks noEditPoints="1"/>
            </p:cNvSpPr>
            <p:nvPr/>
          </p:nvSpPr>
          <p:spPr bwMode="auto">
            <a:xfrm>
              <a:off x="3260725" y="2433638"/>
              <a:ext cx="17463" cy="11112"/>
            </a:xfrm>
            <a:custGeom>
              <a:avLst/>
              <a:gdLst>
                <a:gd name="T0" fmla="*/ 309 w 457"/>
                <a:gd name="T1" fmla="*/ 0 h 298"/>
                <a:gd name="T2" fmla="*/ 149 w 457"/>
                <a:gd name="T3" fmla="*/ 0 h 298"/>
                <a:gd name="T4" fmla="*/ 0 w 457"/>
                <a:gd name="T5" fmla="*/ 149 h 298"/>
                <a:gd name="T6" fmla="*/ 149 w 457"/>
                <a:gd name="T7" fmla="*/ 298 h 298"/>
                <a:gd name="T8" fmla="*/ 309 w 457"/>
                <a:gd name="T9" fmla="*/ 298 h 298"/>
                <a:gd name="T10" fmla="*/ 457 w 457"/>
                <a:gd name="T11" fmla="*/ 149 h 298"/>
                <a:gd name="T12" fmla="*/ 309 w 457"/>
                <a:gd name="T13" fmla="*/ 0 h 298"/>
                <a:gd name="T14" fmla="*/ 309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9" y="0"/>
                  </a:moveTo>
                  <a:lnTo>
                    <a:pt x="149" y="0"/>
                  </a:lnTo>
                  <a:cubicBezTo>
                    <a:pt x="66" y="0"/>
                    <a:pt x="0" y="67"/>
                    <a:pt x="0" y="149"/>
                  </a:cubicBezTo>
                  <a:cubicBezTo>
                    <a:pt x="0" y="232"/>
                    <a:pt x="66" y="298"/>
                    <a:pt x="149" y="298"/>
                  </a:cubicBezTo>
                  <a:lnTo>
                    <a:pt x="309" y="298"/>
                  </a:lnTo>
                  <a:cubicBezTo>
                    <a:pt x="391" y="298"/>
                    <a:pt x="457" y="232"/>
                    <a:pt x="457" y="149"/>
                  </a:cubicBezTo>
                  <a:cubicBezTo>
                    <a:pt x="457"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6" name="Freeform 312">
              <a:extLst>
                <a:ext uri="{FF2B5EF4-FFF2-40B4-BE49-F238E27FC236}">
                  <a16:creationId xmlns:a16="http://schemas.microsoft.com/office/drawing/2014/main" id="{DB423AED-1E18-7964-4FD9-06BBA03EAA00}"/>
                </a:ext>
              </a:extLst>
            </p:cNvPr>
            <p:cNvSpPr>
              <a:spLocks noEditPoints="1"/>
            </p:cNvSpPr>
            <p:nvPr/>
          </p:nvSpPr>
          <p:spPr bwMode="auto">
            <a:xfrm>
              <a:off x="3292475" y="2433638"/>
              <a:ext cx="17463" cy="11112"/>
            </a:xfrm>
            <a:custGeom>
              <a:avLst/>
              <a:gdLst>
                <a:gd name="T0" fmla="*/ 309 w 458"/>
                <a:gd name="T1" fmla="*/ 0 h 298"/>
                <a:gd name="T2" fmla="*/ 149 w 458"/>
                <a:gd name="T3" fmla="*/ 0 h 298"/>
                <a:gd name="T4" fmla="*/ 0 w 458"/>
                <a:gd name="T5" fmla="*/ 149 h 298"/>
                <a:gd name="T6" fmla="*/ 149 w 458"/>
                <a:gd name="T7" fmla="*/ 298 h 298"/>
                <a:gd name="T8" fmla="*/ 309 w 458"/>
                <a:gd name="T9" fmla="*/ 298 h 298"/>
                <a:gd name="T10" fmla="*/ 458 w 458"/>
                <a:gd name="T11" fmla="*/ 149 h 298"/>
                <a:gd name="T12" fmla="*/ 309 w 458"/>
                <a:gd name="T13" fmla="*/ 0 h 298"/>
                <a:gd name="T14" fmla="*/ 309 w 458"/>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98">
                  <a:moveTo>
                    <a:pt x="309" y="0"/>
                  </a:moveTo>
                  <a:lnTo>
                    <a:pt x="149" y="0"/>
                  </a:lnTo>
                  <a:cubicBezTo>
                    <a:pt x="67" y="0"/>
                    <a:pt x="0" y="67"/>
                    <a:pt x="0" y="149"/>
                  </a:cubicBezTo>
                  <a:cubicBezTo>
                    <a:pt x="0" y="232"/>
                    <a:pt x="67" y="298"/>
                    <a:pt x="149" y="298"/>
                  </a:cubicBezTo>
                  <a:lnTo>
                    <a:pt x="309" y="298"/>
                  </a:lnTo>
                  <a:cubicBezTo>
                    <a:pt x="391" y="298"/>
                    <a:pt x="458" y="232"/>
                    <a:pt x="458" y="149"/>
                  </a:cubicBezTo>
                  <a:cubicBezTo>
                    <a:pt x="458"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7" name="Freeform 313">
              <a:extLst>
                <a:ext uri="{FF2B5EF4-FFF2-40B4-BE49-F238E27FC236}">
                  <a16:creationId xmlns:a16="http://schemas.microsoft.com/office/drawing/2014/main" id="{80A5B014-74BB-10BB-D4FA-F200B3C2FE0C}"/>
                </a:ext>
              </a:extLst>
            </p:cNvPr>
            <p:cNvSpPr>
              <a:spLocks noEditPoints="1"/>
            </p:cNvSpPr>
            <p:nvPr/>
          </p:nvSpPr>
          <p:spPr bwMode="auto">
            <a:xfrm>
              <a:off x="3354388" y="2433638"/>
              <a:ext cx="17463" cy="11112"/>
            </a:xfrm>
            <a:custGeom>
              <a:avLst/>
              <a:gdLst>
                <a:gd name="T0" fmla="*/ 308 w 457"/>
                <a:gd name="T1" fmla="*/ 0 h 298"/>
                <a:gd name="T2" fmla="*/ 148 w 457"/>
                <a:gd name="T3" fmla="*/ 0 h 298"/>
                <a:gd name="T4" fmla="*/ 0 w 457"/>
                <a:gd name="T5" fmla="*/ 149 h 298"/>
                <a:gd name="T6" fmla="*/ 148 w 457"/>
                <a:gd name="T7" fmla="*/ 298 h 298"/>
                <a:gd name="T8" fmla="*/ 308 w 457"/>
                <a:gd name="T9" fmla="*/ 298 h 298"/>
                <a:gd name="T10" fmla="*/ 457 w 457"/>
                <a:gd name="T11" fmla="*/ 149 h 298"/>
                <a:gd name="T12" fmla="*/ 308 w 457"/>
                <a:gd name="T13" fmla="*/ 0 h 298"/>
                <a:gd name="T14" fmla="*/ 308 w 457"/>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7" h="298">
                  <a:moveTo>
                    <a:pt x="308" y="0"/>
                  </a:moveTo>
                  <a:lnTo>
                    <a:pt x="148" y="0"/>
                  </a:lnTo>
                  <a:cubicBezTo>
                    <a:pt x="66" y="0"/>
                    <a:pt x="0" y="67"/>
                    <a:pt x="0" y="149"/>
                  </a:cubicBezTo>
                  <a:cubicBezTo>
                    <a:pt x="0" y="232"/>
                    <a:pt x="66" y="298"/>
                    <a:pt x="148" y="298"/>
                  </a:cubicBezTo>
                  <a:lnTo>
                    <a:pt x="308" y="298"/>
                  </a:lnTo>
                  <a:cubicBezTo>
                    <a:pt x="391" y="298"/>
                    <a:pt x="457" y="232"/>
                    <a:pt x="457" y="149"/>
                  </a:cubicBezTo>
                  <a:cubicBezTo>
                    <a:pt x="457" y="67"/>
                    <a:pt x="391" y="0"/>
                    <a:pt x="308" y="0"/>
                  </a:cubicBezTo>
                  <a:close/>
                  <a:moveTo>
                    <a:pt x="308"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8" name="Freeform 314">
              <a:extLst>
                <a:ext uri="{FF2B5EF4-FFF2-40B4-BE49-F238E27FC236}">
                  <a16:creationId xmlns:a16="http://schemas.microsoft.com/office/drawing/2014/main" id="{BBDE6E87-3165-AAFD-6F39-272FCB058908}"/>
                </a:ext>
              </a:extLst>
            </p:cNvPr>
            <p:cNvSpPr>
              <a:spLocks noEditPoints="1"/>
            </p:cNvSpPr>
            <p:nvPr/>
          </p:nvSpPr>
          <p:spPr bwMode="auto">
            <a:xfrm>
              <a:off x="3322638" y="2433638"/>
              <a:ext cx="17463" cy="11112"/>
            </a:xfrm>
            <a:custGeom>
              <a:avLst/>
              <a:gdLst>
                <a:gd name="T0" fmla="*/ 309 w 458"/>
                <a:gd name="T1" fmla="*/ 0 h 298"/>
                <a:gd name="T2" fmla="*/ 149 w 458"/>
                <a:gd name="T3" fmla="*/ 0 h 298"/>
                <a:gd name="T4" fmla="*/ 0 w 458"/>
                <a:gd name="T5" fmla="*/ 149 h 298"/>
                <a:gd name="T6" fmla="*/ 149 w 458"/>
                <a:gd name="T7" fmla="*/ 298 h 298"/>
                <a:gd name="T8" fmla="*/ 309 w 458"/>
                <a:gd name="T9" fmla="*/ 298 h 298"/>
                <a:gd name="T10" fmla="*/ 458 w 458"/>
                <a:gd name="T11" fmla="*/ 149 h 298"/>
                <a:gd name="T12" fmla="*/ 309 w 458"/>
                <a:gd name="T13" fmla="*/ 0 h 298"/>
                <a:gd name="T14" fmla="*/ 309 w 458"/>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298">
                  <a:moveTo>
                    <a:pt x="309" y="0"/>
                  </a:moveTo>
                  <a:lnTo>
                    <a:pt x="149" y="0"/>
                  </a:lnTo>
                  <a:cubicBezTo>
                    <a:pt x="67" y="0"/>
                    <a:pt x="0" y="67"/>
                    <a:pt x="0" y="149"/>
                  </a:cubicBezTo>
                  <a:cubicBezTo>
                    <a:pt x="0" y="232"/>
                    <a:pt x="67" y="298"/>
                    <a:pt x="149" y="298"/>
                  </a:cubicBezTo>
                  <a:lnTo>
                    <a:pt x="309" y="298"/>
                  </a:lnTo>
                  <a:cubicBezTo>
                    <a:pt x="391" y="298"/>
                    <a:pt x="458" y="232"/>
                    <a:pt x="458" y="149"/>
                  </a:cubicBezTo>
                  <a:cubicBezTo>
                    <a:pt x="458" y="67"/>
                    <a:pt x="391" y="0"/>
                    <a:pt x="309" y="0"/>
                  </a:cubicBezTo>
                  <a:close/>
                  <a:moveTo>
                    <a:pt x="309"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9" name="Freeform 315">
              <a:extLst>
                <a:ext uri="{FF2B5EF4-FFF2-40B4-BE49-F238E27FC236}">
                  <a16:creationId xmlns:a16="http://schemas.microsoft.com/office/drawing/2014/main" id="{23BD3CFE-F7F5-B849-B428-5F977555C1A7}"/>
                </a:ext>
              </a:extLst>
            </p:cNvPr>
            <p:cNvSpPr>
              <a:spLocks noEditPoints="1"/>
            </p:cNvSpPr>
            <p:nvPr/>
          </p:nvSpPr>
          <p:spPr bwMode="auto">
            <a:xfrm>
              <a:off x="3387725" y="2476500"/>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2" y="298"/>
                    <a:pt x="149" y="298"/>
                  </a:cubicBezTo>
                  <a:cubicBezTo>
                    <a:pt x="67" y="298"/>
                    <a:pt x="0" y="231"/>
                    <a:pt x="0" y="149"/>
                  </a:cubicBezTo>
                  <a:cubicBezTo>
                    <a:pt x="0" y="67"/>
                    <a:pt x="67" y="0"/>
                    <a:pt x="149" y="0"/>
                  </a:cubicBezTo>
                  <a:cubicBezTo>
                    <a:pt x="232"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7" name="Grupo 416">
            <a:extLst>
              <a:ext uri="{FF2B5EF4-FFF2-40B4-BE49-F238E27FC236}">
                <a16:creationId xmlns:a16="http://schemas.microsoft.com/office/drawing/2014/main" id="{9172B2A0-F25C-1B5B-E7E5-D79433EB0609}"/>
              </a:ext>
            </a:extLst>
          </p:cNvPr>
          <p:cNvGrpSpPr/>
          <p:nvPr/>
        </p:nvGrpSpPr>
        <p:grpSpPr>
          <a:xfrm>
            <a:off x="2503488" y="2257425"/>
            <a:ext cx="204788" cy="393700"/>
            <a:chOff x="2503488" y="2257425"/>
            <a:chExt cx="204788" cy="393700"/>
          </a:xfrm>
          <a:solidFill>
            <a:schemeClr val="tx1"/>
          </a:solidFill>
        </p:grpSpPr>
        <p:sp>
          <p:nvSpPr>
            <p:cNvPr id="120" name="Freeform 316">
              <a:extLst>
                <a:ext uri="{FF2B5EF4-FFF2-40B4-BE49-F238E27FC236}">
                  <a16:creationId xmlns:a16="http://schemas.microsoft.com/office/drawing/2014/main" id="{9FABB904-27ED-2387-CD98-3EF6AB6436EE}"/>
                </a:ext>
              </a:extLst>
            </p:cNvPr>
            <p:cNvSpPr>
              <a:spLocks noEditPoints="1"/>
            </p:cNvSpPr>
            <p:nvPr/>
          </p:nvSpPr>
          <p:spPr bwMode="auto">
            <a:xfrm>
              <a:off x="2503488" y="2257425"/>
              <a:ext cx="204788" cy="393700"/>
            </a:xfrm>
            <a:custGeom>
              <a:avLst/>
              <a:gdLst>
                <a:gd name="T0" fmla="*/ 5187 w 5285"/>
                <a:gd name="T1" fmla="*/ 8906 h 10143"/>
                <a:gd name="T2" fmla="*/ 4162 w 5285"/>
                <a:gd name="T3" fmla="*/ 7197 h 10143"/>
                <a:gd name="T4" fmla="*/ 4956 w 5285"/>
                <a:gd name="T5" fmla="*/ 6342 h 10143"/>
                <a:gd name="T6" fmla="*/ 3160 w 5285"/>
                <a:gd name="T7" fmla="*/ 3283 h 10143"/>
                <a:gd name="T8" fmla="*/ 4946 w 5285"/>
                <a:gd name="T9" fmla="*/ 3539 h 10143"/>
                <a:gd name="T10" fmla="*/ 5230 w 5285"/>
                <a:gd name="T11" fmla="*/ 2584 h 10143"/>
                <a:gd name="T12" fmla="*/ 3378 w 5285"/>
                <a:gd name="T13" fmla="*/ 794 h 10143"/>
                <a:gd name="T14" fmla="*/ 3051 w 5285"/>
                <a:gd name="T15" fmla="*/ 149 h 10143"/>
                <a:gd name="T16" fmla="*/ 2584 w 5285"/>
                <a:gd name="T17" fmla="*/ 0 h 10143"/>
                <a:gd name="T18" fmla="*/ 1865 w 5285"/>
                <a:gd name="T19" fmla="*/ 810 h 10143"/>
                <a:gd name="T20" fmla="*/ 103 w 5285"/>
                <a:gd name="T21" fmla="*/ 4706 h 10143"/>
                <a:gd name="T22" fmla="*/ 425 w 5285"/>
                <a:gd name="T23" fmla="*/ 6456 h 10143"/>
                <a:gd name="T24" fmla="*/ 1324 w 5285"/>
                <a:gd name="T25" fmla="*/ 7771 h 10143"/>
                <a:gd name="T26" fmla="*/ 300 w 5285"/>
                <a:gd name="T27" fmla="*/ 8906 h 10143"/>
                <a:gd name="T28" fmla="*/ 213 w 5285"/>
                <a:gd name="T29" fmla="*/ 9994 h 10143"/>
                <a:gd name="T30" fmla="*/ 5125 w 5285"/>
                <a:gd name="T31" fmla="*/ 10143 h 10143"/>
                <a:gd name="T32" fmla="*/ 5274 w 5285"/>
                <a:gd name="T33" fmla="*/ 9041 h 10143"/>
                <a:gd name="T34" fmla="*/ 931 w 5285"/>
                <a:gd name="T35" fmla="*/ 6491 h 10143"/>
                <a:gd name="T36" fmla="*/ 3302 w 5285"/>
                <a:gd name="T37" fmla="*/ 6342 h 10143"/>
                <a:gd name="T38" fmla="*/ 637 w 5285"/>
                <a:gd name="T39" fmla="*/ 6193 h 10143"/>
                <a:gd name="T40" fmla="*/ 1983 w 5285"/>
                <a:gd name="T41" fmla="*/ 1088 h 10143"/>
                <a:gd name="T42" fmla="*/ 2656 w 5285"/>
                <a:gd name="T43" fmla="*/ 298 h 10143"/>
                <a:gd name="T44" fmla="*/ 2753 w 5285"/>
                <a:gd name="T45" fmla="*/ 943 h 10143"/>
                <a:gd name="T46" fmla="*/ 3317 w 5285"/>
                <a:gd name="T47" fmla="*/ 1092 h 10143"/>
                <a:gd name="T48" fmla="*/ 4716 w 5285"/>
                <a:gd name="T49" fmla="*/ 3312 h 10143"/>
                <a:gd name="T50" fmla="*/ 2448 w 5285"/>
                <a:gd name="T51" fmla="*/ 2947 h 10143"/>
                <a:gd name="T52" fmla="*/ 4653 w 5285"/>
                <a:gd name="T53" fmla="*/ 6193 h 10143"/>
                <a:gd name="T54" fmla="*/ 3713 w 5285"/>
                <a:gd name="T55" fmla="*/ 6342 h 10143"/>
                <a:gd name="T56" fmla="*/ 4448 w 5285"/>
                <a:gd name="T57" fmla="*/ 6491 h 10143"/>
                <a:gd name="T58" fmla="*/ 1527 w 5285"/>
                <a:gd name="T59" fmla="*/ 6987 h 10143"/>
                <a:gd name="T60" fmla="*/ 3865 w 5285"/>
                <a:gd name="T61" fmla="*/ 7285 h 10143"/>
                <a:gd name="T62" fmla="*/ 1622 w 5285"/>
                <a:gd name="T63" fmla="*/ 7622 h 10143"/>
                <a:gd name="T64" fmla="*/ 3865 w 5285"/>
                <a:gd name="T65" fmla="*/ 7285 h 10143"/>
                <a:gd name="T66" fmla="*/ 1602 w 5285"/>
                <a:gd name="T67" fmla="*/ 7920 h 10143"/>
                <a:gd name="T68" fmla="*/ 4607 w 5285"/>
                <a:gd name="T69" fmla="*/ 8892 h 10143"/>
                <a:gd name="T70" fmla="*/ 1088 w 5285"/>
                <a:gd name="T71" fmla="*/ 8661 h 10143"/>
                <a:gd name="T72" fmla="*/ 510 w 5285"/>
                <a:gd name="T73" fmla="*/ 9845 h 10143"/>
                <a:gd name="T74" fmla="*/ 4976 w 5285"/>
                <a:gd name="T75" fmla="*/ 9190 h 10143"/>
                <a:gd name="T76" fmla="*/ 4976 w 5285"/>
                <a:gd name="T77" fmla="*/ 984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85" h="10143">
                  <a:moveTo>
                    <a:pt x="5274" y="9039"/>
                  </a:moveTo>
                  <a:cubicBezTo>
                    <a:pt x="5273" y="8982"/>
                    <a:pt x="5238" y="8929"/>
                    <a:pt x="5187" y="8906"/>
                  </a:cubicBezTo>
                  <a:cubicBezTo>
                    <a:pt x="4961" y="8803"/>
                    <a:pt x="4162" y="8281"/>
                    <a:pt x="4162" y="7771"/>
                  </a:cubicBezTo>
                  <a:lnTo>
                    <a:pt x="4162" y="7197"/>
                  </a:lnTo>
                  <a:lnTo>
                    <a:pt x="4913" y="6447"/>
                  </a:lnTo>
                  <a:cubicBezTo>
                    <a:pt x="4940" y="6419"/>
                    <a:pt x="4956" y="6381"/>
                    <a:pt x="4956" y="6342"/>
                  </a:cubicBezTo>
                  <a:cubicBezTo>
                    <a:pt x="4956" y="5579"/>
                    <a:pt x="4569" y="4764"/>
                    <a:pt x="3806" y="3920"/>
                  </a:cubicBezTo>
                  <a:cubicBezTo>
                    <a:pt x="3578" y="3667"/>
                    <a:pt x="3351" y="3451"/>
                    <a:pt x="3160" y="3283"/>
                  </a:cubicBezTo>
                  <a:lnTo>
                    <a:pt x="4776" y="3629"/>
                  </a:lnTo>
                  <a:cubicBezTo>
                    <a:pt x="4847" y="3644"/>
                    <a:pt x="4919" y="3606"/>
                    <a:pt x="4946" y="3539"/>
                  </a:cubicBezTo>
                  <a:lnTo>
                    <a:pt x="5263" y="2745"/>
                  </a:lnTo>
                  <a:cubicBezTo>
                    <a:pt x="5285" y="2689"/>
                    <a:pt x="5272" y="2626"/>
                    <a:pt x="5230" y="2584"/>
                  </a:cubicBezTo>
                  <a:lnTo>
                    <a:pt x="3484" y="837"/>
                  </a:lnTo>
                  <a:cubicBezTo>
                    <a:pt x="3456" y="809"/>
                    <a:pt x="3418" y="794"/>
                    <a:pt x="3378" y="794"/>
                  </a:cubicBezTo>
                  <a:lnTo>
                    <a:pt x="3051" y="794"/>
                  </a:lnTo>
                  <a:lnTo>
                    <a:pt x="3051" y="149"/>
                  </a:lnTo>
                  <a:cubicBezTo>
                    <a:pt x="3051" y="66"/>
                    <a:pt x="2984" y="0"/>
                    <a:pt x="2902" y="0"/>
                  </a:cubicBezTo>
                  <a:lnTo>
                    <a:pt x="2584" y="0"/>
                  </a:lnTo>
                  <a:cubicBezTo>
                    <a:pt x="2539" y="0"/>
                    <a:pt x="2497" y="20"/>
                    <a:pt x="2468" y="56"/>
                  </a:cubicBezTo>
                  <a:lnTo>
                    <a:pt x="1865" y="810"/>
                  </a:lnTo>
                  <a:cubicBezTo>
                    <a:pt x="1302" y="955"/>
                    <a:pt x="864" y="1284"/>
                    <a:pt x="562" y="1787"/>
                  </a:cubicBezTo>
                  <a:cubicBezTo>
                    <a:pt x="155" y="2468"/>
                    <a:pt x="0" y="3450"/>
                    <a:pt x="103" y="4706"/>
                  </a:cubicBezTo>
                  <a:cubicBezTo>
                    <a:pt x="179" y="5631"/>
                    <a:pt x="368" y="6350"/>
                    <a:pt x="376" y="6380"/>
                  </a:cubicBezTo>
                  <a:cubicBezTo>
                    <a:pt x="384" y="6409"/>
                    <a:pt x="401" y="6437"/>
                    <a:pt x="425" y="6456"/>
                  </a:cubicBezTo>
                  <a:lnTo>
                    <a:pt x="1324" y="7205"/>
                  </a:lnTo>
                  <a:lnTo>
                    <a:pt x="1324" y="7771"/>
                  </a:lnTo>
                  <a:cubicBezTo>
                    <a:pt x="1324" y="7928"/>
                    <a:pt x="1163" y="8174"/>
                    <a:pt x="881" y="8447"/>
                  </a:cubicBezTo>
                  <a:cubicBezTo>
                    <a:pt x="616" y="8704"/>
                    <a:pt x="358" y="8879"/>
                    <a:pt x="300" y="8906"/>
                  </a:cubicBezTo>
                  <a:cubicBezTo>
                    <a:pt x="247" y="8929"/>
                    <a:pt x="213" y="8984"/>
                    <a:pt x="213" y="9041"/>
                  </a:cubicBezTo>
                  <a:lnTo>
                    <a:pt x="213" y="9994"/>
                  </a:lnTo>
                  <a:cubicBezTo>
                    <a:pt x="213" y="10076"/>
                    <a:pt x="279" y="10143"/>
                    <a:pt x="361" y="10143"/>
                  </a:cubicBezTo>
                  <a:lnTo>
                    <a:pt x="5125" y="10143"/>
                  </a:lnTo>
                  <a:cubicBezTo>
                    <a:pt x="5208" y="10143"/>
                    <a:pt x="5274" y="10076"/>
                    <a:pt x="5274" y="9994"/>
                  </a:cubicBezTo>
                  <a:lnTo>
                    <a:pt x="5274" y="9041"/>
                  </a:lnTo>
                  <a:cubicBezTo>
                    <a:pt x="5274" y="9040"/>
                    <a:pt x="5274" y="9040"/>
                    <a:pt x="5274" y="9039"/>
                  </a:cubicBezTo>
                  <a:close/>
                  <a:moveTo>
                    <a:pt x="931" y="6491"/>
                  </a:moveTo>
                  <a:lnTo>
                    <a:pt x="3154" y="6491"/>
                  </a:lnTo>
                  <a:cubicBezTo>
                    <a:pt x="3236" y="6491"/>
                    <a:pt x="3302" y="6424"/>
                    <a:pt x="3302" y="6342"/>
                  </a:cubicBezTo>
                  <a:cubicBezTo>
                    <a:pt x="3302" y="6260"/>
                    <a:pt x="3236" y="6193"/>
                    <a:pt x="3154" y="6193"/>
                  </a:cubicBezTo>
                  <a:lnTo>
                    <a:pt x="637" y="6193"/>
                  </a:lnTo>
                  <a:cubicBezTo>
                    <a:pt x="511" y="5653"/>
                    <a:pt x="19" y="3273"/>
                    <a:pt x="818" y="1940"/>
                  </a:cubicBezTo>
                  <a:cubicBezTo>
                    <a:pt x="1085" y="1493"/>
                    <a:pt x="1478" y="1207"/>
                    <a:pt x="1983" y="1088"/>
                  </a:cubicBezTo>
                  <a:cubicBezTo>
                    <a:pt x="2016" y="1080"/>
                    <a:pt x="2045" y="1062"/>
                    <a:pt x="2066" y="1036"/>
                  </a:cubicBezTo>
                  <a:lnTo>
                    <a:pt x="2656" y="298"/>
                  </a:lnTo>
                  <a:lnTo>
                    <a:pt x="2753" y="298"/>
                  </a:lnTo>
                  <a:lnTo>
                    <a:pt x="2753" y="943"/>
                  </a:lnTo>
                  <a:cubicBezTo>
                    <a:pt x="2753" y="1025"/>
                    <a:pt x="2820" y="1092"/>
                    <a:pt x="2902" y="1092"/>
                  </a:cubicBezTo>
                  <a:lnTo>
                    <a:pt x="3317" y="1092"/>
                  </a:lnTo>
                  <a:lnTo>
                    <a:pt x="4951" y="2725"/>
                  </a:lnTo>
                  <a:lnTo>
                    <a:pt x="4716" y="3312"/>
                  </a:lnTo>
                  <a:lnTo>
                    <a:pt x="2616" y="2861"/>
                  </a:lnTo>
                  <a:cubicBezTo>
                    <a:pt x="2547" y="2847"/>
                    <a:pt x="2476" y="2883"/>
                    <a:pt x="2448" y="2947"/>
                  </a:cubicBezTo>
                  <a:cubicBezTo>
                    <a:pt x="2420" y="3011"/>
                    <a:pt x="2441" y="3088"/>
                    <a:pt x="2498" y="3128"/>
                  </a:cubicBezTo>
                  <a:cubicBezTo>
                    <a:pt x="2519" y="3143"/>
                    <a:pt x="4532" y="4599"/>
                    <a:pt x="4653" y="6193"/>
                  </a:cubicBezTo>
                  <a:lnTo>
                    <a:pt x="3861" y="6193"/>
                  </a:lnTo>
                  <a:cubicBezTo>
                    <a:pt x="3779" y="6193"/>
                    <a:pt x="3713" y="6260"/>
                    <a:pt x="3713" y="6342"/>
                  </a:cubicBezTo>
                  <a:cubicBezTo>
                    <a:pt x="3713" y="6424"/>
                    <a:pt x="3779" y="6491"/>
                    <a:pt x="3861" y="6491"/>
                  </a:cubicBezTo>
                  <a:lnTo>
                    <a:pt x="4448" y="6491"/>
                  </a:lnTo>
                  <a:lnTo>
                    <a:pt x="3952" y="6987"/>
                  </a:lnTo>
                  <a:lnTo>
                    <a:pt x="1527" y="6987"/>
                  </a:lnTo>
                  <a:lnTo>
                    <a:pt x="931" y="6491"/>
                  </a:lnTo>
                  <a:close/>
                  <a:moveTo>
                    <a:pt x="3865" y="7285"/>
                  </a:moveTo>
                  <a:lnTo>
                    <a:pt x="3865" y="7622"/>
                  </a:lnTo>
                  <a:lnTo>
                    <a:pt x="1622" y="7622"/>
                  </a:lnTo>
                  <a:lnTo>
                    <a:pt x="1622" y="7285"/>
                  </a:lnTo>
                  <a:lnTo>
                    <a:pt x="3865" y="7285"/>
                  </a:lnTo>
                  <a:close/>
                  <a:moveTo>
                    <a:pt x="1088" y="8661"/>
                  </a:moveTo>
                  <a:cubicBezTo>
                    <a:pt x="1374" y="8384"/>
                    <a:pt x="1546" y="8135"/>
                    <a:pt x="1602" y="7920"/>
                  </a:cubicBezTo>
                  <a:lnTo>
                    <a:pt x="3879" y="7920"/>
                  </a:lnTo>
                  <a:cubicBezTo>
                    <a:pt x="3952" y="8314"/>
                    <a:pt x="4299" y="8660"/>
                    <a:pt x="4607" y="8892"/>
                  </a:cubicBezTo>
                  <a:lnTo>
                    <a:pt x="829" y="8892"/>
                  </a:lnTo>
                  <a:cubicBezTo>
                    <a:pt x="915" y="8821"/>
                    <a:pt x="1004" y="8742"/>
                    <a:pt x="1088" y="8661"/>
                  </a:cubicBezTo>
                  <a:close/>
                  <a:moveTo>
                    <a:pt x="4976" y="9845"/>
                  </a:moveTo>
                  <a:lnTo>
                    <a:pt x="510" y="9845"/>
                  </a:lnTo>
                  <a:lnTo>
                    <a:pt x="510" y="9190"/>
                  </a:lnTo>
                  <a:lnTo>
                    <a:pt x="4976" y="9190"/>
                  </a:lnTo>
                  <a:lnTo>
                    <a:pt x="4976" y="9845"/>
                  </a:lnTo>
                  <a:close/>
                  <a:moveTo>
                    <a:pt x="4976" y="98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1" name="Freeform 317">
              <a:extLst>
                <a:ext uri="{FF2B5EF4-FFF2-40B4-BE49-F238E27FC236}">
                  <a16:creationId xmlns:a16="http://schemas.microsoft.com/office/drawing/2014/main" id="{FCD516D6-C32E-1038-1015-18E50BB3A5D2}"/>
                </a:ext>
              </a:extLst>
            </p:cNvPr>
            <p:cNvSpPr>
              <a:spLocks noEditPoints="1"/>
            </p:cNvSpPr>
            <p:nvPr/>
          </p:nvSpPr>
          <p:spPr bwMode="auto">
            <a:xfrm>
              <a:off x="2616200" y="2319338"/>
              <a:ext cx="11113" cy="11112"/>
            </a:xfrm>
            <a:custGeom>
              <a:avLst/>
              <a:gdLst>
                <a:gd name="T0" fmla="*/ 318 w 318"/>
                <a:gd name="T1" fmla="*/ 159 h 318"/>
                <a:gd name="T2" fmla="*/ 159 w 318"/>
                <a:gd name="T3" fmla="*/ 318 h 318"/>
                <a:gd name="T4" fmla="*/ 0 w 318"/>
                <a:gd name="T5" fmla="*/ 159 h 318"/>
                <a:gd name="T6" fmla="*/ 159 w 318"/>
                <a:gd name="T7" fmla="*/ 0 h 318"/>
                <a:gd name="T8" fmla="*/ 318 w 318"/>
                <a:gd name="T9" fmla="*/ 159 h 318"/>
                <a:gd name="T10" fmla="*/ 318 w 318"/>
                <a:gd name="T11" fmla="*/ 159 h 318"/>
              </a:gdLst>
              <a:ahLst/>
              <a:cxnLst>
                <a:cxn ang="0">
                  <a:pos x="T0" y="T1"/>
                </a:cxn>
                <a:cxn ang="0">
                  <a:pos x="T2" y="T3"/>
                </a:cxn>
                <a:cxn ang="0">
                  <a:pos x="T4" y="T5"/>
                </a:cxn>
                <a:cxn ang="0">
                  <a:pos x="T6" y="T7"/>
                </a:cxn>
                <a:cxn ang="0">
                  <a:pos x="T8" y="T9"/>
                </a:cxn>
                <a:cxn ang="0">
                  <a:pos x="T10" y="T11"/>
                </a:cxn>
              </a:cxnLst>
              <a:rect l="0" t="0" r="r" b="b"/>
              <a:pathLst>
                <a:path w="318" h="318">
                  <a:moveTo>
                    <a:pt x="318" y="159"/>
                  </a:moveTo>
                  <a:cubicBezTo>
                    <a:pt x="318" y="246"/>
                    <a:pt x="247" y="318"/>
                    <a:pt x="159" y="318"/>
                  </a:cubicBezTo>
                  <a:cubicBezTo>
                    <a:pt x="71" y="318"/>
                    <a:pt x="0" y="246"/>
                    <a:pt x="0" y="159"/>
                  </a:cubicBezTo>
                  <a:cubicBezTo>
                    <a:pt x="0" y="71"/>
                    <a:pt x="71" y="0"/>
                    <a:pt x="159" y="0"/>
                  </a:cubicBezTo>
                  <a:cubicBezTo>
                    <a:pt x="247" y="0"/>
                    <a:pt x="318" y="71"/>
                    <a:pt x="318" y="159"/>
                  </a:cubicBezTo>
                  <a:close/>
                  <a:moveTo>
                    <a:pt x="318" y="15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6" name="Grupo 415">
            <a:extLst>
              <a:ext uri="{FF2B5EF4-FFF2-40B4-BE49-F238E27FC236}">
                <a16:creationId xmlns:a16="http://schemas.microsoft.com/office/drawing/2014/main" id="{BB3BA42C-3B2F-C066-4204-4E4905F85833}"/>
              </a:ext>
            </a:extLst>
          </p:cNvPr>
          <p:cNvGrpSpPr/>
          <p:nvPr/>
        </p:nvGrpSpPr>
        <p:grpSpPr>
          <a:xfrm>
            <a:off x="1620838" y="2257425"/>
            <a:ext cx="395288" cy="393700"/>
            <a:chOff x="1620838" y="2257425"/>
            <a:chExt cx="395288" cy="393700"/>
          </a:xfrm>
          <a:solidFill>
            <a:schemeClr val="tx1"/>
          </a:solidFill>
        </p:grpSpPr>
        <p:sp>
          <p:nvSpPr>
            <p:cNvPr id="122" name="Freeform 318">
              <a:extLst>
                <a:ext uri="{FF2B5EF4-FFF2-40B4-BE49-F238E27FC236}">
                  <a16:creationId xmlns:a16="http://schemas.microsoft.com/office/drawing/2014/main" id="{D251E2E0-E17A-D3F9-E9BE-5DD2E21C2EB2}"/>
                </a:ext>
              </a:extLst>
            </p:cNvPr>
            <p:cNvSpPr>
              <a:spLocks noEditPoints="1"/>
            </p:cNvSpPr>
            <p:nvPr/>
          </p:nvSpPr>
          <p:spPr bwMode="auto">
            <a:xfrm>
              <a:off x="1620838" y="2257425"/>
              <a:ext cx="395288" cy="393700"/>
            </a:xfrm>
            <a:custGeom>
              <a:avLst/>
              <a:gdLst>
                <a:gd name="T0" fmla="*/ 8360 w 10180"/>
                <a:gd name="T1" fmla="*/ 9845 h 10143"/>
                <a:gd name="T2" fmla="*/ 7445 w 10180"/>
                <a:gd name="T3" fmla="*/ 7919 h 10143"/>
                <a:gd name="T4" fmla="*/ 8319 w 10180"/>
                <a:gd name="T5" fmla="*/ 7559 h 10143"/>
                <a:gd name="T6" fmla="*/ 8981 w 10180"/>
                <a:gd name="T7" fmla="*/ 7108 h 10143"/>
                <a:gd name="T8" fmla="*/ 10093 w 10180"/>
                <a:gd name="T9" fmla="*/ 8907 h 10143"/>
                <a:gd name="T10" fmla="*/ 8557 w 10180"/>
                <a:gd name="T11" fmla="*/ 5638 h 10143"/>
                <a:gd name="T12" fmla="*/ 7283 w 10180"/>
                <a:gd name="T13" fmla="*/ 7584 h 10143"/>
                <a:gd name="T14" fmla="*/ 5239 w 10180"/>
                <a:gd name="T15" fmla="*/ 1568 h 10143"/>
                <a:gd name="T16" fmla="*/ 5735 w 10180"/>
                <a:gd name="T17" fmla="*/ 2054 h 10143"/>
                <a:gd name="T18" fmla="*/ 5904 w 10180"/>
                <a:gd name="T19" fmla="*/ 2203 h 10143"/>
                <a:gd name="T20" fmla="*/ 8847 w 10180"/>
                <a:gd name="T21" fmla="*/ 1949 h 10143"/>
                <a:gd name="T22" fmla="*/ 8847 w 10180"/>
                <a:gd name="T23" fmla="*/ 889 h 10143"/>
                <a:gd name="T24" fmla="*/ 7462 w 10180"/>
                <a:gd name="T25" fmla="*/ 635 h 10143"/>
                <a:gd name="T26" fmla="*/ 7313 w 10180"/>
                <a:gd name="T27" fmla="*/ 0 h 10143"/>
                <a:gd name="T28" fmla="*/ 4941 w 10180"/>
                <a:gd name="T29" fmla="*/ 149 h 10143"/>
                <a:gd name="T30" fmla="*/ 3250 w 10180"/>
                <a:gd name="T31" fmla="*/ 6841 h 10143"/>
                <a:gd name="T32" fmla="*/ 1938 w 10180"/>
                <a:gd name="T33" fmla="*/ 4690 h 10143"/>
                <a:gd name="T34" fmla="*/ 93 w 10180"/>
                <a:gd name="T35" fmla="*/ 8885 h 10143"/>
                <a:gd name="T36" fmla="*/ 1502 w 10180"/>
                <a:gd name="T37" fmla="*/ 6299 h 10143"/>
                <a:gd name="T38" fmla="*/ 2178 w 10180"/>
                <a:gd name="T39" fmla="*/ 6765 h 10143"/>
                <a:gd name="T40" fmla="*/ 3086 w 10180"/>
                <a:gd name="T41" fmla="*/ 7186 h 10143"/>
                <a:gd name="T42" fmla="*/ 167 w 10180"/>
                <a:gd name="T43" fmla="*/ 9845 h 10143"/>
                <a:gd name="T44" fmla="*/ 167 w 10180"/>
                <a:gd name="T45" fmla="*/ 10143 h 10143"/>
                <a:gd name="T46" fmla="*/ 6440 w 10180"/>
                <a:gd name="T47" fmla="*/ 9994 h 10143"/>
                <a:gd name="T48" fmla="*/ 2150 w 10180"/>
                <a:gd name="T49" fmla="*/ 9845 h 10143"/>
                <a:gd name="T50" fmla="*/ 3714 w 10180"/>
                <a:gd name="T51" fmla="*/ 7241 h 10143"/>
                <a:gd name="T52" fmla="*/ 4455 w 10180"/>
                <a:gd name="T53" fmla="*/ 6711 h 10143"/>
                <a:gd name="T54" fmla="*/ 5195 w 10180"/>
                <a:gd name="T55" fmla="*/ 7241 h 10143"/>
                <a:gd name="T56" fmla="*/ 6255 w 10180"/>
                <a:gd name="T57" fmla="*/ 7241 h 10143"/>
                <a:gd name="T58" fmla="*/ 6685 w 10180"/>
                <a:gd name="T59" fmla="*/ 7021 h 10143"/>
                <a:gd name="T60" fmla="*/ 7015 w 10180"/>
                <a:gd name="T61" fmla="*/ 9845 h 10143"/>
                <a:gd name="T62" fmla="*/ 7015 w 10180"/>
                <a:gd name="T63" fmla="*/ 10143 h 10143"/>
                <a:gd name="T64" fmla="*/ 10161 w 10180"/>
                <a:gd name="T65" fmla="*/ 9994 h 10143"/>
                <a:gd name="T66" fmla="*/ 8424 w 10180"/>
                <a:gd name="T67" fmla="*/ 6030 h 10143"/>
                <a:gd name="T68" fmla="*/ 8425 w 10180"/>
                <a:gd name="T69" fmla="*/ 7243 h 10143"/>
                <a:gd name="T70" fmla="*/ 8424 w 10180"/>
                <a:gd name="T71" fmla="*/ 6030 h 10143"/>
                <a:gd name="T72" fmla="*/ 7462 w 10180"/>
                <a:gd name="T73" fmla="*/ 1416 h 10143"/>
                <a:gd name="T74" fmla="*/ 8383 w 10180"/>
                <a:gd name="T75" fmla="*/ 933 h 10143"/>
                <a:gd name="T76" fmla="*/ 8002 w 10180"/>
                <a:gd name="T77" fmla="*/ 1524 h 10143"/>
                <a:gd name="T78" fmla="*/ 6585 w 10180"/>
                <a:gd name="T79" fmla="*/ 1905 h 10143"/>
                <a:gd name="T80" fmla="*/ 6033 w 10180"/>
                <a:gd name="T81" fmla="*/ 1825 h 10143"/>
                <a:gd name="T82" fmla="*/ 6612 w 10180"/>
                <a:gd name="T83" fmla="*/ 1568 h 10143"/>
                <a:gd name="T84" fmla="*/ 5239 w 10180"/>
                <a:gd name="T85" fmla="*/ 298 h 10143"/>
                <a:gd name="T86" fmla="*/ 7164 w 10180"/>
                <a:gd name="T87" fmla="*/ 1270 h 10143"/>
                <a:gd name="T88" fmla="*/ 5239 w 10180"/>
                <a:gd name="T89" fmla="*/ 298 h 10143"/>
                <a:gd name="T90" fmla="*/ 1638 w 10180"/>
                <a:gd name="T91" fmla="*/ 6014 h 10143"/>
                <a:gd name="T92" fmla="*/ 2515 w 10180"/>
                <a:gd name="T93" fmla="*/ 6007 h 10143"/>
                <a:gd name="T94" fmla="*/ 6360 w 10180"/>
                <a:gd name="T95" fmla="*/ 6925 h 10143"/>
                <a:gd name="T96" fmla="*/ 5620 w 10180"/>
                <a:gd name="T97" fmla="*/ 6395 h 10143"/>
                <a:gd name="T98" fmla="*/ 4560 w 10180"/>
                <a:gd name="T99" fmla="*/ 6395 h 10143"/>
                <a:gd name="T100" fmla="*/ 3820 w 10180"/>
                <a:gd name="T101" fmla="*/ 6925 h 10143"/>
                <a:gd name="T102" fmla="*/ 5090 w 10180"/>
                <a:gd name="T103" fmla="*/ 3671 h 10143"/>
                <a:gd name="T104" fmla="*/ 6360 w 10180"/>
                <a:gd name="T105" fmla="*/ 692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180" h="10143">
                  <a:moveTo>
                    <a:pt x="10013" y="9845"/>
                  </a:moveTo>
                  <a:lnTo>
                    <a:pt x="8360" y="9845"/>
                  </a:lnTo>
                  <a:lnTo>
                    <a:pt x="7444" y="7921"/>
                  </a:lnTo>
                  <a:cubicBezTo>
                    <a:pt x="7444" y="7920"/>
                    <a:pt x="7445" y="7920"/>
                    <a:pt x="7445" y="7919"/>
                  </a:cubicBezTo>
                  <a:lnTo>
                    <a:pt x="7867" y="7106"/>
                  </a:lnTo>
                  <a:lnTo>
                    <a:pt x="8319" y="7559"/>
                  </a:lnTo>
                  <a:cubicBezTo>
                    <a:pt x="8377" y="7616"/>
                    <a:pt x="8473" y="7616"/>
                    <a:pt x="8530" y="7559"/>
                  </a:cubicBezTo>
                  <a:lnTo>
                    <a:pt x="8981" y="7108"/>
                  </a:lnTo>
                  <a:lnTo>
                    <a:pt x="9880" y="8850"/>
                  </a:lnTo>
                  <a:cubicBezTo>
                    <a:pt x="9920" y="8927"/>
                    <a:pt x="10020" y="8954"/>
                    <a:pt x="10093" y="8907"/>
                  </a:cubicBezTo>
                  <a:cubicBezTo>
                    <a:pt x="10157" y="8866"/>
                    <a:pt x="10180" y="8781"/>
                    <a:pt x="10145" y="8714"/>
                  </a:cubicBezTo>
                  <a:lnTo>
                    <a:pt x="8557" y="5638"/>
                  </a:lnTo>
                  <a:cubicBezTo>
                    <a:pt x="8503" y="5533"/>
                    <a:pt x="8347" y="5533"/>
                    <a:pt x="8293" y="5638"/>
                  </a:cubicBezTo>
                  <a:lnTo>
                    <a:pt x="7283" y="7584"/>
                  </a:lnTo>
                  <a:lnTo>
                    <a:pt x="5239" y="3291"/>
                  </a:lnTo>
                  <a:lnTo>
                    <a:pt x="5239" y="1568"/>
                  </a:lnTo>
                  <a:lnTo>
                    <a:pt x="5735" y="1568"/>
                  </a:lnTo>
                  <a:lnTo>
                    <a:pt x="5735" y="2054"/>
                  </a:lnTo>
                  <a:cubicBezTo>
                    <a:pt x="5735" y="2096"/>
                    <a:pt x="5753" y="2136"/>
                    <a:pt x="5784" y="2165"/>
                  </a:cubicBezTo>
                  <a:cubicBezTo>
                    <a:pt x="5818" y="2196"/>
                    <a:pt x="5859" y="2203"/>
                    <a:pt x="5904" y="2203"/>
                  </a:cubicBezTo>
                  <a:lnTo>
                    <a:pt x="8742" y="2203"/>
                  </a:lnTo>
                  <a:cubicBezTo>
                    <a:pt x="8872" y="2203"/>
                    <a:pt x="8939" y="2041"/>
                    <a:pt x="8847" y="1949"/>
                  </a:cubicBezTo>
                  <a:lnTo>
                    <a:pt x="8318" y="1419"/>
                  </a:lnTo>
                  <a:lnTo>
                    <a:pt x="8847" y="889"/>
                  </a:lnTo>
                  <a:cubicBezTo>
                    <a:pt x="8939" y="797"/>
                    <a:pt x="8872" y="635"/>
                    <a:pt x="8742" y="635"/>
                  </a:cubicBezTo>
                  <a:lnTo>
                    <a:pt x="7462" y="635"/>
                  </a:lnTo>
                  <a:lnTo>
                    <a:pt x="7462" y="149"/>
                  </a:lnTo>
                  <a:cubicBezTo>
                    <a:pt x="7462" y="66"/>
                    <a:pt x="7395" y="0"/>
                    <a:pt x="7313" y="0"/>
                  </a:cubicBezTo>
                  <a:lnTo>
                    <a:pt x="5090" y="0"/>
                  </a:lnTo>
                  <a:cubicBezTo>
                    <a:pt x="5008" y="0"/>
                    <a:pt x="4941" y="66"/>
                    <a:pt x="4941" y="149"/>
                  </a:cubicBezTo>
                  <a:lnTo>
                    <a:pt x="4941" y="3291"/>
                  </a:lnTo>
                  <a:lnTo>
                    <a:pt x="3250" y="6841"/>
                  </a:lnTo>
                  <a:lnTo>
                    <a:pt x="2207" y="4689"/>
                  </a:lnTo>
                  <a:cubicBezTo>
                    <a:pt x="2153" y="4579"/>
                    <a:pt x="1991" y="4579"/>
                    <a:pt x="1938" y="4690"/>
                  </a:cubicBezTo>
                  <a:lnTo>
                    <a:pt x="33" y="8692"/>
                  </a:lnTo>
                  <a:cubicBezTo>
                    <a:pt x="0" y="8762"/>
                    <a:pt x="27" y="8847"/>
                    <a:pt x="93" y="8885"/>
                  </a:cubicBezTo>
                  <a:cubicBezTo>
                    <a:pt x="168" y="8928"/>
                    <a:pt x="265" y="8897"/>
                    <a:pt x="302" y="8820"/>
                  </a:cubicBezTo>
                  <a:lnTo>
                    <a:pt x="1502" y="6299"/>
                  </a:lnTo>
                  <a:lnTo>
                    <a:pt x="1968" y="6765"/>
                  </a:lnTo>
                  <a:cubicBezTo>
                    <a:pt x="2025" y="6822"/>
                    <a:pt x="2121" y="6822"/>
                    <a:pt x="2178" y="6765"/>
                  </a:cubicBezTo>
                  <a:lnTo>
                    <a:pt x="2652" y="6290"/>
                  </a:lnTo>
                  <a:lnTo>
                    <a:pt x="3086" y="7186"/>
                  </a:lnTo>
                  <a:lnTo>
                    <a:pt x="1820" y="9845"/>
                  </a:lnTo>
                  <a:lnTo>
                    <a:pt x="167" y="9845"/>
                  </a:lnTo>
                  <a:cubicBezTo>
                    <a:pt x="85" y="9845"/>
                    <a:pt x="18" y="9912"/>
                    <a:pt x="18" y="9994"/>
                  </a:cubicBezTo>
                  <a:cubicBezTo>
                    <a:pt x="18" y="10076"/>
                    <a:pt x="85" y="10143"/>
                    <a:pt x="167" y="10143"/>
                  </a:cubicBezTo>
                  <a:lnTo>
                    <a:pt x="6291" y="10143"/>
                  </a:lnTo>
                  <a:cubicBezTo>
                    <a:pt x="6373" y="10143"/>
                    <a:pt x="6440" y="10076"/>
                    <a:pt x="6440" y="9994"/>
                  </a:cubicBezTo>
                  <a:cubicBezTo>
                    <a:pt x="6440" y="9912"/>
                    <a:pt x="6373" y="9845"/>
                    <a:pt x="6291" y="9845"/>
                  </a:cubicBezTo>
                  <a:lnTo>
                    <a:pt x="2150" y="9845"/>
                  </a:lnTo>
                  <a:lnTo>
                    <a:pt x="3495" y="7021"/>
                  </a:lnTo>
                  <a:lnTo>
                    <a:pt x="3714" y="7241"/>
                  </a:lnTo>
                  <a:cubicBezTo>
                    <a:pt x="3772" y="7299"/>
                    <a:pt x="3867" y="7299"/>
                    <a:pt x="3925" y="7241"/>
                  </a:cubicBezTo>
                  <a:lnTo>
                    <a:pt x="4455" y="6711"/>
                  </a:lnTo>
                  <a:lnTo>
                    <a:pt x="4985" y="7241"/>
                  </a:lnTo>
                  <a:cubicBezTo>
                    <a:pt x="5043" y="7299"/>
                    <a:pt x="5137" y="7299"/>
                    <a:pt x="5195" y="7241"/>
                  </a:cubicBezTo>
                  <a:lnTo>
                    <a:pt x="5725" y="6711"/>
                  </a:lnTo>
                  <a:lnTo>
                    <a:pt x="6255" y="7241"/>
                  </a:lnTo>
                  <a:cubicBezTo>
                    <a:pt x="6312" y="7298"/>
                    <a:pt x="6408" y="7298"/>
                    <a:pt x="6466" y="7241"/>
                  </a:cubicBezTo>
                  <a:lnTo>
                    <a:pt x="6685" y="7021"/>
                  </a:lnTo>
                  <a:lnTo>
                    <a:pt x="8030" y="9845"/>
                  </a:lnTo>
                  <a:lnTo>
                    <a:pt x="7015" y="9845"/>
                  </a:lnTo>
                  <a:cubicBezTo>
                    <a:pt x="6933" y="9845"/>
                    <a:pt x="6866" y="9912"/>
                    <a:pt x="6866" y="9994"/>
                  </a:cubicBezTo>
                  <a:cubicBezTo>
                    <a:pt x="6866" y="10076"/>
                    <a:pt x="6933" y="10143"/>
                    <a:pt x="7015" y="10143"/>
                  </a:cubicBezTo>
                  <a:lnTo>
                    <a:pt x="10013" y="10143"/>
                  </a:lnTo>
                  <a:cubicBezTo>
                    <a:pt x="10095" y="10143"/>
                    <a:pt x="10161" y="10076"/>
                    <a:pt x="10161" y="9994"/>
                  </a:cubicBezTo>
                  <a:cubicBezTo>
                    <a:pt x="10161" y="9912"/>
                    <a:pt x="10095" y="9845"/>
                    <a:pt x="10013" y="9845"/>
                  </a:cubicBezTo>
                  <a:close/>
                  <a:moveTo>
                    <a:pt x="8424" y="6030"/>
                  </a:moveTo>
                  <a:lnTo>
                    <a:pt x="8837" y="6830"/>
                  </a:lnTo>
                  <a:lnTo>
                    <a:pt x="8425" y="7243"/>
                  </a:lnTo>
                  <a:lnTo>
                    <a:pt x="8010" y="6829"/>
                  </a:lnTo>
                  <a:lnTo>
                    <a:pt x="8424" y="6030"/>
                  </a:lnTo>
                  <a:close/>
                  <a:moveTo>
                    <a:pt x="7371" y="1556"/>
                  </a:moveTo>
                  <a:cubicBezTo>
                    <a:pt x="7426" y="1533"/>
                    <a:pt x="7463" y="1476"/>
                    <a:pt x="7462" y="1416"/>
                  </a:cubicBezTo>
                  <a:lnTo>
                    <a:pt x="7462" y="933"/>
                  </a:lnTo>
                  <a:lnTo>
                    <a:pt x="8383" y="933"/>
                  </a:lnTo>
                  <a:lnTo>
                    <a:pt x="8002" y="1314"/>
                  </a:lnTo>
                  <a:cubicBezTo>
                    <a:pt x="7944" y="1372"/>
                    <a:pt x="7944" y="1466"/>
                    <a:pt x="8002" y="1524"/>
                  </a:cubicBezTo>
                  <a:lnTo>
                    <a:pt x="8383" y="1905"/>
                  </a:lnTo>
                  <a:lnTo>
                    <a:pt x="6585" y="1905"/>
                  </a:lnTo>
                  <a:lnTo>
                    <a:pt x="7371" y="1556"/>
                  </a:lnTo>
                  <a:close/>
                  <a:moveTo>
                    <a:pt x="6033" y="1825"/>
                  </a:moveTo>
                  <a:lnTo>
                    <a:pt x="6033" y="1568"/>
                  </a:lnTo>
                  <a:lnTo>
                    <a:pt x="6612" y="1568"/>
                  </a:lnTo>
                  <a:lnTo>
                    <a:pt x="6033" y="1825"/>
                  </a:lnTo>
                  <a:close/>
                  <a:moveTo>
                    <a:pt x="5239" y="298"/>
                  </a:moveTo>
                  <a:lnTo>
                    <a:pt x="7164" y="298"/>
                  </a:lnTo>
                  <a:lnTo>
                    <a:pt x="7164" y="1270"/>
                  </a:lnTo>
                  <a:lnTo>
                    <a:pt x="5239" y="1270"/>
                  </a:lnTo>
                  <a:lnTo>
                    <a:pt x="5239" y="298"/>
                  </a:lnTo>
                  <a:close/>
                  <a:moveTo>
                    <a:pt x="2073" y="6449"/>
                  </a:moveTo>
                  <a:lnTo>
                    <a:pt x="1638" y="6014"/>
                  </a:lnTo>
                  <a:lnTo>
                    <a:pt x="2074" y="5098"/>
                  </a:lnTo>
                  <a:lnTo>
                    <a:pt x="2515" y="6007"/>
                  </a:lnTo>
                  <a:lnTo>
                    <a:pt x="2073" y="6449"/>
                  </a:lnTo>
                  <a:close/>
                  <a:moveTo>
                    <a:pt x="6360" y="6925"/>
                  </a:moveTo>
                  <a:lnTo>
                    <a:pt x="5830" y="6395"/>
                  </a:lnTo>
                  <a:cubicBezTo>
                    <a:pt x="5772" y="6337"/>
                    <a:pt x="5678" y="6337"/>
                    <a:pt x="5620" y="6395"/>
                  </a:cubicBezTo>
                  <a:lnTo>
                    <a:pt x="5090" y="6925"/>
                  </a:lnTo>
                  <a:lnTo>
                    <a:pt x="4560" y="6395"/>
                  </a:lnTo>
                  <a:cubicBezTo>
                    <a:pt x="4503" y="6338"/>
                    <a:pt x="4407" y="6338"/>
                    <a:pt x="4349" y="6395"/>
                  </a:cubicBezTo>
                  <a:lnTo>
                    <a:pt x="3820" y="6925"/>
                  </a:lnTo>
                  <a:lnTo>
                    <a:pt x="3630" y="6736"/>
                  </a:lnTo>
                  <a:lnTo>
                    <a:pt x="5090" y="3671"/>
                  </a:lnTo>
                  <a:lnTo>
                    <a:pt x="6549" y="6736"/>
                  </a:lnTo>
                  <a:lnTo>
                    <a:pt x="6360" y="6925"/>
                  </a:lnTo>
                  <a:close/>
                  <a:moveTo>
                    <a:pt x="6360" y="692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3" name="Freeform 319">
              <a:extLst>
                <a:ext uri="{FF2B5EF4-FFF2-40B4-BE49-F238E27FC236}">
                  <a16:creationId xmlns:a16="http://schemas.microsoft.com/office/drawing/2014/main" id="{9D5310E1-1752-7D33-308D-B8DCB1F4CC63}"/>
                </a:ext>
              </a:extLst>
            </p:cNvPr>
            <p:cNvSpPr>
              <a:spLocks noEditPoints="1"/>
            </p:cNvSpPr>
            <p:nvPr/>
          </p:nvSpPr>
          <p:spPr bwMode="auto">
            <a:xfrm>
              <a:off x="1731963" y="2276475"/>
              <a:ext cx="44450" cy="92075"/>
            </a:xfrm>
            <a:custGeom>
              <a:avLst/>
              <a:gdLst>
                <a:gd name="T0" fmla="*/ 974 w 1123"/>
                <a:gd name="T1" fmla="*/ 1020 h 2362"/>
                <a:gd name="T2" fmla="*/ 1123 w 1123"/>
                <a:gd name="T3" fmla="*/ 872 h 2362"/>
                <a:gd name="T4" fmla="*/ 1123 w 1123"/>
                <a:gd name="T5" fmla="*/ 768 h 2362"/>
                <a:gd name="T6" fmla="*/ 710 w 1123"/>
                <a:gd name="T7" fmla="*/ 312 h 2362"/>
                <a:gd name="T8" fmla="*/ 710 w 1123"/>
                <a:gd name="T9" fmla="*/ 149 h 2362"/>
                <a:gd name="T10" fmla="*/ 561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5 w 1123"/>
                <a:gd name="T23" fmla="*/ 1543 h 2362"/>
                <a:gd name="T24" fmla="*/ 613 w 1123"/>
                <a:gd name="T25" fmla="*/ 1755 h 2362"/>
                <a:gd name="T26" fmla="*/ 458 w 1123"/>
                <a:gd name="T27" fmla="*/ 1755 h 2362"/>
                <a:gd name="T28" fmla="*/ 297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1 w 1123"/>
                <a:gd name="T39" fmla="*/ 2362 h 2362"/>
                <a:gd name="T40" fmla="*/ 710 w 1123"/>
                <a:gd name="T41" fmla="*/ 2213 h 2362"/>
                <a:gd name="T42" fmla="*/ 710 w 1123"/>
                <a:gd name="T43" fmla="*/ 2043 h 2362"/>
                <a:gd name="T44" fmla="*/ 1123 w 1123"/>
                <a:gd name="T45" fmla="*/ 1543 h 2362"/>
                <a:gd name="T46" fmla="*/ 613 w 1123"/>
                <a:gd name="T47" fmla="*/ 1032 h 2362"/>
                <a:gd name="T48" fmla="*/ 510 w 1123"/>
                <a:gd name="T49" fmla="*/ 1032 h 2362"/>
                <a:gd name="T50" fmla="*/ 297 w 1123"/>
                <a:gd name="T51" fmla="*/ 820 h 2362"/>
                <a:gd name="T52" fmla="*/ 510 w 1123"/>
                <a:gd name="T53" fmla="*/ 608 h 2362"/>
                <a:gd name="T54" fmla="*/ 665 w 1123"/>
                <a:gd name="T55" fmla="*/ 608 h 2362"/>
                <a:gd name="T56" fmla="*/ 825 w 1123"/>
                <a:gd name="T57" fmla="*/ 768 h 2362"/>
                <a:gd name="T58" fmla="*/ 825 w 1123"/>
                <a:gd name="T59" fmla="*/ 872 h 2362"/>
                <a:gd name="T60" fmla="*/ 974 w 1123"/>
                <a:gd name="T61" fmla="*/ 1020 h 2362"/>
                <a:gd name="T62" fmla="*/ 974 w 1123"/>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4" y="1020"/>
                  </a:moveTo>
                  <a:cubicBezTo>
                    <a:pt x="1057" y="1020"/>
                    <a:pt x="1123" y="954"/>
                    <a:pt x="1123" y="872"/>
                  </a:cubicBezTo>
                  <a:lnTo>
                    <a:pt x="1123" y="768"/>
                  </a:lnTo>
                  <a:cubicBezTo>
                    <a:pt x="1123" y="531"/>
                    <a:pt x="942" y="335"/>
                    <a:pt x="710" y="312"/>
                  </a:cubicBezTo>
                  <a:lnTo>
                    <a:pt x="710" y="149"/>
                  </a:lnTo>
                  <a:cubicBezTo>
                    <a:pt x="710" y="67"/>
                    <a:pt x="644" y="0"/>
                    <a:pt x="561" y="0"/>
                  </a:cubicBezTo>
                  <a:cubicBezTo>
                    <a:pt x="479" y="0"/>
                    <a:pt x="413" y="67"/>
                    <a:pt x="413" y="149"/>
                  </a:cubicBezTo>
                  <a:lnTo>
                    <a:pt x="413" y="319"/>
                  </a:lnTo>
                  <a:cubicBezTo>
                    <a:pt x="178" y="365"/>
                    <a:pt x="0" y="572"/>
                    <a:pt x="0" y="820"/>
                  </a:cubicBezTo>
                  <a:cubicBezTo>
                    <a:pt x="0" y="1101"/>
                    <a:pt x="229" y="1330"/>
                    <a:pt x="510" y="1330"/>
                  </a:cubicBezTo>
                  <a:lnTo>
                    <a:pt x="613" y="1330"/>
                  </a:lnTo>
                  <a:cubicBezTo>
                    <a:pt x="730" y="1330"/>
                    <a:pt x="825" y="1425"/>
                    <a:pt x="825" y="1543"/>
                  </a:cubicBezTo>
                  <a:cubicBezTo>
                    <a:pt x="825" y="1660"/>
                    <a:pt x="730" y="1755"/>
                    <a:pt x="613" y="1755"/>
                  </a:cubicBezTo>
                  <a:lnTo>
                    <a:pt x="458" y="1755"/>
                  </a:lnTo>
                  <a:cubicBezTo>
                    <a:pt x="370" y="1755"/>
                    <a:pt x="297" y="1683"/>
                    <a:pt x="297" y="1594"/>
                  </a:cubicBezTo>
                  <a:cubicBezTo>
                    <a:pt x="297" y="1512"/>
                    <a:pt x="231" y="1445"/>
                    <a:pt x="149" y="1445"/>
                  </a:cubicBezTo>
                  <a:cubicBezTo>
                    <a:pt x="66" y="1445"/>
                    <a:pt x="0" y="1512"/>
                    <a:pt x="0" y="1594"/>
                  </a:cubicBezTo>
                  <a:cubicBezTo>
                    <a:pt x="0" y="1832"/>
                    <a:pt x="181" y="2027"/>
                    <a:pt x="413" y="2050"/>
                  </a:cubicBezTo>
                  <a:lnTo>
                    <a:pt x="413" y="2213"/>
                  </a:lnTo>
                  <a:cubicBezTo>
                    <a:pt x="413" y="2296"/>
                    <a:pt x="479" y="2362"/>
                    <a:pt x="561" y="2362"/>
                  </a:cubicBezTo>
                  <a:cubicBezTo>
                    <a:pt x="644" y="2362"/>
                    <a:pt x="710" y="2296"/>
                    <a:pt x="710" y="2213"/>
                  </a:cubicBezTo>
                  <a:lnTo>
                    <a:pt x="710" y="2043"/>
                  </a:lnTo>
                  <a:cubicBezTo>
                    <a:pt x="945" y="1998"/>
                    <a:pt x="1123" y="1791"/>
                    <a:pt x="1123" y="1543"/>
                  </a:cubicBezTo>
                  <a:cubicBezTo>
                    <a:pt x="1123" y="1261"/>
                    <a:pt x="894" y="1032"/>
                    <a:pt x="613" y="1032"/>
                  </a:cubicBezTo>
                  <a:lnTo>
                    <a:pt x="510" y="1032"/>
                  </a:lnTo>
                  <a:cubicBezTo>
                    <a:pt x="393" y="1032"/>
                    <a:pt x="297" y="937"/>
                    <a:pt x="297" y="820"/>
                  </a:cubicBezTo>
                  <a:cubicBezTo>
                    <a:pt x="297" y="703"/>
                    <a:pt x="393" y="608"/>
                    <a:pt x="510" y="608"/>
                  </a:cubicBezTo>
                  <a:lnTo>
                    <a:pt x="665" y="608"/>
                  </a:lnTo>
                  <a:cubicBezTo>
                    <a:pt x="753" y="608"/>
                    <a:pt x="825" y="680"/>
                    <a:pt x="825" y="768"/>
                  </a:cubicBezTo>
                  <a:lnTo>
                    <a:pt x="825" y="872"/>
                  </a:lnTo>
                  <a:cubicBezTo>
                    <a:pt x="825" y="954"/>
                    <a:pt x="892" y="1020"/>
                    <a:pt x="974" y="1020"/>
                  </a:cubicBezTo>
                  <a:close/>
                  <a:moveTo>
                    <a:pt x="974"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4" name="Freeform 320">
              <a:extLst>
                <a:ext uri="{FF2B5EF4-FFF2-40B4-BE49-F238E27FC236}">
                  <a16:creationId xmlns:a16="http://schemas.microsoft.com/office/drawing/2014/main" id="{32F74D68-E85D-9F4B-C48C-3D239750FB28}"/>
                </a:ext>
              </a:extLst>
            </p:cNvPr>
            <p:cNvSpPr>
              <a:spLocks noEditPoints="1"/>
            </p:cNvSpPr>
            <p:nvPr/>
          </p:nvSpPr>
          <p:spPr bwMode="auto">
            <a:xfrm>
              <a:off x="1631950" y="2355850"/>
              <a:ext cx="44450" cy="92075"/>
            </a:xfrm>
            <a:custGeom>
              <a:avLst/>
              <a:gdLst>
                <a:gd name="T0" fmla="*/ 975 w 1124"/>
                <a:gd name="T1" fmla="*/ 1020 h 2362"/>
                <a:gd name="T2" fmla="*/ 1124 w 1124"/>
                <a:gd name="T3" fmla="*/ 871 h 2362"/>
                <a:gd name="T4" fmla="*/ 1124 w 1124"/>
                <a:gd name="T5" fmla="*/ 768 h 2362"/>
                <a:gd name="T6" fmla="*/ 711 w 1124"/>
                <a:gd name="T7" fmla="*/ 311 h 2362"/>
                <a:gd name="T8" fmla="*/ 711 w 1124"/>
                <a:gd name="T9" fmla="*/ 148 h 2362"/>
                <a:gd name="T10" fmla="*/ 562 w 1124"/>
                <a:gd name="T11" fmla="*/ 0 h 2362"/>
                <a:gd name="T12" fmla="*/ 413 w 1124"/>
                <a:gd name="T13" fmla="*/ 148 h 2362"/>
                <a:gd name="T14" fmla="*/ 413 w 1124"/>
                <a:gd name="T15" fmla="*/ 319 h 2362"/>
                <a:gd name="T16" fmla="*/ 0 w 1124"/>
                <a:gd name="T17" fmla="*/ 819 h 2362"/>
                <a:gd name="T18" fmla="*/ 510 w 1124"/>
                <a:gd name="T19" fmla="*/ 1329 h 2362"/>
                <a:gd name="T20" fmla="*/ 614 w 1124"/>
                <a:gd name="T21" fmla="*/ 1329 h 2362"/>
                <a:gd name="T22" fmla="*/ 826 w 1124"/>
                <a:gd name="T23" fmla="*/ 1542 h 2362"/>
                <a:gd name="T24" fmla="*/ 614 w 1124"/>
                <a:gd name="T25" fmla="*/ 1754 h 2362"/>
                <a:gd name="T26" fmla="*/ 459 w 1124"/>
                <a:gd name="T27" fmla="*/ 1754 h 2362"/>
                <a:gd name="T28" fmla="*/ 298 w 1124"/>
                <a:gd name="T29" fmla="*/ 1593 h 2362"/>
                <a:gd name="T30" fmla="*/ 149 w 1124"/>
                <a:gd name="T31" fmla="*/ 1445 h 2362"/>
                <a:gd name="T32" fmla="*/ 0 w 1124"/>
                <a:gd name="T33" fmla="*/ 1593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0 w 1124"/>
                <a:gd name="T49" fmla="*/ 1032 h 2362"/>
                <a:gd name="T50" fmla="*/ 298 w 1124"/>
                <a:gd name="T51" fmla="*/ 819 h 2362"/>
                <a:gd name="T52" fmla="*/ 510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3"/>
                    <a:pt x="1124" y="871"/>
                  </a:cubicBezTo>
                  <a:lnTo>
                    <a:pt x="1124" y="768"/>
                  </a:lnTo>
                  <a:cubicBezTo>
                    <a:pt x="1124" y="530"/>
                    <a:pt x="942" y="334"/>
                    <a:pt x="711" y="311"/>
                  </a:cubicBezTo>
                  <a:lnTo>
                    <a:pt x="711" y="148"/>
                  </a:lnTo>
                  <a:cubicBezTo>
                    <a:pt x="711" y="66"/>
                    <a:pt x="644" y="0"/>
                    <a:pt x="562" y="0"/>
                  </a:cubicBezTo>
                  <a:cubicBezTo>
                    <a:pt x="480" y="0"/>
                    <a:pt x="413" y="66"/>
                    <a:pt x="413" y="148"/>
                  </a:cubicBezTo>
                  <a:lnTo>
                    <a:pt x="413" y="319"/>
                  </a:lnTo>
                  <a:cubicBezTo>
                    <a:pt x="178" y="364"/>
                    <a:pt x="0" y="571"/>
                    <a:pt x="0" y="819"/>
                  </a:cubicBezTo>
                  <a:cubicBezTo>
                    <a:pt x="0" y="1101"/>
                    <a:pt x="229" y="1329"/>
                    <a:pt x="510" y="1329"/>
                  </a:cubicBezTo>
                  <a:lnTo>
                    <a:pt x="614" y="1329"/>
                  </a:lnTo>
                  <a:cubicBezTo>
                    <a:pt x="731" y="1329"/>
                    <a:pt x="826" y="1425"/>
                    <a:pt x="826" y="1542"/>
                  </a:cubicBezTo>
                  <a:cubicBezTo>
                    <a:pt x="826" y="1659"/>
                    <a:pt x="731" y="1754"/>
                    <a:pt x="614" y="1754"/>
                  </a:cubicBezTo>
                  <a:lnTo>
                    <a:pt x="459" y="1754"/>
                  </a:lnTo>
                  <a:cubicBezTo>
                    <a:pt x="370" y="1754"/>
                    <a:pt x="298" y="1682"/>
                    <a:pt x="298" y="1593"/>
                  </a:cubicBezTo>
                  <a:cubicBezTo>
                    <a:pt x="298" y="1511"/>
                    <a:pt x="231" y="1445"/>
                    <a:pt x="149" y="1445"/>
                  </a:cubicBezTo>
                  <a:cubicBezTo>
                    <a:pt x="67" y="1445"/>
                    <a:pt x="0" y="1511"/>
                    <a:pt x="0" y="1593"/>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4" y="1032"/>
                  </a:cubicBezTo>
                  <a:lnTo>
                    <a:pt x="510" y="1032"/>
                  </a:lnTo>
                  <a:cubicBezTo>
                    <a:pt x="393" y="1032"/>
                    <a:pt x="298" y="936"/>
                    <a:pt x="298" y="819"/>
                  </a:cubicBezTo>
                  <a:cubicBezTo>
                    <a:pt x="298" y="702"/>
                    <a:pt x="393" y="607"/>
                    <a:pt x="510" y="607"/>
                  </a:cubicBezTo>
                  <a:lnTo>
                    <a:pt x="665" y="607"/>
                  </a:lnTo>
                  <a:cubicBezTo>
                    <a:pt x="754" y="607"/>
                    <a:pt x="826" y="679"/>
                    <a:pt x="826" y="768"/>
                  </a:cubicBezTo>
                  <a:lnTo>
                    <a:pt x="826" y="871"/>
                  </a:lnTo>
                  <a:cubicBezTo>
                    <a:pt x="826" y="953"/>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5" name="Freeform 321">
              <a:extLst>
                <a:ext uri="{FF2B5EF4-FFF2-40B4-BE49-F238E27FC236}">
                  <a16:creationId xmlns:a16="http://schemas.microsoft.com/office/drawing/2014/main" id="{1A1E4B32-DF75-5A47-4A87-CAD45D9585A6}"/>
                </a:ext>
              </a:extLst>
            </p:cNvPr>
            <p:cNvSpPr>
              <a:spLocks noEditPoints="1"/>
            </p:cNvSpPr>
            <p:nvPr/>
          </p:nvSpPr>
          <p:spPr bwMode="auto">
            <a:xfrm>
              <a:off x="1893888" y="2381250"/>
              <a:ext cx="42863" cy="92075"/>
            </a:xfrm>
            <a:custGeom>
              <a:avLst/>
              <a:gdLst>
                <a:gd name="T0" fmla="*/ 614 w 1124"/>
                <a:gd name="T1" fmla="*/ 1032 h 2362"/>
                <a:gd name="T2" fmla="*/ 510 w 1124"/>
                <a:gd name="T3" fmla="*/ 1032 h 2362"/>
                <a:gd name="T4" fmla="*/ 298 w 1124"/>
                <a:gd name="T5" fmla="*/ 820 h 2362"/>
                <a:gd name="T6" fmla="*/ 510 w 1124"/>
                <a:gd name="T7" fmla="*/ 607 h 2362"/>
                <a:gd name="T8" fmla="*/ 665 w 1124"/>
                <a:gd name="T9" fmla="*/ 607 h 2362"/>
                <a:gd name="T10" fmla="*/ 826 w 1124"/>
                <a:gd name="T11" fmla="*/ 768 h 2362"/>
                <a:gd name="T12" fmla="*/ 826 w 1124"/>
                <a:gd name="T13" fmla="*/ 871 h 2362"/>
                <a:gd name="T14" fmla="*/ 975 w 1124"/>
                <a:gd name="T15" fmla="*/ 1020 h 2362"/>
                <a:gd name="T16" fmla="*/ 1124 w 1124"/>
                <a:gd name="T17" fmla="*/ 871 h 2362"/>
                <a:gd name="T18" fmla="*/ 1124 w 1124"/>
                <a:gd name="T19" fmla="*/ 768 h 2362"/>
                <a:gd name="T20" fmla="*/ 711 w 1124"/>
                <a:gd name="T21" fmla="*/ 312 h 2362"/>
                <a:gd name="T22" fmla="*/ 711 w 1124"/>
                <a:gd name="T23" fmla="*/ 149 h 2362"/>
                <a:gd name="T24" fmla="*/ 562 w 1124"/>
                <a:gd name="T25" fmla="*/ 0 h 2362"/>
                <a:gd name="T26" fmla="*/ 413 w 1124"/>
                <a:gd name="T27" fmla="*/ 149 h 2362"/>
                <a:gd name="T28" fmla="*/ 413 w 1124"/>
                <a:gd name="T29" fmla="*/ 319 h 2362"/>
                <a:gd name="T30" fmla="*/ 0 w 1124"/>
                <a:gd name="T31" fmla="*/ 820 h 2362"/>
                <a:gd name="T32" fmla="*/ 510 w 1124"/>
                <a:gd name="T33" fmla="*/ 1330 h 2362"/>
                <a:gd name="T34" fmla="*/ 614 w 1124"/>
                <a:gd name="T35" fmla="*/ 1330 h 2362"/>
                <a:gd name="T36" fmla="*/ 826 w 1124"/>
                <a:gd name="T37" fmla="*/ 1542 h 2362"/>
                <a:gd name="T38" fmla="*/ 614 w 1124"/>
                <a:gd name="T39" fmla="*/ 1754 h 2362"/>
                <a:gd name="T40" fmla="*/ 459 w 1124"/>
                <a:gd name="T41" fmla="*/ 1754 h 2362"/>
                <a:gd name="T42" fmla="*/ 298 w 1124"/>
                <a:gd name="T43" fmla="*/ 1594 h 2362"/>
                <a:gd name="T44" fmla="*/ 149 w 1124"/>
                <a:gd name="T45" fmla="*/ 1445 h 2362"/>
                <a:gd name="T46" fmla="*/ 0 w 1124"/>
                <a:gd name="T47" fmla="*/ 1594 h 2362"/>
                <a:gd name="T48" fmla="*/ 413 w 1124"/>
                <a:gd name="T49" fmla="*/ 2050 h 2362"/>
                <a:gd name="T50" fmla="*/ 413 w 1124"/>
                <a:gd name="T51" fmla="*/ 2213 h 2362"/>
                <a:gd name="T52" fmla="*/ 562 w 1124"/>
                <a:gd name="T53" fmla="*/ 2362 h 2362"/>
                <a:gd name="T54" fmla="*/ 711 w 1124"/>
                <a:gd name="T55" fmla="*/ 2213 h 2362"/>
                <a:gd name="T56" fmla="*/ 711 w 1124"/>
                <a:gd name="T57" fmla="*/ 2043 h 2362"/>
                <a:gd name="T58" fmla="*/ 1124 w 1124"/>
                <a:gd name="T59" fmla="*/ 1542 h 2362"/>
                <a:gd name="T60" fmla="*/ 614 w 1124"/>
                <a:gd name="T61" fmla="*/ 1032 h 2362"/>
                <a:gd name="T62" fmla="*/ 614 w 1124"/>
                <a:gd name="T63" fmla="*/ 1032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614" y="1032"/>
                  </a:moveTo>
                  <a:lnTo>
                    <a:pt x="510" y="1032"/>
                  </a:lnTo>
                  <a:cubicBezTo>
                    <a:pt x="393" y="1032"/>
                    <a:pt x="298" y="937"/>
                    <a:pt x="298" y="820"/>
                  </a:cubicBezTo>
                  <a:cubicBezTo>
                    <a:pt x="298" y="702"/>
                    <a:pt x="393" y="607"/>
                    <a:pt x="510" y="607"/>
                  </a:cubicBezTo>
                  <a:lnTo>
                    <a:pt x="665" y="607"/>
                  </a:lnTo>
                  <a:cubicBezTo>
                    <a:pt x="754" y="607"/>
                    <a:pt x="826" y="679"/>
                    <a:pt x="826" y="768"/>
                  </a:cubicBezTo>
                  <a:lnTo>
                    <a:pt x="826" y="871"/>
                  </a:lnTo>
                  <a:cubicBezTo>
                    <a:pt x="826" y="953"/>
                    <a:pt x="893" y="1020"/>
                    <a:pt x="975" y="1020"/>
                  </a:cubicBezTo>
                  <a:cubicBezTo>
                    <a:pt x="1057" y="1020"/>
                    <a:pt x="1124" y="953"/>
                    <a:pt x="1124" y="871"/>
                  </a:cubicBezTo>
                  <a:lnTo>
                    <a:pt x="1124" y="768"/>
                  </a:lnTo>
                  <a:cubicBezTo>
                    <a:pt x="1124" y="531"/>
                    <a:pt x="942" y="335"/>
                    <a:pt x="711" y="312"/>
                  </a:cubicBezTo>
                  <a:lnTo>
                    <a:pt x="711" y="149"/>
                  </a:lnTo>
                  <a:cubicBezTo>
                    <a:pt x="711" y="66"/>
                    <a:pt x="644" y="0"/>
                    <a:pt x="562" y="0"/>
                  </a:cubicBezTo>
                  <a:cubicBezTo>
                    <a:pt x="480" y="0"/>
                    <a:pt x="413" y="66"/>
                    <a:pt x="413" y="149"/>
                  </a:cubicBezTo>
                  <a:lnTo>
                    <a:pt x="413" y="319"/>
                  </a:lnTo>
                  <a:cubicBezTo>
                    <a:pt x="178" y="364"/>
                    <a:pt x="0" y="572"/>
                    <a:pt x="0" y="820"/>
                  </a:cubicBezTo>
                  <a:cubicBezTo>
                    <a:pt x="0" y="1101"/>
                    <a:pt x="229" y="1330"/>
                    <a:pt x="510" y="1330"/>
                  </a:cubicBezTo>
                  <a:lnTo>
                    <a:pt x="614" y="1330"/>
                  </a:lnTo>
                  <a:cubicBezTo>
                    <a:pt x="731" y="1330"/>
                    <a:pt x="826" y="1425"/>
                    <a:pt x="826" y="1542"/>
                  </a:cubicBezTo>
                  <a:cubicBezTo>
                    <a:pt x="826" y="1659"/>
                    <a:pt x="731" y="1754"/>
                    <a:pt x="614" y="1754"/>
                  </a:cubicBezTo>
                  <a:lnTo>
                    <a:pt x="459" y="1754"/>
                  </a:lnTo>
                  <a:cubicBezTo>
                    <a:pt x="370" y="1754"/>
                    <a:pt x="298" y="1682"/>
                    <a:pt x="298" y="1594"/>
                  </a:cubicBezTo>
                  <a:cubicBezTo>
                    <a:pt x="298" y="1511"/>
                    <a:pt x="231" y="1445"/>
                    <a:pt x="149" y="1445"/>
                  </a:cubicBezTo>
                  <a:cubicBezTo>
                    <a:pt x="67" y="1445"/>
                    <a:pt x="0" y="1511"/>
                    <a:pt x="0" y="1594"/>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4" y="1032"/>
                  </a:cubicBezTo>
                  <a:close/>
                  <a:moveTo>
                    <a:pt x="614" y="10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5" name="Grupo 414">
            <a:extLst>
              <a:ext uri="{FF2B5EF4-FFF2-40B4-BE49-F238E27FC236}">
                <a16:creationId xmlns:a16="http://schemas.microsoft.com/office/drawing/2014/main" id="{B1E62B68-4427-B606-76AC-D40D8F5C68E4}"/>
              </a:ext>
            </a:extLst>
          </p:cNvPr>
          <p:cNvGrpSpPr/>
          <p:nvPr/>
        </p:nvGrpSpPr>
        <p:grpSpPr>
          <a:xfrm>
            <a:off x="869950" y="2257425"/>
            <a:ext cx="395288" cy="395287"/>
            <a:chOff x="869950" y="2257425"/>
            <a:chExt cx="395288" cy="395287"/>
          </a:xfrm>
          <a:solidFill>
            <a:schemeClr val="tx1"/>
          </a:solidFill>
        </p:grpSpPr>
        <p:sp>
          <p:nvSpPr>
            <p:cNvPr id="126" name="Freeform 322">
              <a:extLst>
                <a:ext uri="{FF2B5EF4-FFF2-40B4-BE49-F238E27FC236}">
                  <a16:creationId xmlns:a16="http://schemas.microsoft.com/office/drawing/2014/main" id="{D5385178-191C-F5A1-F13F-46B2954E0042}"/>
                </a:ext>
              </a:extLst>
            </p:cNvPr>
            <p:cNvSpPr>
              <a:spLocks noEditPoints="1"/>
            </p:cNvSpPr>
            <p:nvPr/>
          </p:nvSpPr>
          <p:spPr bwMode="auto">
            <a:xfrm>
              <a:off x="869950" y="2257425"/>
              <a:ext cx="395288" cy="395287"/>
            </a:xfrm>
            <a:custGeom>
              <a:avLst/>
              <a:gdLst>
                <a:gd name="T0" fmla="*/ 8078 w 10143"/>
                <a:gd name="T1" fmla="*/ 953 h 10143"/>
                <a:gd name="T2" fmla="*/ 7612 w 10143"/>
                <a:gd name="T3" fmla="*/ 0 h 10143"/>
                <a:gd name="T4" fmla="*/ 7145 w 10143"/>
                <a:gd name="T5" fmla="*/ 953 h 10143"/>
                <a:gd name="T6" fmla="*/ 5538 w 10143"/>
                <a:gd name="T7" fmla="*/ 466 h 10143"/>
                <a:gd name="T8" fmla="*/ 4605 w 10143"/>
                <a:gd name="T9" fmla="*/ 466 h 10143"/>
                <a:gd name="T10" fmla="*/ 2997 w 10143"/>
                <a:gd name="T11" fmla="*/ 953 h 10143"/>
                <a:gd name="T12" fmla="*/ 2530 w 10143"/>
                <a:gd name="T13" fmla="*/ 0 h 10143"/>
                <a:gd name="T14" fmla="*/ 2064 w 10143"/>
                <a:gd name="T15" fmla="*/ 953 h 10143"/>
                <a:gd name="T16" fmla="*/ 0 w 10143"/>
                <a:gd name="T17" fmla="*/ 1101 h 10143"/>
                <a:gd name="T18" fmla="*/ 149 w 10143"/>
                <a:gd name="T19" fmla="*/ 10143 h 10143"/>
                <a:gd name="T20" fmla="*/ 10143 w 10143"/>
                <a:gd name="T21" fmla="*/ 9994 h 10143"/>
                <a:gd name="T22" fmla="*/ 9994 w 10143"/>
                <a:gd name="T23" fmla="*/ 953 h 10143"/>
                <a:gd name="T24" fmla="*/ 7612 w 10143"/>
                <a:gd name="T25" fmla="*/ 297 h 10143"/>
                <a:gd name="T26" fmla="*/ 7781 w 10143"/>
                <a:gd name="T27" fmla="*/ 1578 h 10143"/>
                <a:gd name="T28" fmla="*/ 7443 w 10143"/>
                <a:gd name="T29" fmla="*/ 1578 h 10143"/>
                <a:gd name="T30" fmla="*/ 4902 w 10143"/>
                <a:gd name="T31" fmla="*/ 466 h 10143"/>
                <a:gd name="T32" fmla="*/ 5240 w 10143"/>
                <a:gd name="T33" fmla="*/ 466 h 10143"/>
                <a:gd name="T34" fmla="*/ 5071 w 10143"/>
                <a:gd name="T35" fmla="*/ 1747 h 10143"/>
                <a:gd name="T36" fmla="*/ 4902 w 10143"/>
                <a:gd name="T37" fmla="*/ 466 h 10143"/>
                <a:gd name="T38" fmla="*/ 2530 w 10143"/>
                <a:gd name="T39" fmla="*/ 297 h 10143"/>
                <a:gd name="T40" fmla="*/ 2699 w 10143"/>
                <a:gd name="T41" fmla="*/ 1578 h 10143"/>
                <a:gd name="T42" fmla="*/ 2362 w 10143"/>
                <a:gd name="T43" fmla="*/ 1578 h 10143"/>
                <a:gd name="T44" fmla="*/ 9845 w 10143"/>
                <a:gd name="T45" fmla="*/ 2541 h 10143"/>
                <a:gd name="T46" fmla="*/ 8714 w 10143"/>
                <a:gd name="T47" fmla="*/ 2689 h 10143"/>
                <a:gd name="T48" fmla="*/ 9845 w 10143"/>
                <a:gd name="T49" fmla="*/ 2838 h 10143"/>
                <a:gd name="T50" fmla="*/ 297 w 10143"/>
                <a:gd name="T51" fmla="*/ 9845 h 10143"/>
                <a:gd name="T52" fmla="*/ 8174 w 10143"/>
                <a:gd name="T53" fmla="*/ 2838 h 10143"/>
                <a:gd name="T54" fmla="*/ 8174 w 10143"/>
                <a:gd name="T55" fmla="*/ 2541 h 10143"/>
                <a:gd name="T56" fmla="*/ 297 w 10143"/>
                <a:gd name="T57" fmla="*/ 1250 h 10143"/>
                <a:gd name="T58" fmla="*/ 2064 w 10143"/>
                <a:gd name="T59" fmla="*/ 1578 h 10143"/>
                <a:gd name="T60" fmla="*/ 2997 w 10143"/>
                <a:gd name="T61" fmla="*/ 1578 h 10143"/>
                <a:gd name="T62" fmla="*/ 4605 w 10143"/>
                <a:gd name="T63" fmla="*/ 1250 h 10143"/>
                <a:gd name="T64" fmla="*/ 5071 w 10143"/>
                <a:gd name="T65" fmla="*/ 2044 h 10143"/>
                <a:gd name="T66" fmla="*/ 5538 w 10143"/>
                <a:gd name="T67" fmla="*/ 1250 h 10143"/>
                <a:gd name="T68" fmla="*/ 7145 w 10143"/>
                <a:gd name="T69" fmla="*/ 1578 h 10143"/>
                <a:gd name="T70" fmla="*/ 8078 w 10143"/>
                <a:gd name="T71" fmla="*/ 1578 h 10143"/>
                <a:gd name="T72" fmla="*/ 9845 w 10143"/>
                <a:gd name="T73" fmla="*/ 1250 h 10143"/>
                <a:gd name="T74" fmla="*/ 9845 w 10143"/>
                <a:gd name="T75" fmla="*/ 2541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43" h="10143">
                  <a:moveTo>
                    <a:pt x="9994" y="953"/>
                  </a:moveTo>
                  <a:lnTo>
                    <a:pt x="8078" y="953"/>
                  </a:lnTo>
                  <a:lnTo>
                    <a:pt x="8078" y="466"/>
                  </a:lnTo>
                  <a:cubicBezTo>
                    <a:pt x="8078" y="209"/>
                    <a:pt x="7869" y="0"/>
                    <a:pt x="7612" y="0"/>
                  </a:cubicBezTo>
                  <a:cubicBezTo>
                    <a:pt x="7355" y="0"/>
                    <a:pt x="7145" y="209"/>
                    <a:pt x="7145" y="466"/>
                  </a:cubicBezTo>
                  <a:lnTo>
                    <a:pt x="7145" y="953"/>
                  </a:lnTo>
                  <a:lnTo>
                    <a:pt x="5538" y="953"/>
                  </a:lnTo>
                  <a:lnTo>
                    <a:pt x="5538" y="466"/>
                  </a:lnTo>
                  <a:cubicBezTo>
                    <a:pt x="5538" y="209"/>
                    <a:pt x="5328" y="0"/>
                    <a:pt x="5071" y="0"/>
                  </a:cubicBezTo>
                  <a:cubicBezTo>
                    <a:pt x="4814" y="0"/>
                    <a:pt x="4605" y="209"/>
                    <a:pt x="4605" y="466"/>
                  </a:cubicBezTo>
                  <a:lnTo>
                    <a:pt x="4605" y="953"/>
                  </a:lnTo>
                  <a:lnTo>
                    <a:pt x="2997" y="953"/>
                  </a:lnTo>
                  <a:lnTo>
                    <a:pt x="2997" y="466"/>
                  </a:lnTo>
                  <a:cubicBezTo>
                    <a:pt x="2997" y="209"/>
                    <a:pt x="2788" y="0"/>
                    <a:pt x="2530" y="0"/>
                  </a:cubicBezTo>
                  <a:cubicBezTo>
                    <a:pt x="2273" y="0"/>
                    <a:pt x="2064" y="209"/>
                    <a:pt x="2064" y="466"/>
                  </a:cubicBezTo>
                  <a:lnTo>
                    <a:pt x="2064" y="953"/>
                  </a:lnTo>
                  <a:lnTo>
                    <a:pt x="149" y="953"/>
                  </a:lnTo>
                  <a:cubicBezTo>
                    <a:pt x="66" y="953"/>
                    <a:pt x="0" y="1019"/>
                    <a:pt x="0" y="1101"/>
                  </a:cubicBezTo>
                  <a:lnTo>
                    <a:pt x="0" y="9994"/>
                  </a:lnTo>
                  <a:cubicBezTo>
                    <a:pt x="0" y="10076"/>
                    <a:pt x="66" y="10143"/>
                    <a:pt x="149" y="10143"/>
                  </a:cubicBezTo>
                  <a:lnTo>
                    <a:pt x="9994" y="10143"/>
                  </a:lnTo>
                  <a:cubicBezTo>
                    <a:pt x="10076" y="10143"/>
                    <a:pt x="10143" y="10076"/>
                    <a:pt x="10143" y="9994"/>
                  </a:cubicBezTo>
                  <a:lnTo>
                    <a:pt x="10143" y="1101"/>
                  </a:lnTo>
                  <a:cubicBezTo>
                    <a:pt x="10143" y="1019"/>
                    <a:pt x="10076" y="953"/>
                    <a:pt x="9994" y="953"/>
                  </a:cubicBezTo>
                  <a:close/>
                  <a:moveTo>
                    <a:pt x="7443" y="466"/>
                  </a:moveTo>
                  <a:cubicBezTo>
                    <a:pt x="7443" y="373"/>
                    <a:pt x="7519" y="297"/>
                    <a:pt x="7612" y="297"/>
                  </a:cubicBezTo>
                  <a:cubicBezTo>
                    <a:pt x="7705" y="297"/>
                    <a:pt x="7781" y="373"/>
                    <a:pt x="7781" y="466"/>
                  </a:cubicBezTo>
                  <a:lnTo>
                    <a:pt x="7781" y="1578"/>
                  </a:lnTo>
                  <a:cubicBezTo>
                    <a:pt x="7781" y="1671"/>
                    <a:pt x="7705" y="1747"/>
                    <a:pt x="7612" y="1747"/>
                  </a:cubicBezTo>
                  <a:cubicBezTo>
                    <a:pt x="7519" y="1747"/>
                    <a:pt x="7443" y="1671"/>
                    <a:pt x="7443" y="1578"/>
                  </a:cubicBezTo>
                  <a:lnTo>
                    <a:pt x="7443" y="466"/>
                  </a:lnTo>
                  <a:close/>
                  <a:moveTo>
                    <a:pt x="4902" y="466"/>
                  </a:moveTo>
                  <a:cubicBezTo>
                    <a:pt x="4902" y="373"/>
                    <a:pt x="4978" y="297"/>
                    <a:pt x="5071" y="297"/>
                  </a:cubicBezTo>
                  <a:cubicBezTo>
                    <a:pt x="5164" y="297"/>
                    <a:pt x="5240" y="373"/>
                    <a:pt x="5240" y="466"/>
                  </a:cubicBezTo>
                  <a:lnTo>
                    <a:pt x="5240" y="1578"/>
                  </a:lnTo>
                  <a:cubicBezTo>
                    <a:pt x="5240" y="1671"/>
                    <a:pt x="5164" y="1747"/>
                    <a:pt x="5071" y="1747"/>
                  </a:cubicBezTo>
                  <a:cubicBezTo>
                    <a:pt x="4978" y="1747"/>
                    <a:pt x="4902" y="1671"/>
                    <a:pt x="4902" y="1578"/>
                  </a:cubicBezTo>
                  <a:lnTo>
                    <a:pt x="4902" y="466"/>
                  </a:lnTo>
                  <a:close/>
                  <a:moveTo>
                    <a:pt x="2362" y="466"/>
                  </a:moveTo>
                  <a:cubicBezTo>
                    <a:pt x="2362" y="373"/>
                    <a:pt x="2437" y="297"/>
                    <a:pt x="2530" y="297"/>
                  </a:cubicBezTo>
                  <a:cubicBezTo>
                    <a:pt x="2624" y="297"/>
                    <a:pt x="2699" y="373"/>
                    <a:pt x="2699" y="466"/>
                  </a:cubicBezTo>
                  <a:lnTo>
                    <a:pt x="2699" y="1578"/>
                  </a:lnTo>
                  <a:cubicBezTo>
                    <a:pt x="2699" y="1671"/>
                    <a:pt x="2623" y="1747"/>
                    <a:pt x="2530" y="1747"/>
                  </a:cubicBezTo>
                  <a:cubicBezTo>
                    <a:pt x="2437" y="1747"/>
                    <a:pt x="2362" y="1671"/>
                    <a:pt x="2362" y="1578"/>
                  </a:cubicBezTo>
                  <a:lnTo>
                    <a:pt x="2362" y="466"/>
                  </a:lnTo>
                  <a:close/>
                  <a:moveTo>
                    <a:pt x="9845" y="2541"/>
                  </a:moveTo>
                  <a:lnTo>
                    <a:pt x="8862" y="2541"/>
                  </a:lnTo>
                  <a:cubicBezTo>
                    <a:pt x="8780" y="2541"/>
                    <a:pt x="8714" y="2607"/>
                    <a:pt x="8714" y="2689"/>
                  </a:cubicBezTo>
                  <a:cubicBezTo>
                    <a:pt x="8714" y="2772"/>
                    <a:pt x="8780" y="2838"/>
                    <a:pt x="8862" y="2838"/>
                  </a:cubicBezTo>
                  <a:lnTo>
                    <a:pt x="9845" y="2838"/>
                  </a:lnTo>
                  <a:lnTo>
                    <a:pt x="9845" y="9845"/>
                  </a:lnTo>
                  <a:lnTo>
                    <a:pt x="297" y="9845"/>
                  </a:lnTo>
                  <a:lnTo>
                    <a:pt x="297" y="2838"/>
                  </a:lnTo>
                  <a:lnTo>
                    <a:pt x="8174" y="2838"/>
                  </a:lnTo>
                  <a:cubicBezTo>
                    <a:pt x="8257" y="2838"/>
                    <a:pt x="8323" y="2772"/>
                    <a:pt x="8323" y="2689"/>
                  </a:cubicBezTo>
                  <a:cubicBezTo>
                    <a:pt x="8323" y="2607"/>
                    <a:pt x="8257" y="2541"/>
                    <a:pt x="8174" y="2541"/>
                  </a:cubicBezTo>
                  <a:lnTo>
                    <a:pt x="297" y="2541"/>
                  </a:lnTo>
                  <a:lnTo>
                    <a:pt x="297" y="1250"/>
                  </a:lnTo>
                  <a:lnTo>
                    <a:pt x="2064" y="1250"/>
                  </a:lnTo>
                  <a:lnTo>
                    <a:pt x="2064" y="1578"/>
                  </a:lnTo>
                  <a:cubicBezTo>
                    <a:pt x="2064" y="1835"/>
                    <a:pt x="2273" y="2044"/>
                    <a:pt x="2530" y="2044"/>
                  </a:cubicBezTo>
                  <a:cubicBezTo>
                    <a:pt x="2788" y="2044"/>
                    <a:pt x="2997" y="1835"/>
                    <a:pt x="2997" y="1578"/>
                  </a:cubicBezTo>
                  <a:lnTo>
                    <a:pt x="2997" y="1250"/>
                  </a:lnTo>
                  <a:lnTo>
                    <a:pt x="4605" y="1250"/>
                  </a:lnTo>
                  <a:lnTo>
                    <a:pt x="4605" y="1578"/>
                  </a:lnTo>
                  <a:cubicBezTo>
                    <a:pt x="4605" y="1835"/>
                    <a:pt x="4814" y="2044"/>
                    <a:pt x="5071" y="2044"/>
                  </a:cubicBezTo>
                  <a:cubicBezTo>
                    <a:pt x="5328" y="2044"/>
                    <a:pt x="5538" y="1835"/>
                    <a:pt x="5538" y="1578"/>
                  </a:cubicBezTo>
                  <a:lnTo>
                    <a:pt x="5538" y="1250"/>
                  </a:lnTo>
                  <a:lnTo>
                    <a:pt x="7145" y="1250"/>
                  </a:lnTo>
                  <a:lnTo>
                    <a:pt x="7145" y="1578"/>
                  </a:lnTo>
                  <a:cubicBezTo>
                    <a:pt x="7145" y="1835"/>
                    <a:pt x="7355" y="2044"/>
                    <a:pt x="7612" y="2044"/>
                  </a:cubicBezTo>
                  <a:cubicBezTo>
                    <a:pt x="7869" y="2044"/>
                    <a:pt x="8078" y="1835"/>
                    <a:pt x="8078" y="1578"/>
                  </a:cubicBezTo>
                  <a:lnTo>
                    <a:pt x="8078" y="1250"/>
                  </a:lnTo>
                  <a:lnTo>
                    <a:pt x="9845" y="1250"/>
                  </a:lnTo>
                  <a:lnTo>
                    <a:pt x="9845" y="2541"/>
                  </a:lnTo>
                  <a:close/>
                  <a:moveTo>
                    <a:pt x="9845" y="25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7" name="Freeform 323">
              <a:extLst>
                <a:ext uri="{FF2B5EF4-FFF2-40B4-BE49-F238E27FC236}">
                  <a16:creationId xmlns:a16="http://schemas.microsoft.com/office/drawing/2014/main" id="{4C0F3406-A701-FBEC-0FC7-67A59157D30A}"/>
                </a:ext>
              </a:extLst>
            </p:cNvPr>
            <p:cNvSpPr>
              <a:spLocks noEditPoints="1"/>
            </p:cNvSpPr>
            <p:nvPr/>
          </p:nvSpPr>
          <p:spPr bwMode="auto">
            <a:xfrm>
              <a:off x="914400" y="2381250"/>
              <a:ext cx="307975" cy="246062"/>
            </a:xfrm>
            <a:custGeom>
              <a:avLst/>
              <a:gdLst>
                <a:gd name="T0" fmla="*/ 7920 w 7920"/>
                <a:gd name="T1" fmla="*/ 3166 h 6332"/>
                <a:gd name="T2" fmla="*/ 6650 w 7920"/>
                <a:gd name="T3" fmla="*/ 3017 h 6332"/>
                <a:gd name="T4" fmla="*/ 7771 w 7920"/>
                <a:gd name="T5" fmla="*/ 774 h 6332"/>
                <a:gd name="T6" fmla="*/ 7771 w 7920"/>
                <a:gd name="T7" fmla="*/ 476 h 6332"/>
                <a:gd name="T8" fmla="*/ 6650 w 7920"/>
                <a:gd name="T9" fmla="*/ 149 h 6332"/>
                <a:gd name="T10" fmla="*/ 6352 w 7920"/>
                <a:gd name="T11" fmla="*/ 149 h 6332"/>
                <a:gd name="T12" fmla="*/ 4109 w 7920"/>
                <a:gd name="T13" fmla="*/ 476 h 6332"/>
                <a:gd name="T14" fmla="*/ 3960 w 7920"/>
                <a:gd name="T15" fmla="*/ 0 h 6332"/>
                <a:gd name="T16" fmla="*/ 3811 w 7920"/>
                <a:gd name="T17" fmla="*/ 476 h 6332"/>
                <a:gd name="T18" fmla="*/ 1568 w 7920"/>
                <a:gd name="T19" fmla="*/ 149 h 6332"/>
                <a:gd name="T20" fmla="*/ 1271 w 7920"/>
                <a:gd name="T21" fmla="*/ 149 h 6332"/>
                <a:gd name="T22" fmla="*/ 149 w 7920"/>
                <a:gd name="T23" fmla="*/ 476 h 6332"/>
                <a:gd name="T24" fmla="*/ 149 w 7920"/>
                <a:gd name="T25" fmla="*/ 774 h 6332"/>
                <a:gd name="T26" fmla="*/ 1271 w 7920"/>
                <a:gd name="T27" fmla="*/ 3017 h 6332"/>
                <a:gd name="T28" fmla="*/ 0 w 7920"/>
                <a:gd name="T29" fmla="*/ 3166 h 6332"/>
                <a:gd name="T30" fmla="*/ 1271 w 7920"/>
                <a:gd name="T31" fmla="*/ 3315 h 6332"/>
                <a:gd name="T32" fmla="*/ 149 w 7920"/>
                <a:gd name="T33" fmla="*/ 5557 h 6332"/>
                <a:gd name="T34" fmla="*/ 149 w 7920"/>
                <a:gd name="T35" fmla="*/ 5855 h 6332"/>
                <a:gd name="T36" fmla="*/ 1271 w 7920"/>
                <a:gd name="T37" fmla="*/ 6183 h 6332"/>
                <a:gd name="T38" fmla="*/ 1568 w 7920"/>
                <a:gd name="T39" fmla="*/ 6183 h 6332"/>
                <a:gd name="T40" fmla="*/ 3811 w 7920"/>
                <a:gd name="T41" fmla="*/ 5855 h 6332"/>
                <a:gd name="T42" fmla="*/ 3960 w 7920"/>
                <a:gd name="T43" fmla="*/ 6332 h 6332"/>
                <a:gd name="T44" fmla="*/ 4109 w 7920"/>
                <a:gd name="T45" fmla="*/ 5855 h 6332"/>
                <a:gd name="T46" fmla="*/ 6352 w 7920"/>
                <a:gd name="T47" fmla="*/ 6183 h 6332"/>
                <a:gd name="T48" fmla="*/ 6650 w 7920"/>
                <a:gd name="T49" fmla="*/ 6183 h 6332"/>
                <a:gd name="T50" fmla="*/ 7771 w 7920"/>
                <a:gd name="T51" fmla="*/ 5855 h 6332"/>
                <a:gd name="T52" fmla="*/ 7771 w 7920"/>
                <a:gd name="T53" fmla="*/ 5557 h 6332"/>
                <a:gd name="T54" fmla="*/ 6650 w 7920"/>
                <a:gd name="T55" fmla="*/ 3315 h 6332"/>
                <a:gd name="T56" fmla="*/ 6352 w 7920"/>
                <a:gd name="T57" fmla="*/ 3017 h 6332"/>
                <a:gd name="T58" fmla="*/ 6051 w 7920"/>
                <a:gd name="T59" fmla="*/ 3166 h 6332"/>
                <a:gd name="T60" fmla="*/ 6352 w 7920"/>
                <a:gd name="T61" fmla="*/ 3315 h 6332"/>
                <a:gd name="T62" fmla="*/ 4109 w 7920"/>
                <a:gd name="T63" fmla="*/ 5558 h 6332"/>
                <a:gd name="T64" fmla="*/ 3960 w 7920"/>
                <a:gd name="T65" fmla="*/ 5260 h 6332"/>
                <a:gd name="T66" fmla="*/ 3811 w 7920"/>
                <a:gd name="T67" fmla="*/ 5558 h 6332"/>
                <a:gd name="T68" fmla="*/ 1568 w 7920"/>
                <a:gd name="T69" fmla="*/ 3315 h 6332"/>
                <a:gd name="T70" fmla="*/ 1869 w 7920"/>
                <a:gd name="T71" fmla="*/ 3166 h 6332"/>
                <a:gd name="T72" fmla="*/ 1568 w 7920"/>
                <a:gd name="T73" fmla="*/ 3017 h 6332"/>
                <a:gd name="T74" fmla="*/ 3811 w 7920"/>
                <a:gd name="T75" fmla="*/ 774 h 6332"/>
                <a:gd name="T76" fmla="*/ 3960 w 7920"/>
                <a:gd name="T77" fmla="*/ 1085 h 6332"/>
                <a:gd name="T78" fmla="*/ 4109 w 7920"/>
                <a:gd name="T79" fmla="*/ 774 h 6332"/>
                <a:gd name="T80" fmla="*/ 6352 w 7920"/>
                <a:gd name="T81" fmla="*/ 3017 h 6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920" h="6332">
                  <a:moveTo>
                    <a:pt x="7771" y="3315"/>
                  </a:moveTo>
                  <a:cubicBezTo>
                    <a:pt x="7854" y="3315"/>
                    <a:pt x="7920" y="3248"/>
                    <a:pt x="7920" y="3166"/>
                  </a:cubicBezTo>
                  <a:cubicBezTo>
                    <a:pt x="7920" y="3083"/>
                    <a:pt x="7854" y="3017"/>
                    <a:pt x="7771" y="3017"/>
                  </a:cubicBezTo>
                  <a:lnTo>
                    <a:pt x="6650" y="3017"/>
                  </a:lnTo>
                  <a:lnTo>
                    <a:pt x="6650" y="774"/>
                  </a:lnTo>
                  <a:lnTo>
                    <a:pt x="7771" y="774"/>
                  </a:lnTo>
                  <a:cubicBezTo>
                    <a:pt x="7854" y="774"/>
                    <a:pt x="7920" y="707"/>
                    <a:pt x="7920" y="625"/>
                  </a:cubicBezTo>
                  <a:cubicBezTo>
                    <a:pt x="7920" y="543"/>
                    <a:pt x="7854" y="476"/>
                    <a:pt x="7771" y="476"/>
                  </a:cubicBezTo>
                  <a:lnTo>
                    <a:pt x="6650" y="476"/>
                  </a:lnTo>
                  <a:lnTo>
                    <a:pt x="6650" y="149"/>
                  </a:lnTo>
                  <a:cubicBezTo>
                    <a:pt x="6650" y="66"/>
                    <a:pt x="6583" y="0"/>
                    <a:pt x="6501" y="0"/>
                  </a:cubicBezTo>
                  <a:cubicBezTo>
                    <a:pt x="6419" y="0"/>
                    <a:pt x="6352" y="66"/>
                    <a:pt x="6352" y="149"/>
                  </a:cubicBezTo>
                  <a:lnTo>
                    <a:pt x="6352" y="476"/>
                  </a:lnTo>
                  <a:lnTo>
                    <a:pt x="4109" y="476"/>
                  </a:lnTo>
                  <a:lnTo>
                    <a:pt x="4109" y="149"/>
                  </a:lnTo>
                  <a:cubicBezTo>
                    <a:pt x="4109" y="66"/>
                    <a:pt x="4042" y="0"/>
                    <a:pt x="3960" y="0"/>
                  </a:cubicBezTo>
                  <a:cubicBezTo>
                    <a:pt x="3878" y="0"/>
                    <a:pt x="3811" y="66"/>
                    <a:pt x="3811" y="149"/>
                  </a:cubicBezTo>
                  <a:lnTo>
                    <a:pt x="3811" y="476"/>
                  </a:lnTo>
                  <a:lnTo>
                    <a:pt x="1568" y="476"/>
                  </a:lnTo>
                  <a:lnTo>
                    <a:pt x="1568" y="149"/>
                  </a:lnTo>
                  <a:cubicBezTo>
                    <a:pt x="1568" y="66"/>
                    <a:pt x="1502" y="0"/>
                    <a:pt x="1419" y="0"/>
                  </a:cubicBezTo>
                  <a:cubicBezTo>
                    <a:pt x="1337" y="0"/>
                    <a:pt x="1271" y="66"/>
                    <a:pt x="1271" y="149"/>
                  </a:cubicBezTo>
                  <a:lnTo>
                    <a:pt x="1271" y="476"/>
                  </a:lnTo>
                  <a:lnTo>
                    <a:pt x="149" y="476"/>
                  </a:lnTo>
                  <a:cubicBezTo>
                    <a:pt x="67" y="476"/>
                    <a:pt x="0" y="543"/>
                    <a:pt x="0" y="625"/>
                  </a:cubicBezTo>
                  <a:cubicBezTo>
                    <a:pt x="0" y="707"/>
                    <a:pt x="67" y="774"/>
                    <a:pt x="149" y="774"/>
                  </a:cubicBezTo>
                  <a:lnTo>
                    <a:pt x="1271" y="774"/>
                  </a:lnTo>
                  <a:lnTo>
                    <a:pt x="1271" y="3017"/>
                  </a:lnTo>
                  <a:lnTo>
                    <a:pt x="149" y="3017"/>
                  </a:lnTo>
                  <a:cubicBezTo>
                    <a:pt x="67" y="3017"/>
                    <a:pt x="0" y="3083"/>
                    <a:pt x="0" y="3166"/>
                  </a:cubicBezTo>
                  <a:cubicBezTo>
                    <a:pt x="0" y="3248"/>
                    <a:pt x="67" y="3315"/>
                    <a:pt x="149" y="3315"/>
                  </a:cubicBezTo>
                  <a:lnTo>
                    <a:pt x="1271" y="3315"/>
                  </a:lnTo>
                  <a:lnTo>
                    <a:pt x="1271" y="5557"/>
                  </a:lnTo>
                  <a:lnTo>
                    <a:pt x="149" y="5557"/>
                  </a:lnTo>
                  <a:cubicBezTo>
                    <a:pt x="67" y="5557"/>
                    <a:pt x="0" y="5624"/>
                    <a:pt x="0" y="5706"/>
                  </a:cubicBezTo>
                  <a:cubicBezTo>
                    <a:pt x="0" y="5789"/>
                    <a:pt x="67" y="5855"/>
                    <a:pt x="149" y="5855"/>
                  </a:cubicBezTo>
                  <a:lnTo>
                    <a:pt x="1271" y="5855"/>
                  </a:lnTo>
                  <a:lnTo>
                    <a:pt x="1271" y="6183"/>
                  </a:lnTo>
                  <a:cubicBezTo>
                    <a:pt x="1271" y="6265"/>
                    <a:pt x="1337" y="6332"/>
                    <a:pt x="1419" y="6332"/>
                  </a:cubicBezTo>
                  <a:cubicBezTo>
                    <a:pt x="1502" y="6332"/>
                    <a:pt x="1568" y="6265"/>
                    <a:pt x="1568" y="6183"/>
                  </a:cubicBezTo>
                  <a:lnTo>
                    <a:pt x="1568" y="5855"/>
                  </a:lnTo>
                  <a:lnTo>
                    <a:pt x="3811" y="5855"/>
                  </a:lnTo>
                  <a:lnTo>
                    <a:pt x="3811" y="6183"/>
                  </a:lnTo>
                  <a:cubicBezTo>
                    <a:pt x="3811" y="6265"/>
                    <a:pt x="3878" y="6332"/>
                    <a:pt x="3960" y="6332"/>
                  </a:cubicBezTo>
                  <a:cubicBezTo>
                    <a:pt x="4042" y="6332"/>
                    <a:pt x="4109" y="6265"/>
                    <a:pt x="4109" y="6183"/>
                  </a:cubicBezTo>
                  <a:lnTo>
                    <a:pt x="4109" y="5855"/>
                  </a:lnTo>
                  <a:lnTo>
                    <a:pt x="6352" y="5855"/>
                  </a:lnTo>
                  <a:lnTo>
                    <a:pt x="6352" y="6183"/>
                  </a:lnTo>
                  <a:cubicBezTo>
                    <a:pt x="6352" y="6265"/>
                    <a:pt x="6419" y="6332"/>
                    <a:pt x="6501" y="6332"/>
                  </a:cubicBezTo>
                  <a:cubicBezTo>
                    <a:pt x="6583" y="6332"/>
                    <a:pt x="6650" y="6265"/>
                    <a:pt x="6650" y="6183"/>
                  </a:cubicBezTo>
                  <a:lnTo>
                    <a:pt x="6650" y="5855"/>
                  </a:lnTo>
                  <a:lnTo>
                    <a:pt x="7771" y="5855"/>
                  </a:lnTo>
                  <a:cubicBezTo>
                    <a:pt x="7854" y="5855"/>
                    <a:pt x="7920" y="5789"/>
                    <a:pt x="7920" y="5706"/>
                  </a:cubicBezTo>
                  <a:cubicBezTo>
                    <a:pt x="7920" y="5624"/>
                    <a:pt x="7854" y="5557"/>
                    <a:pt x="7771" y="5557"/>
                  </a:cubicBezTo>
                  <a:lnTo>
                    <a:pt x="6650" y="5557"/>
                  </a:lnTo>
                  <a:lnTo>
                    <a:pt x="6650" y="3315"/>
                  </a:lnTo>
                  <a:lnTo>
                    <a:pt x="7771" y="3315"/>
                  </a:lnTo>
                  <a:close/>
                  <a:moveTo>
                    <a:pt x="6352" y="3017"/>
                  </a:moveTo>
                  <a:lnTo>
                    <a:pt x="6200" y="3017"/>
                  </a:lnTo>
                  <a:cubicBezTo>
                    <a:pt x="6118" y="3017"/>
                    <a:pt x="6051" y="3083"/>
                    <a:pt x="6051" y="3166"/>
                  </a:cubicBezTo>
                  <a:cubicBezTo>
                    <a:pt x="6051" y="3248"/>
                    <a:pt x="6118" y="3315"/>
                    <a:pt x="6200" y="3315"/>
                  </a:cubicBezTo>
                  <a:lnTo>
                    <a:pt x="6352" y="3315"/>
                  </a:lnTo>
                  <a:lnTo>
                    <a:pt x="6352" y="5558"/>
                  </a:lnTo>
                  <a:lnTo>
                    <a:pt x="4109" y="5558"/>
                  </a:lnTo>
                  <a:lnTo>
                    <a:pt x="4109" y="5409"/>
                  </a:lnTo>
                  <a:cubicBezTo>
                    <a:pt x="4109" y="5326"/>
                    <a:pt x="4042" y="5260"/>
                    <a:pt x="3960" y="5260"/>
                  </a:cubicBezTo>
                  <a:cubicBezTo>
                    <a:pt x="3878" y="5260"/>
                    <a:pt x="3811" y="5326"/>
                    <a:pt x="3811" y="5409"/>
                  </a:cubicBezTo>
                  <a:lnTo>
                    <a:pt x="3811" y="5558"/>
                  </a:lnTo>
                  <a:lnTo>
                    <a:pt x="1568" y="5558"/>
                  </a:lnTo>
                  <a:lnTo>
                    <a:pt x="1568" y="3315"/>
                  </a:lnTo>
                  <a:lnTo>
                    <a:pt x="1720" y="3315"/>
                  </a:lnTo>
                  <a:cubicBezTo>
                    <a:pt x="1803" y="3315"/>
                    <a:pt x="1869" y="3248"/>
                    <a:pt x="1869" y="3166"/>
                  </a:cubicBezTo>
                  <a:cubicBezTo>
                    <a:pt x="1869" y="3083"/>
                    <a:pt x="1803" y="3017"/>
                    <a:pt x="1720" y="3017"/>
                  </a:cubicBezTo>
                  <a:lnTo>
                    <a:pt x="1568" y="3017"/>
                  </a:lnTo>
                  <a:lnTo>
                    <a:pt x="1568" y="774"/>
                  </a:lnTo>
                  <a:lnTo>
                    <a:pt x="3811" y="774"/>
                  </a:lnTo>
                  <a:lnTo>
                    <a:pt x="3811" y="936"/>
                  </a:lnTo>
                  <a:cubicBezTo>
                    <a:pt x="3811" y="1018"/>
                    <a:pt x="3878" y="1085"/>
                    <a:pt x="3960" y="1085"/>
                  </a:cubicBezTo>
                  <a:cubicBezTo>
                    <a:pt x="4042" y="1085"/>
                    <a:pt x="4109" y="1018"/>
                    <a:pt x="4109" y="936"/>
                  </a:cubicBezTo>
                  <a:lnTo>
                    <a:pt x="4109" y="774"/>
                  </a:lnTo>
                  <a:lnTo>
                    <a:pt x="6352" y="774"/>
                  </a:lnTo>
                  <a:lnTo>
                    <a:pt x="6352" y="3017"/>
                  </a:lnTo>
                  <a:close/>
                  <a:moveTo>
                    <a:pt x="6352" y="30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8" name="Freeform 324">
              <a:extLst>
                <a:ext uri="{FF2B5EF4-FFF2-40B4-BE49-F238E27FC236}">
                  <a16:creationId xmlns:a16="http://schemas.microsoft.com/office/drawing/2014/main" id="{87D88C95-E713-6561-F120-B15622C5D414}"/>
                </a:ext>
              </a:extLst>
            </p:cNvPr>
            <p:cNvSpPr>
              <a:spLocks noEditPoints="1"/>
            </p:cNvSpPr>
            <p:nvPr/>
          </p:nvSpPr>
          <p:spPr bwMode="auto">
            <a:xfrm>
              <a:off x="995363" y="2430463"/>
              <a:ext cx="144463" cy="144462"/>
            </a:xfrm>
            <a:custGeom>
              <a:avLst/>
              <a:gdLst>
                <a:gd name="T0" fmla="*/ 1856 w 3712"/>
                <a:gd name="T1" fmla="*/ 0 h 3712"/>
                <a:gd name="T2" fmla="*/ 0 w 3712"/>
                <a:gd name="T3" fmla="*/ 1856 h 3712"/>
                <a:gd name="T4" fmla="*/ 1856 w 3712"/>
                <a:gd name="T5" fmla="*/ 3712 h 3712"/>
                <a:gd name="T6" fmla="*/ 3712 w 3712"/>
                <a:gd name="T7" fmla="*/ 1856 h 3712"/>
                <a:gd name="T8" fmla="*/ 1856 w 3712"/>
                <a:gd name="T9" fmla="*/ 0 h 3712"/>
                <a:gd name="T10" fmla="*/ 1856 w 3712"/>
                <a:gd name="T11" fmla="*/ 3414 h 3712"/>
                <a:gd name="T12" fmla="*/ 298 w 3712"/>
                <a:gd name="T13" fmla="*/ 1856 h 3712"/>
                <a:gd name="T14" fmla="*/ 1856 w 3712"/>
                <a:gd name="T15" fmla="*/ 298 h 3712"/>
                <a:gd name="T16" fmla="*/ 3414 w 3712"/>
                <a:gd name="T17" fmla="*/ 1856 h 3712"/>
                <a:gd name="T18" fmla="*/ 1856 w 3712"/>
                <a:gd name="T19" fmla="*/ 3414 h 3712"/>
                <a:gd name="T20" fmla="*/ 1856 w 3712"/>
                <a:gd name="T21" fmla="*/ 3414 h 3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12" h="3712">
                  <a:moveTo>
                    <a:pt x="1856" y="0"/>
                  </a:moveTo>
                  <a:cubicBezTo>
                    <a:pt x="833" y="0"/>
                    <a:pt x="0" y="833"/>
                    <a:pt x="0" y="1856"/>
                  </a:cubicBezTo>
                  <a:cubicBezTo>
                    <a:pt x="0" y="2879"/>
                    <a:pt x="833" y="3712"/>
                    <a:pt x="1856" y="3712"/>
                  </a:cubicBezTo>
                  <a:cubicBezTo>
                    <a:pt x="2880" y="3712"/>
                    <a:pt x="3712" y="2879"/>
                    <a:pt x="3712" y="1856"/>
                  </a:cubicBezTo>
                  <a:cubicBezTo>
                    <a:pt x="3712" y="833"/>
                    <a:pt x="2880" y="0"/>
                    <a:pt x="1856" y="0"/>
                  </a:cubicBezTo>
                  <a:close/>
                  <a:moveTo>
                    <a:pt x="1856" y="3414"/>
                  </a:moveTo>
                  <a:cubicBezTo>
                    <a:pt x="997" y="3414"/>
                    <a:pt x="298" y="2715"/>
                    <a:pt x="298" y="1856"/>
                  </a:cubicBezTo>
                  <a:cubicBezTo>
                    <a:pt x="298" y="997"/>
                    <a:pt x="997" y="298"/>
                    <a:pt x="1856" y="298"/>
                  </a:cubicBezTo>
                  <a:cubicBezTo>
                    <a:pt x="2715" y="298"/>
                    <a:pt x="3414" y="997"/>
                    <a:pt x="3414" y="1856"/>
                  </a:cubicBezTo>
                  <a:cubicBezTo>
                    <a:pt x="3414" y="2715"/>
                    <a:pt x="2715" y="3414"/>
                    <a:pt x="1856" y="3414"/>
                  </a:cubicBezTo>
                  <a:close/>
                  <a:moveTo>
                    <a:pt x="1856" y="341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9" name="Freeform 325">
              <a:extLst>
                <a:ext uri="{FF2B5EF4-FFF2-40B4-BE49-F238E27FC236}">
                  <a16:creationId xmlns:a16="http://schemas.microsoft.com/office/drawing/2014/main" id="{F9786385-9A21-AF1A-9F70-4EF7F7372F20}"/>
                </a:ext>
              </a:extLst>
            </p:cNvPr>
            <p:cNvSpPr>
              <a:spLocks noEditPoints="1"/>
            </p:cNvSpPr>
            <p:nvPr/>
          </p:nvSpPr>
          <p:spPr bwMode="auto">
            <a:xfrm>
              <a:off x="1046163" y="2457450"/>
              <a:ext cx="42863" cy="92075"/>
            </a:xfrm>
            <a:custGeom>
              <a:avLst/>
              <a:gdLst>
                <a:gd name="T0" fmla="*/ 975 w 1124"/>
                <a:gd name="T1" fmla="*/ 1020 h 2362"/>
                <a:gd name="T2" fmla="*/ 1124 w 1124"/>
                <a:gd name="T3" fmla="*/ 871 h 2362"/>
                <a:gd name="T4" fmla="*/ 1124 w 1124"/>
                <a:gd name="T5" fmla="*/ 768 h 2362"/>
                <a:gd name="T6" fmla="*/ 711 w 1124"/>
                <a:gd name="T7" fmla="*/ 312 h 2362"/>
                <a:gd name="T8" fmla="*/ 711 w 1124"/>
                <a:gd name="T9" fmla="*/ 149 h 2362"/>
                <a:gd name="T10" fmla="*/ 562 w 1124"/>
                <a:gd name="T11" fmla="*/ 0 h 2362"/>
                <a:gd name="T12" fmla="*/ 413 w 1124"/>
                <a:gd name="T13" fmla="*/ 149 h 2362"/>
                <a:gd name="T14" fmla="*/ 413 w 1124"/>
                <a:gd name="T15" fmla="*/ 319 h 2362"/>
                <a:gd name="T16" fmla="*/ 0 w 1124"/>
                <a:gd name="T17" fmla="*/ 820 h 2362"/>
                <a:gd name="T18" fmla="*/ 511 w 1124"/>
                <a:gd name="T19" fmla="*/ 1330 h 2362"/>
                <a:gd name="T20" fmla="*/ 614 w 1124"/>
                <a:gd name="T21" fmla="*/ 1330 h 2362"/>
                <a:gd name="T22" fmla="*/ 826 w 1124"/>
                <a:gd name="T23" fmla="*/ 1542 h 2362"/>
                <a:gd name="T24" fmla="*/ 614 w 1124"/>
                <a:gd name="T25" fmla="*/ 1755 h 2362"/>
                <a:gd name="T26" fmla="*/ 459 w 1124"/>
                <a:gd name="T27" fmla="*/ 1755 h 2362"/>
                <a:gd name="T28" fmla="*/ 298 w 1124"/>
                <a:gd name="T29" fmla="*/ 1594 h 2362"/>
                <a:gd name="T30" fmla="*/ 149 w 1124"/>
                <a:gd name="T31" fmla="*/ 1445 h 2362"/>
                <a:gd name="T32" fmla="*/ 0 w 1124"/>
                <a:gd name="T33" fmla="*/ 1594 h 2362"/>
                <a:gd name="T34" fmla="*/ 413 w 1124"/>
                <a:gd name="T35" fmla="*/ 2050 h 2362"/>
                <a:gd name="T36" fmla="*/ 413 w 1124"/>
                <a:gd name="T37" fmla="*/ 2213 h 2362"/>
                <a:gd name="T38" fmla="*/ 562 w 1124"/>
                <a:gd name="T39" fmla="*/ 2362 h 2362"/>
                <a:gd name="T40" fmla="*/ 711 w 1124"/>
                <a:gd name="T41" fmla="*/ 2213 h 2362"/>
                <a:gd name="T42" fmla="*/ 711 w 1124"/>
                <a:gd name="T43" fmla="*/ 2043 h 2362"/>
                <a:gd name="T44" fmla="*/ 1124 w 1124"/>
                <a:gd name="T45" fmla="*/ 1542 h 2362"/>
                <a:gd name="T46" fmla="*/ 614 w 1124"/>
                <a:gd name="T47" fmla="*/ 1032 h 2362"/>
                <a:gd name="T48" fmla="*/ 511 w 1124"/>
                <a:gd name="T49" fmla="*/ 1032 h 2362"/>
                <a:gd name="T50" fmla="*/ 298 w 1124"/>
                <a:gd name="T51" fmla="*/ 820 h 2362"/>
                <a:gd name="T52" fmla="*/ 511 w 1124"/>
                <a:gd name="T53" fmla="*/ 607 h 2362"/>
                <a:gd name="T54" fmla="*/ 665 w 1124"/>
                <a:gd name="T55" fmla="*/ 607 h 2362"/>
                <a:gd name="T56" fmla="*/ 826 w 1124"/>
                <a:gd name="T57" fmla="*/ 768 h 2362"/>
                <a:gd name="T58" fmla="*/ 826 w 1124"/>
                <a:gd name="T59" fmla="*/ 871 h 2362"/>
                <a:gd name="T60" fmla="*/ 975 w 1124"/>
                <a:gd name="T61" fmla="*/ 1020 h 2362"/>
                <a:gd name="T62" fmla="*/ 975 w 1124"/>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4" h="2362">
                  <a:moveTo>
                    <a:pt x="975" y="1020"/>
                  </a:moveTo>
                  <a:cubicBezTo>
                    <a:pt x="1057" y="1020"/>
                    <a:pt x="1124" y="953"/>
                    <a:pt x="1124" y="871"/>
                  </a:cubicBezTo>
                  <a:lnTo>
                    <a:pt x="1124" y="768"/>
                  </a:lnTo>
                  <a:cubicBezTo>
                    <a:pt x="1124" y="531"/>
                    <a:pt x="943" y="335"/>
                    <a:pt x="711" y="312"/>
                  </a:cubicBezTo>
                  <a:lnTo>
                    <a:pt x="711" y="149"/>
                  </a:lnTo>
                  <a:cubicBezTo>
                    <a:pt x="711" y="67"/>
                    <a:pt x="644" y="0"/>
                    <a:pt x="562" y="0"/>
                  </a:cubicBezTo>
                  <a:cubicBezTo>
                    <a:pt x="480" y="0"/>
                    <a:pt x="413" y="67"/>
                    <a:pt x="413" y="149"/>
                  </a:cubicBezTo>
                  <a:lnTo>
                    <a:pt x="413" y="319"/>
                  </a:lnTo>
                  <a:cubicBezTo>
                    <a:pt x="178" y="364"/>
                    <a:pt x="0" y="572"/>
                    <a:pt x="0" y="820"/>
                  </a:cubicBezTo>
                  <a:cubicBezTo>
                    <a:pt x="0" y="1101"/>
                    <a:pt x="229" y="1330"/>
                    <a:pt x="511" y="1330"/>
                  </a:cubicBezTo>
                  <a:lnTo>
                    <a:pt x="614" y="1330"/>
                  </a:lnTo>
                  <a:cubicBezTo>
                    <a:pt x="731" y="1330"/>
                    <a:pt x="826" y="1425"/>
                    <a:pt x="826" y="1542"/>
                  </a:cubicBezTo>
                  <a:cubicBezTo>
                    <a:pt x="826" y="1659"/>
                    <a:pt x="731" y="1755"/>
                    <a:pt x="614" y="1755"/>
                  </a:cubicBezTo>
                  <a:lnTo>
                    <a:pt x="459" y="1755"/>
                  </a:lnTo>
                  <a:cubicBezTo>
                    <a:pt x="370" y="1755"/>
                    <a:pt x="298" y="1682"/>
                    <a:pt x="298" y="1594"/>
                  </a:cubicBezTo>
                  <a:cubicBezTo>
                    <a:pt x="298" y="1512"/>
                    <a:pt x="231" y="1445"/>
                    <a:pt x="149" y="1445"/>
                  </a:cubicBezTo>
                  <a:cubicBezTo>
                    <a:pt x="67" y="1445"/>
                    <a:pt x="0" y="1512"/>
                    <a:pt x="0" y="1594"/>
                  </a:cubicBezTo>
                  <a:cubicBezTo>
                    <a:pt x="0" y="1831"/>
                    <a:pt x="182" y="2027"/>
                    <a:pt x="413" y="2050"/>
                  </a:cubicBezTo>
                  <a:lnTo>
                    <a:pt x="413" y="2213"/>
                  </a:lnTo>
                  <a:cubicBezTo>
                    <a:pt x="413" y="2295"/>
                    <a:pt x="480" y="2362"/>
                    <a:pt x="562" y="2362"/>
                  </a:cubicBezTo>
                  <a:cubicBezTo>
                    <a:pt x="644" y="2362"/>
                    <a:pt x="711" y="2295"/>
                    <a:pt x="711" y="2213"/>
                  </a:cubicBezTo>
                  <a:lnTo>
                    <a:pt x="711" y="2043"/>
                  </a:lnTo>
                  <a:cubicBezTo>
                    <a:pt x="946" y="1997"/>
                    <a:pt x="1124" y="1790"/>
                    <a:pt x="1124" y="1542"/>
                  </a:cubicBezTo>
                  <a:cubicBezTo>
                    <a:pt x="1124" y="1261"/>
                    <a:pt x="895" y="1032"/>
                    <a:pt x="614" y="1032"/>
                  </a:cubicBezTo>
                  <a:lnTo>
                    <a:pt x="511" y="1032"/>
                  </a:lnTo>
                  <a:cubicBezTo>
                    <a:pt x="393" y="1032"/>
                    <a:pt x="298" y="937"/>
                    <a:pt x="298" y="820"/>
                  </a:cubicBezTo>
                  <a:cubicBezTo>
                    <a:pt x="298" y="703"/>
                    <a:pt x="393" y="607"/>
                    <a:pt x="511" y="607"/>
                  </a:cubicBezTo>
                  <a:lnTo>
                    <a:pt x="665" y="607"/>
                  </a:lnTo>
                  <a:cubicBezTo>
                    <a:pt x="754" y="607"/>
                    <a:pt x="826" y="679"/>
                    <a:pt x="826" y="768"/>
                  </a:cubicBezTo>
                  <a:lnTo>
                    <a:pt x="826" y="871"/>
                  </a:lnTo>
                  <a:cubicBezTo>
                    <a:pt x="826" y="953"/>
                    <a:pt x="893" y="1020"/>
                    <a:pt x="975" y="1020"/>
                  </a:cubicBezTo>
                  <a:close/>
                  <a:moveTo>
                    <a:pt x="975"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4" name="Grupo 413">
            <a:extLst>
              <a:ext uri="{FF2B5EF4-FFF2-40B4-BE49-F238E27FC236}">
                <a16:creationId xmlns:a16="http://schemas.microsoft.com/office/drawing/2014/main" id="{169DBE08-AF21-31F9-5B49-673BE1A03A20}"/>
              </a:ext>
            </a:extLst>
          </p:cNvPr>
          <p:cNvGrpSpPr/>
          <p:nvPr/>
        </p:nvGrpSpPr>
        <p:grpSpPr>
          <a:xfrm>
            <a:off x="7785100" y="1703388"/>
            <a:ext cx="396875" cy="307974"/>
            <a:chOff x="7785100" y="1703388"/>
            <a:chExt cx="396875" cy="307974"/>
          </a:xfrm>
          <a:solidFill>
            <a:schemeClr val="tx1"/>
          </a:solidFill>
        </p:grpSpPr>
        <p:sp>
          <p:nvSpPr>
            <p:cNvPr id="130" name="Freeform 326">
              <a:extLst>
                <a:ext uri="{FF2B5EF4-FFF2-40B4-BE49-F238E27FC236}">
                  <a16:creationId xmlns:a16="http://schemas.microsoft.com/office/drawing/2014/main" id="{1AD8AB2C-5282-49A1-0F4A-B1E023DD16C4}"/>
                </a:ext>
              </a:extLst>
            </p:cNvPr>
            <p:cNvSpPr>
              <a:spLocks noEditPoints="1"/>
            </p:cNvSpPr>
            <p:nvPr/>
          </p:nvSpPr>
          <p:spPr bwMode="auto">
            <a:xfrm>
              <a:off x="7785100" y="1831975"/>
              <a:ext cx="396875" cy="179387"/>
            </a:xfrm>
            <a:custGeom>
              <a:avLst/>
              <a:gdLst>
                <a:gd name="T0" fmla="*/ 10067 w 10178"/>
                <a:gd name="T1" fmla="*/ 3821 h 4585"/>
                <a:gd name="T2" fmla="*/ 222 w 10178"/>
                <a:gd name="T3" fmla="*/ 30 h 4585"/>
                <a:gd name="T4" fmla="*/ 29 w 10178"/>
                <a:gd name="T5" fmla="*/ 115 h 4585"/>
                <a:gd name="T6" fmla="*/ 115 w 10178"/>
                <a:gd name="T7" fmla="*/ 307 h 4585"/>
                <a:gd name="T8" fmla="*/ 4841 w 10178"/>
                <a:gd name="T9" fmla="*/ 2128 h 4585"/>
                <a:gd name="T10" fmla="*/ 3069 w 10178"/>
                <a:gd name="T11" fmla="*/ 4343 h 4585"/>
                <a:gd name="T12" fmla="*/ 3185 w 10178"/>
                <a:gd name="T13" fmla="*/ 4585 h 4585"/>
                <a:gd name="T14" fmla="*/ 6996 w 10178"/>
                <a:gd name="T15" fmla="*/ 4585 h 4585"/>
                <a:gd name="T16" fmla="*/ 7113 w 10178"/>
                <a:gd name="T17" fmla="*/ 4343 h 4585"/>
                <a:gd name="T18" fmla="*/ 5562 w 10178"/>
                <a:gd name="T19" fmla="*/ 2405 h 4585"/>
                <a:gd name="T20" fmla="*/ 9960 w 10178"/>
                <a:gd name="T21" fmla="*/ 4099 h 4585"/>
                <a:gd name="T22" fmla="*/ 10156 w 10178"/>
                <a:gd name="T23" fmla="*/ 4003 h 4585"/>
                <a:gd name="T24" fmla="*/ 10067 w 10178"/>
                <a:gd name="T25" fmla="*/ 3821 h 4585"/>
                <a:gd name="T26" fmla="*/ 6687 w 10178"/>
                <a:gd name="T27" fmla="*/ 4287 h 4585"/>
                <a:gd name="T28" fmla="*/ 3495 w 10178"/>
                <a:gd name="T29" fmla="*/ 4287 h 4585"/>
                <a:gd name="T30" fmla="*/ 5091 w 10178"/>
                <a:gd name="T31" fmla="*/ 2293 h 4585"/>
                <a:gd name="T32" fmla="*/ 6687 w 10178"/>
                <a:gd name="T33" fmla="*/ 4287 h 4585"/>
                <a:gd name="T34" fmla="*/ 6687 w 10178"/>
                <a:gd name="T35" fmla="*/ 4287 h 4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78" h="4585">
                  <a:moveTo>
                    <a:pt x="10067" y="3821"/>
                  </a:moveTo>
                  <a:lnTo>
                    <a:pt x="222" y="30"/>
                  </a:lnTo>
                  <a:cubicBezTo>
                    <a:pt x="146" y="0"/>
                    <a:pt x="58" y="39"/>
                    <a:pt x="29" y="115"/>
                  </a:cubicBezTo>
                  <a:cubicBezTo>
                    <a:pt x="0" y="191"/>
                    <a:pt x="39" y="278"/>
                    <a:pt x="115" y="307"/>
                  </a:cubicBezTo>
                  <a:lnTo>
                    <a:pt x="4841" y="2128"/>
                  </a:lnTo>
                  <a:lnTo>
                    <a:pt x="3069" y="4343"/>
                  </a:lnTo>
                  <a:cubicBezTo>
                    <a:pt x="2992" y="4439"/>
                    <a:pt x="3063" y="4585"/>
                    <a:pt x="3185" y="4585"/>
                  </a:cubicBezTo>
                  <a:lnTo>
                    <a:pt x="6996" y="4585"/>
                  </a:lnTo>
                  <a:cubicBezTo>
                    <a:pt x="7118" y="4585"/>
                    <a:pt x="7189" y="4439"/>
                    <a:pt x="7113" y="4343"/>
                  </a:cubicBezTo>
                  <a:lnTo>
                    <a:pt x="5562" y="2405"/>
                  </a:lnTo>
                  <a:lnTo>
                    <a:pt x="9960" y="4099"/>
                  </a:lnTo>
                  <a:cubicBezTo>
                    <a:pt x="10040" y="4130"/>
                    <a:pt x="10131" y="4085"/>
                    <a:pt x="10156" y="4003"/>
                  </a:cubicBezTo>
                  <a:cubicBezTo>
                    <a:pt x="10178" y="3929"/>
                    <a:pt x="10139" y="3849"/>
                    <a:pt x="10067" y="3821"/>
                  </a:cubicBezTo>
                  <a:close/>
                  <a:moveTo>
                    <a:pt x="6687" y="4287"/>
                  </a:moveTo>
                  <a:lnTo>
                    <a:pt x="3495" y="4287"/>
                  </a:lnTo>
                  <a:lnTo>
                    <a:pt x="5091" y="2293"/>
                  </a:lnTo>
                  <a:lnTo>
                    <a:pt x="6687" y="4287"/>
                  </a:lnTo>
                  <a:close/>
                  <a:moveTo>
                    <a:pt x="6687" y="428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1" name="Freeform 327">
              <a:extLst>
                <a:ext uri="{FF2B5EF4-FFF2-40B4-BE49-F238E27FC236}">
                  <a16:creationId xmlns:a16="http://schemas.microsoft.com/office/drawing/2014/main" id="{C42401BB-3A9F-E133-8B51-B817830283BD}"/>
                </a:ext>
              </a:extLst>
            </p:cNvPr>
            <p:cNvSpPr>
              <a:spLocks noEditPoints="1"/>
            </p:cNvSpPr>
            <p:nvPr/>
          </p:nvSpPr>
          <p:spPr bwMode="auto">
            <a:xfrm>
              <a:off x="7789863" y="1703388"/>
              <a:ext cx="144463" cy="142875"/>
            </a:xfrm>
            <a:custGeom>
              <a:avLst/>
              <a:gdLst>
                <a:gd name="T0" fmla="*/ 3292 w 3712"/>
                <a:gd name="T1" fmla="*/ 679 h 3712"/>
                <a:gd name="T2" fmla="*/ 3082 w 3712"/>
                <a:gd name="T3" fmla="*/ 659 h 3712"/>
                <a:gd name="T4" fmla="*/ 3062 w 3712"/>
                <a:gd name="T5" fmla="*/ 868 h 3712"/>
                <a:gd name="T6" fmla="*/ 3415 w 3712"/>
                <a:gd name="T7" fmla="*/ 1856 h 3712"/>
                <a:gd name="T8" fmla="*/ 1856 w 3712"/>
                <a:gd name="T9" fmla="*/ 3414 h 3712"/>
                <a:gd name="T10" fmla="*/ 298 w 3712"/>
                <a:gd name="T11" fmla="*/ 1856 h 3712"/>
                <a:gd name="T12" fmla="*/ 1856 w 3712"/>
                <a:gd name="T13" fmla="*/ 298 h 3712"/>
                <a:gd name="T14" fmla="*/ 2536 w 3712"/>
                <a:gd name="T15" fmla="*/ 454 h 3712"/>
                <a:gd name="T16" fmla="*/ 2735 w 3712"/>
                <a:gd name="T17" fmla="*/ 385 h 3712"/>
                <a:gd name="T18" fmla="*/ 2667 w 3712"/>
                <a:gd name="T19" fmla="*/ 186 h 3712"/>
                <a:gd name="T20" fmla="*/ 1856 w 3712"/>
                <a:gd name="T21" fmla="*/ 0 h 3712"/>
                <a:gd name="T22" fmla="*/ 0 w 3712"/>
                <a:gd name="T23" fmla="*/ 1856 h 3712"/>
                <a:gd name="T24" fmla="*/ 1856 w 3712"/>
                <a:gd name="T25" fmla="*/ 3712 h 3712"/>
                <a:gd name="T26" fmla="*/ 3712 w 3712"/>
                <a:gd name="T27" fmla="*/ 1856 h 3712"/>
                <a:gd name="T28" fmla="*/ 3292 w 3712"/>
                <a:gd name="T29" fmla="*/ 679 h 3712"/>
                <a:gd name="T30" fmla="*/ 3292 w 3712"/>
                <a:gd name="T31" fmla="*/ 679 h 3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712" h="3712">
                  <a:moveTo>
                    <a:pt x="3292" y="679"/>
                  </a:moveTo>
                  <a:cubicBezTo>
                    <a:pt x="3240" y="616"/>
                    <a:pt x="3146" y="607"/>
                    <a:pt x="3082" y="659"/>
                  </a:cubicBezTo>
                  <a:cubicBezTo>
                    <a:pt x="3019" y="711"/>
                    <a:pt x="3009" y="805"/>
                    <a:pt x="3062" y="868"/>
                  </a:cubicBezTo>
                  <a:cubicBezTo>
                    <a:pt x="3289" y="1146"/>
                    <a:pt x="3415" y="1496"/>
                    <a:pt x="3415" y="1856"/>
                  </a:cubicBezTo>
                  <a:cubicBezTo>
                    <a:pt x="3415" y="2715"/>
                    <a:pt x="2716" y="3414"/>
                    <a:pt x="1856" y="3414"/>
                  </a:cubicBezTo>
                  <a:cubicBezTo>
                    <a:pt x="997" y="3414"/>
                    <a:pt x="298" y="2715"/>
                    <a:pt x="298" y="1856"/>
                  </a:cubicBezTo>
                  <a:cubicBezTo>
                    <a:pt x="298" y="997"/>
                    <a:pt x="997" y="298"/>
                    <a:pt x="1856" y="298"/>
                  </a:cubicBezTo>
                  <a:cubicBezTo>
                    <a:pt x="2095" y="298"/>
                    <a:pt x="2324" y="350"/>
                    <a:pt x="2536" y="454"/>
                  </a:cubicBezTo>
                  <a:cubicBezTo>
                    <a:pt x="2610" y="489"/>
                    <a:pt x="2700" y="459"/>
                    <a:pt x="2735" y="385"/>
                  </a:cubicBezTo>
                  <a:cubicBezTo>
                    <a:pt x="2771" y="311"/>
                    <a:pt x="2741" y="222"/>
                    <a:pt x="2667" y="186"/>
                  </a:cubicBezTo>
                  <a:cubicBezTo>
                    <a:pt x="2413" y="63"/>
                    <a:pt x="2140" y="0"/>
                    <a:pt x="1856" y="0"/>
                  </a:cubicBezTo>
                  <a:cubicBezTo>
                    <a:pt x="833" y="0"/>
                    <a:pt x="0" y="833"/>
                    <a:pt x="0" y="1856"/>
                  </a:cubicBezTo>
                  <a:cubicBezTo>
                    <a:pt x="0" y="2879"/>
                    <a:pt x="833" y="3712"/>
                    <a:pt x="1856" y="3712"/>
                  </a:cubicBezTo>
                  <a:cubicBezTo>
                    <a:pt x="2880" y="3712"/>
                    <a:pt x="3712" y="2879"/>
                    <a:pt x="3712" y="1856"/>
                  </a:cubicBezTo>
                  <a:cubicBezTo>
                    <a:pt x="3712" y="1428"/>
                    <a:pt x="3563" y="1010"/>
                    <a:pt x="3292" y="679"/>
                  </a:cubicBezTo>
                  <a:close/>
                  <a:moveTo>
                    <a:pt x="3292" y="67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2" name="Freeform 328">
              <a:extLst>
                <a:ext uri="{FF2B5EF4-FFF2-40B4-BE49-F238E27FC236}">
                  <a16:creationId xmlns:a16="http://schemas.microsoft.com/office/drawing/2014/main" id="{E5D8FFDC-800E-95D5-8DE2-8932A9D0AAC1}"/>
                </a:ext>
              </a:extLst>
            </p:cNvPr>
            <p:cNvSpPr>
              <a:spLocks noEditPoints="1"/>
            </p:cNvSpPr>
            <p:nvPr/>
          </p:nvSpPr>
          <p:spPr bwMode="auto">
            <a:xfrm>
              <a:off x="7840663" y="1728788"/>
              <a:ext cx="42863" cy="92075"/>
            </a:xfrm>
            <a:custGeom>
              <a:avLst/>
              <a:gdLst>
                <a:gd name="T0" fmla="*/ 974 w 1123"/>
                <a:gd name="T1" fmla="*/ 1020 h 2362"/>
                <a:gd name="T2" fmla="*/ 1123 w 1123"/>
                <a:gd name="T3" fmla="*/ 871 h 2362"/>
                <a:gd name="T4" fmla="*/ 1123 w 1123"/>
                <a:gd name="T5" fmla="*/ 768 h 2362"/>
                <a:gd name="T6" fmla="*/ 710 w 1123"/>
                <a:gd name="T7" fmla="*/ 312 h 2362"/>
                <a:gd name="T8" fmla="*/ 710 w 1123"/>
                <a:gd name="T9" fmla="*/ 149 h 2362"/>
                <a:gd name="T10" fmla="*/ 561 w 1123"/>
                <a:gd name="T11" fmla="*/ 0 h 2362"/>
                <a:gd name="T12" fmla="*/ 413 w 1123"/>
                <a:gd name="T13" fmla="*/ 149 h 2362"/>
                <a:gd name="T14" fmla="*/ 413 w 1123"/>
                <a:gd name="T15" fmla="*/ 319 h 2362"/>
                <a:gd name="T16" fmla="*/ 0 w 1123"/>
                <a:gd name="T17" fmla="*/ 820 h 2362"/>
                <a:gd name="T18" fmla="*/ 510 w 1123"/>
                <a:gd name="T19" fmla="*/ 1330 h 2362"/>
                <a:gd name="T20" fmla="*/ 613 w 1123"/>
                <a:gd name="T21" fmla="*/ 1330 h 2362"/>
                <a:gd name="T22" fmla="*/ 825 w 1123"/>
                <a:gd name="T23" fmla="*/ 1542 h 2362"/>
                <a:gd name="T24" fmla="*/ 613 w 1123"/>
                <a:gd name="T25" fmla="*/ 1755 h 2362"/>
                <a:gd name="T26" fmla="*/ 458 w 1123"/>
                <a:gd name="T27" fmla="*/ 1755 h 2362"/>
                <a:gd name="T28" fmla="*/ 297 w 1123"/>
                <a:gd name="T29" fmla="*/ 1594 h 2362"/>
                <a:gd name="T30" fmla="*/ 149 w 1123"/>
                <a:gd name="T31" fmla="*/ 1445 h 2362"/>
                <a:gd name="T32" fmla="*/ 0 w 1123"/>
                <a:gd name="T33" fmla="*/ 1594 h 2362"/>
                <a:gd name="T34" fmla="*/ 413 w 1123"/>
                <a:gd name="T35" fmla="*/ 2050 h 2362"/>
                <a:gd name="T36" fmla="*/ 413 w 1123"/>
                <a:gd name="T37" fmla="*/ 2213 h 2362"/>
                <a:gd name="T38" fmla="*/ 562 w 1123"/>
                <a:gd name="T39" fmla="*/ 2362 h 2362"/>
                <a:gd name="T40" fmla="*/ 710 w 1123"/>
                <a:gd name="T41" fmla="*/ 2213 h 2362"/>
                <a:gd name="T42" fmla="*/ 710 w 1123"/>
                <a:gd name="T43" fmla="*/ 2043 h 2362"/>
                <a:gd name="T44" fmla="*/ 1123 w 1123"/>
                <a:gd name="T45" fmla="*/ 1542 h 2362"/>
                <a:gd name="T46" fmla="*/ 613 w 1123"/>
                <a:gd name="T47" fmla="*/ 1032 h 2362"/>
                <a:gd name="T48" fmla="*/ 510 w 1123"/>
                <a:gd name="T49" fmla="*/ 1032 h 2362"/>
                <a:gd name="T50" fmla="*/ 297 w 1123"/>
                <a:gd name="T51" fmla="*/ 820 h 2362"/>
                <a:gd name="T52" fmla="*/ 510 w 1123"/>
                <a:gd name="T53" fmla="*/ 607 h 2362"/>
                <a:gd name="T54" fmla="*/ 665 w 1123"/>
                <a:gd name="T55" fmla="*/ 607 h 2362"/>
                <a:gd name="T56" fmla="*/ 825 w 1123"/>
                <a:gd name="T57" fmla="*/ 768 h 2362"/>
                <a:gd name="T58" fmla="*/ 825 w 1123"/>
                <a:gd name="T59" fmla="*/ 871 h 2362"/>
                <a:gd name="T60" fmla="*/ 974 w 1123"/>
                <a:gd name="T61" fmla="*/ 1020 h 2362"/>
                <a:gd name="T62" fmla="*/ 974 w 1123"/>
                <a:gd name="T63" fmla="*/ 1020 h 2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2">
                  <a:moveTo>
                    <a:pt x="974" y="1020"/>
                  </a:moveTo>
                  <a:cubicBezTo>
                    <a:pt x="1057" y="1020"/>
                    <a:pt x="1123" y="954"/>
                    <a:pt x="1123" y="871"/>
                  </a:cubicBezTo>
                  <a:lnTo>
                    <a:pt x="1123" y="768"/>
                  </a:lnTo>
                  <a:cubicBezTo>
                    <a:pt x="1123" y="531"/>
                    <a:pt x="942" y="335"/>
                    <a:pt x="710" y="312"/>
                  </a:cubicBezTo>
                  <a:lnTo>
                    <a:pt x="710" y="149"/>
                  </a:lnTo>
                  <a:cubicBezTo>
                    <a:pt x="710" y="67"/>
                    <a:pt x="644" y="0"/>
                    <a:pt x="561" y="0"/>
                  </a:cubicBezTo>
                  <a:cubicBezTo>
                    <a:pt x="479" y="0"/>
                    <a:pt x="413" y="67"/>
                    <a:pt x="413" y="149"/>
                  </a:cubicBezTo>
                  <a:lnTo>
                    <a:pt x="413" y="319"/>
                  </a:lnTo>
                  <a:cubicBezTo>
                    <a:pt x="178" y="365"/>
                    <a:pt x="0" y="572"/>
                    <a:pt x="0" y="820"/>
                  </a:cubicBezTo>
                  <a:cubicBezTo>
                    <a:pt x="0" y="1101"/>
                    <a:pt x="229" y="1330"/>
                    <a:pt x="510" y="1330"/>
                  </a:cubicBezTo>
                  <a:lnTo>
                    <a:pt x="613" y="1330"/>
                  </a:lnTo>
                  <a:cubicBezTo>
                    <a:pt x="730" y="1330"/>
                    <a:pt x="825" y="1425"/>
                    <a:pt x="825" y="1542"/>
                  </a:cubicBezTo>
                  <a:cubicBezTo>
                    <a:pt x="825" y="1659"/>
                    <a:pt x="730" y="1755"/>
                    <a:pt x="613" y="1755"/>
                  </a:cubicBezTo>
                  <a:lnTo>
                    <a:pt x="458" y="1755"/>
                  </a:lnTo>
                  <a:cubicBezTo>
                    <a:pt x="370" y="1755"/>
                    <a:pt x="297" y="1683"/>
                    <a:pt x="297" y="1594"/>
                  </a:cubicBezTo>
                  <a:cubicBezTo>
                    <a:pt x="297" y="1512"/>
                    <a:pt x="231" y="1445"/>
                    <a:pt x="149" y="1445"/>
                  </a:cubicBezTo>
                  <a:cubicBezTo>
                    <a:pt x="66" y="1445"/>
                    <a:pt x="0" y="1512"/>
                    <a:pt x="0" y="1594"/>
                  </a:cubicBezTo>
                  <a:cubicBezTo>
                    <a:pt x="0" y="1831"/>
                    <a:pt x="181" y="2027"/>
                    <a:pt x="413" y="2050"/>
                  </a:cubicBezTo>
                  <a:lnTo>
                    <a:pt x="413" y="2213"/>
                  </a:lnTo>
                  <a:cubicBezTo>
                    <a:pt x="413" y="2295"/>
                    <a:pt x="479" y="2362"/>
                    <a:pt x="562" y="2362"/>
                  </a:cubicBezTo>
                  <a:cubicBezTo>
                    <a:pt x="644" y="2362"/>
                    <a:pt x="710" y="2295"/>
                    <a:pt x="710" y="2213"/>
                  </a:cubicBezTo>
                  <a:lnTo>
                    <a:pt x="710" y="2043"/>
                  </a:lnTo>
                  <a:cubicBezTo>
                    <a:pt x="945" y="1997"/>
                    <a:pt x="1123" y="1790"/>
                    <a:pt x="1123" y="1542"/>
                  </a:cubicBezTo>
                  <a:cubicBezTo>
                    <a:pt x="1123" y="1261"/>
                    <a:pt x="894" y="1032"/>
                    <a:pt x="613" y="1032"/>
                  </a:cubicBezTo>
                  <a:lnTo>
                    <a:pt x="510" y="1032"/>
                  </a:lnTo>
                  <a:cubicBezTo>
                    <a:pt x="393" y="1032"/>
                    <a:pt x="297" y="937"/>
                    <a:pt x="297" y="820"/>
                  </a:cubicBezTo>
                  <a:cubicBezTo>
                    <a:pt x="297" y="703"/>
                    <a:pt x="393" y="607"/>
                    <a:pt x="510" y="607"/>
                  </a:cubicBezTo>
                  <a:lnTo>
                    <a:pt x="665" y="607"/>
                  </a:lnTo>
                  <a:cubicBezTo>
                    <a:pt x="753" y="607"/>
                    <a:pt x="825" y="679"/>
                    <a:pt x="825" y="768"/>
                  </a:cubicBezTo>
                  <a:lnTo>
                    <a:pt x="825" y="871"/>
                  </a:lnTo>
                  <a:cubicBezTo>
                    <a:pt x="825" y="954"/>
                    <a:pt x="892" y="1020"/>
                    <a:pt x="974" y="1020"/>
                  </a:cubicBezTo>
                  <a:close/>
                  <a:moveTo>
                    <a:pt x="974" y="10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3" name="Freeform 329">
              <a:extLst>
                <a:ext uri="{FF2B5EF4-FFF2-40B4-BE49-F238E27FC236}">
                  <a16:creationId xmlns:a16="http://schemas.microsoft.com/office/drawing/2014/main" id="{D3B109F7-2121-96CA-6FE2-9CB2DC8D6BE5}"/>
                </a:ext>
              </a:extLst>
            </p:cNvPr>
            <p:cNvSpPr>
              <a:spLocks noEditPoints="1"/>
            </p:cNvSpPr>
            <p:nvPr/>
          </p:nvSpPr>
          <p:spPr bwMode="auto">
            <a:xfrm>
              <a:off x="8034338" y="1770063"/>
              <a:ext cx="146050" cy="173037"/>
            </a:xfrm>
            <a:custGeom>
              <a:avLst/>
              <a:gdLst>
                <a:gd name="T0" fmla="*/ 2362 w 3791"/>
                <a:gd name="T1" fmla="*/ 693 h 4426"/>
                <a:gd name="T2" fmla="*/ 2362 w 3791"/>
                <a:gd name="T3" fmla="*/ 466 h 4426"/>
                <a:gd name="T4" fmla="*/ 2511 w 3791"/>
                <a:gd name="T5" fmla="*/ 466 h 4426"/>
                <a:gd name="T6" fmla="*/ 2660 w 3791"/>
                <a:gd name="T7" fmla="*/ 317 h 4426"/>
                <a:gd name="T8" fmla="*/ 2511 w 3791"/>
                <a:gd name="T9" fmla="*/ 169 h 4426"/>
                <a:gd name="T10" fmla="*/ 2362 w 3791"/>
                <a:gd name="T11" fmla="*/ 169 h 4426"/>
                <a:gd name="T12" fmla="*/ 2362 w 3791"/>
                <a:gd name="T13" fmla="*/ 149 h 4426"/>
                <a:gd name="T14" fmla="*/ 2213 w 3791"/>
                <a:gd name="T15" fmla="*/ 0 h 4426"/>
                <a:gd name="T16" fmla="*/ 1578 w 3791"/>
                <a:gd name="T17" fmla="*/ 0 h 4426"/>
                <a:gd name="T18" fmla="*/ 1429 w 3791"/>
                <a:gd name="T19" fmla="*/ 149 h 4426"/>
                <a:gd name="T20" fmla="*/ 1429 w 3791"/>
                <a:gd name="T21" fmla="*/ 169 h 4426"/>
                <a:gd name="T22" fmla="*/ 1290 w 3791"/>
                <a:gd name="T23" fmla="*/ 169 h 4426"/>
                <a:gd name="T24" fmla="*/ 1141 w 3791"/>
                <a:gd name="T25" fmla="*/ 317 h 4426"/>
                <a:gd name="T26" fmla="*/ 1290 w 3791"/>
                <a:gd name="T27" fmla="*/ 466 h 4426"/>
                <a:gd name="T28" fmla="*/ 1429 w 3791"/>
                <a:gd name="T29" fmla="*/ 466 h 4426"/>
                <a:gd name="T30" fmla="*/ 1429 w 3791"/>
                <a:gd name="T31" fmla="*/ 693 h 4426"/>
                <a:gd name="T32" fmla="*/ 0 w 3791"/>
                <a:gd name="T33" fmla="*/ 2531 h 4426"/>
                <a:gd name="T34" fmla="*/ 1896 w 3791"/>
                <a:gd name="T35" fmla="*/ 4426 h 4426"/>
                <a:gd name="T36" fmla="*/ 3791 w 3791"/>
                <a:gd name="T37" fmla="*/ 2531 h 4426"/>
                <a:gd name="T38" fmla="*/ 2362 w 3791"/>
                <a:gd name="T39" fmla="*/ 693 h 4426"/>
                <a:gd name="T40" fmla="*/ 1727 w 3791"/>
                <a:gd name="T41" fmla="*/ 298 h 4426"/>
                <a:gd name="T42" fmla="*/ 2064 w 3791"/>
                <a:gd name="T43" fmla="*/ 298 h 4426"/>
                <a:gd name="T44" fmla="*/ 2064 w 3791"/>
                <a:gd name="T45" fmla="*/ 635 h 4426"/>
                <a:gd name="T46" fmla="*/ 1727 w 3791"/>
                <a:gd name="T47" fmla="*/ 635 h 4426"/>
                <a:gd name="T48" fmla="*/ 1727 w 3791"/>
                <a:gd name="T49" fmla="*/ 298 h 4426"/>
                <a:gd name="T50" fmla="*/ 1896 w 3791"/>
                <a:gd name="T51" fmla="*/ 4129 h 4426"/>
                <a:gd name="T52" fmla="*/ 298 w 3791"/>
                <a:gd name="T53" fmla="*/ 2531 h 4426"/>
                <a:gd name="T54" fmla="*/ 1896 w 3791"/>
                <a:gd name="T55" fmla="*/ 933 h 4426"/>
                <a:gd name="T56" fmla="*/ 3494 w 3791"/>
                <a:gd name="T57" fmla="*/ 2531 h 4426"/>
                <a:gd name="T58" fmla="*/ 1896 w 3791"/>
                <a:gd name="T59" fmla="*/ 4129 h 4426"/>
                <a:gd name="T60" fmla="*/ 1896 w 3791"/>
                <a:gd name="T61" fmla="*/ 4129 h 4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91" h="4426">
                  <a:moveTo>
                    <a:pt x="2362" y="693"/>
                  </a:moveTo>
                  <a:lnTo>
                    <a:pt x="2362" y="466"/>
                  </a:lnTo>
                  <a:lnTo>
                    <a:pt x="2511" y="466"/>
                  </a:lnTo>
                  <a:cubicBezTo>
                    <a:pt x="2593" y="466"/>
                    <a:pt x="2660" y="400"/>
                    <a:pt x="2660" y="317"/>
                  </a:cubicBezTo>
                  <a:cubicBezTo>
                    <a:pt x="2660" y="235"/>
                    <a:pt x="2593" y="169"/>
                    <a:pt x="2511" y="169"/>
                  </a:cubicBezTo>
                  <a:lnTo>
                    <a:pt x="2362" y="169"/>
                  </a:lnTo>
                  <a:lnTo>
                    <a:pt x="2362" y="149"/>
                  </a:lnTo>
                  <a:cubicBezTo>
                    <a:pt x="2362" y="66"/>
                    <a:pt x="2296" y="0"/>
                    <a:pt x="2213" y="0"/>
                  </a:cubicBezTo>
                  <a:lnTo>
                    <a:pt x="1578" y="0"/>
                  </a:lnTo>
                  <a:cubicBezTo>
                    <a:pt x="1496" y="0"/>
                    <a:pt x="1429" y="66"/>
                    <a:pt x="1429" y="149"/>
                  </a:cubicBezTo>
                  <a:lnTo>
                    <a:pt x="1429" y="169"/>
                  </a:lnTo>
                  <a:lnTo>
                    <a:pt x="1290" y="169"/>
                  </a:lnTo>
                  <a:cubicBezTo>
                    <a:pt x="1208" y="169"/>
                    <a:pt x="1141" y="235"/>
                    <a:pt x="1141" y="317"/>
                  </a:cubicBezTo>
                  <a:cubicBezTo>
                    <a:pt x="1141" y="400"/>
                    <a:pt x="1208" y="466"/>
                    <a:pt x="1290" y="466"/>
                  </a:cubicBezTo>
                  <a:lnTo>
                    <a:pt x="1429" y="466"/>
                  </a:lnTo>
                  <a:lnTo>
                    <a:pt x="1429" y="693"/>
                  </a:lnTo>
                  <a:cubicBezTo>
                    <a:pt x="609" y="902"/>
                    <a:pt x="0" y="1646"/>
                    <a:pt x="0" y="2531"/>
                  </a:cubicBezTo>
                  <a:cubicBezTo>
                    <a:pt x="0" y="3576"/>
                    <a:pt x="850" y="4426"/>
                    <a:pt x="1896" y="4426"/>
                  </a:cubicBezTo>
                  <a:cubicBezTo>
                    <a:pt x="2941" y="4426"/>
                    <a:pt x="3791" y="3576"/>
                    <a:pt x="3791" y="2531"/>
                  </a:cubicBezTo>
                  <a:cubicBezTo>
                    <a:pt x="3791" y="1646"/>
                    <a:pt x="3183" y="902"/>
                    <a:pt x="2362" y="693"/>
                  </a:cubicBezTo>
                  <a:close/>
                  <a:moveTo>
                    <a:pt x="1727" y="298"/>
                  </a:moveTo>
                  <a:lnTo>
                    <a:pt x="2064" y="298"/>
                  </a:lnTo>
                  <a:lnTo>
                    <a:pt x="2064" y="635"/>
                  </a:lnTo>
                  <a:lnTo>
                    <a:pt x="1727" y="635"/>
                  </a:lnTo>
                  <a:lnTo>
                    <a:pt x="1727" y="298"/>
                  </a:lnTo>
                  <a:close/>
                  <a:moveTo>
                    <a:pt x="1896" y="4129"/>
                  </a:moveTo>
                  <a:cubicBezTo>
                    <a:pt x="1015" y="4129"/>
                    <a:pt x="298" y="3412"/>
                    <a:pt x="298" y="2531"/>
                  </a:cubicBezTo>
                  <a:cubicBezTo>
                    <a:pt x="298" y="1650"/>
                    <a:pt x="1015" y="933"/>
                    <a:pt x="1896" y="933"/>
                  </a:cubicBezTo>
                  <a:cubicBezTo>
                    <a:pt x="2777" y="933"/>
                    <a:pt x="3494" y="1650"/>
                    <a:pt x="3494" y="2531"/>
                  </a:cubicBezTo>
                  <a:cubicBezTo>
                    <a:pt x="3494" y="3412"/>
                    <a:pt x="2777" y="4129"/>
                    <a:pt x="1896" y="4129"/>
                  </a:cubicBezTo>
                  <a:close/>
                  <a:moveTo>
                    <a:pt x="1896" y="412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4" name="Freeform 330">
              <a:extLst>
                <a:ext uri="{FF2B5EF4-FFF2-40B4-BE49-F238E27FC236}">
                  <a16:creationId xmlns:a16="http://schemas.microsoft.com/office/drawing/2014/main" id="{E3D9AAEF-56FD-339C-6CFD-47AD03459F2D}"/>
                </a:ext>
              </a:extLst>
            </p:cNvPr>
            <p:cNvSpPr>
              <a:spLocks noEditPoints="1"/>
            </p:cNvSpPr>
            <p:nvPr/>
          </p:nvSpPr>
          <p:spPr bwMode="auto">
            <a:xfrm>
              <a:off x="8058150" y="1819275"/>
              <a:ext cx="98425" cy="98425"/>
            </a:xfrm>
            <a:custGeom>
              <a:avLst/>
              <a:gdLst>
                <a:gd name="T0" fmla="*/ 1261 w 2521"/>
                <a:gd name="T1" fmla="*/ 0 h 2521"/>
                <a:gd name="T2" fmla="*/ 0 w 2521"/>
                <a:gd name="T3" fmla="*/ 1261 h 2521"/>
                <a:gd name="T4" fmla="*/ 1261 w 2521"/>
                <a:gd name="T5" fmla="*/ 2521 h 2521"/>
                <a:gd name="T6" fmla="*/ 2521 w 2521"/>
                <a:gd name="T7" fmla="*/ 1261 h 2521"/>
                <a:gd name="T8" fmla="*/ 1261 w 2521"/>
                <a:gd name="T9" fmla="*/ 0 h 2521"/>
                <a:gd name="T10" fmla="*/ 1261 w 2521"/>
                <a:gd name="T11" fmla="*/ 2223 h 2521"/>
                <a:gd name="T12" fmla="*/ 298 w 2521"/>
                <a:gd name="T13" fmla="*/ 1261 h 2521"/>
                <a:gd name="T14" fmla="*/ 1261 w 2521"/>
                <a:gd name="T15" fmla="*/ 298 h 2521"/>
                <a:gd name="T16" fmla="*/ 2223 w 2521"/>
                <a:gd name="T17" fmla="*/ 1261 h 2521"/>
                <a:gd name="T18" fmla="*/ 1261 w 2521"/>
                <a:gd name="T19" fmla="*/ 2223 h 2521"/>
                <a:gd name="T20" fmla="*/ 1261 w 2521"/>
                <a:gd name="T21" fmla="*/ 2223 h 2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21" h="2521">
                  <a:moveTo>
                    <a:pt x="1261" y="0"/>
                  </a:moveTo>
                  <a:cubicBezTo>
                    <a:pt x="566" y="0"/>
                    <a:pt x="0" y="566"/>
                    <a:pt x="0" y="1261"/>
                  </a:cubicBezTo>
                  <a:cubicBezTo>
                    <a:pt x="0" y="1956"/>
                    <a:pt x="566" y="2521"/>
                    <a:pt x="1261" y="2521"/>
                  </a:cubicBezTo>
                  <a:cubicBezTo>
                    <a:pt x="1956" y="2521"/>
                    <a:pt x="2521" y="1956"/>
                    <a:pt x="2521" y="1261"/>
                  </a:cubicBezTo>
                  <a:cubicBezTo>
                    <a:pt x="2521" y="566"/>
                    <a:pt x="1956" y="0"/>
                    <a:pt x="1261" y="0"/>
                  </a:cubicBezTo>
                  <a:close/>
                  <a:moveTo>
                    <a:pt x="1261" y="2223"/>
                  </a:moveTo>
                  <a:cubicBezTo>
                    <a:pt x="730" y="2223"/>
                    <a:pt x="298" y="1792"/>
                    <a:pt x="298" y="1261"/>
                  </a:cubicBezTo>
                  <a:cubicBezTo>
                    <a:pt x="298" y="730"/>
                    <a:pt x="730" y="298"/>
                    <a:pt x="1261" y="298"/>
                  </a:cubicBezTo>
                  <a:cubicBezTo>
                    <a:pt x="1792" y="298"/>
                    <a:pt x="2223" y="730"/>
                    <a:pt x="2223" y="1261"/>
                  </a:cubicBezTo>
                  <a:cubicBezTo>
                    <a:pt x="2223" y="1792"/>
                    <a:pt x="1792" y="2223"/>
                    <a:pt x="1261" y="2223"/>
                  </a:cubicBezTo>
                  <a:close/>
                  <a:moveTo>
                    <a:pt x="1261" y="22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5" name="Freeform 331">
              <a:extLst>
                <a:ext uri="{FF2B5EF4-FFF2-40B4-BE49-F238E27FC236}">
                  <a16:creationId xmlns:a16="http://schemas.microsoft.com/office/drawing/2014/main" id="{B64C31FB-B624-0A71-FA0A-78CF082DB422}"/>
                </a:ext>
              </a:extLst>
            </p:cNvPr>
            <p:cNvSpPr>
              <a:spLocks noEditPoints="1"/>
            </p:cNvSpPr>
            <p:nvPr/>
          </p:nvSpPr>
          <p:spPr bwMode="auto">
            <a:xfrm>
              <a:off x="8081963" y="1851025"/>
              <a:ext cx="50800" cy="30162"/>
            </a:xfrm>
            <a:custGeom>
              <a:avLst/>
              <a:gdLst>
                <a:gd name="T0" fmla="*/ 1240 w 1286"/>
                <a:gd name="T1" fmla="*/ 239 h 802"/>
                <a:gd name="T2" fmla="*/ 1034 w 1286"/>
                <a:gd name="T3" fmla="*/ 198 h 802"/>
                <a:gd name="T4" fmla="*/ 659 w 1286"/>
                <a:gd name="T5" fmla="*/ 448 h 802"/>
                <a:gd name="T6" fmla="*/ 269 w 1286"/>
                <a:gd name="T7" fmla="*/ 58 h 802"/>
                <a:gd name="T8" fmla="*/ 58 w 1286"/>
                <a:gd name="T9" fmla="*/ 58 h 802"/>
                <a:gd name="T10" fmla="*/ 58 w 1286"/>
                <a:gd name="T11" fmla="*/ 268 h 802"/>
                <a:gd name="T12" fmla="*/ 534 w 1286"/>
                <a:gd name="T13" fmla="*/ 745 h 802"/>
                <a:gd name="T14" fmla="*/ 722 w 1286"/>
                <a:gd name="T15" fmla="*/ 763 h 802"/>
                <a:gd name="T16" fmla="*/ 1199 w 1286"/>
                <a:gd name="T17" fmla="*/ 446 h 802"/>
                <a:gd name="T18" fmla="*/ 1240 w 1286"/>
                <a:gd name="T19" fmla="*/ 239 h 802"/>
                <a:gd name="T20" fmla="*/ 1240 w 1286"/>
                <a:gd name="T21" fmla="*/ 23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86" h="802">
                  <a:moveTo>
                    <a:pt x="1240" y="239"/>
                  </a:moveTo>
                  <a:cubicBezTo>
                    <a:pt x="1194" y="171"/>
                    <a:pt x="1102" y="152"/>
                    <a:pt x="1034" y="198"/>
                  </a:cubicBezTo>
                  <a:lnTo>
                    <a:pt x="659" y="448"/>
                  </a:lnTo>
                  <a:lnTo>
                    <a:pt x="269" y="58"/>
                  </a:lnTo>
                  <a:cubicBezTo>
                    <a:pt x="210" y="0"/>
                    <a:pt x="116" y="0"/>
                    <a:pt x="58" y="58"/>
                  </a:cubicBezTo>
                  <a:cubicBezTo>
                    <a:pt x="0" y="116"/>
                    <a:pt x="0" y="210"/>
                    <a:pt x="58" y="268"/>
                  </a:cubicBezTo>
                  <a:lnTo>
                    <a:pt x="534" y="745"/>
                  </a:lnTo>
                  <a:cubicBezTo>
                    <a:pt x="584" y="794"/>
                    <a:pt x="664" y="802"/>
                    <a:pt x="722" y="763"/>
                  </a:cubicBezTo>
                  <a:lnTo>
                    <a:pt x="1199" y="446"/>
                  </a:lnTo>
                  <a:cubicBezTo>
                    <a:pt x="1267" y="400"/>
                    <a:pt x="1286" y="308"/>
                    <a:pt x="1240" y="239"/>
                  </a:cubicBezTo>
                  <a:close/>
                  <a:moveTo>
                    <a:pt x="1240" y="23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3" name="Grupo 412">
            <a:extLst>
              <a:ext uri="{FF2B5EF4-FFF2-40B4-BE49-F238E27FC236}">
                <a16:creationId xmlns:a16="http://schemas.microsoft.com/office/drawing/2014/main" id="{9B032131-8FBF-D216-B65F-FB74ABA1F082}"/>
              </a:ext>
            </a:extLst>
          </p:cNvPr>
          <p:cNvGrpSpPr/>
          <p:nvPr/>
        </p:nvGrpSpPr>
        <p:grpSpPr>
          <a:xfrm>
            <a:off x="6999288" y="1697038"/>
            <a:ext cx="393700" cy="319087"/>
            <a:chOff x="6999288" y="1697038"/>
            <a:chExt cx="393700" cy="319087"/>
          </a:xfrm>
          <a:solidFill>
            <a:schemeClr val="tx1"/>
          </a:solidFill>
        </p:grpSpPr>
        <p:sp>
          <p:nvSpPr>
            <p:cNvPr id="136" name="Freeform 332">
              <a:extLst>
                <a:ext uri="{FF2B5EF4-FFF2-40B4-BE49-F238E27FC236}">
                  <a16:creationId xmlns:a16="http://schemas.microsoft.com/office/drawing/2014/main" id="{DCD2AC4E-BCA9-1F2B-9C09-3E8EAC622770}"/>
                </a:ext>
              </a:extLst>
            </p:cNvPr>
            <p:cNvSpPr>
              <a:spLocks noEditPoints="1"/>
            </p:cNvSpPr>
            <p:nvPr/>
          </p:nvSpPr>
          <p:spPr bwMode="auto">
            <a:xfrm>
              <a:off x="6999288" y="1697038"/>
              <a:ext cx="393700" cy="319087"/>
            </a:xfrm>
            <a:custGeom>
              <a:avLst/>
              <a:gdLst>
                <a:gd name="T0" fmla="*/ 1419 w 10143"/>
                <a:gd name="T1" fmla="*/ 0 h 8238"/>
                <a:gd name="T2" fmla="*/ 1270 w 10143"/>
                <a:gd name="T3" fmla="*/ 2541 h 8238"/>
                <a:gd name="T4" fmla="*/ 0 w 10143"/>
                <a:gd name="T5" fmla="*/ 2690 h 8238"/>
                <a:gd name="T6" fmla="*/ 148 w 10143"/>
                <a:gd name="T7" fmla="*/ 8238 h 8238"/>
                <a:gd name="T8" fmla="*/ 8872 w 10143"/>
                <a:gd name="T9" fmla="*/ 8089 h 8238"/>
                <a:gd name="T10" fmla="*/ 9994 w 10143"/>
                <a:gd name="T11" fmla="*/ 6967 h 8238"/>
                <a:gd name="T12" fmla="*/ 10143 w 10143"/>
                <a:gd name="T13" fmla="*/ 149 h 8238"/>
                <a:gd name="T14" fmla="*/ 8575 w 10143"/>
                <a:gd name="T15" fmla="*/ 7940 h 8238"/>
                <a:gd name="T16" fmla="*/ 297 w 10143"/>
                <a:gd name="T17" fmla="*/ 2839 h 8238"/>
                <a:gd name="T18" fmla="*/ 6431 w 10143"/>
                <a:gd name="T19" fmla="*/ 2690 h 8238"/>
                <a:gd name="T20" fmla="*/ 2861 w 10143"/>
                <a:gd name="T21" fmla="*/ 2541 h 8238"/>
                <a:gd name="T22" fmla="*/ 8427 w 10143"/>
                <a:gd name="T23" fmla="*/ 2204 h 8238"/>
                <a:gd name="T24" fmla="*/ 6970 w 10143"/>
                <a:gd name="T25" fmla="*/ 2541 h 8238"/>
                <a:gd name="T26" fmla="*/ 6970 w 10143"/>
                <a:gd name="T27" fmla="*/ 2839 h 8238"/>
                <a:gd name="T28" fmla="*/ 8575 w 10143"/>
                <a:gd name="T29" fmla="*/ 7940 h 8238"/>
                <a:gd name="T30" fmla="*/ 9845 w 10143"/>
                <a:gd name="T31" fmla="*/ 6670 h 8238"/>
                <a:gd name="T32" fmla="*/ 8872 w 10143"/>
                <a:gd name="T33" fmla="*/ 5760 h 8238"/>
                <a:gd name="T34" fmla="*/ 9507 w 10143"/>
                <a:gd name="T35" fmla="*/ 5390 h 8238"/>
                <a:gd name="T36" fmla="*/ 9359 w 10143"/>
                <a:gd name="T37" fmla="*/ 2700 h 8238"/>
                <a:gd name="T38" fmla="*/ 8565 w 10143"/>
                <a:gd name="T39" fmla="*/ 1906 h 8238"/>
                <a:gd name="T40" fmla="*/ 2699 w 10143"/>
                <a:gd name="T41" fmla="*/ 2055 h 8238"/>
                <a:gd name="T42" fmla="*/ 2479 w 10143"/>
                <a:gd name="T43" fmla="*/ 2541 h 8238"/>
                <a:gd name="T44" fmla="*/ 1568 w 10143"/>
                <a:gd name="T45" fmla="*/ 1568 h 8238"/>
                <a:gd name="T46" fmla="*/ 9845 w 10143"/>
                <a:gd name="T47" fmla="*/ 5548 h 8238"/>
                <a:gd name="T48" fmla="*/ 8872 w 10143"/>
                <a:gd name="T49" fmla="*/ 2862 h 8238"/>
                <a:gd name="T50" fmla="*/ 9210 w 10143"/>
                <a:gd name="T51" fmla="*/ 5252 h 8238"/>
                <a:gd name="T52" fmla="*/ 9845 w 10143"/>
                <a:gd name="T53" fmla="*/ 1271 h 8238"/>
                <a:gd name="T54" fmla="*/ 1568 w 10143"/>
                <a:gd name="T55" fmla="*/ 933 h 8238"/>
                <a:gd name="T56" fmla="*/ 9845 w 10143"/>
                <a:gd name="T57" fmla="*/ 1271 h 8238"/>
                <a:gd name="T58" fmla="*/ 1568 w 10143"/>
                <a:gd name="T59" fmla="*/ 636 h 8238"/>
                <a:gd name="T60" fmla="*/ 9845 w 10143"/>
                <a:gd name="T61" fmla="*/ 298 h 8238"/>
                <a:gd name="T62" fmla="*/ 9845 w 10143"/>
                <a:gd name="T63" fmla="*/ 636 h 8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143" h="8238">
                  <a:moveTo>
                    <a:pt x="9994" y="0"/>
                  </a:moveTo>
                  <a:lnTo>
                    <a:pt x="1419" y="0"/>
                  </a:lnTo>
                  <a:cubicBezTo>
                    <a:pt x="1337" y="0"/>
                    <a:pt x="1270" y="67"/>
                    <a:pt x="1270" y="149"/>
                  </a:cubicBezTo>
                  <a:lnTo>
                    <a:pt x="1270" y="2541"/>
                  </a:lnTo>
                  <a:lnTo>
                    <a:pt x="148" y="2541"/>
                  </a:lnTo>
                  <a:cubicBezTo>
                    <a:pt x="66" y="2541"/>
                    <a:pt x="0" y="2608"/>
                    <a:pt x="0" y="2690"/>
                  </a:cubicBezTo>
                  <a:lnTo>
                    <a:pt x="0" y="8089"/>
                  </a:lnTo>
                  <a:cubicBezTo>
                    <a:pt x="0" y="8171"/>
                    <a:pt x="66" y="8238"/>
                    <a:pt x="148" y="8238"/>
                  </a:cubicBezTo>
                  <a:lnTo>
                    <a:pt x="8723" y="8238"/>
                  </a:lnTo>
                  <a:cubicBezTo>
                    <a:pt x="8806" y="8238"/>
                    <a:pt x="8872" y="8171"/>
                    <a:pt x="8872" y="8089"/>
                  </a:cubicBezTo>
                  <a:lnTo>
                    <a:pt x="8872" y="6967"/>
                  </a:lnTo>
                  <a:lnTo>
                    <a:pt x="9994" y="6967"/>
                  </a:lnTo>
                  <a:cubicBezTo>
                    <a:pt x="10076" y="6967"/>
                    <a:pt x="10143" y="6901"/>
                    <a:pt x="10143" y="6819"/>
                  </a:cubicBezTo>
                  <a:lnTo>
                    <a:pt x="10143" y="149"/>
                  </a:lnTo>
                  <a:cubicBezTo>
                    <a:pt x="10143" y="67"/>
                    <a:pt x="10076" y="0"/>
                    <a:pt x="9994" y="0"/>
                  </a:cubicBezTo>
                  <a:close/>
                  <a:moveTo>
                    <a:pt x="8575" y="7940"/>
                  </a:moveTo>
                  <a:lnTo>
                    <a:pt x="297" y="7940"/>
                  </a:lnTo>
                  <a:lnTo>
                    <a:pt x="297" y="2839"/>
                  </a:lnTo>
                  <a:lnTo>
                    <a:pt x="6282" y="2839"/>
                  </a:lnTo>
                  <a:cubicBezTo>
                    <a:pt x="6364" y="2839"/>
                    <a:pt x="6431" y="2772"/>
                    <a:pt x="6431" y="2690"/>
                  </a:cubicBezTo>
                  <a:cubicBezTo>
                    <a:pt x="6431" y="2608"/>
                    <a:pt x="6364" y="2541"/>
                    <a:pt x="6282" y="2541"/>
                  </a:cubicBezTo>
                  <a:lnTo>
                    <a:pt x="2861" y="2541"/>
                  </a:lnTo>
                  <a:cubicBezTo>
                    <a:pt x="2924" y="2438"/>
                    <a:pt x="2966" y="2323"/>
                    <a:pt x="2985" y="2204"/>
                  </a:cubicBezTo>
                  <a:lnTo>
                    <a:pt x="8427" y="2204"/>
                  </a:lnTo>
                  <a:cubicBezTo>
                    <a:pt x="8447" y="2325"/>
                    <a:pt x="8490" y="2439"/>
                    <a:pt x="8551" y="2541"/>
                  </a:cubicBezTo>
                  <a:lnTo>
                    <a:pt x="6970" y="2541"/>
                  </a:lnTo>
                  <a:cubicBezTo>
                    <a:pt x="6888" y="2541"/>
                    <a:pt x="6821" y="2608"/>
                    <a:pt x="6821" y="2690"/>
                  </a:cubicBezTo>
                  <a:cubicBezTo>
                    <a:pt x="6821" y="2772"/>
                    <a:pt x="6888" y="2839"/>
                    <a:pt x="6970" y="2839"/>
                  </a:cubicBezTo>
                  <a:lnTo>
                    <a:pt x="8575" y="2839"/>
                  </a:lnTo>
                  <a:lnTo>
                    <a:pt x="8575" y="7940"/>
                  </a:lnTo>
                  <a:close/>
                  <a:moveTo>
                    <a:pt x="9845" y="5548"/>
                  </a:moveTo>
                  <a:lnTo>
                    <a:pt x="9845" y="6670"/>
                  </a:lnTo>
                  <a:lnTo>
                    <a:pt x="8872" y="6670"/>
                  </a:lnTo>
                  <a:lnTo>
                    <a:pt x="8872" y="5760"/>
                  </a:lnTo>
                  <a:cubicBezTo>
                    <a:pt x="8995" y="5619"/>
                    <a:pt x="9171" y="5538"/>
                    <a:pt x="9359" y="5538"/>
                  </a:cubicBezTo>
                  <a:cubicBezTo>
                    <a:pt x="9441" y="5538"/>
                    <a:pt x="9507" y="5472"/>
                    <a:pt x="9507" y="5390"/>
                  </a:cubicBezTo>
                  <a:lnTo>
                    <a:pt x="9507" y="2849"/>
                  </a:lnTo>
                  <a:cubicBezTo>
                    <a:pt x="9507" y="2767"/>
                    <a:pt x="9441" y="2700"/>
                    <a:pt x="9359" y="2700"/>
                  </a:cubicBezTo>
                  <a:cubicBezTo>
                    <a:pt x="9003" y="2700"/>
                    <a:pt x="8713" y="2410"/>
                    <a:pt x="8713" y="2055"/>
                  </a:cubicBezTo>
                  <a:cubicBezTo>
                    <a:pt x="8713" y="1973"/>
                    <a:pt x="8647" y="1906"/>
                    <a:pt x="8565" y="1906"/>
                  </a:cubicBezTo>
                  <a:lnTo>
                    <a:pt x="2848" y="1906"/>
                  </a:lnTo>
                  <a:cubicBezTo>
                    <a:pt x="2766" y="1906"/>
                    <a:pt x="2699" y="1973"/>
                    <a:pt x="2699" y="2055"/>
                  </a:cubicBezTo>
                  <a:cubicBezTo>
                    <a:pt x="2699" y="2236"/>
                    <a:pt x="2622" y="2410"/>
                    <a:pt x="2489" y="2532"/>
                  </a:cubicBezTo>
                  <a:cubicBezTo>
                    <a:pt x="2485" y="2535"/>
                    <a:pt x="2482" y="2538"/>
                    <a:pt x="2479" y="2541"/>
                  </a:cubicBezTo>
                  <a:lnTo>
                    <a:pt x="1568" y="2541"/>
                  </a:lnTo>
                  <a:lnTo>
                    <a:pt x="1568" y="1568"/>
                  </a:lnTo>
                  <a:lnTo>
                    <a:pt x="9845" y="1568"/>
                  </a:lnTo>
                  <a:lnTo>
                    <a:pt x="9845" y="5548"/>
                  </a:lnTo>
                  <a:close/>
                  <a:moveTo>
                    <a:pt x="8872" y="5376"/>
                  </a:moveTo>
                  <a:lnTo>
                    <a:pt x="8872" y="2862"/>
                  </a:lnTo>
                  <a:cubicBezTo>
                    <a:pt x="8974" y="2924"/>
                    <a:pt x="9088" y="2966"/>
                    <a:pt x="9210" y="2986"/>
                  </a:cubicBezTo>
                  <a:lnTo>
                    <a:pt x="9210" y="5252"/>
                  </a:lnTo>
                  <a:cubicBezTo>
                    <a:pt x="9090" y="5271"/>
                    <a:pt x="8975" y="5314"/>
                    <a:pt x="8872" y="5376"/>
                  </a:cubicBezTo>
                  <a:close/>
                  <a:moveTo>
                    <a:pt x="9845" y="1271"/>
                  </a:moveTo>
                  <a:lnTo>
                    <a:pt x="1568" y="1271"/>
                  </a:lnTo>
                  <a:lnTo>
                    <a:pt x="1568" y="933"/>
                  </a:lnTo>
                  <a:lnTo>
                    <a:pt x="9845" y="933"/>
                  </a:lnTo>
                  <a:lnTo>
                    <a:pt x="9845" y="1271"/>
                  </a:lnTo>
                  <a:close/>
                  <a:moveTo>
                    <a:pt x="9845" y="636"/>
                  </a:moveTo>
                  <a:lnTo>
                    <a:pt x="1568" y="636"/>
                  </a:lnTo>
                  <a:lnTo>
                    <a:pt x="1568" y="298"/>
                  </a:lnTo>
                  <a:lnTo>
                    <a:pt x="9845" y="298"/>
                  </a:lnTo>
                  <a:lnTo>
                    <a:pt x="9845" y="636"/>
                  </a:lnTo>
                  <a:close/>
                  <a:moveTo>
                    <a:pt x="9845" y="63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7" name="Freeform 333">
              <a:extLst>
                <a:ext uri="{FF2B5EF4-FFF2-40B4-BE49-F238E27FC236}">
                  <a16:creationId xmlns:a16="http://schemas.microsoft.com/office/drawing/2014/main" id="{B9AABFB6-3F66-1632-4FFA-E6FF427CD5D3}"/>
                </a:ext>
              </a:extLst>
            </p:cNvPr>
            <p:cNvSpPr>
              <a:spLocks noEditPoints="1"/>
            </p:cNvSpPr>
            <p:nvPr/>
          </p:nvSpPr>
          <p:spPr bwMode="auto">
            <a:xfrm>
              <a:off x="7356475" y="1770063"/>
              <a:ext cx="12700" cy="12700"/>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6" y="298"/>
                    <a:pt x="0" y="231"/>
                    <a:pt x="0" y="149"/>
                  </a:cubicBezTo>
                  <a:cubicBezTo>
                    <a:pt x="0" y="67"/>
                    <a:pt x="66"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8" name="Freeform 334">
              <a:extLst>
                <a:ext uri="{FF2B5EF4-FFF2-40B4-BE49-F238E27FC236}">
                  <a16:creationId xmlns:a16="http://schemas.microsoft.com/office/drawing/2014/main" id="{10647AE0-9527-37AB-CD28-AE90A641916D}"/>
                </a:ext>
              </a:extLst>
            </p:cNvPr>
            <p:cNvSpPr>
              <a:spLocks noEditPoints="1"/>
            </p:cNvSpPr>
            <p:nvPr/>
          </p:nvSpPr>
          <p:spPr bwMode="auto">
            <a:xfrm>
              <a:off x="7356475" y="1930400"/>
              <a:ext cx="12700" cy="12700"/>
            </a:xfrm>
            <a:custGeom>
              <a:avLst/>
              <a:gdLst>
                <a:gd name="T0" fmla="*/ 297 w 297"/>
                <a:gd name="T1" fmla="*/ 148 h 297"/>
                <a:gd name="T2" fmla="*/ 149 w 297"/>
                <a:gd name="T3" fmla="*/ 297 h 297"/>
                <a:gd name="T4" fmla="*/ 0 w 297"/>
                <a:gd name="T5" fmla="*/ 148 h 297"/>
                <a:gd name="T6" fmla="*/ 149 w 297"/>
                <a:gd name="T7" fmla="*/ 0 h 297"/>
                <a:gd name="T8" fmla="*/ 297 w 297"/>
                <a:gd name="T9" fmla="*/ 148 h 297"/>
                <a:gd name="T10" fmla="*/ 297 w 297"/>
                <a:gd name="T11" fmla="*/ 148 h 297"/>
              </a:gdLst>
              <a:ahLst/>
              <a:cxnLst>
                <a:cxn ang="0">
                  <a:pos x="T0" y="T1"/>
                </a:cxn>
                <a:cxn ang="0">
                  <a:pos x="T2" y="T3"/>
                </a:cxn>
                <a:cxn ang="0">
                  <a:pos x="T4" y="T5"/>
                </a:cxn>
                <a:cxn ang="0">
                  <a:pos x="T6" y="T7"/>
                </a:cxn>
                <a:cxn ang="0">
                  <a:pos x="T8" y="T9"/>
                </a:cxn>
                <a:cxn ang="0">
                  <a:pos x="T10" y="T11"/>
                </a:cxn>
              </a:cxnLst>
              <a:rect l="0" t="0" r="r" b="b"/>
              <a:pathLst>
                <a:path w="297" h="297">
                  <a:moveTo>
                    <a:pt x="297" y="148"/>
                  </a:moveTo>
                  <a:cubicBezTo>
                    <a:pt x="297" y="231"/>
                    <a:pt x="231" y="297"/>
                    <a:pt x="149" y="297"/>
                  </a:cubicBezTo>
                  <a:cubicBezTo>
                    <a:pt x="66" y="297"/>
                    <a:pt x="0" y="231"/>
                    <a:pt x="0" y="148"/>
                  </a:cubicBezTo>
                  <a:cubicBezTo>
                    <a:pt x="0" y="66"/>
                    <a:pt x="66" y="0"/>
                    <a:pt x="149" y="0"/>
                  </a:cubicBezTo>
                  <a:cubicBezTo>
                    <a:pt x="231" y="0"/>
                    <a:pt x="297" y="66"/>
                    <a:pt x="297" y="148"/>
                  </a:cubicBezTo>
                  <a:close/>
                  <a:moveTo>
                    <a:pt x="297" y="14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9" name="Freeform 335">
              <a:extLst>
                <a:ext uri="{FF2B5EF4-FFF2-40B4-BE49-F238E27FC236}">
                  <a16:creationId xmlns:a16="http://schemas.microsoft.com/office/drawing/2014/main" id="{BCA29397-FAAE-3EEB-A99B-CAA718C84A92}"/>
                </a:ext>
              </a:extLst>
            </p:cNvPr>
            <p:cNvSpPr>
              <a:spLocks noEditPoints="1"/>
            </p:cNvSpPr>
            <p:nvPr/>
          </p:nvSpPr>
          <p:spPr bwMode="auto">
            <a:xfrm>
              <a:off x="7073900" y="1770063"/>
              <a:ext cx="11113"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0" name="Freeform 336">
              <a:extLst>
                <a:ext uri="{FF2B5EF4-FFF2-40B4-BE49-F238E27FC236}">
                  <a16:creationId xmlns:a16="http://schemas.microsoft.com/office/drawing/2014/main" id="{C1A6B9DB-7CBD-2230-F413-F841D821E4E8}"/>
                </a:ext>
              </a:extLst>
            </p:cNvPr>
            <p:cNvSpPr>
              <a:spLocks noEditPoints="1"/>
            </p:cNvSpPr>
            <p:nvPr/>
          </p:nvSpPr>
          <p:spPr bwMode="auto">
            <a:xfrm>
              <a:off x="7023100" y="1819275"/>
              <a:ext cx="296863" cy="173037"/>
            </a:xfrm>
            <a:custGeom>
              <a:avLst/>
              <a:gdLst>
                <a:gd name="T0" fmla="*/ 7453 w 7602"/>
                <a:gd name="T1" fmla="*/ 794 h 4427"/>
                <a:gd name="T2" fmla="*/ 6808 w 7602"/>
                <a:gd name="T3" fmla="*/ 149 h 4427"/>
                <a:gd name="T4" fmla="*/ 6659 w 7602"/>
                <a:gd name="T5" fmla="*/ 0 h 4427"/>
                <a:gd name="T6" fmla="*/ 943 w 7602"/>
                <a:gd name="T7" fmla="*/ 0 h 4427"/>
                <a:gd name="T8" fmla="*/ 794 w 7602"/>
                <a:gd name="T9" fmla="*/ 149 h 4427"/>
                <a:gd name="T10" fmla="*/ 149 w 7602"/>
                <a:gd name="T11" fmla="*/ 794 h 4427"/>
                <a:gd name="T12" fmla="*/ 0 w 7602"/>
                <a:gd name="T13" fmla="*/ 943 h 4427"/>
                <a:gd name="T14" fmla="*/ 0 w 7602"/>
                <a:gd name="T15" fmla="*/ 3484 h 4427"/>
                <a:gd name="T16" fmla="*/ 149 w 7602"/>
                <a:gd name="T17" fmla="*/ 3633 h 4427"/>
                <a:gd name="T18" fmla="*/ 794 w 7602"/>
                <a:gd name="T19" fmla="*/ 4278 h 4427"/>
                <a:gd name="T20" fmla="*/ 943 w 7602"/>
                <a:gd name="T21" fmla="*/ 4427 h 4427"/>
                <a:gd name="T22" fmla="*/ 6659 w 7602"/>
                <a:gd name="T23" fmla="*/ 4427 h 4427"/>
                <a:gd name="T24" fmla="*/ 6808 w 7602"/>
                <a:gd name="T25" fmla="*/ 4278 h 4427"/>
                <a:gd name="T26" fmla="*/ 7453 w 7602"/>
                <a:gd name="T27" fmla="*/ 3633 h 4427"/>
                <a:gd name="T28" fmla="*/ 7602 w 7602"/>
                <a:gd name="T29" fmla="*/ 3484 h 4427"/>
                <a:gd name="T30" fmla="*/ 7602 w 7602"/>
                <a:gd name="T31" fmla="*/ 943 h 4427"/>
                <a:gd name="T32" fmla="*/ 7453 w 7602"/>
                <a:gd name="T33" fmla="*/ 794 h 4427"/>
                <a:gd name="T34" fmla="*/ 7304 w 7602"/>
                <a:gd name="T35" fmla="*/ 3347 h 4427"/>
                <a:gd name="T36" fmla="*/ 6522 w 7602"/>
                <a:gd name="T37" fmla="*/ 4129 h 4427"/>
                <a:gd name="T38" fmla="*/ 1080 w 7602"/>
                <a:gd name="T39" fmla="*/ 4129 h 4427"/>
                <a:gd name="T40" fmla="*/ 298 w 7602"/>
                <a:gd name="T41" fmla="*/ 3347 h 4427"/>
                <a:gd name="T42" fmla="*/ 298 w 7602"/>
                <a:gd name="T43" fmla="*/ 1080 h 4427"/>
                <a:gd name="T44" fmla="*/ 1080 w 7602"/>
                <a:gd name="T45" fmla="*/ 298 h 4427"/>
                <a:gd name="T46" fmla="*/ 6522 w 7602"/>
                <a:gd name="T47" fmla="*/ 298 h 4427"/>
                <a:gd name="T48" fmla="*/ 7304 w 7602"/>
                <a:gd name="T49" fmla="*/ 1080 h 4427"/>
                <a:gd name="T50" fmla="*/ 7304 w 7602"/>
                <a:gd name="T51" fmla="*/ 3347 h 4427"/>
                <a:gd name="T52" fmla="*/ 7304 w 7602"/>
                <a:gd name="T53" fmla="*/ 3347 h 4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02" h="4427">
                  <a:moveTo>
                    <a:pt x="7453" y="794"/>
                  </a:moveTo>
                  <a:cubicBezTo>
                    <a:pt x="7098" y="794"/>
                    <a:pt x="6808" y="505"/>
                    <a:pt x="6808" y="149"/>
                  </a:cubicBezTo>
                  <a:cubicBezTo>
                    <a:pt x="6808" y="67"/>
                    <a:pt x="6741" y="0"/>
                    <a:pt x="6659" y="0"/>
                  </a:cubicBezTo>
                  <a:lnTo>
                    <a:pt x="943" y="0"/>
                  </a:lnTo>
                  <a:cubicBezTo>
                    <a:pt x="860" y="0"/>
                    <a:pt x="794" y="67"/>
                    <a:pt x="794" y="149"/>
                  </a:cubicBezTo>
                  <a:cubicBezTo>
                    <a:pt x="794" y="505"/>
                    <a:pt x="504" y="794"/>
                    <a:pt x="149" y="794"/>
                  </a:cubicBezTo>
                  <a:cubicBezTo>
                    <a:pt x="66" y="794"/>
                    <a:pt x="0" y="861"/>
                    <a:pt x="0" y="943"/>
                  </a:cubicBezTo>
                  <a:lnTo>
                    <a:pt x="0" y="3484"/>
                  </a:lnTo>
                  <a:cubicBezTo>
                    <a:pt x="0" y="3566"/>
                    <a:pt x="66" y="3633"/>
                    <a:pt x="149" y="3633"/>
                  </a:cubicBezTo>
                  <a:cubicBezTo>
                    <a:pt x="504" y="3633"/>
                    <a:pt x="794" y="3922"/>
                    <a:pt x="794" y="4278"/>
                  </a:cubicBezTo>
                  <a:cubicBezTo>
                    <a:pt x="794" y="4360"/>
                    <a:pt x="860" y="4427"/>
                    <a:pt x="943" y="4427"/>
                  </a:cubicBezTo>
                  <a:lnTo>
                    <a:pt x="6659" y="4427"/>
                  </a:lnTo>
                  <a:cubicBezTo>
                    <a:pt x="6742" y="4427"/>
                    <a:pt x="6808" y="4360"/>
                    <a:pt x="6808" y="4278"/>
                  </a:cubicBezTo>
                  <a:cubicBezTo>
                    <a:pt x="6808" y="3922"/>
                    <a:pt x="7098" y="3633"/>
                    <a:pt x="7453" y="3633"/>
                  </a:cubicBezTo>
                  <a:cubicBezTo>
                    <a:pt x="7536" y="3633"/>
                    <a:pt x="7602" y="3566"/>
                    <a:pt x="7602" y="3484"/>
                  </a:cubicBezTo>
                  <a:lnTo>
                    <a:pt x="7602" y="943"/>
                  </a:lnTo>
                  <a:cubicBezTo>
                    <a:pt x="7602" y="861"/>
                    <a:pt x="7536" y="794"/>
                    <a:pt x="7453" y="794"/>
                  </a:cubicBezTo>
                  <a:close/>
                  <a:moveTo>
                    <a:pt x="7304" y="3347"/>
                  </a:moveTo>
                  <a:cubicBezTo>
                    <a:pt x="6904" y="3411"/>
                    <a:pt x="6586" y="3728"/>
                    <a:pt x="6522" y="4129"/>
                  </a:cubicBezTo>
                  <a:lnTo>
                    <a:pt x="1080" y="4129"/>
                  </a:lnTo>
                  <a:cubicBezTo>
                    <a:pt x="1016" y="3728"/>
                    <a:pt x="698" y="3411"/>
                    <a:pt x="298" y="3347"/>
                  </a:cubicBezTo>
                  <a:lnTo>
                    <a:pt x="298" y="1080"/>
                  </a:lnTo>
                  <a:cubicBezTo>
                    <a:pt x="698" y="1016"/>
                    <a:pt x="1016" y="699"/>
                    <a:pt x="1080" y="298"/>
                  </a:cubicBezTo>
                  <a:lnTo>
                    <a:pt x="6522" y="298"/>
                  </a:lnTo>
                  <a:cubicBezTo>
                    <a:pt x="6586" y="699"/>
                    <a:pt x="6904" y="1016"/>
                    <a:pt x="7304" y="1080"/>
                  </a:cubicBezTo>
                  <a:lnTo>
                    <a:pt x="7304" y="3347"/>
                  </a:lnTo>
                  <a:close/>
                  <a:moveTo>
                    <a:pt x="7304" y="334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1" name="Freeform 337">
              <a:extLst>
                <a:ext uri="{FF2B5EF4-FFF2-40B4-BE49-F238E27FC236}">
                  <a16:creationId xmlns:a16="http://schemas.microsoft.com/office/drawing/2014/main" id="{CE30CD50-0348-C406-F764-34BBDAE13419}"/>
                </a:ext>
              </a:extLst>
            </p:cNvPr>
            <p:cNvSpPr>
              <a:spLocks noEditPoints="1"/>
            </p:cNvSpPr>
            <p:nvPr/>
          </p:nvSpPr>
          <p:spPr bwMode="auto">
            <a:xfrm>
              <a:off x="7140575" y="1844675"/>
              <a:ext cx="61913" cy="122237"/>
            </a:xfrm>
            <a:custGeom>
              <a:avLst/>
              <a:gdLst>
                <a:gd name="T0" fmla="*/ 1419 w 1568"/>
                <a:gd name="T1" fmla="*/ 1251 h 3156"/>
                <a:gd name="T2" fmla="*/ 1568 w 1568"/>
                <a:gd name="T3" fmla="*/ 1102 h 3156"/>
                <a:gd name="T4" fmla="*/ 1568 w 1568"/>
                <a:gd name="T5" fmla="*/ 943 h 3156"/>
                <a:gd name="T6" fmla="*/ 943 w 1568"/>
                <a:gd name="T7" fmla="*/ 318 h 3156"/>
                <a:gd name="T8" fmla="*/ 933 w 1568"/>
                <a:gd name="T9" fmla="*/ 318 h 3156"/>
                <a:gd name="T10" fmla="*/ 933 w 1568"/>
                <a:gd name="T11" fmla="*/ 149 h 3156"/>
                <a:gd name="T12" fmla="*/ 784 w 1568"/>
                <a:gd name="T13" fmla="*/ 0 h 3156"/>
                <a:gd name="T14" fmla="*/ 635 w 1568"/>
                <a:gd name="T15" fmla="*/ 149 h 3156"/>
                <a:gd name="T16" fmla="*/ 635 w 1568"/>
                <a:gd name="T17" fmla="*/ 321 h 3156"/>
                <a:gd name="T18" fmla="*/ 0 w 1568"/>
                <a:gd name="T19" fmla="*/ 1023 h 3156"/>
                <a:gd name="T20" fmla="*/ 705 w 1568"/>
                <a:gd name="T21" fmla="*/ 1727 h 3156"/>
                <a:gd name="T22" fmla="*/ 863 w 1568"/>
                <a:gd name="T23" fmla="*/ 1727 h 3156"/>
                <a:gd name="T24" fmla="*/ 1270 w 1568"/>
                <a:gd name="T25" fmla="*/ 2134 h 3156"/>
                <a:gd name="T26" fmla="*/ 863 w 1568"/>
                <a:gd name="T27" fmla="*/ 2541 h 3156"/>
                <a:gd name="T28" fmla="*/ 625 w 1568"/>
                <a:gd name="T29" fmla="*/ 2541 h 3156"/>
                <a:gd name="T30" fmla="*/ 298 w 1568"/>
                <a:gd name="T31" fmla="*/ 2214 h 3156"/>
                <a:gd name="T32" fmla="*/ 149 w 1568"/>
                <a:gd name="T33" fmla="*/ 2065 h 3156"/>
                <a:gd name="T34" fmla="*/ 0 w 1568"/>
                <a:gd name="T35" fmla="*/ 2214 h 3156"/>
                <a:gd name="T36" fmla="*/ 625 w 1568"/>
                <a:gd name="T37" fmla="*/ 2839 h 3156"/>
                <a:gd name="T38" fmla="*/ 635 w 1568"/>
                <a:gd name="T39" fmla="*/ 2839 h 3156"/>
                <a:gd name="T40" fmla="*/ 635 w 1568"/>
                <a:gd name="T41" fmla="*/ 3008 h 3156"/>
                <a:gd name="T42" fmla="*/ 784 w 1568"/>
                <a:gd name="T43" fmla="*/ 3156 h 3156"/>
                <a:gd name="T44" fmla="*/ 933 w 1568"/>
                <a:gd name="T45" fmla="*/ 3008 h 3156"/>
                <a:gd name="T46" fmla="*/ 933 w 1568"/>
                <a:gd name="T47" fmla="*/ 2835 h 3156"/>
                <a:gd name="T48" fmla="*/ 1568 w 1568"/>
                <a:gd name="T49" fmla="*/ 2134 h 3156"/>
                <a:gd name="T50" fmla="*/ 863 w 1568"/>
                <a:gd name="T51" fmla="*/ 1430 h 3156"/>
                <a:gd name="T52" fmla="*/ 705 w 1568"/>
                <a:gd name="T53" fmla="*/ 1430 h 3156"/>
                <a:gd name="T54" fmla="*/ 298 w 1568"/>
                <a:gd name="T55" fmla="*/ 1023 h 3156"/>
                <a:gd name="T56" fmla="*/ 705 w 1568"/>
                <a:gd name="T57" fmla="*/ 616 h 3156"/>
                <a:gd name="T58" fmla="*/ 943 w 1568"/>
                <a:gd name="T59" fmla="*/ 616 h 3156"/>
                <a:gd name="T60" fmla="*/ 1270 w 1568"/>
                <a:gd name="T61" fmla="*/ 943 h 3156"/>
                <a:gd name="T62" fmla="*/ 1270 w 1568"/>
                <a:gd name="T63" fmla="*/ 1102 h 3156"/>
                <a:gd name="T64" fmla="*/ 1419 w 1568"/>
                <a:gd name="T65" fmla="*/ 1251 h 3156"/>
                <a:gd name="T66" fmla="*/ 1419 w 1568"/>
                <a:gd name="T67" fmla="*/ 1251 h 3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156">
                  <a:moveTo>
                    <a:pt x="1419" y="1251"/>
                  </a:moveTo>
                  <a:cubicBezTo>
                    <a:pt x="1501" y="1251"/>
                    <a:pt x="1568" y="1184"/>
                    <a:pt x="1568" y="1102"/>
                  </a:cubicBezTo>
                  <a:lnTo>
                    <a:pt x="1568" y="943"/>
                  </a:lnTo>
                  <a:cubicBezTo>
                    <a:pt x="1568" y="598"/>
                    <a:pt x="1287" y="318"/>
                    <a:pt x="943" y="318"/>
                  </a:cubicBezTo>
                  <a:lnTo>
                    <a:pt x="933" y="318"/>
                  </a:lnTo>
                  <a:lnTo>
                    <a:pt x="933" y="149"/>
                  </a:lnTo>
                  <a:cubicBezTo>
                    <a:pt x="933" y="67"/>
                    <a:pt x="866" y="0"/>
                    <a:pt x="784" y="0"/>
                  </a:cubicBezTo>
                  <a:cubicBezTo>
                    <a:pt x="702" y="0"/>
                    <a:pt x="635" y="67"/>
                    <a:pt x="635" y="149"/>
                  </a:cubicBezTo>
                  <a:lnTo>
                    <a:pt x="635" y="321"/>
                  </a:lnTo>
                  <a:cubicBezTo>
                    <a:pt x="279" y="356"/>
                    <a:pt x="0" y="658"/>
                    <a:pt x="0" y="1023"/>
                  </a:cubicBezTo>
                  <a:cubicBezTo>
                    <a:pt x="0" y="1411"/>
                    <a:pt x="316" y="1727"/>
                    <a:pt x="705" y="1727"/>
                  </a:cubicBezTo>
                  <a:lnTo>
                    <a:pt x="863" y="1727"/>
                  </a:lnTo>
                  <a:cubicBezTo>
                    <a:pt x="1088" y="1727"/>
                    <a:pt x="1270" y="1910"/>
                    <a:pt x="1270" y="2134"/>
                  </a:cubicBezTo>
                  <a:cubicBezTo>
                    <a:pt x="1270" y="2359"/>
                    <a:pt x="1088" y="2541"/>
                    <a:pt x="863" y="2541"/>
                  </a:cubicBezTo>
                  <a:lnTo>
                    <a:pt x="625" y="2541"/>
                  </a:lnTo>
                  <a:cubicBezTo>
                    <a:pt x="445" y="2541"/>
                    <a:pt x="298" y="2394"/>
                    <a:pt x="298" y="2214"/>
                  </a:cubicBezTo>
                  <a:cubicBezTo>
                    <a:pt x="298" y="2131"/>
                    <a:pt x="231" y="2065"/>
                    <a:pt x="149" y="2065"/>
                  </a:cubicBezTo>
                  <a:cubicBezTo>
                    <a:pt x="67" y="2065"/>
                    <a:pt x="0" y="2131"/>
                    <a:pt x="0" y="2214"/>
                  </a:cubicBezTo>
                  <a:cubicBezTo>
                    <a:pt x="0" y="2558"/>
                    <a:pt x="280" y="2839"/>
                    <a:pt x="625" y="2839"/>
                  </a:cubicBezTo>
                  <a:lnTo>
                    <a:pt x="635" y="2839"/>
                  </a:lnTo>
                  <a:lnTo>
                    <a:pt x="635" y="3008"/>
                  </a:lnTo>
                  <a:cubicBezTo>
                    <a:pt x="635" y="3090"/>
                    <a:pt x="702" y="3156"/>
                    <a:pt x="784" y="3156"/>
                  </a:cubicBezTo>
                  <a:cubicBezTo>
                    <a:pt x="866" y="3156"/>
                    <a:pt x="933" y="3090"/>
                    <a:pt x="933" y="3008"/>
                  </a:cubicBezTo>
                  <a:lnTo>
                    <a:pt x="933" y="2835"/>
                  </a:lnTo>
                  <a:cubicBezTo>
                    <a:pt x="1289" y="2800"/>
                    <a:pt x="1568" y="2499"/>
                    <a:pt x="1568" y="2134"/>
                  </a:cubicBezTo>
                  <a:cubicBezTo>
                    <a:pt x="1568" y="1746"/>
                    <a:pt x="1252" y="1430"/>
                    <a:pt x="863" y="1430"/>
                  </a:cubicBezTo>
                  <a:lnTo>
                    <a:pt x="705" y="1430"/>
                  </a:lnTo>
                  <a:cubicBezTo>
                    <a:pt x="480" y="1430"/>
                    <a:pt x="298" y="1247"/>
                    <a:pt x="298" y="1023"/>
                  </a:cubicBezTo>
                  <a:cubicBezTo>
                    <a:pt x="298" y="798"/>
                    <a:pt x="480" y="616"/>
                    <a:pt x="705" y="616"/>
                  </a:cubicBezTo>
                  <a:lnTo>
                    <a:pt x="943" y="616"/>
                  </a:lnTo>
                  <a:cubicBezTo>
                    <a:pt x="1123" y="616"/>
                    <a:pt x="1270" y="763"/>
                    <a:pt x="1270" y="943"/>
                  </a:cubicBezTo>
                  <a:lnTo>
                    <a:pt x="1270" y="1102"/>
                  </a:lnTo>
                  <a:cubicBezTo>
                    <a:pt x="1270" y="1184"/>
                    <a:pt x="1337" y="1251"/>
                    <a:pt x="1419" y="1251"/>
                  </a:cubicBezTo>
                  <a:close/>
                  <a:moveTo>
                    <a:pt x="1419" y="125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2" name="Freeform 338">
              <a:extLst>
                <a:ext uri="{FF2B5EF4-FFF2-40B4-BE49-F238E27FC236}">
                  <a16:creationId xmlns:a16="http://schemas.microsoft.com/office/drawing/2014/main" id="{7BA98298-2F1D-5CDA-B2DB-F654AABC787E}"/>
                </a:ext>
              </a:extLst>
            </p:cNvPr>
            <p:cNvSpPr>
              <a:spLocks noEditPoints="1"/>
            </p:cNvSpPr>
            <p:nvPr/>
          </p:nvSpPr>
          <p:spPr bwMode="auto">
            <a:xfrm>
              <a:off x="7307263" y="1819275"/>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3" name="Freeform 339">
              <a:extLst>
                <a:ext uri="{FF2B5EF4-FFF2-40B4-BE49-F238E27FC236}">
                  <a16:creationId xmlns:a16="http://schemas.microsoft.com/office/drawing/2014/main" id="{A5ADAC61-4938-8585-DBC8-714B9C828660}"/>
                </a:ext>
              </a:extLst>
            </p:cNvPr>
            <p:cNvSpPr>
              <a:spLocks noEditPoints="1"/>
            </p:cNvSpPr>
            <p:nvPr/>
          </p:nvSpPr>
          <p:spPr bwMode="auto">
            <a:xfrm>
              <a:off x="7307263" y="1979613"/>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4" name="Freeform 340">
              <a:extLst>
                <a:ext uri="{FF2B5EF4-FFF2-40B4-BE49-F238E27FC236}">
                  <a16:creationId xmlns:a16="http://schemas.microsoft.com/office/drawing/2014/main" id="{652F7B2E-76B3-5972-895C-36689FD8F0B2}"/>
                </a:ext>
              </a:extLst>
            </p:cNvPr>
            <p:cNvSpPr>
              <a:spLocks noEditPoints="1"/>
            </p:cNvSpPr>
            <p:nvPr/>
          </p:nvSpPr>
          <p:spPr bwMode="auto">
            <a:xfrm>
              <a:off x="7023100" y="1819275"/>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6" y="298"/>
                    <a:pt x="0" y="231"/>
                    <a:pt x="0" y="149"/>
                  </a:cubicBezTo>
                  <a:cubicBezTo>
                    <a:pt x="0" y="67"/>
                    <a:pt x="66"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5" name="Freeform 341">
              <a:extLst>
                <a:ext uri="{FF2B5EF4-FFF2-40B4-BE49-F238E27FC236}">
                  <a16:creationId xmlns:a16="http://schemas.microsoft.com/office/drawing/2014/main" id="{19616893-13CB-4706-1A2C-8B980FA5EBCF}"/>
                </a:ext>
              </a:extLst>
            </p:cNvPr>
            <p:cNvSpPr>
              <a:spLocks noEditPoints="1"/>
            </p:cNvSpPr>
            <p:nvPr/>
          </p:nvSpPr>
          <p:spPr bwMode="auto">
            <a:xfrm>
              <a:off x="7023100" y="1979613"/>
              <a:ext cx="12700" cy="12700"/>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6" y="298"/>
                    <a:pt x="0" y="231"/>
                    <a:pt x="0" y="149"/>
                  </a:cubicBezTo>
                  <a:cubicBezTo>
                    <a:pt x="0" y="67"/>
                    <a:pt x="66"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2" name="Grupo 411">
            <a:extLst>
              <a:ext uri="{FF2B5EF4-FFF2-40B4-BE49-F238E27FC236}">
                <a16:creationId xmlns:a16="http://schemas.microsoft.com/office/drawing/2014/main" id="{87DF566D-07C2-0F07-B718-0590B6B907B4}"/>
              </a:ext>
            </a:extLst>
          </p:cNvPr>
          <p:cNvGrpSpPr/>
          <p:nvPr/>
        </p:nvGrpSpPr>
        <p:grpSpPr>
          <a:xfrm>
            <a:off x="6229350" y="1658938"/>
            <a:ext cx="377825" cy="393700"/>
            <a:chOff x="6229350" y="1658938"/>
            <a:chExt cx="377825" cy="393700"/>
          </a:xfrm>
          <a:solidFill>
            <a:schemeClr val="tx1"/>
          </a:solidFill>
        </p:grpSpPr>
        <p:sp>
          <p:nvSpPr>
            <p:cNvPr id="146" name="Freeform 342">
              <a:extLst>
                <a:ext uri="{FF2B5EF4-FFF2-40B4-BE49-F238E27FC236}">
                  <a16:creationId xmlns:a16="http://schemas.microsoft.com/office/drawing/2014/main" id="{B06417F0-DA37-8D66-A13D-7C4D25287F47}"/>
                </a:ext>
              </a:extLst>
            </p:cNvPr>
            <p:cNvSpPr>
              <a:spLocks noEditPoints="1"/>
            </p:cNvSpPr>
            <p:nvPr/>
          </p:nvSpPr>
          <p:spPr bwMode="auto">
            <a:xfrm>
              <a:off x="6251575" y="1754188"/>
              <a:ext cx="333375" cy="298450"/>
            </a:xfrm>
            <a:custGeom>
              <a:avLst/>
              <a:gdLst>
                <a:gd name="T0" fmla="*/ 8493 w 8572"/>
                <a:gd name="T1" fmla="*/ 6962 h 7678"/>
                <a:gd name="T2" fmla="*/ 8385 w 8572"/>
                <a:gd name="T3" fmla="*/ 6793 h 7678"/>
                <a:gd name="T4" fmla="*/ 7509 w 8572"/>
                <a:gd name="T5" fmla="*/ 5918 h 7678"/>
                <a:gd name="T6" fmla="*/ 8122 w 8572"/>
                <a:gd name="T7" fmla="*/ 3839 h 7678"/>
                <a:gd name="T8" fmla="*/ 4283 w 8572"/>
                <a:gd name="T9" fmla="*/ 0 h 7678"/>
                <a:gd name="T10" fmla="*/ 444 w 8572"/>
                <a:gd name="T11" fmla="*/ 3839 h 7678"/>
                <a:gd name="T12" fmla="*/ 1057 w 8572"/>
                <a:gd name="T13" fmla="*/ 5918 h 7678"/>
                <a:gd name="T14" fmla="*/ 181 w 8572"/>
                <a:gd name="T15" fmla="*/ 6793 h 7678"/>
                <a:gd name="T16" fmla="*/ 141 w 8572"/>
                <a:gd name="T17" fmla="*/ 7412 h 7678"/>
                <a:gd name="T18" fmla="*/ 278 w 8572"/>
                <a:gd name="T19" fmla="*/ 7534 h 7678"/>
                <a:gd name="T20" fmla="*/ 848 w 8572"/>
                <a:gd name="T21" fmla="*/ 7460 h 7678"/>
                <a:gd name="T22" fmla="*/ 1664 w 8572"/>
                <a:gd name="T23" fmla="*/ 6643 h 7678"/>
                <a:gd name="T24" fmla="*/ 4283 w 8572"/>
                <a:gd name="T25" fmla="*/ 7678 h 7678"/>
                <a:gd name="T26" fmla="*/ 6902 w 8572"/>
                <a:gd name="T27" fmla="*/ 6643 h 7678"/>
                <a:gd name="T28" fmla="*/ 7719 w 8572"/>
                <a:gd name="T29" fmla="*/ 7460 h 7678"/>
                <a:gd name="T30" fmla="*/ 8289 w 8572"/>
                <a:gd name="T31" fmla="*/ 7534 h 7678"/>
                <a:gd name="T32" fmla="*/ 8493 w 8572"/>
                <a:gd name="T33" fmla="*/ 6962 h 7678"/>
                <a:gd name="T34" fmla="*/ 635 w 8572"/>
                <a:gd name="T35" fmla="*/ 7247 h 7678"/>
                <a:gd name="T36" fmla="*/ 429 w 8572"/>
                <a:gd name="T37" fmla="*/ 7274 h 7678"/>
                <a:gd name="T38" fmla="*/ 394 w 8572"/>
                <a:gd name="T39" fmla="*/ 7006 h 7678"/>
                <a:gd name="T40" fmla="*/ 1233 w 8572"/>
                <a:gd name="T41" fmla="*/ 6167 h 7678"/>
                <a:gd name="T42" fmla="*/ 1453 w 8572"/>
                <a:gd name="T43" fmla="*/ 6429 h 7678"/>
                <a:gd name="T44" fmla="*/ 635 w 8572"/>
                <a:gd name="T45" fmla="*/ 7247 h 7678"/>
                <a:gd name="T46" fmla="*/ 4283 w 8572"/>
                <a:gd name="T47" fmla="*/ 7377 h 7678"/>
                <a:gd name="T48" fmla="*/ 745 w 8572"/>
                <a:gd name="T49" fmla="*/ 3839 h 7678"/>
                <a:gd name="T50" fmla="*/ 4283 w 8572"/>
                <a:gd name="T51" fmla="*/ 301 h 7678"/>
                <a:gd name="T52" fmla="*/ 7821 w 8572"/>
                <a:gd name="T53" fmla="*/ 3839 h 7678"/>
                <a:gd name="T54" fmla="*/ 4283 w 8572"/>
                <a:gd name="T55" fmla="*/ 7377 h 7678"/>
                <a:gd name="T56" fmla="*/ 8137 w 8572"/>
                <a:gd name="T57" fmla="*/ 7274 h 7678"/>
                <a:gd name="T58" fmla="*/ 7931 w 8572"/>
                <a:gd name="T59" fmla="*/ 7247 h 7678"/>
                <a:gd name="T60" fmla="*/ 7114 w 8572"/>
                <a:gd name="T61" fmla="*/ 6429 h 7678"/>
                <a:gd name="T62" fmla="*/ 7333 w 8572"/>
                <a:gd name="T63" fmla="*/ 6167 h 7678"/>
                <a:gd name="T64" fmla="*/ 8172 w 8572"/>
                <a:gd name="T65" fmla="*/ 7006 h 7678"/>
                <a:gd name="T66" fmla="*/ 8137 w 8572"/>
                <a:gd name="T67" fmla="*/ 7274 h 7678"/>
                <a:gd name="T68" fmla="*/ 8137 w 8572"/>
                <a:gd name="T69" fmla="*/ 7274 h 7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72" h="7678">
                  <a:moveTo>
                    <a:pt x="8493" y="6962"/>
                  </a:moveTo>
                  <a:cubicBezTo>
                    <a:pt x="8470" y="6899"/>
                    <a:pt x="8432" y="6841"/>
                    <a:pt x="8385" y="6793"/>
                  </a:cubicBezTo>
                  <a:lnTo>
                    <a:pt x="7509" y="5918"/>
                  </a:lnTo>
                  <a:cubicBezTo>
                    <a:pt x="7897" y="5318"/>
                    <a:pt x="8122" y="4604"/>
                    <a:pt x="8122" y="3839"/>
                  </a:cubicBezTo>
                  <a:cubicBezTo>
                    <a:pt x="8122" y="1722"/>
                    <a:pt x="6400" y="0"/>
                    <a:pt x="4283" y="0"/>
                  </a:cubicBezTo>
                  <a:cubicBezTo>
                    <a:pt x="2166" y="0"/>
                    <a:pt x="444" y="1722"/>
                    <a:pt x="444" y="3839"/>
                  </a:cubicBezTo>
                  <a:cubicBezTo>
                    <a:pt x="444" y="4604"/>
                    <a:pt x="670" y="5318"/>
                    <a:pt x="1057" y="5918"/>
                  </a:cubicBezTo>
                  <a:lnTo>
                    <a:pt x="181" y="6793"/>
                  </a:lnTo>
                  <a:cubicBezTo>
                    <a:pt x="16" y="6959"/>
                    <a:pt x="0" y="7227"/>
                    <a:pt x="141" y="7412"/>
                  </a:cubicBezTo>
                  <a:cubicBezTo>
                    <a:pt x="178" y="7461"/>
                    <a:pt x="225" y="7503"/>
                    <a:pt x="278" y="7534"/>
                  </a:cubicBezTo>
                  <a:cubicBezTo>
                    <a:pt x="460" y="7640"/>
                    <a:pt x="698" y="7609"/>
                    <a:pt x="848" y="7460"/>
                  </a:cubicBezTo>
                  <a:lnTo>
                    <a:pt x="1664" y="6643"/>
                  </a:lnTo>
                  <a:cubicBezTo>
                    <a:pt x="2351" y="7284"/>
                    <a:pt x="3272" y="7678"/>
                    <a:pt x="4283" y="7678"/>
                  </a:cubicBezTo>
                  <a:cubicBezTo>
                    <a:pt x="5295" y="7678"/>
                    <a:pt x="6216" y="7284"/>
                    <a:pt x="6902" y="6643"/>
                  </a:cubicBezTo>
                  <a:lnTo>
                    <a:pt x="7719" y="7460"/>
                  </a:lnTo>
                  <a:cubicBezTo>
                    <a:pt x="7868" y="7609"/>
                    <a:pt x="8106" y="7640"/>
                    <a:pt x="8289" y="7534"/>
                  </a:cubicBezTo>
                  <a:cubicBezTo>
                    <a:pt x="8484" y="7420"/>
                    <a:pt x="8572" y="7173"/>
                    <a:pt x="8493" y="6962"/>
                  </a:cubicBezTo>
                  <a:close/>
                  <a:moveTo>
                    <a:pt x="635" y="7247"/>
                  </a:moveTo>
                  <a:cubicBezTo>
                    <a:pt x="581" y="7301"/>
                    <a:pt x="494" y="7312"/>
                    <a:pt x="429" y="7274"/>
                  </a:cubicBezTo>
                  <a:cubicBezTo>
                    <a:pt x="334" y="7219"/>
                    <a:pt x="316" y="7084"/>
                    <a:pt x="394" y="7006"/>
                  </a:cubicBezTo>
                  <a:lnTo>
                    <a:pt x="1233" y="6167"/>
                  </a:lnTo>
                  <a:cubicBezTo>
                    <a:pt x="1302" y="6258"/>
                    <a:pt x="1376" y="6345"/>
                    <a:pt x="1453" y="6429"/>
                  </a:cubicBezTo>
                  <a:lnTo>
                    <a:pt x="635" y="7247"/>
                  </a:lnTo>
                  <a:close/>
                  <a:moveTo>
                    <a:pt x="4283" y="7377"/>
                  </a:moveTo>
                  <a:cubicBezTo>
                    <a:pt x="2332" y="7377"/>
                    <a:pt x="745" y="5790"/>
                    <a:pt x="745" y="3839"/>
                  </a:cubicBezTo>
                  <a:cubicBezTo>
                    <a:pt x="745" y="1888"/>
                    <a:pt x="2332" y="301"/>
                    <a:pt x="4283" y="301"/>
                  </a:cubicBezTo>
                  <a:cubicBezTo>
                    <a:pt x="6234" y="301"/>
                    <a:pt x="7821" y="1888"/>
                    <a:pt x="7821" y="3839"/>
                  </a:cubicBezTo>
                  <a:cubicBezTo>
                    <a:pt x="7821" y="5790"/>
                    <a:pt x="6234" y="7377"/>
                    <a:pt x="4283" y="7377"/>
                  </a:cubicBezTo>
                  <a:close/>
                  <a:moveTo>
                    <a:pt x="8137" y="7274"/>
                  </a:moveTo>
                  <a:cubicBezTo>
                    <a:pt x="8072" y="7312"/>
                    <a:pt x="7985" y="7301"/>
                    <a:pt x="7931" y="7247"/>
                  </a:cubicBezTo>
                  <a:lnTo>
                    <a:pt x="7114" y="6429"/>
                  </a:lnTo>
                  <a:cubicBezTo>
                    <a:pt x="7191" y="6345"/>
                    <a:pt x="7264" y="6258"/>
                    <a:pt x="7333" y="6167"/>
                  </a:cubicBezTo>
                  <a:lnTo>
                    <a:pt x="8172" y="7006"/>
                  </a:lnTo>
                  <a:cubicBezTo>
                    <a:pt x="8250" y="7084"/>
                    <a:pt x="8232" y="7219"/>
                    <a:pt x="8137" y="7274"/>
                  </a:cubicBezTo>
                  <a:close/>
                  <a:moveTo>
                    <a:pt x="8137" y="727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7" name="Freeform 343">
              <a:extLst>
                <a:ext uri="{FF2B5EF4-FFF2-40B4-BE49-F238E27FC236}">
                  <a16:creationId xmlns:a16="http://schemas.microsoft.com/office/drawing/2014/main" id="{A9282B2A-3FEF-B170-EC77-7887DC7A270E}"/>
                </a:ext>
              </a:extLst>
            </p:cNvPr>
            <p:cNvSpPr>
              <a:spLocks noEditPoints="1"/>
            </p:cNvSpPr>
            <p:nvPr/>
          </p:nvSpPr>
          <p:spPr bwMode="auto">
            <a:xfrm>
              <a:off x="6300788" y="1785938"/>
              <a:ext cx="234950" cy="236537"/>
            </a:xfrm>
            <a:custGeom>
              <a:avLst/>
              <a:gdLst>
                <a:gd name="T0" fmla="*/ 4732 w 6074"/>
                <a:gd name="T1" fmla="*/ 517 h 6074"/>
                <a:gd name="T2" fmla="*/ 4524 w 6074"/>
                <a:gd name="T3" fmla="*/ 557 h 6074"/>
                <a:gd name="T4" fmla="*/ 4564 w 6074"/>
                <a:gd name="T5" fmla="*/ 766 h 6074"/>
                <a:gd name="T6" fmla="*/ 5773 w 6074"/>
                <a:gd name="T7" fmla="*/ 3037 h 6074"/>
                <a:gd name="T8" fmla="*/ 3037 w 6074"/>
                <a:gd name="T9" fmla="*/ 5773 h 6074"/>
                <a:gd name="T10" fmla="*/ 301 w 6074"/>
                <a:gd name="T11" fmla="*/ 3037 h 6074"/>
                <a:gd name="T12" fmla="*/ 3037 w 6074"/>
                <a:gd name="T13" fmla="*/ 301 h 6074"/>
                <a:gd name="T14" fmla="*/ 3962 w 6074"/>
                <a:gd name="T15" fmla="*/ 461 h 6074"/>
                <a:gd name="T16" fmla="*/ 4155 w 6074"/>
                <a:gd name="T17" fmla="*/ 370 h 6074"/>
                <a:gd name="T18" fmla="*/ 4064 w 6074"/>
                <a:gd name="T19" fmla="*/ 178 h 6074"/>
                <a:gd name="T20" fmla="*/ 3037 w 6074"/>
                <a:gd name="T21" fmla="*/ 0 h 6074"/>
                <a:gd name="T22" fmla="*/ 0 w 6074"/>
                <a:gd name="T23" fmla="*/ 3037 h 6074"/>
                <a:gd name="T24" fmla="*/ 3037 w 6074"/>
                <a:gd name="T25" fmla="*/ 6074 h 6074"/>
                <a:gd name="T26" fmla="*/ 6074 w 6074"/>
                <a:gd name="T27" fmla="*/ 3037 h 6074"/>
                <a:gd name="T28" fmla="*/ 4732 w 6074"/>
                <a:gd name="T29" fmla="*/ 517 h 6074"/>
                <a:gd name="T30" fmla="*/ 4732 w 6074"/>
                <a:gd name="T31" fmla="*/ 517 h 60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74" h="6074">
                  <a:moveTo>
                    <a:pt x="4732" y="517"/>
                  </a:moveTo>
                  <a:cubicBezTo>
                    <a:pt x="4664" y="470"/>
                    <a:pt x="4570" y="488"/>
                    <a:pt x="4524" y="557"/>
                  </a:cubicBezTo>
                  <a:cubicBezTo>
                    <a:pt x="4477" y="626"/>
                    <a:pt x="4496" y="720"/>
                    <a:pt x="4564" y="766"/>
                  </a:cubicBezTo>
                  <a:cubicBezTo>
                    <a:pt x="5321" y="1276"/>
                    <a:pt x="5773" y="2125"/>
                    <a:pt x="5773" y="3037"/>
                  </a:cubicBezTo>
                  <a:cubicBezTo>
                    <a:pt x="5773" y="4546"/>
                    <a:pt x="4546" y="5773"/>
                    <a:pt x="3037" y="5773"/>
                  </a:cubicBezTo>
                  <a:cubicBezTo>
                    <a:pt x="1528" y="5773"/>
                    <a:pt x="301" y="4546"/>
                    <a:pt x="301" y="3037"/>
                  </a:cubicBezTo>
                  <a:cubicBezTo>
                    <a:pt x="301" y="1528"/>
                    <a:pt x="1528" y="301"/>
                    <a:pt x="3037" y="301"/>
                  </a:cubicBezTo>
                  <a:cubicBezTo>
                    <a:pt x="3355" y="301"/>
                    <a:pt x="3666" y="355"/>
                    <a:pt x="3962" y="461"/>
                  </a:cubicBezTo>
                  <a:cubicBezTo>
                    <a:pt x="4040" y="489"/>
                    <a:pt x="4126" y="448"/>
                    <a:pt x="4155" y="370"/>
                  </a:cubicBezTo>
                  <a:cubicBezTo>
                    <a:pt x="4183" y="292"/>
                    <a:pt x="4142" y="206"/>
                    <a:pt x="4064" y="178"/>
                  </a:cubicBezTo>
                  <a:cubicBezTo>
                    <a:pt x="3735" y="60"/>
                    <a:pt x="3390" y="0"/>
                    <a:pt x="3037" y="0"/>
                  </a:cubicBezTo>
                  <a:cubicBezTo>
                    <a:pt x="1363" y="0"/>
                    <a:pt x="0" y="1362"/>
                    <a:pt x="0" y="3037"/>
                  </a:cubicBezTo>
                  <a:cubicBezTo>
                    <a:pt x="0" y="4711"/>
                    <a:pt x="1363" y="6074"/>
                    <a:pt x="3037" y="6074"/>
                  </a:cubicBezTo>
                  <a:cubicBezTo>
                    <a:pt x="4712" y="6074"/>
                    <a:pt x="6074" y="4711"/>
                    <a:pt x="6074" y="3037"/>
                  </a:cubicBezTo>
                  <a:cubicBezTo>
                    <a:pt x="6074" y="2025"/>
                    <a:pt x="5573" y="1083"/>
                    <a:pt x="4732" y="517"/>
                  </a:cubicBezTo>
                  <a:close/>
                  <a:moveTo>
                    <a:pt x="4732" y="5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8" name="Freeform 344">
              <a:extLst>
                <a:ext uri="{FF2B5EF4-FFF2-40B4-BE49-F238E27FC236}">
                  <a16:creationId xmlns:a16="http://schemas.microsoft.com/office/drawing/2014/main" id="{3EBCF061-CA56-1F43-56E8-23AC53A6CB38}"/>
                </a:ext>
              </a:extLst>
            </p:cNvPr>
            <p:cNvSpPr>
              <a:spLocks noEditPoints="1"/>
            </p:cNvSpPr>
            <p:nvPr/>
          </p:nvSpPr>
          <p:spPr bwMode="auto">
            <a:xfrm>
              <a:off x="6388100" y="1835150"/>
              <a:ext cx="60325" cy="136525"/>
            </a:xfrm>
            <a:custGeom>
              <a:avLst/>
              <a:gdLst>
                <a:gd name="T0" fmla="*/ 1434 w 1584"/>
                <a:gd name="T1" fmla="*/ 1423 h 3508"/>
                <a:gd name="T2" fmla="*/ 1584 w 1584"/>
                <a:gd name="T3" fmla="*/ 1273 h 3508"/>
                <a:gd name="T4" fmla="*/ 1584 w 1584"/>
                <a:gd name="T5" fmla="*/ 1112 h 3508"/>
                <a:gd name="T6" fmla="*/ 952 w 1584"/>
                <a:gd name="T7" fmla="*/ 481 h 3508"/>
                <a:gd name="T8" fmla="*/ 942 w 1584"/>
                <a:gd name="T9" fmla="*/ 481 h 3508"/>
                <a:gd name="T10" fmla="*/ 942 w 1584"/>
                <a:gd name="T11" fmla="*/ 150 h 3508"/>
                <a:gd name="T12" fmla="*/ 792 w 1584"/>
                <a:gd name="T13" fmla="*/ 0 h 3508"/>
                <a:gd name="T14" fmla="*/ 642 w 1584"/>
                <a:gd name="T15" fmla="*/ 150 h 3508"/>
                <a:gd name="T16" fmla="*/ 642 w 1584"/>
                <a:gd name="T17" fmla="*/ 484 h 3508"/>
                <a:gd name="T18" fmla="*/ 0 w 1584"/>
                <a:gd name="T19" fmla="*/ 1193 h 3508"/>
                <a:gd name="T20" fmla="*/ 712 w 1584"/>
                <a:gd name="T21" fmla="*/ 1904 h 3508"/>
                <a:gd name="T22" fmla="*/ 872 w 1584"/>
                <a:gd name="T23" fmla="*/ 1904 h 3508"/>
                <a:gd name="T24" fmla="*/ 1283 w 1584"/>
                <a:gd name="T25" fmla="*/ 2315 h 3508"/>
                <a:gd name="T26" fmla="*/ 872 w 1584"/>
                <a:gd name="T27" fmla="*/ 2726 h 3508"/>
                <a:gd name="T28" fmla="*/ 632 w 1584"/>
                <a:gd name="T29" fmla="*/ 2726 h 3508"/>
                <a:gd name="T30" fmla="*/ 301 w 1584"/>
                <a:gd name="T31" fmla="*/ 2395 h 3508"/>
                <a:gd name="T32" fmla="*/ 151 w 1584"/>
                <a:gd name="T33" fmla="*/ 2245 h 3508"/>
                <a:gd name="T34" fmla="*/ 0 w 1584"/>
                <a:gd name="T35" fmla="*/ 2395 h 3508"/>
                <a:gd name="T36" fmla="*/ 632 w 1584"/>
                <a:gd name="T37" fmla="*/ 3027 h 3508"/>
                <a:gd name="T38" fmla="*/ 642 w 1584"/>
                <a:gd name="T39" fmla="*/ 3027 h 3508"/>
                <a:gd name="T40" fmla="*/ 642 w 1584"/>
                <a:gd name="T41" fmla="*/ 3358 h 3508"/>
                <a:gd name="T42" fmla="*/ 792 w 1584"/>
                <a:gd name="T43" fmla="*/ 3508 h 3508"/>
                <a:gd name="T44" fmla="*/ 942 w 1584"/>
                <a:gd name="T45" fmla="*/ 3358 h 3508"/>
                <a:gd name="T46" fmla="*/ 942 w 1584"/>
                <a:gd name="T47" fmla="*/ 3023 h 3508"/>
                <a:gd name="T48" fmla="*/ 1584 w 1584"/>
                <a:gd name="T49" fmla="*/ 2315 h 3508"/>
                <a:gd name="T50" fmla="*/ 872 w 1584"/>
                <a:gd name="T51" fmla="*/ 1604 h 3508"/>
                <a:gd name="T52" fmla="*/ 712 w 1584"/>
                <a:gd name="T53" fmla="*/ 1604 h 3508"/>
                <a:gd name="T54" fmla="*/ 301 w 1584"/>
                <a:gd name="T55" fmla="*/ 1193 h 3508"/>
                <a:gd name="T56" fmla="*/ 712 w 1584"/>
                <a:gd name="T57" fmla="*/ 782 h 3508"/>
                <a:gd name="T58" fmla="*/ 953 w 1584"/>
                <a:gd name="T59" fmla="*/ 782 h 3508"/>
                <a:gd name="T60" fmla="*/ 1283 w 1584"/>
                <a:gd name="T61" fmla="*/ 1112 h 3508"/>
                <a:gd name="T62" fmla="*/ 1283 w 1584"/>
                <a:gd name="T63" fmla="*/ 1273 h 3508"/>
                <a:gd name="T64" fmla="*/ 1434 w 1584"/>
                <a:gd name="T65" fmla="*/ 1423 h 3508"/>
                <a:gd name="T66" fmla="*/ 1434 w 1584"/>
                <a:gd name="T67" fmla="*/ 1423 h 3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84" h="3508">
                  <a:moveTo>
                    <a:pt x="1434" y="1423"/>
                  </a:moveTo>
                  <a:cubicBezTo>
                    <a:pt x="1517" y="1423"/>
                    <a:pt x="1584" y="1356"/>
                    <a:pt x="1584" y="1273"/>
                  </a:cubicBezTo>
                  <a:lnTo>
                    <a:pt x="1584" y="1112"/>
                  </a:lnTo>
                  <a:cubicBezTo>
                    <a:pt x="1584" y="764"/>
                    <a:pt x="1301" y="481"/>
                    <a:pt x="952" y="481"/>
                  </a:cubicBezTo>
                  <a:lnTo>
                    <a:pt x="942" y="481"/>
                  </a:lnTo>
                  <a:lnTo>
                    <a:pt x="942" y="150"/>
                  </a:lnTo>
                  <a:cubicBezTo>
                    <a:pt x="942" y="67"/>
                    <a:pt x="875" y="0"/>
                    <a:pt x="792" y="0"/>
                  </a:cubicBezTo>
                  <a:cubicBezTo>
                    <a:pt x="709" y="0"/>
                    <a:pt x="642" y="67"/>
                    <a:pt x="642" y="150"/>
                  </a:cubicBezTo>
                  <a:lnTo>
                    <a:pt x="642" y="484"/>
                  </a:lnTo>
                  <a:cubicBezTo>
                    <a:pt x="282" y="520"/>
                    <a:pt x="0" y="824"/>
                    <a:pt x="0" y="1193"/>
                  </a:cubicBezTo>
                  <a:cubicBezTo>
                    <a:pt x="0" y="1585"/>
                    <a:pt x="320" y="1904"/>
                    <a:pt x="712" y="1904"/>
                  </a:cubicBezTo>
                  <a:lnTo>
                    <a:pt x="872" y="1904"/>
                  </a:lnTo>
                  <a:cubicBezTo>
                    <a:pt x="1099" y="1904"/>
                    <a:pt x="1283" y="2089"/>
                    <a:pt x="1283" y="2315"/>
                  </a:cubicBezTo>
                  <a:cubicBezTo>
                    <a:pt x="1283" y="2542"/>
                    <a:pt x="1099" y="2726"/>
                    <a:pt x="872" y="2726"/>
                  </a:cubicBezTo>
                  <a:lnTo>
                    <a:pt x="632" y="2726"/>
                  </a:lnTo>
                  <a:cubicBezTo>
                    <a:pt x="449" y="2726"/>
                    <a:pt x="301" y="2578"/>
                    <a:pt x="301" y="2395"/>
                  </a:cubicBezTo>
                  <a:cubicBezTo>
                    <a:pt x="301" y="2312"/>
                    <a:pt x="234" y="2245"/>
                    <a:pt x="151" y="2245"/>
                  </a:cubicBezTo>
                  <a:cubicBezTo>
                    <a:pt x="68" y="2245"/>
                    <a:pt x="0" y="2312"/>
                    <a:pt x="0" y="2395"/>
                  </a:cubicBezTo>
                  <a:cubicBezTo>
                    <a:pt x="0" y="2744"/>
                    <a:pt x="284" y="3027"/>
                    <a:pt x="632" y="3027"/>
                  </a:cubicBezTo>
                  <a:lnTo>
                    <a:pt x="642" y="3027"/>
                  </a:lnTo>
                  <a:lnTo>
                    <a:pt x="642" y="3358"/>
                  </a:lnTo>
                  <a:cubicBezTo>
                    <a:pt x="642" y="3441"/>
                    <a:pt x="709" y="3508"/>
                    <a:pt x="792" y="3508"/>
                  </a:cubicBezTo>
                  <a:cubicBezTo>
                    <a:pt x="875" y="3508"/>
                    <a:pt x="942" y="3441"/>
                    <a:pt x="942" y="3358"/>
                  </a:cubicBezTo>
                  <a:lnTo>
                    <a:pt x="942" y="3023"/>
                  </a:lnTo>
                  <a:cubicBezTo>
                    <a:pt x="1302" y="2988"/>
                    <a:pt x="1584" y="2684"/>
                    <a:pt x="1584" y="2315"/>
                  </a:cubicBezTo>
                  <a:cubicBezTo>
                    <a:pt x="1584" y="1923"/>
                    <a:pt x="1265" y="1604"/>
                    <a:pt x="872" y="1604"/>
                  </a:cubicBezTo>
                  <a:lnTo>
                    <a:pt x="712" y="1604"/>
                  </a:lnTo>
                  <a:cubicBezTo>
                    <a:pt x="485" y="1604"/>
                    <a:pt x="301" y="1419"/>
                    <a:pt x="301" y="1193"/>
                  </a:cubicBezTo>
                  <a:cubicBezTo>
                    <a:pt x="301" y="966"/>
                    <a:pt x="485" y="782"/>
                    <a:pt x="712" y="782"/>
                  </a:cubicBezTo>
                  <a:lnTo>
                    <a:pt x="953" y="782"/>
                  </a:lnTo>
                  <a:cubicBezTo>
                    <a:pt x="1135" y="782"/>
                    <a:pt x="1283" y="930"/>
                    <a:pt x="1283" y="1112"/>
                  </a:cubicBezTo>
                  <a:lnTo>
                    <a:pt x="1283" y="1273"/>
                  </a:lnTo>
                  <a:cubicBezTo>
                    <a:pt x="1283" y="1356"/>
                    <a:pt x="1351" y="1423"/>
                    <a:pt x="1434" y="1423"/>
                  </a:cubicBezTo>
                  <a:close/>
                  <a:moveTo>
                    <a:pt x="1434" y="14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9" name="Freeform 345">
              <a:extLst>
                <a:ext uri="{FF2B5EF4-FFF2-40B4-BE49-F238E27FC236}">
                  <a16:creationId xmlns:a16="http://schemas.microsoft.com/office/drawing/2014/main" id="{33C0D20F-6A9F-77E6-580E-CC02D9B835E9}"/>
                </a:ext>
              </a:extLst>
            </p:cNvPr>
            <p:cNvSpPr>
              <a:spLocks noEditPoints="1"/>
            </p:cNvSpPr>
            <p:nvPr/>
          </p:nvSpPr>
          <p:spPr bwMode="auto">
            <a:xfrm>
              <a:off x="6480175" y="1703388"/>
              <a:ext cx="88900" cy="82550"/>
            </a:xfrm>
            <a:custGeom>
              <a:avLst/>
              <a:gdLst>
                <a:gd name="T0" fmla="*/ 1705 w 2277"/>
                <a:gd name="T1" fmla="*/ 182 h 2127"/>
                <a:gd name="T2" fmla="*/ 987 w 2277"/>
                <a:gd name="T3" fmla="*/ 54 h 2127"/>
                <a:gd name="T4" fmla="*/ 390 w 2277"/>
                <a:gd name="T5" fmla="*/ 472 h 2127"/>
                <a:gd name="T6" fmla="*/ 45 w 2277"/>
                <a:gd name="T7" fmla="*/ 1013 h 2127"/>
                <a:gd name="T8" fmla="*/ 90 w 2277"/>
                <a:gd name="T9" fmla="*/ 1220 h 2127"/>
                <a:gd name="T10" fmla="*/ 1442 w 2277"/>
                <a:gd name="T11" fmla="*/ 2083 h 2127"/>
                <a:gd name="T12" fmla="*/ 1650 w 2277"/>
                <a:gd name="T13" fmla="*/ 2037 h 2127"/>
                <a:gd name="T14" fmla="*/ 1995 w 2277"/>
                <a:gd name="T15" fmla="*/ 1497 h 2127"/>
                <a:gd name="T16" fmla="*/ 1705 w 2277"/>
                <a:gd name="T17" fmla="*/ 182 h 2127"/>
                <a:gd name="T18" fmla="*/ 1741 w 2277"/>
                <a:gd name="T19" fmla="*/ 1335 h 2127"/>
                <a:gd name="T20" fmla="*/ 1477 w 2277"/>
                <a:gd name="T21" fmla="*/ 1749 h 2127"/>
                <a:gd name="T22" fmla="*/ 379 w 2277"/>
                <a:gd name="T23" fmla="*/ 1048 h 2127"/>
                <a:gd name="T24" fmla="*/ 643 w 2277"/>
                <a:gd name="T25" fmla="*/ 634 h 2127"/>
                <a:gd name="T26" fmla="*/ 1052 w 2277"/>
                <a:gd name="T27" fmla="*/ 348 h 2127"/>
                <a:gd name="T28" fmla="*/ 1543 w 2277"/>
                <a:gd name="T29" fmla="*/ 435 h 2127"/>
                <a:gd name="T30" fmla="*/ 1741 w 2277"/>
                <a:gd name="T31" fmla="*/ 1335 h 2127"/>
                <a:gd name="T32" fmla="*/ 1741 w 2277"/>
                <a:gd name="T33" fmla="*/ 1335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77" h="2127">
                  <a:moveTo>
                    <a:pt x="1705" y="182"/>
                  </a:moveTo>
                  <a:cubicBezTo>
                    <a:pt x="1490" y="45"/>
                    <a:pt x="1236" y="0"/>
                    <a:pt x="987" y="54"/>
                  </a:cubicBezTo>
                  <a:cubicBezTo>
                    <a:pt x="739" y="109"/>
                    <a:pt x="527" y="258"/>
                    <a:pt x="390" y="472"/>
                  </a:cubicBezTo>
                  <a:lnTo>
                    <a:pt x="45" y="1013"/>
                  </a:lnTo>
                  <a:cubicBezTo>
                    <a:pt x="0" y="1082"/>
                    <a:pt x="21" y="1176"/>
                    <a:pt x="90" y="1220"/>
                  </a:cubicBezTo>
                  <a:lnTo>
                    <a:pt x="1442" y="2083"/>
                  </a:lnTo>
                  <a:cubicBezTo>
                    <a:pt x="1511" y="2127"/>
                    <a:pt x="1606" y="2106"/>
                    <a:pt x="1650" y="2037"/>
                  </a:cubicBezTo>
                  <a:lnTo>
                    <a:pt x="1995" y="1497"/>
                  </a:lnTo>
                  <a:cubicBezTo>
                    <a:pt x="2277" y="1054"/>
                    <a:pt x="2147" y="464"/>
                    <a:pt x="1705" y="182"/>
                  </a:cubicBezTo>
                  <a:close/>
                  <a:moveTo>
                    <a:pt x="1741" y="1335"/>
                  </a:moveTo>
                  <a:lnTo>
                    <a:pt x="1477" y="1749"/>
                  </a:lnTo>
                  <a:lnTo>
                    <a:pt x="379" y="1048"/>
                  </a:lnTo>
                  <a:lnTo>
                    <a:pt x="643" y="634"/>
                  </a:lnTo>
                  <a:cubicBezTo>
                    <a:pt x="737" y="487"/>
                    <a:pt x="882" y="386"/>
                    <a:pt x="1052" y="348"/>
                  </a:cubicBezTo>
                  <a:cubicBezTo>
                    <a:pt x="1222" y="311"/>
                    <a:pt x="1396" y="342"/>
                    <a:pt x="1543" y="435"/>
                  </a:cubicBezTo>
                  <a:cubicBezTo>
                    <a:pt x="1846" y="629"/>
                    <a:pt x="1935" y="1032"/>
                    <a:pt x="1741" y="1335"/>
                  </a:cubicBezTo>
                  <a:close/>
                  <a:moveTo>
                    <a:pt x="1741" y="133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0" name="Freeform 346">
              <a:extLst>
                <a:ext uri="{FF2B5EF4-FFF2-40B4-BE49-F238E27FC236}">
                  <a16:creationId xmlns:a16="http://schemas.microsoft.com/office/drawing/2014/main" id="{E5E10D7C-94E0-05B0-4457-5F4DF2527F3B}"/>
                </a:ext>
              </a:extLst>
            </p:cNvPr>
            <p:cNvSpPr>
              <a:spLocks noEditPoints="1"/>
            </p:cNvSpPr>
            <p:nvPr/>
          </p:nvSpPr>
          <p:spPr bwMode="auto">
            <a:xfrm>
              <a:off x="6267450" y="1703388"/>
              <a:ext cx="88900" cy="82550"/>
            </a:xfrm>
            <a:custGeom>
              <a:avLst/>
              <a:gdLst>
                <a:gd name="T0" fmla="*/ 2233 w 2277"/>
                <a:gd name="T1" fmla="*/ 1013 h 2127"/>
                <a:gd name="T2" fmla="*/ 1888 w 2277"/>
                <a:gd name="T3" fmla="*/ 472 h 2127"/>
                <a:gd name="T4" fmla="*/ 1290 w 2277"/>
                <a:gd name="T5" fmla="*/ 54 h 2127"/>
                <a:gd name="T6" fmla="*/ 573 w 2277"/>
                <a:gd name="T7" fmla="*/ 182 h 2127"/>
                <a:gd name="T8" fmla="*/ 282 w 2277"/>
                <a:gd name="T9" fmla="*/ 1497 h 2127"/>
                <a:gd name="T10" fmla="*/ 628 w 2277"/>
                <a:gd name="T11" fmla="*/ 2037 h 2127"/>
                <a:gd name="T12" fmla="*/ 835 w 2277"/>
                <a:gd name="T13" fmla="*/ 2083 h 2127"/>
                <a:gd name="T14" fmla="*/ 2187 w 2277"/>
                <a:gd name="T15" fmla="*/ 1220 h 2127"/>
                <a:gd name="T16" fmla="*/ 2233 w 2277"/>
                <a:gd name="T17" fmla="*/ 1013 h 2127"/>
                <a:gd name="T18" fmla="*/ 800 w 2277"/>
                <a:gd name="T19" fmla="*/ 1749 h 2127"/>
                <a:gd name="T20" fmla="*/ 536 w 2277"/>
                <a:gd name="T21" fmla="*/ 1335 h 2127"/>
                <a:gd name="T22" fmla="*/ 734 w 2277"/>
                <a:gd name="T23" fmla="*/ 435 h 2127"/>
                <a:gd name="T24" fmla="*/ 1084 w 2277"/>
                <a:gd name="T25" fmla="*/ 333 h 2127"/>
                <a:gd name="T26" fmla="*/ 1225 w 2277"/>
                <a:gd name="T27" fmla="*/ 348 h 2127"/>
                <a:gd name="T28" fmla="*/ 1634 w 2277"/>
                <a:gd name="T29" fmla="*/ 634 h 2127"/>
                <a:gd name="T30" fmla="*/ 1898 w 2277"/>
                <a:gd name="T31" fmla="*/ 1048 h 2127"/>
                <a:gd name="T32" fmla="*/ 800 w 2277"/>
                <a:gd name="T33" fmla="*/ 1749 h 2127"/>
                <a:gd name="T34" fmla="*/ 800 w 2277"/>
                <a:gd name="T35" fmla="*/ 1749 h 2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77" h="2127">
                  <a:moveTo>
                    <a:pt x="2233" y="1013"/>
                  </a:moveTo>
                  <a:lnTo>
                    <a:pt x="1888" y="472"/>
                  </a:lnTo>
                  <a:cubicBezTo>
                    <a:pt x="1751" y="258"/>
                    <a:pt x="1539" y="109"/>
                    <a:pt x="1290" y="54"/>
                  </a:cubicBezTo>
                  <a:cubicBezTo>
                    <a:pt x="1042" y="0"/>
                    <a:pt x="787" y="45"/>
                    <a:pt x="573" y="182"/>
                  </a:cubicBezTo>
                  <a:cubicBezTo>
                    <a:pt x="130" y="464"/>
                    <a:pt x="0" y="1054"/>
                    <a:pt x="282" y="1497"/>
                  </a:cubicBezTo>
                  <a:lnTo>
                    <a:pt x="628" y="2037"/>
                  </a:lnTo>
                  <a:cubicBezTo>
                    <a:pt x="672" y="2106"/>
                    <a:pt x="766" y="2127"/>
                    <a:pt x="835" y="2083"/>
                  </a:cubicBezTo>
                  <a:lnTo>
                    <a:pt x="2187" y="1220"/>
                  </a:lnTo>
                  <a:cubicBezTo>
                    <a:pt x="2256" y="1176"/>
                    <a:pt x="2277" y="1082"/>
                    <a:pt x="2233" y="1013"/>
                  </a:cubicBezTo>
                  <a:close/>
                  <a:moveTo>
                    <a:pt x="800" y="1749"/>
                  </a:moveTo>
                  <a:lnTo>
                    <a:pt x="536" y="1335"/>
                  </a:lnTo>
                  <a:cubicBezTo>
                    <a:pt x="343" y="1032"/>
                    <a:pt x="432" y="629"/>
                    <a:pt x="734" y="435"/>
                  </a:cubicBezTo>
                  <a:cubicBezTo>
                    <a:pt x="840" y="368"/>
                    <a:pt x="961" y="333"/>
                    <a:pt x="1084" y="333"/>
                  </a:cubicBezTo>
                  <a:cubicBezTo>
                    <a:pt x="1131" y="333"/>
                    <a:pt x="1178" y="338"/>
                    <a:pt x="1225" y="348"/>
                  </a:cubicBezTo>
                  <a:cubicBezTo>
                    <a:pt x="1395" y="386"/>
                    <a:pt x="1540" y="487"/>
                    <a:pt x="1634" y="634"/>
                  </a:cubicBezTo>
                  <a:lnTo>
                    <a:pt x="1898" y="1048"/>
                  </a:lnTo>
                  <a:lnTo>
                    <a:pt x="800" y="1749"/>
                  </a:lnTo>
                  <a:close/>
                  <a:moveTo>
                    <a:pt x="800" y="17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1" name="Freeform 347">
              <a:extLst>
                <a:ext uri="{FF2B5EF4-FFF2-40B4-BE49-F238E27FC236}">
                  <a16:creationId xmlns:a16="http://schemas.microsoft.com/office/drawing/2014/main" id="{45062618-C316-5FE8-A2E9-1BB8F019BCC9}"/>
                </a:ext>
              </a:extLst>
            </p:cNvPr>
            <p:cNvSpPr>
              <a:spLocks noEditPoints="1"/>
            </p:cNvSpPr>
            <p:nvPr/>
          </p:nvSpPr>
          <p:spPr bwMode="auto">
            <a:xfrm>
              <a:off x="6546850" y="1658938"/>
              <a:ext cx="60325" cy="47625"/>
            </a:xfrm>
            <a:custGeom>
              <a:avLst/>
              <a:gdLst>
                <a:gd name="T0" fmla="*/ 1492 w 1527"/>
                <a:gd name="T1" fmla="*/ 1007 h 1250"/>
                <a:gd name="T2" fmla="*/ 954 w 1527"/>
                <a:gd name="T3" fmla="*/ 367 h 1250"/>
                <a:gd name="T4" fmla="*/ 196 w 1527"/>
                <a:gd name="T5" fmla="*/ 17 h 1250"/>
                <a:gd name="T6" fmla="*/ 17 w 1527"/>
                <a:gd name="T7" fmla="*/ 132 h 1250"/>
                <a:gd name="T8" fmla="*/ 133 w 1527"/>
                <a:gd name="T9" fmla="*/ 311 h 1250"/>
                <a:gd name="T10" fmla="*/ 772 w 1527"/>
                <a:gd name="T11" fmla="*/ 606 h 1250"/>
                <a:gd name="T12" fmla="*/ 1225 w 1527"/>
                <a:gd name="T13" fmla="*/ 1145 h 1250"/>
                <a:gd name="T14" fmla="*/ 1439 w 1527"/>
                <a:gd name="T15" fmla="*/ 1203 h 1250"/>
                <a:gd name="T16" fmla="*/ 1492 w 1527"/>
                <a:gd name="T17" fmla="*/ 1007 h 1250"/>
                <a:gd name="T18" fmla="*/ 1492 w 1527"/>
                <a:gd name="T19" fmla="*/ 1007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7" h="1250">
                  <a:moveTo>
                    <a:pt x="1492" y="1007"/>
                  </a:moveTo>
                  <a:cubicBezTo>
                    <a:pt x="1361" y="756"/>
                    <a:pt x="1181" y="540"/>
                    <a:pt x="954" y="367"/>
                  </a:cubicBezTo>
                  <a:cubicBezTo>
                    <a:pt x="728" y="194"/>
                    <a:pt x="473" y="77"/>
                    <a:pt x="196" y="17"/>
                  </a:cubicBezTo>
                  <a:cubicBezTo>
                    <a:pt x="115" y="0"/>
                    <a:pt x="35" y="51"/>
                    <a:pt x="17" y="132"/>
                  </a:cubicBezTo>
                  <a:cubicBezTo>
                    <a:pt x="0" y="214"/>
                    <a:pt x="51" y="294"/>
                    <a:pt x="133" y="311"/>
                  </a:cubicBezTo>
                  <a:cubicBezTo>
                    <a:pt x="366" y="361"/>
                    <a:pt x="581" y="461"/>
                    <a:pt x="772" y="606"/>
                  </a:cubicBezTo>
                  <a:cubicBezTo>
                    <a:pt x="963" y="752"/>
                    <a:pt x="1115" y="934"/>
                    <a:pt x="1225" y="1145"/>
                  </a:cubicBezTo>
                  <a:cubicBezTo>
                    <a:pt x="1265" y="1223"/>
                    <a:pt x="1366" y="1250"/>
                    <a:pt x="1439" y="1203"/>
                  </a:cubicBezTo>
                  <a:cubicBezTo>
                    <a:pt x="1504" y="1161"/>
                    <a:pt x="1527" y="1075"/>
                    <a:pt x="1492" y="1007"/>
                  </a:cubicBezTo>
                  <a:close/>
                  <a:moveTo>
                    <a:pt x="1492" y="100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2" name="Freeform 348">
              <a:extLst>
                <a:ext uri="{FF2B5EF4-FFF2-40B4-BE49-F238E27FC236}">
                  <a16:creationId xmlns:a16="http://schemas.microsoft.com/office/drawing/2014/main" id="{26094F1E-52EF-A755-9E0D-BFCF40F82E5F}"/>
                </a:ext>
              </a:extLst>
            </p:cNvPr>
            <p:cNvSpPr>
              <a:spLocks noEditPoints="1"/>
            </p:cNvSpPr>
            <p:nvPr/>
          </p:nvSpPr>
          <p:spPr bwMode="auto">
            <a:xfrm>
              <a:off x="6542088" y="1682750"/>
              <a:ext cx="42863" cy="36512"/>
            </a:xfrm>
            <a:custGeom>
              <a:avLst/>
              <a:gdLst>
                <a:gd name="T0" fmla="*/ 1058 w 1093"/>
                <a:gd name="T1" fmla="*/ 676 h 918"/>
                <a:gd name="T2" fmla="*/ 701 w 1093"/>
                <a:gd name="T3" fmla="*/ 250 h 918"/>
                <a:gd name="T4" fmla="*/ 196 w 1093"/>
                <a:gd name="T5" fmla="*/ 17 h 918"/>
                <a:gd name="T6" fmla="*/ 18 w 1093"/>
                <a:gd name="T7" fmla="*/ 133 h 918"/>
                <a:gd name="T8" fmla="*/ 133 w 1093"/>
                <a:gd name="T9" fmla="*/ 311 h 918"/>
                <a:gd name="T10" fmla="*/ 518 w 1093"/>
                <a:gd name="T11" fmla="*/ 489 h 918"/>
                <a:gd name="T12" fmla="*/ 791 w 1093"/>
                <a:gd name="T13" fmla="*/ 814 h 918"/>
                <a:gd name="T14" fmla="*/ 1006 w 1093"/>
                <a:gd name="T15" fmla="*/ 871 h 918"/>
                <a:gd name="T16" fmla="*/ 1058 w 1093"/>
                <a:gd name="T17" fmla="*/ 676 h 918"/>
                <a:gd name="T18" fmla="*/ 1058 w 1093"/>
                <a:gd name="T19" fmla="*/ 676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3" h="918">
                  <a:moveTo>
                    <a:pt x="1058" y="676"/>
                  </a:moveTo>
                  <a:cubicBezTo>
                    <a:pt x="971" y="508"/>
                    <a:pt x="851" y="365"/>
                    <a:pt x="701" y="250"/>
                  </a:cubicBezTo>
                  <a:cubicBezTo>
                    <a:pt x="550" y="135"/>
                    <a:pt x="381" y="57"/>
                    <a:pt x="196" y="17"/>
                  </a:cubicBezTo>
                  <a:cubicBezTo>
                    <a:pt x="115" y="0"/>
                    <a:pt x="35" y="52"/>
                    <a:pt x="18" y="133"/>
                  </a:cubicBezTo>
                  <a:cubicBezTo>
                    <a:pt x="0" y="214"/>
                    <a:pt x="52" y="294"/>
                    <a:pt x="133" y="311"/>
                  </a:cubicBezTo>
                  <a:cubicBezTo>
                    <a:pt x="274" y="342"/>
                    <a:pt x="403" y="401"/>
                    <a:pt x="518" y="489"/>
                  </a:cubicBezTo>
                  <a:cubicBezTo>
                    <a:pt x="633" y="577"/>
                    <a:pt x="725" y="686"/>
                    <a:pt x="791" y="814"/>
                  </a:cubicBezTo>
                  <a:cubicBezTo>
                    <a:pt x="831" y="891"/>
                    <a:pt x="932" y="918"/>
                    <a:pt x="1006" y="871"/>
                  </a:cubicBezTo>
                  <a:cubicBezTo>
                    <a:pt x="1070" y="830"/>
                    <a:pt x="1093" y="744"/>
                    <a:pt x="1058" y="676"/>
                  </a:cubicBezTo>
                  <a:close/>
                  <a:moveTo>
                    <a:pt x="1058" y="67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3" name="Freeform 349">
              <a:extLst>
                <a:ext uri="{FF2B5EF4-FFF2-40B4-BE49-F238E27FC236}">
                  <a16:creationId xmlns:a16="http://schemas.microsoft.com/office/drawing/2014/main" id="{EC8CC590-A1B3-91E2-57F9-4408C2B73EA8}"/>
                </a:ext>
              </a:extLst>
            </p:cNvPr>
            <p:cNvSpPr>
              <a:spLocks noEditPoints="1"/>
            </p:cNvSpPr>
            <p:nvPr/>
          </p:nvSpPr>
          <p:spPr bwMode="auto">
            <a:xfrm>
              <a:off x="6229350" y="1658938"/>
              <a:ext cx="60325" cy="47625"/>
            </a:xfrm>
            <a:custGeom>
              <a:avLst/>
              <a:gdLst>
                <a:gd name="T0" fmla="*/ 1510 w 1528"/>
                <a:gd name="T1" fmla="*/ 132 h 1250"/>
                <a:gd name="T2" fmla="*/ 1332 w 1528"/>
                <a:gd name="T3" fmla="*/ 17 h 1250"/>
                <a:gd name="T4" fmla="*/ 573 w 1528"/>
                <a:gd name="T5" fmla="*/ 367 h 1250"/>
                <a:gd name="T6" fmla="*/ 36 w 1528"/>
                <a:gd name="T7" fmla="*/ 1007 h 1250"/>
                <a:gd name="T8" fmla="*/ 88 w 1528"/>
                <a:gd name="T9" fmla="*/ 1203 h 1250"/>
                <a:gd name="T10" fmla="*/ 303 w 1528"/>
                <a:gd name="T11" fmla="*/ 1145 h 1250"/>
                <a:gd name="T12" fmla="*/ 756 w 1528"/>
                <a:gd name="T13" fmla="*/ 606 h 1250"/>
                <a:gd name="T14" fmla="*/ 1395 w 1528"/>
                <a:gd name="T15" fmla="*/ 311 h 1250"/>
                <a:gd name="T16" fmla="*/ 1510 w 1528"/>
                <a:gd name="T17" fmla="*/ 132 h 1250"/>
                <a:gd name="T18" fmla="*/ 1510 w 1528"/>
                <a:gd name="T19" fmla="*/ 132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8" h="1250">
                  <a:moveTo>
                    <a:pt x="1510" y="132"/>
                  </a:moveTo>
                  <a:cubicBezTo>
                    <a:pt x="1493" y="51"/>
                    <a:pt x="1413" y="0"/>
                    <a:pt x="1332" y="17"/>
                  </a:cubicBezTo>
                  <a:cubicBezTo>
                    <a:pt x="1055" y="77"/>
                    <a:pt x="800" y="194"/>
                    <a:pt x="573" y="367"/>
                  </a:cubicBezTo>
                  <a:cubicBezTo>
                    <a:pt x="347" y="540"/>
                    <a:pt x="166" y="756"/>
                    <a:pt x="36" y="1007"/>
                  </a:cubicBezTo>
                  <a:cubicBezTo>
                    <a:pt x="0" y="1075"/>
                    <a:pt x="23" y="1161"/>
                    <a:pt x="88" y="1203"/>
                  </a:cubicBezTo>
                  <a:cubicBezTo>
                    <a:pt x="161" y="1250"/>
                    <a:pt x="262" y="1223"/>
                    <a:pt x="303" y="1145"/>
                  </a:cubicBezTo>
                  <a:cubicBezTo>
                    <a:pt x="412" y="934"/>
                    <a:pt x="565" y="752"/>
                    <a:pt x="756" y="606"/>
                  </a:cubicBezTo>
                  <a:cubicBezTo>
                    <a:pt x="946" y="460"/>
                    <a:pt x="1161" y="361"/>
                    <a:pt x="1395" y="311"/>
                  </a:cubicBezTo>
                  <a:cubicBezTo>
                    <a:pt x="1476" y="294"/>
                    <a:pt x="1528" y="214"/>
                    <a:pt x="1510" y="132"/>
                  </a:cubicBezTo>
                  <a:close/>
                  <a:moveTo>
                    <a:pt x="1510" y="1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4" name="Freeform 350">
              <a:extLst>
                <a:ext uri="{FF2B5EF4-FFF2-40B4-BE49-F238E27FC236}">
                  <a16:creationId xmlns:a16="http://schemas.microsoft.com/office/drawing/2014/main" id="{238D24A8-0232-4BFF-247C-82D972F8E52F}"/>
                </a:ext>
              </a:extLst>
            </p:cNvPr>
            <p:cNvSpPr>
              <a:spLocks noEditPoints="1"/>
            </p:cNvSpPr>
            <p:nvPr/>
          </p:nvSpPr>
          <p:spPr bwMode="auto">
            <a:xfrm>
              <a:off x="6251575" y="1682750"/>
              <a:ext cx="42863" cy="34925"/>
            </a:xfrm>
            <a:custGeom>
              <a:avLst/>
              <a:gdLst>
                <a:gd name="T0" fmla="*/ 1078 w 1096"/>
                <a:gd name="T1" fmla="*/ 133 h 916"/>
                <a:gd name="T2" fmla="*/ 900 w 1096"/>
                <a:gd name="T3" fmla="*/ 17 h 916"/>
                <a:gd name="T4" fmla="*/ 396 w 1096"/>
                <a:gd name="T5" fmla="*/ 250 h 916"/>
                <a:gd name="T6" fmla="*/ 38 w 1096"/>
                <a:gd name="T7" fmla="*/ 676 h 916"/>
                <a:gd name="T8" fmla="*/ 103 w 1096"/>
                <a:gd name="T9" fmla="*/ 878 h 916"/>
                <a:gd name="T10" fmla="*/ 305 w 1096"/>
                <a:gd name="T11" fmla="*/ 814 h 916"/>
                <a:gd name="T12" fmla="*/ 578 w 1096"/>
                <a:gd name="T13" fmla="*/ 489 h 916"/>
                <a:gd name="T14" fmla="*/ 963 w 1096"/>
                <a:gd name="T15" fmla="*/ 311 h 916"/>
                <a:gd name="T16" fmla="*/ 1078 w 1096"/>
                <a:gd name="T17" fmla="*/ 133 h 916"/>
                <a:gd name="T18" fmla="*/ 1078 w 1096"/>
                <a:gd name="T19" fmla="*/ 133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6" h="916">
                  <a:moveTo>
                    <a:pt x="1078" y="133"/>
                  </a:moveTo>
                  <a:cubicBezTo>
                    <a:pt x="1061" y="52"/>
                    <a:pt x="981" y="0"/>
                    <a:pt x="900" y="17"/>
                  </a:cubicBezTo>
                  <a:cubicBezTo>
                    <a:pt x="716" y="57"/>
                    <a:pt x="546" y="135"/>
                    <a:pt x="396" y="250"/>
                  </a:cubicBezTo>
                  <a:cubicBezTo>
                    <a:pt x="245" y="365"/>
                    <a:pt x="125" y="508"/>
                    <a:pt x="38" y="676"/>
                  </a:cubicBezTo>
                  <a:cubicBezTo>
                    <a:pt x="0" y="749"/>
                    <a:pt x="29" y="840"/>
                    <a:pt x="103" y="878"/>
                  </a:cubicBezTo>
                  <a:cubicBezTo>
                    <a:pt x="175" y="916"/>
                    <a:pt x="268" y="887"/>
                    <a:pt x="305" y="814"/>
                  </a:cubicBezTo>
                  <a:cubicBezTo>
                    <a:pt x="371" y="686"/>
                    <a:pt x="463" y="577"/>
                    <a:pt x="578" y="489"/>
                  </a:cubicBezTo>
                  <a:cubicBezTo>
                    <a:pt x="693" y="401"/>
                    <a:pt x="822" y="342"/>
                    <a:pt x="963" y="311"/>
                  </a:cubicBezTo>
                  <a:cubicBezTo>
                    <a:pt x="1044" y="294"/>
                    <a:pt x="1096" y="214"/>
                    <a:pt x="1078" y="133"/>
                  </a:cubicBezTo>
                  <a:close/>
                  <a:moveTo>
                    <a:pt x="1078" y="13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09" name="Grupo 408">
            <a:extLst>
              <a:ext uri="{FF2B5EF4-FFF2-40B4-BE49-F238E27FC236}">
                <a16:creationId xmlns:a16="http://schemas.microsoft.com/office/drawing/2014/main" id="{F06B5512-D11E-A950-56D9-957FE0177B83}"/>
              </a:ext>
            </a:extLst>
          </p:cNvPr>
          <p:cNvGrpSpPr/>
          <p:nvPr/>
        </p:nvGrpSpPr>
        <p:grpSpPr>
          <a:xfrm>
            <a:off x="3984625" y="1658938"/>
            <a:ext cx="393700" cy="396875"/>
            <a:chOff x="3984625" y="1658938"/>
            <a:chExt cx="393700" cy="396875"/>
          </a:xfrm>
          <a:solidFill>
            <a:schemeClr val="tx1"/>
          </a:solidFill>
        </p:grpSpPr>
        <p:sp>
          <p:nvSpPr>
            <p:cNvPr id="155" name="Freeform 351">
              <a:extLst>
                <a:ext uri="{FF2B5EF4-FFF2-40B4-BE49-F238E27FC236}">
                  <a16:creationId xmlns:a16="http://schemas.microsoft.com/office/drawing/2014/main" id="{CFBF057A-8F34-E17B-9F8A-961BFCC590DA}"/>
                </a:ext>
              </a:extLst>
            </p:cNvPr>
            <p:cNvSpPr>
              <a:spLocks noEditPoints="1"/>
            </p:cNvSpPr>
            <p:nvPr/>
          </p:nvSpPr>
          <p:spPr bwMode="auto">
            <a:xfrm>
              <a:off x="4175125" y="1844675"/>
              <a:ext cx="82550" cy="47625"/>
            </a:xfrm>
            <a:custGeom>
              <a:avLst/>
              <a:gdLst>
                <a:gd name="T0" fmla="*/ 2050 w 2142"/>
                <a:gd name="T1" fmla="*/ 957 h 1250"/>
                <a:gd name="T2" fmla="*/ 673 w 2142"/>
                <a:gd name="T3" fmla="*/ 110 h 1250"/>
                <a:gd name="T4" fmla="*/ 618 w 2142"/>
                <a:gd name="T5" fmla="*/ 90 h 1250"/>
                <a:gd name="T6" fmla="*/ 187 w 2142"/>
                <a:gd name="T7" fmla="*/ 14 h 1250"/>
                <a:gd name="T8" fmla="*/ 14 w 2142"/>
                <a:gd name="T9" fmla="*/ 135 h 1250"/>
                <a:gd name="T10" fmla="*/ 135 w 2142"/>
                <a:gd name="T11" fmla="*/ 307 h 1250"/>
                <a:gd name="T12" fmla="*/ 542 w 2142"/>
                <a:gd name="T13" fmla="*/ 378 h 1250"/>
                <a:gd name="T14" fmla="*/ 1895 w 2142"/>
                <a:gd name="T15" fmla="*/ 1210 h 1250"/>
                <a:gd name="T16" fmla="*/ 2095 w 2142"/>
                <a:gd name="T17" fmla="*/ 1167 h 1250"/>
                <a:gd name="T18" fmla="*/ 2050 w 2142"/>
                <a:gd name="T19" fmla="*/ 957 h 1250"/>
                <a:gd name="T20" fmla="*/ 2050 w 2142"/>
                <a:gd name="T21" fmla="*/ 957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2" h="1250">
                  <a:moveTo>
                    <a:pt x="2050" y="957"/>
                  </a:moveTo>
                  <a:lnTo>
                    <a:pt x="673" y="110"/>
                  </a:lnTo>
                  <a:cubicBezTo>
                    <a:pt x="656" y="100"/>
                    <a:pt x="637" y="93"/>
                    <a:pt x="618" y="90"/>
                  </a:cubicBezTo>
                  <a:lnTo>
                    <a:pt x="187" y="14"/>
                  </a:lnTo>
                  <a:cubicBezTo>
                    <a:pt x="107" y="0"/>
                    <a:pt x="29" y="55"/>
                    <a:pt x="14" y="135"/>
                  </a:cubicBezTo>
                  <a:cubicBezTo>
                    <a:pt x="0" y="214"/>
                    <a:pt x="55" y="293"/>
                    <a:pt x="135" y="307"/>
                  </a:cubicBezTo>
                  <a:lnTo>
                    <a:pt x="542" y="378"/>
                  </a:lnTo>
                  <a:lnTo>
                    <a:pt x="1895" y="1210"/>
                  </a:lnTo>
                  <a:cubicBezTo>
                    <a:pt x="1961" y="1250"/>
                    <a:pt x="2051" y="1231"/>
                    <a:pt x="2095" y="1167"/>
                  </a:cubicBezTo>
                  <a:cubicBezTo>
                    <a:pt x="2142" y="1098"/>
                    <a:pt x="2121" y="1000"/>
                    <a:pt x="2050" y="957"/>
                  </a:cubicBezTo>
                  <a:close/>
                  <a:moveTo>
                    <a:pt x="2050" y="95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6" name="Freeform 352">
              <a:extLst>
                <a:ext uri="{FF2B5EF4-FFF2-40B4-BE49-F238E27FC236}">
                  <a16:creationId xmlns:a16="http://schemas.microsoft.com/office/drawing/2014/main" id="{D730D099-CF48-F135-76FF-7F70442CA7D8}"/>
                </a:ext>
              </a:extLst>
            </p:cNvPr>
            <p:cNvSpPr>
              <a:spLocks noEditPoints="1"/>
            </p:cNvSpPr>
            <p:nvPr/>
          </p:nvSpPr>
          <p:spPr bwMode="auto">
            <a:xfrm>
              <a:off x="3984625" y="1658938"/>
              <a:ext cx="393700" cy="396875"/>
            </a:xfrm>
            <a:custGeom>
              <a:avLst/>
              <a:gdLst>
                <a:gd name="T0" fmla="*/ 9292 w 10160"/>
                <a:gd name="T1" fmla="*/ 6338 h 10206"/>
                <a:gd name="T2" fmla="*/ 10104 w 10160"/>
                <a:gd name="T3" fmla="*/ 63 h 10206"/>
                <a:gd name="T4" fmla="*/ 6213 w 10160"/>
                <a:gd name="T5" fmla="*/ 3718 h 10206"/>
                <a:gd name="T6" fmla="*/ 4747 w 10160"/>
                <a:gd name="T7" fmla="*/ 3887 h 10206"/>
                <a:gd name="T8" fmla="*/ 3368 w 10160"/>
                <a:gd name="T9" fmla="*/ 4486 h 10206"/>
                <a:gd name="T10" fmla="*/ 2601 w 10160"/>
                <a:gd name="T11" fmla="*/ 4009 h 10206"/>
                <a:gd name="T12" fmla="*/ 113 w 10160"/>
                <a:gd name="T13" fmla="*/ 3334 h 10206"/>
                <a:gd name="T14" fmla="*/ 218 w 10160"/>
                <a:gd name="T15" fmla="*/ 7315 h 10206"/>
                <a:gd name="T16" fmla="*/ 1070 w 10160"/>
                <a:gd name="T17" fmla="*/ 7932 h 10206"/>
                <a:gd name="T18" fmla="*/ 2057 w 10160"/>
                <a:gd name="T19" fmla="*/ 7607 h 10206"/>
                <a:gd name="T20" fmla="*/ 2717 w 10160"/>
                <a:gd name="T21" fmla="*/ 8631 h 10206"/>
                <a:gd name="T22" fmla="*/ 3815 w 10160"/>
                <a:gd name="T23" fmla="*/ 9568 h 10206"/>
                <a:gd name="T24" fmla="*/ 5353 w 10160"/>
                <a:gd name="T25" fmla="*/ 10015 h 10206"/>
                <a:gd name="T26" fmla="*/ 5668 w 10160"/>
                <a:gd name="T27" fmla="*/ 9751 h 10206"/>
                <a:gd name="T28" fmla="*/ 6618 w 10160"/>
                <a:gd name="T29" fmla="*/ 9181 h 10206"/>
                <a:gd name="T30" fmla="*/ 7386 w 10160"/>
                <a:gd name="T31" fmla="*/ 8537 h 10206"/>
                <a:gd name="T32" fmla="*/ 8154 w 10160"/>
                <a:gd name="T33" fmla="*/ 7893 h 10206"/>
                <a:gd name="T34" fmla="*/ 8626 w 10160"/>
                <a:gd name="T35" fmla="*/ 6754 h 10206"/>
                <a:gd name="T36" fmla="*/ 9185 w 10160"/>
                <a:gd name="T37" fmla="*/ 6650 h 10206"/>
                <a:gd name="T38" fmla="*/ 10104 w 10160"/>
                <a:gd name="T39" fmla="*/ 5782 h 10206"/>
                <a:gd name="T40" fmla="*/ 2246 w 10160"/>
                <a:gd name="T41" fmla="*/ 7866 h 10206"/>
                <a:gd name="T42" fmla="*/ 3629 w 10160"/>
                <a:gd name="T43" fmla="*/ 6869 h 10206"/>
                <a:gd name="T44" fmla="*/ 3162 w 10160"/>
                <a:gd name="T45" fmla="*/ 8815 h 10206"/>
                <a:gd name="T46" fmla="*/ 4165 w 10160"/>
                <a:gd name="T47" fmla="*/ 7176 h 10206"/>
                <a:gd name="T48" fmla="*/ 4421 w 10160"/>
                <a:gd name="T49" fmla="*/ 9208 h 10206"/>
                <a:gd name="T50" fmla="*/ 3865 w 10160"/>
                <a:gd name="T51" fmla="*/ 8865 h 10206"/>
                <a:gd name="T52" fmla="*/ 4915 w 10160"/>
                <a:gd name="T53" fmla="*/ 8408 h 10206"/>
                <a:gd name="T54" fmla="*/ 5230 w 10160"/>
                <a:gd name="T55" fmla="*/ 9708 h 10206"/>
                <a:gd name="T56" fmla="*/ 5007 w 10160"/>
                <a:gd name="T57" fmla="*/ 8825 h 10206"/>
                <a:gd name="T58" fmla="*/ 8265 w 10160"/>
                <a:gd name="T59" fmla="*/ 6532 h 10206"/>
                <a:gd name="T60" fmla="*/ 7373 w 10160"/>
                <a:gd name="T61" fmla="*/ 6333 h 10206"/>
                <a:gd name="T62" fmla="*/ 8128 w 10160"/>
                <a:gd name="T63" fmla="*/ 7564 h 10206"/>
                <a:gd name="T64" fmla="*/ 6795 w 10160"/>
                <a:gd name="T65" fmla="*/ 7094 h 10206"/>
                <a:gd name="T66" fmla="*/ 7360 w 10160"/>
                <a:gd name="T67" fmla="*/ 8209 h 10206"/>
                <a:gd name="T68" fmla="*/ 6382 w 10160"/>
                <a:gd name="T69" fmla="*/ 7957 h 10206"/>
                <a:gd name="T70" fmla="*/ 6592 w 10160"/>
                <a:gd name="T71" fmla="*/ 8853 h 10206"/>
                <a:gd name="T72" fmla="*/ 5960 w 10160"/>
                <a:gd name="T73" fmla="*/ 8813 h 10206"/>
                <a:gd name="T74" fmla="*/ 5824 w 10160"/>
                <a:gd name="T75" fmla="*/ 9497 h 10206"/>
                <a:gd name="T76" fmla="*/ 5887 w 10160"/>
                <a:gd name="T77" fmla="*/ 8844 h 10206"/>
                <a:gd name="T78" fmla="*/ 5244 w 10160"/>
                <a:gd name="T79" fmla="*/ 8075 h 10206"/>
                <a:gd name="T80" fmla="*/ 4317 w 10160"/>
                <a:gd name="T81" fmla="*/ 6920 h 10206"/>
                <a:gd name="T82" fmla="*/ 2825 w 10160"/>
                <a:gd name="T83" fmla="*/ 6361 h 10206"/>
                <a:gd name="T84" fmla="*/ 2514 w 10160"/>
                <a:gd name="T85" fmla="*/ 4637 h 10206"/>
                <a:gd name="T86" fmla="*/ 3504 w 10160"/>
                <a:gd name="T87" fmla="*/ 5742 h 10206"/>
                <a:gd name="T88" fmla="*/ 4706 w 10160"/>
                <a:gd name="T89" fmla="*/ 5093 h 10206"/>
                <a:gd name="T90" fmla="*/ 3206 w 10160"/>
                <a:gd name="T91" fmla="*/ 5253 h 10206"/>
                <a:gd name="T92" fmla="*/ 6417 w 10160"/>
                <a:gd name="T93" fmla="*/ 4329 h 10206"/>
                <a:gd name="T94" fmla="*/ 6669 w 10160"/>
                <a:gd name="T95" fmla="*/ 4168 h 10206"/>
                <a:gd name="T96" fmla="*/ 8265 w 10160"/>
                <a:gd name="T97" fmla="*/ 6532 h 10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160" h="10206">
                  <a:moveTo>
                    <a:pt x="10104" y="5782"/>
                  </a:moveTo>
                  <a:cubicBezTo>
                    <a:pt x="10048" y="5722"/>
                    <a:pt x="9954" y="5719"/>
                    <a:pt x="9894" y="5775"/>
                  </a:cubicBezTo>
                  <a:lnTo>
                    <a:pt x="9292" y="6338"/>
                  </a:lnTo>
                  <a:lnTo>
                    <a:pt x="6532" y="3614"/>
                  </a:lnTo>
                  <a:lnTo>
                    <a:pt x="10097" y="273"/>
                  </a:lnTo>
                  <a:cubicBezTo>
                    <a:pt x="10157" y="217"/>
                    <a:pt x="10160" y="123"/>
                    <a:pt x="10104" y="63"/>
                  </a:cubicBezTo>
                  <a:cubicBezTo>
                    <a:pt x="10048" y="3"/>
                    <a:pt x="9954" y="0"/>
                    <a:pt x="9894" y="56"/>
                  </a:cubicBezTo>
                  <a:lnTo>
                    <a:pt x="6215" y="3503"/>
                  </a:lnTo>
                  <a:cubicBezTo>
                    <a:pt x="6155" y="3560"/>
                    <a:pt x="6154" y="3659"/>
                    <a:pt x="6213" y="3718"/>
                  </a:cubicBezTo>
                  <a:lnTo>
                    <a:pt x="6457" y="3958"/>
                  </a:lnTo>
                  <a:lnTo>
                    <a:pt x="6379" y="4027"/>
                  </a:lnTo>
                  <a:lnTo>
                    <a:pt x="4747" y="3887"/>
                  </a:lnTo>
                  <a:cubicBezTo>
                    <a:pt x="4722" y="3885"/>
                    <a:pt x="4696" y="3889"/>
                    <a:pt x="4673" y="3900"/>
                  </a:cubicBezTo>
                  <a:lnTo>
                    <a:pt x="3380" y="4488"/>
                  </a:lnTo>
                  <a:cubicBezTo>
                    <a:pt x="3376" y="4488"/>
                    <a:pt x="3372" y="4487"/>
                    <a:pt x="3368" y="4486"/>
                  </a:cubicBezTo>
                  <a:lnTo>
                    <a:pt x="2624" y="4355"/>
                  </a:lnTo>
                  <a:lnTo>
                    <a:pt x="2684" y="4201"/>
                  </a:lnTo>
                  <a:cubicBezTo>
                    <a:pt x="2714" y="4125"/>
                    <a:pt x="2677" y="4039"/>
                    <a:pt x="2601" y="4009"/>
                  </a:cubicBezTo>
                  <a:lnTo>
                    <a:pt x="224" y="3058"/>
                  </a:lnTo>
                  <a:cubicBezTo>
                    <a:pt x="147" y="3027"/>
                    <a:pt x="61" y="3064"/>
                    <a:pt x="31" y="3141"/>
                  </a:cubicBezTo>
                  <a:cubicBezTo>
                    <a:pt x="0" y="3217"/>
                    <a:pt x="37" y="3303"/>
                    <a:pt x="113" y="3334"/>
                  </a:cubicBezTo>
                  <a:lnTo>
                    <a:pt x="2354" y="4230"/>
                  </a:lnTo>
                  <a:lnTo>
                    <a:pt x="1034" y="7604"/>
                  </a:lnTo>
                  <a:lnTo>
                    <a:pt x="218" y="7315"/>
                  </a:lnTo>
                  <a:cubicBezTo>
                    <a:pt x="141" y="7288"/>
                    <a:pt x="56" y="7329"/>
                    <a:pt x="28" y="7406"/>
                  </a:cubicBezTo>
                  <a:cubicBezTo>
                    <a:pt x="1" y="7483"/>
                    <a:pt x="42" y="7568"/>
                    <a:pt x="119" y="7596"/>
                  </a:cubicBezTo>
                  <a:lnTo>
                    <a:pt x="1070" y="7932"/>
                  </a:lnTo>
                  <a:cubicBezTo>
                    <a:pt x="1145" y="7959"/>
                    <a:pt x="1229" y="7920"/>
                    <a:pt x="1258" y="7847"/>
                  </a:cubicBezTo>
                  <a:lnTo>
                    <a:pt x="1479" y="7283"/>
                  </a:lnTo>
                  <a:lnTo>
                    <a:pt x="2057" y="7607"/>
                  </a:lnTo>
                  <a:lnTo>
                    <a:pt x="1993" y="7710"/>
                  </a:lnTo>
                  <a:cubicBezTo>
                    <a:pt x="1812" y="8003"/>
                    <a:pt x="1904" y="8388"/>
                    <a:pt x="2196" y="8569"/>
                  </a:cubicBezTo>
                  <a:cubicBezTo>
                    <a:pt x="2351" y="8664"/>
                    <a:pt x="2544" y="8687"/>
                    <a:pt x="2717" y="8631"/>
                  </a:cubicBezTo>
                  <a:cubicBezTo>
                    <a:pt x="2744" y="8811"/>
                    <a:pt x="2850" y="8972"/>
                    <a:pt x="3006" y="9068"/>
                  </a:cubicBezTo>
                  <a:cubicBezTo>
                    <a:pt x="3161" y="9164"/>
                    <a:pt x="3353" y="9186"/>
                    <a:pt x="3526" y="9130"/>
                  </a:cubicBezTo>
                  <a:cubicBezTo>
                    <a:pt x="3554" y="9311"/>
                    <a:pt x="3660" y="9472"/>
                    <a:pt x="3815" y="9568"/>
                  </a:cubicBezTo>
                  <a:cubicBezTo>
                    <a:pt x="3970" y="9663"/>
                    <a:pt x="4162" y="9686"/>
                    <a:pt x="4335" y="9630"/>
                  </a:cubicBezTo>
                  <a:cubicBezTo>
                    <a:pt x="4363" y="9810"/>
                    <a:pt x="4469" y="9971"/>
                    <a:pt x="4624" y="10067"/>
                  </a:cubicBezTo>
                  <a:cubicBezTo>
                    <a:pt x="4850" y="10206"/>
                    <a:pt x="5149" y="10185"/>
                    <a:pt x="5353" y="10015"/>
                  </a:cubicBezTo>
                  <a:cubicBezTo>
                    <a:pt x="5404" y="9972"/>
                    <a:pt x="5448" y="9921"/>
                    <a:pt x="5483" y="9864"/>
                  </a:cubicBezTo>
                  <a:lnTo>
                    <a:pt x="5585" y="9699"/>
                  </a:lnTo>
                  <a:lnTo>
                    <a:pt x="5668" y="9751"/>
                  </a:lnTo>
                  <a:cubicBezTo>
                    <a:pt x="5894" y="9890"/>
                    <a:pt x="6193" y="9868"/>
                    <a:pt x="6396" y="9697"/>
                  </a:cubicBezTo>
                  <a:cubicBezTo>
                    <a:pt x="6448" y="9654"/>
                    <a:pt x="6492" y="9603"/>
                    <a:pt x="6527" y="9546"/>
                  </a:cubicBezTo>
                  <a:cubicBezTo>
                    <a:pt x="6596" y="9432"/>
                    <a:pt x="6625" y="9305"/>
                    <a:pt x="6618" y="9181"/>
                  </a:cubicBezTo>
                  <a:cubicBezTo>
                    <a:pt x="6665" y="9193"/>
                    <a:pt x="6713" y="9199"/>
                    <a:pt x="6762" y="9199"/>
                  </a:cubicBezTo>
                  <a:cubicBezTo>
                    <a:pt x="6978" y="9199"/>
                    <a:pt x="7182" y="9085"/>
                    <a:pt x="7295" y="8901"/>
                  </a:cubicBezTo>
                  <a:cubicBezTo>
                    <a:pt x="7363" y="8791"/>
                    <a:pt x="7394" y="8664"/>
                    <a:pt x="7386" y="8537"/>
                  </a:cubicBezTo>
                  <a:cubicBezTo>
                    <a:pt x="7433" y="8548"/>
                    <a:pt x="7481" y="8554"/>
                    <a:pt x="7530" y="8554"/>
                  </a:cubicBezTo>
                  <a:cubicBezTo>
                    <a:pt x="7746" y="8554"/>
                    <a:pt x="7950" y="8441"/>
                    <a:pt x="8063" y="8257"/>
                  </a:cubicBezTo>
                  <a:cubicBezTo>
                    <a:pt x="8131" y="8146"/>
                    <a:pt x="8162" y="8020"/>
                    <a:pt x="8154" y="7893"/>
                  </a:cubicBezTo>
                  <a:cubicBezTo>
                    <a:pt x="8202" y="7904"/>
                    <a:pt x="8250" y="7910"/>
                    <a:pt x="8298" y="7910"/>
                  </a:cubicBezTo>
                  <a:cubicBezTo>
                    <a:pt x="8508" y="7910"/>
                    <a:pt x="8713" y="7804"/>
                    <a:pt x="8831" y="7613"/>
                  </a:cubicBezTo>
                  <a:cubicBezTo>
                    <a:pt x="9011" y="7319"/>
                    <a:pt x="8919" y="6934"/>
                    <a:pt x="8626" y="6754"/>
                  </a:cubicBezTo>
                  <a:lnTo>
                    <a:pt x="8524" y="6692"/>
                  </a:lnTo>
                  <a:lnTo>
                    <a:pt x="8865" y="6335"/>
                  </a:lnTo>
                  <a:lnTo>
                    <a:pt x="9185" y="6650"/>
                  </a:lnTo>
                  <a:cubicBezTo>
                    <a:pt x="9241" y="6705"/>
                    <a:pt x="9333" y="6706"/>
                    <a:pt x="9391" y="6653"/>
                  </a:cubicBezTo>
                  <a:lnTo>
                    <a:pt x="10097" y="5992"/>
                  </a:lnTo>
                  <a:cubicBezTo>
                    <a:pt x="10157" y="5936"/>
                    <a:pt x="10160" y="5842"/>
                    <a:pt x="10104" y="5782"/>
                  </a:cubicBezTo>
                  <a:close/>
                  <a:moveTo>
                    <a:pt x="2802" y="8209"/>
                  </a:moveTo>
                  <a:cubicBezTo>
                    <a:pt x="2708" y="8363"/>
                    <a:pt x="2506" y="8410"/>
                    <a:pt x="2352" y="8316"/>
                  </a:cubicBezTo>
                  <a:cubicBezTo>
                    <a:pt x="2199" y="8221"/>
                    <a:pt x="2151" y="8019"/>
                    <a:pt x="2246" y="7866"/>
                  </a:cubicBezTo>
                  <a:lnTo>
                    <a:pt x="3078" y="6517"/>
                  </a:lnTo>
                  <a:cubicBezTo>
                    <a:pt x="3171" y="6367"/>
                    <a:pt x="3370" y="6317"/>
                    <a:pt x="3523" y="6407"/>
                  </a:cubicBezTo>
                  <a:cubicBezTo>
                    <a:pt x="3680" y="6500"/>
                    <a:pt x="3724" y="6716"/>
                    <a:pt x="3629" y="6869"/>
                  </a:cubicBezTo>
                  <a:lnTo>
                    <a:pt x="2802" y="8209"/>
                  </a:lnTo>
                  <a:close/>
                  <a:moveTo>
                    <a:pt x="3612" y="8709"/>
                  </a:moveTo>
                  <a:cubicBezTo>
                    <a:pt x="3517" y="8862"/>
                    <a:pt x="3315" y="8910"/>
                    <a:pt x="3162" y="8815"/>
                  </a:cubicBezTo>
                  <a:cubicBezTo>
                    <a:pt x="3010" y="8722"/>
                    <a:pt x="2962" y="8517"/>
                    <a:pt x="3055" y="8365"/>
                  </a:cubicBezTo>
                  <a:lnTo>
                    <a:pt x="3721" y="7286"/>
                  </a:lnTo>
                  <a:cubicBezTo>
                    <a:pt x="3814" y="7136"/>
                    <a:pt x="4013" y="7086"/>
                    <a:pt x="4165" y="7176"/>
                  </a:cubicBezTo>
                  <a:cubicBezTo>
                    <a:pt x="4323" y="7270"/>
                    <a:pt x="4366" y="7485"/>
                    <a:pt x="4272" y="7639"/>
                  </a:cubicBezTo>
                  <a:lnTo>
                    <a:pt x="3612" y="8709"/>
                  </a:lnTo>
                  <a:close/>
                  <a:moveTo>
                    <a:pt x="4421" y="9208"/>
                  </a:moveTo>
                  <a:cubicBezTo>
                    <a:pt x="4375" y="9282"/>
                    <a:pt x="4303" y="9334"/>
                    <a:pt x="4218" y="9355"/>
                  </a:cubicBezTo>
                  <a:cubicBezTo>
                    <a:pt x="4133" y="9375"/>
                    <a:pt x="4045" y="9360"/>
                    <a:pt x="3971" y="9315"/>
                  </a:cubicBezTo>
                  <a:cubicBezTo>
                    <a:pt x="3820" y="9221"/>
                    <a:pt x="3771" y="9017"/>
                    <a:pt x="3865" y="8865"/>
                  </a:cubicBezTo>
                  <a:lnTo>
                    <a:pt x="4364" y="8055"/>
                  </a:lnTo>
                  <a:cubicBezTo>
                    <a:pt x="4457" y="7905"/>
                    <a:pt x="4656" y="7856"/>
                    <a:pt x="4808" y="7946"/>
                  </a:cubicBezTo>
                  <a:cubicBezTo>
                    <a:pt x="4966" y="8039"/>
                    <a:pt x="5009" y="8255"/>
                    <a:pt x="4915" y="8408"/>
                  </a:cubicBezTo>
                  <a:lnTo>
                    <a:pt x="4421" y="9208"/>
                  </a:lnTo>
                  <a:close/>
                  <a:moveTo>
                    <a:pt x="5558" y="9177"/>
                  </a:moveTo>
                  <a:lnTo>
                    <a:pt x="5230" y="9708"/>
                  </a:lnTo>
                  <a:cubicBezTo>
                    <a:pt x="5137" y="9859"/>
                    <a:pt x="4932" y="9908"/>
                    <a:pt x="4780" y="9814"/>
                  </a:cubicBezTo>
                  <a:cubicBezTo>
                    <a:pt x="4629" y="9720"/>
                    <a:pt x="4580" y="9516"/>
                    <a:pt x="4674" y="9364"/>
                  </a:cubicBezTo>
                  <a:lnTo>
                    <a:pt x="5007" y="8825"/>
                  </a:lnTo>
                  <a:cubicBezTo>
                    <a:pt x="5100" y="8674"/>
                    <a:pt x="5299" y="8625"/>
                    <a:pt x="5451" y="8715"/>
                  </a:cubicBezTo>
                  <a:cubicBezTo>
                    <a:pt x="5609" y="8808"/>
                    <a:pt x="5652" y="9024"/>
                    <a:pt x="5558" y="9177"/>
                  </a:cubicBezTo>
                  <a:close/>
                  <a:moveTo>
                    <a:pt x="8265" y="6532"/>
                  </a:moveTo>
                  <a:lnTo>
                    <a:pt x="7528" y="6080"/>
                  </a:lnTo>
                  <a:cubicBezTo>
                    <a:pt x="7460" y="6038"/>
                    <a:pt x="7366" y="6060"/>
                    <a:pt x="7324" y="6129"/>
                  </a:cubicBezTo>
                  <a:cubicBezTo>
                    <a:pt x="7282" y="6197"/>
                    <a:pt x="7304" y="6291"/>
                    <a:pt x="7373" y="6333"/>
                  </a:cubicBezTo>
                  <a:lnTo>
                    <a:pt x="8470" y="7007"/>
                  </a:lnTo>
                  <a:cubicBezTo>
                    <a:pt x="8623" y="7102"/>
                    <a:pt x="8672" y="7303"/>
                    <a:pt x="8577" y="7457"/>
                  </a:cubicBezTo>
                  <a:cubicBezTo>
                    <a:pt x="8483" y="7611"/>
                    <a:pt x="8281" y="7659"/>
                    <a:pt x="8128" y="7564"/>
                  </a:cubicBezTo>
                  <a:lnTo>
                    <a:pt x="6951" y="6841"/>
                  </a:lnTo>
                  <a:cubicBezTo>
                    <a:pt x="6881" y="6798"/>
                    <a:pt x="6789" y="6820"/>
                    <a:pt x="6746" y="6890"/>
                  </a:cubicBezTo>
                  <a:cubicBezTo>
                    <a:pt x="6703" y="6960"/>
                    <a:pt x="6725" y="7051"/>
                    <a:pt x="6795" y="7094"/>
                  </a:cubicBezTo>
                  <a:lnTo>
                    <a:pt x="7702" y="7652"/>
                  </a:lnTo>
                  <a:cubicBezTo>
                    <a:pt x="7854" y="7745"/>
                    <a:pt x="7903" y="7949"/>
                    <a:pt x="7809" y="8101"/>
                  </a:cubicBezTo>
                  <a:cubicBezTo>
                    <a:pt x="7716" y="8253"/>
                    <a:pt x="7512" y="8302"/>
                    <a:pt x="7360" y="8209"/>
                  </a:cubicBezTo>
                  <a:lnTo>
                    <a:pt x="6538" y="7704"/>
                  </a:lnTo>
                  <a:cubicBezTo>
                    <a:pt x="6468" y="7661"/>
                    <a:pt x="6376" y="7683"/>
                    <a:pt x="6333" y="7752"/>
                  </a:cubicBezTo>
                  <a:cubicBezTo>
                    <a:pt x="6291" y="7822"/>
                    <a:pt x="6312" y="7914"/>
                    <a:pt x="6382" y="7957"/>
                  </a:cubicBezTo>
                  <a:lnTo>
                    <a:pt x="6934" y="8296"/>
                  </a:lnTo>
                  <a:cubicBezTo>
                    <a:pt x="7086" y="8389"/>
                    <a:pt x="7135" y="8594"/>
                    <a:pt x="7041" y="8746"/>
                  </a:cubicBezTo>
                  <a:cubicBezTo>
                    <a:pt x="6948" y="8897"/>
                    <a:pt x="6744" y="8946"/>
                    <a:pt x="6592" y="8853"/>
                  </a:cubicBezTo>
                  <a:cubicBezTo>
                    <a:pt x="6592" y="8853"/>
                    <a:pt x="6106" y="8555"/>
                    <a:pt x="6102" y="8553"/>
                  </a:cubicBezTo>
                  <a:cubicBezTo>
                    <a:pt x="6034" y="8520"/>
                    <a:pt x="5951" y="8543"/>
                    <a:pt x="5911" y="8609"/>
                  </a:cubicBezTo>
                  <a:cubicBezTo>
                    <a:pt x="5868" y="8679"/>
                    <a:pt x="5890" y="8770"/>
                    <a:pt x="5960" y="8813"/>
                  </a:cubicBezTo>
                  <a:lnTo>
                    <a:pt x="6166" y="8940"/>
                  </a:lnTo>
                  <a:cubicBezTo>
                    <a:pt x="6320" y="9035"/>
                    <a:pt x="6368" y="9236"/>
                    <a:pt x="6274" y="9390"/>
                  </a:cubicBezTo>
                  <a:cubicBezTo>
                    <a:pt x="6180" y="9542"/>
                    <a:pt x="5976" y="9591"/>
                    <a:pt x="5824" y="9497"/>
                  </a:cubicBezTo>
                  <a:lnTo>
                    <a:pt x="5741" y="9446"/>
                  </a:lnTo>
                  <a:lnTo>
                    <a:pt x="5811" y="9333"/>
                  </a:lnTo>
                  <a:cubicBezTo>
                    <a:pt x="5900" y="9188"/>
                    <a:pt x="5928" y="9010"/>
                    <a:pt x="5887" y="8844"/>
                  </a:cubicBezTo>
                  <a:cubicBezTo>
                    <a:pt x="5846" y="8680"/>
                    <a:pt x="5745" y="8543"/>
                    <a:pt x="5603" y="8459"/>
                  </a:cubicBezTo>
                  <a:cubicBezTo>
                    <a:pt x="5491" y="8393"/>
                    <a:pt x="5367" y="8366"/>
                    <a:pt x="5245" y="8375"/>
                  </a:cubicBezTo>
                  <a:cubicBezTo>
                    <a:pt x="5268" y="8277"/>
                    <a:pt x="5268" y="8174"/>
                    <a:pt x="5244" y="8075"/>
                  </a:cubicBezTo>
                  <a:cubicBezTo>
                    <a:pt x="5203" y="7911"/>
                    <a:pt x="5102" y="7774"/>
                    <a:pt x="4960" y="7690"/>
                  </a:cubicBezTo>
                  <a:cubicBezTo>
                    <a:pt x="4848" y="7624"/>
                    <a:pt x="4724" y="7597"/>
                    <a:pt x="4602" y="7605"/>
                  </a:cubicBezTo>
                  <a:cubicBezTo>
                    <a:pt x="4664" y="7342"/>
                    <a:pt x="4551" y="7059"/>
                    <a:pt x="4317" y="6920"/>
                  </a:cubicBezTo>
                  <a:cubicBezTo>
                    <a:pt x="4205" y="6855"/>
                    <a:pt x="4081" y="6828"/>
                    <a:pt x="3960" y="6836"/>
                  </a:cubicBezTo>
                  <a:cubicBezTo>
                    <a:pt x="4021" y="6573"/>
                    <a:pt x="3908" y="6290"/>
                    <a:pt x="3674" y="6151"/>
                  </a:cubicBezTo>
                  <a:cubicBezTo>
                    <a:pt x="3383" y="5979"/>
                    <a:pt x="3003" y="6074"/>
                    <a:pt x="2825" y="6361"/>
                  </a:cubicBezTo>
                  <a:lnTo>
                    <a:pt x="2213" y="7353"/>
                  </a:lnTo>
                  <a:lnTo>
                    <a:pt x="1588" y="7003"/>
                  </a:lnTo>
                  <a:lnTo>
                    <a:pt x="2514" y="4637"/>
                  </a:lnTo>
                  <a:lnTo>
                    <a:pt x="3018" y="4726"/>
                  </a:lnTo>
                  <a:cubicBezTo>
                    <a:pt x="2875" y="4904"/>
                    <a:pt x="2834" y="5155"/>
                    <a:pt x="2935" y="5377"/>
                  </a:cubicBezTo>
                  <a:cubicBezTo>
                    <a:pt x="3040" y="5606"/>
                    <a:pt x="3267" y="5742"/>
                    <a:pt x="3504" y="5742"/>
                  </a:cubicBezTo>
                  <a:cubicBezTo>
                    <a:pt x="3591" y="5742"/>
                    <a:pt x="3678" y="5724"/>
                    <a:pt x="3762" y="5686"/>
                  </a:cubicBezTo>
                  <a:lnTo>
                    <a:pt x="4632" y="5289"/>
                  </a:lnTo>
                  <a:cubicBezTo>
                    <a:pt x="4706" y="5256"/>
                    <a:pt x="4739" y="5166"/>
                    <a:pt x="4706" y="5093"/>
                  </a:cubicBezTo>
                  <a:cubicBezTo>
                    <a:pt x="4672" y="5019"/>
                    <a:pt x="4583" y="4985"/>
                    <a:pt x="4509" y="5019"/>
                  </a:cubicBezTo>
                  <a:lnTo>
                    <a:pt x="3639" y="5415"/>
                  </a:lnTo>
                  <a:cubicBezTo>
                    <a:pt x="3475" y="5490"/>
                    <a:pt x="3280" y="5417"/>
                    <a:pt x="3206" y="5253"/>
                  </a:cubicBezTo>
                  <a:cubicBezTo>
                    <a:pt x="3131" y="5089"/>
                    <a:pt x="3204" y="4895"/>
                    <a:pt x="3368" y="4820"/>
                  </a:cubicBezTo>
                  <a:lnTo>
                    <a:pt x="4760" y="4186"/>
                  </a:lnTo>
                  <a:lnTo>
                    <a:pt x="6417" y="4329"/>
                  </a:lnTo>
                  <a:cubicBezTo>
                    <a:pt x="6421" y="4329"/>
                    <a:pt x="6425" y="4329"/>
                    <a:pt x="6430" y="4329"/>
                  </a:cubicBezTo>
                  <a:cubicBezTo>
                    <a:pt x="6466" y="4329"/>
                    <a:pt x="6501" y="4316"/>
                    <a:pt x="6528" y="4292"/>
                  </a:cubicBezTo>
                  <a:lnTo>
                    <a:pt x="6669" y="4168"/>
                  </a:lnTo>
                  <a:lnTo>
                    <a:pt x="8654" y="6126"/>
                  </a:lnTo>
                  <a:lnTo>
                    <a:pt x="8265" y="6532"/>
                  </a:lnTo>
                  <a:close/>
                  <a:moveTo>
                    <a:pt x="8265" y="653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1" name="Grupo 410">
            <a:extLst>
              <a:ext uri="{FF2B5EF4-FFF2-40B4-BE49-F238E27FC236}">
                <a16:creationId xmlns:a16="http://schemas.microsoft.com/office/drawing/2014/main" id="{3611AF8F-23C7-B2C6-AF0C-7F40A2297D57}"/>
              </a:ext>
            </a:extLst>
          </p:cNvPr>
          <p:cNvGrpSpPr/>
          <p:nvPr/>
        </p:nvGrpSpPr>
        <p:grpSpPr>
          <a:xfrm>
            <a:off x="5511800" y="1658938"/>
            <a:ext cx="325438" cy="395287"/>
            <a:chOff x="5511800" y="1658938"/>
            <a:chExt cx="325438" cy="395287"/>
          </a:xfrm>
          <a:solidFill>
            <a:schemeClr val="tx1"/>
          </a:solidFill>
        </p:grpSpPr>
        <p:sp>
          <p:nvSpPr>
            <p:cNvPr id="157" name="Freeform 353">
              <a:extLst>
                <a:ext uri="{FF2B5EF4-FFF2-40B4-BE49-F238E27FC236}">
                  <a16:creationId xmlns:a16="http://schemas.microsoft.com/office/drawing/2014/main" id="{E4D44548-E5DE-7B4C-FF73-FBDB6EE66ED1}"/>
                </a:ext>
              </a:extLst>
            </p:cNvPr>
            <p:cNvSpPr>
              <a:spLocks noEditPoints="1"/>
            </p:cNvSpPr>
            <p:nvPr/>
          </p:nvSpPr>
          <p:spPr bwMode="auto">
            <a:xfrm>
              <a:off x="5610225" y="2005013"/>
              <a:ext cx="36513" cy="30162"/>
            </a:xfrm>
            <a:custGeom>
              <a:avLst/>
              <a:gdLst>
                <a:gd name="T0" fmla="*/ 784 w 933"/>
                <a:gd name="T1" fmla="*/ 0 h 774"/>
                <a:gd name="T2" fmla="*/ 149 w 933"/>
                <a:gd name="T3" fmla="*/ 0 h 774"/>
                <a:gd name="T4" fmla="*/ 0 w 933"/>
                <a:gd name="T5" fmla="*/ 149 h 774"/>
                <a:gd name="T6" fmla="*/ 0 w 933"/>
                <a:gd name="T7" fmla="*/ 625 h 774"/>
                <a:gd name="T8" fmla="*/ 149 w 933"/>
                <a:gd name="T9" fmla="*/ 774 h 774"/>
                <a:gd name="T10" fmla="*/ 784 w 933"/>
                <a:gd name="T11" fmla="*/ 774 h 774"/>
                <a:gd name="T12" fmla="*/ 933 w 933"/>
                <a:gd name="T13" fmla="*/ 625 h 774"/>
                <a:gd name="T14" fmla="*/ 933 w 933"/>
                <a:gd name="T15" fmla="*/ 149 h 774"/>
                <a:gd name="T16" fmla="*/ 784 w 933"/>
                <a:gd name="T17" fmla="*/ 0 h 774"/>
                <a:gd name="T18" fmla="*/ 635 w 933"/>
                <a:gd name="T19" fmla="*/ 477 h 774"/>
                <a:gd name="T20" fmla="*/ 298 w 933"/>
                <a:gd name="T21" fmla="*/ 477 h 774"/>
                <a:gd name="T22" fmla="*/ 298 w 933"/>
                <a:gd name="T23" fmla="*/ 298 h 774"/>
                <a:gd name="T24" fmla="*/ 635 w 933"/>
                <a:gd name="T25" fmla="*/ 298 h 774"/>
                <a:gd name="T26" fmla="*/ 635 w 933"/>
                <a:gd name="T27" fmla="*/ 477 h 774"/>
                <a:gd name="T28" fmla="*/ 635 w 933"/>
                <a:gd name="T29" fmla="*/ 477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3" h="774">
                  <a:moveTo>
                    <a:pt x="784" y="0"/>
                  </a:moveTo>
                  <a:lnTo>
                    <a:pt x="149" y="0"/>
                  </a:lnTo>
                  <a:cubicBezTo>
                    <a:pt x="67" y="0"/>
                    <a:pt x="0" y="67"/>
                    <a:pt x="0" y="149"/>
                  </a:cubicBezTo>
                  <a:lnTo>
                    <a:pt x="0" y="625"/>
                  </a:lnTo>
                  <a:cubicBezTo>
                    <a:pt x="0" y="708"/>
                    <a:pt x="67" y="774"/>
                    <a:pt x="149" y="774"/>
                  </a:cubicBezTo>
                  <a:lnTo>
                    <a:pt x="784" y="774"/>
                  </a:lnTo>
                  <a:cubicBezTo>
                    <a:pt x="866" y="774"/>
                    <a:pt x="933" y="708"/>
                    <a:pt x="933" y="625"/>
                  </a:cubicBezTo>
                  <a:lnTo>
                    <a:pt x="933" y="149"/>
                  </a:lnTo>
                  <a:cubicBezTo>
                    <a:pt x="933" y="67"/>
                    <a:pt x="866" y="0"/>
                    <a:pt x="784" y="0"/>
                  </a:cubicBezTo>
                  <a:close/>
                  <a:moveTo>
                    <a:pt x="635" y="477"/>
                  </a:moveTo>
                  <a:lnTo>
                    <a:pt x="298" y="477"/>
                  </a:lnTo>
                  <a:lnTo>
                    <a:pt x="298" y="298"/>
                  </a:lnTo>
                  <a:lnTo>
                    <a:pt x="635" y="298"/>
                  </a:lnTo>
                  <a:lnTo>
                    <a:pt x="635" y="477"/>
                  </a:lnTo>
                  <a:close/>
                  <a:moveTo>
                    <a:pt x="635" y="47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8" name="Freeform 354">
              <a:extLst>
                <a:ext uri="{FF2B5EF4-FFF2-40B4-BE49-F238E27FC236}">
                  <a16:creationId xmlns:a16="http://schemas.microsoft.com/office/drawing/2014/main" id="{33EC3AFB-BC4A-7ABA-57AE-AFB55518D243}"/>
                </a:ext>
              </a:extLst>
            </p:cNvPr>
            <p:cNvSpPr>
              <a:spLocks noEditPoints="1"/>
            </p:cNvSpPr>
            <p:nvPr/>
          </p:nvSpPr>
          <p:spPr bwMode="auto">
            <a:xfrm>
              <a:off x="5610225" y="1684338"/>
              <a:ext cx="36513" cy="11112"/>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7" y="0"/>
                    <a:pt x="0" y="67"/>
                    <a:pt x="0" y="149"/>
                  </a:cubicBezTo>
                  <a:cubicBezTo>
                    <a:pt x="0" y="231"/>
                    <a:pt x="67" y="298"/>
                    <a:pt x="149" y="298"/>
                  </a:cubicBezTo>
                  <a:lnTo>
                    <a:pt x="784" y="298"/>
                  </a:lnTo>
                  <a:cubicBezTo>
                    <a:pt x="866" y="298"/>
                    <a:pt x="933" y="231"/>
                    <a:pt x="933" y="149"/>
                  </a:cubicBezTo>
                  <a:cubicBezTo>
                    <a:pt x="933" y="66"/>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9" name="Freeform 355">
              <a:extLst>
                <a:ext uri="{FF2B5EF4-FFF2-40B4-BE49-F238E27FC236}">
                  <a16:creationId xmlns:a16="http://schemas.microsoft.com/office/drawing/2014/main" id="{579A20CF-25FC-1755-8E9E-7D70F10846FA}"/>
                </a:ext>
              </a:extLst>
            </p:cNvPr>
            <p:cNvSpPr>
              <a:spLocks noEditPoints="1"/>
            </p:cNvSpPr>
            <p:nvPr/>
          </p:nvSpPr>
          <p:spPr bwMode="auto">
            <a:xfrm>
              <a:off x="5578475" y="1782763"/>
              <a:ext cx="49213" cy="11112"/>
            </a:xfrm>
            <a:custGeom>
              <a:avLst/>
              <a:gdLst>
                <a:gd name="T0" fmla="*/ 1102 w 1251"/>
                <a:gd name="T1" fmla="*/ 0 h 297"/>
                <a:gd name="T2" fmla="*/ 149 w 1251"/>
                <a:gd name="T3" fmla="*/ 0 h 297"/>
                <a:gd name="T4" fmla="*/ 0 w 1251"/>
                <a:gd name="T5" fmla="*/ 148 h 297"/>
                <a:gd name="T6" fmla="*/ 149 w 1251"/>
                <a:gd name="T7" fmla="*/ 297 h 297"/>
                <a:gd name="T8" fmla="*/ 1102 w 1251"/>
                <a:gd name="T9" fmla="*/ 297 h 297"/>
                <a:gd name="T10" fmla="*/ 1251 w 1251"/>
                <a:gd name="T11" fmla="*/ 148 h 297"/>
                <a:gd name="T12" fmla="*/ 1102 w 1251"/>
                <a:gd name="T13" fmla="*/ 0 h 297"/>
                <a:gd name="T14" fmla="*/ 1102 w 1251"/>
                <a:gd name="T15" fmla="*/ 0 h 2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51" h="297">
                  <a:moveTo>
                    <a:pt x="1102" y="0"/>
                  </a:moveTo>
                  <a:lnTo>
                    <a:pt x="149" y="0"/>
                  </a:lnTo>
                  <a:cubicBezTo>
                    <a:pt x="67" y="0"/>
                    <a:pt x="0" y="66"/>
                    <a:pt x="0" y="148"/>
                  </a:cubicBezTo>
                  <a:cubicBezTo>
                    <a:pt x="0" y="231"/>
                    <a:pt x="67" y="297"/>
                    <a:pt x="149" y="297"/>
                  </a:cubicBezTo>
                  <a:lnTo>
                    <a:pt x="1102" y="297"/>
                  </a:lnTo>
                  <a:cubicBezTo>
                    <a:pt x="1184" y="297"/>
                    <a:pt x="1251" y="231"/>
                    <a:pt x="1251" y="148"/>
                  </a:cubicBezTo>
                  <a:cubicBezTo>
                    <a:pt x="1251" y="66"/>
                    <a:pt x="1184" y="0"/>
                    <a:pt x="1102" y="0"/>
                  </a:cubicBezTo>
                  <a:close/>
                  <a:moveTo>
                    <a:pt x="1102"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0" name="Freeform 356">
              <a:extLst>
                <a:ext uri="{FF2B5EF4-FFF2-40B4-BE49-F238E27FC236}">
                  <a16:creationId xmlns:a16="http://schemas.microsoft.com/office/drawing/2014/main" id="{D3F5ED42-42D2-1868-EEAF-AD49F24440AA}"/>
                </a:ext>
              </a:extLst>
            </p:cNvPr>
            <p:cNvSpPr>
              <a:spLocks noEditPoints="1"/>
            </p:cNvSpPr>
            <p:nvPr/>
          </p:nvSpPr>
          <p:spPr bwMode="auto">
            <a:xfrm>
              <a:off x="5578475" y="1844675"/>
              <a:ext cx="55563" cy="11112"/>
            </a:xfrm>
            <a:custGeom>
              <a:avLst/>
              <a:gdLst>
                <a:gd name="T0" fmla="*/ 1261 w 1409"/>
                <a:gd name="T1" fmla="*/ 0 h 298"/>
                <a:gd name="T2" fmla="*/ 149 w 1409"/>
                <a:gd name="T3" fmla="*/ 0 h 298"/>
                <a:gd name="T4" fmla="*/ 0 w 1409"/>
                <a:gd name="T5" fmla="*/ 149 h 298"/>
                <a:gd name="T6" fmla="*/ 149 w 1409"/>
                <a:gd name="T7" fmla="*/ 298 h 298"/>
                <a:gd name="T8" fmla="*/ 1261 w 1409"/>
                <a:gd name="T9" fmla="*/ 298 h 298"/>
                <a:gd name="T10" fmla="*/ 1409 w 1409"/>
                <a:gd name="T11" fmla="*/ 149 h 298"/>
                <a:gd name="T12" fmla="*/ 1261 w 1409"/>
                <a:gd name="T13" fmla="*/ 0 h 298"/>
                <a:gd name="T14" fmla="*/ 1261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1" y="0"/>
                  </a:moveTo>
                  <a:lnTo>
                    <a:pt x="149" y="0"/>
                  </a:lnTo>
                  <a:cubicBezTo>
                    <a:pt x="67" y="0"/>
                    <a:pt x="0" y="67"/>
                    <a:pt x="0" y="149"/>
                  </a:cubicBezTo>
                  <a:cubicBezTo>
                    <a:pt x="0" y="232"/>
                    <a:pt x="67" y="298"/>
                    <a:pt x="149" y="298"/>
                  </a:cubicBezTo>
                  <a:lnTo>
                    <a:pt x="1261" y="298"/>
                  </a:lnTo>
                  <a:cubicBezTo>
                    <a:pt x="1343" y="298"/>
                    <a:pt x="1409" y="232"/>
                    <a:pt x="1409" y="149"/>
                  </a:cubicBezTo>
                  <a:cubicBezTo>
                    <a:pt x="1409" y="67"/>
                    <a:pt x="1343" y="0"/>
                    <a:pt x="1261" y="0"/>
                  </a:cubicBezTo>
                  <a:close/>
                  <a:moveTo>
                    <a:pt x="1261"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1" name="Freeform 357">
              <a:extLst>
                <a:ext uri="{FF2B5EF4-FFF2-40B4-BE49-F238E27FC236}">
                  <a16:creationId xmlns:a16="http://schemas.microsoft.com/office/drawing/2014/main" id="{05EC0824-9C47-1250-013D-4203C4F8E074}"/>
                </a:ext>
              </a:extLst>
            </p:cNvPr>
            <p:cNvSpPr>
              <a:spLocks noEditPoints="1"/>
            </p:cNvSpPr>
            <p:nvPr/>
          </p:nvSpPr>
          <p:spPr bwMode="auto">
            <a:xfrm>
              <a:off x="5511800" y="1658938"/>
              <a:ext cx="325438" cy="395287"/>
            </a:xfrm>
            <a:custGeom>
              <a:avLst/>
              <a:gdLst>
                <a:gd name="T0" fmla="*/ 6015 w 8397"/>
                <a:gd name="T1" fmla="*/ 784 h 10143"/>
                <a:gd name="T2" fmla="*/ 784 w 8397"/>
                <a:gd name="T3" fmla="*/ 0 h 10143"/>
                <a:gd name="T4" fmla="*/ 0 w 8397"/>
                <a:gd name="T5" fmla="*/ 6818 h 10143"/>
                <a:gd name="T6" fmla="*/ 298 w 8397"/>
                <a:gd name="T7" fmla="*/ 6818 h 10143"/>
                <a:gd name="T8" fmla="*/ 5717 w 8397"/>
                <a:gd name="T9" fmla="*/ 1568 h 10143"/>
                <a:gd name="T10" fmla="*/ 5062 w 8397"/>
                <a:gd name="T11" fmla="*/ 2822 h 10143"/>
                <a:gd name="T12" fmla="*/ 4913 w 8397"/>
                <a:gd name="T13" fmla="*/ 2064 h 10143"/>
                <a:gd name="T14" fmla="*/ 953 w 8397"/>
                <a:gd name="T15" fmla="*/ 2213 h 10143"/>
                <a:gd name="T16" fmla="*/ 997 w 8397"/>
                <a:gd name="T17" fmla="*/ 5573 h 10143"/>
                <a:gd name="T18" fmla="*/ 2293 w 8397"/>
                <a:gd name="T19" fmla="*/ 6808 h 10143"/>
                <a:gd name="T20" fmla="*/ 3662 w 8397"/>
                <a:gd name="T21" fmla="*/ 7720 h 10143"/>
                <a:gd name="T22" fmla="*/ 4984 w 8397"/>
                <a:gd name="T23" fmla="*/ 7295 h 10143"/>
                <a:gd name="T24" fmla="*/ 5717 w 8397"/>
                <a:gd name="T25" fmla="*/ 8416 h 10143"/>
                <a:gd name="T26" fmla="*/ 298 w 8397"/>
                <a:gd name="T27" fmla="*/ 7523 h 10143"/>
                <a:gd name="T28" fmla="*/ 0 w 8397"/>
                <a:gd name="T29" fmla="*/ 7523 h 10143"/>
                <a:gd name="T30" fmla="*/ 784 w 8397"/>
                <a:gd name="T31" fmla="*/ 10143 h 10143"/>
                <a:gd name="T32" fmla="*/ 6015 w 8397"/>
                <a:gd name="T33" fmla="*/ 9359 h 10143"/>
                <a:gd name="T34" fmla="*/ 8397 w 8397"/>
                <a:gd name="T35" fmla="*/ 5071 h 10143"/>
                <a:gd name="T36" fmla="*/ 5717 w 8397"/>
                <a:gd name="T37" fmla="*/ 9359 h 10143"/>
                <a:gd name="T38" fmla="*/ 784 w 8397"/>
                <a:gd name="T39" fmla="*/ 9845 h 10143"/>
                <a:gd name="T40" fmla="*/ 298 w 8397"/>
                <a:gd name="T41" fmla="*/ 8714 h 10143"/>
                <a:gd name="T42" fmla="*/ 5717 w 8397"/>
                <a:gd name="T43" fmla="*/ 9359 h 10143"/>
                <a:gd name="T44" fmla="*/ 298 w 8397"/>
                <a:gd name="T45" fmla="*/ 784 h 10143"/>
                <a:gd name="T46" fmla="*/ 5231 w 8397"/>
                <a:gd name="T47" fmla="*/ 297 h 10143"/>
                <a:gd name="T48" fmla="*/ 5717 w 8397"/>
                <a:gd name="T49" fmla="*/ 1270 h 10143"/>
                <a:gd name="T50" fmla="*/ 2144 w 8397"/>
                <a:gd name="T51" fmla="*/ 6300 h 10143"/>
                <a:gd name="T52" fmla="*/ 2144 w 8397"/>
                <a:gd name="T53" fmla="*/ 5617 h 10143"/>
                <a:gd name="T54" fmla="*/ 2442 w 8397"/>
                <a:gd name="T55" fmla="*/ 6510 h 10143"/>
                <a:gd name="T56" fmla="*/ 2293 w 8397"/>
                <a:gd name="T57" fmla="*/ 5319 h 10143"/>
                <a:gd name="T58" fmla="*/ 1251 w 8397"/>
                <a:gd name="T59" fmla="*/ 2362 h 10143"/>
                <a:gd name="T60" fmla="*/ 4764 w 8397"/>
                <a:gd name="T61" fmla="*/ 2936 h 10143"/>
                <a:gd name="T62" fmla="*/ 4278 w 8397"/>
                <a:gd name="T63" fmla="*/ 3176 h 10143"/>
                <a:gd name="T64" fmla="*/ 3335 w 8397"/>
                <a:gd name="T65" fmla="*/ 3324 h 10143"/>
                <a:gd name="T66" fmla="*/ 3997 w 8397"/>
                <a:gd name="T67" fmla="*/ 3473 h 10143"/>
                <a:gd name="T68" fmla="*/ 1896 w 8397"/>
                <a:gd name="T69" fmla="*/ 3970 h 10143"/>
                <a:gd name="T70" fmla="*/ 1896 w 8397"/>
                <a:gd name="T71" fmla="*/ 4267 h 10143"/>
                <a:gd name="T72" fmla="*/ 3335 w 8397"/>
                <a:gd name="T73" fmla="*/ 5071 h 10143"/>
                <a:gd name="T74" fmla="*/ 2442 w 8397"/>
                <a:gd name="T75" fmla="*/ 6510 h 10143"/>
                <a:gd name="T76" fmla="*/ 5025 w 8397"/>
                <a:gd name="T77" fmla="*/ 6993 h 10143"/>
                <a:gd name="T78" fmla="*/ 4076 w 8397"/>
                <a:gd name="T79" fmla="*/ 7451 h 10143"/>
                <a:gd name="T80" fmla="*/ 4304 w 8397"/>
                <a:gd name="T81" fmla="*/ 6553 h 10143"/>
                <a:gd name="T82" fmla="*/ 5866 w 8397"/>
                <a:gd name="T83" fmla="*/ 2997 h 10143"/>
                <a:gd name="T84" fmla="*/ 5866 w 8397"/>
                <a:gd name="T85" fmla="*/ 714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397" h="10143">
                  <a:moveTo>
                    <a:pt x="6015" y="2703"/>
                  </a:moveTo>
                  <a:lnTo>
                    <a:pt x="6015" y="784"/>
                  </a:lnTo>
                  <a:cubicBezTo>
                    <a:pt x="6015" y="351"/>
                    <a:pt x="5663" y="0"/>
                    <a:pt x="5231" y="0"/>
                  </a:cubicBezTo>
                  <a:lnTo>
                    <a:pt x="784" y="0"/>
                  </a:lnTo>
                  <a:cubicBezTo>
                    <a:pt x="352" y="0"/>
                    <a:pt x="0" y="351"/>
                    <a:pt x="0" y="784"/>
                  </a:cubicBezTo>
                  <a:lnTo>
                    <a:pt x="0" y="6818"/>
                  </a:lnTo>
                  <a:cubicBezTo>
                    <a:pt x="0" y="6900"/>
                    <a:pt x="67" y="6967"/>
                    <a:pt x="149" y="6967"/>
                  </a:cubicBezTo>
                  <a:cubicBezTo>
                    <a:pt x="231" y="6967"/>
                    <a:pt x="298" y="6900"/>
                    <a:pt x="298" y="6818"/>
                  </a:cubicBezTo>
                  <a:lnTo>
                    <a:pt x="298" y="1568"/>
                  </a:lnTo>
                  <a:lnTo>
                    <a:pt x="5717" y="1568"/>
                  </a:lnTo>
                  <a:lnTo>
                    <a:pt x="5717" y="2703"/>
                  </a:lnTo>
                  <a:cubicBezTo>
                    <a:pt x="5489" y="2716"/>
                    <a:pt x="5270" y="2756"/>
                    <a:pt x="5062" y="2822"/>
                  </a:cubicBezTo>
                  <a:lnTo>
                    <a:pt x="5062" y="2213"/>
                  </a:lnTo>
                  <a:cubicBezTo>
                    <a:pt x="5062" y="2131"/>
                    <a:pt x="4995" y="2064"/>
                    <a:pt x="4913" y="2064"/>
                  </a:cubicBezTo>
                  <a:lnTo>
                    <a:pt x="1102" y="2064"/>
                  </a:lnTo>
                  <a:cubicBezTo>
                    <a:pt x="1020" y="2064"/>
                    <a:pt x="953" y="2131"/>
                    <a:pt x="953" y="2213"/>
                  </a:cubicBezTo>
                  <a:lnTo>
                    <a:pt x="953" y="5468"/>
                  </a:lnTo>
                  <a:cubicBezTo>
                    <a:pt x="953" y="5507"/>
                    <a:pt x="969" y="5546"/>
                    <a:pt x="997" y="5573"/>
                  </a:cubicBezTo>
                  <a:lnTo>
                    <a:pt x="2188" y="6764"/>
                  </a:lnTo>
                  <a:cubicBezTo>
                    <a:pt x="2215" y="6792"/>
                    <a:pt x="2254" y="6808"/>
                    <a:pt x="2293" y="6808"/>
                  </a:cubicBezTo>
                  <a:lnTo>
                    <a:pt x="3993" y="6808"/>
                  </a:lnTo>
                  <a:lnTo>
                    <a:pt x="3662" y="7720"/>
                  </a:lnTo>
                  <a:cubicBezTo>
                    <a:pt x="3616" y="7846"/>
                    <a:pt x="3755" y="7966"/>
                    <a:pt x="3873" y="7901"/>
                  </a:cubicBezTo>
                  <a:lnTo>
                    <a:pt x="4984" y="7295"/>
                  </a:lnTo>
                  <a:cubicBezTo>
                    <a:pt x="5220" y="7377"/>
                    <a:pt x="5465" y="7425"/>
                    <a:pt x="5717" y="7439"/>
                  </a:cubicBezTo>
                  <a:lnTo>
                    <a:pt x="5717" y="8416"/>
                  </a:lnTo>
                  <a:lnTo>
                    <a:pt x="298" y="8416"/>
                  </a:lnTo>
                  <a:lnTo>
                    <a:pt x="298" y="7523"/>
                  </a:lnTo>
                  <a:cubicBezTo>
                    <a:pt x="298" y="7440"/>
                    <a:pt x="231" y="7374"/>
                    <a:pt x="149" y="7374"/>
                  </a:cubicBezTo>
                  <a:cubicBezTo>
                    <a:pt x="67" y="7374"/>
                    <a:pt x="0" y="7440"/>
                    <a:pt x="0" y="7523"/>
                  </a:cubicBezTo>
                  <a:lnTo>
                    <a:pt x="0" y="9359"/>
                  </a:lnTo>
                  <a:cubicBezTo>
                    <a:pt x="0" y="9791"/>
                    <a:pt x="352" y="10143"/>
                    <a:pt x="784" y="10143"/>
                  </a:cubicBezTo>
                  <a:lnTo>
                    <a:pt x="5231" y="10143"/>
                  </a:lnTo>
                  <a:cubicBezTo>
                    <a:pt x="5663" y="10143"/>
                    <a:pt x="6015" y="9791"/>
                    <a:pt x="6015" y="9359"/>
                  </a:cubicBezTo>
                  <a:lnTo>
                    <a:pt x="6015" y="7439"/>
                  </a:lnTo>
                  <a:cubicBezTo>
                    <a:pt x="7341" y="7366"/>
                    <a:pt x="8397" y="6332"/>
                    <a:pt x="8397" y="5071"/>
                  </a:cubicBezTo>
                  <a:cubicBezTo>
                    <a:pt x="8397" y="3810"/>
                    <a:pt x="7341" y="2776"/>
                    <a:pt x="6015" y="2703"/>
                  </a:cubicBezTo>
                  <a:close/>
                  <a:moveTo>
                    <a:pt x="5717" y="9359"/>
                  </a:moveTo>
                  <a:cubicBezTo>
                    <a:pt x="5717" y="9627"/>
                    <a:pt x="5499" y="9845"/>
                    <a:pt x="5231" y="9845"/>
                  </a:cubicBezTo>
                  <a:lnTo>
                    <a:pt x="784" y="9845"/>
                  </a:lnTo>
                  <a:cubicBezTo>
                    <a:pt x="516" y="9845"/>
                    <a:pt x="298" y="9627"/>
                    <a:pt x="298" y="9359"/>
                  </a:cubicBezTo>
                  <a:lnTo>
                    <a:pt x="298" y="8714"/>
                  </a:lnTo>
                  <a:lnTo>
                    <a:pt x="5717" y="8714"/>
                  </a:lnTo>
                  <a:lnTo>
                    <a:pt x="5717" y="9359"/>
                  </a:lnTo>
                  <a:close/>
                  <a:moveTo>
                    <a:pt x="298" y="1270"/>
                  </a:moveTo>
                  <a:lnTo>
                    <a:pt x="298" y="784"/>
                  </a:lnTo>
                  <a:cubicBezTo>
                    <a:pt x="298" y="515"/>
                    <a:pt x="516" y="297"/>
                    <a:pt x="784" y="297"/>
                  </a:cubicBezTo>
                  <a:lnTo>
                    <a:pt x="5231" y="297"/>
                  </a:lnTo>
                  <a:cubicBezTo>
                    <a:pt x="5499" y="297"/>
                    <a:pt x="5717" y="515"/>
                    <a:pt x="5717" y="784"/>
                  </a:cubicBezTo>
                  <a:lnTo>
                    <a:pt x="5717" y="1270"/>
                  </a:lnTo>
                  <a:lnTo>
                    <a:pt x="298" y="1270"/>
                  </a:lnTo>
                  <a:close/>
                  <a:moveTo>
                    <a:pt x="2144" y="6300"/>
                  </a:moveTo>
                  <a:lnTo>
                    <a:pt x="1461" y="5617"/>
                  </a:lnTo>
                  <a:lnTo>
                    <a:pt x="2144" y="5617"/>
                  </a:lnTo>
                  <a:lnTo>
                    <a:pt x="2144" y="6300"/>
                  </a:lnTo>
                  <a:close/>
                  <a:moveTo>
                    <a:pt x="2442" y="6510"/>
                  </a:moveTo>
                  <a:lnTo>
                    <a:pt x="2442" y="5468"/>
                  </a:lnTo>
                  <a:cubicBezTo>
                    <a:pt x="2442" y="5386"/>
                    <a:pt x="2375" y="5319"/>
                    <a:pt x="2293" y="5319"/>
                  </a:cubicBezTo>
                  <a:lnTo>
                    <a:pt x="1251" y="5319"/>
                  </a:lnTo>
                  <a:lnTo>
                    <a:pt x="1251" y="2362"/>
                  </a:lnTo>
                  <a:lnTo>
                    <a:pt x="4764" y="2362"/>
                  </a:lnTo>
                  <a:lnTo>
                    <a:pt x="4764" y="2936"/>
                  </a:lnTo>
                  <a:cubicBezTo>
                    <a:pt x="4611" y="3006"/>
                    <a:pt x="4466" y="3090"/>
                    <a:pt x="4332" y="3186"/>
                  </a:cubicBezTo>
                  <a:cubicBezTo>
                    <a:pt x="4315" y="3179"/>
                    <a:pt x="4297" y="3176"/>
                    <a:pt x="4278" y="3176"/>
                  </a:cubicBezTo>
                  <a:lnTo>
                    <a:pt x="3484" y="3176"/>
                  </a:lnTo>
                  <a:cubicBezTo>
                    <a:pt x="3402" y="3176"/>
                    <a:pt x="3335" y="3242"/>
                    <a:pt x="3335" y="3324"/>
                  </a:cubicBezTo>
                  <a:cubicBezTo>
                    <a:pt x="3335" y="3407"/>
                    <a:pt x="3402" y="3473"/>
                    <a:pt x="3484" y="3473"/>
                  </a:cubicBezTo>
                  <a:lnTo>
                    <a:pt x="3997" y="3473"/>
                  </a:lnTo>
                  <a:cubicBezTo>
                    <a:pt x="3852" y="3623"/>
                    <a:pt x="3727" y="3789"/>
                    <a:pt x="3625" y="3970"/>
                  </a:cubicBezTo>
                  <a:lnTo>
                    <a:pt x="1896" y="3970"/>
                  </a:lnTo>
                  <a:cubicBezTo>
                    <a:pt x="1814" y="3970"/>
                    <a:pt x="1747" y="4036"/>
                    <a:pt x="1747" y="4118"/>
                  </a:cubicBezTo>
                  <a:cubicBezTo>
                    <a:pt x="1747" y="4201"/>
                    <a:pt x="1814" y="4267"/>
                    <a:pt x="1896" y="4267"/>
                  </a:cubicBezTo>
                  <a:lnTo>
                    <a:pt x="3485" y="4267"/>
                  </a:lnTo>
                  <a:cubicBezTo>
                    <a:pt x="3388" y="4518"/>
                    <a:pt x="3335" y="4789"/>
                    <a:pt x="3335" y="5071"/>
                  </a:cubicBezTo>
                  <a:cubicBezTo>
                    <a:pt x="3335" y="5599"/>
                    <a:pt x="3517" y="6099"/>
                    <a:pt x="3854" y="6510"/>
                  </a:cubicBezTo>
                  <a:lnTo>
                    <a:pt x="2442" y="6510"/>
                  </a:lnTo>
                  <a:close/>
                  <a:moveTo>
                    <a:pt x="5866" y="7145"/>
                  </a:moveTo>
                  <a:cubicBezTo>
                    <a:pt x="5575" y="7145"/>
                    <a:pt x="5292" y="7094"/>
                    <a:pt x="5025" y="6993"/>
                  </a:cubicBezTo>
                  <a:cubicBezTo>
                    <a:pt x="4984" y="6978"/>
                    <a:pt x="4939" y="6981"/>
                    <a:pt x="4901" y="7002"/>
                  </a:cubicBezTo>
                  <a:lnTo>
                    <a:pt x="4076" y="7451"/>
                  </a:lnTo>
                  <a:lnTo>
                    <a:pt x="4344" y="6714"/>
                  </a:lnTo>
                  <a:cubicBezTo>
                    <a:pt x="4365" y="6658"/>
                    <a:pt x="4349" y="6594"/>
                    <a:pt x="4304" y="6553"/>
                  </a:cubicBezTo>
                  <a:cubicBezTo>
                    <a:pt x="3871" y="6160"/>
                    <a:pt x="3633" y="5633"/>
                    <a:pt x="3633" y="5071"/>
                  </a:cubicBezTo>
                  <a:cubicBezTo>
                    <a:pt x="3633" y="3927"/>
                    <a:pt x="4635" y="2997"/>
                    <a:pt x="5866" y="2997"/>
                  </a:cubicBezTo>
                  <a:cubicBezTo>
                    <a:pt x="7097" y="2997"/>
                    <a:pt x="8099" y="3927"/>
                    <a:pt x="8099" y="5071"/>
                  </a:cubicBezTo>
                  <a:cubicBezTo>
                    <a:pt x="8099" y="6215"/>
                    <a:pt x="7097" y="7145"/>
                    <a:pt x="5866" y="7145"/>
                  </a:cubicBezTo>
                  <a:close/>
                  <a:moveTo>
                    <a:pt x="5866" y="71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2" name="Freeform 358">
              <a:extLst>
                <a:ext uri="{FF2B5EF4-FFF2-40B4-BE49-F238E27FC236}">
                  <a16:creationId xmlns:a16="http://schemas.microsoft.com/office/drawing/2014/main" id="{4DACB306-B05F-475C-CDE3-E363E4DDA430}"/>
                </a:ext>
              </a:extLst>
            </p:cNvPr>
            <p:cNvSpPr>
              <a:spLocks noEditPoints="1"/>
            </p:cNvSpPr>
            <p:nvPr/>
          </p:nvSpPr>
          <p:spPr bwMode="auto">
            <a:xfrm>
              <a:off x="5708650" y="1789113"/>
              <a:ext cx="60325" cy="134937"/>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5 w 1568"/>
                <a:gd name="T21" fmla="*/ 1886 h 3474"/>
                <a:gd name="T22" fmla="*/ 863 w 1568"/>
                <a:gd name="T23" fmla="*/ 1886 h 3474"/>
                <a:gd name="T24" fmla="*/ 1270 w 1568"/>
                <a:gd name="T25" fmla="*/ 2293 h 3474"/>
                <a:gd name="T26" fmla="*/ 863 w 1568"/>
                <a:gd name="T27" fmla="*/ 2700 h 3474"/>
                <a:gd name="T28" fmla="*/ 625 w 1568"/>
                <a:gd name="T29" fmla="*/ 2700 h 3474"/>
                <a:gd name="T30" fmla="*/ 298 w 1568"/>
                <a:gd name="T31" fmla="*/ 2372 h 3474"/>
                <a:gd name="T32" fmla="*/ 149 w 1568"/>
                <a:gd name="T33" fmla="*/ 2223 h 3474"/>
                <a:gd name="T34" fmla="*/ 0 w 1568"/>
                <a:gd name="T35" fmla="*/ 2372 h 3474"/>
                <a:gd name="T36" fmla="*/ 625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3 w 1568"/>
                <a:gd name="T51" fmla="*/ 1588 h 3474"/>
                <a:gd name="T52" fmla="*/ 705 w 1568"/>
                <a:gd name="T53" fmla="*/ 1588 h 3474"/>
                <a:gd name="T54" fmla="*/ 298 w 1568"/>
                <a:gd name="T55" fmla="*/ 1181 h 3474"/>
                <a:gd name="T56" fmla="*/ 705 w 1568"/>
                <a:gd name="T57" fmla="*/ 774 h 3474"/>
                <a:gd name="T58" fmla="*/ 943 w 1568"/>
                <a:gd name="T59" fmla="*/ 774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1" y="1410"/>
                    <a:pt x="1568" y="1343"/>
                    <a:pt x="1568" y="1261"/>
                  </a:cubicBezTo>
                  <a:lnTo>
                    <a:pt x="1568" y="1102"/>
                  </a:lnTo>
                  <a:cubicBezTo>
                    <a:pt x="1568" y="757"/>
                    <a:pt x="1287"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5" y="1886"/>
                  </a:cubicBezTo>
                  <a:lnTo>
                    <a:pt x="863" y="1886"/>
                  </a:lnTo>
                  <a:cubicBezTo>
                    <a:pt x="1088" y="1886"/>
                    <a:pt x="1270" y="2069"/>
                    <a:pt x="1270" y="2293"/>
                  </a:cubicBezTo>
                  <a:cubicBezTo>
                    <a:pt x="1270" y="2517"/>
                    <a:pt x="1088" y="2700"/>
                    <a:pt x="863" y="2700"/>
                  </a:cubicBezTo>
                  <a:lnTo>
                    <a:pt x="625" y="2700"/>
                  </a:lnTo>
                  <a:cubicBezTo>
                    <a:pt x="445" y="2700"/>
                    <a:pt x="298" y="2553"/>
                    <a:pt x="298" y="2372"/>
                  </a:cubicBezTo>
                  <a:cubicBezTo>
                    <a:pt x="298" y="2290"/>
                    <a:pt x="231" y="2223"/>
                    <a:pt x="149" y="2223"/>
                  </a:cubicBezTo>
                  <a:cubicBezTo>
                    <a:pt x="66" y="2223"/>
                    <a:pt x="0" y="2290"/>
                    <a:pt x="0" y="2372"/>
                  </a:cubicBezTo>
                  <a:cubicBezTo>
                    <a:pt x="0" y="2717"/>
                    <a:pt x="280" y="2998"/>
                    <a:pt x="625" y="2998"/>
                  </a:cubicBezTo>
                  <a:lnTo>
                    <a:pt x="635" y="2998"/>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4"/>
                    <a:pt x="1252" y="1588"/>
                    <a:pt x="863" y="1588"/>
                  </a:cubicBezTo>
                  <a:lnTo>
                    <a:pt x="705" y="1588"/>
                  </a:lnTo>
                  <a:cubicBezTo>
                    <a:pt x="480" y="1588"/>
                    <a:pt x="298" y="1406"/>
                    <a:pt x="298" y="1181"/>
                  </a:cubicBezTo>
                  <a:cubicBezTo>
                    <a:pt x="298" y="957"/>
                    <a:pt x="480" y="774"/>
                    <a:pt x="705" y="774"/>
                  </a:cubicBezTo>
                  <a:lnTo>
                    <a:pt x="943" y="774"/>
                  </a:lnTo>
                  <a:cubicBezTo>
                    <a:pt x="1123" y="774"/>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10" name="Grupo 409">
            <a:extLst>
              <a:ext uri="{FF2B5EF4-FFF2-40B4-BE49-F238E27FC236}">
                <a16:creationId xmlns:a16="http://schemas.microsoft.com/office/drawing/2014/main" id="{970E25DA-D1C9-C12C-D361-D60E8E907B8D}"/>
              </a:ext>
            </a:extLst>
          </p:cNvPr>
          <p:cNvGrpSpPr/>
          <p:nvPr/>
        </p:nvGrpSpPr>
        <p:grpSpPr>
          <a:xfrm>
            <a:off x="4772025" y="1658938"/>
            <a:ext cx="346075" cy="395287"/>
            <a:chOff x="4772025" y="1658938"/>
            <a:chExt cx="346075" cy="395287"/>
          </a:xfrm>
          <a:solidFill>
            <a:schemeClr val="tx1"/>
          </a:solidFill>
        </p:grpSpPr>
        <p:sp>
          <p:nvSpPr>
            <p:cNvPr id="163" name="Freeform 359">
              <a:extLst>
                <a:ext uri="{FF2B5EF4-FFF2-40B4-BE49-F238E27FC236}">
                  <a16:creationId xmlns:a16="http://schemas.microsoft.com/office/drawing/2014/main" id="{9759F495-72B8-00B6-2D1E-ACF66CBF7DDE}"/>
                </a:ext>
              </a:extLst>
            </p:cNvPr>
            <p:cNvSpPr>
              <a:spLocks noEditPoints="1"/>
            </p:cNvSpPr>
            <p:nvPr/>
          </p:nvSpPr>
          <p:spPr bwMode="auto">
            <a:xfrm>
              <a:off x="4772025" y="1795463"/>
              <a:ext cx="42863" cy="92075"/>
            </a:xfrm>
            <a:custGeom>
              <a:avLst/>
              <a:gdLst>
                <a:gd name="T0" fmla="*/ 974 w 1122"/>
                <a:gd name="T1" fmla="*/ 1019 h 2359"/>
                <a:gd name="T2" fmla="*/ 1122 w 1122"/>
                <a:gd name="T3" fmla="*/ 870 h 2359"/>
                <a:gd name="T4" fmla="*/ 1122 w 1122"/>
                <a:gd name="T5" fmla="*/ 767 h 2359"/>
                <a:gd name="T6" fmla="*/ 710 w 1122"/>
                <a:gd name="T7" fmla="*/ 311 h 2359"/>
                <a:gd name="T8" fmla="*/ 710 w 1122"/>
                <a:gd name="T9" fmla="*/ 148 h 2359"/>
                <a:gd name="T10" fmla="*/ 561 w 1122"/>
                <a:gd name="T11" fmla="*/ 0 h 2359"/>
                <a:gd name="T12" fmla="*/ 413 w 1122"/>
                <a:gd name="T13" fmla="*/ 148 h 2359"/>
                <a:gd name="T14" fmla="*/ 413 w 1122"/>
                <a:gd name="T15" fmla="*/ 318 h 2359"/>
                <a:gd name="T16" fmla="*/ 0 w 1122"/>
                <a:gd name="T17" fmla="*/ 819 h 2359"/>
                <a:gd name="T18" fmla="*/ 510 w 1122"/>
                <a:gd name="T19" fmla="*/ 1328 h 2359"/>
                <a:gd name="T20" fmla="*/ 613 w 1122"/>
                <a:gd name="T21" fmla="*/ 1328 h 2359"/>
                <a:gd name="T22" fmla="*/ 825 w 1122"/>
                <a:gd name="T23" fmla="*/ 1540 h 2359"/>
                <a:gd name="T24" fmla="*/ 613 w 1122"/>
                <a:gd name="T25" fmla="*/ 1753 h 2359"/>
                <a:gd name="T26" fmla="*/ 458 w 1122"/>
                <a:gd name="T27" fmla="*/ 1753 h 2359"/>
                <a:gd name="T28" fmla="*/ 297 w 1122"/>
                <a:gd name="T29" fmla="*/ 1592 h 2359"/>
                <a:gd name="T30" fmla="*/ 149 w 1122"/>
                <a:gd name="T31" fmla="*/ 1443 h 2359"/>
                <a:gd name="T32" fmla="*/ 0 w 1122"/>
                <a:gd name="T33" fmla="*/ 1592 h 2359"/>
                <a:gd name="T34" fmla="*/ 413 w 1122"/>
                <a:gd name="T35" fmla="*/ 2048 h 2359"/>
                <a:gd name="T36" fmla="*/ 413 w 1122"/>
                <a:gd name="T37" fmla="*/ 2211 h 2359"/>
                <a:gd name="T38" fmla="*/ 561 w 1122"/>
                <a:gd name="T39" fmla="*/ 2359 h 2359"/>
                <a:gd name="T40" fmla="*/ 710 w 1122"/>
                <a:gd name="T41" fmla="*/ 2211 h 2359"/>
                <a:gd name="T42" fmla="*/ 710 w 1122"/>
                <a:gd name="T43" fmla="*/ 2041 h 2359"/>
                <a:gd name="T44" fmla="*/ 1122 w 1122"/>
                <a:gd name="T45" fmla="*/ 1540 h 2359"/>
                <a:gd name="T46" fmla="*/ 613 w 1122"/>
                <a:gd name="T47" fmla="*/ 1031 h 2359"/>
                <a:gd name="T48" fmla="*/ 510 w 1122"/>
                <a:gd name="T49" fmla="*/ 1031 h 2359"/>
                <a:gd name="T50" fmla="*/ 298 w 1122"/>
                <a:gd name="T51" fmla="*/ 819 h 2359"/>
                <a:gd name="T52" fmla="*/ 510 w 1122"/>
                <a:gd name="T53" fmla="*/ 606 h 2359"/>
                <a:gd name="T54" fmla="*/ 664 w 1122"/>
                <a:gd name="T55" fmla="*/ 606 h 2359"/>
                <a:gd name="T56" fmla="*/ 825 w 1122"/>
                <a:gd name="T57" fmla="*/ 767 h 2359"/>
                <a:gd name="T58" fmla="*/ 825 w 1122"/>
                <a:gd name="T59" fmla="*/ 870 h 2359"/>
                <a:gd name="T60" fmla="*/ 974 w 1122"/>
                <a:gd name="T61" fmla="*/ 1019 h 2359"/>
                <a:gd name="T62" fmla="*/ 974 w 1122"/>
                <a:gd name="T63" fmla="*/ 1019 h 2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2" h="2359">
                  <a:moveTo>
                    <a:pt x="974" y="1019"/>
                  </a:moveTo>
                  <a:cubicBezTo>
                    <a:pt x="1056" y="1019"/>
                    <a:pt x="1122" y="952"/>
                    <a:pt x="1122" y="870"/>
                  </a:cubicBezTo>
                  <a:lnTo>
                    <a:pt x="1122" y="767"/>
                  </a:lnTo>
                  <a:cubicBezTo>
                    <a:pt x="1122" y="530"/>
                    <a:pt x="941" y="334"/>
                    <a:pt x="710" y="311"/>
                  </a:cubicBezTo>
                  <a:lnTo>
                    <a:pt x="710" y="148"/>
                  </a:lnTo>
                  <a:cubicBezTo>
                    <a:pt x="710" y="66"/>
                    <a:pt x="643" y="0"/>
                    <a:pt x="561" y="0"/>
                  </a:cubicBezTo>
                  <a:cubicBezTo>
                    <a:pt x="479" y="0"/>
                    <a:pt x="413" y="66"/>
                    <a:pt x="413" y="148"/>
                  </a:cubicBezTo>
                  <a:lnTo>
                    <a:pt x="413" y="318"/>
                  </a:lnTo>
                  <a:cubicBezTo>
                    <a:pt x="178" y="364"/>
                    <a:pt x="0" y="571"/>
                    <a:pt x="0" y="819"/>
                  </a:cubicBezTo>
                  <a:cubicBezTo>
                    <a:pt x="0" y="1100"/>
                    <a:pt x="229" y="1328"/>
                    <a:pt x="510" y="1328"/>
                  </a:cubicBezTo>
                  <a:lnTo>
                    <a:pt x="613" y="1328"/>
                  </a:lnTo>
                  <a:cubicBezTo>
                    <a:pt x="730" y="1328"/>
                    <a:pt x="825" y="1423"/>
                    <a:pt x="825" y="1540"/>
                  </a:cubicBezTo>
                  <a:cubicBezTo>
                    <a:pt x="825" y="1657"/>
                    <a:pt x="730" y="1753"/>
                    <a:pt x="613" y="1753"/>
                  </a:cubicBezTo>
                  <a:lnTo>
                    <a:pt x="458" y="1753"/>
                  </a:lnTo>
                  <a:cubicBezTo>
                    <a:pt x="370" y="1753"/>
                    <a:pt x="297" y="1680"/>
                    <a:pt x="297" y="1592"/>
                  </a:cubicBezTo>
                  <a:cubicBezTo>
                    <a:pt x="297" y="1510"/>
                    <a:pt x="231" y="1443"/>
                    <a:pt x="149" y="1443"/>
                  </a:cubicBezTo>
                  <a:cubicBezTo>
                    <a:pt x="67" y="1443"/>
                    <a:pt x="0" y="1510"/>
                    <a:pt x="0" y="1592"/>
                  </a:cubicBezTo>
                  <a:cubicBezTo>
                    <a:pt x="0" y="1829"/>
                    <a:pt x="181" y="2025"/>
                    <a:pt x="413" y="2048"/>
                  </a:cubicBezTo>
                  <a:lnTo>
                    <a:pt x="413" y="2211"/>
                  </a:lnTo>
                  <a:cubicBezTo>
                    <a:pt x="413" y="2293"/>
                    <a:pt x="479" y="2359"/>
                    <a:pt x="561" y="2359"/>
                  </a:cubicBezTo>
                  <a:cubicBezTo>
                    <a:pt x="643" y="2359"/>
                    <a:pt x="710" y="2293"/>
                    <a:pt x="710" y="2211"/>
                  </a:cubicBezTo>
                  <a:lnTo>
                    <a:pt x="710" y="2041"/>
                  </a:lnTo>
                  <a:cubicBezTo>
                    <a:pt x="945" y="1995"/>
                    <a:pt x="1122" y="1788"/>
                    <a:pt x="1122" y="1540"/>
                  </a:cubicBezTo>
                  <a:cubicBezTo>
                    <a:pt x="1122" y="1259"/>
                    <a:pt x="894" y="1031"/>
                    <a:pt x="613" y="1031"/>
                  </a:cubicBezTo>
                  <a:lnTo>
                    <a:pt x="510" y="1031"/>
                  </a:lnTo>
                  <a:cubicBezTo>
                    <a:pt x="393" y="1031"/>
                    <a:pt x="298" y="936"/>
                    <a:pt x="298" y="819"/>
                  </a:cubicBezTo>
                  <a:cubicBezTo>
                    <a:pt x="298" y="702"/>
                    <a:pt x="393" y="606"/>
                    <a:pt x="510" y="606"/>
                  </a:cubicBezTo>
                  <a:lnTo>
                    <a:pt x="664" y="606"/>
                  </a:lnTo>
                  <a:cubicBezTo>
                    <a:pt x="753" y="606"/>
                    <a:pt x="825" y="679"/>
                    <a:pt x="825" y="767"/>
                  </a:cubicBezTo>
                  <a:lnTo>
                    <a:pt x="825" y="870"/>
                  </a:lnTo>
                  <a:cubicBezTo>
                    <a:pt x="825" y="952"/>
                    <a:pt x="892"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4" name="Freeform 360">
              <a:extLst>
                <a:ext uri="{FF2B5EF4-FFF2-40B4-BE49-F238E27FC236}">
                  <a16:creationId xmlns:a16="http://schemas.microsoft.com/office/drawing/2014/main" id="{037734AE-D7DC-664D-2F97-BDA31664B317}"/>
                </a:ext>
              </a:extLst>
            </p:cNvPr>
            <p:cNvSpPr>
              <a:spLocks noEditPoints="1"/>
            </p:cNvSpPr>
            <p:nvPr/>
          </p:nvSpPr>
          <p:spPr bwMode="auto">
            <a:xfrm>
              <a:off x="5030788" y="1665288"/>
              <a:ext cx="44450" cy="92075"/>
            </a:xfrm>
            <a:custGeom>
              <a:avLst/>
              <a:gdLst>
                <a:gd name="T0" fmla="*/ 974 w 1122"/>
                <a:gd name="T1" fmla="*/ 1019 h 2360"/>
                <a:gd name="T2" fmla="*/ 1122 w 1122"/>
                <a:gd name="T3" fmla="*/ 871 h 2360"/>
                <a:gd name="T4" fmla="*/ 1122 w 1122"/>
                <a:gd name="T5" fmla="*/ 768 h 2360"/>
                <a:gd name="T6" fmla="*/ 710 w 1122"/>
                <a:gd name="T7" fmla="*/ 312 h 2360"/>
                <a:gd name="T8" fmla="*/ 710 w 1122"/>
                <a:gd name="T9" fmla="*/ 149 h 2360"/>
                <a:gd name="T10" fmla="*/ 561 w 1122"/>
                <a:gd name="T11" fmla="*/ 0 h 2360"/>
                <a:gd name="T12" fmla="*/ 412 w 1122"/>
                <a:gd name="T13" fmla="*/ 149 h 2360"/>
                <a:gd name="T14" fmla="*/ 412 w 1122"/>
                <a:gd name="T15" fmla="*/ 319 h 2360"/>
                <a:gd name="T16" fmla="*/ 0 w 1122"/>
                <a:gd name="T17" fmla="*/ 819 h 2360"/>
                <a:gd name="T18" fmla="*/ 510 w 1122"/>
                <a:gd name="T19" fmla="*/ 1329 h 2360"/>
                <a:gd name="T20" fmla="*/ 613 w 1122"/>
                <a:gd name="T21" fmla="*/ 1329 h 2360"/>
                <a:gd name="T22" fmla="*/ 825 w 1122"/>
                <a:gd name="T23" fmla="*/ 1541 h 2360"/>
                <a:gd name="T24" fmla="*/ 613 w 1122"/>
                <a:gd name="T25" fmla="*/ 1753 h 2360"/>
                <a:gd name="T26" fmla="*/ 458 w 1122"/>
                <a:gd name="T27" fmla="*/ 1753 h 2360"/>
                <a:gd name="T28" fmla="*/ 297 w 1122"/>
                <a:gd name="T29" fmla="*/ 1592 h 2360"/>
                <a:gd name="T30" fmla="*/ 149 w 1122"/>
                <a:gd name="T31" fmla="*/ 1444 h 2360"/>
                <a:gd name="T32" fmla="*/ 0 w 1122"/>
                <a:gd name="T33" fmla="*/ 1592 h 2360"/>
                <a:gd name="T34" fmla="*/ 412 w 1122"/>
                <a:gd name="T35" fmla="*/ 2048 h 2360"/>
                <a:gd name="T36" fmla="*/ 412 w 1122"/>
                <a:gd name="T37" fmla="*/ 2211 h 2360"/>
                <a:gd name="T38" fmla="*/ 561 w 1122"/>
                <a:gd name="T39" fmla="*/ 2360 h 2360"/>
                <a:gd name="T40" fmla="*/ 710 w 1122"/>
                <a:gd name="T41" fmla="*/ 2211 h 2360"/>
                <a:gd name="T42" fmla="*/ 710 w 1122"/>
                <a:gd name="T43" fmla="*/ 2041 h 2360"/>
                <a:gd name="T44" fmla="*/ 1122 w 1122"/>
                <a:gd name="T45" fmla="*/ 1541 h 2360"/>
                <a:gd name="T46" fmla="*/ 613 w 1122"/>
                <a:gd name="T47" fmla="*/ 1031 h 2360"/>
                <a:gd name="T48" fmla="*/ 510 w 1122"/>
                <a:gd name="T49" fmla="*/ 1031 h 2360"/>
                <a:gd name="T50" fmla="*/ 297 w 1122"/>
                <a:gd name="T51" fmla="*/ 819 h 2360"/>
                <a:gd name="T52" fmla="*/ 510 w 1122"/>
                <a:gd name="T53" fmla="*/ 607 h 2360"/>
                <a:gd name="T54" fmla="*/ 664 w 1122"/>
                <a:gd name="T55" fmla="*/ 607 h 2360"/>
                <a:gd name="T56" fmla="*/ 825 w 1122"/>
                <a:gd name="T57" fmla="*/ 768 h 2360"/>
                <a:gd name="T58" fmla="*/ 825 w 1122"/>
                <a:gd name="T59" fmla="*/ 871 h 2360"/>
                <a:gd name="T60" fmla="*/ 974 w 1122"/>
                <a:gd name="T61" fmla="*/ 1019 h 2360"/>
                <a:gd name="T62" fmla="*/ 974 w 1122"/>
                <a:gd name="T63" fmla="*/ 1019 h 2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2" h="2360">
                  <a:moveTo>
                    <a:pt x="974" y="1019"/>
                  </a:moveTo>
                  <a:cubicBezTo>
                    <a:pt x="1056" y="1019"/>
                    <a:pt x="1122" y="953"/>
                    <a:pt x="1122" y="871"/>
                  </a:cubicBezTo>
                  <a:lnTo>
                    <a:pt x="1122" y="768"/>
                  </a:lnTo>
                  <a:cubicBezTo>
                    <a:pt x="1122" y="530"/>
                    <a:pt x="941" y="335"/>
                    <a:pt x="710" y="312"/>
                  </a:cubicBezTo>
                  <a:lnTo>
                    <a:pt x="710" y="149"/>
                  </a:lnTo>
                  <a:cubicBezTo>
                    <a:pt x="710" y="67"/>
                    <a:pt x="643" y="0"/>
                    <a:pt x="561" y="0"/>
                  </a:cubicBezTo>
                  <a:cubicBezTo>
                    <a:pt x="479" y="0"/>
                    <a:pt x="412" y="67"/>
                    <a:pt x="412" y="149"/>
                  </a:cubicBezTo>
                  <a:lnTo>
                    <a:pt x="412" y="319"/>
                  </a:lnTo>
                  <a:cubicBezTo>
                    <a:pt x="178" y="364"/>
                    <a:pt x="0" y="571"/>
                    <a:pt x="0" y="819"/>
                  </a:cubicBezTo>
                  <a:cubicBezTo>
                    <a:pt x="0" y="1100"/>
                    <a:pt x="229" y="1329"/>
                    <a:pt x="510" y="1329"/>
                  </a:cubicBezTo>
                  <a:lnTo>
                    <a:pt x="613" y="1329"/>
                  </a:lnTo>
                  <a:cubicBezTo>
                    <a:pt x="730" y="1329"/>
                    <a:pt x="825" y="1424"/>
                    <a:pt x="825" y="1541"/>
                  </a:cubicBezTo>
                  <a:cubicBezTo>
                    <a:pt x="825" y="1658"/>
                    <a:pt x="730" y="1753"/>
                    <a:pt x="613" y="1753"/>
                  </a:cubicBezTo>
                  <a:lnTo>
                    <a:pt x="458" y="1753"/>
                  </a:lnTo>
                  <a:cubicBezTo>
                    <a:pt x="369" y="1753"/>
                    <a:pt x="297" y="1681"/>
                    <a:pt x="297" y="1592"/>
                  </a:cubicBezTo>
                  <a:cubicBezTo>
                    <a:pt x="297" y="1510"/>
                    <a:pt x="231" y="1444"/>
                    <a:pt x="149" y="1444"/>
                  </a:cubicBezTo>
                  <a:cubicBezTo>
                    <a:pt x="66" y="1444"/>
                    <a:pt x="0" y="1510"/>
                    <a:pt x="0" y="1592"/>
                  </a:cubicBezTo>
                  <a:cubicBezTo>
                    <a:pt x="0" y="1830"/>
                    <a:pt x="181" y="2025"/>
                    <a:pt x="412" y="2048"/>
                  </a:cubicBezTo>
                  <a:lnTo>
                    <a:pt x="412" y="2211"/>
                  </a:lnTo>
                  <a:cubicBezTo>
                    <a:pt x="412" y="2293"/>
                    <a:pt x="479" y="2360"/>
                    <a:pt x="561" y="2360"/>
                  </a:cubicBezTo>
                  <a:cubicBezTo>
                    <a:pt x="643" y="2360"/>
                    <a:pt x="710" y="2293"/>
                    <a:pt x="710" y="2211"/>
                  </a:cubicBezTo>
                  <a:lnTo>
                    <a:pt x="710" y="2041"/>
                  </a:lnTo>
                  <a:cubicBezTo>
                    <a:pt x="945" y="1996"/>
                    <a:pt x="1122" y="1789"/>
                    <a:pt x="1122" y="1541"/>
                  </a:cubicBezTo>
                  <a:cubicBezTo>
                    <a:pt x="1122" y="1260"/>
                    <a:pt x="894" y="1031"/>
                    <a:pt x="613" y="1031"/>
                  </a:cubicBezTo>
                  <a:lnTo>
                    <a:pt x="510" y="1031"/>
                  </a:lnTo>
                  <a:cubicBezTo>
                    <a:pt x="393" y="1031"/>
                    <a:pt x="297" y="936"/>
                    <a:pt x="297" y="819"/>
                  </a:cubicBezTo>
                  <a:cubicBezTo>
                    <a:pt x="297" y="702"/>
                    <a:pt x="393" y="607"/>
                    <a:pt x="510" y="607"/>
                  </a:cubicBezTo>
                  <a:lnTo>
                    <a:pt x="664" y="607"/>
                  </a:lnTo>
                  <a:cubicBezTo>
                    <a:pt x="753" y="607"/>
                    <a:pt x="825" y="679"/>
                    <a:pt x="825" y="768"/>
                  </a:cubicBezTo>
                  <a:lnTo>
                    <a:pt x="825" y="871"/>
                  </a:lnTo>
                  <a:cubicBezTo>
                    <a:pt x="825" y="953"/>
                    <a:pt x="891"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5" name="Freeform 361">
              <a:extLst>
                <a:ext uri="{FF2B5EF4-FFF2-40B4-BE49-F238E27FC236}">
                  <a16:creationId xmlns:a16="http://schemas.microsoft.com/office/drawing/2014/main" id="{23B98CF6-2522-080C-F6E4-1D20EA7E6C9A}"/>
                </a:ext>
              </a:extLst>
            </p:cNvPr>
            <p:cNvSpPr>
              <a:spLocks noEditPoints="1"/>
            </p:cNvSpPr>
            <p:nvPr/>
          </p:nvSpPr>
          <p:spPr bwMode="auto">
            <a:xfrm>
              <a:off x="5073650" y="1962150"/>
              <a:ext cx="44450" cy="92075"/>
            </a:xfrm>
            <a:custGeom>
              <a:avLst/>
              <a:gdLst>
                <a:gd name="T0" fmla="*/ 974 w 1123"/>
                <a:gd name="T1" fmla="*/ 1019 h 2360"/>
                <a:gd name="T2" fmla="*/ 1123 w 1123"/>
                <a:gd name="T3" fmla="*/ 870 h 2360"/>
                <a:gd name="T4" fmla="*/ 1123 w 1123"/>
                <a:gd name="T5" fmla="*/ 767 h 2360"/>
                <a:gd name="T6" fmla="*/ 710 w 1123"/>
                <a:gd name="T7" fmla="*/ 311 h 2360"/>
                <a:gd name="T8" fmla="*/ 710 w 1123"/>
                <a:gd name="T9" fmla="*/ 149 h 2360"/>
                <a:gd name="T10" fmla="*/ 562 w 1123"/>
                <a:gd name="T11" fmla="*/ 0 h 2360"/>
                <a:gd name="T12" fmla="*/ 413 w 1123"/>
                <a:gd name="T13" fmla="*/ 149 h 2360"/>
                <a:gd name="T14" fmla="*/ 413 w 1123"/>
                <a:gd name="T15" fmla="*/ 319 h 2360"/>
                <a:gd name="T16" fmla="*/ 1 w 1123"/>
                <a:gd name="T17" fmla="*/ 819 h 2360"/>
                <a:gd name="T18" fmla="*/ 510 w 1123"/>
                <a:gd name="T19" fmla="*/ 1329 h 2360"/>
                <a:gd name="T20" fmla="*/ 613 w 1123"/>
                <a:gd name="T21" fmla="*/ 1329 h 2360"/>
                <a:gd name="T22" fmla="*/ 825 w 1123"/>
                <a:gd name="T23" fmla="*/ 1541 h 2360"/>
                <a:gd name="T24" fmla="*/ 613 w 1123"/>
                <a:gd name="T25" fmla="*/ 1753 h 2360"/>
                <a:gd name="T26" fmla="*/ 459 w 1123"/>
                <a:gd name="T27" fmla="*/ 1753 h 2360"/>
                <a:gd name="T28" fmla="*/ 298 w 1123"/>
                <a:gd name="T29" fmla="*/ 1592 h 2360"/>
                <a:gd name="T30" fmla="*/ 149 w 1123"/>
                <a:gd name="T31" fmla="*/ 1444 h 2360"/>
                <a:gd name="T32" fmla="*/ 0 w 1123"/>
                <a:gd name="T33" fmla="*/ 1592 h 2360"/>
                <a:gd name="T34" fmla="*/ 413 w 1123"/>
                <a:gd name="T35" fmla="*/ 2048 h 2360"/>
                <a:gd name="T36" fmla="*/ 413 w 1123"/>
                <a:gd name="T37" fmla="*/ 2211 h 2360"/>
                <a:gd name="T38" fmla="*/ 562 w 1123"/>
                <a:gd name="T39" fmla="*/ 2360 h 2360"/>
                <a:gd name="T40" fmla="*/ 710 w 1123"/>
                <a:gd name="T41" fmla="*/ 2211 h 2360"/>
                <a:gd name="T42" fmla="*/ 710 w 1123"/>
                <a:gd name="T43" fmla="*/ 2041 h 2360"/>
                <a:gd name="T44" fmla="*/ 1123 w 1123"/>
                <a:gd name="T45" fmla="*/ 1541 h 2360"/>
                <a:gd name="T46" fmla="*/ 613 w 1123"/>
                <a:gd name="T47" fmla="*/ 1031 h 2360"/>
                <a:gd name="T48" fmla="*/ 510 w 1123"/>
                <a:gd name="T49" fmla="*/ 1031 h 2360"/>
                <a:gd name="T50" fmla="*/ 298 w 1123"/>
                <a:gd name="T51" fmla="*/ 819 h 2360"/>
                <a:gd name="T52" fmla="*/ 510 w 1123"/>
                <a:gd name="T53" fmla="*/ 607 h 2360"/>
                <a:gd name="T54" fmla="*/ 665 w 1123"/>
                <a:gd name="T55" fmla="*/ 607 h 2360"/>
                <a:gd name="T56" fmla="*/ 825 w 1123"/>
                <a:gd name="T57" fmla="*/ 767 h 2360"/>
                <a:gd name="T58" fmla="*/ 825 w 1123"/>
                <a:gd name="T59" fmla="*/ 870 h 2360"/>
                <a:gd name="T60" fmla="*/ 974 w 1123"/>
                <a:gd name="T61" fmla="*/ 1019 h 2360"/>
                <a:gd name="T62" fmla="*/ 974 w 1123"/>
                <a:gd name="T63" fmla="*/ 1019 h 2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23" h="2360">
                  <a:moveTo>
                    <a:pt x="974" y="1019"/>
                  </a:moveTo>
                  <a:cubicBezTo>
                    <a:pt x="1056" y="1019"/>
                    <a:pt x="1123" y="952"/>
                    <a:pt x="1123" y="870"/>
                  </a:cubicBezTo>
                  <a:lnTo>
                    <a:pt x="1123" y="767"/>
                  </a:lnTo>
                  <a:cubicBezTo>
                    <a:pt x="1123" y="530"/>
                    <a:pt x="942" y="334"/>
                    <a:pt x="710" y="311"/>
                  </a:cubicBezTo>
                  <a:lnTo>
                    <a:pt x="710" y="149"/>
                  </a:lnTo>
                  <a:cubicBezTo>
                    <a:pt x="710" y="66"/>
                    <a:pt x="644" y="0"/>
                    <a:pt x="562" y="0"/>
                  </a:cubicBezTo>
                  <a:cubicBezTo>
                    <a:pt x="480" y="0"/>
                    <a:pt x="413" y="66"/>
                    <a:pt x="413" y="149"/>
                  </a:cubicBezTo>
                  <a:lnTo>
                    <a:pt x="413" y="319"/>
                  </a:lnTo>
                  <a:cubicBezTo>
                    <a:pt x="178" y="364"/>
                    <a:pt x="1" y="571"/>
                    <a:pt x="1" y="819"/>
                  </a:cubicBezTo>
                  <a:cubicBezTo>
                    <a:pt x="1" y="1100"/>
                    <a:pt x="229" y="1329"/>
                    <a:pt x="510" y="1329"/>
                  </a:cubicBezTo>
                  <a:lnTo>
                    <a:pt x="613" y="1329"/>
                  </a:lnTo>
                  <a:cubicBezTo>
                    <a:pt x="730" y="1329"/>
                    <a:pt x="825" y="1424"/>
                    <a:pt x="825" y="1541"/>
                  </a:cubicBezTo>
                  <a:cubicBezTo>
                    <a:pt x="825" y="1658"/>
                    <a:pt x="730" y="1753"/>
                    <a:pt x="613" y="1753"/>
                  </a:cubicBezTo>
                  <a:lnTo>
                    <a:pt x="459" y="1753"/>
                  </a:lnTo>
                  <a:cubicBezTo>
                    <a:pt x="370" y="1753"/>
                    <a:pt x="298" y="1681"/>
                    <a:pt x="298" y="1592"/>
                  </a:cubicBezTo>
                  <a:cubicBezTo>
                    <a:pt x="298" y="1510"/>
                    <a:pt x="231" y="1444"/>
                    <a:pt x="149" y="1444"/>
                  </a:cubicBezTo>
                  <a:cubicBezTo>
                    <a:pt x="67" y="1444"/>
                    <a:pt x="0" y="1510"/>
                    <a:pt x="0" y="1592"/>
                  </a:cubicBezTo>
                  <a:cubicBezTo>
                    <a:pt x="0" y="1829"/>
                    <a:pt x="182" y="2025"/>
                    <a:pt x="413" y="2048"/>
                  </a:cubicBezTo>
                  <a:lnTo>
                    <a:pt x="413" y="2211"/>
                  </a:lnTo>
                  <a:cubicBezTo>
                    <a:pt x="413" y="2293"/>
                    <a:pt x="479" y="2360"/>
                    <a:pt x="562" y="2360"/>
                  </a:cubicBezTo>
                  <a:cubicBezTo>
                    <a:pt x="644" y="2360"/>
                    <a:pt x="710" y="2293"/>
                    <a:pt x="710" y="2211"/>
                  </a:cubicBezTo>
                  <a:lnTo>
                    <a:pt x="710" y="2041"/>
                  </a:lnTo>
                  <a:cubicBezTo>
                    <a:pt x="945" y="1995"/>
                    <a:pt x="1123" y="1788"/>
                    <a:pt x="1123" y="1541"/>
                  </a:cubicBezTo>
                  <a:cubicBezTo>
                    <a:pt x="1123" y="1260"/>
                    <a:pt x="894" y="1031"/>
                    <a:pt x="613" y="1031"/>
                  </a:cubicBezTo>
                  <a:lnTo>
                    <a:pt x="510" y="1031"/>
                  </a:lnTo>
                  <a:cubicBezTo>
                    <a:pt x="393" y="1031"/>
                    <a:pt x="298" y="936"/>
                    <a:pt x="298" y="819"/>
                  </a:cubicBezTo>
                  <a:cubicBezTo>
                    <a:pt x="298" y="702"/>
                    <a:pt x="393" y="607"/>
                    <a:pt x="510" y="607"/>
                  </a:cubicBezTo>
                  <a:lnTo>
                    <a:pt x="665" y="607"/>
                  </a:lnTo>
                  <a:cubicBezTo>
                    <a:pt x="753" y="607"/>
                    <a:pt x="825" y="679"/>
                    <a:pt x="825" y="767"/>
                  </a:cubicBezTo>
                  <a:lnTo>
                    <a:pt x="825" y="870"/>
                  </a:lnTo>
                  <a:cubicBezTo>
                    <a:pt x="825" y="953"/>
                    <a:pt x="892" y="1019"/>
                    <a:pt x="974" y="1019"/>
                  </a:cubicBezTo>
                  <a:close/>
                  <a:moveTo>
                    <a:pt x="974" y="101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6" name="Freeform 362">
              <a:extLst>
                <a:ext uri="{FF2B5EF4-FFF2-40B4-BE49-F238E27FC236}">
                  <a16:creationId xmlns:a16="http://schemas.microsoft.com/office/drawing/2014/main" id="{80CFA17D-F94F-FCA5-78D2-FAC787F13E72}"/>
                </a:ext>
              </a:extLst>
            </p:cNvPr>
            <p:cNvSpPr>
              <a:spLocks noEditPoints="1"/>
            </p:cNvSpPr>
            <p:nvPr/>
          </p:nvSpPr>
          <p:spPr bwMode="auto">
            <a:xfrm>
              <a:off x="4814888" y="1658938"/>
              <a:ext cx="258763" cy="277812"/>
            </a:xfrm>
            <a:custGeom>
              <a:avLst/>
              <a:gdLst>
                <a:gd name="T0" fmla="*/ 6228 w 6663"/>
                <a:gd name="T1" fmla="*/ 5929 h 7142"/>
                <a:gd name="T2" fmla="*/ 5393 w 6663"/>
                <a:gd name="T3" fmla="*/ 5411 h 7142"/>
                <a:gd name="T4" fmla="*/ 5393 w 6663"/>
                <a:gd name="T5" fmla="*/ 3897 h 7142"/>
                <a:gd name="T6" fmla="*/ 5235 w 6663"/>
                <a:gd name="T7" fmla="*/ 3738 h 7142"/>
                <a:gd name="T8" fmla="*/ 5076 w 6663"/>
                <a:gd name="T9" fmla="*/ 3897 h 7142"/>
                <a:gd name="T10" fmla="*/ 5076 w 6663"/>
                <a:gd name="T11" fmla="*/ 5883 h 7142"/>
                <a:gd name="T12" fmla="*/ 1586 w 6663"/>
                <a:gd name="T13" fmla="*/ 5883 h 7142"/>
                <a:gd name="T14" fmla="*/ 1586 w 6663"/>
                <a:gd name="T15" fmla="*/ 2859 h 7142"/>
                <a:gd name="T16" fmla="*/ 5076 w 6663"/>
                <a:gd name="T17" fmla="*/ 2859 h 7142"/>
                <a:gd name="T18" fmla="*/ 5076 w 6663"/>
                <a:gd name="T19" fmla="*/ 3176 h 7142"/>
                <a:gd name="T20" fmla="*/ 5235 w 6663"/>
                <a:gd name="T21" fmla="*/ 3335 h 7142"/>
                <a:gd name="T22" fmla="*/ 5393 w 6663"/>
                <a:gd name="T23" fmla="*/ 3176 h 7142"/>
                <a:gd name="T24" fmla="*/ 5393 w 6663"/>
                <a:gd name="T25" fmla="*/ 2700 h 7142"/>
                <a:gd name="T26" fmla="*/ 3385 w 6663"/>
                <a:gd name="T27" fmla="*/ 13 h 7142"/>
                <a:gd name="T28" fmla="*/ 3277 w 6663"/>
                <a:gd name="T29" fmla="*/ 13 h 7142"/>
                <a:gd name="T30" fmla="*/ 1269 w 6663"/>
                <a:gd name="T31" fmla="*/ 2700 h 7142"/>
                <a:gd name="T32" fmla="*/ 1269 w 6663"/>
                <a:gd name="T33" fmla="*/ 5411 h 7142"/>
                <a:gd name="T34" fmla="*/ 434 w 6663"/>
                <a:gd name="T35" fmla="*/ 5929 h 7142"/>
                <a:gd name="T36" fmla="*/ 0 w 6663"/>
                <a:gd name="T37" fmla="*/ 6984 h 7142"/>
                <a:gd name="T38" fmla="*/ 158 w 6663"/>
                <a:gd name="T39" fmla="*/ 7142 h 7142"/>
                <a:gd name="T40" fmla="*/ 6504 w 6663"/>
                <a:gd name="T41" fmla="*/ 7142 h 7142"/>
                <a:gd name="T42" fmla="*/ 6663 w 6663"/>
                <a:gd name="T43" fmla="*/ 6984 h 7142"/>
                <a:gd name="T44" fmla="*/ 6228 w 6663"/>
                <a:gd name="T45" fmla="*/ 5929 h 7142"/>
                <a:gd name="T46" fmla="*/ 3331 w 6663"/>
                <a:gd name="T47" fmla="*/ 332 h 7142"/>
                <a:gd name="T48" fmla="*/ 5066 w 6663"/>
                <a:gd name="T49" fmla="*/ 2542 h 7142"/>
                <a:gd name="T50" fmla="*/ 1596 w 6663"/>
                <a:gd name="T51" fmla="*/ 2542 h 7142"/>
                <a:gd name="T52" fmla="*/ 3331 w 6663"/>
                <a:gd name="T53" fmla="*/ 332 h 7142"/>
                <a:gd name="T54" fmla="*/ 1269 w 6663"/>
                <a:gd name="T55" fmla="*/ 6825 h 7142"/>
                <a:gd name="T56" fmla="*/ 332 w 6663"/>
                <a:gd name="T57" fmla="*/ 6825 h 7142"/>
                <a:gd name="T58" fmla="*/ 675 w 6663"/>
                <a:gd name="T59" fmla="*/ 6135 h 7142"/>
                <a:gd name="T60" fmla="*/ 1269 w 6663"/>
                <a:gd name="T61" fmla="*/ 5734 h 7142"/>
                <a:gd name="T62" fmla="*/ 1269 w 6663"/>
                <a:gd name="T63" fmla="*/ 6825 h 7142"/>
                <a:gd name="T64" fmla="*/ 5076 w 6663"/>
                <a:gd name="T65" fmla="*/ 6825 h 7142"/>
                <a:gd name="T66" fmla="*/ 1586 w 6663"/>
                <a:gd name="T67" fmla="*/ 6825 h 7142"/>
                <a:gd name="T68" fmla="*/ 1586 w 6663"/>
                <a:gd name="T69" fmla="*/ 6181 h 7142"/>
                <a:gd name="T70" fmla="*/ 5076 w 6663"/>
                <a:gd name="T71" fmla="*/ 6181 h 7142"/>
                <a:gd name="T72" fmla="*/ 5076 w 6663"/>
                <a:gd name="T73" fmla="*/ 6825 h 7142"/>
                <a:gd name="T74" fmla="*/ 5393 w 6663"/>
                <a:gd name="T75" fmla="*/ 6825 h 7142"/>
                <a:gd name="T76" fmla="*/ 5393 w 6663"/>
                <a:gd name="T77" fmla="*/ 5734 h 7142"/>
                <a:gd name="T78" fmla="*/ 5987 w 6663"/>
                <a:gd name="T79" fmla="*/ 6135 h 7142"/>
                <a:gd name="T80" fmla="*/ 6330 w 6663"/>
                <a:gd name="T81" fmla="*/ 6825 h 7142"/>
                <a:gd name="T82" fmla="*/ 5393 w 6663"/>
                <a:gd name="T83" fmla="*/ 6825 h 7142"/>
                <a:gd name="T84" fmla="*/ 5393 w 6663"/>
                <a:gd name="T85" fmla="*/ 6825 h 7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63" h="7142">
                  <a:moveTo>
                    <a:pt x="6228" y="5929"/>
                  </a:moveTo>
                  <a:cubicBezTo>
                    <a:pt x="5983" y="5643"/>
                    <a:pt x="5686" y="5460"/>
                    <a:pt x="5393" y="5411"/>
                  </a:cubicBezTo>
                  <a:lnTo>
                    <a:pt x="5393" y="3897"/>
                  </a:lnTo>
                  <a:cubicBezTo>
                    <a:pt x="5393" y="3809"/>
                    <a:pt x="5322" y="3738"/>
                    <a:pt x="5235" y="3738"/>
                  </a:cubicBezTo>
                  <a:cubicBezTo>
                    <a:pt x="5147" y="3738"/>
                    <a:pt x="5076" y="3809"/>
                    <a:pt x="5076" y="3897"/>
                  </a:cubicBezTo>
                  <a:lnTo>
                    <a:pt x="5076" y="5883"/>
                  </a:lnTo>
                  <a:lnTo>
                    <a:pt x="1586" y="5883"/>
                  </a:lnTo>
                  <a:lnTo>
                    <a:pt x="1586" y="2859"/>
                  </a:lnTo>
                  <a:lnTo>
                    <a:pt x="5076" y="2859"/>
                  </a:lnTo>
                  <a:lnTo>
                    <a:pt x="5076" y="3176"/>
                  </a:lnTo>
                  <a:cubicBezTo>
                    <a:pt x="5076" y="3264"/>
                    <a:pt x="5147" y="3335"/>
                    <a:pt x="5235" y="3335"/>
                  </a:cubicBezTo>
                  <a:cubicBezTo>
                    <a:pt x="5322" y="3335"/>
                    <a:pt x="5393" y="3264"/>
                    <a:pt x="5393" y="3176"/>
                  </a:cubicBezTo>
                  <a:lnTo>
                    <a:pt x="5393" y="2700"/>
                  </a:lnTo>
                  <a:cubicBezTo>
                    <a:pt x="5393" y="2621"/>
                    <a:pt x="5371" y="735"/>
                    <a:pt x="3385" y="13"/>
                  </a:cubicBezTo>
                  <a:cubicBezTo>
                    <a:pt x="3350" y="0"/>
                    <a:pt x="3312" y="0"/>
                    <a:pt x="3277" y="13"/>
                  </a:cubicBezTo>
                  <a:cubicBezTo>
                    <a:pt x="1292" y="735"/>
                    <a:pt x="1269" y="2621"/>
                    <a:pt x="1269" y="2700"/>
                  </a:cubicBezTo>
                  <a:lnTo>
                    <a:pt x="1269" y="5411"/>
                  </a:lnTo>
                  <a:cubicBezTo>
                    <a:pt x="976" y="5460"/>
                    <a:pt x="679" y="5643"/>
                    <a:pt x="434" y="5929"/>
                  </a:cubicBezTo>
                  <a:cubicBezTo>
                    <a:pt x="162" y="6246"/>
                    <a:pt x="0" y="6641"/>
                    <a:pt x="0" y="6984"/>
                  </a:cubicBezTo>
                  <a:cubicBezTo>
                    <a:pt x="0" y="7071"/>
                    <a:pt x="71" y="7142"/>
                    <a:pt x="158" y="7142"/>
                  </a:cubicBezTo>
                  <a:lnTo>
                    <a:pt x="6504" y="7142"/>
                  </a:lnTo>
                  <a:cubicBezTo>
                    <a:pt x="6592" y="7142"/>
                    <a:pt x="6663" y="7071"/>
                    <a:pt x="6663" y="6984"/>
                  </a:cubicBezTo>
                  <a:cubicBezTo>
                    <a:pt x="6663" y="6641"/>
                    <a:pt x="6500" y="6246"/>
                    <a:pt x="6228" y="5929"/>
                  </a:cubicBezTo>
                  <a:close/>
                  <a:moveTo>
                    <a:pt x="3331" y="332"/>
                  </a:moveTo>
                  <a:cubicBezTo>
                    <a:pt x="4763" y="880"/>
                    <a:pt x="5020" y="2103"/>
                    <a:pt x="5066" y="2542"/>
                  </a:cubicBezTo>
                  <a:lnTo>
                    <a:pt x="1596" y="2542"/>
                  </a:lnTo>
                  <a:cubicBezTo>
                    <a:pt x="1642" y="2103"/>
                    <a:pt x="1899" y="880"/>
                    <a:pt x="3331" y="332"/>
                  </a:cubicBezTo>
                  <a:close/>
                  <a:moveTo>
                    <a:pt x="1269" y="6825"/>
                  </a:moveTo>
                  <a:lnTo>
                    <a:pt x="332" y="6825"/>
                  </a:lnTo>
                  <a:cubicBezTo>
                    <a:pt x="373" y="6596"/>
                    <a:pt x="497" y="6344"/>
                    <a:pt x="675" y="6135"/>
                  </a:cubicBezTo>
                  <a:cubicBezTo>
                    <a:pt x="856" y="5924"/>
                    <a:pt x="1066" y="5784"/>
                    <a:pt x="1269" y="5734"/>
                  </a:cubicBezTo>
                  <a:lnTo>
                    <a:pt x="1269" y="6825"/>
                  </a:lnTo>
                  <a:close/>
                  <a:moveTo>
                    <a:pt x="5076" y="6825"/>
                  </a:moveTo>
                  <a:lnTo>
                    <a:pt x="1586" y="6825"/>
                  </a:lnTo>
                  <a:lnTo>
                    <a:pt x="1586" y="6181"/>
                  </a:lnTo>
                  <a:lnTo>
                    <a:pt x="5076" y="6181"/>
                  </a:lnTo>
                  <a:lnTo>
                    <a:pt x="5076" y="6825"/>
                  </a:lnTo>
                  <a:close/>
                  <a:moveTo>
                    <a:pt x="5393" y="6825"/>
                  </a:moveTo>
                  <a:lnTo>
                    <a:pt x="5393" y="5734"/>
                  </a:lnTo>
                  <a:cubicBezTo>
                    <a:pt x="5596" y="5784"/>
                    <a:pt x="5806" y="5924"/>
                    <a:pt x="5987" y="6135"/>
                  </a:cubicBezTo>
                  <a:cubicBezTo>
                    <a:pt x="6165" y="6344"/>
                    <a:pt x="6289" y="6596"/>
                    <a:pt x="6330" y="6825"/>
                  </a:cubicBezTo>
                  <a:lnTo>
                    <a:pt x="5393" y="6825"/>
                  </a:lnTo>
                  <a:close/>
                  <a:moveTo>
                    <a:pt x="5393" y="682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7" name="Freeform 363">
              <a:extLst>
                <a:ext uri="{FF2B5EF4-FFF2-40B4-BE49-F238E27FC236}">
                  <a16:creationId xmlns:a16="http://schemas.microsoft.com/office/drawing/2014/main" id="{2D3485E1-3EC5-6EAE-CA6F-E9989BED0378}"/>
                </a:ext>
              </a:extLst>
            </p:cNvPr>
            <p:cNvSpPr>
              <a:spLocks noEditPoints="1"/>
            </p:cNvSpPr>
            <p:nvPr/>
          </p:nvSpPr>
          <p:spPr bwMode="auto">
            <a:xfrm>
              <a:off x="4938713"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8" name="Freeform 364">
              <a:extLst>
                <a:ext uri="{FF2B5EF4-FFF2-40B4-BE49-F238E27FC236}">
                  <a16:creationId xmlns:a16="http://schemas.microsoft.com/office/drawing/2014/main" id="{B0C158FA-362F-714B-29FD-38E7E1125B58}"/>
                </a:ext>
              </a:extLst>
            </p:cNvPr>
            <p:cNvSpPr>
              <a:spLocks noEditPoints="1"/>
            </p:cNvSpPr>
            <p:nvPr/>
          </p:nvSpPr>
          <p:spPr bwMode="auto">
            <a:xfrm>
              <a:off x="4987925"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9" name="Freeform 365">
              <a:extLst>
                <a:ext uri="{FF2B5EF4-FFF2-40B4-BE49-F238E27FC236}">
                  <a16:creationId xmlns:a16="http://schemas.microsoft.com/office/drawing/2014/main" id="{1181CE7E-5F42-0B22-9511-2AC9DCD9922E}"/>
                </a:ext>
              </a:extLst>
            </p:cNvPr>
            <p:cNvSpPr>
              <a:spLocks noEditPoints="1"/>
            </p:cNvSpPr>
            <p:nvPr/>
          </p:nvSpPr>
          <p:spPr bwMode="auto">
            <a:xfrm>
              <a:off x="4962525" y="1906588"/>
              <a:ext cx="12700" cy="11112"/>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7" y="298"/>
                    <a:pt x="0" y="231"/>
                    <a:pt x="0" y="149"/>
                  </a:cubicBezTo>
                  <a:cubicBezTo>
                    <a:pt x="0" y="67"/>
                    <a:pt x="67"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0" name="Freeform 366">
              <a:extLst>
                <a:ext uri="{FF2B5EF4-FFF2-40B4-BE49-F238E27FC236}">
                  <a16:creationId xmlns:a16="http://schemas.microsoft.com/office/drawing/2014/main" id="{775FFCD8-BF0B-5229-4A8D-9D8A9B3D3C0B}"/>
                </a:ext>
              </a:extLst>
            </p:cNvPr>
            <p:cNvSpPr>
              <a:spLocks noEditPoints="1"/>
            </p:cNvSpPr>
            <p:nvPr/>
          </p:nvSpPr>
          <p:spPr bwMode="auto">
            <a:xfrm>
              <a:off x="4889500" y="1906588"/>
              <a:ext cx="11113" cy="11112"/>
            </a:xfrm>
            <a:custGeom>
              <a:avLst/>
              <a:gdLst>
                <a:gd name="T0" fmla="*/ 298 w 298"/>
                <a:gd name="T1" fmla="*/ 149 h 298"/>
                <a:gd name="T2" fmla="*/ 149 w 298"/>
                <a:gd name="T3" fmla="*/ 298 h 298"/>
                <a:gd name="T4" fmla="*/ 0 w 298"/>
                <a:gd name="T5" fmla="*/ 149 h 298"/>
                <a:gd name="T6" fmla="*/ 149 w 298"/>
                <a:gd name="T7" fmla="*/ 0 h 298"/>
                <a:gd name="T8" fmla="*/ 298 w 298"/>
                <a:gd name="T9" fmla="*/ 149 h 298"/>
                <a:gd name="T10" fmla="*/ 298 w 298"/>
                <a:gd name="T11" fmla="*/ 149 h 298"/>
              </a:gdLst>
              <a:ahLst/>
              <a:cxnLst>
                <a:cxn ang="0">
                  <a:pos x="T0" y="T1"/>
                </a:cxn>
                <a:cxn ang="0">
                  <a:pos x="T2" y="T3"/>
                </a:cxn>
                <a:cxn ang="0">
                  <a:pos x="T4" y="T5"/>
                </a:cxn>
                <a:cxn ang="0">
                  <a:pos x="T6" y="T7"/>
                </a:cxn>
                <a:cxn ang="0">
                  <a:pos x="T8" y="T9"/>
                </a:cxn>
                <a:cxn ang="0">
                  <a:pos x="T10" y="T11"/>
                </a:cxn>
              </a:cxnLst>
              <a:rect l="0" t="0" r="r" b="b"/>
              <a:pathLst>
                <a:path w="298" h="298">
                  <a:moveTo>
                    <a:pt x="298" y="149"/>
                  </a:moveTo>
                  <a:cubicBezTo>
                    <a:pt x="298" y="231"/>
                    <a:pt x="231" y="298"/>
                    <a:pt x="149" y="298"/>
                  </a:cubicBezTo>
                  <a:cubicBezTo>
                    <a:pt x="67" y="298"/>
                    <a:pt x="0" y="231"/>
                    <a:pt x="0" y="149"/>
                  </a:cubicBezTo>
                  <a:cubicBezTo>
                    <a:pt x="0" y="67"/>
                    <a:pt x="67" y="0"/>
                    <a:pt x="149" y="0"/>
                  </a:cubicBezTo>
                  <a:cubicBezTo>
                    <a:pt x="231" y="0"/>
                    <a:pt x="298" y="67"/>
                    <a:pt x="298" y="149"/>
                  </a:cubicBezTo>
                  <a:close/>
                  <a:moveTo>
                    <a:pt x="298"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1" name="Freeform 367">
              <a:extLst>
                <a:ext uri="{FF2B5EF4-FFF2-40B4-BE49-F238E27FC236}">
                  <a16:creationId xmlns:a16="http://schemas.microsoft.com/office/drawing/2014/main" id="{57847361-A64B-13B2-C065-C20E10634D8A}"/>
                </a:ext>
              </a:extLst>
            </p:cNvPr>
            <p:cNvSpPr>
              <a:spLocks noEditPoints="1"/>
            </p:cNvSpPr>
            <p:nvPr/>
          </p:nvSpPr>
          <p:spPr bwMode="auto">
            <a:xfrm>
              <a:off x="4913313" y="1906588"/>
              <a:ext cx="12700" cy="11112"/>
            </a:xfrm>
            <a:custGeom>
              <a:avLst/>
              <a:gdLst>
                <a:gd name="T0" fmla="*/ 297 w 297"/>
                <a:gd name="T1" fmla="*/ 149 h 298"/>
                <a:gd name="T2" fmla="*/ 149 w 297"/>
                <a:gd name="T3" fmla="*/ 298 h 298"/>
                <a:gd name="T4" fmla="*/ 0 w 297"/>
                <a:gd name="T5" fmla="*/ 149 h 298"/>
                <a:gd name="T6" fmla="*/ 149 w 297"/>
                <a:gd name="T7" fmla="*/ 0 h 298"/>
                <a:gd name="T8" fmla="*/ 297 w 297"/>
                <a:gd name="T9" fmla="*/ 149 h 298"/>
                <a:gd name="T10" fmla="*/ 297 w 297"/>
                <a:gd name="T11" fmla="*/ 149 h 298"/>
              </a:gdLst>
              <a:ahLst/>
              <a:cxnLst>
                <a:cxn ang="0">
                  <a:pos x="T0" y="T1"/>
                </a:cxn>
                <a:cxn ang="0">
                  <a:pos x="T2" y="T3"/>
                </a:cxn>
                <a:cxn ang="0">
                  <a:pos x="T4" y="T5"/>
                </a:cxn>
                <a:cxn ang="0">
                  <a:pos x="T6" y="T7"/>
                </a:cxn>
                <a:cxn ang="0">
                  <a:pos x="T8" y="T9"/>
                </a:cxn>
                <a:cxn ang="0">
                  <a:pos x="T10" y="T11"/>
                </a:cxn>
              </a:cxnLst>
              <a:rect l="0" t="0" r="r" b="b"/>
              <a:pathLst>
                <a:path w="297" h="298">
                  <a:moveTo>
                    <a:pt x="297" y="149"/>
                  </a:moveTo>
                  <a:cubicBezTo>
                    <a:pt x="297" y="231"/>
                    <a:pt x="231" y="298"/>
                    <a:pt x="149" y="298"/>
                  </a:cubicBezTo>
                  <a:cubicBezTo>
                    <a:pt x="66" y="298"/>
                    <a:pt x="0" y="231"/>
                    <a:pt x="0" y="149"/>
                  </a:cubicBezTo>
                  <a:cubicBezTo>
                    <a:pt x="0" y="67"/>
                    <a:pt x="66" y="0"/>
                    <a:pt x="149" y="0"/>
                  </a:cubicBezTo>
                  <a:cubicBezTo>
                    <a:pt x="231" y="0"/>
                    <a:pt x="297" y="67"/>
                    <a:pt x="297" y="149"/>
                  </a:cubicBezTo>
                  <a:close/>
                  <a:moveTo>
                    <a:pt x="297" y="149"/>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2" name="Freeform 368">
              <a:extLst>
                <a:ext uri="{FF2B5EF4-FFF2-40B4-BE49-F238E27FC236}">
                  <a16:creationId xmlns:a16="http://schemas.microsoft.com/office/drawing/2014/main" id="{2AED35E3-06A8-ACF6-C5C2-F8270572895D}"/>
                </a:ext>
              </a:extLst>
            </p:cNvPr>
            <p:cNvSpPr>
              <a:spLocks noEditPoints="1"/>
            </p:cNvSpPr>
            <p:nvPr/>
          </p:nvSpPr>
          <p:spPr bwMode="auto">
            <a:xfrm>
              <a:off x="4902200" y="1782763"/>
              <a:ext cx="85725" cy="85725"/>
            </a:xfrm>
            <a:custGeom>
              <a:avLst/>
              <a:gdLst>
                <a:gd name="T0" fmla="*/ 1101 w 2202"/>
                <a:gd name="T1" fmla="*/ 0 h 2201"/>
                <a:gd name="T2" fmla="*/ 0 w 2202"/>
                <a:gd name="T3" fmla="*/ 1101 h 2201"/>
                <a:gd name="T4" fmla="*/ 1101 w 2202"/>
                <a:gd name="T5" fmla="*/ 2201 h 2201"/>
                <a:gd name="T6" fmla="*/ 2202 w 2202"/>
                <a:gd name="T7" fmla="*/ 1101 h 2201"/>
                <a:gd name="T8" fmla="*/ 1101 w 2202"/>
                <a:gd name="T9" fmla="*/ 0 h 2201"/>
                <a:gd name="T10" fmla="*/ 1101 w 2202"/>
                <a:gd name="T11" fmla="*/ 1904 h 2201"/>
                <a:gd name="T12" fmla="*/ 298 w 2202"/>
                <a:gd name="T13" fmla="*/ 1101 h 2201"/>
                <a:gd name="T14" fmla="*/ 1101 w 2202"/>
                <a:gd name="T15" fmla="*/ 298 h 2201"/>
                <a:gd name="T16" fmla="*/ 1904 w 2202"/>
                <a:gd name="T17" fmla="*/ 1101 h 2201"/>
                <a:gd name="T18" fmla="*/ 1101 w 2202"/>
                <a:gd name="T19" fmla="*/ 1904 h 2201"/>
                <a:gd name="T20" fmla="*/ 1101 w 2202"/>
                <a:gd name="T21" fmla="*/ 1904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02" h="2201">
                  <a:moveTo>
                    <a:pt x="1101" y="0"/>
                  </a:moveTo>
                  <a:cubicBezTo>
                    <a:pt x="494" y="0"/>
                    <a:pt x="0" y="494"/>
                    <a:pt x="0" y="1101"/>
                  </a:cubicBezTo>
                  <a:cubicBezTo>
                    <a:pt x="0" y="1708"/>
                    <a:pt x="494" y="2201"/>
                    <a:pt x="1101" y="2201"/>
                  </a:cubicBezTo>
                  <a:cubicBezTo>
                    <a:pt x="1708" y="2201"/>
                    <a:pt x="2202" y="1708"/>
                    <a:pt x="2202" y="1101"/>
                  </a:cubicBezTo>
                  <a:cubicBezTo>
                    <a:pt x="2202" y="494"/>
                    <a:pt x="1708" y="0"/>
                    <a:pt x="1101" y="0"/>
                  </a:cubicBezTo>
                  <a:close/>
                  <a:moveTo>
                    <a:pt x="1101" y="1904"/>
                  </a:moveTo>
                  <a:cubicBezTo>
                    <a:pt x="658" y="1904"/>
                    <a:pt x="298" y="1544"/>
                    <a:pt x="298" y="1101"/>
                  </a:cubicBezTo>
                  <a:cubicBezTo>
                    <a:pt x="298" y="658"/>
                    <a:pt x="658" y="298"/>
                    <a:pt x="1101" y="298"/>
                  </a:cubicBezTo>
                  <a:cubicBezTo>
                    <a:pt x="1544" y="298"/>
                    <a:pt x="1904" y="658"/>
                    <a:pt x="1904" y="1101"/>
                  </a:cubicBezTo>
                  <a:cubicBezTo>
                    <a:pt x="1904" y="1544"/>
                    <a:pt x="1544" y="1904"/>
                    <a:pt x="1101" y="1904"/>
                  </a:cubicBezTo>
                  <a:close/>
                  <a:moveTo>
                    <a:pt x="1101" y="1904"/>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3" name="Freeform 369">
              <a:extLst>
                <a:ext uri="{FF2B5EF4-FFF2-40B4-BE49-F238E27FC236}">
                  <a16:creationId xmlns:a16="http://schemas.microsoft.com/office/drawing/2014/main" id="{41070F36-3A1B-0484-B5BB-A9D203A8C8AB}"/>
                </a:ext>
              </a:extLst>
            </p:cNvPr>
            <p:cNvSpPr>
              <a:spLocks noEditPoints="1"/>
            </p:cNvSpPr>
            <p:nvPr/>
          </p:nvSpPr>
          <p:spPr bwMode="auto">
            <a:xfrm>
              <a:off x="4932363" y="1806575"/>
              <a:ext cx="19050" cy="19050"/>
            </a:xfrm>
            <a:custGeom>
              <a:avLst/>
              <a:gdLst>
                <a:gd name="T0" fmla="*/ 426 w 484"/>
                <a:gd name="T1" fmla="*/ 58 h 488"/>
                <a:gd name="T2" fmla="*/ 216 w 484"/>
                <a:gd name="T3" fmla="*/ 58 h 488"/>
                <a:gd name="T4" fmla="*/ 57 w 484"/>
                <a:gd name="T5" fmla="*/ 217 h 488"/>
                <a:gd name="T6" fmla="*/ 49 w 484"/>
                <a:gd name="T7" fmla="*/ 419 h 488"/>
                <a:gd name="T8" fmla="*/ 268 w 484"/>
                <a:gd name="T9" fmla="*/ 427 h 488"/>
                <a:gd name="T10" fmla="*/ 426 w 484"/>
                <a:gd name="T11" fmla="*/ 269 h 488"/>
                <a:gd name="T12" fmla="*/ 426 w 484"/>
                <a:gd name="T13" fmla="*/ 58 h 488"/>
                <a:gd name="T14" fmla="*/ 426 w 484"/>
                <a:gd name="T15" fmla="*/ 58 h 4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4" h="488">
                  <a:moveTo>
                    <a:pt x="426" y="58"/>
                  </a:moveTo>
                  <a:cubicBezTo>
                    <a:pt x="368" y="0"/>
                    <a:pt x="274" y="0"/>
                    <a:pt x="216" y="58"/>
                  </a:cubicBezTo>
                  <a:lnTo>
                    <a:pt x="57" y="217"/>
                  </a:lnTo>
                  <a:cubicBezTo>
                    <a:pt x="3" y="271"/>
                    <a:pt x="0" y="361"/>
                    <a:pt x="49" y="419"/>
                  </a:cubicBezTo>
                  <a:cubicBezTo>
                    <a:pt x="105" y="484"/>
                    <a:pt x="207" y="488"/>
                    <a:pt x="268" y="427"/>
                  </a:cubicBezTo>
                  <a:lnTo>
                    <a:pt x="426" y="269"/>
                  </a:lnTo>
                  <a:cubicBezTo>
                    <a:pt x="484" y="211"/>
                    <a:pt x="484" y="116"/>
                    <a:pt x="426" y="58"/>
                  </a:cubicBezTo>
                  <a:close/>
                  <a:moveTo>
                    <a:pt x="426"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4" name="Freeform 370">
              <a:extLst>
                <a:ext uri="{FF2B5EF4-FFF2-40B4-BE49-F238E27FC236}">
                  <a16:creationId xmlns:a16="http://schemas.microsoft.com/office/drawing/2014/main" id="{F9485312-01B0-640E-681B-E5AEA0D60B7C}"/>
                </a:ext>
              </a:extLst>
            </p:cNvPr>
            <p:cNvSpPr>
              <a:spLocks noEditPoints="1"/>
            </p:cNvSpPr>
            <p:nvPr/>
          </p:nvSpPr>
          <p:spPr bwMode="auto">
            <a:xfrm>
              <a:off x="4938713" y="1819275"/>
              <a:ext cx="23813" cy="25400"/>
            </a:xfrm>
            <a:custGeom>
              <a:avLst/>
              <a:gdLst>
                <a:gd name="T0" fmla="*/ 586 w 644"/>
                <a:gd name="T1" fmla="*/ 58 h 643"/>
                <a:gd name="T2" fmla="*/ 375 w 644"/>
                <a:gd name="T3" fmla="*/ 58 h 643"/>
                <a:gd name="T4" fmla="*/ 58 w 644"/>
                <a:gd name="T5" fmla="*/ 375 h 643"/>
                <a:gd name="T6" fmla="*/ 58 w 644"/>
                <a:gd name="T7" fmla="*/ 585 h 643"/>
                <a:gd name="T8" fmla="*/ 268 w 644"/>
                <a:gd name="T9" fmla="*/ 585 h 643"/>
                <a:gd name="T10" fmla="*/ 586 w 644"/>
                <a:gd name="T11" fmla="*/ 268 h 643"/>
                <a:gd name="T12" fmla="*/ 586 w 644"/>
                <a:gd name="T13" fmla="*/ 58 h 643"/>
                <a:gd name="T14" fmla="*/ 586 w 644"/>
                <a:gd name="T15" fmla="*/ 58 h 6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4" h="643">
                  <a:moveTo>
                    <a:pt x="586" y="58"/>
                  </a:moveTo>
                  <a:cubicBezTo>
                    <a:pt x="527" y="0"/>
                    <a:pt x="433" y="0"/>
                    <a:pt x="375" y="58"/>
                  </a:cubicBezTo>
                  <a:lnTo>
                    <a:pt x="58" y="375"/>
                  </a:lnTo>
                  <a:cubicBezTo>
                    <a:pt x="0" y="433"/>
                    <a:pt x="0" y="527"/>
                    <a:pt x="58" y="585"/>
                  </a:cubicBezTo>
                  <a:cubicBezTo>
                    <a:pt x="115" y="643"/>
                    <a:pt x="211" y="643"/>
                    <a:pt x="268" y="585"/>
                  </a:cubicBezTo>
                  <a:lnTo>
                    <a:pt x="586" y="268"/>
                  </a:lnTo>
                  <a:cubicBezTo>
                    <a:pt x="644" y="210"/>
                    <a:pt x="644" y="116"/>
                    <a:pt x="586" y="58"/>
                  </a:cubicBezTo>
                  <a:close/>
                  <a:moveTo>
                    <a:pt x="586"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5" name="Freeform 371">
              <a:extLst>
                <a:ext uri="{FF2B5EF4-FFF2-40B4-BE49-F238E27FC236}">
                  <a16:creationId xmlns:a16="http://schemas.microsoft.com/office/drawing/2014/main" id="{C524BE47-3022-89BF-20DE-8DF2DC7284A8}"/>
                </a:ext>
              </a:extLst>
            </p:cNvPr>
            <p:cNvSpPr>
              <a:spLocks noEditPoints="1"/>
            </p:cNvSpPr>
            <p:nvPr/>
          </p:nvSpPr>
          <p:spPr bwMode="auto">
            <a:xfrm>
              <a:off x="4902200" y="1943100"/>
              <a:ext cx="85725" cy="111125"/>
            </a:xfrm>
            <a:custGeom>
              <a:avLst/>
              <a:gdLst>
                <a:gd name="T0" fmla="*/ 1101 w 2202"/>
                <a:gd name="T1" fmla="*/ 0 h 2836"/>
                <a:gd name="T2" fmla="*/ 0 w 2202"/>
                <a:gd name="T3" fmla="*/ 1101 h 2836"/>
                <a:gd name="T4" fmla="*/ 990 w 2202"/>
                <a:gd name="T5" fmla="*/ 2786 h 2836"/>
                <a:gd name="T6" fmla="*/ 1101 w 2202"/>
                <a:gd name="T7" fmla="*/ 2836 h 2836"/>
                <a:gd name="T8" fmla="*/ 1212 w 2202"/>
                <a:gd name="T9" fmla="*/ 2786 h 2836"/>
                <a:gd name="T10" fmla="*/ 2202 w 2202"/>
                <a:gd name="T11" fmla="*/ 1101 h 2836"/>
                <a:gd name="T12" fmla="*/ 1101 w 2202"/>
                <a:gd name="T13" fmla="*/ 0 h 2836"/>
                <a:gd name="T14" fmla="*/ 1101 w 2202"/>
                <a:gd name="T15" fmla="*/ 297 h 2836"/>
                <a:gd name="T16" fmla="*/ 1428 w 2202"/>
                <a:gd name="T17" fmla="*/ 625 h 2836"/>
                <a:gd name="T18" fmla="*/ 1101 w 2202"/>
                <a:gd name="T19" fmla="*/ 1306 h 2836"/>
                <a:gd name="T20" fmla="*/ 774 w 2202"/>
                <a:gd name="T21" fmla="*/ 625 h 2836"/>
                <a:gd name="T22" fmla="*/ 1101 w 2202"/>
                <a:gd name="T23" fmla="*/ 297 h 2836"/>
                <a:gd name="T24" fmla="*/ 1101 w 2202"/>
                <a:gd name="T25" fmla="*/ 2460 h 2836"/>
                <a:gd name="T26" fmla="*/ 298 w 2202"/>
                <a:gd name="T27" fmla="*/ 1100 h 2836"/>
                <a:gd name="T28" fmla="*/ 477 w 2202"/>
                <a:gd name="T29" fmla="*/ 596 h 2836"/>
                <a:gd name="T30" fmla="*/ 476 w 2202"/>
                <a:gd name="T31" fmla="*/ 625 h 2836"/>
                <a:gd name="T32" fmla="*/ 979 w 2202"/>
                <a:gd name="T33" fmla="*/ 1661 h 2836"/>
                <a:gd name="T34" fmla="*/ 1101 w 2202"/>
                <a:gd name="T35" fmla="*/ 1725 h 2836"/>
                <a:gd name="T36" fmla="*/ 1223 w 2202"/>
                <a:gd name="T37" fmla="*/ 1661 h 2836"/>
                <a:gd name="T38" fmla="*/ 1726 w 2202"/>
                <a:gd name="T39" fmla="*/ 625 h 2836"/>
                <a:gd name="T40" fmla="*/ 1725 w 2202"/>
                <a:gd name="T41" fmla="*/ 596 h 2836"/>
                <a:gd name="T42" fmla="*/ 1904 w 2202"/>
                <a:gd name="T43" fmla="*/ 1100 h 2836"/>
                <a:gd name="T44" fmla="*/ 1101 w 2202"/>
                <a:gd name="T45" fmla="*/ 2460 h 2836"/>
                <a:gd name="T46" fmla="*/ 1101 w 2202"/>
                <a:gd name="T47" fmla="*/ 2460 h 28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202" h="2836">
                  <a:moveTo>
                    <a:pt x="1101" y="0"/>
                  </a:moveTo>
                  <a:cubicBezTo>
                    <a:pt x="494" y="0"/>
                    <a:pt x="0" y="494"/>
                    <a:pt x="0" y="1101"/>
                  </a:cubicBezTo>
                  <a:cubicBezTo>
                    <a:pt x="0" y="1667"/>
                    <a:pt x="889" y="2673"/>
                    <a:pt x="990" y="2786"/>
                  </a:cubicBezTo>
                  <a:cubicBezTo>
                    <a:pt x="1019" y="2818"/>
                    <a:pt x="1059" y="2836"/>
                    <a:pt x="1101" y="2836"/>
                  </a:cubicBezTo>
                  <a:cubicBezTo>
                    <a:pt x="1143" y="2836"/>
                    <a:pt x="1183" y="2818"/>
                    <a:pt x="1212" y="2786"/>
                  </a:cubicBezTo>
                  <a:cubicBezTo>
                    <a:pt x="1313" y="2673"/>
                    <a:pt x="2202" y="1667"/>
                    <a:pt x="2202" y="1101"/>
                  </a:cubicBezTo>
                  <a:cubicBezTo>
                    <a:pt x="2202" y="494"/>
                    <a:pt x="1708" y="0"/>
                    <a:pt x="1101" y="0"/>
                  </a:cubicBezTo>
                  <a:close/>
                  <a:moveTo>
                    <a:pt x="1101" y="297"/>
                  </a:moveTo>
                  <a:cubicBezTo>
                    <a:pt x="1281" y="297"/>
                    <a:pt x="1428" y="444"/>
                    <a:pt x="1428" y="625"/>
                  </a:cubicBezTo>
                  <a:cubicBezTo>
                    <a:pt x="1428" y="733"/>
                    <a:pt x="1275" y="1030"/>
                    <a:pt x="1101" y="1306"/>
                  </a:cubicBezTo>
                  <a:cubicBezTo>
                    <a:pt x="928" y="1031"/>
                    <a:pt x="774" y="733"/>
                    <a:pt x="774" y="625"/>
                  </a:cubicBezTo>
                  <a:cubicBezTo>
                    <a:pt x="774" y="444"/>
                    <a:pt x="921" y="297"/>
                    <a:pt x="1101" y="297"/>
                  </a:cubicBezTo>
                  <a:close/>
                  <a:moveTo>
                    <a:pt x="1101" y="2460"/>
                  </a:moveTo>
                  <a:cubicBezTo>
                    <a:pt x="753" y="2048"/>
                    <a:pt x="298" y="1408"/>
                    <a:pt x="298" y="1100"/>
                  </a:cubicBezTo>
                  <a:cubicBezTo>
                    <a:pt x="298" y="909"/>
                    <a:pt x="365" y="734"/>
                    <a:pt x="477" y="596"/>
                  </a:cubicBezTo>
                  <a:cubicBezTo>
                    <a:pt x="477" y="605"/>
                    <a:pt x="476" y="615"/>
                    <a:pt x="476" y="625"/>
                  </a:cubicBezTo>
                  <a:cubicBezTo>
                    <a:pt x="476" y="919"/>
                    <a:pt x="895" y="1539"/>
                    <a:pt x="979" y="1661"/>
                  </a:cubicBezTo>
                  <a:cubicBezTo>
                    <a:pt x="1006" y="1701"/>
                    <a:pt x="1052" y="1725"/>
                    <a:pt x="1101" y="1725"/>
                  </a:cubicBezTo>
                  <a:cubicBezTo>
                    <a:pt x="1150" y="1725"/>
                    <a:pt x="1196" y="1701"/>
                    <a:pt x="1223" y="1661"/>
                  </a:cubicBezTo>
                  <a:cubicBezTo>
                    <a:pt x="1307" y="1539"/>
                    <a:pt x="1726" y="919"/>
                    <a:pt x="1726" y="625"/>
                  </a:cubicBezTo>
                  <a:cubicBezTo>
                    <a:pt x="1726" y="615"/>
                    <a:pt x="1725" y="605"/>
                    <a:pt x="1725" y="596"/>
                  </a:cubicBezTo>
                  <a:cubicBezTo>
                    <a:pt x="1837" y="734"/>
                    <a:pt x="1904" y="909"/>
                    <a:pt x="1904" y="1100"/>
                  </a:cubicBezTo>
                  <a:cubicBezTo>
                    <a:pt x="1904" y="1408"/>
                    <a:pt x="1450" y="2048"/>
                    <a:pt x="1101" y="2460"/>
                  </a:cubicBezTo>
                  <a:close/>
                  <a:moveTo>
                    <a:pt x="1101" y="246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08" name="Grupo 407">
            <a:extLst>
              <a:ext uri="{FF2B5EF4-FFF2-40B4-BE49-F238E27FC236}">
                <a16:creationId xmlns:a16="http://schemas.microsoft.com/office/drawing/2014/main" id="{D6E253D2-662E-B812-B008-C9E7DE96028E}"/>
              </a:ext>
            </a:extLst>
          </p:cNvPr>
          <p:cNvGrpSpPr/>
          <p:nvPr/>
        </p:nvGrpSpPr>
        <p:grpSpPr>
          <a:xfrm>
            <a:off x="3197225" y="1658938"/>
            <a:ext cx="393700" cy="395287"/>
            <a:chOff x="3197225" y="1658938"/>
            <a:chExt cx="393700" cy="395287"/>
          </a:xfrm>
          <a:solidFill>
            <a:schemeClr val="tx1"/>
          </a:solidFill>
        </p:grpSpPr>
        <p:sp>
          <p:nvSpPr>
            <p:cNvPr id="176" name="Freeform 372">
              <a:extLst>
                <a:ext uri="{FF2B5EF4-FFF2-40B4-BE49-F238E27FC236}">
                  <a16:creationId xmlns:a16="http://schemas.microsoft.com/office/drawing/2014/main" id="{1C91EBB8-ED86-33FA-BE04-109D04F81024}"/>
                </a:ext>
              </a:extLst>
            </p:cNvPr>
            <p:cNvSpPr>
              <a:spLocks noEditPoints="1"/>
            </p:cNvSpPr>
            <p:nvPr/>
          </p:nvSpPr>
          <p:spPr bwMode="auto">
            <a:xfrm>
              <a:off x="3197225" y="1658938"/>
              <a:ext cx="393700" cy="395287"/>
            </a:xfrm>
            <a:custGeom>
              <a:avLst/>
              <a:gdLst>
                <a:gd name="T0" fmla="*/ 9994 w 10143"/>
                <a:gd name="T1" fmla="*/ 1118 h 10150"/>
                <a:gd name="T2" fmla="*/ 7017 w 10143"/>
                <a:gd name="T3" fmla="*/ 1118 h 10150"/>
                <a:gd name="T4" fmla="*/ 5146 w 10143"/>
                <a:gd name="T5" fmla="*/ 27 h 10150"/>
                <a:gd name="T6" fmla="*/ 4996 w 10143"/>
                <a:gd name="T7" fmla="*/ 27 h 10150"/>
                <a:gd name="T8" fmla="*/ 3125 w 10143"/>
                <a:gd name="T9" fmla="*/ 1118 h 10150"/>
                <a:gd name="T10" fmla="*/ 149 w 10143"/>
                <a:gd name="T11" fmla="*/ 1118 h 10150"/>
                <a:gd name="T12" fmla="*/ 0 w 10143"/>
                <a:gd name="T13" fmla="*/ 1267 h 10150"/>
                <a:gd name="T14" fmla="*/ 0 w 10143"/>
                <a:gd name="T15" fmla="*/ 1902 h 10150"/>
                <a:gd name="T16" fmla="*/ 149 w 10143"/>
                <a:gd name="T17" fmla="*/ 2051 h 10150"/>
                <a:gd name="T18" fmla="*/ 476 w 10143"/>
                <a:gd name="T19" fmla="*/ 2051 h 10150"/>
                <a:gd name="T20" fmla="*/ 476 w 10143"/>
                <a:gd name="T21" fmla="*/ 8254 h 10150"/>
                <a:gd name="T22" fmla="*/ 625 w 10143"/>
                <a:gd name="T23" fmla="*/ 8403 h 10150"/>
                <a:gd name="T24" fmla="*/ 4922 w 10143"/>
                <a:gd name="T25" fmla="*/ 8403 h 10150"/>
                <a:gd name="T26" fmla="*/ 4922 w 10143"/>
                <a:gd name="T27" fmla="*/ 9852 h 10150"/>
                <a:gd name="T28" fmla="*/ 4436 w 10143"/>
                <a:gd name="T29" fmla="*/ 9852 h 10150"/>
                <a:gd name="T30" fmla="*/ 4287 w 10143"/>
                <a:gd name="T31" fmla="*/ 10001 h 10150"/>
                <a:gd name="T32" fmla="*/ 4436 w 10143"/>
                <a:gd name="T33" fmla="*/ 10150 h 10150"/>
                <a:gd name="T34" fmla="*/ 5706 w 10143"/>
                <a:gd name="T35" fmla="*/ 10150 h 10150"/>
                <a:gd name="T36" fmla="*/ 5855 w 10143"/>
                <a:gd name="T37" fmla="*/ 10001 h 10150"/>
                <a:gd name="T38" fmla="*/ 5706 w 10143"/>
                <a:gd name="T39" fmla="*/ 9852 h 10150"/>
                <a:gd name="T40" fmla="*/ 5220 w 10143"/>
                <a:gd name="T41" fmla="*/ 9852 h 10150"/>
                <a:gd name="T42" fmla="*/ 5220 w 10143"/>
                <a:gd name="T43" fmla="*/ 8403 h 10150"/>
                <a:gd name="T44" fmla="*/ 9518 w 10143"/>
                <a:gd name="T45" fmla="*/ 8403 h 10150"/>
                <a:gd name="T46" fmla="*/ 9666 w 10143"/>
                <a:gd name="T47" fmla="*/ 8254 h 10150"/>
                <a:gd name="T48" fmla="*/ 9666 w 10143"/>
                <a:gd name="T49" fmla="*/ 2051 h 10150"/>
                <a:gd name="T50" fmla="*/ 9994 w 10143"/>
                <a:gd name="T51" fmla="*/ 2051 h 10150"/>
                <a:gd name="T52" fmla="*/ 10143 w 10143"/>
                <a:gd name="T53" fmla="*/ 1902 h 10150"/>
                <a:gd name="T54" fmla="*/ 10143 w 10143"/>
                <a:gd name="T55" fmla="*/ 1267 h 10150"/>
                <a:gd name="T56" fmla="*/ 9994 w 10143"/>
                <a:gd name="T57" fmla="*/ 1118 h 10150"/>
                <a:gd name="T58" fmla="*/ 5071 w 10143"/>
                <a:gd name="T59" fmla="*/ 328 h 10150"/>
                <a:gd name="T60" fmla="*/ 6426 w 10143"/>
                <a:gd name="T61" fmla="*/ 1118 h 10150"/>
                <a:gd name="T62" fmla="*/ 3716 w 10143"/>
                <a:gd name="T63" fmla="*/ 1118 h 10150"/>
                <a:gd name="T64" fmla="*/ 5071 w 10143"/>
                <a:gd name="T65" fmla="*/ 328 h 10150"/>
                <a:gd name="T66" fmla="*/ 9845 w 10143"/>
                <a:gd name="T67" fmla="*/ 1753 h 10150"/>
                <a:gd name="T68" fmla="*/ 8327 w 10143"/>
                <a:gd name="T69" fmla="*/ 1753 h 10150"/>
                <a:gd name="T70" fmla="*/ 8178 w 10143"/>
                <a:gd name="T71" fmla="*/ 1902 h 10150"/>
                <a:gd name="T72" fmla="*/ 8327 w 10143"/>
                <a:gd name="T73" fmla="*/ 2051 h 10150"/>
                <a:gd name="T74" fmla="*/ 9369 w 10143"/>
                <a:gd name="T75" fmla="*/ 2051 h 10150"/>
                <a:gd name="T76" fmla="*/ 9369 w 10143"/>
                <a:gd name="T77" fmla="*/ 8105 h 10150"/>
                <a:gd name="T78" fmla="*/ 774 w 10143"/>
                <a:gd name="T79" fmla="*/ 8105 h 10150"/>
                <a:gd name="T80" fmla="*/ 774 w 10143"/>
                <a:gd name="T81" fmla="*/ 2051 h 10150"/>
                <a:gd name="T82" fmla="*/ 7639 w 10143"/>
                <a:gd name="T83" fmla="*/ 2051 h 10150"/>
                <a:gd name="T84" fmla="*/ 7787 w 10143"/>
                <a:gd name="T85" fmla="*/ 1902 h 10150"/>
                <a:gd name="T86" fmla="*/ 7639 w 10143"/>
                <a:gd name="T87" fmla="*/ 1753 h 10150"/>
                <a:gd name="T88" fmla="*/ 298 w 10143"/>
                <a:gd name="T89" fmla="*/ 1753 h 10150"/>
                <a:gd name="T90" fmla="*/ 298 w 10143"/>
                <a:gd name="T91" fmla="*/ 1416 h 10150"/>
                <a:gd name="T92" fmla="*/ 9845 w 10143"/>
                <a:gd name="T93" fmla="*/ 1416 h 10150"/>
                <a:gd name="T94" fmla="*/ 9845 w 10143"/>
                <a:gd name="T95" fmla="*/ 1753 h 10150"/>
                <a:gd name="T96" fmla="*/ 9845 w 10143"/>
                <a:gd name="T97" fmla="*/ 1753 h 10150"/>
                <a:gd name="T98" fmla="*/ 9845 w 10143"/>
                <a:gd name="T99" fmla="*/ 1753 h 10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43" h="10150">
                  <a:moveTo>
                    <a:pt x="9994" y="1118"/>
                  </a:moveTo>
                  <a:lnTo>
                    <a:pt x="7017" y="1118"/>
                  </a:lnTo>
                  <a:lnTo>
                    <a:pt x="5146" y="27"/>
                  </a:lnTo>
                  <a:cubicBezTo>
                    <a:pt x="5100" y="0"/>
                    <a:pt x="5043" y="0"/>
                    <a:pt x="4996" y="27"/>
                  </a:cubicBezTo>
                  <a:lnTo>
                    <a:pt x="3125" y="1118"/>
                  </a:lnTo>
                  <a:lnTo>
                    <a:pt x="149" y="1118"/>
                  </a:lnTo>
                  <a:cubicBezTo>
                    <a:pt x="66" y="1118"/>
                    <a:pt x="0" y="1185"/>
                    <a:pt x="0" y="1267"/>
                  </a:cubicBezTo>
                  <a:lnTo>
                    <a:pt x="0" y="1902"/>
                  </a:lnTo>
                  <a:cubicBezTo>
                    <a:pt x="0" y="1984"/>
                    <a:pt x="66" y="2051"/>
                    <a:pt x="149" y="2051"/>
                  </a:cubicBezTo>
                  <a:lnTo>
                    <a:pt x="476" y="2051"/>
                  </a:lnTo>
                  <a:lnTo>
                    <a:pt x="476" y="8254"/>
                  </a:lnTo>
                  <a:cubicBezTo>
                    <a:pt x="476" y="8336"/>
                    <a:pt x="543" y="8403"/>
                    <a:pt x="625" y="8403"/>
                  </a:cubicBezTo>
                  <a:lnTo>
                    <a:pt x="4922" y="8403"/>
                  </a:lnTo>
                  <a:lnTo>
                    <a:pt x="4922" y="9852"/>
                  </a:lnTo>
                  <a:lnTo>
                    <a:pt x="4436" y="9852"/>
                  </a:lnTo>
                  <a:cubicBezTo>
                    <a:pt x="4354" y="9852"/>
                    <a:pt x="4287" y="9919"/>
                    <a:pt x="4287" y="10001"/>
                  </a:cubicBezTo>
                  <a:cubicBezTo>
                    <a:pt x="4287" y="10083"/>
                    <a:pt x="4354" y="10150"/>
                    <a:pt x="4436" y="10150"/>
                  </a:cubicBezTo>
                  <a:lnTo>
                    <a:pt x="5706" y="10150"/>
                  </a:lnTo>
                  <a:cubicBezTo>
                    <a:pt x="5789" y="10150"/>
                    <a:pt x="5855" y="10083"/>
                    <a:pt x="5855" y="10001"/>
                  </a:cubicBezTo>
                  <a:cubicBezTo>
                    <a:pt x="5855" y="9919"/>
                    <a:pt x="5789" y="9852"/>
                    <a:pt x="5706" y="9852"/>
                  </a:cubicBezTo>
                  <a:lnTo>
                    <a:pt x="5220" y="9852"/>
                  </a:lnTo>
                  <a:lnTo>
                    <a:pt x="5220" y="8403"/>
                  </a:lnTo>
                  <a:lnTo>
                    <a:pt x="9518" y="8403"/>
                  </a:lnTo>
                  <a:cubicBezTo>
                    <a:pt x="9600" y="8403"/>
                    <a:pt x="9666" y="8336"/>
                    <a:pt x="9666" y="8254"/>
                  </a:cubicBezTo>
                  <a:lnTo>
                    <a:pt x="9666" y="2051"/>
                  </a:lnTo>
                  <a:lnTo>
                    <a:pt x="9994" y="2051"/>
                  </a:lnTo>
                  <a:cubicBezTo>
                    <a:pt x="10076" y="2051"/>
                    <a:pt x="10143" y="1984"/>
                    <a:pt x="10143" y="1902"/>
                  </a:cubicBezTo>
                  <a:lnTo>
                    <a:pt x="10143" y="1267"/>
                  </a:lnTo>
                  <a:cubicBezTo>
                    <a:pt x="10143" y="1185"/>
                    <a:pt x="10076" y="1118"/>
                    <a:pt x="9994" y="1118"/>
                  </a:cubicBezTo>
                  <a:close/>
                  <a:moveTo>
                    <a:pt x="5071" y="328"/>
                  </a:moveTo>
                  <a:lnTo>
                    <a:pt x="6426" y="1118"/>
                  </a:lnTo>
                  <a:lnTo>
                    <a:pt x="3716" y="1118"/>
                  </a:lnTo>
                  <a:lnTo>
                    <a:pt x="5071" y="328"/>
                  </a:lnTo>
                  <a:close/>
                  <a:moveTo>
                    <a:pt x="9845" y="1753"/>
                  </a:moveTo>
                  <a:lnTo>
                    <a:pt x="8327" y="1753"/>
                  </a:lnTo>
                  <a:cubicBezTo>
                    <a:pt x="8244" y="1753"/>
                    <a:pt x="8178" y="1820"/>
                    <a:pt x="8178" y="1902"/>
                  </a:cubicBezTo>
                  <a:cubicBezTo>
                    <a:pt x="8178" y="1984"/>
                    <a:pt x="8244" y="2051"/>
                    <a:pt x="8327" y="2051"/>
                  </a:cubicBezTo>
                  <a:lnTo>
                    <a:pt x="9369" y="2051"/>
                  </a:lnTo>
                  <a:lnTo>
                    <a:pt x="9369" y="8105"/>
                  </a:lnTo>
                  <a:lnTo>
                    <a:pt x="774" y="8105"/>
                  </a:lnTo>
                  <a:lnTo>
                    <a:pt x="774" y="2051"/>
                  </a:lnTo>
                  <a:lnTo>
                    <a:pt x="7639" y="2051"/>
                  </a:lnTo>
                  <a:cubicBezTo>
                    <a:pt x="7721" y="2051"/>
                    <a:pt x="7787" y="1984"/>
                    <a:pt x="7787" y="1902"/>
                  </a:cubicBezTo>
                  <a:cubicBezTo>
                    <a:pt x="7787" y="1820"/>
                    <a:pt x="7721" y="1753"/>
                    <a:pt x="7639" y="1753"/>
                  </a:cubicBezTo>
                  <a:lnTo>
                    <a:pt x="298" y="1753"/>
                  </a:lnTo>
                  <a:lnTo>
                    <a:pt x="298" y="1416"/>
                  </a:lnTo>
                  <a:lnTo>
                    <a:pt x="9845" y="1416"/>
                  </a:lnTo>
                  <a:lnTo>
                    <a:pt x="9845" y="1753"/>
                  </a:lnTo>
                  <a:lnTo>
                    <a:pt x="9845" y="1753"/>
                  </a:lnTo>
                  <a:close/>
                  <a:moveTo>
                    <a:pt x="9845" y="17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7" name="Freeform 373">
              <a:extLst>
                <a:ext uri="{FF2B5EF4-FFF2-40B4-BE49-F238E27FC236}">
                  <a16:creationId xmlns:a16="http://schemas.microsoft.com/office/drawing/2014/main" id="{D292B0B1-0F9A-2DBA-1A6F-0F8A9544066B}"/>
                </a:ext>
              </a:extLst>
            </p:cNvPr>
            <p:cNvSpPr>
              <a:spLocks noEditPoints="1"/>
            </p:cNvSpPr>
            <p:nvPr/>
          </p:nvSpPr>
          <p:spPr bwMode="auto">
            <a:xfrm>
              <a:off x="3263900" y="1752600"/>
              <a:ext cx="111125" cy="109537"/>
            </a:xfrm>
            <a:custGeom>
              <a:avLst/>
              <a:gdLst>
                <a:gd name="T0" fmla="*/ 1419 w 2838"/>
                <a:gd name="T1" fmla="*/ 0 h 2839"/>
                <a:gd name="T2" fmla="*/ 0 w 2838"/>
                <a:gd name="T3" fmla="*/ 1420 h 2839"/>
                <a:gd name="T4" fmla="*/ 1419 w 2838"/>
                <a:gd name="T5" fmla="*/ 2839 h 2839"/>
                <a:gd name="T6" fmla="*/ 2838 w 2838"/>
                <a:gd name="T7" fmla="*/ 1420 h 2839"/>
                <a:gd name="T8" fmla="*/ 1419 w 2838"/>
                <a:gd name="T9" fmla="*/ 0 h 2839"/>
                <a:gd name="T10" fmla="*/ 1419 w 2838"/>
                <a:gd name="T11" fmla="*/ 2541 h 2839"/>
                <a:gd name="T12" fmla="*/ 297 w 2838"/>
                <a:gd name="T13" fmla="*/ 1420 h 2839"/>
                <a:gd name="T14" fmla="*/ 1419 w 2838"/>
                <a:gd name="T15" fmla="*/ 298 h 2839"/>
                <a:gd name="T16" fmla="*/ 2540 w 2838"/>
                <a:gd name="T17" fmla="*/ 1420 h 2839"/>
                <a:gd name="T18" fmla="*/ 1419 w 2838"/>
                <a:gd name="T19" fmla="*/ 2541 h 2839"/>
                <a:gd name="T20" fmla="*/ 1419 w 2838"/>
                <a:gd name="T21" fmla="*/ 2541 h 2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38" h="2839">
                  <a:moveTo>
                    <a:pt x="1419" y="0"/>
                  </a:moveTo>
                  <a:cubicBezTo>
                    <a:pt x="636" y="0"/>
                    <a:pt x="0" y="637"/>
                    <a:pt x="0" y="1420"/>
                  </a:cubicBezTo>
                  <a:cubicBezTo>
                    <a:pt x="0" y="2202"/>
                    <a:pt x="636" y="2839"/>
                    <a:pt x="1419" y="2839"/>
                  </a:cubicBezTo>
                  <a:cubicBezTo>
                    <a:pt x="2201" y="2839"/>
                    <a:pt x="2838" y="2202"/>
                    <a:pt x="2838" y="1420"/>
                  </a:cubicBezTo>
                  <a:cubicBezTo>
                    <a:pt x="2838" y="637"/>
                    <a:pt x="2201" y="0"/>
                    <a:pt x="1419" y="0"/>
                  </a:cubicBezTo>
                  <a:close/>
                  <a:moveTo>
                    <a:pt x="1419" y="2541"/>
                  </a:moveTo>
                  <a:cubicBezTo>
                    <a:pt x="800" y="2541"/>
                    <a:pt x="297" y="2038"/>
                    <a:pt x="297" y="1420"/>
                  </a:cubicBezTo>
                  <a:cubicBezTo>
                    <a:pt x="297" y="801"/>
                    <a:pt x="800" y="298"/>
                    <a:pt x="1419" y="298"/>
                  </a:cubicBezTo>
                  <a:cubicBezTo>
                    <a:pt x="2037" y="298"/>
                    <a:pt x="2540" y="801"/>
                    <a:pt x="2540" y="1420"/>
                  </a:cubicBezTo>
                  <a:cubicBezTo>
                    <a:pt x="2540" y="2038"/>
                    <a:pt x="2037" y="2541"/>
                    <a:pt x="1419" y="2541"/>
                  </a:cubicBezTo>
                  <a:close/>
                  <a:moveTo>
                    <a:pt x="1419" y="254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8" name="Freeform 374">
              <a:extLst>
                <a:ext uri="{FF2B5EF4-FFF2-40B4-BE49-F238E27FC236}">
                  <a16:creationId xmlns:a16="http://schemas.microsoft.com/office/drawing/2014/main" id="{BB5A3C55-43EA-5BD8-E2CE-CD9F64B6E4CD}"/>
                </a:ext>
              </a:extLst>
            </p:cNvPr>
            <p:cNvSpPr>
              <a:spLocks noEditPoints="1"/>
            </p:cNvSpPr>
            <p:nvPr/>
          </p:nvSpPr>
          <p:spPr bwMode="auto">
            <a:xfrm>
              <a:off x="3433763" y="1868488"/>
              <a:ext cx="93663" cy="93662"/>
            </a:xfrm>
            <a:custGeom>
              <a:avLst/>
              <a:gdLst>
                <a:gd name="T0" fmla="*/ 1766 w 2437"/>
                <a:gd name="T1" fmla="*/ 1217 h 2434"/>
                <a:gd name="T2" fmla="*/ 2286 w 2437"/>
                <a:gd name="T3" fmla="*/ 696 h 2434"/>
                <a:gd name="T4" fmla="*/ 2286 w 2437"/>
                <a:gd name="T5" fmla="*/ 149 h 2434"/>
                <a:gd name="T6" fmla="*/ 1739 w 2437"/>
                <a:gd name="T7" fmla="*/ 149 h 2434"/>
                <a:gd name="T8" fmla="*/ 1218 w 2437"/>
                <a:gd name="T9" fmla="*/ 669 h 2434"/>
                <a:gd name="T10" fmla="*/ 698 w 2437"/>
                <a:gd name="T11" fmla="*/ 149 h 2434"/>
                <a:gd name="T12" fmla="*/ 151 w 2437"/>
                <a:gd name="T13" fmla="*/ 149 h 2434"/>
                <a:gd name="T14" fmla="*/ 151 w 2437"/>
                <a:gd name="T15" fmla="*/ 696 h 2434"/>
                <a:gd name="T16" fmla="*/ 671 w 2437"/>
                <a:gd name="T17" fmla="*/ 1217 h 2434"/>
                <a:gd name="T18" fmla="*/ 151 w 2437"/>
                <a:gd name="T19" fmla="*/ 1737 h 2434"/>
                <a:gd name="T20" fmla="*/ 151 w 2437"/>
                <a:gd name="T21" fmla="*/ 2284 h 2434"/>
                <a:gd name="T22" fmla="*/ 698 w 2437"/>
                <a:gd name="T23" fmla="*/ 2284 h 2434"/>
                <a:gd name="T24" fmla="*/ 1218 w 2437"/>
                <a:gd name="T25" fmla="*/ 1764 h 2434"/>
                <a:gd name="T26" fmla="*/ 1739 w 2437"/>
                <a:gd name="T27" fmla="*/ 2284 h 2434"/>
                <a:gd name="T28" fmla="*/ 2286 w 2437"/>
                <a:gd name="T29" fmla="*/ 2284 h 2434"/>
                <a:gd name="T30" fmla="*/ 2286 w 2437"/>
                <a:gd name="T31" fmla="*/ 1737 h 2434"/>
                <a:gd name="T32" fmla="*/ 1766 w 2437"/>
                <a:gd name="T33" fmla="*/ 1217 h 2434"/>
                <a:gd name="T34" fmla="*/ 2079 w 2437"/>
                <a:gd name="T35" fmla="*/ 2070 h 2434"/>
                <a:gd name="T36" fmla="*/ 1949 w 2437"/>
                <a:gd name="T37" fmla="*/ 2074 h 2434"/>
                <a:gd name="T38" fmla="*/ 1324 w 2437"/>
                <a:gd name="T39" fmla="*/ 1448 h 2434"/>
                <a:gd name="T40" fmla="*/ 1113 w 2437"/>
                <a:gd name="T41" fmla="*/ 1448 h 2434"/>
                <a:gd name="T42" fmla="*/ 488 w 2437"/>
                <a:gd name="T43" fmla="*/ 2074 h 2434"/>
                <a:gd name="T44" fmla="*/ 357 w 2437"/>
                <a:gd name="T45" fmla="*/ 2070 h 2434"/>
                <a:gd name="T46" fmla="*/ 361 w 2437"/>
                <a:gd name="T47" fmla="*/ 1947 h 2434"/>
                <a:gd name="T48" fmla="*/ 987 w 2437"/>
                <a:gd name="T49" fmla="*/ 1322 h 2434"/>
                <a:gd name="T50" fmla="*/ 987 w 2437"/>
                <a:gd name="T51" fmla="*/ 1111 h 2434"/>
                <a:gd name="T52" fmla="*/ 361 w 2437"/>
                <a:gd name="T53" fmla="*/ 486 h 2434"/>
                <a:gd name="T54" fmla="*/ 357 w 2437"/>
                <a:gd name="T55" fmla="*/ 364 h 2434"/>
                <a:gd name="T56" fmla="*/ 488 w 2437"/>
                <a:gd name="T57" fmla="*/ 359 h 2434"/>
                <a:gd name="T58" fmla="*/ 1113 w 2437"/>
                <a:gd name="T59" fmla="*/ 985 h 2434"/>
                <a:gd name="T60" fmla="*/ 1324 w 2437"/>
                <a:gd name="T61" fmla="*/ 985 h 2434"/>
                <a:gd name="T62" fmla="*/ 1949 w 2437"/>
                <a:gd name="T63" fmla="*/ 359 h 2434"/>
                <a:gd name="T64" fmla="*/ 2079 w 2437"/>
                <a:gd name="T65" fmla="*/ 364 h 2434"/>
                <a:gd name="T66" fmla="*/ 2076 w 2437"/>
                <a:gd name="T67" fmla="*/ 486 h 2434"/>
                <a:gd name="T68" fmla="*/ 1450 w 2437"/>
                <a:gd name="T69" fmla="*/ 1111 h 2434"/>
                <a:gd name="T70" fmla="*/ 1450 w 2437"/>
                <a:gd name="T71" fmla="*/ 1322 h 2434"/>
                <a:gd name="T72" fmla="*/ 2076 w 2437"/>
                <a:gd name="T73" fmla="*/ 1947 h 2434"/>
                <a:gd name="T74" fmla="*/ 2079 w 2437"/>
                <a:gd name="T75" fmla="*/ 2070 h 2434"/>
                <a:gd name="T76" fmla="*/ 2079 w 2437"/>
                <a:gd name="T77" fmla="*/ 2070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37" h="2434">
                  <a:moveTo>
                    <a:pt x="1766" y="1217"/>
                  </a:moveTo>
                  <a:lnTo>
                    <a:pt x="2286" y="696"/>
                  </a:lnTo>
                  <a:cubicBezTo>
                    <a:pt x="2437" y="545"/>
                    <a:pt x="2437" y="300"/>
                    <a:pt x="2286" y="149"/>
                  </a:cubicBezTo>
                  <a:cubicBezTo>
                    <a:pt x="2137" y="0"/>
                    <a:pt x="1888" y="0"/>
                    <a:pt x="1739" y="149"/>
                  </a:cubicBezTo>
                  <a:lnTo>
                    <a:pt x="1218" y="669"/>
                  </a:lnTo>
                  <a:lnTo>
                    <a:pt x="698" y="149"/>
                  </a:lnTo>
                  <a:cubicBezTo>
                    <a:pt x="549" y="0"/>
                    <a:pt x="300" y="0"/>
                    <a:pt x="151" y="149"/>
                  </a:cubicBezTo>
                  <a:cubicBezTo>
                    <a:pt x="0" y="300"/>
                    <a:pt x="0" y="545"/>
                    <a:pt x="151" y="696"/>
                  </a:cubicBezTo>
                  <a:lnTo>
                    <a:pt x="671" y="1217"/>
                  </a:lnTo>
                  <a:lnTo>
                    <a:pt x="151" y="1737"/>
                  </a:lnTo>
                  <a:cubicBezTo>
                    <a:pt x="0" y="1888"/>
                    <a:pt x="0" y="2133"/>
                    <a:pt x="151" y="2284"/>
                  </a:cubicBezTo>
                  <a:cubicBezTo>
                    <a:pt x="300" y="2434"/>
                    <a:pt x="549" y="2434"/>
                    <a:pt x="698" y="2284"/>
                  </a:cubicBezTo>
                  <a:lnTo>
                    <a:pt x="1218" y="1764"/>
                  </a:lnTo>
                  <a:lnTo>
                    <a:pt x="1739" y="2284"/>
                  </a:lnTo>
                  <a:cubicBezTo>
                    <a:pt x="1888" y="2434"/>
                    <a:pt x="2137" y="2434"/>
                    <a:pt x="2286" y="2284"/>
                  </a:cubicBezTo>
                  <a:cubicBezTo>
                    <a:pt x="2437" y="2133"/>
                    <a:pt x="2437" y="1888"/>
                    <a:pt x="2286" y="1737"/>
                  </a:cubicBezTo>
                  <a:lnTo>
                    <a:pt x="1766" y="1217"/>
                  </a:lnTo>
                  <a:close/>
                  <a:moveTo>
                    <a:pt x="2079" y="2070"/>
                  </a:moveTo>
                  <a:cubicBezTo>
                    <a:pt x="2046" y="2108"/>
                    <a:pt x="1985" y="2110"/>
                    <a:pt x="1949" y="2074"/>
                  </a:cubicBezTo>
                  <a:lnTo>
                    <a:pt x="1324" y="1448"/>
                  </a:lnTo>
                  <a:cubicBezTo>
                    <a:pt x="1266" y="1391"/>
                    <a:pt x="1171" y="1391"/>
                    <a:pt x="1113" y="1448"/>
                  </a:cubicBezTo>
                  <a:lnTo>
                    <a:pt x="488" y="2074"/>
                  </a:lnTo>
                  <a:cubicBezTo>
                    <a:pt x="452" y="2110"/>
                    <a:pt x="391" y="2108"/>
                    <a:pt x="357" y="2070"/>
                  </a:cubicBezTo>
                  <a:cubicBezTo>
                    <a:pt x="327" y="2035"/>
                    <a:pt x="328" y="1980"/>
                    <a:pt x="361" y="1947"/>
                  </a:cubicBezTo>
                  <a:lnTo>
                    <a:pt x="987" y="1322"/>
                  </a:lnTo>
                  <a:cubicBezTo>
                    <a:pt x="1045" y="1264"/>
                    <a:pt x="1045" y="1170"/>
                    <a:pt x="987" y="1111"/>
                  </a:cubicBezTo>
                  <a:lnTo>
                    <a:pt x="361" y="486"/>
                  </a:lnTo>
                  <a:cubicBezTo>
                    <a:pt x="328" y="453"/>
                    <a:pt x="327" y="399"/>
                    <a:pt x="357" y="364"/>
                  </a:cubicBezTo>
                  <a:cubicBezTo>
                    <a:pt x="391" y="325"/>
                    <a:pt x="452" y="324"/>
                    <a:pt x="488" y="359"/>
                  </a:cubicBezTo>
                  <a:lnTo>
                    <a:pt x="1113" y="985"/>
                  </a:lnTo>
                  <a:cubicBezTo>
                    <a:pt x="1171" y="1043"/>
                    <a:pt x="1266" y="1043"/>
                    <a:pt x="1324" y="985"/>
                  </a:cubicBezTo>
                  <a:lnTo>
                    <a:pt x="1949" y="359"/>
                  </a:lnTo>
                  <a:cubicBezTo>
                    <a:pt x="1985" y="324"/>
                    <a:pt x="2046" y="326"/>
                    <a:pt x="2079" y="364"/>
                  </a:cubicBezTo>
                  <a:cubicBezTo>
                    <a:pt x="2110" y="398"/>
                    <a:pt x="2108" y="453"/>
                    <a:pt x="2076" y="486"/>
                  </a:cubicBezTo>
                  <a:lnTo>
                    <a:pt x="1450" y="1111"/>
                  </a:lnTo>
                  <a:cubicBezTo>
                    <a:pt x="1392" y="1170"/>
                    <a:pt x="1392" y="1264"/>
                    <a:pt x="1450" y="1322"/>
                  </a:cubicBezTo>
                  <a:lnTo>
                    <a:pt x="2076" y="1947"/>
                  </a:lnTo>
                  <a:cubicBezTo>
                    <a:pt x="2108" y="1980"/>
                    <a:pt x="2110" y="2035"/>
                    <a:pt x="2079" y="2070"/>
                  </a:cubicBezTo>
                  <a:close/>
                  <a:moveTo>
                    <a:pt x="2079" y="20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9" name="Freeform 375">
              <a:extLst>
                <a:ext uri="{FF2B5EF4-FFF2-40B4-BE49-F238E27FC236}">
                  <a16:creationId xmlns:a16="http://schemas.microsoft.com/office/drawing/2014/main" id="{1405BD11-972C-6CDD-128F-6546B4EA43FA}"/>
                </a:ext>
              </a:extLst>
            </p:cNvPr>
            <p:cNvSpPr>
              <a:spLocks noEditPoints="1"/>
            </p:cNvSpPr>
            <p:nvPr/>
          </p:nvSpPr>
          <p:spPr bwMode="auto">
            <a:xfrm>
              <a:off x="3263900" y="1776413"/>
              <a:ext cx="266700" cy="147637"/>
            </a:xfrm>
            <a:custGeom>
              <a:avLst/>
              <a:gdLst>
                <a:gd name="T0" fmla="*/ 6752 w 6825"/>
                <a:gd name="T1" fmla="*/ 686 h 3810"/>
                <a:gd name="T2" fmla="*/ 5958 w 6825"/>
                <a:gd name="T3" fmla="*/ 51 h 3810"/>
                <a:gd name="T4" fmla="*/ 5749 w 6825"/>
                <a:gd name="T5" fmla="*/ 75 h 3810"/>
                <a:gd name="T6" fmla="*/ 5772 w 6825"/>
                <a:gd name="T7" fmla="*/ 284 h 3810"/>
                <a:gd name="T8" fmla="*/ 6235 w 6825"/>
                <a:gd name="T9" fmla="*/ 654 h 3810"/>
                <a:gd name="T10" fmla="*/ 4277 w 6825"/>
                <a:gd name="T11" fmla="*/ 654 h 3810"/>
                <a:gd name="T12" fmla="*/ 3493 w 6825"/>
                <a:gd name="T13" fmla="*/ 1438 h 3810"/>
                <a:gd name="T14" fmla="*/ 3493 w 6825"/>
                <a:gd name="T15" fmla="*/ 3026 h 3810"/>
                <a:gd name="T16" fmla="*/ 3007 w 6825"/>
                <a:gd name="T17" fmla="*/ 3512 h 3810"/>
                <a:gd name="T18" fmla="*/ 148 w 6825"/>
                <a:gd name="T19" fmla="*/ 3512 h 3810"/>
                <a:gd name="T20" fmla="*/ 0 w 6825"/>
                <a:gd name="T21" fmla="*/ 3661 h 3810"/>
                <a:gd name="T22" fmla="*/ 148 w 6825"/>
                <a:gd name="T23" fmla="*/ 3810 h 3810"/>
                <a:gd name="T24" fmla="*/ 3007 w 6825"/>
                <a:gd name="T25" fmla="*/ 3810 h 3810"/>
                <a:gd name="T26" fmla="*/ 3791 w 6825"/>
                <a:gd name="T27" fmla="*/ 3026 h 3810"/>
                <a:gd name="T28" fmla="*/ 3791 w 6825"/>
                <a:gd name="T29" fmla="*/ 1438 h 3810"/>
                <a:gd name="T30" fmla="*/ 4277 w 6825"/>
                <a:gd name="T31" fmla="*/ 952 h 3810"/>
                <a:gd name="T32" fmla="*/ 6235 w 6825"/>
                <a:gd name="T33" fmla="*/ 952 h 3810"/>
                <a:gd name="T34" fmla="*/ 5772 w 6825"/>
                <a:gd name="T35" fmla="*/ 1322 h 3810"/>
                <a:gd name="T36" fmla="*/ 5739 w 6825"/>
                <a:gd name="T37" fmla="*/ 1517 h 3810"/>
                <a:gd name="T38" fmla="*/ 5958 w 6825"/>
                <a:gd name="T39" fmla="*/ 1554 h 3810"/>
                <a:gd name="T40" fmla="*/ 6752 w 6825"/>
                <a:gd name="T41" fmla="*/ 919 h 3810"/>
                <a:gd name="T42" fmla="*/ 6752 w 6825"/>
                <a:gd name="T43" fmla="*/ 686 h 3810"/>
                <a:gd name="T44" fmla="*/ 6752 w 6825"/>
                <a:gd name="T45" fmla="*/ 686 h 3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25" h="3810">
                  <a:moveTo>
                    <a:pt x="6752" y="686"/>
                  </a:moveTo>
                  <a:lnTo>
                    <a:pt x="5958" y="51"/>
                  </a:lnTo>
                  <a:cubicBezTo>
                    <a:pt x="5894" y="0"/>
                    <a:pt x="5800" y="10"/>
                    <a:pt x="5749" y="75"/>
                  </a:cubicBezTo>
                  <a:cubicBezTo>
                    <a:pt x="5697" y="139"/>
                    <a:pt x="5708" y="232"/>
                    <a:pt x="5772" y="284"/>
                  </a:cubicBezTo>
                  <a:lnTo>
                    <a:pt x="6235" y="654"/>
                  </a:lnTo>
                  <a:lnTo>
                    <a:pt x="4277" y="654"/>
                  </a:lnTo>
                  <a:cubicBezTo>
                    <a:pt x="3845" y="654"/>
                    <a:pt x="3493" y="1006"/>
                    <a:pt x="3493" y="1438"/>
                  </a:cubicBezTo>
                  <a:lnTo>
                    <a:pt x="3493" y="3026"/>
                  </a:lnTo>
                  <a:cubicBezTo>
                    <a:pt x="3493" y="3294"/>
                    <a:pt x="3275" y="3512"/>
                    <a:pt x="3007" y="3512"/>
                  </a:cubicBezTo>
                  <a:lnTo>
                    <a:pt x="148" y="3512"/>
                  </a:lnTo>
                  <a:cubicBezTo>
                    <a:pt x="66" y="3512"/>
                    <a:pt x="0" y="3579"/>
                    <a:pt x="0" y="3661"/>
                  </a:cubicBezTo>
                  <a:cubicBezTo>
                    <a:pt x="0" y="3743"/>
                    <a:pt x="66" y="3810"/>
                    <a:pt x="148" y="3810"/>
                  </a:cubicBezTo>
                  <a:lnTo>
                    <a:pt x="3007" y="3810"/>
                  </a:lnTo>
                  <a:cubicBezTo>
                    <a:pt x="3439" y="3810"/>
                    <a:pt x="3791" y="3458"/>
                    <a:pt x="3791" y="3026"/>
                  </a:cubicBezTo>
                  <a:lnTo>
                    <a:pt x="3791" y="1438"/>
                  </a:lnTo>
                  <a:cubicBezTo>
                    <a:pt x="3791" y="1170"/>
                    <a:pt x="4009" y="952"/>
                    <a:pt x="4277" y="952"/>
                  </a:cubicBezTo>
                  <a:lnTo>
                    <a:pt x="6235" y="952"/>
                  </a:lnTo>
                  <a:lnTo>
                    <a:pt x="5772" y="1322"/>
                  </a:lnTo>
                  <a:cubicBezTo>
                    <a:pt x="5714" y="1368"/>
                    <a:pt x="5699" y="1454"/>
                    <a:pt x="5739" y="1517"/>
                  </a:cubicBezTo>
                  <a:cubicBezTo>
                    <a:pt x="5786" y="1591"/>
                    <a:pt x="5889" y="1609"/>
                    <a:pt x="5958" y="1554"/>
                  </a:cubicBezTo>
                  <a:lnTo>
                    <a:pt x="6752" y="919"/>
                  </a:lnTo>
                  <a:cubicBezTo>
                    <a:pt x="6825" y="860"/>
                    <a:pt x="6825" y="745"/>
                    <a:pt x="6752" y="686"/>
                  </a:cubicBezTo>
                  <a:close/>
                  <a:moveTo>
                    <a:pt x="6752" y="68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07" name="Grupo 406">
            <a:extLst>
              <a:ext uri="{FF2B5EF4-FFF2-40B4-BE49-F238E27FC236}">
                <a16:creationId xmlns:a16="http://schemas.microsoft.com/office/drawing/2014/main" id="{2BC07B0F-6169-BB9C-5385-BD2CFF408BBD}"/>
              </a:ext>
            </a:extLst>
          </p:cNvPr>
          <p:cNvGrpSpPr/>
          <p:nvPr/>
        </p:nvGrpSpPr>
        <p:grpSpPr>
          <a:xfrm>
            <a:off x="2409825" y="1658938"/>
            <a:ext cx="393700" cy="395287"/>
            <a:chOff x="2409825" y="1658938"/>
            <a:chExt cx="393700" cy="395287"/>
          </a:xfrm>
          <a:solidFill>
            <a:schemeClr val="tx1"/>
          </a:solidFill>
        </p:grpSpPr>
        <p:sp>
          <p:nvSpPr>
            <p:cNvPr id="180" name="Freeform 376">
              <a:extLst>
                <a:ext uri="{FF2B5EF4-FFF2-40B4-BE49-F238E27FC236}">
                  <a16:creationId xmlns:a16="http://schemas.microsoft.com/office/drawing/2014/main" id="{ABDA2EAF-3C5B-BB88-3377-21B47F297B68}"/>
                </a:ext>
              </a:extLst>
            </p:cNvPr>
            <p:cNvSpPr>
              <a:spLocks noEditPoints="1"/>
            </p:cNvSpPr>
            <p:nvPr/>
          </p:nvSpPr>
          <p:spPr bwMode="auto">
            <a:xfrm>
              <a:off x="2409825" y="1658938"/>
              <a:ext cx="393700" cy="395287"/>
            </a:xfrm>
            <a:custGeom>
              <a:avLst/>
              <a:gdLst>
                <a:gd name="T0" fmla="*/ 9994 w 10143"/>
                <a:gd name="T1" fmla="*/ 0 h 10143"/>
                <a:gd name="T2" fmla="*/ 4159 w 10143"/>
                <a:gd name="T3" fmla="*/ 0 h 10143"/>
                <a:gd name="T4" fmla="*/ 4053 w 10143"/>
                <a:gd name="T5" fmla="*/ 43 h 10143"/>
                <a:gd name="T6" fmla="*/ 2267 w 10143"/>
                <a:gd name="T7" fmla="*/ 1830 h 10143"/>
                <a:gd name="T8" fmla="*/ 2223 w 10143"/>
                <a:gd name="T9" fmla="*/ 1935 h 10143"/>
                <a:gd name="T10" fmla="*/ 2223 w 10143"/>
                <a:gd name="T11" fmla="*/ 2699 h 10143"/>
                <a:gd name="T12" fmla="*/ 149 w 10143"/>
                <a:gd name="T13" fmla="*/ 2699 h 10143"/>
                <a:gd name="T14" fmla="*/ 0 w 10143"/>
                <a:gd name="T15" fmla="*/ 2848 h 10143"/>
                <a:gd name="T16" fmla="*/ 0 w 10143"/>
                <a:gd name="T17" fmla="*/ 4922 h 10143"/>
                <a:gd name="T18" fmla="*/ 149 w 10143"/>
                <a:gd name="T19" fmla="*/ 5071 h 10143"/>
                <a:gd name="T20" fmla="*/ 298 w 10143"/>
                <a:gd name="T21" fmla="*/ 4922 h 10143"/>
                <a:gd name="T22" fmla="*/ 298 w 10143"/>
                <a:gd name="T23" fmla="*/ 2997 h 10143"/>
                <a:gd name="T24" fmla="*/ 4764 w 10143"/>
                <a:gd name="T25" fmla="*/ 2997 h 10143"/>
                <a:gd name="T26" fmla="*/ 4764 w 10143"/>
                <a:gd name="T27" fmla="*/ 8733 h 10143"/>
                <a:gd name="T28" fmla="*/ 298 w 10143"/>
                <a:gd name="T29" fmla="*/ 8733 h 10143"/>
                <a:gd name="T30" fmla="*/ 298 w 10143"/>
                <a:gd name="T31" fmla="*/ 5637 h 10143"/>
                <a:gd name="T32" fmla="*/ 149 w 10143"/>
                <a:gd name="T33" fmla="*/ 5488 h 10143"/>
                <a:gd name="T34" fmla="*/ 0 w 10143"/>
                <a:gd name="T35" fmla="*/ 5637 h 10143"/>
                <a:gd name="T36" fmla="*/ 0 w 10143"/>
                <a:gd name="T37" fmla="*/ 8882 h 10143"/>
                <a:gd name="T38" fmla="*/ 149 w 10143"/>
                <a:gd name="T39" fmla="*/ 9031 h 10143"/>
                <a:gd name="T40" fmla="*/ 2223 w 10143"/>
                <a:gd name="T41" fmla="*/ 9031 h 10143"/>
                <a:gd name="T42" fmla="*/ 2223 w 10143"/>
                <a:gd name="T43" fmla="*/ 9994 h 10143"/>
                <a:gd name="T44" fmla="*/ 2372 w 10143"/>
                <a:gd name="T45" fmla="*/ 10143 h 10143"/>
                <a:gd name="T46" fmla="*/ 9994 w 10143"/>
                <a:gd name="T47" fmla="*/ 10143 h 10143"/>
                <a:gd name="T48" fmla="*/ 10143 w 10143"/>
                <a:gd name="T49" fmla="*/ 9994 h 10143"/>
                <a:gd name="T50" fmla="*/ 10143 w 10143"/>
                <a:gd name="T51" fmla="*/ 148 h 10143"/>
                <a:gd name="T52" fmla="*/ 9994 w 10143"/>
                <a:gd name="T53" fmla="*/ 0 h 10143"/>
                <a:gd name="T54" fmla="*/ 4010 w 10143"/>
                <a:gd name="T55" fmla="*/ 508 h 10143"/>
                <a:gd name="T56" fmla="*/ 4010 w 10143"/>
                <a:gd name="T57" fmla="*/ 1786 h 10143"/>
                <a:gd name="T58" fmla="*/ 2731 w 10143"/>
                <a:gd name="T59" fmla="*/ 1786 h 10143"/>
                <a:gd name="T60" fmla="*/ 4010 w 10143"/>
                <a:gd name="T61" fmla="*/ 508 h 10143"/>
                <a:gd name="T62" fmla="*/ 9845 w 10143"/>
                <a:gd name="T63" fmla="*/ 9845 h 10143"/>
                <a:gd name="T64" fmla="*/ 2521 w 10143"/>
                <a:gd name="T65" fmla="*/ 9845 h 10143"/>
                <a:gd name="T66" fmla="*/ 2521 w 10143"/>
                <a:gd name="T67" fmla="*/ 9031 h 10143"/>
                <a:gd name="T68" fmla="*/ 4913 w 10143"/>
                <a:gd name="T69" fmla="*/ 9031 h 10143"/>
                <a:gd name="T70" fmla="*/ 5062 w 10143"/>
                <a:gd name="T71" fmla="*/ 8882 h 10143"/>
                <a:gd name="T72" fmla="*/ 5062 w 10143"/>
                <a:gd name="T73" fmla="*/ 2848 h 10143"/>
                <a:gd name="T74" fmla="*/ 4913 w 10143"/>
                <a:gd name="T75" fmla="*/ 2699 h 10143"/>
                <a:gd name="T76" fmla="*/ 2521 w 10143"/>
                <a:gd name="T77" fmla="*/ 2699 h 10143"/>
                <a:gd name="T78" fmla="*/ 2521 w 10143"/>
                <a:gd name="T79" fmla="*/ 2084 h 10143"/>
                <a:gd name="T80" fmla="*/ 4159 w 10143"/>
                <a:gd name="T81" fmla="*/ 2084 h 10143"/>
                <a:gd name="T82" fmla="*/ 4307 w 10143"/>
                <a:gd name="T83" fmla="*/ 1935 h 10143"/>
                <a:gd name="T84" fmla="*/ 4307 w 10143"/>
                <a:gd name="T85" fmla="*/ 297 h 10143"/>
                <a:gd name="T86" fmla="*/ 9845 w 10143"/>
                <a:gd name="T87" fmla="*/ 297 h 10143"/>
                <a:gd name="T88" fmla="*/ 9845 w 10143"/>
                <a:gd name="T89" fmla="*/ 9845 h 10143"/>
                <a:gd name="T90" fmla="*/ 9845 w 10143"/>
                <a:gd name="T91" fmla="*/ 9845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143" h="10143">
                  <a:moveTo>
                    <a:pt x="9994" y="0"/>
                  </a:moveTo>
                  <a:lnTo>
                    <a:pt x="4159" y="0"/>
                  </a:lnTo>
                  <a:cubicBezTo>
                    <a:pt x="4119" y="0"/>
                    <a:pt x="4081" y="16"/>
                    <a:pt x="4053" y="43"/>
                  </a:cubicBezTo>
                  <a:lnTo>
                    <a:pt x="2267" y="1830"/>
                  </a:lnTo>
                  <a:cubicBezTo>
                    <a:pt x="2239" y="1857"/>
                    <a:pt x="2223" y="1896"/>
                    <a:pt x="2223" y="1935"/>
                  </a:cubicBezTo>
                  <a:lnTo>
                    <a:pt x="2223" y="2699"/>
                  </a:lnTo>
                  <a:lnTo>
                    <a:pt x="149" y="2699"/>
                  </a:lnTo>
                  <a:cubicBezTo>
                    <a:pt x="67" y="2699"/>
                    <a:pt x="0" y="2766"/>
                    <a:pt x="0" y="2848"/>
                  </a:cubicBezTo>
                  <a:lnTo>
                    <a:pt x="0" y="4922"/>
                  </a:lnTo>
                  <a:cubicBezTo>
                    <a:pt x="0" y="5004"/>
                    <a:pt x="67" y="5071"/>
                    <a:pt x="149" y="5071"/>
                  </a:cubicBezTo>
                  <a:cubicBezTo>
                    <a:pt x="231" y="5071"/>
                    <a:pt x="298" y="5004"/>
                    <a:pt x="298" y="4922"/>
                  </a:cubicBezTo>
                  <a:lnTo>
                    <a:pt x="298" y="2997"/>
                  </a:lnTo>
                  <a:lnTo>
                    <a:pt x="4764" y="2997"/>
                  </a:lnTo>
                  <a:lnTo>
                    <a:pt x="4764" y="8733"/>
                  </a:lnTo>
                  <a:lnTo>
                    <a:pt x="298" y="8733"/>
                  </a:lnTo>
                  <a:lnTo>
                    <a:pt x="298" y="5637"/>
                  </a:lnTo>
                  <a:cubicBezTo>
                    <a:pt x="298" y="5555"/>
                    <a:pt x="231" y="5488"/>
                    <a:pt x="149" y="5488"/>
                  </a:cubicBezTo>
                  <a:cubicBezTo>
                    <a:pt x="67" y="5488"/>
                    <a:pt x="0" y="5555"/>
                    <a:pt x="0" y="5637"/>
                  </a:cubicBezTo>
                  <a:lnTo>
                    <a:pt x="0" y="8882"/>
                  </a:lnTo>
                  <a:cubicBezTo>
                    <a:pt x="0" y="8964"/>
                    <a:pt x="67" y="9031"/>
                    <a:pt x="149" y="9031"/>
                  </a:cubicBezTo>
                  <a:lnTo>
                    <a:pt x="2223" y="9031"/>
                  </a:lnTo>
                  <a:lnTo>
                    <a:pt x="2223" y="9994"/>
                  </a:lnTo>
                  <a:cubicBezTo>
                    <a:pt x="2223" y="10076"/>
                    <a:pt x="2290" y="10143"/>
                    <a:pt x="2372" y="10143"/>
                  </a:cubicBezTo>
                  <a:lnTo>
                    <a:pt x="9994" y="10143"/>
                  </a:lnTo>
                  <a:cubicBezTo>
                    <a:pt x="10076" y="10143"/>
                    <a:pt x="10143" y="10076"/>
                    <a:pt x="10143" y="9994"/>
                  </a:cubicBezTo>
                  <a:lnTo>
                    <a:pt x="10143" y="148"/>
                  </a:lnTo>
                  <a:cubicBezTo>
                    <a:pt x="10143" y="66"/>
                    <a:pt x="10076" y="0"/>
                    <a:pt x="9994" y="0"/>
                  </a:cubicBezTo>
                  <a:close/>
                  <a:moveTo>
                    <a:pt x="4010" y="508"/>
                  </a:moveTo>
                  <a:lnTo>
                    <a:pt x="4010" y="1786"/>
                  </a:lnTo>
                  <a:lnTo>
                    <a:pt x="2731" y="1786"/>
                  </a:lnTo>
                  <a:lnTo>
                    <a:pt x="4010" y="508"/>
                  </a:lnTo>
                  <a:close/>
                  <a:moveTo>
                    <a:pt x="9845" y="9845"/>
                  </a:moveTo>
                  <a:lnTo>
                    <a:pt x="2521" y="9845"/>
                  </a:lnTo>
                  <a:lnTo>
                    <a:pt x="2521" y="9031"/>
                  </a:lnTo>
                  <a:lnTo>
                    <a:pt x="4913" y="9031"/>
                  </a:lnTo>
                  <a:cubicBezTo>
                    <a:pt x="4995" y="9031"/>
                    <a:pt x="5062" y="8964"/>
                    <a:pt x="5062" y="8882"/>
                  </a:cubicBezTo>
                  <a:lnTo>
                    <a:pt x="5062" y="2848"/>
                  </a:lnTo>
                  <a:cubicBezTo>
                    <a:pt x="5062" y="2766"/>
                    <a:pt x="4995" y="2699"/>
                    <a:pt x="4913" y="2699"/>
                  </a:cubicBezTo>
                  <a:lnTo>
                    <a:pt x="2521" y="2699"/>
                  </a:lnTo>
                  <a:lnTo>
                    <a:pt x="2521" y="2084"/>
                  </a:lnTo>
                  <a:lnTo>
                    <a:pt x="4159" y="2084"/>
                  </a:lnTo>
                  <a:cubicBezTo>
                    <a:pt x="4241" y="2084"/>
                    <a:pt x="4307" y="2017"/>
                    <a:pt x="4307" y="1935"/>
                  </a:cubicBezTo>
                  <a:lnTo>
                    <a:pt x="4307" y="297"/>
                  </a:lnTo>
                  <a:lnTo>
                    <a:pt x="9845" y="297"/>
                  </a:lnTo>
                  <a:lnTo>
                    <a:pt x="9845" y="9845"/>
                  </a:lnTo>
                  <a:close/>
                  <a:moveTo>
                    <a:pt x="9845" y="9845"/>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1" name="Freeform 377">
              <a:extLst>
                <a:ext uri="{FF2B5EF4-FFF2-40B4-BE49-F238E27FC236}">
                  <a16:creationId xmlns:a16="http://schemas.microsoft.com/office/drawing/2014/main" id="{D8653FCA-6EF7-9F2D-91FC-BB1320B3FE72}"/>
                </a:ext>
              </a:extLst>
            </p:cNvPr>
            <p:cNvSpPr>
              <a:spLocks noEditPoints="1"/>
            </p:cNvSpPr>
            <p:nvPr/>
          </p:nvSpPr>
          <p:spPr bwMode="auto">
            <a:xfrm>
              <a:off x="2655888" y="1701800"/>
              <a:ext cx="104775" cy="209550"/>
            </a:xfrm>
            <a:custGeom>
              <a:avLst/>
              <a:gdLst>
                <a:gd name="T0" fmla="*/ 2680 w 2680"/>
                <a:gd name="T1" fmla="*/ 1975 h 5379"/>
                <a:gd name="T2" fmla="*/ 1727 w 2680"/>
                <a:gd name="T3" fmla="*/ 645 h 5379"/>
                <a:gd name="T4" fmla="*/ 1340 w 2680"/>
                <a:gd name="T5" fmla="*/ 0 h 5379"/>
                <a:gd name="T6" fmla="*/ 953 w 2680"/>
                <a:gd name="T7" fmla="*/ 665 h 5379"/>
                <a:gd name="T8" fmla="*/ 1221 w 2680"/>
                <a:gd name="T9" fmla="*/ 3077 h 5379"/>
                <a:gd name="T10" fmla="*/ 1905 w 2680"/>
                <a:gd name="T11" fmla="*/ 3523 h 5379"/>
                <a:gd name="T12" fmla="*/ 1102 w 2680"/>
                <a:gd name="T13" fmla="*/ 3970 h 5379"/>
                <a:gd name="T14" fmla="*/ 387 w 2680"/>
                <a:gd name="T15" fmla="*/ 3255 h 5379"/>
                <a:gd name="T16" fmla="*/ 953 w 2680"/>
                <a:gd name="T17" fmla="*/ 4734 h 5379"/>
                <a:gd name="T18" fmla="*/ 1340 w 2680"/>
                <a:gd name="T19" fmla="*/ 5379 h 5379"/>
                <a:gd name="T20" fmla="*/ 1727 w 2680"/>
                <a:gd name="T21" fmla="*/ 4714 h 5379"/>
                <a:gd name="T22" fmla="*/ 1459 w 2680"/>
                <a:gd name="T23" fmla="*/ 2303 h 5379"/>
                <a:gd name="T24" fmla="*/ 774 w 2680"/>
                <a:gd name="T25" fmla="*/ 1856 h 5379"/>
                <a:gd name="T26" fmla="*/ 1578 w 2680"/>
                <a:gd name="T27" fmla="*/ 1410 h 5379"/>
                <a:gd name="T28" fmla="*/ 1905 w 2680"/>
                <a:gd name="T29" fmla="*/ 1975 h 5379"/>
                <a:gd name="T30" fmla="*/ 1578 w 2680"/>
                <a:gd name="T31" fmla="*/ 1112 h 5379"/>
                <a:gd name="T32" fmla="*/ 476 w 2680"/>
                <a:gd name="T33" fmla="*/ 1856 h 5379"/>
                <a:gd name="T34" fmla="*/ 1459 w 2680"/>
                <a:gd name="T35" fmla="*/ 2600 h 5379"/>
                <a:gd name="T36" fmla="*/ 1561 w 2680"/>
                <a:gd name="T37" fmla="*/ 4441 h 5379"/>
                <a:gd name="T38" fmla="*/ 1429 w 2680"/>
                <a:gd name="T39" fmla="*/ 4992 h 5379"/>
                <a:gd name="T40" fmla="*/ 1250 w 2680"/>
                <a:gd name="T41" fmla="*/ 4992 h 5379"/>
                <a:gd name="T42" fmla="*/ 1101 w 2680"/>
                <a:gd name="T43" fmla="*/ 4446 h 5379"/>
                <a:gd name="T44" fmla="*/ 387 w 2680"/>
                <a:gd name="T45" fmla="*/ 3553 h 5379"/>
                <a:gd name="T46" fmla="*/ 1102 w 2680"/>
                <a:gd name="T47" fmla="*/ 4268 h 5379"/>
                <a:gd name="T48" fmla="*/ 2203 w 2680"/>
                <a:gd name="T49" fmla="*/ 3523 h 5379"/>
                <a:gd name="T50" fmla="*/ 1221 w 2680"/>
                <a:gd name="T51" fmla="*/ 2779 h 5379"/>
                <a:gd name="T52" fmla="*/ 1118 w 2680"/>
                <a:gd name="T53" fmla="*/ 939 h 5379"/>
                <a:gd name="T54" fmla="*/ 1250 w 2680"/>
                <a:gd name="T55" fmla="*/ 387 h 5379"/>
                <a:gd name="T56" fmla="*/ 1429 w 2680"/>
                <a:gd name="T57" fmla="*/ 387 h 5379"/>
                <a:gd name="T58" fmla="*/ 1578 w 2680"/>
                <a:gd name="T59" fmla="*/ 933 h 5379"/>
                <a:gd name="T60" fmla="*/ 2382 w 2680"/>
                <a:gd name="T61" fmla="*/ 1975 h 5379"/>
                <a:gd name="T62" fmla="*/ 2203 w 2680"/>
                <a:gd name="T63" fmla="*/ 1975 h 5379"/>
                <a:gd name="T64" fmla="*/ 1578 w 2680"/>
                <a:gd name="T65" fmla="*/ 1112 h 5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80" h="5379">
                  <a:moveTo>
                    <a:pt x="2292" y="2362"/>
                  </a:moveTo>
                  <a:cubicBezTo>
                    <a:pt x="2506" y="2362"/>
                    <a:pt x="2680" y="2189"/>
                    <a:pt x="2680" y="1975"/>
                  </a:cubicBezTo>
                  <a:lnTo>
                    <a:pt x="2680" y="1737"/>
                  </a:lnTo>
                  <a:cubicBezTo>
                    <a:pt x="2680" y="1180"/>
                    <a:pt x="2264" y="718"/>
                    <a:pt x="1727" y="645"/>
                  </a:cubicBezTo>
                  <a:lnTo>
                    <a:pt x="1727" y="387"/>
                  </a:lnTo>
                  <a:cubicBezTo>
                    <a:pt x="1727" y="174"/>
                    <a:pt x="1553" y="0"/>
                    <a:pt x="1340" y="0"/>
                  </a:cubicBezTo>
                  <a:cubicBezTo>
                    <a:pt x="1126" y="0"/>
                    <a:pt x="953" y="174"/>
                    <a:pt x="953" y="387"/>
                  </a:cubicBezTo>
                  <a:lnTo>
                    <a:pt x="953" y="665"/>
                  </a:lnTo>
                  <a:cubicBezTo>
                    <a:pt x="401" y="788"/>
                    <a:pt x="0" y="1279"/>
                    <a:pt x="0" y="1856"/>
                  </a:cubicBezTo>
                  <a:cubicBezTo>
                    <a:pt x="0" y="2529"/>
                    <a:pt x="547" y="3077"/>
                    <a:pt x="1221" y="3077"/>
                  </a:cubicBezTo>
                  <a:lnTo>
                    <a:pt x="1459" y="3077"/>
                  </a:lnTo>
                  <a:cubicBezTo>
                    <a:pt x="1705" y="3077"/>
                    <a:pt x="1905" y="3277"/>
                    <a:pt x="1905" y="3523"/>
                  </a:cubicBezTo>
                  <a:cubicBezTo>
                    <a:pt x="1905" y="3770"/>
                    <a:pt x="1705" y="3970"/>
                    <a:pt x="1459" y="3970"/>
                  </a:cubicBezTo>
                  <a:lnTo>
                    <a:pt x="1102" y="3970"/>
                  </a:lnTo>
                  <a:cubicBezTo>
                    <a:pt x="921" y="3970"/>
                    <a:pt x="774" y="3823"/>
                    <a:pt x="774" y="3642"/>
                  </a:cubicBezTo>
                  <a:cubicBezTo>
                    <a:pt x="774" y="3429"/>
                    <a:pt x="600" y="3255"/>
                    <a:pt x="387" y="3255"/>
                  </a:cubicBezTo>
                  <a:cubicBezTo>
                    <a:pt x="173" y="3255"/>
                    <a:pt x="0" y="3429"/>
                    <a:pt x="0" y="3642"/>
                  </a:cubicBezTo>
                  <a:cubicBezTo>
                    <a:pt x="0" y="4200"/>
                    <a:pt x="415" y="4661"/>
                    <a:pt x="953" y="4734"/>
                  </a:cubicBezTo>
                  <a:lnTo>
                    <a:pt x="953" y="4992"/>
                  </a:lnTo>
                  <a:cubicBezTo>
                    <a:pt x="953" y="5206"/>
                    <a:pt x="1126" y="5379"/>
                    <a:pt x="1340" y="5379"/>
                  </a:cubicBezTo>
                  <a:cubicBezTo>
                    <a:pt x="1553" y="5379"/>
                    <a:pt x="1727" y="5206"/>
                    <a:pt x="1727" y="4992"/>
                  </a:cubicBezTo>
                  <a:lnTo>
                    <a:pt x="1727" y="4714"/>
                  </a:lnTo>
                  <a:cubicBezTo>
                    <a:pt x="2278" y="4591"/>
                    <a:pt x="2679" y="4101"/>
                    <a:pt x="2679" y="3523"/>
                  </a:cubicBezTo>
                  <a:cubicBezTo>
                    <a:pt x="2679" y="2850"/>
                    <a:pt x="2132" y="2303"/>
                    <a:pt x="1459" y="2303"/>
                  </a:cubicBezTo>
                  <a:lnTo>
                    <a:pt x="1221" y="2303"/>
                  </a:lnTo>
                  <a:cubicBezTo>
                    <a:pt x="974" y="2303"/>
                    <a:pt x="774" y="2102"/>
                    <a:pt x="774" y="1856"/>
                  </a:cubicBezTo>
                  <a:cubicBezTo>
                    <a:pt x="774" y="1610"/>
                    <a:pt x="974" y="1410"/>
                    <a:pt x="1221" y="1410"/>
                  </a:cubicBezTo>
                  <a:lnTo>
                    <a:pt x="1578" y="1410"/>
                  </a:lnTo>
                  <a:cubicBezTo>
                    <a:pt x="1759" y="1410"/>
                    <a:pt x="1905" y="1556"/>
                    <a:pt x="1905" y="1737"/>
                  </a:cubicBezTo>
                  <a:lnTo>
                    <a:pt x="1905" y="1975"/>
                  </a:lnTo>
                  <a:cubicBezTo>
                    <a:pt x="1905" y="2189"/>
                    <a:pt x="2079" y="2362"/>
                    <a:pt x="2292" y="2362"/>
                  </a:cubicBezTo>
                  <a:close/>
                  <a:moveTo>
                    <a:pt x="1578" y="1112"/>
                  </a:moveTo>
                  <a:lnTo>
                    <a:pt x="1221" y="1112"/>
                  </a:lnTo>
                  <a:cubicBezTo>
                    <a:pt x="810" y="1112"/>
                    <a:pt x="476" y="1446"/>
                    <a:pt x="476" y="1856"/>
                  </a:cubicBezTo>
                  <a:cubicBezTo>
                    <a:pt x="476" y="2267"/>
                    <a:pt x="810" y="2600"/>
                    <a:pt x="1221" y="2600"/>
                  </a:cubicBezTo>
                  <a:lnTo>
                    <a:pt x="1459" y="2600"/>
                  </a:lnTo>
                  <a:cubicBezTo>
                    <a:pt x="1968" y="2600"/>
                    <a:pt x="2382" y="3014"/>
                    <a:pt x="2382" y="3523"/>
                  </a:cubicBezTo>
                  <a:cubicBezTo>
                    <a:pt x="2382" y="3994"/>
                    <a:pt x="2029" y="4389"/>
                    <a:pt x="1561" y="4441"/>
                  </a:cubicBezTo>
                  <a:cubicBezTo>
                    <a:pt x="1486" y="4449"/>
                    <a:pt x="1429" y="4513"/>
                    <a:pt x="1429" y="4589"/>
                  </a:cubicBezTo>
                  <a:lnTo>
                    <a:pt x="1429" y="4992"/>
                  </a:lnTo>
                  <a:cubicBezTo>
                    <a:pt x="1429" y="5041"/>
                    <a:pt x="1389" y="5082"/>
                    <a:pt x="1340" y="5082"/>
                  </a:cubicBezTo>
                  <a:cubicBezTo>
                    <a:pt x="1290" y="5082"/>
                    <a:pt x="1250" y="5042"/>
                    <a:pt x="1250" y="4992"/>
                  </a:cubicBezTo>
                  <a:lnTo>
                    <a:pt x="1250" y="4595"/>
                  </a:lnTo>
                  <a:cubicBezTo>
                    <a:pt x="1250" y="4513"/>
                    <a:pt x="1184" y="4446"/>
                    <a:pt x="1101" y="4446"/>
                  </a:cubicBezTo>
                  <a:cubicBezTo>
                    <a:pt x="658" y="4446"/>
                    <a:pt x="298" y="4086"/>
                    <a:pt x="298" y="3642"/>
                  </a:cubicBezTo>
                  <a:cubicBezTo>
                    <a:pt x="298" y="3593"/>
                    <a:pt x="338" y="3553"/>
                    <a:pt x="387" y="3553"/>
                  </a:cubicBezTo>
                  <a:cubicBezTo>
                    <a:pt x="436" y="3553"/>
                    <a:pt x="476" y="3593"/>
                    <a:pt x="476" y="3642"/>
                  </a:cubicBezTo>
                  <a:cubicBezTo>
                    <a:pt x="476" y="3987"/>
                    <a:pt x="757" y="4268"/>
                    <a:pt x="1102" y="4268"/>
                  </a:cubicBezTo>
                  <a:lnTo>
                    <a:pt x="1459" y="4268"/>
                  </a:lnTo>
                  <a:cubicBezTo>
                    <a:pt x="1869" y="4268"/>
                    <a:pt x="2203" y="3934"/>
                    <a:pt x="2203" y="3523"/>
                  </a:cubicBezTo>
                  <a:cubicBezTo>
                    <a:pt x="2203" y="3113"/>
                    <a:pt x="1869" y="2779"/>
                    <a:pt x="1459" y="2779"/>
                  </a:cubicBezTo>
                  <a:lnTo>
                    <a:pt x="1221" y="2779"/>
                  </a:lnTo>
                  <a:cubicBezTo>
                    <a:pt x="712" y="2779"/>
                    <a:pt x="298" y="2365"/>
                    <a:pt x="298" y="1856"/>
                  </a:cubicBezTo>
                  <a:cubicBezTo>
                    <a:pt x="298" y="1385"/>
                    <a:pt x="650" y="991"/>
                    <a:pt x="1118" y="939"/>
                  </a:cubicBezTo>
                  <a:cubicBezTo>
                    <a:pt x="1193" y="931"/>
                    <a:pt x="1250" y="867"/>
                    <a:pt x="1250" y="791"/>
                  </a:cubicBezTo>
                  <a:lnTo>
                    <a:pt x="1250" y="387"/>
                  </a:lnTo>
                  <a:cubicBezTo>
                    <a:pt x="1250" y="338"/>
                    <a:pt x="1290" y="298"/>
                    <a:pt x="1340" y="298"/>
                  </a:cubicBezTo>
                  <a:cubicBezTo>
                    <a:pt x="1389" y="298"/>
                    <a:pt x="1429" y="338"/>
                    <a:pt x="1429" y="387"/>
                  </a:cubicBezTo>
                  <a:lnTo>
                    <a:pt x="1429" y="784"/>
                  </a:lnTo>
                  <a:cubicBezTo>
                    <a:pt x="1429" y="866"/>
                    <a:pt x="1496" y="933"/>
                    <a:pt x="1578" y="933"/>
                  </a:cubicBezTo>
                  <a:cubicBezTo>
                    <a:pt x="2021" y="933"/>
                    <a:pt x="2382" y="1294"/>
                    <a:pt x="2382" y="1737"/>
                  </a:cubicBezTo>
                  <a:lnTo>
                    <a:pt x="2382" y="1975"/>
                  </a:lnTo>
                  <a:cubicBezTo>
                    <a:pt x="2382" y="2024"/>
                    <a:pt x="2342" y="2064"/>
                    <a:pt x="2292" y="2064"/>
                  </a:cubicBezTo>
                  <a:cubicBezTo>
                    <a:pt x="2243" y="2064"/>
                    <a:pt x="2203" y="2024"/>
                    <a:pt x="2203" y="1975"/>
                  </a:cubicBezTo>
                  <a:lnTo>
                    <a:pt x="2203" y="1737"/>
                  </a:lnTo>
                  <a:cubicBezTo>
                    <a:pt x="2203" y="1392"/>
                    <a:pt x="1923" y="1112"/>
                    <a:pt x="1578" y="1112"/>
                  </a:cubicBezTo>
                  <a:close/>
                  <a:moveTo>
                    <a:pt x="1578" y="111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2" name="Freeform 378">
              <a:extLst>
                <a:ext uri="{FF2B5EF4-FFF2-40B4-BE49-F238E27FC236}">
                  <a16:creationId xmlns:a16="http://schemas.microsoft.com/office/drawing/2014/main" id="{91507B7E-DF4D-888B-5F91-02566831FEB1}"/>
                </a:ext>
              </a:extLst>
            </p:cNvPr>
            <p:cNvSpPr>
              <a:spLocks noEditPoints="1"/>
            </p:cNvSpPr>
            <p:nvPr/>
          </p:nvSpPr>
          <p:spPr bwMode="auto">
            <a:xfrm>
              <a:off x="2632075" y="1936750"/>
              <a:ext cx="53975" cy="12700"/>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7"/>
                    <a:pt x="0" y="149"/>
                  </a:cubicBezTo>
                  <a:cubicBezTo>
                    <a:pt x="0" y="231"/>
                    <a:pt x="66" y="298"/>
                    <a:pt x="149" y="298"/>
                  </a:cubicBezTo>
                  <a:lnTo>
                    <a:pt x="1260" y="298"/>
                  </a:lnTo>
                  <a:cubicBezTo>
                    <a:pt x="1342" y="298"/>
                    <a:pt x="1409" y="231"/>
                    <a:pt x="1409" y="149"/>
                  </a:cubicBezTo>
                  <a:cubicBezTo>
                    <a:pt x="1409" y="67"/>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3" name="Freeform 379">
              <a:extLst>
                <a:ext uri="{FF2B5EF4-FFF2-40B4-BE49-F238E27FC236}">
                  <a16:creationId xmlns:a16="http://schemas.microsoft.com/office/drawing/2014/main" id="{CD570746-F9BD-9C7E-0C85-B1E81282DA0F}"/>
                </a:ext>
              </a:extLst>
            </p:cNvPr>
            <p:cNvSpPr>
              <a:spLocks noEditPoints="1"/>
            </p:cNvSpPr>
            <p:nvPr/>
          </p:nvSpPr>
          <p:spPr bwMode="auto">
            <a:xfrm>
              <a:off x="2698750" y="1936750"/>
              <a:ext cx="74613" cy="12700"/>
            </a:xfrm>
            <a:custGeom>
              <a:avLst/>
              <a:gdLst>
                <a:gd name="T0" fmla="*/ 1737 w 1886"/>
                <a:gd name="T1" fmla="*/ 0 h 298"/>
                <a:gd name="T2" fmla="*/ 149 w 1886"/>
                <a:gd name="T3" fmla="*/ 0 h 298"/>
                <a:gd name="T4" fmla="*/ 0 w 1886"/>
                <a:gd name="T5" fmla="*/ 149 h 298"/>
                <a:gd name="T6" fmla="*/ 149 w 1886"/>
                <a:gd name="T7" fmla="*/ 298 h 298"/>
                <a:gd name="T8" fmla="*/ 1737 w 1886"/>
                <a:gd name="T9" fmla="*/ 298 h 298"/>
                <a:gd name="T10" fmla="*/ 1886 w 1886"/>
                <a:gd name="T11" fmla="*/ 149 h 298"/>
                <a:gd name="T12" fmla="*/ 1737 w 1886"/>
                <a:gd name="T13" fmla="*/ 0 h 298"/>
                <a:gd name="T14" fmla="*/ 1737 w 1886"/>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6" h="298">
                  <a:moveTo>
                    <a:pt x="1737" y="0"/>
                  </a:moveTo>
                  <a:lnTo>
                    <a:pt x="149" y="0"/>
                  </a:lnTo>
                  <a:cubicBezTo>
                    <a:pt x="67" y="0"/>
                    <a:pt x="0" y="67"/>
                    <a:pt x="0" y="149"/>
                  </a:cubicBezTo>
                  <a:cubicBezTo>
                    <a:pt x="0" y="231"/>
                    <a:pt x="67" y="298"/>
                    <a:pt x="149" y="298"/>
                  </a:cubicBezTo>
                  <a:lnTo>
                    <a:pt x="1737" y="298"/>
                  </a:lnTo>
                  <a:cubicBezTo>
                    <a:pt x="1819" y="298"/>
                    <a:pt x="1886" y="231"/>
                    <a:pt x="1886" y="149"/>
                  </a:cubicBezTo>
                  <a:cubicBezTo>
                    <a:pt x="1886" y="67"/>
                    <a:pt x="1819" y="0"/>
                    <a:pt x="1737" y="0"/>
                  </a:cubicBezTo>
                  <a:close/>
                  <a:moveTo>
                    <a:pt x="173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4" name="Freeform 380">
              <a:extLst>
                <a:ext uri="{FF2B5EF4-FFF2-40B4-BE49-F238E27FC236}">
                  <a16:creationId xmlns:a16="http://schemas.microsoft.com/office/drawing/2014/main" id="{70754C27-AC6C-8BDD-2451-6FC08D7C600E}"/>
                </a:ext>
              </a:extLst>
            </p:cNvPr>
            <p:cNvSpPr>
              <a:spLocks noEditPoints="1"/>
            </p:cNvSpPr>
            <p:nvPr/>
          </p:nvSpPr>
          <p:spPr bwMode="auto">
            <a:xfrm>
              <a:off x="2632075" y="1968500"/>
              <a:ext cx="36513" cy="11112"/>
            </a:xfrm>
            <a:custGeom>
              <a:avLst/>
              <a:gdLst>
                <a:gd name="T0" fmla="*/ 784 w 933"/>
                <a:gd name="T1" fmla="*/ 0 h 298"/>
                <a:gd name="T2" fmla="*/ 149 w 933"/>
                <a:gd name="T3" fmla="*/ 0 h 298"/>
                <a:gd name="T4" fmla="*/ 0 w 933"/>
                <a:gd name="T5" fmla="*/ 149 h 298"/>
                <a:gd name="T6" fmla="*/ 149 w 933"/>
                <a:gd name="T7" fmla="*/ 298 h 298"/>
                <a:gd name="T8" fmla="*/ 784 w 933"/>
                <a:gd name="T9" fmla="*/ 298 h 298"/>
                <a:gd name="T10" fmla="*/ 933 w 933"/>
                <a:gd name="T11" fmla="*/ 149 h 298"/>
                <a:gd name="T12" fmla="*/ 784 w 933"/>
                <a:gd name="T13" fmla="*/ 0 h 298"/>
                <a:gd name="T14" fmla="*/ 784 w 933"/>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3" h="298">
                  <a:moveTo>
                    <a:pt x="784" y="0"/>
                  </a:moveTo>
                  <a:lnTo>
                    <a:pt x="149" y="0"/>
                  </a:lnTo>
                  <a:cubicBezTo>
                    <a:pt x="66" y="0"/>
                    <a:pt x="0" y="67"/>
                    <a:pt x="0" y="149"/>
                  </a:cubicBezTo>
                  <a:cubicBezTo>
                    <a:pt x="0" y="231"/>
                    <a:pt x="66" y="298"/>
                    <a:pt x="149" y="298"/>
                  </a:cubicBezTo>
                  <a:lnTo>
                    <a:pt x="784" y="298"/>
                  </a:lnTo>
                  <a:cubicBezTo>
                    <a:pt x="866" y="298"/>
                    <a:pt x="933" y="231"/>
                    <a:pt x="933" y="149"/>
                  </a:cubicBezTo>
                  <a:cubicBezTo>
                    <a:pt x="933" y="67"/>
                    <a:pt x="866" y="0"/>
                    <a:pt x="784" y="0"/>
                  </a:cubicBezTo>
                  <a:close/>
                  <a:moveTo>
                    <a:pt x="784"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5" name="Freeform 381">
              <a:extLst>
                <a:ext uri="{FF2B5EF4-FFF2-40B4-BE49-F238E27FC236}">
                  <a16:creationId xmlns:a16="http://schemas.microsoft.com/office/drawing/2014/main" id="{E5E62EDA-BA4D-97EE-F2B2-6B69FDC06E31}"/>
                </a:ext>
              </a:extLst>
            </p:cNvPr>
            <p:cNvSpPr>
              <a:spLocks noEditPoints="1"/>
            </p:cNvSpPr>
            <p:nvPr/>
          </p:nvSpPr>
          <p:spPr bwMode="auto">
            <a:xfrm>
              <a:off x="2681288" y="1968500"/>
              <a:ext cx="92075" cy="11112"/>
            </a:xfrm>
            <a:custGeom>
              <a:avLst/>
              <a:gdLst>
                <a:gd name="T0" fmla="*/ 2213 w 2362"/>
                <a:gd name="T1" fmla="*/ 0 h 298"/>
                <a:gd name="T2" fmla="*/ 149 w 2362"/>
                <a:gd name="T3" fmla="*/ 0 h 298"/>
                <a:gd name="T4" fmla="*/ 0 w 2362"/>
                <a:gd name="T5" fmla="*/ 149 h 298"/>
                <a:gd name="T6" fmla="*/ 149 w 2362"/>
                <a:gd name="T7" fmla="*/ 298 h 298"/>
                <a:gd name="T8" fmla="*/ 2213 w 2362"/>
                <a:gd name="T9" fmla="*/ 298 h 298"/>
                <a:gd name="T10" fmla="*/ 2362 w 2362"/>
                <a:gd name="T11" fmla="*/ 149 h 298"/>
                <a:gd name="T12" fmla="*/ 2213 w 2362"/>
                <a:gd name="T13" fmla="*/ 0 h 298"/>
                <a:gd name="T14" fmla="*/ 2213 w 2362"/>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2" h="298">
                  <a:moveTo>
                    <a:pt x="2213" y="0"/>
                  </a:moveTo>
                  <a:lnTo>
                    <a:pt x="149" y="0"/>
                  </a:lnTo>
                  <a:cubicBezTo>
                    <a:pt x="67" y="0"/>
                    <a:pt x="0" y="67"/>
                    <a:pt x="0" y="149"/>
                  </a:cubicBezTo>
                  <a:cubicBezTo>
                    <a:pt x="0" y="231"/>
                    <a:pt x="67" y="298"/>
                    <a:pt x="149" y="298"/>
                  </a:cubicBezTo>
                  <a:lnTo>
                    <a:pt x="2213" y="298"/>
                  </a:lnTo>
                  <a:cubicBezTo>
                    <a:pt x="2295" y="298"/>
                    <a:pt x="2362" y="231"/>
                    <a:pt x="2362" y="149"/>
                  </a:cubicBezTo>
                  <a:cubicBezTo>
                    <a:pt x="2362" y="67"/>
                    <a:pt x="2295" y="0"/>
                    <a:pt x="2213" y="0"/>
                  </a:cubicBezTo>
                  <a:close/>
                  <a:moveTo>
                    <a:pt x="2213"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6" name="Freeform 382">
              <a:extLst>
                <a:ext uri="{FF2B5EF4-FFF2-40B4-BE49-F238E27FC236}">
                  <a16:creationId xmlns:a16="http://schemas.microsoft.com/office/drawing/2014/main" id="{2FE7DC0C-28B2-0A2B-16BB-B5A65F9C14B9}"/>
                </a:ext>
              </a:extLst>
            </p:cNvPr>
            <p:cNvSpPr>
              <a:spLocks noEditPoints="1"/>
            </p:cNvSpPr>
            <p:nvPr/>
          </p:nvSpPr>
          <p:spPr bwMode="auto">
            <a:xfrm>
              <a:off x="2632075" y="1998663"/>
              <a:ext cx="73025" cy="11112"/>
            </a:xfrm>
            <a:custGeom>
              <a:avLst/>
              <a:gdLst>
                <a:gd name="T0" fmla="*/ 1737 w 1885"/>
                <a:gd name="T1" fmla="*/ 0 h 298"/>
                <a:gd name="T2" fmla="*/ 149 w 1885"/>
                <a:gd name="T3" fmla="*/ 0 h 298"/>
                <a:gd name="T4" fmla="*/ 0 w 1885"/>
                <a:gd name="T5" fmla="*/ 149 h 298"/>
                <a:gd name="T6" fmla="*/ 149 w 1885"/>
                <a:gd name="T7" fmla="*/ 298 h 298"/>
                <a:gd name="T8" fmla="*/ 1737 w 1885"/>
                <a:gd name="T9" fmla="*/ 298 h 298"/>
                <a:gd name="T10" fmla="*/ 1885 w 1885"/>
                <a:gd name="T11" fmla="*/ 149 h 298"/>
                <a:gd name="T12" fmla="*/ 1737 w 1885"/>
                <a:gd name="T13" fmla="*/ 0 h 298"/>
                <a:gd name="T14" fmla="*/ 1737 w 188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5" h="298">
                  <a:moveTo>
                    <a:pt x="1737" y="0"/>
                  </a:moveTo>
                  <a:lnTo>
                    <a:pt x="149" y="0"/>
                  </a:lnTo>
                  <a:cubicBezTo>
                    <a:pt x="66" y="0"/>
                    <a:pt x="0" y="67"/>
                    <a:pt x="0" y="149"/>
                  </a:cubicBezTo>
                  <a:cubicBezTo>
                    <a:pt x="0" y="231"/>
                    <a:pt x="66" y="298"/>
                    <a:pt x="149" y="298"/>
                  </a:cubicBezTo>
                  <a:lnTo>
                    <a:pt x="1737" y="298"/>
                  </a:lnTo>
                  <a:cubicBezTo>
                    <a:pt x="1819" y="298"/>
                    <a:pt x="1885" y="231"/>
                    <a:pt x="1885" y="149"/>
                  </a:cubicBezTo>
                  <a:cubicBezTo>
                    <a:pt x="1885" y="67"/>
                    <a:pt x="1819" y="0"/>
                    <a:pt x="1737" y="0"/>
                  </a:cubicBezTo>
                  <a:close/>
                  <a:moveTo>
                    <a:pt x="1737"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7" name="Freeform 383">
              <a:extLst>
                <a:ext uri="{FF2B5EF4-FFF2-40B4-BE49-F238E27FC236}">
                  <a16:creationId xmlns:a16="http://schemas.microsoft.com/office/drawing/2014/main" id="{455D0334-BE06-4627-6CF9-5980C69B3DCF}"/>
                </a:ext>
              </a:extLst>
            </p:cNvPr>
            <p:cNvSpPr>
              <a:spLocks noEditPoints="1"/>
            </p:cNvSpPr>
            <p:nvPr/>
          </p:nvSpPr>
          <p:spPr bwMode="auto">
            <a:xfrm>
              <a:off x="2717800" y="1998663"/>
              <a:ext cx="55563" cy="11112"/>
            </a:xfrm>
            <a:custGeom>
              <a:avLst/>
              <a:gdLst>
                <a:gd name="T0" fmla="*/ 1260 w 1409"/>
                <a:gd name="T1" fmla="*/ 0 h 298"/>
                <a:gd name="T2" fmla="*/ 149 w 1409"/>
                <a:gd name="T3" fmla="*/ 0 h 298"/>
                <a:gd name="T4" fmla="*/ 0 w 1409"/>
                <a:gd name="T5" fmla="*/ 149 h 298"/>
                <a:gd name="T6" fmla="*/ 149 w 1409"/>
                <a:gd name="T7" fmla="*/ 298 h 298"/>
                <a:gd name="T8" fmla="*/ 1260 w 1409"/>
                <a:gd name="T9" fmla="*/ 298 h 298"/>
                <a:gd name="T10" fmla="*/ 1409 w 1409"/>
                <a:gd name="T11" fmla="*/ 149 h 298"/>
                <a:gd name="T12" fmla="*/ 1260 w 1409"/>
                <a:gd name="T13" fmla="*/ 0 h 298"/>
                <a:gd name="T14" fmla="*/ 1260 w 1409"/>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9" h="298">
                  <a:moveTo>
                    <a:pt x="1260" y="0"/>
                  </a:moveTo>
                  <a:lnTo>
                    <a:pt x="149" y="0"/>
                  </a:lnTo>
                  <a:cubicBezTo>
                    <a:pt x="66" y="0"/>
                    <a:pt x="0" y="67"/>
                    <a:pt x="0" y="149"/>
                  </a:cubicBezTo>
                  <a:cubicBezTo>
                    <a:pt x="0" y="231"/>
                    <a:pt x="66" y="298"/>
                    <a:pt x="149" y="298"/>
                  </a:cubicBezTo>
                  <a:lnTo>
                    <a:pt x="1260" y="298"/>
                  </a:lnTo>
                  <a:cubicBezTo>
                    <a:pt x="1342" y="298"/>
                    <a:pt x="1409" y="231"/>
                    <a:pt x="1409" y="149"/>
                  </a:cubicBezTo>
                  <a:cubicBezTo>
                    <a:pt x="1409" y="67"/>
                    <a:pt x="1342" y="0"/>
                    <a:pt x="1260" y="0"/>
                  </a:cubicBezTo>
                  <a:close/>
                  <a:moveTo>
                    <a:pt x="1260"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8" name="Freeform 384">
              <a:extLst>
                <a:ext uri="{FF2B5EF4-FFF2-40B4-BE49-F238E27FC236}">
                  <a16:creationId xmlns:a16="http://schemas.microsoft.com/office/drawing/2014/main" id="{D74AB289-DE72-0F5E-B0D9-21CCE7C43098}"/>
                </a:ext>
              </a:extLst>
            </p:cNvPr>
            <p:cNvSpPr>
              <a:spLocks noEditPoints="1"/>
            </p:cNvSpPr>
            <p:nvPr/>
          </p:nvSpPr>
          <p:spPr bwMode="auto">
            <a:xfrm>
              <a:off x="2433638" y="1789113"/>
              <a:ext cx="147638" cy="49212"/>
            </a:xfrm>
            <a:custGeom>
              <a:avLst/>
              <a:gdLst>
                <a:gd name="T0" fmla="*/ 3643 w 3791"/>
                <a:gd name="T1" fmla="*/ 0 h 1251"/>
                <a:gd name="T2" fmla="*/ 149 w 3791"/>
                <a:gd name="T3" fmla="*/ 0 h 1251"/>
                <a:gd name="T4" fmla="*/ 0 w 3791"/>
                <a:gd name="T5" fmla="*/ 149 h 1251"/>
                <a:gd name="T6" fmla="*/ 0 w 3791"/>
                <a:gd name="T7" fmla="*/ 1102 h 1251"/>
                <a:gd name="T8" fmla="*/ 149 w 3791"/>
                <a:gd name="T9" fmla="*/ 1251 h 1251"/>
                <a:gd name="T10" fmla="*/ 3643 w 3791"/>
                <a:gd name="T11" fmla="*/ 1251 h 1251"/>
                <a:gd name="T12" fmla="*/ 3791 w 3791"/>
                <a:gd name="T13" fmla="*/ 1102 h 1251"/>
                <a:gd name="T14" fmla="*/ 3791 w 3791"/>
                <a:gd name="T15" fmla="*/ 149 h 1251"/>
                <a:gd name="T16" fmla="*/ 3643 w 3791"/>
                <a:gd name="T17" fmla="*/ 0 h 1251"/>
                <a:gd name="T18" fmla="*/ 3494 w 3791"/>
                <a:gd name="T19" fmla="*/ 953 h 1251"/>
                <a:gd name="T20" fmla="*/ 298 w 3791"/>
                <a:gd name="T21" fmla="*/ 953 h 1251"/>
                <a:gd name="T22" fmla="*/ 298 w 3791"/>
                <a:gd name="T23" fmla="*/ 298 h 1251"/>
                <a:gd name="T24" fmla="*/ 3494 w 3791"/>
                <a:gd name="T25" fmla="*/ 298 h 1251"/>
                <a:gd name="T26" fmla="*/ 3494 w 3791"/>
                <a:gd name="T27" fmla="*/ 953 h 1251"/>
                <a:gd name="T28" fmla="*/ 3494 w 3791"/>
                <a:gd name="T29" fmla="*/ 953 h 1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91" h="1251">
                  <a:moveTo>
                    <a:pt x="3643" y="0"/>
                  </a:moveTo>
                  <a:lnTo>
                    <a:pt x="149" y="0"/>
                  </a:lnTo>
                  <a:cubicBezTo>
                    <a:pt x="67" y="0"/>
                    <a:pt x="0" y="67"/>
                    <a:pt x="0" y="149"/>
                  </a:cubicBezTo>
                  <a:lnTo>
                    <a:pt x="0" y="1102"/>
                  </a:lnTo>
                  <a:cubicBezTo>
                    <a:pt x="0" y="1184"/>
                    <a:pt x="67" y="1251"/>
                    <a:pt x="149" y="1251"/>
                  </a:cubicBezTo>
                  <a:lnTo>
                    <a:pt x="3643" y="1251"/>
                  </a:lnTo>
                  <a:cubicBezTo>
                    <a:pt x="3725" y="1251"/>
                    <a:pt x="3791" y="1184"/>
                    <a:pt x="3791" y="1102"/>
                  </a:cubicBezTo>
                  <a:lnTo>
                    <a:pt x="3791" y="149"/>
                  </a:lnTo>
                  <a:cubicBezTo>
                    <a:pt x="3791" y="67"/>
                    <a:pt x="3725" y="0"/>
                    <a:pt x="3643" y="0"/>
                  </a:cubicBezTo>
                  <a:close/>
                  <a:moveTo>
                    <a:pt x="3494" y="953"/>
                  </a:moveTo>
                  <a:lnTo>
                    <a:pt x="298" y="953"/>
                  </a:lnTo>
                  <a:lnTo>
                    <a:pt x="298" y="298"/>
                  </a:lnTo>
                  <a:lnTo>
                    <a:pt x="3494" y="298"/>
                  </a:lnTo>
                  <a:lnTo>
                    <a:pt x="3494" y="953"/>
                  </a:lnTo>
                  <a:close/>
                  <a:moveTo>
                    <a:pt x="3494" y="95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9" name="Freeform 385">
              <a:extLst>
                <a:ext uri="{FF2B5EF4-FFF2-40B4-BE49-F238E27FC236}">
                  <a16:creationId xmlns:a16="http://schemas.microsoft.com/office/drawing/2014/main" id="{A860AC36-CEBF-2037-AEF7-64CD3C59ED24}"/>
                </a:ext>
              </a:extLst>
            </p:cNvPr>
            <p:cNvSpPr>
              <a:spLocks noEditPoints="1"/>
            </p:cNvSpPr>
            <p:nvPr/>
          </p:nvSpPr>
          <p:spPr bwMode="auto">
            <a:xfrm>
              <a:off x="2520950" y="1851025"/>
              <a:ext cx="60325" cy="60325"/>
            </a:xfrm>
            <a:custGeom>
              <a:avLst/>
              <a:gdLst>
                <a:gd name="T0" fmla="*/ 1420 w 1568"/>
                <a:gd name="T1" fmla="*/ 0 h 1568"/>
                <a:gd name="T2" fmla="*/ 149 w 1568"/>
                <a:gd name="T3" fmla="*/ 0 h 1568"/>
                <a:gd name="T4" fmla="*/ 0 w 1568"/>
                <a:gd name="T5" fmla="*/ 149 h 1568"/>
                <a:gd name="T6" fmla="*/ 0 w 1568"/>
                <a:gd name="T7" fmla="*/ 1420 h 1568"/>
                <a:gd name="T8" fmla="*/ 149 w 1568"/>
                <a:gd name="T9" fmla="*/ 1568 h 1568"/>
                <a:gd name="T10" fmla="*/ 1420 w 1568"/>
                <a:gd name="T11" fmla="*/ 1568 h 1568"/>
                <a:gd name="T12" fmla="*/ 1568 w 1568"/>
                <a:gd name="T13" fmla="*/ 1420 h 1568"/>
                <a:gd name="T14" fmla="*/ 1568 w 1568"/>
                <a:gd name="T15" fmla="*/ 149 h 1568"/>
                <a:gd name="T16" fmla="*/ 1420 w 1568"/>
                <a:gd name="T17" fmla="*/ 0 h 1568"/>
                <a:gd name="T18" fmla="*/ 1271 w 1568"/>
                <a:gd name="T19" fmla="*/ 1271 h 1568"/>
                <a:gd name="T20" fmla="*/ 298 w 1568"/>
                <a:gd name="T21" fmla="*/ 1271 h 1568"/>
                <a:gd name="T22" fmla="*/ 298 w 1568"/>
                <a:gd name="T23" fmla="*/ 298 h 1568"/>
                <a:gd name="T24" fmla="*/ 1271 w 1568"/>
                <a:gd name="T25" fmla="*/ 298 h 1568"/>
                <a:gd name="T26" fmla="*/ 1271 w 1568"/>
                <a:gd name="T27" fmla="*/ 1271 h 1568"/>
                <a:gd name="T28" fmla="*/ 1271 w 1568"/>
                <a:gd name="T29" fmla="*/ 1271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20" y="0"/>
                  </a:moveTo>
                  <a:lnTo>
                    <a:pt x="149" y="0"/>
                  </a:lnTo>
                  <a:cubicBezTo>
                    <a:pt x="67" y="0"/>
                    <a:pt x="0" y="67"/>
                    <a:pt x="0" y="149"/>
                  </a:cubicBezTo>
                  <a:lnTo>
                    <a:pt x="0" y="1420"/>
                  </a:lnTo>
                  <a:cubicBezTo>
                    <a:pt x="0" y="1502"/>
                    <a:pt x="67" y="1568"/>
                    <a:pt x="149" y="1568"/>
                  </a:cubicBezTo>
                  <a:lnTo>
                    <a:pt x="1420" y="1568"/>
                  </a:lnTo>
                  <a:cubicBezTo>
                    <a:pt x="1502" y="1568"/>
                    <a:pt x="1568" y="1502"/>
                    <a:pt x="1568" y="1420"/>
                  </a:cubicBezTo>
                  <a:lnTo>
                    <a:pt x="1568" y="149"/>
                  </a:lnTo>
                  <a:cubicBezTo>
                    <a:pt x="1568" y="67"/>
                    <a:pt x="1502" y="0"/>
                    <a:pt x="1420" y="0"/>
                  </a:cubicBezTo>
                  <a:close/>
                  <a:moveTo>
                    <a:pt x="1271" y="1271"/>
                  </a:moveTo>
                  <a:lnTo>
                    <a:pt x="298" y="1271"/>
                  </a:lnTo>
                  <a:lnTo>
                    <a:pt x="298" y="298"/>
                  </a:lnTo>
                  <a:lnTo>
                    <a:pt x="1271" y="298"/>
                  </a:lnTo>
                  <a:lnTo>
                    <a:pt x="1271" y="1271"/>
                  </a:lnTo>
                  <a:close/>
                  <a:moveTo>
                    <a:pt x="1271"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0" name="Freeform 386">
              <a:extLst>
                <a:ext uri="{FF2B5EF4-FFF2-40B4-BE49-F238E27FC236}">
                  <a16:creationId xmlns:a16="http://schemas.microsoft.com/office/drawing/2014/main" id="{B6FC5ACD-66A3-81D1-489A-886B277A853C}"/>
                </a:ext>
              </a:extLst>
            </p:cNvPr>
            <p:cNvSpPr>
              <a:spLocks noEditPoints="1"/>
            </p:cNvSpPr>
            <p:nvPr/>
          </p:nvSpPr>
          <p:spPr bwMode="auto">
            <a:xfrm>
              <a:off x="2433638" y="1851025"/>
              <a:ext cx="61913" cy="60325"/>
            </a:xfrm>
            <a:custGeom>
              <a:avLst/>
              <a:gdLst>
                <a:gd name="T0" fmla="*/ 1419 w 1568"/>
                <a:gd name="T1" fmla="*/ 0 h 1568"/>
                <a:gd name="T2" fmla="*/ 149 w 1568"/>
                <a:gd name="T3" fmla="*/ 0 h 1568"/>
                <a:gd name="T4" fmla="*/ 0 w 1568"/>
                <a:gd name="T5" fmla="*/ 149 h 1568"/>
                <a:gd name="T6" fmla="*/ 0 w 1568"/>
                <a:gd name="T7" fmla="*/ 1420 h 1568"/>
                <a:gd name="T8" fmla="*/ 149 w 1568"/>
                <a:gd name="T9" fmla="*/ 1568 h 1568"/>
                <a:gd name="T10" fmla="*/ 1419 w 1568"/>
                <a:gd name="T11" fmla="*/ 1568 h 1568"/>
                <a:gd name="T12" fmla="*/ 1568 w 1568"/>
                <a:gd name="T13" fmla="*/ 1420 h 1568"/>
                <a:gd name="T14" fmla="*/ 1568 w 1568"/>
                <a:gd name="T15" fmla="*/ 149 h 1568"/>
                <a:gd name="T16" fmla="*/ 1419 w 1568"/>
                <a:gd name="T17" fmla="*/ 0 h 1568"/>
                <a:gd name="T18" fmla="*/ 1271 w 1568"/>
                <a:gd name="T19" fmla="*/ 1271 h 1568"/>
                <a:gd name="T20" fmla="*/ 298 w 1568"/>
                <a:gd name="T21" fmla="*/ 1271 h 1568"/>
                <a:gd name="T22" fmla="*/ 298 w 1568"/>
                <a:gd name="T23" fmla="*/ 298 h 1568"/>
                <a:gd name="T24" fmla="*/ 1271 w 1568"/>
                <a:gd name="T25" fmla="*/ 298 h 1568"/>
                <a:gd name="T26" fmla="*/ 1271 w 1568"/>
                <a:gd name="T27" fmla="*/ 1271 h 1568"/>
                <a:gd name="T28" fmla="*/ 1271 w 1568"/>
                <a:gd name="T29" fmla="*/ 1271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19" y="0"/>
                  </a:moveTo>
                  <a:lnTo>
                    <a:pt x="149" y="0"/>
                  </a:lnTo>
                  <a:cubicBezTo>
                    <a:pt x="67" y="0"/>
                    <a:pt x="0" y="67"/>
                    <a:pt x="0" y="149"/>
                  </a:cubicBezTo>
                  <a:lnTo>
                    <a:pt x="0" y="1420"/>
                  </a:lnTo>
                  <a:cubicBezTo>
                    <a:pt x="0" y="1502"/>
                    <a:pt x="67" y="1568"/>
                    <a:pt x="149" y="1568"/>
                  </a:cubicBezTo>
                  <a:lnTo>
                    <a:pt x="1419" y="1568"/>
                  </a:lnTo>
                  <a:cubicBezTo>
                    <a:pt x="1502" y="1568"/>
                    <a:pt x="1568" y="1502"/>
                    <a:pt x="1568" y="1420"/>
                  </a:cubicBezTo>
                  <a:lnTo>
                    <a:pt x="1568" y="149"/>
                  </a:lnTo>
                  <a:cubicBezTo>
                    <a:pt x="1568" y="67"/>
                    <a:pt x="1502" y="0"/>
                    <a:pt x="1419" y="0"/>
                  </a:cubicBezTo>
                  <a:close/>
                  <a:moveTo>
                    <a:pt x="1271" y="1271"/>
                  </a:moveTo>
                  <a:lnTo>
                    <a:pt x="298" y="1271"/>
                  </a:lnTo>
                  <a:lnTo>
                    <a:pt x="298" y="298"/>
                  </a:lnTo>
                  <a:lnTo>
                    <a:pt x="1271" y="298"/>
                  </a:lnTo>
                  <a:lnTo>
                    <a:pt x="1271" y="1271"/>
                  </a:lnTo>
                  <a:close/>
                  <a:moveTo>
                    <a:pt x="1271" y="1271"/>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1" name="Freeform 387">
              <a:extLst>
                <a:ext uri="{FF2B5EF4-FFF2-40B4-BE49-F238E27FC236}">
                  <a16:creationId xmlns:a16="http://schemas.microsoft.com/office/drawing/2014/main" id="{D231E048-DE90-BA0E-71E1-CA1722892DB9}"/>
                </a:ext>
              </a:extLst>
            </p:cNvPr>
            <p:cNvSpPr>
              <a:spLocks noEditPoints="1"/>
            </p:cNvSpPr>
            <p:nvPr/>
          </p:nvSpPr>
          <p:spPr bwMode="auto">
            <a:xfrm>
              <a:off x="2520950" y="1924050"/>
              <a:ext cx="60325" cy="61912"/>
            </a:xfrm>
            <a:custGeom>
              <a:avLst/>
              <a:gdLst>
                <a:gd name="T0" fmla="*/ 1420 w 1568"/>
                <a:gd name="T1" fmla="*/ 0 h 1568"/>
                <a:gd name="T2" fmla="*/ 149 w 1568"/>
                <a:gd name="T3" fmla="*/ 0 h 1568"/>
                <a:gd name="T4" fmla="*/ 0 w 1568"/>
                <a:gd name="T5" fmla="*/ 149 h 1568"/>
                <a:gd name="T6" fmla="*/ 0 w 1568"/>
                <a:gd name="T7" fmla="*/ 1419 h 1568"/>
                <a:gd name="T8" fmla="*/ 149 w 1568"/>
                <a:gd name="T9" fmla="*/ 1568 h 1568"/>
                <a:gd name="T10" fmla="*/ 1420 w 1568"/>
                <a:gd name="T11" fmla="*/ 1568 h 1568"/>
                <a:gd name="T12" fmla="*/ 1568 w 1568"/>
                <a:gd name="T13" fmla="*/ 1419 h 1568"/>
                <a:gd name="T14" fmla="*/ 1568 w 1568"/>
                <a:gd name="T15" fmla="*/ 149 h 1568"/>
                <a:gd name="T16" fmla="*/ 1420 w 1568"/>
                <a:gd name="T17" fmla="*/ 0 h 1568"/>
                <a:gd name="T18" fmla="*/ 1271 w 1568"/>
                <a:gd name="T19" fmla="*/ 1270 h 1568"/>
                <a:gd name="T20" fmla="*/ 298 w 1568"/>
                <a:gd name="T21" fmla="*/ 1270 h 1568"/>
                <a:gd name="T22" fmla="*/ 298 w 1568"/>
                <a:gd name="T23" fmla="*/ 298 h 1568"/>
                <a:gd name="T24" fmla="*/ 1271 w 1568"/>
                <a:gd name="T25" fmla="*/ 298 h 1568"/>
                <a:gd name="T26" fmla="*/ 1271 w 1568"/>
                <a:gd name="T27" fmla="*/ 1270 h 1568"/>
                <a:gd name="T28" fmla="*/ 1271 w 1568"/>
                <a:gd name="T29" fmla="*/ 1270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20" y="0"/>
                  </a:moveTo>
                  <a:lnTo>
                    <a:pt x="149" y="0"/>
                  </a:lnTo>
                  <a:cubicBezTo>
                    <a:pt x="67" y="0"/>
                    <a:pt x="0" y="66"/>
                    <a:pt x="0" y="149"/>
                  </a:cubicBezTo>
                  <a:lnTo>
                    <a:pt x="0" y="1419"/>
                  </a:lnTo>
                  <a:cubicBezTo>
                    <a:pt x="0" y="1501"/>
                    <a:pt x="67" y="1568"/>
                    <a:pt x="149" y="1568"/>
                  </a:cubicBezTo>
                  <a:lnTo>
                    <a:pt x="1420" y="1568"/>
                  </a:lnTo>
                  <a:cubicBezTo>
                    <a:pt x="1502" y="1568"/>
                    <a:pt x="1568" y="1501"/>
                    <a:pt x="1568" y="1419"/>
                  </a:cubicBezTo>
                  <a:lnTo>
                    <a:pt x="1568" y="149"/>
                  </a:lnTo>
                  <a:cubicBezTo>
                    <a:pt x="1568" y="66"/>
                    <a:pt x="1502" y="0"/>
                    <a:pt x="1420" y="0"/>
                  </a:cubicBezTo>
                  <a:close/>
                  <a:moveTo>
                    <a:pt x="1271" y="1270"/>
                  </a:moveTo>
                  <a:lnTo>
                    <a:pt x="298" y="1270"/>
                  </a:lnTo>
                  <a:lnTo>
                    <a:pt x="298" y="298"/>
                  </a:lnTo>
                  <a:lnTo>
                    <a:pt x="1271" y="298"/>
                  </a:lnTo>
                  <a:lnTo>
                    <a:pt x="1271" y="1270"/>
                  </a:lnTo>
                  <a:close/>
                  <a:moveTo>
                    <a:pt x="1271" y="12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2" name="Freeform 388">
              <a:extLst>
                <a:ext uri="{FF2B5EF4-FFF2-40B4-BE49-F238E27FC236}">
                  <a16:creationId xmlns:a16="http://schemas.microsoft.com/office/drawing/2014/main" id="{5E8AC42E-9798-0D22-C41F-46E12F31805F}"/>
                </a:ext>
              </a:extLst>
            </p:cNvPr>
            <p:cNvSpPr>
              <a:spLocks noEditPoints="1"/>
            </p:cNvSpPr>
            <p:nvPr/>
          </p:nvSpPr>
          <p:spPr bwMode="auto">
            <a:xfrm>
              <a:off x="2433638" y="1924050"/>
              <a:ext cx="61913" cy="61912"/>
            </a:xfrm>
            <a:custGeom>
              <a:avLst/>
              <a:gdLst>
                <a:gd name="T0" fmla="*/ 1419 w 1568"/>
                <a:gd name="T1" fmla="*/ 0 h 1568"/>
                <a:gd name="T2" fmla="*/ 149 w 1568"/>
                <a:gd name="T3" fmla="*/ 0 h 1568"/>
                <a:gd name="T4" fmla="*/ 0 w 1568"/>
                <a:gd name="T5" fmla="*/ 149 h 1568"/>
                <a:gd name="T6" fmla="*/ 0 w 1568"/>
                <a:gd name="T7" fmla="*/ 1419 h 1568"/>
                <a:gd name="T8" fmla="*/ 149 w 1568"/>
                <a:gd name="T9" fmla="*/ 1568 h 1568"/>
                <a:gd name="T10" fmla="*/ 1419 w 1568"/>
                <a:gd name="T11" fmla="*/ 1568 h 1568"/>
                <a:gd name="T12" fmla="*/ 1568 w 1568"/>
                <a:gd name="T13" fmla="*/ 1419 h 1568"/>
                <a:gd name="T14" fmla="*/ 1568 w 1568"/>
                <a:gd name="T15" fmla="*/ 149 h 1568"/>
                <a:gd name="T16" fmla="*/ 1419 w 1568"/>
                <a:gd name="T17" fmla="*/ 0 h 1568"/>
                <a:gd name="T18" fmla="*/ 1271 w 1568"/>
                <a:gd name="T19" fmla="*/ 1270 h 1568"/>
                <a:gd name="T20" fmla="*/ 298 w 1568"/>
                <a:gd name="T21" fmla="*/ 1270 h 1568"/>
                <a:gd name="T22" fmla="*/ 298 w 1568"/>
                <a:gd name="T23" fmla="*/ 298 h 1568"/>
                <a:gd name="T24" fmla="*/ 1271 w 1568"/>
                <a:gd name="T25" fmla="*/ 298 h 1568"/>
                <a:gd name="T26" fmla="*/ 1271 w 1568"/>
                <a:gd name="T27" fmla="*/ 1270 h 1568"/>
                <a:gd name="T28" fmla="*/ 1271 w 1568"/>
                <a:gd name="T29" fmla="*/ 1270 h 1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68" h="1568">
                  <a:moveTo>
                    <a:pt x="1419" y="0"/>
                  </a:moveTo>
                  <a:lnTo>
                    <a:pt x="149" y="0"/>
                  </a:lnTo>
                  <a:cubicBezTo>
                    <a:pt x="67" y="0"/>
                    <a:pt x="0" y="66"/>
                    <a:pt x="0" y="149"/>
                  </a:cubicBezTo>
                  <a:lnTo>
                    <a:pt x="0" y="1419"/>
                  </a:lnTo>
                  <a:cubicBezTo>
                    <a:pt x="0" y="1501"/>
                    <a:pt x="67" y="1568"/>
                    <a:pt x="149" y="1568"/>
                  </a:cubicBezTo>
                  <a:lnTo>
                    <a:pt x="1419" y="1568"/>
                  </a:lnTo>
                  <a:cubicBezTo>
                    <a:pt x="1502" y="1568"/>
                    <a:pt x="1568" y="1501"/>
                    <a:pt x="1568" y="1419"/>
                  </a:cubicBezTo>
                  <a:lnTo>
                    <a:pt x="1568" y="149"/>
                  </a:lnTo>
                  <a:cubicBezTo>
                    <a:pt x="1568" y="66"/>
                    <a:pt x="1502" y="0"/>
                    <a:pt x="1419" y="0"/>
                  </a:cubicBezTo>
                  <a:close/>
                  <a:moveTo>
                    <a:pt x="1271" y="1270"/>
                  </a:moveTo>
                  <a:lnTo>
                    <a:pt x="298" y="1270"/>
                  </a:lnTo>
                  <a:lnTo>
                    <a:pt x="298" y="298"/>
                  </a:lnTo>
                  <a:lnTo>
                    <a:pt x="1271" y="298"/>
                  </a:lnTo>
                  <a:lnTo>
                    <a:pt x="1271" y="1270"/>
                  </a:lnTo>
                  <a:close/>
                  <a:moveTo>
                    <a:pt x="1271" y="12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3" name="Freeform 389">
              <a:extLst>
                <a:ext uri="{FF2B5EF4-FFF2-40B4-BE49-F238E27FC236}">
                  <a16:creationId xmlns:a16="http://schemas.microsoft.com/office/drawing/2014/main" id="{E50FDBAB-3694-9992-B590-D05725BFA388}"/>
                </a:ext>
              </a:extLst>
            </p:cNvPr>
            <p:cNvSpPr>
              <a:spLocks noEditPoints="1"/>
            </p:cNvSpPr>
            <p:nvPr/>
          </p:nvSpPr>
          <p:spPr bwMode="auto">
            <a:xfrm>
              <a:off x="2452688" y="1868488"/>
              <a:ext cx="23813" cy="25400"/>
            </a:xfrm>
            <a:custGeom>
              <a:avLst/>
              <a:gdLst>
                <a:gd name="T0" fmla="*/ 466 w 615"/>
                <a:gd name="T1" fmla="*/ 158 h 615"/>
                <a:gd name="T2" fmla="*/ 456 w 615"/>
                <a:gd name="T3" fmla="*/ 158 h 615"/>
                <a:gd name="T4" fmla="*/ 456 w 615"/>
                <a:gd name="T5" fmla="*/ 149 h 615"/>
                <a:gd name="T6" fmla="*/ 307 w 615"/>
                <a:gd name="T7" fmla="*/ 0 h 615"/>
                <a:gd name="T8" fmla="*/ 158 w 615"/>
                <a:gd name="T9" fmla="*/ 149 h 615"/>
                <a:gd name="T10" fmla="*/ 158 w 615"/>
                <a:gd name="T11" fmla="*/ 158 h 615"/>
                <a:gd name="T12" fmla="*/ 148 w 615"/>
                <a:gd name="T13" fmla="*/ 158 h 615"/>
                <a:gd name="T14" fmla="*/ 0 w 615"/>
                <a:gd name="T15" fmla="*/ 307 h 615"/>
                <a:gd name="T16" fmla="*/ 148 w 615"/>
                <a:gd name="T17" fmla="*/ 456 h 615"/>
                <a:gd name="T18" fmla="*/ 158 w 615"/>
                <a:gd name="T19" fmla="*/ 456 h 615"/>
                <a:gd name="T20" fmla="*/ 158 w 615"/>
                <a:gd name="T21" fmla="*/ 466 h 615"/>
                <a:gd name="T22" fmla="*/ 307 w 615"/>
                <a:gd name="T23" fmla="*/ 615 h 615"/>
                <a:gd name="T24" fmla="*/ 456 w 615"/>
                <a:gd name="T25" fmla="*/ 466 h 615"/>
                <a:gd name="T26" fmla="*/ 456 w 615"/>
                <a:gd name="T27" fmla="*/ 456 h 615"/>
                <a:gd name="T28" fmla="*/ 466 w 615"/>
                <a:gd name="T29" fmla="*/ 456 h 615"/>
                <a:gd name="T30" fmla="*/ 615 w 615"/>
                <a:gd name="T31" fmla="*/ 307 h 615"/>
                <a:gd name="T32" fmla="*/ 466 w 615"/>
                <a:gd name="T33" fmla="*/ 158 h 615"/>
                <a:gd name="T34" fmla="*/ 466 w 615"/>
                <a:gd name="T35" fmla="*/ 158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5" h="615">
                  <a:moveTo>
                    <a:pt x="466" y="158"/>
                  </a:moveTo>
                  <a:lnTo>
                    <a:pt x="456" y="158"/>
                  </a:lnTo>
                  <a:lnTo>
                    <a:pt x="456" y="149"/>
                  </a:lnTo>
                  <a:cubicBezTo>
                    <a:pt x="456" y="66"/>
                    <a:pt x="390" y="0"/>
                    <a:pt x="307" y="0"/>
                  </a:cubicBezTo>
                  <a:cubicBezTo>
                    <a:pt x="225" y="0"/>
                    <a:pt x="158" y="66"/>
                    <a:pt x="158" y="149"/>
                  </a:cubicBezTo>
                  <a:lnTo>
                    <a:pt x="158" y="158"/>
                  </a:lnTo>
                  <a:lnTo>
                    <a:pt x="148" y="158"/>
                  </a:lnTo>
                  <a:cubicBezTo>
                    <a:pt x="66" y="158"/>
                    <a:pt x="0" y="225"/>
                    <a:pt x="0" y="307"/>
                  </a:cubicBezTo>
                  <a:cubicBezTo>
                    <a:pt x="0" y="390"/>
                    <a:pt x="66" y="456"/>
                    <a:pt x="148" y="456"/>
                  </a:cubicBezTo>
                  <a:lnTo>
                    <a:pt x="158" y="456"/>
                  </a:lnTo>
                  <a:lnTo>
                    <a:pt x="158" y="466"/>
                  </a:lnTo>
                  <a:cubicBezTo>
                    <a:pt x="158" y="548"/>
                    <a:pt x="225" y="615"/>
                    <a:pt x="307" y="615"/>
                  </a:cubicBezTo>
                  <a:cubicBezTo>
                    <a:pt x="390" y="615"/>
                    <a:pt x="456" y="548"/>
                    <a:pt x="456" y="466"/>
                  </a:cubicBezTo>
                  <a:lnTo>
                    <a:pt x="456" y="456"/>
                  </a:lnTo>
                  <a:lnTo>
                    <a:pt x="466" y="456"/>
                  </a:lnTo>
                  <a:cubicBezTo>
                    <a:pt x="548" y="456"/>
                    <a:pt x="615" y="389"/>
                    <a:pt x="615" y="307"/>
                  </a:cubicBezTo>
                  <a:cubicBezTo>
                    <a:pt x="615" y="225"/>
                    <a:pt x="548" y="158"/>
                    <a:pt x="466" y="158"/>
                  </a:cubicBezTo>
                  <a:close/>
                  <a:moveTo>
                    <a:pt x="466" y="1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4" name="Freeform 390">
              <a:extLst>
                <a:ext uri="{FF2B5EF4-FFF2-40B4-BE49-F238E27FC236}">
                  <a16:creationId xmlns:a16="http://schemas.microsoft.com/office/drawing/2014/main" id="{10950DFE-C561-0940-185F-91EA1646BDEB}"/>
                </a:ext>
              </a:extLst>
            </p:cNvPr>
            <p:cNvSpPr>
              <a:spLocks noEditPoints="1"/>
            </p:cNvSpPr>
            <p:nvPr/>
          </p:nvSpPr>
          <p:spPr bwMode="auto">
            <a:xfrm>
              <a:off x="2538413" y="1874838"/>
              <a:ext cx="23813" cy="12700"/>
            </a:xfrm>
            <a:custGeom>
              <a:avLst/>
              <a:gdLst>
                <a:gd name="T0" fmla="*/ 466 w 615"/>
                <a:gd name="T1" fmla="*/ 0 h 298"/>
                <a:gd name="T2" fmla="*/ 149 w 615"/>
                <a:gd name="T3" fmla="*/ 0 h 298"/>
                <a:gd name="T4" fmla="*/ 0 w 615"/>
                <a:gd name="T5" fmla="*/ 149 h 298"/>
                <a:gd name="T6" fmla="*/ 149 w 615"/>
                <a:gd name="T7" fmla="*/ 298 h 298"/>
                <a:gd name="T8" fmla="*/ 466 w 615"/>
                <a:gd name="T9" fmla="*/ 298 h 298"/>
                <a:gd name="T10" fmla="*/ 615 w 615"/>
                <a:gd name="T11" fmla="*/ 149 h 298"/>
                <a:gd name="T12" fmla="*/ 466 w 615"/>
                <a:gd name="T13" fmla="*/ 0 h 298"/>
                <a:gd name="T14" fmla="*/ 466 w 615"/>
                <a:gd name="T15" fmla="*/ 0 h 2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5" h="298">
                  <a:moveTo>
                    <a:pt x="466" y="0"/>
                  </a:moveTo>
                  <a:lnTo>
                    <a:pt x="149" y="0"/>
                  </a:lnTo>
                  <a:cubicBezTo>
                    <a:pt x="66" y="0"/>
                    <a:pt x="0" y="67"/>
                    <a:pt x="0" y="149"/>
                  </a:cubicBezTo>
                  <a:cubicBezTo>
                    <a:pt x="0" y="232"/>
                    <a:pt x="66" y="298"/>
                    <a:pt x="149" y="298"/>
                  </a:cubicBezTo>
                  <a:lnTo>
                    <a:pt x="466" y="298"/>
                  </a:lnTo>
                  <a:cubicBezTo>
                    <a:pt x="548" y="298"/>
                    <a:pt x="615" y="231"/>
                    <a:pt x="615" y="149"/>
                  </a:cubicBezTo>
                  <a:cubicBezTo>
                    <a:pt x="615" y="67"/>
                    <a:pt x="548" y="0"/>
                    <a:pt x="466" y="0"/>
                  </a:cubicBezTo>
                  <a:close/>
                  <a:moveTo>
                    <a:pt x="466" y="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5" name="Freeform 391">
              <a:extLst>
                <a:ext uri="{FF2B5EF4-FFF2-40B4-BE49-F238E27FC236}">
                  <a16:creationId xmlns:a16="http://schemas.microsoft.com/office/drawing/2014/main" id="{ED6B1D2F-DAB4-B756-EE6E-9CF8EB214193}"/>
                </a:ext>
              </a:extLst>
            </p:cNvPr>
            <p:cNvSpPr>
              <a:spLocks noEditPoints="1"/>
            </p:cNvSpPr>
            <p:nvPr/>
          </p:nvSpPr>
          <p:spPr bwMode="auto">
            <a:xfrm>
              <a:off x="2452688" y="1943100"/>
              <a:ext cx="23813" cy="23812"/>
            </a:xfrm>
            <a:custGeom>
              <a:avLst/>
              <a:gdLst>
                <a:gd name="T0" fmla="*/ 533 w 645"/>
                <a:gd name="T1" fmla="*/ 322 h 629"/>
                <a:gd name="T2" fmla="*/ 586 w 645"/>
                <a:gd name="T3" fmla="*/ 268 h 629"/>
                <a:gd name="T4" fmla="*/ 586 w 645"/>
                <a:gd name="T5" fmla="*/ 58 h 629"/>
                <a:gd name="T6" fmla="*/ 376 w 645"/>
                <a:gd name="T7" fmla="*/ 58 h 629"/>
                <a:gd name="T8" fmla="*/ 322 w 645"/>
                <a:gd name="T9" fmla="*/ 111 h 629"/>
                <a:gd name="T10" fmla="*/ 269 w 645"/>
                <a:gd name="T11" fmla="*/ 58 h 629"/>
                <a:gd name="T12" fmla="*/ 58 w 645"/>
                <a:gd name="T13" fmla="*/ 58 h 629"/>
                <a:gd name="T14" fmla="*/ 58 w 645"/>
                <a:gd name="T15" fmla="*/ 268 h 629"/>
                <a:gd name="T16" fmla="*/ 112 w 645"/>
                <a:gd name="T17" fmla="*/ 322 h 629"/>
                <a:gd name="T18" fmla="*/ 58 w 645"/>
                <a:gd name="T19" fmla="*/ 375 h 629"/>
                <a:gd name="T20" fmla="*/ 58 w 645"/>
                <a:gd name="T21" fmla="*/ 586 h 629"/>
                <a:gd name="T22" fmla="*/ 163 w 645"/>
                <a:gd name="T23" fmla="*/ 629 h 629"/>
                <a:gd name="T24" fmla="*/ 269 w 645"/>
                <a:gd name="T25" fmla="*/ 586 h 629"/>
                <a:gd name="T26" fmla="*/ 322 w 645"/>
                <a:gd name="T27" fmla="*/ 532 h 629"/>
                <a:gd name="T28" fmla="*/ 376 w 645"/>
                <a:gd name="T29" fmla="*/ 586 h 629"/>
                <a:gd name="T30" fmla="*/ 481 w 645"/>
                <a:gd name="T31" fmla="*/ 629 h 629"/>
                <a:gd name="T32" fmla="*/ 586 w 645"/>
                <a:gd name="T33" fmla="*/ 586 h 629"/>
                <a:gd name="T34" fmla="*/ 586 w 645"/>
                <a:gd name="T35" fmla="*/ 375 h 629"/>
                <a:gd name="T36" fmla="*/ 533 w 645"/>
                <a:gd name="T37" fmla="*/ 322 h 629"/>
                <a:gd name="T38" fmla="*/ 533 w 645"/>
                <a:gd name="T39" fmla="*/ 322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5" h="629">
                  <a:moveTo>
                    <a:pt x="533" y="322"/>
                  </a:moveTo>
                  <a:lnTo>
                    <a:pt x="586" y="268"/>
                  </a:lnTo>
                  <a:cubicBezTo>
                    <a:pt x="645" y="210"/>
                    <a:pt x="645" y="116"/>
                    <a:pt x="586" y="58"/>
                  </a:cubicBezTo>
                  <a:cubicBezTo>
                    <a:pt x="528" y="0"/>
                    <a:pt x="434" y="0"/>
                    <a:pt x="376" y="58"/>
                  </a:cubicBezTo>
                  <a:lnTo>
                    <a:pt x="322" y="111"/>
                  </a:lnTo>
                  <a:lnTo>
                    <a:pt x="269" y="58"/>
                  </a:lnTo>
                  <a:cubicBezTo>
                    <a:pt x="211" y="0"/>
                    <a:pt x="116" y="0"/>
                    <a:pt x="58" y="58"/>
                  </a:cubicBezTo>
                  <a:cubicBezTo>
                    <a:pt x="0" y="116"/>
                    <a:pt x="0" y="210"/>
                    <a:pt x="58" y="268"/>
                  </a:cubicBezTo>
                  <a:lnTo>
                    <a:pt x="112" y="322"/>
                  </a:lnTo>
                  <a:lnTo>
                    <a:pt x="58" y="375"/>
                  </a:lnTo>
                  <a:cubicBezTo>
                    <a:pt x="0" y="433"/>
                    <a:pt x="0" y="528"/>
                    <a:pt x="58" y="586"/>
                  </a:cubicBezTo>
                  <a:cubicBezTo>
                    <a:pt x="87" y="615"/>
                    <a:pt x="125" y="629"/>
                    <a:pt x="163" y="629"/>
                  </a:cubicBezTo>
                  <a:cubicBezTo>
                    <a:pt x="202" y="629"/>
                    <a:pt x="240" y="615"/>
                    <a:pt x="269" y="586"/>
                  </a:cubicBezTo>
                  <a:lnTo>
                    <a:pt x="322" y="532"/>
                  </a:lnTo>
                  <a:lnTo>
                    <a:pt x="376" y="586"/>
                  </a:lnTo>
                  <a:cubicBezTo>
                    <a:pt x="405" y="615"/>
                    <a:pt x="443" y="629"/>
                    <a:pt x="481" y="629"/>
                  </a:cubicBezTo>
                  <a:cubicBezTo>
                    <a:pt x="519" y="629"/>
                    <a:pt x="557" y="615"/>
                    <a:pt x="586" y="586"/>
                  </a:cubicBezTo>
                  <a:cubicBezTo>
                    <a:pt x="644" y="528"/>
                    <a:pt x="644" y="433"/>
                    <a:pt x="586" y="375"/>
                  </a:cubicBezTo>
                  <a:lnTo>
                    <a:pt x="533" y="322"/>
                  </a:lnTo>
                  <a:close/>
                  <a:moveTo>
                    <a:pt x="533" y="32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6" name="Freeform 392">
              <a:extLst>
                <a:ext uri="{FF2B5EF4-FFF2-40B4-BE49-F238E27FC236}">
                  <a16:creationId xmlns:a16="http://schemas.microsoft.com/office/drawing/2014/main" id="{8EECC26A-2782-0E3B-7D2A-00C2AFE719FC}"/>
                </a:ext>
              </a:extLst>
            </p:cNvPr>
            <p:cNvSpPr>
              <a:spLocks noEditPoints="1"/>
            </p:cNvSpPr>
            <p:nvPr/>
          </p:nvSpPr>
          <p:spPr bwMode="auto">
            <a:xfrm>
              <a:off x="2536825" y="1943100"/>
              <a:ext cx="26988" cy="23812"/>
            </a:xfrm>
            <a:custGeom>
              <a:avLst/>
              <a:gdLst>
                <a:gd name="T0" fmla="*/ 619 w 678"/>
                <a:gd name="T1" fmla="*/ 58 h 629"/>
                <a:gd name="T2" fmla="*/ 409 w 678"/>
                <a:gd name="T3" fmla="*/ 58 h 629"/>
                <a:gd name="T4" fmla="*/ 91 w 678"/>
                <a:gd name="T5" fmla="*/ 375 h 629"/>
                <a:gd name="T6" fmla="*/ 197 w 678"/>
                <a:gd name="T7" fmla="*/ 629 h 629"/>
                <a:gd name="T8" fmla="*/ 302 w 678"/>
                <a:gd name="T9" fmla="*/ 586 h 629"/>
                <a:gd name="T10" fmla="*/ 619 w 678"/>
                <a:gd name="T11" fmla="*/ 268 h 629"/>
                <a:gd name="T12" fmla="*/ 619 w 678"/>
                <a:gd name="T13" fmla="*/ 58 h 629"/>
                <a:gd name="T14" fmla="*/ 619 w 678"/>
                <a:gd name="T15" fmla="*/ 58 h 6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8" h="629">
                  <a:moveTo>
                    <a:pt x="619" y="58"/>
                  </a:moveTo>
                  <a:cubicBezTo>
                    <a:pt x="561" y="0"/>
                    <a:pt x="467" y="0"/>
                    <a:pt x="409" y="58"/>
                  </a:cubicBezTo>
                  <a:lnTo>
                    <a:pt x="91" y="375"/>
                  </a:lnTo>
                  <a:cubicBezTo>
                    <a:pt x="0" y="467"/>
                    <a:pt x="66" y="629"/>
                    <a:pt x="197" y="629"/>
                  </a:cubicBezTo>
                  <a:cubicBezTo>
                    <a:pt x="235" y="629"/>
                    <a:pt x="273" y="615"/>
                    <a:pt x="302" y="586"/>
                  </a:cubicBezTo>
                  <a:lnTo>
                    <a:pt x="619" y="268"/>
                  </a:lnTo>
                  <a:cubicBezTo>
                    <a:pt x="678" y="210"/>
                    <a:pt x="678" y="116"/>
                    <a:pt x="619" y="58"/>
                  </a:cubicBezTo>
                  <a:close/>
                  <a:moveTo>
                    <a:pt x="619" y="58"/>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06" name="Grupo 405">
            <a:extLst>
              <a:ext uri="{FF2B5EF4-FFF2-40B4-BE49-F238E27FC236}">
                <a16:creationId xmlns:a16="http://schemas.microsoft.com/office/drawing/2014/main" id="{83B103E5-9371-D8B7-9201-D87C16293AA9}"/>
              </a:ext>
            </a:extLst>
          </p:cNvPr>
          <p:cNvGrpSpPr/>
          <p:nvPr/>
        </p:nvGrpSpPr>
        <p:grpSpPr>
          <a:xfrm>
            <a:off x="1622425" y="1658938"/>
            <a:ext cx="393700" cy="395287"/>
            <a:chOff x="1622425" y="1658938"/>
            <a:chExt cx="393700" cy="395287"/>
          </a:xfrm>
          <a:solidFill>
            <a:schemeClr val="tx1"/>
          </a:solidFill>
        </p:grpSpPr>
        <p:sp>
          <p:nvSpPr>
            <p:cNvPr id="197" name="Freeform 393">
              <a:extLst>
                <a:ext uri="{FF2B5EF4-FFF2-40B4-BE49-F238E27FC236}">
                  <a16:creationId xmlns:a16="http://schemas.microsoft.com/office/drawing/2014/main" id="{11125A5F-E3AD-724B-FC1D-B9C9299E0B39}"/>
                </a:ext>
              </a:extLst>
            </p:cNvPr>
            <p:cNvSpPr>
              <a:spLocks noEditPoints="1"/>
            </p:cNvSpPr>
            <p:nvPr/>
          </p:nvSpPr>
          <p:spPr bwMode="auto">
            <a:xfrm>
              <a:off x="1689100" y="1727200"/>
              <a:ext cx="258763" cy="258762"/>
            </a:xfrm>
            <a:custGeom>
              <a:avLst/>
              <a:gdLst>
                <a:gd name="T0" fmla="*/ 6281 w 6650"/>
                <a:gd name="T1" fmla="*/ 1802 h 6650"/>
                <a:gd name="T2" fmla="*/ 5297 w 6650"/>
                <a:gd name="T3" fmla="*/ 648 h 6650"/>
                <a:gd name="T4" fmla="*/ 5089 w 6650"/>
                <a:gd name="T5" fmla="*/ 680 h 6650"/>
                <a:gd name="T6" fmla="*/ 5121 w 6650"/>
                <a:gd name="T7" fmla="*/ 888 h 6650"/>
                <a:gd name="T8" fmla="*/ 6352 w 6650"/>
                <a:gd name="T9" fmla="*/ 3325 h 6650"/>
                <a:gd name="T10" fmla="*/ 3325 w 6650"/>
                <a:gd name="T11" fmla="*/ 6352 h 6650"/>
                <a:gd name="T12" fmla="*/ 298 w 6650"/>
                <a:gd name="T13" fmla="*/ 3325 h 6650"/>
                <a:gd name="T14" fmla="*/ 3325 w 6650"/>
                <a:gd name="T15" fmla="*/ 298 h 6650"/>
                <a:gd name="T16" fmla="*/ 4564 w 6650"/>
                <a:gd name="T17" fmla="*/ 563 h 6650"/>
                <a:gd name="T18" fmla="*/ 4761 w 6650"/>
                <a:gd name="T19" fmla="*/ 488 h 6650"/>
                <a:gd name="T20" fmla="*/ 4686 w 6650"/>
                <a:gd name="T21" fmla="*/ 291 h 6650"/>
                <a:gd name="T22" fmla="*/ 3325 w 6650"/>
                <a:gd name="T23" fmla="*/ 0 h 6650"/>
                <a:gd name="T24" fmla="*/ 0 w 6650"/>
                <a:gd name="T25" fmla="*/ 3325 h 6650"/>
                <a:gd name="T26" fmla="*/ 3325 w 6650"/>
                <a:gd name="T27" fmla="*/ 6650 h 6650"/>
                <a:gd name="T28" fmla="*/ 6650 w 6650"/>
                <a:gd name="T29" fmla="*/ 3325 h 6650"/>
                <a:gd name="T30" fmla="*/ 6281 w 6650"/>
                <a:gd name="T31" fmla="*/ 1802 h 6650"/>
                <a:gd name="T32" fmla="*/ 6281 w 6650"/>
                <a:gd name="T33" fmla="*/ 1802 h 6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50" h="6650">
                  <a:moveTo>
                    <a:pt x="6281" y="1802"/>
                  </a:moveTo>
                  <a:cubicBezTo>
                    <a:pt x="6048" y="1350"/>
                    <a:pt x="5708" y="951"/>
                    <a:pt x="5297" y="648"/>
                  </a:cubicBezTo>
                  <a:cubicBezTo>
                    <a:pt x="5231" y="600"/>
                    <a:pt x="5138" y="614"/>
                    <a:pt x="5089" y="680"/>
                  </a:cubicBezTo>
                  <a:cubicBezTo>
                    <a:pt x="5040" y="746"/>
                    <a:pt x="5054" y="839"/>
                    <a:pt x="5121" y="888"/>
                  </a:cubicBezTo>
                  <a:cubicBezTo>
                    <a:pt x="5892" y="1457"/>
                    <a:pt x="6352" y="2368"/>
                    <a:pt x="6352" y="3325"/>
                  </a:cubicBezTo>
                  <a:cubicBezTo>
                    <a:pt x="6352" y="4994"/>
                    <a:pt x="4994" y="6352"/>
                    <a:pt x="3325" y="6352"/>
                  </a:cubicBezTo>
                  <a:cubicBezTo>
                    <a:pt x="1656" y="6352"/>
                    <a:pt x="298" y="4994"/>
                    <a:pt x="298" y="3325"/>
                  </a:cubicBezTo>
                  <a:cubicBezTo>
                    <a:pt x="298" y="1656"/>
                    <a:pt x="1656" y="298"/>
                    <a:pt x="3325" y="298"/>
                  </a:cubicBezTo>
                  <a:cubicBezTo>
                    <a:pt x="3757" y="298"/>
                    <a:pt x="4174" y="387"/>
                    <a:pt x="4564" y="563"/>
                  </a:cubicBezTo>
                  <a:cubicBezTo>
                    <a:pt x="4638" y="596"/>
                    <a:pt x="4728" y="562"/>
                    <a:pt x="4761" y="488"/>
                  </a:cubicBezTo>
                  <a:cubicBezTo>
                    <a:pt x="4794" y="414"/>
                    <a:pt x="4760" y="324"/>
                    <a:pt x="4686" y="291"/>
                  </a:cubicBezTo>
                  <a:cubicBezTo>
                    <a:pt x="4257" y="98"/>
                    <a:pt x="3799" y="0"/>
                    <a:pt x="3325" y="0"/>
                  </a:cubicBezTo>
                  <a:cubicBezTo>
                    <a:pt x="1491" y="0"/>
                    <a:pt x="0" y="1492"/>
                    <a:pt x="0" y="3325"/>
                  </a:cubicBezTo>
                  <a:cubicBezTo>
                    <a:pt x="0" y="5158"/>
                    <a:pt x="1491" y="6650"/>
                    <a:pt x="3325" y="6650"/>
                  </a:cubicBezTo>
                  <a:cubicBezTo>
                    <a:pt x="5158" y="6650"/>
                    <a:pt x="6650" y="5158"/>
                    <a:pt x="6650" y="3325"/>
                  </a:cubicBezTo>
                  <a:cubicBezTo>
                    <a:pt x="6650" y="2796"/>
                    <a:pt x="6522" y="2269"/>
                    <a:pt x="6281" y="1802"/>
                  </a:cubicBezTo>
                  <a:close/>
                  <a:moveTo>
                    <a:pt x="6281" y="1802"/>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8" name="Freeform 394">
              <a:extLst>
                <a:ext uri="{FF2B5EF4-FFF2-40B4-BE49-F238E27FC236}">
                  <a16:creationId xmlns:a16="http://schemas.microsoft.com/office/drawing/2014/main" id="{EFCFD5C8-9D4E-722F-CC0B-8F8D410EE2DA}"/>
                </a:ext>
              </a:extLst>
            </p:cNvPr>
            <p:cNvSpPr>
              <a:spLocks noEditPoints="1"/>
            </p:cNvSpPr>
            <p:nvPr/>
          </p:nvSpPr>
          <p:spPr bwMode="auto">
            <a:xfrm>
              <a:off x="1727200" y="1763713"/>
              <a:ext cx="184150" cy="185737"/>
            </a:xfrm>
            <a:custGeom>
              <a:avLst/>
              <a:gdLst>
                <a:gd name="T0" fmla="*/ 2372 w 4744"/>
                <a:gd name="T1" fmla="*/ 0 h 4744"/>
                <a:gd name="T2" fmla="*/ 0 w 4744"/>
                <a:gd name="T3" fmla="*/ 2372 h 4744"/>
                <a:gd name="T4" fmla="*/ 2372 w 4744"/>
                <a:gd name="T5" fmla="*/ 4744 h 4744"/>
                <a:gd name="T6" fmla="*/ 4744 w 4744"/>
                <a:gd name="T7" fmla="*/ 2372 h 4744"/>
                <a:gd name="T8" fmla="*/ 2372 w 4744"/>
                <a:gd name="T9" fmla="*/ 0 h 4744"/>
                <a:gd name="T10" fmla="*/ 2372 w 4744"/>
                <a:gd name="T11" fmla="*/ 4446 h 4744"/>
                <a:gd name="T12" fmla="*/ 298 w 4744"/>
                <a:gd name="T13" fmla="*/ 2372 h 4744"/>
                <a:gd name="T14" fmla="*/ 2372 w 4744"/>
                <a:gd name="T15" fmla="*/ 298 h 4744"/>
                <a:gd name="T16" fmla="*/ 4446 w 4744"/>
                <a:gd name="T17" fmla="*/ 2372 h 4744"/>
                <a:gd name="T18" fmla="*/ 2372 w 4744"/>
                <a:gd name="T19" fmla="*/ 4446 h 4744"/>
                <a:gd name="T20" fmla="*/ 2372 w 4744"/>
                <a:gd name="T21" fmla="*/ 4446 h 4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44" h="4744">
                  <a:moveTo>
                    <a:pt x="2372" y="0"/>
                  </a:moveTo>
                  <a:cubicBezTo>
                    <a:pt x="1064" y="0"/>
                    <a:pt x="0" y="1064"/>
                    <a:pt x="0" y="2372"/>
                  </a:cubicBezTo>
                  <a:cubicBezTo>
                    <a:pt x="0" y="3680"/>
                    <a:pt x="1064" y="4744"/>
                    <a:pt x="2372" y="4744"/>
                  </a:cubicBezTo>
                  <a:cubicBezTo>
                    <a:pt x="3680" y="4744"/>
                    <a:pt x="4744" y="3680"/>
                    <a:pt x="4744" y="2372"/>
                  </a:cubicBezTo>
                  <a:cubicBezTo>
                    <a:pt x="4744" y="1064"/>
                    <a:pt x="3680" y="0"/>
                    <a:pt x="2372" y="0"/>
                  </a:cubicBezTo>
                  <a:close/>
                  <a:moveTo>
                    <a:pt x="2372" y="4446"/>
                  </a:moveTo>
                  <a:cubicBezTo>
                    <a:pt x="1228" y="4446"/>
                    <a:pt x="298" y="3516"/>
                    <a:pt x="298" y="2372"/>
                  </a:cubicBezTo>
                  <a:cubicBezTo>
                    <a:pt x="298" y="1228"/>
                    <a:pt x="1228" y="298"/>
                    <a:pt x="2372" y="298"/>
                  </a:cubicBezTo>
                  <a:cubicBezTo>
                    <a:pt x="3516" y="298"/>
                    <a:pt x="4446" y="1228"/>
                    <a:pt x="4446" y="2372"/>
                  </a:cubicBezTo>
                  <a:cubicBezTo>
                    <a:pt x="4446" y="3516"/>
                    <a:pt x="3516" y="4446"/>
                    <a:pt x="2372" y="4446"/>
                  </a:cubicBezTo>
                  <a:close/>
                  <a:moveTo>
                    <a:pt x="2372" y="4446"/>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9" name="Freeform 395">
              <a:extLst>
                <a:ext uri="{FF2B5EF4-FFF2-40B4-BE49-F238E27FC236}">
                  <a16:creationId xmlns:a16="http://schemas.microsoft.com/office/drawing/2014/main" id="{16AA3DCA-2FAD-5217-42C4-EB2E38ECDB7E}"/>
                </a:ext>
              </a:extLst>
            </p:cNvPr>
            <p:cNvSpPr>
              <a:spLocks noEditPoints="1"/>
            </p:cNvSpPr>
            <p:nvPr/>
          </p:nvSpPr>
          <p:spPr bwMode="auto">
            <a:xfrm>
              <a:off x="1789113" y="1789113"/>
              <a:ext cx="60325" cy="134937"/>
            </a:xfrm>
            <a:custGeom>
              <a:avLst/>
              <a:gdLst>
                <a:gd name="T0" fmla="*/ 1419 w 1568"/>
                <a:gd name="T1" fmla="*/ 1410 h 3474"/>
                <a:gd name="T2" fmla="*/ 1568 w 1568"/>
                <a:gd name="T3" fmla="*/ 1261 h 3474"/>
                <a:gd name="T4" fmla="*/ 1568 w 1568"/>
                <a:gd name="T5" fmla="*/ 1102 h 3474"/>
                <a:gd name="T6" fmla="*/ 943 w 1568"/>
                <a:gd name="T7" fmla="*/ 477 h 3474"/>
                <a:gd name="T8" fmla="*/ 933 w 1568"/>
                <a:gd name="T9" fmla="*/ 477 h 3474"/>
                <a:gd name="T10" fmla="*/ 933 w 1568"/>
                <a:gd name="T11" fmla="*/ 149 h 3474"/>
                <a:gd name="T12" fmla="*/ 784 w 1568"/>
                <a:gd name="T13" fmla="*/ 0 h 3474"/>
                <a:gd name="T14" fmla="*/ 635 w 1568"/>
                <a:gd name="T15" fmla="*/ 149 h 3474"/>
                <a:gd name="T16" fmla="*/ 635 w 1568"/>
                <a:gd name="T17" fmla="*/ 480 h 3474"/>
                <a:gd name="T18" fmla="*/ 0 w 1568"/>
                <a:gd name="T19" fmla="*/ 1181 h 3474"/>
                <a:gd name="T20" fmla="*/ 704 w 1568"/>
                <a:gd name="T21" fmla="*/ 1886 h 3474"/>
                <a:gd name="T22" fmla="*/ 863 w 1568"/>
                <a:gd name="T23" fmla="*/ 1886 h 3474"/>
                <a:gd name="T24" fmla="*/ 1270 w 1568"/>
                <a:gd name="T25" fmla="*/ 2293 h 3474"/>
                <a:gd name="T26" fmla="*/ 863 w 1568"/>
                <a:gd name="T27" fmla="*/ 2700 h 3474"/>
                <a:gd name="T28" fmla="*/ 625 w 1568"/>
                <a:gd name="T29" fmla="*/ 2700 h 3474"/>
                <a:gd name="T30" fmla="*/ 297 w 1568"/>
                <a:gd name="T31" fmla="*/ 2372 h 3474"/>
                <a:gd name="T32" fmla="*/ 149 w 1568"/>
                <a:gd name="T33" fmla="*/ 2223 h 3474"/>
                <a:gd name="T34" fmla="*/ 0 w 1568"/>
                <a:gd name="T35" fmla="*/ 2372 h 3474"/>
                <a:gd name="T36" fmla="*/ 625 w 1568"/>
                <a:gd name="T37" fmla="*/ 2998 h 3474"/>
                <a:gd name="T38" fmla="*/ 635 w 1568"/>
                <a:gd name="T39" fmla="*/ 2998 h 3474"/>
                <a:gd name="T40" fmla="*/ 635 w 1568"/>
                <a:gd name="T41" fmla="*/ 3325 h 3474"/>
                <a:gd name="T42" fmla="*/ 784 w 1568"/>
                <a:gd name="T43" fmla="*/ 3474 h 3474"/>
                <a:gd name="T44" fmla="*/ 933 w 1568"/>
                <a:gd name="T45" fmla="*/ 3325 h 3474"/>
                <a:gd name="T46" fmla="*/ 933 w 1568"/>
                <a:gd name="T47" fmla="*/ 2994 h 3474"/>
                <a:gd name="T48" fmla="*/ 1568 w 1568"/>
                <a:gd name="T49" fmla="*/ 2293 h 3474"/>
                <a:gd name="T50" fmla="*/ 863 w 1568"/>
                <a:gd name="T51" fmla="*/ 1588 h 3474"/>
                <a:gd name="T52" fmla="*/ 704 w 1568"/>
                <a:gd name="T53" fmla="*/ 1588 h 3474"/>
                <a:gd name="T54" fmla="*/ 298 w 1568"/>
                <a:gd name="T55" fmla="*/ 1181 h 3474"/>
                <a:gd name="T56" fmla="*/ 704 w 1568"/>
                <a:gd name="T57" fmla="*/ 774 h 3474"/>
                <a:gd name="T58" fmla="*/ 943 w 1568"/>
                <a:gd name="T59" fmla="*/ 774 h 3474"/>
                <a:gd name="T60" fmla="*/ 1270 w 1568"/>
                <a:gd name="T61" fmla="*/ 1102 h 3474"/>
                <a:gd name="T62" fmla="*/ 1270 w 1568"/>
                <a:gd name="T63" fmla="*/ 1261 h 3474"/>
                <a:gd name="T64" fmla="*/ 1419 w 1568"/>
                <a:gd name="T65" fmla="*/ 1410 h 3474"/>
                <a:gd name="T66" fmla="*/ 1419 w 1568"/>
                <a:gd name="T67" fmla="*/ 1410 h 3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68" h="3474">
                  <a:moveTo>
                    <a:pt x="1419" y="1410"/>
                  </a:moveTo>
                  <a:cubicBezTo>
                    <a:pt x="1501" y="1410"/>
                    <a:pt x="1568" y="1343"/>
                    <a:pt x="1568" y="1261"/>
                  </a:cubicBezTo>
                  <a:lnTo>
                    <a:pt x="1568" y="1102"/>
                  </a:lnTo>
                  <a:cubicBezTo>
                    <a:pt x="1568" y="757"/>
                    <a:pt x="1287" y="477"/>
                    <a:pt x="943" y="477"/>
                  </a:cubicBezTo>
                  <a:lnTo>
                    <a:pt x="933" y="477"/>
                  </a:lnTo>
                  <a:lnTo>
                    <a:pt x="933" y="149"/>
                  </a:lnTo>
                  <a:cubicBezTo>
                    <a:pt x="933" y="67"/>
                    <a:pt x="866" y="0"/>
                    <a:pt x="784" y="0"/>
                  </a:cubicBezTo>
                  <a:cubicBezTo>
                    <a:pt x="702" y="0"/>
                    <a:pt x="635" y="67"/>
                    <a:pt x="635" y="149"/>
                  </a:cubicBezTo>
                  <a:lnTo>
                    <a:pt x="635" y="480"/>
                  </a:lnTo>
                  <a:cubicBezTo>
                    <a:pt x="279" y="515"/>
                    <a:pt x="0" y="816"/>
                    <a:pt x="0" y="1181"/>
                  </a:cubicBezTo>
                  <a:cubicBezTo>
                    <a:pt x="0" y="1570"/>
                    <a:pt x="316" y="1886"/>
                    <a:pt x="704" y="1886"/>
                  </a:cubicBezTo>
                  <a:lnTo>
                    <a:pt x="863" y="1886"/>
                  </a:lnTo>
                  <a:cubicBezTo>
                    <a:pt x="1088" y="1886"/>
                    <a:pt x="1270" y="2069"/>
                    <a:pt x="1270" y="2293"/>
                  </a:cubicBezTo>
                  <a:cubicBezTo>
                    <a:pt x="1270" y="2517"/>
                    <a:pt x="1088" y="2700"/>
                    <a:pt x="863" y="2700"/>
                  </a:cubicBezTo>
                  <a:lnTo>
                    <a:pt x="625" y="2700"/>
                  </a:lnTo>
                  <a:cubicBezTo>
                    <a:pt x="444" y="2700"/>
                    <a:pt x="297" y="2553"/>
                    <a:pt x="297" y="2372"/>
                  </a:cubicBezTo>
                  <a:cubicBezTo>
                    <a:pt x="297" y="2290"/>
                    <a:pt x="231" y="2223"/>
                    <a:pt x="149" y="2223"/>
                  </a:cubicBezTo>
                  <a:cubicBezTo>
                    <a:pt x="66" y="2223"/>
                    <a:pt x="0" y="2290"/>
                    <a:pt x="0" y="2372"/>
                  </a:cubicBezTo>
                  <a:cubicBezTo>
                    <a:pt x="0" y="2717"/>
                    <a:pt x="280" y="2998"/>
                    <a:pt x="625" y="2998"/>
                  </a:cubicBezTo>
                  <a:lnTo>
                    <a:pt x="635" y="2998"/>
                  </a:lnTo>
                  <a:lnTo>
                    <a:pt x="635" y="3325"/>
                  </a:lnTo>
                  <a:cubicBezTo>
                    <a:pt x="635" y="3407"/>
                    <a:pt x="702" y="3474"/>
                    <a:pt x="784" y="3474"/>
                  </a:cubicBezTo>
                  <a:cubicBezTo>
                    <a:pt x="866" y="3474"/>
                    <a:pt x="933" y="3407"/>
                    <a:pt x="933" y="3325"/>
                  </a:cubicBezTo>
                  <a:lnTo>
                    <a:pt x="933" y="2994"/>
                  </a:lnTo>
                  <a:cubicBezTo>
                    <a:pt x="1289" y="2959"/>
                    <a:pt x="1568" y="2658"/>
                    <a:pt x="1568" y="2293"/>
                  </a:cubicBezTo>
                  <a:cubicBezTo>
                    <a:pt x="1568" y="1904"/>
                    <a:pt x="1252" y="1588"/>
                    <a:pt x="863" y="1588"/>
                  </a:cubicBezTo>
                  <a:lnTo>
                    <a:pt x="704" y="1588"/>
                  </a:lnTo>
                  <a:cubicBezTo>
                    <a:pt x="480" y="1588"/>
                    <a:pt x="298" y="1406"/>
                    <a:pt x="298" y="1181"/>
                  </a:cubicBezTo>
                  <a:cubicBezTo>
                    <a:pt x="298" y="957"/>
                    <a:pt x="480" y="774"/>
                    <a:pt x="704" y="774"/>
                  </a:cubicBezTo>
                  <a:lnTo>
                    <a:pt x="943" y="774"/>
                  </a:lnTo>
                  <a:cubicBezTo>
                    <a:pt x="1123" y="774"/>
                    <a:pt x="1270" y="921"/>
                    <a:pt x="1270" y="1102"/>
                  </a:cubicBezTo>
                  <a:lnTo>
                    <a:pt x="1270" y="1261"/>
                  </a:lnTo>
                  <a:cubicBezTo>
                    <a:pt x="1270" y="1343"/>
                    <a:pt x="1337" y="1410"/>
                    <a:pt x="1419" y="1410"/>
                  </a:cubicBezTo>
                  <a:close/>
                  <a:moveTo>
                    <a:pt x="1419" y="141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0" name="Freeform 396">
              <a:extLst>
                <a:ext uri="{FF2B5EF4-FFF2-40B4-BE49-F238E27FC236}">
                  <a16:creationId xmlns:a16="http://schemas.microsoft.com/office/drawing/2014/main" id="{4D628F88-E136-DF92-E2DC-F3345F336795}"/>
                </a:ext>
              </a:extLst>
            </p:cNvPr>
            <p:cNvSpPr>
              <a:spLocks noEditPoints="1"/>
            </p:cNvSpPr>
            <p:nvPr/>
          </p:nvSpPr>
          <p:spPr bwMode="auto">
            <a:xfrm>
              <a:off x="1622425" y="1658938"/>
              <a:ext cx="393700" cy="395287"/>
            </a:xfrm>
            <a:custGeom>
              <a:avLst/>
              <a:gdLst>
                <a:gd name="T0" fmla="*/ 9995 w 10143"/>
                <a:gd name="T1" fmla="*/ 4922 h 10143"/>
                <a:gd name="T2" fmla="*/ 9347 w 10143"/>
                <a:gd name="T3" fmla="*/ 4922 h 10143"/>
                <a:gd name="T4" fmla="*/ 8096 w 10143"/>
                <a:gd name="T5" fmla="*/ 2046 h 10143"/>
                <a:gd name="T6" fmla="*/ 5221 w 10143"/>
                <a:gd name="T7" fmla="*/ 796 h 10143"/>
                <a:gd name="T8" fmla="*/ 5221 w 10143"/>
                <a:gd name="T9" fmla="*/ 148 h 10143"/>
                <a:gd name="T10" fmla="*/ 5072 w 10143"/>
                <a:gd name="T11" fmla="*/ 0 h 10143"/>
                <a:gd name="T12" fmla="*/ 4923 w 10143"/>
                <a:gd name="T13" fmla="*/ 148 h 10143"/>
                <a:gd name="T14" fmla="*/ 4923 w 10143"/>
                <a:gd name="T15" fmla="*/ 796 h 10143"/>
                <a:gd name="T16" fmla="*/ 2047 w 10143"/>
                <a:gd name="T17" fmla="*/ 2046 h 10143"/>
                <a:gd name="T18" fmla="*/ 797 w 10143"/>
                <a:gd name="T19" fmla="*/ 4922 h 10143"/>
                <a:gd name="T20" fmla="*/ 149 w 10143"/>
                <a:gd name="T21" fmla="*/ 4922 h 10143"/>
                <a:gd name="T22" fmla="*/ 0 w 10143"/>
                <a:gd name="T23" fmla="*/ 5071 h 10143"/>
                <a:gd name="T24" fmla="*/ 149 w 10143"/>
                <a:gd name="T25" fmla="*/ 5220 h 10143"/>
                <a:gd name="T26" fmla="*/ 797 w 10143"/>
                <a:gd name="T27" fmla="*/ 5220 h 10143"/>
                <a:gd name="T28" fmla="*/ 2047 w 10143"/>
                <a:gd name="T29" fmla="*/ 8096 h 10143"/>
                <a:gd name="T30" fmla="*/ 4923 w 10143"/>
                <a:gd name="T31" fmla="*/ 9346 h 10143"/>
                <a:gd name="T32" fmla="*/ 4923 w 10143"/>
                <a:gd name="T33" fmla="*/ 9994 h 10143"/>
                <a:gd name="T34" fmla="*/ 5072 w 10143"/>
                <a:gd name="T35" fmla="*/ 10143 h 10143"/>
                <a:gd name="T36" fmla="*/ 5221 w 10143"/>
                <a:gd name="T37" fmla="*/ 9994 h 10143"/>
                <a:gd name="T38" fmla="*/ 5221 w 10143"/>
                <a:gd name="T39" fmla="*/ 9346 h 10143"/>
                <a:gd name="T40" fmla="*/ 8097 w 10143"/>
                <a:gd name="T41" fmla="*/ 8096 h 10143"/>
                <a:gd name="T42" fmla="*/ 9347 w 10143"/>
                <a:gd name="T43" fmla="*/ 5220 h 10143"/>
                <a:gd name="T44" fmla="*/ 9995 w 10143"/>
                <a:gd name="T45" fmla="*/ 5220 h 10143"/>
                <a:gd name="T46" fmla="*/ 10143 w 10143"/>
                <a:gd name="T47" fmla="*/ 5071 h 10143"/>
                <a:gd name="T48" fmla="*/ 9995 w 10143"/>
                <a:gd name="T49" fmla="*/ 4922 h 10143"/>
                <a:gd name="T50" fmla="*/ 8883 w 10143"/>
                <a:gd name="T51" fmla="*/ 5220 h 10143"/>
                <a:gd name="T52" fmla="*/ 9049 w 10143"/>
                <a:gd name="T53" fmla="*/ 5220 h 10143"/>
                <a:gd name="T54" fmla="*/ 5221 w 10143"/>
                <a:gd name="T55" fmla="*/ 9048 h 10143"/>
                <a:gd name="T56" fmla="*/ 5221 w 10143"/>
                <a:gd name="T57" fmla="*/ 8882 h 10143"/>
                <a:gd name="T58" fmla="*/ 5072 w 10143"/>
                <a:gd name="T59" fmla="*/ 8733 h 10143"/>
                <a:gd name="T60" fmla="*/ 4923 w 10143"/>
                <a:gd name="T61" fmla="*/ 8882 h 10143"/>
                <a:gd name="T62" fmla="*/ 4923 w 10143"/>
                <a:gd name="T63" fmla="*/ 9048 h 10143"/>
                <a:gd name="T64" fmla="*/ 1095 w 10143"/>
                <a:gd name="T65" fmla="*/ 5220 h 10143"/>
                <a:gd name="T66" fmla="*/ 1261 w 10143"/>
                <a:gd name="T67" fmla="*/ 5220 h 10143"/>
                <a:gd name="T68" fmla="*/ 1410 w 10143"/>
                <a:gd name="T69" fmla="*/ 5071 h 10143"/>
                <a:gd name="T70" fmla="*/ 1261 w 10143"/>
                <a:gd name="T71" fmla="*/ 4922 h 10143"/>
                <a:gd name="T72" fmla="*/ 1095 w 10143"/>
                <a:gd name="T73" fmla="*/ 4922 h 10143"/>
                <a:gd name="T74" fmla="*/ 4923 w 10143"/>
                <a:gd name="T75" fmla="*/ 1094 h 10143"/>
                <a:gd name="T76" fmla="*/ 4923 w 10143"/>
                <a:gd name="T77" fmla="*/ 1260 h 10143"/>
                <a:gd name="T78" fmla="*/ 5072 w 10143"/>
                <a:gd name="T79" fmla="*/ 1409 h 10143"/>
                <a:gd name="T80" fmla="*/ 5221 w 10143"/>
                <a:gd name="T81" fmla="*/ 1260 h 10143"/>
                <a:gd name="T82" fmla="*/ 5221 w 10143"/>
                <a:gd name="T83" fmla="*/ 1094 h 10143"/>
                <a:gd name="T84" fmla="*/ 9049 w 10143"/>
                <a:gd name="T85" fmla="*/ 4922 h 10143"/>
                <a:gd name="T86" fmla="*/ 8883 w 10143"/>
                <a:gd name="T87" fmla="*/ 4922 h 10143"/>
                <a:gd name="T88" fmla="*/ 8734 w 10143"/>
                <a:gd name="T89" fmla="*/ 5071 h 10143"/>
                <a:gd name="T90" fmla="*/ 8883 w 10143"/>
                <a:gd name="T91" fmla="*/ 5220 h 10143"/>
                <a:gd name="T92" fmla="*/ 8883 w 10143"/>
                <a:gd name="T93" fmla="*/ 5220 h 10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143" h="10143">
                  <a:moveTo>
                    <a:pt x="9995" y="4922"/>
                  </a:moveTo>
                  <a:lnTo>
                    <a:pt x="9347" y="4922"/>
                  </a:lnTo>
                  <a:cubicBezTo>
                    <a:pt x="9310" y="3835"/>
                    <a:pt x="8869" y="2819"/>
                    <a:pt x="8096" y="2046"/>
                  </a:cubicBezTo>
                  <a:cubicBezTo>
                    <a:pt x="7324" y="1274"/>
                    <a:pt x="6307" y="833"/>
                    <a:pt x="5221" y="796"/>
                  </a:cubicBezTo>
                  <a:lnTo>
                    <a:pt x="5221" y="148"/>
                  </a:lnTo>
                  <a:cubicBezTo>
                    <a:pt x="5221" y="66"/>
                    <a:pt x="5154" y="0"/>
                    <a:pt x="5072" y="0"/>
                  </a:cubicBezTo>
                  <a:cubicBezTo>
                    <a:pt x="4990" y="0"/>
                    <a:pt x="4923" y="66"/>
                    <a:pt x="4923" y="148"/>
                  </a:cubicBezTo>
                  <a:lnTo>
                    <a:pt x="4923" y="796"/>
                  </a:lnTo>
                  <a:cubicBezTo>
                    <a:pt x="3836" y="833"/>
                    <a:pt x="2820" y="1274"/>
                    <a:pt x="2047" y="2046"/>
                  </a:cubicBezTo>
                  <a:cubicBezTo>
                    <a:pt x="1274" y="2819"/>
                    <a:pt x="834" y="3835"/>
                    <a:pt x="797" y="4922"/>
                  </a:cubicBezTo>
                  <a:lnTo>
                    <a:pt x="149" y="4922"/>
                  </a:lnTo>
                  <a:cubicBezTo>
                    <a:pt x="67" y="4922"/>
                    <a:pt x="0" y="4989"/>
                    <a:pt x="0" y="5071"/>
                  </a:cubicBezTo>
                  <a:cubicBezTo>
                    <a:pt x="0" y="5153"/>
                    <a:pt x="67" y="5220"/>
                    <a:pt x="149" y="5220"/>
                  </a:cubicBezTo>
                  <a:lnTo>
                    <a:pt x="797" y="5220"/>
                  </a:lnTo>
                  <a:cubicBezTo>
                    <a:pt x="834" y="6307"/>
                    <a:pt x="1274" y="7323"/>
                    <a:pt x="2047" y="8096"/>
                  </a:cubicBezTo>
                  <a:cubicBezTo>
                    <a:pt x="2820" y="8869"/>
                    <a:pt x="3836" y="9309"/>
                    <a:pt x="4923" y="9346"/>
                  </a:cubicBezTo>
                  <a:lnTo>
                    <a:pt x="4923" y="9994"/>
                  </a:lnTo>
                  <a:cubicBezTo>
                    <a:pt x="4923" y="10076"/>
                    <a:pt x="4990" y="10143"/>
                    <a:pt x="5072" y="10143"/>
                  </a:cubicBezTo>
                  <a:cubicBezTo>
                    <a:pt x="5154" y="10143"/>
                    <a:pt x="5221" y="10076"/>
                    <a:pt x="5221" y="9994"/>
                  </a:cubicBezTo>
                  <a:lnTo>
                    <a:pt x="5221" y="9346"/>
                  </a:lnTo>
                  <a:cubicBezTo>
                    <a:pt x="6307" y="9309"/>
                    <a:pt x="7324" y="8869"/>
                    <a:pt x="8097" y="8096"/>
                  </a:cubicBezTo>
                  <a:cubicBezTo>
                    <a:pt x="8869" y="7323"/>
                    <a:pt x="9310" y="6307"/>
                    <a:pt x="9347" y="5220"/>
                  </a:cubicBezTo>
                  <a:lnTo>
                    <a:pt x="9995" y="5220"/>
                  </a:lnTo>
                  <a:cubicBezTo>
                    <a:pt x="10077" y="5220"/>
                    <a:pt x="10143" y="5153"/>
                    <a:pt x="10143" y="5071"/>
                  </a:cubicBezTo>
                  <a:cubicBezTo>
                    <a:pt x="10143" y="4989"/>
                    <a:pt x="10077" y="4922"/>
                    <a:pt x="9995" y="4922"/>
                  </a:cubicBezTo>
                  <a:close/>
                  <a:moveTo>
                    <a:pt x="8883" y="5220"/>
                  </a:moveTo>
                  <a:lnTo>
                    <a:pt x="9049" y="5220"/>
                  </a:lnTo>
                  <a:cubicBezTo>
                    <a:pt x="8972" y="7296"/>
                    <a:pt x="7297" y="8971"/>
                    <a:pt x="5221" y="9048"/>
                  </a:cubicBezTo>
                  <a:lnTo>
                    <a:pt x="5221" y="8882"/>
                  </a:lnTo>
                  <a:cubicBezTo>
                    <a:pt x="5221" y="8800"/>
                    <a:pt x="5154" y="8733"/>
                    <a:pt x="5072" y="8733"/>
                  </a:cubicBezTo>
                  <a:cubicBezTo>
                    <a:pt x="4990" y="8733"/>
                    <a:pt x="4923" y="8800"/>
                    <a:pt x="4923" y="8882"/>
                  </a:cubicBezTo>
                  <a:lnTo>
                    <a:pt x="4923" y="9048"/>
                  </a:lnTo>
                  <a:cubicBezTo>
                    <a:pt x="2847" y="8971"/>
                    <a:pt x="1172" y="7296"/>
                    <a:pt x="1095" y="5220"/>
                  </a:cubicBezTo>
                  <a:lnTo>
                    <a:pt x="1261" y="5220"/>
                  </a:lnTo>
                  <a:cubicBezTo>
                    <a:pt x="1343" y="5220"/>
                    <a:pt x="1410" y="5153"/>
                    <a:pt x="1410" y="5071"/>
                  </a:cubicBezTo>
                  <a:cubicBezTo>
                    <a:pt x="1410" y="4989"/>
                    <a:pt x="1343" y="4922"/>
                    <a:pt x="1261" y="4922"/>
                  </a:cubicBezTo>
                  <a:lnTo>
                    <a:pt x="1095" y="4922"/>
                  </a:lnTo>
                  <a:cubicBezTo>
                    <a:pt x="1172" y="2846"/>
                    <a:pt x="2847" y="1171"/>
                    <a:pt x="4923" y="1094"/>
                  </a:cubicBezTo>
                  <a:lnTo>
                    <a:pt x="4923" y="1260"/>
                  </a:lnTo>
                  <a:cubicBezTo>
                    <a:pt x="4923" y="1342"/>
                    <a:pt x="4990" y="1409"/>
                    <a:pt x="5072" y="1409"/>
                  </a:cubicBezTo>
                  <a:cubicBezTo>
                    <a:pt x="5154" y="1409"/>
                    <a:pt x="5221" y="1342"/>
                    <a:pt x="5221" y="1260"/>
                  </a:cubicBezTo>
                  <a:lnTo>
                    <a:pt x="5221" y="1094"/>
                  </a:lnTo>
                  <a:cubicBezTo>
                    <a:pt x="7297" y="1171"/>
                    <a:pt x="8972" y="2846"/>
                    <a:pt x="9049" y="4922"/>
                  </a:cubicBezTo>
                  <a:lnTo>
                    <a:pt x="8883" y="4922"/>
                  </a:lnTo>
                  <a:cubicBezTo>
                    <a:pt x="8801" y="4922"/>
                    <a:pt x="8734" y="4989"/>
                    <a:pt x="8734" y="5071"/>
                  </a:cubicBezTo>
                  <a:cubicBezTo>
                    <a:pt x="8734" y="5153"/>
                    <a:pt x="8801" y="5220"/>
                    <a:pt x="8883" y="5220"/>
                  </a:cubicBezTo>
                  <a:close/>
                  <a:moveTo>
                    <a:pt x="8883" y="522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405" name="Grupo 404">
            <a:extLst>
              <a:ext uri="{FF2B5EF4-FFF2-40B4-BE49-F238E27FC236}">
                <a16:creationId xmlns:a16="http://schemas.microsoft.com/office/drawing/2014/main" id="{63ACA9DD-BC0F-2AE2-93A6-A2F7AFC5B151}"/>
              </a:ext>
            </a:extLst>
          </p:cNvPr>
          <p:cNvGrpSpPr/>
          <p:nvPr/>
        </p:nvGrpSpPr>
        <p:grpSpPr>
          <a:xfrm>
            <a:off x="906463" y="1657350"/>
            <a:ext cx="322263" cy="395287"/>
            <a:chOff x="906463" y="1657350"/>
            <a:chExt cx="322263" cy="395287"/>
          </a:xfrm>
          <a:solidFill>
            <a:schemeClr val="tx1"/>
          </a:solidFill>
        </p:grpSpPr>
        <p:sp>
          <p:nvSpPr>
            <p:cNvPr id="201" name="Freeform 397">
              <a:extLst>
                <a:ext uri="{FF2B5EF4-FFF2-40B4-BE49-F238E27FC236}">
                  <a16:creationId xmlns:a16="http://schemas.microsoft.com/office/drawing/2014/main" id="{F42C7055-50CD-524C-86EA-3E508793D83D}"/>
                </a:ext>
              </a:extLst>
            </p:cNvPr>
            <p:cNvSpPr>
              <a:spLocks noEditPoints="1"/>
            </p:cNvSpPr>
            <p:nvPr/>
          </p:nvSpPr>
          <p:spPr bwMode="auto">
            <a:xfrm>
              <a:off x="1114425" y="1749425"/>
              <a:ext cx="0" cy="0"/>
            </a:xfrm>
            <a:custGeom>
              <a:avLst/>
              <a:gdLst>
                <a:gd name="T0" fmla="*/ 0 w 12"/>
                <a:gd name="T1" fmla="*/ 23 h 23"/>
                <a:gd name="T2" fmla="*/ 12 w 12"/>
                <a:gd name="T3" fmla="*/ 23 h 23"/>
                <a:gd name="T4" fmla="*/ 0 w 12"/>
                <a:gd name="T5" fmla="*/ 23 h 23"/>
                <a:gd name="T6" fmla="*/ 0 w 12"/>
                <a:gd name="T7" fmla="*/ 23 h 23"/>
              </a:gdLst>
              <a:ahLst/>
              <a:cxnLst>
                <a:cxn ang="0">
                  <a:pos x="T0" y="T1"/>
                </a:cxn>
                <a:cxn ang="0">
                  <a:pos x="T2" y="T3"/>
                </a:cxn>
                <a:cxn ang="0">
                  <a:pos x="T4" y="T5"/>
                </a:cxn>
                <a:cxn ang="0">
                  <a:pos x="T6" y="T7"/>
                </a:cxn>
              </a:cxnLst>
              <a:rect l="0" t="0" r="r" b="b"/>
              <a:pathLst>
                <a:path w="12" h="23">
                  <a:moveTo>
                    <a:pt x="0" y="23"/>
                  </a:moveTo>
                  <a:lnTo>
                    <a:pt x="12" y="23"/>
                  </a:lnTo>
                  <a:cubicBezTo>
                    <a:pt x="12" y="23"/>
                    <a:pt x="3" y="0"/>
                    <a:pt x="0" y="23"/>
                  </a:cubicBezTo>
                  <a:close/>
                  <a:moveTo>
                    <a:pt x="0" y="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2" name="Freeform 398">
              <a:extLst>
                <a:ext uri="{FF2B5EF4-FFF2-40B4-BE49-F238E27FC236}">
                  <a16:creationId xmlns:a16="http://schemas.microsoft.com/office/drawing/2014/main" id="{CE78531A-92AA-B1B9-6BA4-ABA798FDDB6A}"/>
                </a:ext>
              </a:extLst>
            </p:cNvPr>
            <p:cNvSpPr>
              <a:spLocks noEditPoints="1"/>
            </p:cNvSpPr>
            <p:nvPr/>
          </p:nvSpPr>
          <p:spPr bwMode="auto">
            <a:xfrm>
              <a:off x="1003300" y="1749425"/>
              <a:ext cx="0" cy="0"/>
            </a:xfrm>
            <a:custGeom>
              <a:avLst/>
              <a:gdLst>
                <a:gd name="T0" fmla="*/ 0 w 12"/>
                <a:gd name="T1" fmla="*/ 23 h 23"/>
                <a:gd name="T2" fmla="*/ 12 w 12"/>
                <a:gd name="T3" fmla="*/ 23 h 23"/>
                <a:gd name="T4" fmla="*/ 0 w 12"/>
                <a:gd name="T5" fmla="*/ 23 h 23"/>
                <a:gd name="T6" fmla="*/ 0 w 12"/>
                <a:gd name="T7" fmla="*/ 23 h 23"/>
              </a:gdLst>
              <a:ahLst/>
              <a:cxnLst>
                <a:cxn ang="0">
                  <a:pos x="T0" y="T1"/>
                </a:cxn>
                <a:cxn ang="0">
                  <a:pos x="T2" y="T3"/>
                </a:cxn>
                <a:cxn ang="0">
                  <a:pos x="T4" y="T5"/>
                </a:cxn>
                <a:cxn ang="0">
                  <a:pos x="T6" y="T7"/>
                </a:cxn>
              </a:cxnLst>
              <a:rect l="0" t="0" r="r" b="b"/>
              <a:pathLst>
                <a:path w="12" h="23">
                  <a:moveTo>
                    <a:pt x="0" y="23"/>
                  </a:moveTo>
                  <a:lnTo>
                    <a:pt x="12" y="23"/>
                  </a:lnTo>
                  <a:cubicBezTo>
                    <a:pt x="9" y="0"/>
                    <a:pt x="0" y="23"/>
                    <a:pt x="0" y="23"/>
                  </a:cubicBezTo>
                  <a:close/>
                  <a:moveTo>
                    <a:pt x="0" y="23"/>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3" name="Freeform 399">
              <a:extLst>
                <a:ext uri="{FF2B5EF4-FFF2-40B4-BE49-F238E27FC236}">
                  <a16:creationId xmlns:a16="http://schemas.microsoft.com/office/drawing/2014/main" id="{D74E2E39-34A8-AD5F-D6D5-785420E9705E}"/>
                </a:ext>
              </a:extLst>
            </p:cNvPr>
            <p:cNvSpPr>
              <a:spLocks noEditPoints="1"/>
            </p:cNvSpPr>
            <p:nvPr/>
          </p:nvSpPr>
          <p:spPr bwMode="auto">
            <a:xfrm>
              <a:off x="906463" y="1657350"/>
              <a:ext cx="322263" cy="395287"/>
            </a:xfrm>
            <a:custGeom>
              <a:avLst/>
              <a:gdLst>
                <a:gd name="T0" fmla="*/ 7908 w 8296"/>
                <a:gd name="T1" fmla="*/ 2875 h 10167"/>
                <a:gd name="T2" fmla="*/ 7562 w 8296"/>
                <a:gd name="T3" fmla="*/ 2644 h 10167"/>
                <a:gd name="T4" fmla="*/ 7309 w 8296"/>
                <a:gd name="T5" fmla="*/ 1741 h 10167"/>
                <a:gd name="T6" fmla="*/ 5776 w 8296"/>
                <a:gd name="T7" fmla="*/ 1965 h 10167"/>
                <a:gd name="T8" fmla="*/ 6282 w 8296"/>
                <a:gd name="T9" fmla="*/ 27 h 10167"/>
                <a:gd name="T10" fmla="*/ 3150 w 8296"/>
                <a:gd name="T11" fmla="*/ 27 h 10167"/>
                <a:gd name="T12" fmla="*/ 3183 w 8296"/>
                <a:gd name="T13" fmla="*/ 764 h 10167"/>
                <a:gd name="T14" fmla="*/ 1534 w 8296"/>
                <a:gd name="T15" fmla="*/ 677 h 10167"/>
                <a:gd name="T16" fmla="*/ 2161 w 8296"/>
                <a:gd name="T17" fmla="*/ 2204 h 10167"/>
                <a:gd name="T18" fmla="*/ 2100 w 8296"/>
                <a:gd name="T19" fmla="*/ 3138 h 10167"/>
                <a:gd name="T20" fmla="*/ 98 w 8296"/>
                <a:gd name="T21" fmla="*/ 6318 h 10167"/>
                <a:gd name="T22" fmla="*/ 657 w 8296"/>
                <a:gd name="T23" fmla="*/ 8868 h 10167"/>
                <a:gd name="T24" fmla="*/ 3917 w 8296"/>
                <a:gd name="T25" fmla="*/ 10167 h 10167"/>
                <a:gd name="T26" fmla="*/ 7177 w 8296"/>
                <a:gd name="T27" fmla="*/ 8868 h 10167"/>
                <a:gd name="T28" fmla="*/ 7736 w 8296"/>
                <a:gd name="T29" fmla="*/ 6318 h 10167"/>
                <a:gd name="T30" fmla="*/ 5894 w 8296"/>
                <a:gd name="T31" fmla="*/ 3375 h 10167"/>
                <a:gd name="T32" fmla="*/ 8198 w 8296"/>
                <a:gd name="T33" fmla="*/ 3585 h 10167"/>
                <a:gd name="T34" fmla="*/ 4714 w 8296"/>
                <a:gd name="T35" fmla="*/ 483 h 10167"/>
                <a:gd name="T36" fmla="*/ 5478 w 8296"/>
                <a:gd name="T37" fmla="*/ 1886 h 10167"/>
                <a:gd name="T38" fmla="*/ 4654 w 8296"/>
                <a:gd name="T39" fmla="*/ 2204 h 10167"/>
                <a:gd name="T40" fmla="*/ 4226 w 8296"/>
                <a:gd name="T41" fmla="*/ 812 h 10167"/>
                <a:gd name="T42" fmla="*/ 3482 w 8296"/>
                <a:gd name="T43" fmla="*/ 746 h 10167"/>
                <a:gd name="T44" fmla="*/ 4714 w 8296"/>
                <a:gd name="T45" fmla="*/ 483 h 10167"/>
                <a:gd name="T46" fmla="*/ 5683 w 8296"/>
                <a:gd name="T47" fmla="*/ 2992 h 10167"/>
                <a:gd name="T48" fmla="*/ 5344 w 8296"/>
                <a:gd name="T49" fmla="*/ 2992 h 10167"/>
                <a:gd name="T50" fmla="*/ 5514 w 8296"/>
                <a:gd name="T51" fmla="*/ 2184 h 10167"/>
                <a:gd name="T52" fmla="*/ 1883 w 8296"/>
                <a:gd name="T53" fmla="*/ 897 h 10167"/>
                <a:gd name="T54" fmla="*/ 3511 w 8296"/>
                <a:gd name="T55" fmla="*/ 1046 h 10167"/>
                <a:gd name="T56" fmla="*/ 4323 w 8296"/>
                <a:gd name="T57" fmla="*/ 2204 h 10167"/>
                <a:gd name="T58" fmla="*/ 2537 w 8296"/>
                <a:gd name="T59" fmla="*/ 2189 h 10167"/>
                <a:gd name="T60" fmla="*/ 6170 w 8296"/>
                <a:gd name="T61" fmla="*/ 4164 h 10167"/>
                <a:gd name="T62" fmla="*/ 6947 w 8296"/>
                <a:gd name="T63" fmla="*/ 8677 h 10167"/>
                <a:gd name="T64" fmla="*/ 887 w 8296"/>
                <a:gd name="T65" fmla="*/ 8677 h 10167"/>
                <a:gd name="T66" fmla="*/ 1664 w 8296"/>
                <a:gd name="T67" fmla="*/ 4164 h 10167"/>
                <a:gd name="T68" fmla="*/ 2804 w 8296"/>
                <a:gd name="T69" fmla="*/ 3142 h 10167"/>
                <a:gd name="T70" fmla="*/ 2804 w 8296"/>
                <a:gd name="T71" fmla="*/ 2843 h 10167"/>
                <a:gd name="T72" fmla="*/ 1991 w 8296"/>
                <a:gd name="T73" fmla="*/ 2673 h 10167"/>
                <a:gd name="T74" fmla="*/ 5045 w 8296"/>
                <a:gd name="T75" fmla="*/ 2503 h 10167"/>
                <a:gd name="T76" fmla="*/ 3518 w 8296"/>
                <a:gd name="T77" fmla="*/ 2843 h 10167"/>
                <a:gd name="T78" fmla="*/ 3518 w 8296"/>
                <a:gd name="T79" fmla="*/ 3142 h 10167"/>
                <a:gd name="T80" fmla="*/ 5513 w 8296"/>
                <a:gd name="T81" fmla="*/ 3461 h 10167"/>
                <a:gd name="T82" fmla="*/ 6170 w 8296"/>
                <a:gd name="T83" fmla="*/ 4164 h 10167"/>
                <a:gd name="T84" fmla="*/ 7390 w 8296"/>
                <a:gd name="T85" fmla="*/ 2029 h 10167"/>
                <a:gd name="T86" fmla="*/ 7481 w 8296"/>
                <a:gd name="T87" fmla="*/ 2356 h 10167"/>
                <a:gd name="T88" fmla="*/ 6658 w 8296"/>
                <a:gd name="T89" fmla="*/ 2588 h 10167"/>
                <a:gd name="T90" fmla="*/ 5983 w 8296"/>
                <a:gd name="T91" fmla="*/ 2423 h 10167"/>
                <a:gd name="T92" fmla="*/ 7765 w 8296"/>
                <a:gd name="T93" fmla="*/ 3498 h 10167"/>
                <a:gd name="T94" fmla="*/ 5983 w 8296"/>
                <a:gd name="T95" fmla="*/ 2992 h 10167"/>
                <a:gd name="T96" fmla="*/ 7841 w 8296"/>
                <a:gd name="T97" fmla="*/ 3167 h 10167"/>
                <a:gd name="T98" fmla="*/ 7968 w 8296"/>
                <a:gd name="T99" fmla="*/ 3370 h 10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296" h="10167">
                  <a:moveTo>
                    <a:pt x="8200" y="3083"/>
                  </a:moveTo>
                  <a:cubicBezTo>
                    <a:pt x="8134" y="2977"/>
                    <a:pt x="8030" y="2903"/>
                    <a:pt x="7908" y="2875"/>
                  </a:cubicBezTo>
                  <a:lnTo>
                    <a:pt x="7265" y="2728"/>
                  </a:lnTo>
                  <a:lnTo>
                    <a:pt x="7562" y="2644"/>
                  </a:lnTo>
                  <a:cubicBezTo>
                    <a:pt x="7808" y="2576"/>
                    <a:pt x="7956" y="2313"/>
                    <a:pt x="7887" y="2066"/>
                  </a:cubicBezTo>
                  <a:cubicBezTo>
                    <a:pt x="7818" y="1820"/>
                    <a:pt x="7556" y="1672"/>
                    <a:pt x="7309" y="1741"/>
                  </a:cubicBezTo>
                  <a:lnTo>
                    <a:pt x="5925" y="2129"/>
                  </a:lnTo>
                  <a:cubicBezTo>
                    <a:pt x="5889" y="2063"/>
                    <a:pt x="5838" y="2007"/>
                    <a:pt x="5776" y="1965"/>
                  </a:cubicBezTo>
                  <a:cubicBezTo>
                    <a:pt x="6057" y="1442"/>
                    <a:pt x="6461" y="555"/>
                    <a:pt x="6461" y="173"/>
                  </a:cubicBezTo>
                  <a:cubicBezTo>
                    <a:pt x="6461" y="80"/>
                    <a:pt x="6374" y="8"/>
                    <a:pt x="6282" y="27"/>
                  </a:cubicBezTo>
                  <a:cubicBezTo>
                    <a:pt x="5733" y="138"/>
                    <a:pt x="5221" y="189"/>
                    <a:pt x="4717" y="183"/>
                  </a:cubicBezTo>
                  <a:cubicBezTo>
                    <a:pt x="4199" y="178"/>
                    <a:pt x="3555" y="113"/>
                    <a:pt x="3150" y="27"/>
                  </a:cubicBezTo>
                  <a:cubicBezTo>
                    <a:pt x="3025" y="0"/>
                    <a:pt x="2924" y="140"/>
                    <a:pt x="2990" y="250"/>
                  </a:cubicBezTo>
                  <a:cubicBezTo>
                    <a:pt x="3089" y="415"/>
                    <a:pt x="3150" y="589"/>
                    <a:pt x="3183" y="764"/>
                  </a:cubicBezTo>
                  <a:cubicBezTo>
                    <a:pt x="2675" y="779"/>
                    <a:pt x="2148" y="718"/>
                    <a:pt x="1749" y="518"/>
                  </a:cubicBezTo>
                  <a:cubicBezTo>
                    <a:pt x="1641" y="465"/>
                    <a:pt x="1515" y="559"/>
                    <a:pt x="1534" y="677"/>
                  </a:cubicBezTo>
                  <a:cubicBezTo>
                    <a:pt x="1660" y="1430"/>
                    <a:pt x="1913" y="1871"/>
                    <a:pt x="2166" y="2204"/>
                  </a:cubicBezTo>
                  <a:lnTo>
                    <a:pt x="2161" y="2204"/>
                  </a:lnTo>
                  <a:cubicBezTo>
                    <a:pt x="1902" y="2204"/>
                    <a:pt x="1692" y="2415"/>
                    <a:pt x="1692" y="2673"/>
                  </a:cubicBezTo>
                  <a:cubicBezTo>
                    <a:pt x="1692" y="2911"/>
                    <a:pt x="1870" y="3108"/>
                    <a:pt x="2100" y="3138"/>
                  </a:cubicBezTo>
                  <a:cubicBezTo>
                    <a:pt x="1932" y="3418"/>
                    <a:pt x="1693" y="3685"/>
                    <a:pt x="1442" y="3964"/>
                  </a:cubicBezTo>
                  <a:cubicBezTo>
                    <a:pt x="907" y="4558"/>
                    <a:pt x="302" y="5231"/>
                    <a:pt x="98" y="6318"/>
                  </a:cubicBezTo>
                  <a:cubicBezTo>
                    <a:pt x="0" y="6837"/>
                    <a:pt x="4" y="7324"/>
                    <a:pt x="108" y="7764"/>
                  </a:cubicBezTo>
                  <a:cubicBezTo>
                    <a:pt x="205" y="8174"/>
                    <a:pt x="389" y="8546"/>
                    <a:pt x="657" y="8868"/>
                  </a:cubicBezTo>
                  <a:cubicBezTo>
                    <a:pt x="1012" y="9296"/>
                    <a:pt x="1500" y="9628"/>
                    <a:pt x="2106" y="9854"/>
                  </a:cubicBezTo>
                  <a:cubicBezTo>
                    <a:pt x="2653" y="10059"/>
                    <a:pt x="3279" y="10167"/>
                    <a:pt x="3917" y="10167"/>
                  </a:cubicBezTo>
                  <a:cubicBezTo>
                    <a:pt x="4555" y="10167"/>
                    <a:pt x="5181" y="10059"/>
                    <a:pt x="5728" y="9854"/>
                  </a:cubicBezTo>
                  <a:cubicBezTo>
                    <a:pt x="6334" y="9628"/>
                    <a:pt x="6822" y="9296"/>
                    <a:pt x="7177" y="8868"/>
                  </a:cubicBezTo>
                  <a:cubicBezTo>
                    <a:pt x="7445" y="8546"/>
                    <a:pt x="7629" y="8174"/>
                    <a:pt x="7726" y="7764"/>
                  </a:cubicBezTo>
                  <a:cubicBezTo>
                    <a:pt x="7830" y="7324"/>
                    <a:pt x="7834" y="6837"/>
                    <a:pt x="7736" y="6318"/>
                  </a:cubicBezTo>
                  <a:cubicBezTo>
                    <a:pt x="7532" y="5231"/>
                    <a:pt x="6927" y="4558"/>
                    <a:pt x="6392" y="3964"/>
                  </a:cubicBezTo>
                  <a:cubicBezTo>
                    <a:pt x="6211" y="3762"/>
                    <a:pt x="6038" y="3570"/>
                    <a:pt x="5894" y="3375"/>
                  </a:cubicBezTo>
                  <a:lnTo>
                    <a:pt x="7698" y="3789"/>
                  </a:lnTo>
                  <a:cubicBezTo>
                    <a:pt x="7889" y="3833"/>
                    <a:pt x="8093" y="3750"/>
                    <a:pt x="8198" y="3585"/>
                  </a:cubicBezTo>
                  <a:cubicBezTo>
                    <a:pt x="8295" y="3433"/>
                    <a:pt x="8296" y="3235"/>
                    <a:pt x="8200" y="3083"/>
                  </a:cubicBezTo>
                  <a:close/>
                  <a:moveTo>
                    <a:pt x="4714" y="483"/>
                  </a:moveTo>
                  <a:cubicBezTo>
                    <a:pt x="5175" y="488"/>
                    <a:pt x="5641" y="447"/>
                    <a:pt x="6134" y="360"/>
                  </a:cubicBezTo>
                  <a:cubicBezTo>
                    <a:pt x="6043" y="729"/>
                    <a:pt x="5753" y="1386"/>
                    <a:pt x="5478" y="1886"/>
                  </a:cubicBezTo>
                  <a:cubicBezTo>
                    <a:pt x="5287" y="1901"/>
                    <a:pt x="5128" y="2029"/>
                    <a:pt x="5069" y="2204"/>
                  </a:cubicBezTo>
                  <a:lnTo>
                    <a:pt x="4654" y="2204"/>
                  </a:lnTo>
                  <a:cubicBezTo>
                    <a:pt x="4644" y="2184"/>
                    <a:pt x="4634" y="2162"/>
                    <a:pt x="4622" y="2137"/>
                  </a:cubicBezTo>
                  <a:cubicBezTo>
                    <a:pt x="4494" y="1864"/>
                    <a:pt x="4226" y="1296"/>
                    <a:pt x="4226" y="812"/>
                  </a:cubicBezTo>
                  <a:cubicBezTo>
                    <a:pt x="4226" y="719"/>
                    <a:pt x="4139" y="647"/>
                    <a:pt x="4047" y="665"/>
                  </a:cubicBezTo>
                  <a:cubicBezTo>
                    <a:pt x="3873" y="700"/>
                    <a:pt x="3681" y="728"/>
                    <a:pt x="3482" y="746"/>
                  </a:cubicBezTo>
                  <a:cubicBezTo>
                    <a:pt x="3461" y="621"/>
                    <a:pt x="3429" y="496"/>
                    <a:pt x="3382" y="373"/>
                  </a:cubicBezTo>
                  <a:cubicBezTo>
                    <a:pt x="3784" y="435"/>
                    <a:pt x="4290" y="478"/>
                    <a:pt x="4714" y="483"/>
                  </a:cubicBezTo>
                  <a:close/>
                  <a:moveTo>
                    <a:pt x="5683" y="2354"/>
                  </a:moveTo>
                  <a:lnTo>
                    <a:pt x="5683" y="2992"/>
                  </a:lnTo>
                  <a:cubicBezTo>
                    <a:pt x="5683" y="3086"/>
                    <a:pt x="5607" y="3162"/>
                    <a:pt x="5514" y="3162"/>
                  </a:cubicBezTo>
                  <a:cubicBezTo>
                    <a:pt x="5420" y="3162"/>
                    <a:pt x="5344" y="3086"/>
                    <a:pt x="5344" y="2992"/>
                  </a:cubicBezTo>
                  <a:lnTo>
                    <a:pt x="5344" y="2354"/>
                  </a:lnTo>
                  <a:cubicBezTo>
                    <a:pt x="5344" y="2260"/>
                    <a:pt x="5420" y="2184"/>
                    <a:pt x="5514" y="2184"/>
                  </a:cubicBezTo>
                  <a:cubicBezTo>
                    <a:pt x="5607" y="2184"/>
                    <a:pt x="5683" y="2260"/>
                    <a:pt x="5683" y="2354"/>
                  </a:cubicBezTo>
                  <a:close/>
                  <a:moveTo>
                    <a:pt x="1883" y="897"/>
                  </a:moveTo>
                  <a:cubicBezTo>
                    <a:pt x="2257" y="1025"/>
                    <a:pt x="2718" y="1082"/>
                    <a:pt x="3215" y="1064"/>
                  </a:cubicBezTo>
                  <a:lnTo>
                    <a:pt x="3511" y="1046"/>
                  </a:lnTo>
                  <a:cubicBezTo>
                    <a:pt x="3651" y="1033"/>
                    <a:pt x="3793" y="1014"/>
                    <a:pt x="3936" y="990"/>
                  </a:cubicBezTo>
                  <a:cubicBezTo>
                    <a:pt x="3983" y="1453"/>
                    <a:pt x="4195" y="1929"/>
                    <a:pt x="4323" y="2204"/>
                  </a:cubicBezTo>
                  <a:lnTo>
                    <a:pt x="2548" y="2204"/>
                  </a:lnTo>
                  <a:cubicBezTo>
                    <a:pt x="2545" y="2199"/>
                    <a:pt x="2541" y="2194"/>
                    <a:pt x="2537" y="2189"/>
                  </a:cubicBezTo>
                  <a:cubicBezTo>
                    <a:pt x="2287" y="1888"/>
                    <a:pt x="2033" y="1539"/>
                    <a:pt x="1883" y="897"/>
                  </a:cubicBezTo>
                  <a:close/>
                  <a:moveTo>
                    <a:pt x="6170" y="4164"/>
                  </a:moveTo>
                  <a:cubicBezTo>
                    <a:pt x="6678" y="4729"/>
                    <a:pt x="7254" y="5368"/>
                    <a:pt x="7442" y="6373"/>
                  </a:cubicBezTo>
                  <a:cubicBezTo>
                    <a:pt x="7615" y="7297"/>
                    <a:pt x="7449" y="8072"/>
                    <a:pt x="6947" y="8677"/>
                  </a:cubicBezTo>
                  <a:cubicBezTo>
                    <a:pt x="6328" y="9422"/>
                    <a:pt x="5195" y="9867"/>
                    <a:pt x="3917" y="9867"/>
                  </a:cubicBezTo>
                  <a:cubicBezTo>
                    <a:pt x="2639" y="9867"/>
                    <a:pt x="1506" y="9422"/>
                    <a:pt x="887" y="8677"/>
                  </a:cubicBezTo>
                  <a:cubicBezTo>
                    <a:pt x="385" y="8072"/>
                    <a:pt x="219" y="7297"/>
                    <a:pt x="392" y="6373"/>
                  </a:cubicBezTo>
                  <a:cubicBezTo>
                    <a:pt x="580" y="5368"/>
                    <a:pt x="1156" y="4729"/>
                    <a:pt x="1664" y="4164"/>
                  </a:cubicBezTo>
                  <a:cubicBezTo>
                    <a:pt x="1968" y="3826"/>
                    <a:pt x="2255" y="3507"/>
                    <a:pt x="2439" y="3142"/>
                  </a:cubicBezTo>
                  <a:lnTo>
                    <a:pt x="2804" y="3142"/>
                  </a:lnTo>
                  <a:cubicBezTo>
                    <a:pt x="2887" y="3142"/>
                    <a:pt x="2954" y="3075"/>
                    <a:pt x="2954" y="2992"/>
                  </a:cubicBezTo>
                  <a:cubicBezTo>
                    <a:pt x="2954" y="2910"/>
                    <a:pt x="2887" y="2843"/>
                    <a:pt x="2804" y="2843"/>
                  </a:cubicBezTo>
                  <a:lnTo>
                    <a:pt x="2161" y="2843"/>
                  </a:lnTo>
                  <a:cubicBezTo>
                    <a:pt x="2067" y="2843"/>
                    <a:pt x="1991" y="2767"/>
                    <a:pt x="1991" y="2673"/>
                  </a:cubicBezTo>
                  <a:cubicBezTo>
                    <a:pt x="1991" y="2580"/>
                    <a:pt x="2067" y="2503"/>
                    <a:pt x="2161" y="2503"/>
                  </a:cubicBezTo>
                  <a:lnTo>
                    <a:pt x="5045" y="2503"/>
                  </a:lnTo>
                  <a:lnTo>
                    <a:pt x="5045" y="2843"/>
                  </a:lnTo>
                  <a:lnTo>
                    <a:pt x="3518" y="2843"/>
                  </a:lnTo>
                  <a:cubicBezTo>
                    <a:pt x="3435" y="2843"/>
                    <a:pt x="3368" y="2910"/>
                    <a:pt x="3368" y="2992"/>
                  </a:cubicBezTo>
                  <a:cubicBezTo>
                    <a:pt x="3368" y="3075"/>
                    <a:pt x="3435" y="3142"/>
                    <a:pt x="3518" y="3142"/>
                  </a:cubicBezTo>
                  <a:lnTo>
                    <a:pt x="5069" y="3142"/>
                  </a:lnTo>
                  <a:cubicBezTo>
                    <a:pt x="5132" y="3327"/>
                    <a:pt x="5307" y="3461"/>
                    <a:pt x="5513" y="3461"/>
                  </a:cubicBezTo>
                  <a:cubicBezTo>
                    <a:pt x="5537" y="3461"/>
                    <a:pt x="5561" y="3460"/>
                    <a:pt x="5584" y="3456"/>
                  </a:cubicBezTo>
                  <a:cubicBezTo>
                    <a:pt x="5751" y="3698"/>
                    <a:pt x="5954" y="3925"/>
                    <a:pt x="6170" y="4164"/>
                  </a:cubicBezTo>
                  <a:close/>
                  <a:moveTo>
                    <a:pt x="5983" y="2423"/>
                  </a:moveTo>
                  <a:lnTo>
                    <a:pt x="7390" y="2029"/>
                  </a:lnTo>
                  <a:cubicBezTo>
                    <a:pt x="7479" y="2004"/>
                    <a:pt x="7574" y="2058"/>
                    <a:pt x="7599" y="2147"/>
                  </a:cubicBezTo>
                  <a:cubicBezTo>
                    <a:pt x="7624" y="2236"/>
                    <a:pt x="7570" y="2331"/>
                    <a:pt x="7481" y="2356"/>
                  </a:cubicBezTo>
                  <a:lnTo>
                    <a:pt x="6677" y="2581"/>
                  </a:lnTo>
                  <a:cubicBezTo>
                    <a:pt x="6670" y="2583"/>
                    <a:pt x="6664" y="2585"/>
                    <a:pt x="6658" y="2588"/>
                  </a:cubicBezTo>
                  <a:lnTo>
                    <a:pt x="5983" y="2433"/>
                  </a:lnTo>
                  <a:lnTo>
                    <a:pt x="5983" y="2423"/>
                  </a:lnTo>
                  <a:close/>
                  <a:moveTo>
                    <a:pt x="7968" y="3370"/>
                  </a:moveTo>
                  <a:cubicBezTo>
                    <a:pt x="7947" y="3461"/>
                    <a:pt x="7856" y="3519"/>
                    <a:pt x="7765" y="3498"/>
                  </a:cubicBezTo>
                  <a:lnTo>
                    <a:pt x="5973" y="3086"/>
                  </a:lnTo>
                  <a:cubicBezTo>
                    <a:pt x="5979" y="3056"/>
                    <a:pt x="5983" y="3024"/>
                    <a:pt x="5983" y="2992"/>
                  </a:cubicBezTo>
                  <a:lnTo>
                    <a:pt x="5983" y="2740"/>
                  </a:lnTo>
                  <a:lnTo>
                    <a:pt x="7841" y="3167"/>
                  </a:lnTo>
                  <a:cubicBezTo>
                    <a:pt x="7931" y="3188"/>
                    <a:pt x="7989" y="3280"/>
                    <a:pt x="7968" y="3370"/>
                  </a:cubicBezTo>
                  <a:close/>
                  <a:moveTo>
                    <a:pt x="7968" y="3370"/>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04" name="Freeform 400">
              <a:extLst>
                <a:ext uri="{FF2B5EF4-FFF2-40B4-BE49-F238E27FC236}">
                  <a16:creationId xmlns:a16="http://schemas.microsoft.com/office/drawing/2014/main" id="{3355E6E0-79F7-CC8D-90CC-5FB24898EDE5}"/>
                </a:ext>
              </a:extLst>
            </p:cNvPr>
            <p:cNvSpPr>
              <a:spLocks noEditPoints="1"/>
            </p:cNvSpPr>
            <p:nvPr/>
          </p:nvSpPr>
          <p:spPr bwMode="auto">
            <a:xfrm>
              <a:off x="1006475" y="1806575"/>
              <a:ext cx="104775" cy="209550"/>
            </a:xfrm>
            <a:custGeom>
              <a:avLst/>
              <a:gdLst>
                <a:gd name="T0" fmla="*/ 2694 w 2694"/>
                <a:gd name="T1" fmla="*/ 1985 h 5408"/>
                <a:gd name="T2" fmla="*/ 1736 w 2694"/>
                <a:gd name="T3" fmla="*/ 648 h 5408"/>
                <a:gd name="T4" fmla="*/ 1347 w 2694"/>
                <a:gd name="T5" fmla="*/ 0 h 5408"/>
                <a:gd name="T6" fmla="*/ 958 w 2694"/>
                <a:gd name="T7" fmla="*/ 668 h 5408"/>
                <a:gd name="T8" fmla="*/ 1227 w 2694"/>
                <a:gd name="T9" fmla="*/ 3093 h 5408"/>
                <a:gd name="T10" fmla="*/ 1916 w 2694"/>
                <a:gd name="T11" fmla="*/ 3542 h 5408"/>
                <a:gd name="T12" fmla="*/ 1108 w 2694"/>
                <a:gd name="T13" fmla="*/ 3991 h 5408"/>
                <a:gd name="T14" fmla="*/ 389 w 2694"/>
                <a:gd name="T15" fmla="*/ 3272 h 5408"/>
                <a:gd name="T16" fmla="*/ 958 w 2694"/>
                <a:gd name="T17" fmla="*/ 4759 h 5408"/>
                <a:gd name="T18" fmla="*/ 1347 w 2694"/>
                <a:gd name="T19" fmla="*/ 5408 h 5408"/>
                <a:gd name="T20" fmla="*/ 1736 w 2694"/>
                <a:gd name="T21" fmla="*/ 4739 h 5408"/>
                <a:gd name="T22" fmla="*/ 1467 w 2694"/>
                <a:gd name="T23" fmla="*/ 2315 h 5408"/>
                <a:gd name="T24" fmla="*/ 778 w 2694"/>
                <a:gd name="T25" fmla="*/ 1866 h 5408"/>
                <a:gd name="T26" fmla="*/ 1587 w 2694"/>
                <a:gd name="T27" fmla="*/ 1417 h 5408"/>
                <a:gd name="T28" fmla="*/ 1916 w 2694"/>
                <a:gd name="T29" fmla="*/ 1985 h 5408"/>
                <a:gd name="T30" fmla="*/ 1587 w 2694"/>
                <a:gd name="T31" fmla="*/ 1117 h 5408"/>
                <a:gd name="T32" fmla="*/ 479 w 2694"/>
                <a:gd name="T33" fmla="*/ 1866 h 5408"/>
                <a:gd name="T34" fmla="*/ 1467 w 2694"/>
                <a:gd name="T35" fmla="*/ 2614 h 5408"/>
                <a:gd name="T36" fmla="*/ 1570 w 2694"/>
                <a:gd name="T37" fmla="*/ 4464 h 5408"/>
                <a:gd name="T38" fmla="*/ 1437 w 2694"/>
                <a:gd name="T39" fmla="*/ 5019 h 5408"/>
                <a:gd name="T40" fmla="*/ 1257 w 2694"/>
                <a:gd name="T41" fmla="*/ 5019 h 5408"/>
                <a:gd name="T42" fmla="*/ 1108 w 2694"/>
                <a:gd name="T43" fmla="*/ 4470 h 5408"/>
                <a:gd name="T44" fmla="*/ 389 w 2694"/>
                <a:gd name="T45" fmla="*/ 3572 h 5408"/>
                <a:gd name="T46" fmla="*/ 1108 w 2694"/>
                <a:gd name="T47" fmla="*/ 4290 h 5408"/>
                <a:gd name="T48" fmla="*/ 2215 w 2694"/>
                <a:gd name="T49" fmla="*/ 3542 h 5408"/>
                <a:gd name="T50" fmla="*/ 1227 w 2694"/>
                <a:gd name="T51" fmla="*/ 2793 h 5408"/>
                <a:gd name="T52" fmla="*/ 1124 w 2694"/>
                <a:gd name="T53" fmla="*/ 944 h 5408"/>
                <a:gd name="T54" fmla="*/ 1257 w 2694"/>
                <a:gd name="T55" fmla="*/ 389 h 5408"/>
                <a:gd name="T56" fmla="*/ 1437 w 2694"/>
                <a:gd name="T57" fmla="*/ 389 h 5408"/>
                <a:gd name="T58" fmla="*/ 1587 w 2694"/>
                <a:gd name="T59" fmla="*/ 938 h 5408"/>
                <a:gd name="T60" fmla="*/ 2395 w 2694"/>
                <a:gd name="T61" fmla="*/ 1985 h 5408"/>
                <a:gd name="T62" fmla="*/ 2215 w 2694"/>
                <a:gd name="T63" fmla="*/ 1985 h 5408"/>
                <a:gd name="T64" fmla="*/ 1587 w 2694"/>
                <a:gd name="T65" fmla="*/ 1117 h 5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94" h="5408">
                  <a:moveTo>
                    <a:pt x="2305" y="2374"/>
                  </a:moveTo>
                  <a:cubicBezTo>
                    <a:pt x="2520" y="2374"/>
                    <a:pt x="2694" y="2200"/>
                    <a:pt x="2694" y="1985"/>
                  </a:cubicBezTo>
                  <a:lnTo>
                    <a:pt x="2694" y="1746"/>
                  </a:lnTo>
                  <a:cubicBezTo>
                    <a:pt x="2694" y="1186"/>
                    <a:pt x="2276" y="721"/>
                    <a:pt x="1736" y="648"/>
                  </a:cubicBezTo>
                  <a:lnTo>
                    <a:pt x="1736" y="389"/>
                  </a:lnTo>
                  <a:cubicBezTo>
                    <a:pt x="1736" y="174"/>
                    <a:pt x="1562" y="0"/>
                    <a:pt x="1347" y="0"/>
                  </a:cubicBezTo>
                  <a:cubicBezTo>
                    <a:pt x="1132" y="0"/>
                    <a:pt x="958" y="174"/>
                    <a:pt x="958" y="389"/>
                  </a:cubicBezTo>
                  <a:lnTo>
                    <a:pt x="958" y="668"/>
                  </a:lnTo>
                  <a:cubicBezTo>
                    <a:pt x="403" y="792"/>
                    <a:pt x="0" y="1285"/>
                    <a:pt x="0" y="1866"/>
                  </a:cubicBezTo>
                  <a:cubicBezTo>
                    <a:pt x="0" y="2542"/>
                    <a:pt x="551" y="3093"/>
                    <a:pt x="1227" y="3093"/>
                  </a:cubicBezTo>
                  <a:lnTo>
                    <a:pt x="1467" y="3093"/>
                  </a:lnTo>
                  <a:cubicBezTo>
                    <a:pt x="1714" y="3093"/>
                    <a:pt x="1916" y="3294"/>
                    <a:pt x="1916" y="3542"/>
                  </a:cubicBezTo>
                  <a:cubicBezTo>
                    <a:pt x="1916" y="3790"/>
                    <a:pt x="1714" y="3991"/>
                    <a:pt x="1467" y="3991"/>
                  </a:cubicBezTo>
                  <a:lnTo>
                    <a:pt x="1108" y="3991"/>
                  </a:lnTo>
                  <a:cubicBezTo>
                    <a:pt x="926" y="3991"/>
                    <a:pt x="778" y="3843"/>
                    <a:pt x="778" y="3662"/>
                  </a:cubicBezTo>
                  <a:cubicBezTo>
                    <a:pt x="778" y="3447"/>
                    <a:pt x="604" y="3272"/>
                    <a:pt x="389" y="3272"/>
                  </a:cubicBezTo>
                  <a:cubicBezTo>
                    <a:pt x="174" y="3272"/>
                    <a:pt x="0" y="3447"/>
                    <a:pt x="0" y="3662"/>
                  </a:cubicBezTo>
                  <a:cubicBezTo>
                    <a:pt x="0" y="4222"/>
                    <a:pt x="418" y="4686"/>
                    <a:pt x="958" y="4759"/>
                  </a:cubicBezTo>
                  <a:lnTo>
                    <a:pt x="958" y="5019"/>
                  </a:lnTo>
                  <a:cubicBezTo>
                    <a:pt x="958" y="5233"/>
                    <a:pt x="1132" y="5408"/>
                    <a:pt x="1347" y="5408"/>
                  </a:cubicBezTo>
                  <a:cubicBezTo>
                    <a:pt x="1562" y="5408"/>
                    <a:pt x="1736" y="5233"/>
                    <a:pt x="1736" y="5019"/>
                  </a:cubicBezTo>
                  <a:lnTo>
                    <a:pt x="1736" y="4739"/>
                  </a:lnTo>
                  <a:cubicBezTo>
                    <a:pt x="2291" y="4616"/>
                    <a:pt x="2694" y="4123"/>
                    <a:pt x="2694" y="3542"/>
                  </a:cubicBezTo>
                  <a:cubicBezTo>
                    <a:pt x="2694" y="2865"/>
                    <a:pt x="2144" y="2315"/>
                    <a:pt x="1467" y="2315"/>
                  </a:cubicBezTo>
                  <a:lnTo>
                    <a:pt x="1227" y="2315"/>
                  </a:lnTo>
                  <a:cubicBezTo>
                    <a:pt x="980" y="2315"/>
                    <a:pt x="778" y="2113"/>
                    <a:pt x="778" y="1866"/>
                  </a:cubicBezTo>
                  <a:cubicBezTo>
                    <a:pt x="778" y="1618"/>
                    <a:pt x="980" y="1417"/>
                    <a:pt x="1227" y="1417"/>
                  </a:cubicBezTo>
                  <a:lnTo>
                    <a:pt x="1587" y="1417"/>
                  </a:lnTo>
                  <a:cubicBezTo>
                    <a:pt x="1768" y="1417"/>
                    <a:pt x="1916" y="1564"/>
                    <a:pt x="1916" y="1746"/>
                  </a:cubicBezTo>
                  <a:lnTo>
                    <a:pt x="1916" y="1985"/>
                  </a:lnTo>
                  <a:cubicBezTo>
                    <a:pt x="1916" y="2200"/>
                    <a:pt x="2090" y="2374"/>
                    <a:pt x="2305" y="2374"/>
                  </a:cubicBezTo>
                  <a:close/>
                  <a:moveTo>
                    <a:pt x="1587" y="1117"/>
                  </a:moveTo>
                  <a:lnTo>
                    <a:pt x="1227" y="1117"/>
                  </a:lnTo>
                  <a:cubicBezTo>
                    <a:pt x="815" y="1117"/>
                    <a:pt x="479" y="1453"/>
                    <a:pt x="479" y="1866"/>
                  </a:cubicBezTo>
                  <a:cubicBezTo>
                    <a:pt x="479" y="2278"/>
                    <a:pt x="815" y="2614"/>
                    <a:pt x="1227" y="2614"/>
                  </a:cubicBezTo>
                  <a:lnTo>
                    <a:pt x="1467" y="2614"/>
                  </a:lnTo>
                  <a:cubicBezTo>
                    <a:pt x="1978" y="2614"/>
                    <a:pt x="2395" y="3030"/>
                    <a:pt x="2395" y="3542"/>
                  </a:cubicBezTo>
                  <a:cubicBezTo>
                    <a:pt x="2395" y="4015"/>
                    <a:pt x="2040" y="4412"/>
                    <a:pt x="1570" y="4464"/>
                  </a:cubicBezTo>
                  <a:cubicBezTo>
                    <a:pt x="1494" y="4472"/>
                    <a:pt x="1437" y="4536"/>
                    <a:pt x="1437" y="4613"/>
                  </a:cubicBezTo>
                  <a:lnTo>
                    <a:pt x="1437" y="5019"/>
                  </a:lnTo>
                  <a:cubicBezTo>
                    <a:pt x="1437" y="5068"/>
                    <a:pt x="1397" y="5108"/>
                    <a:pt x="1347" y="5108"/>
                  </a:cubicBezTo>
                  <a:cubicBezTo>
                    <a:pt x="1298" y="5108"/>
                    <a:pt x="1257" y="5068"/>
                    <a:pt x="1257" y="5019"/>
                  </a:cubicBezTo>
                  <a:lnTo>
                    <a:pt x="1257" y="4620"/>
                  </a:lnTo>
                  <a:cubicBezTo>
                    <a:pt x="1257" y="4537"/>
                    <a:pt x="1190" y="4470"/>
                    <a:pt x="1108" y="4470"/>
                  </a:cubicBezTo>
                  <a:cubicBezTo>
                    <a:pt x="662" y="4470"/>
                    <a:pt x="299" y="4107"/>
                    <a:pt x="299" y="3662"/>
                  </a:cubicBezTo>
                  <a:cubicBezTo>
                    <a:pt x="299" y="3612"/>
                    <a:pt x="340" y="3572"/>
                    <a:pt x="389" y="3572"/>
                  </a:cubicBezTo>
                  <a:cubicBezTo>
                    <a:pt x="439" y="3572"/>
                    <a:pt x="479" y="3612"/>
                    <a:pt x="479" y="3662"/>
                  </a:cubicBezTo>
                  <a:cubicBezTo>
                    <a:pt x="479" y="4008"/>
                    <a:pt x="761" y="4290"/>
                    <a:pt x="1108" y="4290"/>
                  </a:cubicBezTo>
                  <a:lnTo>
                    <a:pt x="1467" y="4290"/>
                  </a:lnTo>
                  <a:cubicBezTo>
                    <a:pt x="1879" y="4290"/>
                    <a:pt x="2215" y="3955"/>
                    <a:pt x="2215" y="3542"/>
                  </a:cubicBezTo>
                  <a:cubicBezTo>
                    <a:pt x="2215" y="3129"/>
                    <a:pt x="1879" y="2793"/>
                    <a:pt x="1467" y="2793"/>
                  </a:cubicBezTo>
                  <a:lnTo>
                    <a:pt x="1227" y="2793"/>
                  </a:lnTo>
                  <a:cubicBezTo>
                    <a:pt x="716" y="2793"/>
                    <a:pt x="299" y="2377"/>
                    <a:pt x="299" y="1866"/>
                  </a:cubicBezTo>
                  <a:cubicBezTo>
                    <a:pt x="299" y="1392"/>
                    <a:pt x="654" y="996"/>
                    <a:pt x="1124" y="944"/>
                  </a:cubicBezTo>
                  <a:cubicBezTo>
                    <a:pt x="1200" y="935"/>
                    <a:pt x="1257" y="871"/>
                    <a:pt x="1257" y="795"/>
                  </a:cubicBezTo>
                  <a:lnTo>
                    <a:pt x="1257" y="389"/>
                  </a:lnTo>
                  <a:cubicBezTo>
                    <a:pt x="1257" y="339"/>
                    <a:pt x="1297" y="299"/>
                    <a:pt x="1347" y="299"/>
                  </a:cubicBezTo>
                  <a:cubicBezTo>
                    <a:pt x="1397" y="299"/>
                    <a:pt x="1437" y="339"/>
                    <a:pt x="1437" y="389"/>
                  </a:cubicBezTo>
                  <a:lnTo>
                    <a:pt x="1437" y="788"/>
                  </a:lnTo>
                  <a:cubicBezTo>
                    <a:pt x="1437" y="871"/>
                    <a:pt x="1504" y="938"/>
                    <a:pt x="1587" y="938"/>
                  </a:cubicBezTo>
                  <a:cubicBezTo>
                    <a:pt x="2032" y="938"/>
                    <a:pt x="2395" y="1300"/>
                    <a:pt x="2395" y="1746"/>
                  </a:cubicBezTo>
                  <a:lnTo>
                    <a:pt x="2395" y="1985"/>
                  </a:lnTo>
                  <a:cubicBezTo>
                    <a:pt x="2395" y="2035"/>
                    <a:pt x="2354" y="2075"/>
                    <a:pt x="2305" y="2075"/>
                  </a:cubicBezTo>
                  <a:cubicBezTo>
                    <a:pt x="2255" y="2075"/>
                    <a:pt x="2215" y="2035"/>
                    <a:pt x="2215" y="1985"/>
                  </a:cubicBezTo>
                  <a:lnTo>
                    <a:pt x="2215" y="1746"/>
                  </a:lnTo>
                  <a:cubicBezTo>
                    <a:pt x="2215" y="1399"/>
                    <a:pt x="1933" y="1117"/>
                    <a:pt x="1587" y="1117"/>
                  </a:cubicBezTo>
                  <a:close/>
                  <a:moveTo>
                    <a:pt x="1587" y="1117"/>
                  </a:move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extLst>
      <p:ext uri="{BB962C8B-B14F-4D97-AF65-F5344CB8AC3E}">
        <p14:creationId xmlns:p14="http://schemas.microsoft.com/office/powerpoint/2010/main" val="5718185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48AF36EE-111C-A1AA-7934-BEAE14E52027}"/>
              </a:ext>
            </a:extLst>
          </p:cNvPr>
          <p:cNvSpPr>
            <a:spLocks noGrp="1"/>
          </p:cNvSpPr>
          <p:nvPr>
            <p:ph type="title"/>
          </p:nvPr>
        </p:nvSpPr>
        <p:spPr/>
        <p:txBody>
          <a:bodyPr/>
          <a:lstStyle/>
          <a:p>
            <a:r>
              <a:rPr lang="es-ES" dirty="0"/>
              <a:t>Alternative resources</a:t>
            </a:r>
          </a:p>
        </p:txBody>
      </p:sp>
      <p:sp>
        <p:nvSpPr>
          <p:cNvPr id="4" name="Google Shape;86;p2">
            <a:extLst>
              <a:ext uri="{FF2B5EF4-FFF2-40B4-BE49-F238E27FC236}">
                <a16:creationId xmlns:a16="http://schemas.microsoft.com/office/drawing/2014/main" id="{F12684F0-0399-A444-9CF4-149DCB58BCB5}"/>
              </a:ext>
            </a:extLst>
          </p:cNvPr>
          <p:cNvSpPr txBox="1">
            <a:spLocks/>
          </p:cNvSpPr>
          <p:nvPr/>
        </p:nvSpPr>
        <p:spPr>
          <a:xfrm>
            <a:off x="723900" y="1250612"/>
            <a:ext cx="7696200" cy="899276"/>
          </a:xfrm>
          <a:prstGeom prst="rect">
            <a:avLst/>
          </a:prstGeom>
        </p:spPr>
        <p:txBody>
          <a:bodyPr>
            <a:normAutofit lnSpcReduction="1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rPr>
              <a:t>Here’s an assortment of alternative resources whose style fits the one of this template:</a:t>
            </a:r>
          </a:p>
          <a:p>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r>
              <a:rPr lang="en-US" sz="1800" dirty="0">
                <a:solidFill>
                  <a:schemeClr val="tx1"/>
                </a:solidFill>
                <a:latin typeface="Poppins ExtraBold" panose="00000900000000000000" pitchFamily="2" charset="0"/>
                <a:ea typeface="Arimo" panose="020B0604020202020204" pitchFamily="34" charset="0"/>
                <a:cs typeface="Poppins ExtraBold" panose="00000900000000000000" pitchFamily="2" charset="0"/>
              </a:rPr>
              <a:t>Vectors</a:t>
            </a:r>
          </a:p>
          <a:p>
            <a:pPr marL="171450" indent="-171450">
              <a:buFont typeface="Arial" panose="020B0604020202020204" pitchFamily="34" charset="0"/>
              <a:buChar char="•"/>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hlinkClick r:id="rId2">
                  <a:extLst>
                    <a:ext uri="{A12FA001-AC4F-418D-AE19-62706E023703}">
                      <ahyp:hlinkClr xmlns:ahyp="http://schemas.microsoft.com/office/drawing/2018/hyperlinkcolor" val="tx"/>
                    </a:ext>
                  </a:extLst>
                </a:hlinkClick>
              </a:rPr>
              <a:t>Abstract classic blue business card template</a:t>
            </a:r>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grpSp>
        <p:nvGrpSpPr>
          <p:cNvPr id="230" name="Grupo 229">
            <a:extLst>
              <a:ext uri="{FF2B5EF4-FFF2-40B4-BE49-F238E27FC236}">
                <a16:creationId xmlns:a16="http://schemas.microsoft.com/office/drawing/2014/main" id="{CA65BF84-B6F6-C2D9-0AE7-ECBC1F4EDDE7}"/>
              </a:ext>
            </a:extLst>
          </p:cNvPr>
          <p:cNvGrpSpPr/>
          <p:nvPr/>
        </p:nvGrpSpPr>
        <p:grpSpPr>
          <a:xfrm>
            <a:off x="6668829" y="2448137"/>
            <a:ext cx="1470026" cy="1268413"/>
            <a:chOff x="5333987" y="258751"/>
            <a:chExt cx="1470026" cy="1268413"/>
          </a:xfrm>
          <a:solidFill>
            <a:schemeClr val="accent1"/>
          </a:solidFill>
        </p:grpSpPr>
        <p:sp>
          <p:nvSpPr>
            <p:cNvPr id="25" name="Oval 5">
              <a:extLst>
                <a:ext uri="{FF2B5EF4-FFF2-40B4-BE49-F238E27FC236}">
                  <a16:creationId xmlns:a16="http://schemas.microsoft.com/office/drawing/2014/main" id="{44AEE52E-63AF-165A-EF00-7878DF51BB3A}"/>
                </a:ext>
              </a:extLst>
            </p:cNvPr>
            <p:cNvSpPr>
              <a:spLocks noChangeArrowheads="1"/>
            </p:cNvSpPr>
            <p:nvPr/>
          </p:nvSpPr>
          <p:spPr bwMode="auto">
            <a:xfrm>
              <a:off x="5333987"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Oval 6">
              <a:extLst>
                <a:ext uri="{FF2B5EF4-FFF2-40B4-BE49-F238E27FC236}">
                  <a16:creationId xmlns:a16="http://schemas.microsoft.com/office/drawing/2014/main" id="{CFAB123D-ABD7-375F-CA53-247324AC336A}"/>
                </a:ext>
              </a:extLst>
            </p:cNvPr>
            <p:cNvSpPr>
              <a:spLocks noChangeArrowheads="1"/>
            </p:cNvSpPr>
            <p:nvPr/>
          </p:nvSpPr>
          <p:spPr bwMode="auto">
            <a:xfrm>
              <a:off x="5445112"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Oval 7">
              <a:extLst>
                <a:ext uri="{FF2B5EF4-FFF2-40B4-BE49-F238E27FC236}">
                  <a16:creationId xmlns:a16="http://schemas.microsoft.com/office/drawing/2014/main" id="{9CF82402-7C93-9EC6-D256-D9B162C64D31}"/>
                </a:ext>
              </a:extLst>
            </p:cNvPr>
            <p:cNvSpPr>
              <a:spLocks noChangeArrowheads="1"/>
            </p:cNvSpPr>
            <p:nvPr/>
          </p:nvSpPr>
          <p:spPr bwMode="auto">
            <a:xfrm>
              <a:off x="5554650"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Oval 8">
              <a:extLst>
                <a:ext uri="{FF2B5EF4-FFF2-40B4-BE49-F238E27FC236}">
                  <a16:creationId xmlns:a16="http://schemas.microsoft.com/office/drawing/2014/main" id="{3BF5C298-DAB5-4FE1-76FA-823B54116F5D}"/>
                </a:ext>
              </a:extLst>
            </p:cNvPr>
            <p:cNvSpPr>
              <a:spLocks noChangeArrowheads="1"/>
            </p:cNvSpPr>
            <p:nvPr/>
          </p:nvSpPr>
          <p:spPr bwMode="auto">
            <a:xfrm>
              <a:off x="5665775"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Oval 9">
              <a:extLst>
                <a:ext uri="{FF2B5EF4-FFF2-40B4-BE49-F238E27FC236}">
                  <a16:creationId xmlns:a16="http://schemas.microsoft.com/office/drawing/2014/main" id="{698B656E-87EC-2B84-6487-CF480443BADE}"/>
                </a:ext>
              </a:extLst>
            </p:cNvPr>
            <p:cNvSpPr>
              <a:spLocks noChangeArrowheads="1"/>
            </p:cNvSpPr>
            <p:nvPr/>
          </p:nvSpPr>
          <p:spPr bwMode="auto">
            <a:xfrm>
              <a:off x="5775312"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Oval 10">
              <a:extLst>
                <a:ext uri="{FF2B5EF4-FFF2-40B4-BE49-F238E27FC236}">
                  <a16:creationId xmlns:a16="http://schemas.microsoft.com/office/drawing/2014/main" id="{192602D5-EAA4-DFB1-3C75-12E5E499252F}"/>
                </a:ext>
              </a:extLst>
            </p:cNvPr>
            <p:cNvSpPr>
              <a:spLocks noChangeArrowheads="1"/>
            </p:cNvSpPr>
            <p:nvPr/>
          </p:nvSpPr>
          <p:spPr bwMode="auto">
            <a:xfrm>
              <a:off x="5886437" y="258751"/>
              <a:ext cx="33338"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Oval 11">
              <a:extLst>
                <a:ext uri="{FF2B5EF4-FFF2-40B4-BE49-F238E27FC236}">
                  <a16:creationId xmlns:a16="http://schemas.microsoft.com/office/drawing/2014/main" id="{4DF93BCC-9F31-3799-EF78-17F753A19480}"/>
                </a:ext>
              </a:extLst>
            </p:cNvPr>
            <p:cNvSpPr>
              <a:spLocks noChangeArrowheads="1"/>
            </p:cNvSpPr>
            <p:nvPr/>
          </p:nvSpPr>
          <p:spPr bwMode="auto">
            <a:xfrm>
              <a:off x="5995975"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Oval 12">
              <a:extLst>
                <a:ext uri="{FF2B5EF4-FFF2-40B4-BE49-F238E27FC236}">
                  <a16:creationId xmlns:a16="http://schemas.microsoft.com/office/drawing/2014/main" id="{EEFF3E3B-2897-EF0E-9767-5EB83E678174}"/>
                </a:ext>
              </a:extLst>
            </p:cNvPr>
            <p:cNvSpPr>
              <a:spLocks noChangeArrowheads="1"/>
            </p:cNvSpPr>
            <p:nvPr/>
          </p:nvSpPr>
          <p:spPr bwMode="auto">
            <a:xfrm>
              <a:off x="6107100"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Oval 13">
              <a:extLst>
                <a:ext uri="{FF2B5EF4-FFF2-40B4-BE49-F238E27FC236}">
                  <a16:creationId xmlns:a16="http://schemas.microsoft.com/office/drawing/2014/main" id="{8D8A4F3F-2059-05C1-3BAE-332647F9CE10}"/>
                </a:ext>
              </a:extLst>
            </p:cNvPr>
            <p:cNvSpPr>
              <a:spLocks noChangeArrowheads="1"/>
            </p:cNvSpPr>
            <p:nvPr/>
          </p:nvSpPr>
          <p:spPr bwMode="auto">
            <a:xfrm>
              <a:off x="6216637"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Oval 14">
              <a:extLst>
                <a:ext uri="{FF2B5EF4-FFF2-40B4-BE49-F238E27FC236}">
                  <a16:creationId xmlns:a16="http://schemas.microsoft.com/office/drawing/2014/main" id="{E6DC4A70-7885-C831-11CB-012BC4898EE8}"/>
                </a:ext>
              </a:extLst>
            </p:cNvPr>
            <p:cNvSpPr>
              <a:spLocks noChangeArrowheads="1"/>
            </p:cNvSpPr>
            <p:nvPr/>
          </p:nvSpPr>
          <p:spPr bwMode="auto">
            <a:xfrm>
              <a:off x="6326175"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Oval 15">
              <a:extLst>
                <a:ext uri="{FF2B5EF4-FFF2-40B4-BE49-F238E27FC236}">
                  <a16:creationId xmlns:a16="http://schemas.microsoft.com/office/drawing/2014/main" id="{BC812415-2CBC-F8F1-D4DE-36BCAD3ACEF7}"/>
                </a:ext>
              </a:extLst>
            </p:cNvPr>
            <p:cNvSpPr>
              <a:spLocks noChangeArrowheads="1"/>
            </p:cNvSpPr>
            <p:nvPr/>
          </p:nvSpPr>
          <p:spPr bwMode="auto">
            <a:xfrm>
              <a:off x="6437300"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16">
              <a:extLst>
                <a:ext uri="{FF2B5EF4-FFF2-40B4-BE49-F238E27FC236}">
                  <a16:creationId xmlns:a16="http://schemas.microsoft.com/office/drawing/2014/main" id="{88B7EDB1-9921-FCA9-806F-833F4A276F07}"/>
                </a:ext>
              </a:extLst>
            </p:cNvPr>
            <p:cNvSpPr>
              <a:spLocks noChangeArrowheads="1"/>
            </p:cNvSpPr>
            <p:nvPr/>
          </p:nvSpPr>
          <p:spPr bwMode="auto">
            <a:xfrm>
              <a:off x="6546837"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Oval 17">
              <a:extLst>
                <a:ext uri="{FF2B5EF4-FFF2-40B4-BE49-F238E27FC236}">
                  <a16:creationId xmlns:a16="http://schemas.microsoft.com/office/drawing/2014/main" id="{CC9A45FA-D55F-838F-9E79-0835CA4459A0}"/>
                </a:ext>
              </a:extLst>
            </p:cNvPr>
            <p:cNvSpPr>
              <a:spLocks noChangeArrowheads="1"/>
            </p:cNvSpPr>
            <p:nvPr/>
          </p:nvSpPr>
          <p:spPr bwMode="auto">
            <a:xfrm>
              <a:off x="6657962"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Oval 18">
              <a:extLst>
                <a:ext uri="{FF2B5EF4-FFF2-40B4-BE49-F238E27FC236}">
                  <a16:creationId xmlns:a16="http://schemas.microsoft.com/office/drawing/2014/main" id="{6AD22D3B-CEA8-089D-45ED-42CD0999C758}"/>
                </a:ext>
              </a:extLst>
            </p:cNvPr>
            <p:cNvSpPr>
              <a:spLocks noChangeArrowheads="1"/>
            </p:cNvSpPr>
            <p:nvPr/>
          </p:nvSpPr>
          <p:spPr bwMode="auto">
            <a:xfrm>
              <a:off x="6767500" y="258751"/>
              <a:ext cx="34925" cy="36513"/>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Oval 19">
              <a:extLst>
                <a:ext uri="{FF2B5EF4-FFF2-40B4-BE49-F238E27FC236}">
                  <a16:creationId xmlns:a16="http://schemas.microsoft.com/office/drawing/2014/main" id="{381DB688-A4D8-6E59-FE3D-C8E7C79FB8E3}"/>
                </a:ext>
              </a:extLst>
            </p:cNvPr>
            <p:cNvSpPr>
              <a:spLocks noChangeArrowheads="1"/>
            </p:cNvSpPr>
            <p:nvPr/>
          </p:nvSpPr>
          <p:spPr bwMode="auto">
            <a:xfrm>
              <a:off x="5333987"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Oval 20">
              <a:extLst>
                <a:ext uri="{FF2B5EF4-FFF2-40B4-BE49-F238E27FC236}">
                  <a16:creationId xmlns:a16="http://schemas.microsoft.com/office/drawing/2014/main" id="{6E41BB51-9DD8-D685-F667-1B87D62630C4}"/>
                </a:ext>
              </a:extLst>
            </p:cNvPr>
            <p:cNvSpPr>
              <a:spLocks noChangeArrowheads="1"/>
            </p:cNvSpPr>
            <p:nvPr/>
          </p:nvSpPr>
          <p:spPr bwMode="auto">
            <a:xfrm>
              <a:off x="5445112"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Oval 21">
              <a:extLst>
                <a:ext uri="{FF2B5EF4-FFF2-40B4-BE49-F238E27FC236}">
                  <a16:creationId xmlns:a16="http://schemas.microsoft.com/office/drawing/2014/main" id="{FAF7DCA1-BBEE-26FB-887E-F77FC2DDE287}"/>
                </a:ext>
              </a:extLst>
            </p:cNvPr>
            <p:cNvSpPr>
              <a:spLocks noChangeArrowheads="1"/>
            </p:cNvSpPr>
            <p:nvPr/>
          </p:nvSpPr>
          <p:spPr bwMode="auto">
            <a:xfrm>
              <a:off x="5554650"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Oval 22">
              <a:extLst>
                <a:ext uri="{FF2B5EF4-FFF2-40B4-BE49-F238E27FC236}">
                  <a16:creationId xmlns:a16="http://schemas.microsoft.com/office/drawing/2014/main" id="{08941D0F-921A-367E-95C7-E1E532B40AA3}"/>
                </a:ext>
              </a:extLst>
            </p:cNvPr>
            <p:cNvSpPr>
              <a:spLocks noChangeArrowheads="1"/>
            </p:cNvSpPr>
            <p:nvPr/>
          </p:nvSpPr>
          <p:spPr bwMode="auto">
            <a:xfrm>
              <a:off x="5665775"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Oval 23">
              <a:extLst>
                <a:ext uri="{FF2B5EF4-FFF2-40B4-BE49-F238E27FC236}">
                  <a16:creationId xmlns:a16="http://schemas.microsoft.com/office/drawing/2014/main" id="{96B93D01-3070-F342-FF3D-686942C5AD99}"/>
                </a:ext>
              </a:extLst>
            </p:cNvPr>
            <p:cNvSpPr>
              <a:spLocks noChangeArrowheads="1"/>
            </p:cNvSpPr>
            <p:nvPr/>
          </p:nvSpPr>
          <p:spPr bwMode="auto">
            <a:xfrm>
              <a:off x="5775312"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Oval 24">
              <a:extLst>
                <a:ext uri="{FF2B5EF4-FFF2-40B4-BE49-F238E27FC236}">
                  <a16:creationId xmlns:a16="http://schemas.microsoft.com/office/drawing/2014/main" id="{CFD0C0C2-8279-7BAC-E170-5DAB6F1F75F5}"/>
                </a:ext>
              </a:extLst>
            </p:cNvPr>
            <p:cNvSpPr>
              <a:spLocks noChangeArrowheads="1"/>
            </p:cNvSpPr>
            <p:nvPr/>
          </p:nvSpPr>
          <p:spPr bwMode="auto">
            <a:xfrm>
              <a:off x="5886437" y="354001"/>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25">
              <a:extLst>
                <a:ext uri="{FF2B5EF4-FFF2-40B4-BE49-F238E27FC236}">
                  <a16:creationId xmlns:a16="http://schemas.microsoft.com/office/drawing/2014/main" id="{6F16F625-665A-67CB-C020-E010F168AA63}"/>
                </a:ext>
              </a:extLst>
            </p:cNvPr>
            <p:cNvSpPr>
              <a:spLocks noChangeArrowheads="1"/>
            </p:cNvSpPr>
            <p:nvPr/>
          </p:nvSpPr>
          <p:spPr bwMode="auto">
            <a:xfrm>
              <a:off x="5995975"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26">
              <a:extLst>
                <a:ext uri="{FF2B5EF4-FFF2-40B4-BE49-F238E27FC236}">
                  <a16:creationId xmlns:a16="http://schemas.microsoft.com/office/drawing/2014/main" id="{EDB9C341-13DC-FBDD-A653-BB2D0A86987B}"/>
                </a:ext>
              </a:extLst>
            </p:cNvPr>
            <p:cNvSpPr>
              <a:spLocks noChangeArrowheads="1"/>
            </p:cNvSpPr>
            <p:nvPr/>
          </p:nvSpPr>
          <p:spPr bwMode="auto">
            <a:xfrm>
              <a:off x="6107100"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Oval 27">
              <a:extLst>
                <a:ext uri="{FF2B5EF4-FFF2-40B4-BE49-F238E27FC236}">
                  <a16:creationId xmlns:a16="http://schemas.microsoft.com/office/drawing/2014/main" id="{D9686D44-C15B-9762-D60F-DEB309634A1F}"/>
                </a:ext>
              </a:extLst>
            </p:cNvPr>
            <p:cNvSpPr>
              <a:spLocks noChangeArrowheads="1"/>
            </p:cNvSpPr>
            <p:nvPr/>
          </p:nvSpPr>
          <p:spPr bwMode="auto">
            <a:xfrm>
              <a:off x="6216637"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Oval 28">
              <a:extLst>
                <a:ext uri="{FF2B5EF4-FFF2-40B4-BE49-F238E27FC236}">
                  <a16:creationId xmlns:a16="http://schemas.microsoft.com/office/drawing/2014/main" id="{34E9C2C6-6C55-FF45-2989-2631C75442A6}"/>
                </a:ext>
              </a:extLst>
            </p:cNvPr>
            <p:cNvSpPr>
              <a:spLocks noChangeArrowheads="1"/>
            </p:cNvSpPr>
            <p:nvPr/>
          </p:nvSpPr>
          <p:spPr bwMode="auto">
            <a:xfrm>
              <a:off x="6326175"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Oval 29">
              <a:extLst>
                <a:ext uri="{FF2B5EF4-FFF2-40B4-BE49-F238E27FC236}">
                  <a16:creationId xmlns:a16="http://schemas.microsoft.com/office/drawing/2014/main" id="{27BB4950-E8B2-E2B0-6DCD-8C76142FA899}"/>
                </a:ext>
              </a:extLst>
            </p:cNvPr>
            <p:cNvSpPr>
              <a:spLocks noChangeArrowheads="1"/>
            </p:cNvSpPr>
            <p:nvPr/>
          </p:nvSpPr>
          <p:spPr bwMode="auto">
            <a:xfrm>
              <a:off x="6437300"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Oval 30">
              <a:extLst>
                <a:ext uri="{FF2B5EF4-FFF2-40B4-BE49-F238E27FC236}">
                  <a16:creationId xmlns:a16="http://schemas.microsoft.com/office/drawing/2014/main" id="{A7658B98-63B6-8FE2-83B2-95B5CD1A29ED}"/>
                </a:ext>
              </a:extLst>
            </p:cNvPr>
            <p:cNvSpPr>
              <a:spLocks noChangeArrowheads="1"/>
            </p:cNvSpPr>
            <p:nvPr/>
          </p:nvSpPr>
          <p:spPr bwMode="auto">
            <a:xfrm>
              <a:off x="6546837"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Oval 31">
              <a:extLst>
                <a:ext uri="{FF2B5EF4-FFF2-40B4-BE49-F238E27FC236}">
                  <a16:creationId xmlns:a16="http://schemas.microsoft.com/office/drawing/2014/main" id="{88C02690-7492-7554-13BD-F93323BCCFBE}"/>
                </a:ext>
              </a:extLst>
            </p:cNvPr>
            <p:cNvSpPr>
              <a:spLocks noChangeArrowheads="1"/>
            </p:cNvSpPr>
            <p:nvPr/>
          </p:nvSpPr>
          <p:spPr bwMode="auto">
            <a:xfrm>
              <a:off x="6657962"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Oval 32">
              <a:extLst>
                <a:ext uri="{FF2B5EF4-FFF2-40B4-BE49-F238E27FC236}">
                  <a16:creationId xmlns:a16="http://schemas.microsoft.com/office/drawing/2014/main" id="{0A2F7A78-3593-9376-58E2-DC9A5121225C}"/>
                </a:ext>
              </a:extLst>
            </p:cNvPr>
            <p:cNvSpPr>
              <a:spLocks noChangeArrowheads="1"/>
            </p:cNvSpPr>
            <p:nvPr/>
          </p:nvSpPr>
          <p:spPr bwMode="auto">
            <a:xfrm>
              <a:off x="6767500" y="3540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Oval 33">
              <a:extLst>
                <a:ext uri="{FF2B5EF4-FFF2-40B4-BE49-F238E27FC236}">
                  <a16:creationId xmlns:a16="http://schemas.microsoft.com/office/drawing/2014/main" id="{E1DDAD1D-AD88-2BBD-4390-BD6C5580328B}"/>
                </a:ext>
              </a:extLst>
            </p:cNvPr>
            <p:cNvSpPr>
              <a:spLocks noChangeArrowheads="1"/>
            </p:cNvSpPr>
            <p:nvPr/>
          </p:nvSpPr>
          <p:spPr bwMode="auto">
            <a:xfrm>
              <a:off x="5333987"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Oval 34">
              <a:extLst>
                <a:ext uri="{FF2B5EF4-FFF2-40B4-BE49-F238E27FC236}">
                  <a16:creationId xmlns:a16="http://schemas.microsoft.com/office/drawing/2014/main" id="{BED45DEC-9B91-3EA6-5A8D-0946724706AE}"/>
                </a:ext>
              </a:extLst>
            </p:cNvPr>
            <p:cNvSpPr>
              <a:spLocks noChangeArrowheads="1"/>
            </p:cNvSpPr>
            <p:nvPr/>
          </p:nvSpPr>
          <p:spPr bwMode="auto">
            <a:xfrm>
              <a:off x="5445112"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Oval 35">
              <a:extLst>
                <a:ext uri="{FF2B5EF4-FFF2-40B4-BE49-F238E27FC236}">
                  <a16:creationId xmlns:a16="http://schemas.microsoft.com/office/drawing/2014/main" id="{8236723A-FCB2-2BB5-5008-E7D716D1DC77}"/>
                </a:ext>
              </a:extLst>
            </p:cNvPr>
            <p:cNvSpPr>
              <a:spLocks noChangeArrowheads="1"/>
            </p:cNvSpPr>
            <p:nvPr/>
          </p:nvSpPr>
          <p:spPr bwMode="auto">
            <a:xfrm>
              <a:off x="5554650"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Oval 36">
              <a:extLst>
                <a:ext uri="{FF2B5EF4-FFF2-40B4-BE49-F238E27FC236}">
                  <a16:creationId xmlns:a16="http://schemas.microsoft.com/office/drawing/2014/main" id="{0249B153-CB7D-FBF2-3158-529A032815F1}"/>
                </a:ext>
              </a:extLst>
            </p:cNvPr>
            <p:cNvSpPr>
              <a:spLocks noChangeArrowheads="1"/>
            </p:cNvSpPr>
            <p:nvPr/>
          </p:nvSpPr>
          <p:spPr bwMode="auto">
            <a:xfrm>
              <a:off x="5665775"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Oval 37">
              <a:extLst>
                <a:ext uri="{FF2B5EF4-FFF2-40B4-BE49-F238E27FC236}">
                  <a16:creationId xmlns:a16="http://schemas.microsoft.com/office/drawing/2014/main" id="{A75745C5-706F-1B4E-5AA6-E8A84A76BA17}"/>
                </a:ext>
              </a:extLst>
            </p:cNvPr>
            <p:cNvSpPr>
              <a:spLocks noChangeArrowheads="1"/>
            </p:cNvSpPr>
            <p:nvPr/>
          </p:nvSpPr>
          <p:spPr bwMode="auto">
            <a:xfrm>
              <a:off x="5775312"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Oval 38">
              <a:extLst>
                <a:ext uri="{FF2B5EF4-FFF2-40B4-BE49-F238E27FC236}">
                  <a16:creationId xmlns:a16="http://schemas.microsoft.com/office/drawing/2014/main" id="{36C8805D-C70C-36F2-4469-DFE1D514F866}"/>
                </a:ext>
              </a:extLst>
            </p:cNvPr>
            <p:cNvSpPr>
              <a:spLocks noChangeArrowheads="1"/>
            </p:cNvSpPr>
            <p:nvPr/>
          </p:nvSpPr>
          <p:spPr bwMode="auto">
            <a:xfrm>
              <a:off x="5886437" y="449251"/>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Oval 39">
              <a:extLst>
                <a:ext uri="{FF2B5EF4-FFF2-40B4-BE49-F238E27FC236}">
                  <a16:creationId xmlns:a16="http://schemas.microsoft.com/office/drawing/2014/main" id="{5765125F-CADC-E065-55E1-6FD894C4D8F1}"/>
                </a:ext>
              </a:extLst>
            </p:cNvPr>
            <p:cNvSpPr>
              <a:spLocks noChangeArrowheads="1"/>
            </p:cNvSpPr>
            <p:nvPr/>
          </p:nvSpPr>
          <p:spPr bwMode="auto">
            <a:xfrm>
              <a:off x="5995975"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Oval 40">
              <a:extLst>
                <a:ext uri="{FF2B5EF4-FFF2-40B4-BE49-F238E27FC236}">
                  <a16:creationId xmlns:a16="http://schemas.microsoft.com/office/drawing/2014/main" id="{2CA2AA10-9CB7-3405-0B54-97EB88C6CA0C}"/>
                </a:ext>
              </a:extLst>
            </p:cNvPr>
            <p:cNvSpPr>
              <a:spLocks noChangeArrowheads="1"/>
            </p:cNvSpPr>
            <p:nvPr/>
          </p:nvSpPr>
          <p:spPr bwMode="auto">
            <a:xfrm>
              <a:off x="6107100"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Oval 41">
              <a:extLst>
                <a:ext uri="{FF2B5EF4-FFF2-40B4-BE49-F238E27FC236}">
                  <a16:creationId xmlns:a16="http://schemas.microsoft.com/office/drawing/2014/main" id="{E9185BDB-0B21-D4AE-EF4D-57D57F665A3E}"/>
                </a:ext>
              </a:extLst>
            </p:cNvPr>
            <p:cNvSpPr>
              <a:spLocks noChangeArrowheads="1"/>
            </p:cNvSpPr>
            <p:nvPr/>
          </p:nvSpPr>
          <p:spPr bwMode="auto">
            <a:xfrm>
              <a:off x="6216637"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Oval 42">
              <a:extLst>
                <a:ext uri="{FF2B5EF4-FFF2-40B4-BE49-F238E27FC236}">
                  <a16:creationId xmlns:a16="http://schemas.microsoft.com/office/drawing/2014/main" id="{088EFA4B-0BDE-5ECC-07D0-E967C7331B98}"/>
                </a:ext>
              </a:extLst>
            </p:cNvPr>
            <p:cNvSpPr>
              <a:spLocks noChangeArrowheads="1"/>
            </p:cNvSpPr>
            <p:nvPr/>
          </p:nvSpPr>
          <p:spPr bwMode="auto">
            <a:xfrm>
              <a:off x="6326175"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Oval 43">
              <a:extLst>
                <a:ext uri="{FF2B5EF4-FFF2-40B4-BE49-F238E27FC236}">
                  <a16:creationId xmlns:a16="http://schemas.microsoft.com/office/drawing/2014/main" id="{755D06B9-977E-8EC0-C48D-D3878C22830C}"/>
                </a:ext>
              </a:extLst>
            </p:cNvPr>
            <p:cNvSpPr>
              <a:spLocks noChangeArrowheads="1"/>
            </p:cNvSpPr>
            <p:nvPr/>
          </p:nvSpPr>
          <p:spPr bwMode="auto">
            <a:xfrm>
              <a:off x="6437300"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Oval 44">
              <a:extLst>
                <a:ext uri="{FF2B5EF4-FFF2-40B4-BE49-F238E27FC236}">
                  <a16:creationId xmlns:a16="http://schemas.microsoft.com/office/drawing/2014/main" id="{DCA14EC9-44CF-3C1D-213C-DC9F5E2BA17A}"/>
                </a:ext>
              </a:extLst>
            </p:cNvPr>
            <p:cNvSpPr>
              <a:spLocks noChangeArrowheads="1"/>
            </p:cNvSpPr>
            <p:nvPr/>
          </p:nvSpPr>
          <p:spPr bwMode="auto">
            <a:xfrm>
              <a:off x="6546837"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45">
              <a:extLst>
                <a:ext uri="{FF2B5EF4-FFF2-40B4-BE49-F238E27FC236}">
                  <a16:creationId xmlns:a16="http://schemas.microsoft.com/office/drawing/2014/main" id="{3EADE3F5-E3B8-65F9-EDF2-83F4BEC98B48}"/>
                </a:ext>
              </a:extLst>
            </p:cNvPr>
            <p:cNvSpPr>
              <a:spLocks noChangeArrowheads="1"/>
            </p:cNvSpPr>
            <p:nvPr/>
          </p:nvSpPr>
          <p:spPr bwMode="auto">
            <a:xfrm>
              <a:off x="6657962"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46">
              <a:extLst>
                <a:ext uri="{FF2B5EF4-FFF2-40B4-BE49-F238E27FC236}">
                  <a16:creationId xmlns:a16="http://schemas.microsoft.com/office/drawing/2014/main" id="{4F108BA1-26EA-94F4-1512-AB53BB1BCC74}"/>
                </a:ext>
              </a:extLst>
            </p:cNvPr>
            <p:cNvSpPr>
              <a:spLocks noChangeArrowheads="1"/>
            </p:cNvSpPr>
            <p:nvPr/>
          </p:nvSpPr>
          <p:spPr bwMode="auto">
            <a:xfrm>
              <a:off x="6767500" y="44925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Oval 47">
              <a:extLst>
                <a:ext uri="{FF2B5EF4-FFF2-40B4-BE49-F238E27FC236}">
                  <a16:creationId xmlns:a16="http://schemas.microsoft.com/office/drawing/2014/main" id="{AC1AF44E-0CFA-2D18-2083-C742F09DC791}"/>
                </a:ext>
              </a:extLst>
            </p:cNvPr>
            <p:cNvSpPr>
              <a:spLocks noChangeArrowheads="1"/>
            </p:cNvSpPr>
            <p:nvPr/>
          </p:nvSpPr>
          <p:spPr bwMode="auto">
            <a:xfrm>
              <a:off x="5333987"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Oval 48">
              <a:extLst>
                <a:ext uri="{FF2B5EF4-FFF2-40B4-BE49-F238E27FC236}">
                  <a16:creationId xmlns:a16="http://schemas.microsoft.com/office/drawing/2014/main" id="{75EF4504-99D8-F214-EEE4-B87FC76D4052}"/>
                </a:ext>
              </a:extLst>
            </p:cNvPr>
            <p:cNvSpPr>
              <a:spLocks noChangeArrowheads="1"/>
            </p:cNvSpPr>
            <p:nvPr/>
          </p:nvSpPr>
          <p:spPr bwMode="auto">
            <a:xfrm>
              <a:off x="5445112"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Oval 49">
              <a:extLst>
                <a:ext uri="{FF2B5EF4-FFF2-40B4-BE49-F238E27FC236}">
                  <a16:creationId xmlns:a16="http://schemas.microsoft.com/office/drawing/2014/main" id="{88E99B02-CED6-9E41-B599-7CB8570C0FC2}"/>
                </a:ext>
              </a:extLst>
            </p:cNvPr>
            <p:cNvSpPr>
              <a:spLocks noChangeArrowheads="1"/>
            </p:cNvSpPr>
            <p:nvPr/>
          </p:nvSpPr>
          <p:spPr bwMode="auto">
            <a:xfrm>
              <a:off x="5554650"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Oval 50">
              <a:extLst>
                <a:ext uri="{FF2B5EF4-FFF2-40B4-BE49-F238E27FC236}">
                  <a16:creationId xmlns:a16="http://schemas.microsoft.com/office/drawing/2014/main" id="{1DA9F826-EE5E-1B86-2BC5-1DEB6C45AD3F}"/>
                </a:ext>
              </a:extLst>
            </p:cNvPr>
            <p:cNvSpPr>
              <a:spLocks noChangeArrowheads="1"/>
            </p:cNvSpPr>
            <p:nvPr/>
          </p:nvSpPr>
          <p:spPr bwMode="auto">
            <a:xfrm>
              <a:off x="5665775"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Oval 51">
              <a:extLst>
                <a:ext uri="{FF2B5EF4-FFF2-40B4-BE49-F238E27FC236}">
                  <a16:creationId xmlns:a16="http://schemas.microsoft.com/office/drawing/2014/main" id="{F14DFA7F-E661-87B3-6A63-339B4F2CED8C}"/>
                </a:ext>
              </a:extLst>
            </p:cNvPr>
            <p:cNvSpPr>
              <a:spLocks noChangeArrowheads="1"/>
            </p:cNvSpPr>
            <p:nvPr/>
          </p:nvSpPr>
          <p:spPr bwMode="auto">
            <a:xfrm>
              <a:off x="5775312"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Oval 52">
              <a:extLst>
                <a:ext uri="{FF2B5EF4-FFF2-40B4-BE49-F238E27FC236}">
                  <a16:creationId xmlns:a16="http://schemas.microsoft.com/office/drawing/2014/main" id="{C470F97F-373B-315C-D4E2-8908226A0A51}"/>
                </a:ext>
              </a:extLst>
            </p:cNvPr>
            <p:cNvSpPr>
              <a:spLocks noChangeArrowheads="1"/>
            </p:cNvSpPr>
            <p:nvPr/>
          </p:nvSpPr>
          <p:spPr bwMode="auto">
            <a:xfrm>
              <a:off x="5886437" y="544501"/>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Oval 53">
              <a:extLst>
                <a:ext uri="{FF2B5EF4-FFF2-40B4-BE49-F238E27FC236}">
                  <a16:creationId xmlns:a16="http://schemas.microsoft.com/office/drawing/2014/main" id="{131F7EE5-7D33-F32A-2EE2-D6DA941FCE9B}"/>
                </a:ext>
              </a:extLst>
            </p:cNvPr>
            <p:cNvSpPr>
              <a:spLocks noChangeArrowheads="1"/>
            </p:cNvSpPr>
            <p:nvPr/>
          </p:nvSpPr>
          <p:spPr bwMode="auto">
            <a:xfrm>
              <a:off x="5995975"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4">
              <a:extLst>
                <a:ext uri="{FF2B5EF4-FFF2-40B4-BE49-F238E27FC236}">
                  <a16:creationId xmlns:a16="http://schemas.microsoft.com/office/drawing/2014/main" id="{FC446D0A-70EA-E673-F268-965FFD766B33}"/>
                </a:ext>
              </a:extLst>
            </p:cNvPr>
            <p:cNvSpPr>
              <a:spLocks noChangeArrowheads="1"/>
            </p:cNvSpPr>
            <p:nvPr/>
          </p:nvSpPr>
          <p:spPr bwMode="auto">
            <a:xfrm>
              <a:off x="6107100"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5">
              <a:extLst>
                <a:ext uri="{FF2B5EF4-FFF2-40B4-BE49-F238E27FC236}">
                  <a16:creationId xmlns:a16="http://schemas.microsoft.com/office/drawing/2014/main" id="{E22B1374-377F-0725-BB11-BA6E4D8CFBCC}"/>
                </a:ext>
              </a:extLst>
            </p:cNvPr>
            <p:cNvSpPr>
              <a:spLocks noChangeArrowheads="1"/>
            </p:cNvSpPr>
            <p:nvPr/>
          </p:nvSpPr>
          <p:spPr bwMode="auto">
            <a:xfrm>
              <a:off x="6216637"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Oval 56">
              <a:extLst>
                <a:ext uri="{FF2B5EF4-FFF2-40B4-BE49-F238E27FC236}">
                  <a16:creationId xmlns:a16="http://schemas.microsoft.com/office/drawing/2014/main" id="{4F45D632-0BEC-530C-C1C4-250CBD25F0D4}"/>
                </a:ext>
              </a:extLst>
            </p:cNvPr>
            <p:cNvSpPr>
              <a:spLocks noChangeArrowheads="1"/>
            </p:cNvSpPr>
            <p:nvPr/>
          </p:nvSpPr>
          <p:spPr bwMode="auto">
            <a:xfrm>
              <a:off x="6326175"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Oval 57">
              <a:extLst>
                <a:ext uri="{FF2B5EF4-FFF2-40B4-BE49-F238E27FC236}">
                  <a16:creationId xmlns:a16="http://schemas.microsoft.com/office/drawing/2014/main" id="{4B19725F-216F-7490-FD90-83A793E3E602}"/>
                </a:ext>
              </a:extLst>
            </p:cNvPr>
            <p:cNvSpPr>
              <a:spLocks noChangeArrowheads="1"/>
            </p:cNvSpPr>
            <p:nvPr/>
          </p:nvSpPr>
          <p:spPr bwMode="auto">
            <a:xfrm>
              <a:off x="6437300"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Oval 58">
              <a:extLst>
                <a:ext uri="{FF2B5EF4-FFF2-40B4-BE49-F238E27FC236}">
                  <a16:creationId xmlns:a16="http://schemas.microsoft.com/office/drawing/2014/main" id="{93C17409-C73C-2E07-02F1-455CF5C8E9DB}"/>
                </a:ext>
              </a:extLst>
            </p:cNvPr>
            <p:cNvSpPr>
              <a:spLocks noChangeArrowheads="1"/>
            </p:cNvSpPr>
            <p:nvPr/>
          </p:nvSpPr>
          <p:spPr bwMode="auto">
            <a:xfrm>
              <a:off x="6546837"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Oval 59">
              <a:extLst>
                <a:ext uri="{FF2B5EF4-FFF2-40B4-BE49-F238E27FC236}">
                  <a16:creationId xmlns:a16="http://schemas.microsoft.com/office/drawing/2014/main" id="{72928BFF-C4AC-AB00-7E27-397A1F51FF94}"/>
                </a:ext>
              </a:extLst>
            </p:cNvPr>
            <p:cNvSpPr>
              <a:spLocks noChangeArrowheads="1"/>
            </p:cNvSpPr>
            <p:nvPr/>
          </p:nvSpPr>
          <p:spPr bwMode="auto">
            <a:xfrm>
              <a:off x="6657962"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Oval 60">
              <a:extLst>
                <a:ext uri="{FF2B5EF4-FFF2-40B4-BE49-F238E27FC236}">
                  <a16:creationId xmlns:a16="http://schemas.microsoft.com/office/drawing/2014/main" id="{DA771DA7-AEF5-94CA-72E2-AAC3E95CDB6B}"/>
                </a:ext>
              </a:extLst>
            </p:cNvPr>
            <p:cNvSpPr>
              <a:spLocks noChangeArrowheads="1"/>
            </p:cNvSpPr>
            <p:nvPr/>
          </p:nvSpPr>
          <p:spPr bwMode="auto">
            <a:xfrm>
              <a:off x="6767500" y="544501"/>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Oval 61">
              <a:extLst>
                <a:ext uri="{FF2B5EF4-FFF2-40B4-BE49-F238E27FC236}">
                  <a16:creationId xmlns:a16="http://schemas.microsoft.com/office/drawing/2014/main" id="{0DB6B346-82D3-DBB1-3AB9-2842E820530E}"/>
                </a:ext>
              </a:extLst>
            </p:cNvPr>
            <p:cNvSpPr>
              <a:spLocks noChangeArrowheads="1"/>
            </p:cNvSpPr>
            <p:nvPr/>
          </p:nvSpPr>
          <p:spPr bwMode="auto">
            <a:xfrm>
              <a:off x="5333987"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Oval 62">
              <a:extLst>
                <a:ext uri="{FF2B5EF4-FFF2-40B4-BE49-F238E27FC236}">
                  <a16:creationId xmlns:a16="http://schemas.microsoft.com/office/drawing/2014/main" id="{21CFF398-37F2-07FE-FD9A-6022FD15388B}"/>
                </a:ext>
              </a:extLst>
            </p:cNvPr>
            <p:cNvSpPr>
              <a:spLocks noChangeArrowheads="1"/>
            </p:cNvSpPr>
            <p:nvPr/>
          </p:nvSpPr>
          <p:spPr bwMode="auto">
            <a:xfrm>
              <a:off x="5445112"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Oval 63">
              <a:extLst>
                <a:ext uri="{FF2B5EF4-FFF2-40B4-BE49-F238E27FC236}">
                  <a16:creationId xmlns:a16="http://schemas.microsoft.com/office/drawing/2014/main" id="{457AC3C3-CBED-FC62-BC2C-E51BD0D4DC86}"/>
                </a:ext>
              </a:extLst>
            </p:cNvPr>
            <p:cNvSpPr>
              <a:spLocks noChangeArrowheads="1"/>
            </p:cNvSpPr>
            <p:nvPr/>
          </p:nvSpPr>
          <p:spPr bwMode="auto">
            <a:xfrm>
              <a:off x="5554650"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Oval 64">
              <a:extLst>
                <a:ext uri="{FF2B5EF4-FFF2-40B4-BE49-F238E27FC236}">
                  <a16:creationId xmlns:a16="http://schemas.microsoft.com/office/drawing/2014/main" id="{72C25A0A-AEE6-7D22-13C5-5C8136821D65}"/>
                </a:ext>
              </a:extLst>
            </p:cNvPr>
            <p:cNvSpPr>
              <a:spLocks noChangeArrowheads="1"/>
            </p:cNvSpPr>
            <p:nvPr/>
          </p:nvSpPr>
          <p:spPr bwMode="auto">
            <a:xfrm>
              <a:off x="5665775"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Oval 65">
              <a:extLst>
                <a:ext uri="{FF2B5EF4-FFF2-40B4-BE49-F238E27FC236}">
                  <a16:creationId xmlns:a16="http://schemas.microsoft.com/office/drawing/2014/main" id="{E189B10E-DE8C-7B56-6C77-E9257FAFA077}"/>
                </a:ext>
              </a:extLst>
            </p:cNvPr>
            <p:cNvSpPr>
              <a:spLocks noChangeArrowheads="1"/>
            </p:cNvSpPr>
            <p:nvPr/>
          </p:nvSpPr>
          <p:spPr bwMode="auto">
            <a:xfrm>
              <a:off x="5775312"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66">
              <a:extLst>
                <a:ext uri="{FF2B5EF4-FFF2-40B4-BE49-F238E27FC236}">
                  <a16:creationId xmlns:a16="http://schemas.microsoft.com/office/drawing/2014/main" id="{6A0C70F9-D770-D6D5-A95A-1DCC40011DED}"/>
                </a:ext>
              </a:extLst>
            </p:cNvPr>
            <p:cNvSpPr>
              <a:spLocks noChangeArrowheads="1"/>
            </p:cNvSpPr>
            <p:nvPr/>
          </p:nvSpPr>
          <p:spPr bwMode="auto">
            <a:xfrm>
              <a:off x="5886437" y="638164"/>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Oval 67">
              <a:extLst>
                <a:ext uri="{FF2B5EF4-FFF2-40B4-BE49-F238E27FC236}">
                  <a16:creationId xmlns:a16="http://schemas.microsoft.com/office/drawing/2014/main" id="{EDAC12E8-88FC-0506-FFDB-7F0598EA12B5}"/>
                </a:ext>
              </a:extLst>
            </p:cNvPr>
            <p:cNvSpPr>
              <a:spLocks noChangeArrowheads="1"/>
            </p:cNvSpPr>
            <p:nvPr/>
          </p:nvSpPr>
          <p:spPr bwMode="auto">
            <a:xfrm>
              <a:off x="5995975"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Oval 68">
              <a:extLst>
                <a:ext uri="{FF2B5EF4-FFF2-40B4-BE49-F238E27FC236}">
                  <a16:creationId xmlns:a16="http://schemas.microsoft.com/office/drawing/2014/main" id="{996AD522-9006-ACEE-8287-B348F46BCACF}"/>
                </a:ext>
              </a:extLst>
            </p:cNvPr>
            <p:cNvSpPr>
              <a:spLocks noChangeArrowheads="1"/>
            </p:cNvSpPr>
            <p:nvPr/>
          </p:nvSpPr>
          <p:spPr bwMode="auto">
            <a:xfrm>
              <a:off x="6107100"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Oval 69">
              <a:extLst>
                <a:ext uri="{FF2B5EF4-FFF2-40B4-BE49-F238E27FC236}">
                  <a16:creationId xmlns:a16="http://schemas.microsoft.com/office/drawing/2014/main" id="{E3122388-AEC2-E1ED-915D-D4B76060AC20}"/>
                </a:ext>
              </a:extLst>
            </p:cNvPr>
            <p:cNvSpPr>
              <a:spLocks noChangeArrowheads="1"/>
            </p:cNvSpPr>
            <p:nvPr/>
          </p:nvSpPr>
          <p:spPr bwMode="auto">
            <a:xfrm>
              <a:off x="6216637"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Oval 70">
              <a:extLst>
                <a:ext uri="{FF2B5EF4-FFF2-40B4-BE49-F238E27FC236}">
                  <a16:creationId xmlns:a16="http://schemas.microsoft.com/office/drawing/2014/main" id="{499BE151-3B33-874D-8BDD-A4B59F8F8214}"/>
                </a:ext>
              </a:extLst>
            </p:cNvPr>
            <p:cNvSpPr>
              <a:spLocks noChangeArrowheads="1"/>
            </p:cNvSpPr>
            <p:nvPr/>
          </p:nvSpPr>
          <p:spPr bwMode="auto">
            <a:xfrm>
              <a:off x="6326175"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Oval 71">
              <a:extLst>
                <a:ext uri="{FF2B5EF4-FFF2-40B4-BE49-F238E27FC236}">
                  <a16:creationId xmlns:a16="http://schemas.microsoft.com/office/drawing/2014/main" id="{567918BB-8BAE-3A0A-0714-084C6937B8AB}"/>
                </a:ext>
              </a:extLst>
            </p:cNvPr>
            <p:cNvSpPr>
              <a:spLocks noChangeArrowheads="1"/>
            </p:cNvSpPr>
            <p:nvPr/>
          </p:nvSpPr>
          <p:spPr bwMode="auto">
            <a:xfrm>
              <a:off x="6437300"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Oval 72">
              <a:extLst>
                <a:ext uri="{FF2B5EF4-FFF2-40B4-BE49-F238E27FC236}">
                  <a16:creationId xmlns:a16="http://schemas.microsoft.com/office/drawing/2014/main" id="{12936AEE-7A60-AD2A-F966-FC1B6634A81C}"/>
                </a:ext>
              </a:extLst>
            </p:cNvPr>
            <p:cNvSpPr>
              <a:spLocks noChangeArrowheads="1"/>
            </p:cNvSpPr>
            <p:nvPr/>
          </p:nvSpPr>
          <p:spPr bwMode="auto">
            <a:xfrm>
              <a:off x="6546837"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Oval 73">
              <a:extLst>
                <a:ext uri="{FF2B5EF4-FFF2-40B4-BE49-F238E27FC236}">
                  <a16:creationId xmlns:a16="http://schemas.microsoft.com/office/drawing/2014/main" id="{71D30DED-E5A0-DBDB-AB2B-4537F59ECE56}"/>
                </a:ext>
              </a:extLst>
            </p:cNvPr>
            <p:cNvSpPr>
              <a:spLocks noChangeArrowheads="1"/>
            </p:cNvSpPr>
            <p:nvPr/>
          </p:nvSpPr>
          <p:spPr bwMode="auto">
            <a:xfrm>
              <a:off x="6657962"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Oval 74">
              <a:extLst>
                <a:ext uri="{FF2B5EF4-FFF2-40B4-BE49-F238E27FC236}">
                  <a16:creationId xmlns:a16="http://schemas.microsoft.com/office/drawing/2014/main" id="{00929C0D-3E87-F3DA-553A-69F2F4581CDC}"/>
                </a:ext>
              </a:extLst>
            </p:cNvPr>
            <p:cNvSpPr>
              <a:spLocks noChangeArrowheads="1"/>
            </p:cNvSpPr>
            <p:nvPr/>
          </p:nvSpPr>
          <p:spPr bwMode="auto">
            <a:xfrm>
              <a:off x="6767500" y="6381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75">
              <a:extLst>
                <a:ext uri="{FF2B5EF4-FFF2-40B4-BE49-F238E27FC236}">
                  <a16:creationId xmlns:a16="http://schemas.microsoft.com/office/drawing/2014/main" id="{23A8A6B7-1C22-0807-C8BA-43BDFC019B3D}"/>
                </a:ext>
              </a:extLst>
            </p:cNvPr>
            <p:cNvSpPr>
              <a:spLocks noChangeArrowheads="1"/>
            </p:cNvSpPr>
            <p:nvPr/>
          </p:nvSpPr>
          <p:spPr bwMode="auto">
            <a:xfrm>
              <a:off x="5333987"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76">
              <a:extLst>
                <a:ext uri="{FF2B5EF4-FFF2-40B4-BE49-F238E27FC236}">
                  <a16:creationId xmlns:a16="http://schemas.microsoft.com/office/drawing/2014/main" id="{BECAADC3-992B-1179-55F2-345A5F0BAE15}"/>
                </a:ext>
              </a:extLst>
            </p:cNvPr>
            <p:cNvSpPr>
              <a:spLocks noChangeArrowheads="1"/>
            </p:cNvSpPr>
            <p:nvPr/>
          </p:nvSpPr>
          <p:spPr bwMode="auto">
            <a:xfrm>
              <a:off x="5445112"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Oval 77">
              <a:extLst>
                <a:ext uri="{FF2B5EF4-FFF2-40B4-BE49-F238E27FC236}">
                  <a16:creationId xmlns:a16="http://schemas.microsoft.com/office/drawing/2014/main" id="{417C5EAD-A18B-AE80-A64A-4F390879D87C}"/>
                </a:ext>
              </a:extLst>
            </p:cNvPr>
            <p:cNvSpPr>
              <a:spLocks noChangeArrowheads="1"/>
            </p:cNvSpPr>
            <p:nvPr/>
          </p:nvSpPr>
          <p:spPr bwMode="auto">
            <a:xfrm>
              <a:off x="5554650"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Oval 78">
              <a:extLst>
                <a:ext uri="{FF2B5EF4-FFF2-40B4-BE49-F238E27FC236}">
                  <a16:creationId xmlns:a16="http://schemas.microsoft.com/office/drawing/2014/main" id="{D191E5F4-C769-C951-2646-DD55D23BFBD9}"/>
                </a:ext>
              </a:extLst>
            </p:cNvPr>
            <p:cNvSpPr>
              <a:spLocks noChangeArrowheads="1"/>
            </p:cNvSpPr>
            <p:nvPr/>
          </p:nvSpPr>
          <p:spPr bwMode="auto">
            <a:xfrm>
              <a:off x="5665775"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9" name="Oval 79">
              <a:extLst>
                <a:ext uri="{FF2B5EF4-FFF2-40B4-BE49-F238E27FC236}">
                  <a16:creationId xmlns:a16="http://schemas.microsoft.com/office/drawing/2014/main" id="{0E056E17-2F8F-6BAB-53B6-74CFE158B3B6}"/>
                </a:ext>
              </a:extLst>
            </p:cNvPr>
            <p:cNvSpPr>
              <a:spLocks noChangeArrowheads="1"/>
            </p:cNvSpPr>
            <p:nvPr/>
          </p:nvSpPr>
          <p:spPr bwMode="auto">
            <a:xfrm>
              <a:off x="5775312"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0" name="Oval 80">
              <a:extLst>
                <a:ext uri="{FF2B5EF4-FFF2-40B4-BE49-F238E27FC236}">
                  <a16:creationId xmlns:a16="http://schemas.microsoft.com/office/drawing/2014/main" id="{C9478900-3E48-221B-86DE-22D98CDC8B48}"/>
                </a:ext>
              </a:extLst>
            </p:cNvPr>
            <p:cNvSpPr>
              <a:spLocks noChangeArrowheads="1"/>
            </p:cNvSpPr>
            <p:nvPr/>
          </p:nvSpPr>
          <p:spPr bwMode="auto">
            <a:xfrm>
              <a:off x="5886437" y="733414"/>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1" name="Oval 81">
              <a:extLst>
                <a:ext uri="{FF2B5EF4-FFF2-40B4-BE49-F238E27FC236}">
                  <a16:creationId xmlns:a16="http://schemas.microsoft.com/office/drawing/2014/main" id="{6DF3947F-B779-E854-A628-4544A91C1D9D}"/>
                </a:ext>
              </a:extLst>
            </p:cNvPr>
            <p:cNvSpPr>
              <a:spLocks noChangeArrowheads="1"/>
            </p:cNvSpPr>
            <p:nvPr/>
          </p:nvSpPr>
          <p:spPr bwMode="auto">
            <a:xfrm>
              <a:off x="5995975"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2" name="Oval 82">
              <a:extLst>
                <a:ext uri="{FF2B5EF4-FFF2-40B4-BE49-F238E27FC236}">
                  <a16:creationId xmlns:a16="http://schemas.microsoft.com/office/drawing/2014/main" id="{9DAF7743-08AC-E117-80D7-5EFD642303D2}"/>
                </a:ext>
              </a:extLst>
            </p:cNvPr>
            <p:cNvSpPr>
              <a:spLocks noChangeArrowheads="1"/>
            </p:cNvSpPr>
            <p:nvPr/>
          </p:nvSpPr>
          <p:spPr bwMode="auto">
            <a:xfrm>
              <a:off x="6107100"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3" name="Oval 83">
              <a:extLst>
                <a:ext uri="{FF2B5EF4-FFF2-40B4-BE49-F238E27FC236}">
                  <a16:creationId xmlns:a16="http://schemas.microsoft.com/office/drawing/2014/main" id="{9005CC13-0057-4278-7D7E-7706EC6858C8}"/>
                </a:ext>
              </a:extLst>
            </p:cNvPr>
            <p:cNvSpPr>
              <a:spLocks noChangeArrowheads="1"/>
            </p:cNvSpPr>
            <p:nvPr/>
          </p:nvSpPr>
          <p:spPr bwMode="auto">
            <a:xfrm>
              <a:off x="6216637"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4" name="Oval 84">
              <a:extLst>
                <a:ext uri="{FF2B5EF4-FFF2-40B4-BE49-F238E27FC236}">
                  <a16:creationId xmlns:a16="http://schemas.microsoft.com/office/drawing/2014/main" id="{226D5C84-BEA7-0743-9DD3-DFF89F0FAF24}"/>
                </a:ext>
              </a:extLst>
            </p:cNvPr>
            <p:cNvSpPr>
              <a:spLocks noChangeArrowheads="1"/>
            </p:cNvSpPr>
            <p:nvPr/>
          </p:nvSpPr>
          <p:spPr bwMode="auto">
            <a:xfrm>
              <a:off x="6326175"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5" name="Oval 85">
              <a:extLst>
                <a:ext uri="{FF2B5EF4-FFF2-40B4-BE49-F238E27FC236}">
                  <a16:creationId xmlns:a16="http://schemas.microsoft.com/office/drawing/2014/main" id="{F5E8F4E5-14E2-4153-0347-433D6A3BF6B7}"/>
                </a:ext>
              </a:extLst>
            </p:cNvPr>
            <p:cNvSpPr>
              <a:spLocks noChangeArrowheads="1"/>
            </p:cNvSpPr>
            <p:nvPr/>
          </p:nvSpPr>
          <p:spPr bwMode="auto">
            <a:xfrm>
              <a:off x="6437300"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6" name="Oval 86">
              <a:extLst>
                <a:ext uri="{FF2B5EF4-FFF2-40B4-BE49-F238E27FC236}">
                  <a16:creationId xmlns:a16="http://schemas.microsoft.com/office/drawing/2014/main" id="{75EE4C62-E8E5-0765-40A9-329E4F2485D9}"/>
                </a:ext>
              </a:extLst>
            </p:cNvPr>
            <p:cNvSpPr>
              <a:spLocks noChangeArrowheads="1"/>
            </p:cNvSpPr>
            <p:nvPr/>
          </p:nvSpPr>
          <p:spPr bwMode="auto">
            <a:xfrm>
              <a:off x="6546837"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7" name="Oval 87">
              <a:extLst>
                <a:ext uri="{FF2B5EF4-FFF2-40B4-BE49-F238E27FC236}">
                  <a16:creationId xmlns:a16="http://schemas.microsoft.com/office/drawing/2014/main" id="{0F10973B-A28F-AABB-AD30-B5040D089B82}"/>
                </a:ext>
              </a:extLst>
            </p:cNvPr>
            <p:cNvSpPr>
              <a:spLocks noChangeArrowheads="1"/>
            </p:cNvSpPr>
            <p:nvPr/>
          </p:nvSpPr>
          <p:spPr bwMode="auto">
            <a:xfrm>
              <a:off x="6657962"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8" name="Oval 88">
              <a:extLst>
                <a:ext uri="{FF2B5EF4-FFF2-40B4-BE49-F238E27FC236}">
                  <a16:creationId xmlns:a16="http://schemas.microsoft.com/office/drawing/2014/main" id="{026C51F3-1298-C735-6335-EB072CCDBEBA}"/>
                </a:ext>
              </a:extLst>
            </p:cNvPr>
            <p:cNvSpPr>
              <a:spLocks noChangeArrowheads="1"/>
            </p:cNvSpPr>
            <p:nvPr/>
          </p:nvSpPr>
          <p:spPr bwMode="auto">
            <a:xfrm>
              <a:off x="6767500" y="73341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9" name="Oval 89">
              <a:extLst>
                <a:ext uri="{FF2B5EF4-FFF2-40B4-BE49-F238E27FC236}">
                  <a16:creationId xmlns:a16="http://schemas.microsoft.com/office/drawing/2014/main" id="{504152B4-7754-60E4-8545-7F141A8BAE63}"/>
                </a:ext>
              </a:extLst>
            </p:cNvPr>
            <p:cNvSpPr>
              <a:spLocks noChangeArrowheads="1"/>
            </p:cNvSpPr>
            <p:nvPr/>
          </p:nvSpPr>
          <p:spPr bwMode="auto">
            <a:xfrm>
              <a:off x="5333987"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0" name="Oval 90">
              <a:extLst>
                <a:ext uri="{FF2B5EF4-FFF2-40B4-BE49-F238E27FC236}">
                  <a16:creationId xmlns:a16="http://schemas.microsoft.com/office/drawing/2014/main" id="{6E0F806B-58AA-55ED-B6BD-882D385328FB}"/>
                </a:ext>
              </a:extLst>
            </p:cNvPr>
            <p:cNvSpPr>
              <a:spLocks noChangeArrowheads="1"/>
            </p:cNvSpPr>
            <p:nvPr/>
          </p:nvSpPr>
          <p:spPr bwMode="auto">
            <a:xfrm>
              <a:off x="5445112"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1" name="Oval 91">
              <a:extLst>
                <a:ext uri="{FF2B5EF4-FFF2-40B4-BE49-F238E27FC236}">
                  <a16:creationId xmlns:a16="http://schemas.microsoft.com/office/drawing/2014/main" id="{17BBCD5A-2774-649E-EA7A-94D1281672A3}"/>
                </a:ext>
              </a:extLst>
            </p:cNvPr>
            <p:cNvSpPr>
              <a:spLocks noChangeArrowheads="1"/>
            </p:cNvSpPr>
            <p:nvPr/>
          </p:nvSpPr>
          <p:spPr bwMode="auto">
            <a:xfrm>
              <a:off x="5554650"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2" name="Oval 92">
              <a:extLst>
                <a:ext uri="{FF2B5EF4-FFF2-40B4-BE49-F238E27FC236}">
                  <a16:creationId xmlns:a16="http://schemas.microsoft.com/office/drawing/2014/main" id="{788013E8-8FF6-79DA-14D3-304FC6116CBD}"/>
                </a:ext>
              </a:extLst>
            </p:cNvPr>
            <p:cNvSpPr>
              <a:spLocks noChangeArrowheads="1"/>
            </p:cNvSpPr>
            <p:nvPr/>
          </p:nvSpPr>
          <p:spPr bwMode="auto">
            <a:xfrm>
              <a:off x="5665775"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3" name="Oval 93">
              <a:extLst>
                <a:ext uri="{FF2B5EF4-FFF2-40B4-BE49-F238E27FC236}">
                  <a16:creationId xmlns:a16="http://schemas.microsoft.com/office/drawing/2014/main" id="{1244E904-4D55-74A3-4AA2-2BD498AB80CF}"/>
                </a:ext>
              </a:extLst>
            </p:cNvPr>
            <p:cNvSpPr>
              <a:spLocks noChangeArrowheads="1"/>
            </p:cNvSpPr>
            <p:nvPr/>
          </p:nvSpPr>
          <p:spPr bwMode="auto">
            <a:xfrm>
              <a:off x="5775312"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4" name="Oval 94">
              <a:extLst>
                <a:ext uri="{FF2B5EF4-FFF2-40B4-BE49-F238E27FC236}">
                  <a16:creationId xmlns:a16="http://schemas.microsoft.com/office/drawing/2014/main" id="{7E7FE711-FD1D-963D-F765-62736E4135B2}"/>
                </a:ext>
              </a:extLst>
            </p:cNvPr>
            <p:cNvSpPr>
              <a:spLocks noChangeArrowheads="1"/>
            </p:cNvSpPr>
            <p:nvPr/>
          </p:nvSpPr>
          <p:spPr bwMode="auto">
            <a:xfrm>
              <a:off x="5886437" y="828664"/>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5" name="Oval 95">
              <a:extLst>
                <a:ext uri="{FF2B5EF4-FFF2-40B4-BE49-F238E27FC236}">
                  <a16:creationId xmlns:a16="http://schemas.microsoft.com/office/drawing/2014/main" id="{B612181C-14EA-7D9D-54C0-724CF93FBBD8}"/>
                </a:ext>
              </a:extLst>
            </p:cNvPr>
            <p:cNvSpPr>
              <a:spLocks noChangeArrowheads="1"/>
            </p:cNvSpPr>
            <p:nvPr/>
          </p:nvSpPr>
          <p:spPr bwMode="auto">
            <a:xfrm>
              <a:off x="5995975"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6" name="Oval 96">
              <a:extLst>
                <a:ext uri="{FF2B5EF4-FFF2-40B4-BE49-F238E27FC236}">
                  <a16:creationId xmlns:a16="http://schemas.microsoft.com/office/drawing/2014/main" id="{A654D64E-CECF-2738-E606-BEE3CE986C0D}"/>
                </a:ext>
              </a:extLst>
            </p:cNvPr>
            <p:cNvSpPr>
              <a:spLocks noChangeArrowheads="1"/>
            </p:cNvSpPr>
            <p:nvPr/>
          </p:nvSpPr>
          <p:spPr bwMode="auto">
            <a:xfrm>
              <a:off x="6107100"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7" name="Oval 97">
              <a:extLst>
                <a:ext uri="{FF2B5EF4-FFF2-40B4-BE49-F238E27FC236}">
                  <a16:creationId xmlns:a16="http://schemas.microsoft.com/office/drawing/2014/main" id="{017DF909-9B1A-E2F0-83C5-4A3E509638DA}"/>
                </a:ext>
              </a:extLst>
            </p:cNvPr>
            <p:cNvSpPr>
              <a:spLocks noChangeArrowheads="1"/>
            </p:cNvSpPr>
            <p:nvPr/>
          </p:nvSpPr>
          <p:spPr bwMode="auto">
            <a:xfrm>
              <a:off x="6216637"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8" name="Oval 98">
              <a:extLst>
                <a:ext uri="{FF2B5EF4-FFF2-40B4-BE49-F238E27FC236}">
                  <a16:creationId xmlns:a16="http://schemas.microsoft.com/office/drawing/2014/main" id="{A0D965E0-7928-E048-B7EB-A11E378CC2C7}"/>
                </a:ext>
              </a:extLst>
            </p:cNvPr>
            <p:cNvSpPr>
              <a:spLocks noChangeArrowheads="1"/>
            </p:cNvSpPr>
            <p:nvPr/>
          </p:nvSpPr>
          <p:spPr bwMode="auto">
            <a:xfrm>
              <a:off x="6326175"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9" name="Oval 99">
              <a:extLst>
                <a:ext uri="{FF2B5EF4-FFF2-40B4-BE49-F238E27FC236}">
                  <a16:creationId xmlns:a16="http://schemas.microsoft.com/office/drawing/2014/main" id="{1916FA2E-AB92-8A14-63D5-0465C28F5FA2}"/>
                </a:ext>
              </a:extLst>
            </p:cNvPr>
            <p:cNvSpPr>
              <a:spLocks noChangeArrowheads="1"/>
            </p:cNvSpPr>
            <p:nvPr/>
          </p:nvSpPr>
          <p:spPr bwMode="auto">
            <a:xfrm>
              <a:off x="6437300"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0" name="Oval 100">
              <a:extLst>
                <a:ext uri="{FF2B5EF4-FFF2-40B4-BE49-F238E27FC236}">
                  <a16:creationId xmlns:a16="http://schemas.microsoft.com/office/drawing/2014/main" id="{A76BE443-687B-475C-C37B-A77287E09FB3}"/>
                </a:ext>
              </a:extLst>
            </p:cNvPr>
            <p:cNvSpPr>
              <a:spLocks noChangeArrowheads="1"/>
            </p:cNvSpPr>
            <p:nvPr/>
          </p:nvSpPr>
          <p:spPr bwMode="auto">
            <a:xfrm>
              <a:off x="6546837"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1" name="Oval 101">
              <a:extLst>
                <a:ext uri="{FF2B5EF4-FFF2-40B4-BE49-F238E27FC236}">
                  <a16:creationId xmlns:a16="http://schemas.microsoft.com/office/drawing/2014/main" id="{9B2A013A-C91B-4616-52C6-577E1F7ACEEF}"/>
                </a:ext>
              </a:extLst>
            </p:cNvPr>
            <p:cNvSpPr>
              <a:spLocks noChangeArrowheads="1"/>
            </p:cNvSpPr>
            <p:nvPr/>
          </p:nvSpPr>
          <p:spPr bwMode="auto">
            <a:xfrm>
              <a:off x="6657962"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2" name="Oval 102">
              <a:extLst>
                <a:ext uri="{FF2B5EF4-FFF2-40B4-BE49-F238E27FC236}">
                  <a16:creationId xmlns:a16="http://schemas.microsoft.com/office/drawing/2014/main" id="{A63C9B2F-BA0A-7591-1F1E-E212AD20B9CA}"/>
                </a:ext>
              </a:extLst>
            </p:cNvPr>
            <p:cNvSpPr>
              <a:spLocks noChangeArrowheads="1"/>
            </p:cNvSpPr>
            <p:nvPr/>
          </p:nvSpPr>
          <p:spPr bwMode="auto">
            <a:xfrm>
              <a:off x="6767500" y="828664"/>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3" name="Oval 103">
              <a:extLst>
                <a:ext uri="{FF2B5EF4-FFF2-40B4-BE49-F238E27FC236}">
                  <a16:creationId xmlns:a16="http://schemas.microsoft.com/office/drawing/2014/main" id="{7FDAAF39-1A37-A238-0828-AC3E1A916A0C}"/>
                </a:ext>
              </a:extLst>
            </p:cNvPr>
            <p:cNvSpPr>
              <a:spLocks noChangeArrowheads="1"/>
            </p:cNvSpPr>
            <p:nvPr/>
          </p:nvSpPr>
          <p:spPr bwMode="auto">
            <a:xfrm>
              <a:off x="5333987"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4" name="Oval 104">
              <a:extLst>
                <a:ext uri="{FF2B5EF4-FFF2-40B4-BE49-F238E27FC236}">
                  <a16:creationId xmlns:a16="http://schemas.microsoft.com/office/drawing/2014/main" id="{147E2837-FFC5-B9F3-7A58-12632AF0672E}"/>
                </a:ext>
              </a:extLst>
            </p:cNvPr>
            <p:cNvSpPr>
              <a:spLocks noChangeArrowheads="1"/>
            </p:cNvSpPr>
            <p:nvPr/>
          </p:nvSpPr>
          <p:spPr bwMode="auto">
            <a:xfrm>
              <a:off x="5445112"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5" name="Oval 105">
              <a:extLst>
                <a:ext uri="{FF2B5EF4-FFF2-40B4-BE49-F238E27FC236}">
                  <a16:creationId xmlns:a16="http://schemas.microsoft.com/office/drawing/2014/main" id="{E4D289AF-DE2C-9808-C28D-E001667570F4}"/>
                </a:ext>
              </a:extLst>
            </p:cNvPr>
            <p:cNvSpPr>
              <a:spLocks noChangeArrowheads="1"/>
            </p:cNvSpPr>
            <p:nvPr/>
          </p:nvSpPr>
          <p:spPr bwMode="auto">
            <a:xfrm>
              <a:off x="5554650"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6" name="Oval 106">
              <a:extLst>
                <a:ext uri="{FF2B5EF4-FFF2-40B4-BE49-F238E27FC236}">
                  <a16:creationId xmlns:a16="http://schemas.microsoft.com/office/drawing/2014/main" id="{F85B9C42-C62F-5119-CD7C-E8DC524014F6}"/>
                </a:ext>
              </a:extLst>
            </p:cNvPr>
            <p:cNvSpPr>
              <a:spLocks noChangeArrowheads="1"/>
            </p:cNvSpPr>
            <p:nvPr/>
          </p:nvSpPr>
          <p:spPr bwMode="auto">
            <a:xfrm>
              <a:off x="5665775"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7" name="Oval 107">
              <a:extLst>
                <a:ext uri="{FF2B5EF4-FFF2-40B4-BE49-F238E27FC236}">
                  <a16:creationId xmlns:a16="http://schemas.microsoft.com/office/drawing/2014/main" id="{96005E81-AD6D-3C57-7DB0-D270C58F3396}"/>
                </a:ext>
              </a:extLst>
            </p:cNvPr>
            <p:cNvSpPr>
              <a:spLocks noChangeArrowheads="1"/>
            </p:cNvSpPr>
            <p:nvPr/>
          </p:nvSpPr>
          <p:spPr bwMode="auto">
            <a:xfrm>
              <a:off x="5775312"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8" name="Oval 108">
              <a:extLst>
                <a:ext uri="{FF2B5EF4-FFF2-40B4-BE49-F238E27FC236}">
                  <a16:creationId xmlns:a16="http://schemas.microsoft.com/office/drawing/2014/main" id="{BF34586C-1791-B3D3-6E79-B4B47B8B1975}"/>
                </a:ext>
              </a:extLst>
            </p:cNvPr>
            <p:cNvSpPr>
              <a:spLocks noChangeArrowheads="1"/>
            </p:cNvSpPr>
            <p:nvPr/>
          </p:nvSpPr>
          <p:spPr bwMode="auto">
            <a:xfrm>
              <a:off x="5886437" y="922326"/>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9" name="Oval 109">
              <a:extLst>
                <a:ext uri="{FF2B5EF4-FFF2-40B4-BE49-F238E27FC236}">
                  <a16:creationId xmlns:a16="http://schemas.microsoft.com/office/drawing/2014/main" id="{05B05D99-C522-F65E-2893-246238608555}"/>
                </a:ext>
              </a:extLst>
            </p:cNvPr>
            <p:cNvSpPr>
              <a:spLocks noChangeArrowheads="1"/>
            </p:cNvSpPr>
            <p:nvPr/>
          </p:nvSpPr>
          <p:spPr bwMode="auto">
            <a:xfrm>
              <a:off x="5995975"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0" name="Oval 110">
              <a:extLst>
                <a:ext uri="{FF2B5EF4-FFF2-40B4-BE49-F238E27FC236}">
                  <a16:creationId xmlns:a16="http://schemas.microsoft.com/office/drawing/2014/main" id="{904459F6-89FB-1457-A918-E307F25BC4D5}"/>
                </a:ext>
              </a:extLst>
            </p:cNvPr>
            <p:cNvSpPr>
              <a:spLocks noChangeArrowheads="1"/>
            </p:cNvSpPr>
            <p:nvPr/>
          </p:nvSpPr>
          <p:spPr bwMode="auto">
            <a:xfrm>
              <a:off x="6107100"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1" name="Oval 111">
              <a:extLst>
                <a:ext uri="{FF2B5EF4-FFF2-40B4-BE49-F238E27FC236}">
                  <a16:creationId xmlns:a16="http://schemas.microsoft.com/office/drawing/2014/main" id="{360E0617-DD94-57FF-5586-D319864D22DF}"/>
                </a:ext>
              </a:extLst>
            </p:cNvPr>
            <p:cNvSpPr>
              <a:spLocks noChangeArrowheads="1"/>
            </p:cNvSpPr>
            <p:nvPr/>
          </p:nvSpPr>
          <p:spPr bwMode="auto">
            <a:xfrm>
              <a:off x="6216637"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2" name="Oval 112">
              <a:extLst>
                <a:ext uri="{FF2B5EF4-FFF2-40B4-BE49-F238E27FC236}">
                  <a16:creationId xmlns:a16="http://schemas.microsoft.com/office/drawing/2014/main" id="{C1D42F08-CCE2-E49B-58B7-C7C744CE2470}"/>
                </a:ext>
              </a:extLst>
            </p:cNvPr>
            <p:cNvSpPr>
              <a:spLocks noChangeArrowheads="1"/>
            </p:cNvSpPr>
            <p:nvPr/>
          </p:nvSpPr>
          <p:spPr bwMode="auto">
            <a:xfrm>
              <a:off x="6326175"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3" name="Oval 113">
              <a:extLst>
                <a:ext uri="{FF2B5EF4-FFF2-40B4-BE49-F238E27FC236}">
                  <a16:creationId xmlns:a16="http://schemas.microsoft.com/office/drawing/2014/main" id="{D5565969-E54C-F6EA-E0E0-A1088283CB6F}"/>
                </a:ext>
              </a:extLst>
            </p:cNvPr>
            <p:cNvSpPr>
              <a:spLocks noChangeArrowheads="1"/>
            </p:cNvSpPr>
            <p:nvPr/>
          </p:nvSpPr>
          <p:spPr bwMode="auto">
            <a:xfrm>
              <a:off x="6437300"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4" name="Oval 114">
              <a:extLst>
                <a:ext uri="{FF2B5EF4-FFF2-40B4-BE49-F238E27FC236}">
                  <a16:creationId xmlns:a16="http://schemas.microsoft.com/office/drawing/2014/main" id="{E31B9833-279F-670E-4991-7E1125C07510}"/>
                </a:ext>
              </a:extLst>
            </p:cNvPr>
            <p:cNvSpPr>
              <a:spLocks noChangeArrowheads="1"/>
            </p:cNvSpPr>
            <p:nvPr/>
          </p:nvSpPr>
          <p:spPr bwMode="auto">
            <a:xfrm>
              <a:off x="6546837"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5" name="Oval 115">
              <a:extLst>
                <a:ext uri="{FF2B5EF4-FFF2-40B4-BE49-F238E27FC236}">
                  <a16:creationId xmlns:a16="http://schemas.microsoft.com/office/drawing/2014/main" id="{163C8683-CE39-BB41-8ED5-B08E8FDD6833}"/>
                </a:ext>
              </a:extLst>
            </p:cNvPr>
            <p:cNvSpPr>
              <a:spLocks noChangeArrowheads="1"/>
            </p:cNvSpPr>
            <p:nvPr/>
          </p:nvSpPr>
          <p:spPr bwMode="auto">
            <a:xfrm>
              <a:off x="6657962"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6" name="Oval 116">
              <a:extLst>
                <a:ext uri="{FF2B5EF4-FFF2-40B4-BE49-F238E27FC236}">
                  <a16:creationId xmlns:a16="http://schemas.microsoft.com/office/drawing/2014/main" id="{772A57DC-4D43-62D3-14BC-9BCCAAB4E51B}"/>
                </a:ext>
              </a:extLst>
            </p:cNvPr>
            <p:cNvSpPr>
              <a:spLocks noChangeArrowheads="1"/>
            </p:cNvSpPr>
            <p:nvPr/>
          </p:nvSpPr>
          <p:spPr bwMode="auto">
            <a:xfrm>
              <a:off x="6767500" y="9223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7" name="Oval 117">
              <a:extLst>
                <a:ext uri="{FF2B5EF4-FFF2-40B4-BE49-F238E27FC236}">
                  <a16:creationId xmlns:a16="http://schemas.microsoft.com/office/drawing/2014/main" id="{9107792D-6DC7-3F8F-B728-52D32DF72036}"/>
                </a:ext>
              </a:extLst>
            </p:cNvPr>
            <p:cNvSpPr>
              <a:spLocks noChangeArrowheads="1"/>
            </p:cNvSpPr>
            <p:nvPr/>
          </p:nvSpPr>
          <p:spPr bwMode="auto">
            <a:xfrm>
              <a:off x="5333987"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8" name="Oval 118">
              <a:extLst>
                <a:ext uri="{FF2B5EF4-FFF2-40B4-BE49-F238E27FC236}">
                  <a16:creationId xmlns:a16="http://schemas.microsoft.com/office/drawing/2014/main" id="{8F78C565-49B6-282B-B293-60B85D3556ED}"/>
                </a:ext>
              </a:extLst>
            </p:cNvPr>
            <p:cNvSpPr>
              <a:spLocks noChangeArrowheads="1"/>
            </p:cNvSpPr>
            <p:nvPr/>
          </p:nvSpPr>
          <p:spPr bwMode="auto">
            <a:xfrm>
              <a:off x="5445112"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9" name="Oval 119">
              <a:extLst>
                <a:ext uri="{FF2B5EF4-FFF2-40B4-BE49-F238E27FC236}">
                  <a16:creationId xmlns:a16="http://schemas.microsoft.com/office/drawing/2014/main" id="{76540914-2048-632F-0287-C0FDC88BC22F}"/>
                </a:ext>
              </a:extLst>
            </p:cNvPr>
            <p:cNvSpPr>
              <a:spLocks noChangeArrowheads="1"/>
            </p:cNvSpPr>
            <p:nvPr/>
          </p:nvSpPr>
          <p:spPr bwMode="auto">
            <a:xfrm>
              <a:off x="5554650"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0" name="Oval 120">
              <a:extLst>
                <a:ext uri="{FF2B5EF4-FFF2-40B4-BE49-F238E27FC236}">
                  <a16:creationId xmlns:a16="http://schemas.microsoft.com/office/drawing/2014/main" id="{9D2699AC-3F0F-F2FE-2F40-F84C6970F610}"/>
                </a:ext>
              </a:extLst>
            </p:cNvPr>
            <p:cNvSpPr>
              <a:spLocks noChangeArrowheads="1"/>
            </p:cNvSpPr>
            <p:nvPr/>
          </p:nvSpPr>
          <p:spPr bwMode="auto">
            <a:xfrm>
              <a:off x="5665775"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1" name="Oval 121">
              <a:extLst>
                <a:ext uri="{FF2B5EF4-FFF2-40B4-BE49-F238E27FC236}">
                  <a16:creationId xmlns:a16="http://schemas.microsoft.com/office/drawing/2014/main" id="{74360D6A-BFE5-DD24-EBBF-6531C164DA61}"/>
                </a:ext>
              </a:extLst>
            </p:cNvPr>
            <p:cNvSpPr>
              <a:spLocks noChangeArrowheads="1"/>
            </p:cNvSpPr>
            <p:nvPr/>
          </p:nvSpPr>
          <p:spPr bwMode="auto">
            <a:xfrm>
              <a:off x="5775312"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2" name="Oval 122">
              <a:extLst>
                <a:ext uri="{FF2B5EF4-FFF2-40B4-BE49-F238E27FC236}">
                  <a16:creationId xmlns:a16="http://schemas.microsoft.com/office/drawing/2014/main" id="{8B6D7E91-BB0E-B96C-1609-786EF71AC0E1}"/>
                </a:ext>
              </a:extLst>
            </p:cNvPr>
            <p:cNvSpPr>
              <a:spLocks noChangeArrowheads="1"/>
            </p:cNvSpPr>
            <p:nvPr/>
          </p:nvSpPr>
          <p:spPr bwMode="auto">
            <a:xfrm>
              <a:off x="5886437" y="1017576"/>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3" name="Oval 123">
              <a:extLst>
                <a:ext uri="{FF2B5EF4-FFF2-40B4-BE49-F238E27FC236}">
                  <a16:creationId xmlns:a16="http://schemas.microsoft.com/office/drawing/2014/main" id="{860D38CF-7C22-7AE3-8EBE-6AD9AB93191C}"/>
                </a:ext>
              </a:extLst>
            </p:cNvPr>
            <p:cNvSpPr>
              <a:spLocks noChangeArrowheads="1"/>
            </p:cNvSpPr>
            <p:nvPr/>
          </p:nvSpPr>
          <p:spPr bwMode="auto">
            <a:xfrm>
              <a:off x="5995975"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4" name="Oval 124">
              <a:extLst>
                <a:ext uri="{FF2B5EF4-FFF2-40B4-BE49-F238E27FC236}">
                  <a16:creationId xmlns:a16="http://schemas.microsoft.com/office/drawing/2014/main" id="{B6ED6ECC-F90B-7C03-AEEC-84B9D75D2840}"/>
                </a:ext>
              </a:extLst>
            </p:cNvPr>
            <p:cNvSpPr>
              <a:spLocks noChangeArrowheads="1"/>
            </p:cNvSpPr>
            <p:nvPr/>
          </p:nvSpPr>
          <p:spPr bwMode="auto">
            <a:xfrm>
              <a:off x="6107100"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5" name="Oval 125">
              <a:extLst>
                <a:ext uri="{FF2B5EF4-FFF2-40B4-BE49-F238E27FC236}">
                  <a16:creationId xmlns:a16="http://schemas.microsoft.com/office/drawing/2014/main" id="{36765571-6104-0BCD-CBEF-11CC812D2C5A}"/>
                </a:ext>
              </a:extLst>
            </p:cNvPr>
            <p:cNvSpPr>
              <a:spLocks noChangeArrowheads="1"/>
            </p:cNvSpPr>
            <p:nvPr/>
          </p:nvSpPr>
          <p:spPr bwMode="auto">
            <a:xfrm>
              <a:off x="6216637"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6" name="Oval 126">
              <a:extLst>
                <a:ext uri="{FF2B5EF4-FFF2-40B4-BE49-F238E27FC236}">
                  <a16:creationId xmlns:a16="http://schemas.microsoft.com/office/drawing/2014/main" id="{636B37E8-6CB1-0A0B-4138-3D85FDC46745}"/>
                </a:ext>
              </a:extLst>
            </p:cNvPr>
            <p:cNvSpPr>
              <a:spLocks noChangeArrowheads="1"/>
            </p:cNvSpPr>
            <p:nvPr/>
          </p:nvSpPr>
          <p:spPr bwMode="auto">
            <a:xfrm>
              <a:off x="6326175"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7" name="Oval 127">
              <a:extLst>
                <a:ext uri="{FF2B5EF4-FFF2-40B4-BE49-F238E27FC236}">
                  <a16:creationId xmlns:a16="http://schemas.microsoft.com/office/drawing/2014/main" id="{16675546-0163-507B-BAF0-3DFC55CE4DE8}"/>
                </a:ext>
              </a:extLst>
            </p:cNvPr>
            <p:cNvSpPr>
              <a:spLocks noChangeArrowheads="1"/>
            </p:cNvSpPr>
            <p:nvPr/>
          </p:nvSpPr>
          <p:spPr bwMode="auto">
            <a:xfrm>
              <a:off x="6437300"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8" name="Oval 128">
              <a:extLst>
                <a:ext uri="{FF2B5EF4-FFF2-40B4-BE49-F238E27FC236}">
                  <a16:creationId xmlns:a16="http://schemas.microsoft.com/office/drawing/2014/main" id="{7CB09EDA-32B8-2FB7-6246-F2409854363A}"/>
                </a:ext>
              </a:extLst>
            </p:cNvPr>
            <p:cNvSpPr>
              <a:spLocks noChangeArrowheads="1"/>
            </p:cNvSpPr>
            <p:nvPr/>
          </p:nvSpPr>
          <p:spPr bwMode="auto">
            <a:xfrm>
              <a:off x="6546837"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9" name="Oval 129">
              <a:extLst>
                <a:ext uri="{FF2B5EF4-FFF2-40B4-BE49-F238E27FC236}">
                  <a16:creationId xmlns:a16="http://schemas.microsoft.com/office/drawing/2014/main" id="{E3F17FAD-C297-F400-8B8D-C39718912B83}"/>
                </a:ext>
              </a:extLst>
            </p:cNvPr>
            <p:cNvSpPr>
              <a:spLocks noChangeArrowheads="1"/>
            </p:cNvSpPr>
            <p:nvPr/>
          </p:nvSpPr>
          <p:spPr bwMode="auto">
            <a:xfrm>
              <a:off x="6657962"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0" name="Oval 130">
              <a:extLst>
                <a:ext uri="{FF2B5EF4-FFF2-40B4-BE49-F238E27FC236}">
                  <a16:creationId xmlns:a16="http://schemas.microsoft.com/office/drawing/2014/main" id="{C609FCA9-21E6-E620-ED6E-EEB04A8260D9}"/>
                </a:ext>
              </a:extLst>
            </p:cNvPr>
            <p:cNvSpPr>
              <a:spLocks noChangeArrowheads="1"/>
            </p:cNvSpPr>
            <p:nvPr/>
          </p:nvSpPr>
          <p:spPr bwMode="auto">
            <a:xfrm>
              <a:off x="6767500" y="101757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1" name="Oval 131">
              <a:extLst>
                <a:ext uri="{FF2B5EF4-FFF2-40B4-BE49-F238E27FC236}">
                  <a16:creationId xmlns:a16="http://schemas.microsoft.com/office/drawing/2014/main" id="{BBCF496D-414A-A3F3-3657-981621B69961}"/>
                </a:ext>
              </a:extLst>
            </p:cNvPr>
            <p:cNvSpPr>
              <a:spLocks noChangeArrowheads="1"/>
            </p:cNvSpPr>
            <p:nvPr/>
          </p:nvSpPr>
          <p:spPr bwMode="auto">
            <a:xfrm>
              <a:off x="5333987"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2" name="Oval 132">
              <a:extLst>
                <a:ext uri="{FF2B5EF4-FFF2-40B4-BE49-F238E27FC236}">
                  <a16:creationId xmlns:a16="http://schemas.microsoft.com/office/drawing/2014/main" id="{AC8AC144-4740-8830-44B9-5889410D65F1}"/>
                </a:ext>
              </a:extLst>
            </p:cNvPr>
            <p:cNvSpPr>
              <a:spLocks noChangeArrowheads="1"/>
            </p:cNvSpPr>
            <p:nvPr/>
          </p:nvSpPr>
          <p:spPr bwMode="auto">
            <a:xfrm>
              <a:off x="5445112"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3" name="Oval 133">
              <a:extLst>
                <a:ext uri="{FF2B5EF4-FFF2-40B4-BE49-F238E27FC236}">
                  <a16:creationId xmlns:a16="http://schemas.microsoft.com/office/drawing/2014/main" id="{CDB54D56-0986-7120-F103-B661A535DA60}"/>
                </a:ext>
              </a:extLst>
            </p:cNvPr>
            <p:cNvSpPr>
              <a:spLocks noChangeArrowheads="1"/>
            </p:cNvSpPr>
            <p:nvPr/>
          </p:nvSpPr>
          <p:spPr bwMode="auto">
            <a:xfrm>
              <a:off x="5554650"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4" name="Oval 134">
              <a:extLst>
                <a:ext uri="{FF2B5EF4-FFF2-40B4-BE49-F238E27FC236}">
                  <a16:creationId xmlns:a16="http://schemas.microsoft.com/office/drawing/2014/main" id="{D4ECDB49-65F2-5165-09E4-D4D9C5955439}"/>
                </a:ext>
              </a:extLst>
            </p:cNvPr>
            <p:cNvSpPr>
              <a:spLocks noChangeArrowheads="1"/>
            </p:cNvSpPr>
            <p:nvPr/>
          </p:nvSpPr>
          <p:spPr bwMode="auto">
            <a:xfrm>
              <a:off x="5665775"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5" name="Oval 135">
              <a:extLst>
                <a:ext uri="{FF2B5EF4-FFF2-40B4-BE49-F238E27FC236}">
                  <a16:creationId xmlns:a16="http://schemas.microsoft.com/office/drawing/2014/main" id="{2497292A-2CF2-6C27-27DD-41C006898516}"/>
                </a:ext>
              </a:extLst>
            </p:cNvPr>
            <p:cNvSpPr>
              <a:spLocks noChangeArrowheads="1"/>
            </p:cNvSpPr>
            <p:nvPr/>
          </p:nvSpPr>
          <p:spPr bwMode="auto">
            <a:xfrm>
              <a:off x="5775312"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6" name="Oval 136">
              <a:extLst>
                <a:ext uri="{FF2B5EF4-FFF2-40B4-BE49-F238E27FC236}">
                  <a16:creationId xmlns:a16="http://schemas.microsoft.com/office/drawing/2014/main" id="{EFB67506-81DE-2DC1-9701-6D650BB23D9A}"/>
                </a:ext>
              </a:extLst>
            </p:cNvPr>
            <p:cNvSpPr>
              <a:spLocks noChangeArrowheads="1"/>
            </p:cNvSpPr>
            <p:nvPr/>
          </p:nvSpPr>
          <p:spPr bwMode="auto">
            <a:xfrm>
              <a:off x="5886437" y="1112826"/>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7" name="Oval 137">
              <a:extLst>
                <a:ext uri="{FF2B5EF4-FFF2-40B4-BE49-F238E27FC236}">
                  <a16:creationId xmlns:a16="http://schemas.microsoft.com/office/drawing/2014/main" id="{6E4FD5E9-C64C-B1D9-6FD4-390A7FD9639C}"/>
                </a:ext>
              </a:extLst>
            </p:cNvPr>
            <p:cNvSpPr>
              <a:spLocks noChangeArrowheads="1"/>
            </p:cNvSpPr>
            <p:nvPr/>
          </p:nvSpPr>
          <p:spPr bwMode="auto">
            <a:xfrm>
              <a:off x="5995975"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8" name="Oval 138">
              <a:extLst>
                <a:ext uri="{FF2B5EF4-FFF2-40B4-BE49-F238E27FC236}">
                  <a16:creationId xmlns:a16="http://schemas.microsoft.com/office/drawing/2014/main" id="{C9517AFF-AB4A-6D47-EFDD-F8F807FE8902}"/>
                </a:ext>
              </a:extLst>
            </p:cNvPr>
            <p:cNvSpPr>
              <a:spLocks noChangeArrowheads="1"/>
            </p:cNvSpPr>
            <p:nvPr/>
          </p:nvSpPr>
          <p:spPr bwMode="auto">
            <a:xfrm>
              <a:off x="6107100"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9" name="Oval 139">
              <a:extLst>
                <a:ext uri="{FF2B5EF4-FFF2-40B4-BE49-F238E27FC236}">
                  <a16:creationId xmlns:a16="http://schemas.microsoft.com/office/drawing/2014/main" id="{8168A12D-D4BC-5ABC-12D5-0C7F681A70FE}"/>
                </a:ext>
              </a:extLst>
            </p:cNvPr>
            <p:cNvSpPr>
              <a:spLocks noChangeArrowheads="1"/>
            </p:cNvSpPr>
            <p:nvPr/>
          </p:nvSpPr>
          <p:spPr bwMode="auto">
            <a:xfrm>
              <a:off x="6216637"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0" name="Oval 140">
              <a:extLst>
                <a:ext uri="{FF2B5EF4-FFF2-40B4-BE49-F238E27FC236}">
                  <a16:creationId xmlns:a16="http://schemas.microsoft.com/office/drawing/2014/main" id="{0884DF67-76BE-3B11-59AD-8C4A02428333}"/>
                </a:ext>
              </a:extLst>
            </p:cNvPr>
            <p:cNvSpPr>
              <a:spLocks noChangeArrowheads="1"/>
            </p:cNvSpPr>
            <p:nvPr/>
          </p:nvSpPr>
          <p:spPr bwMode="auto">
            <a:xfrm>
              <a:off x="6326175"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1" name="Oval 141">
              <a:extLst>
                <a:ext uri="{FF2B5EF4-FFF2-40B4-BE49-F238E27FC236}">
                  <a16:creationId xmlns:a16="http://schemas.microsoft.com/office/drawing/2014/main" id="{E6474643-A3B6-B11D-3EEB-FCEA053B8A62}"/>
                </a:ext>
              </a:extLst>
            </p:cNvPr>
            <p:cNvSpPr>
              <a:spLocks noChangeArrowheads="1"/>
            </p:cNvSpPr>
            <p:nvPr/>
          </p:nvSpPr>
          <p:spPr bwMode="auto">
            <a:xfrm>
              <a:off x="6437300"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2" name="Oval 142">
              <a:extLst>
                <a:ext uri="{FF2B5EF4-FFF2-40B4-BE49-F238E27FC236}">
                  <a16:creationId xmlns:a16="http://schemas.microsoft.com/office/drawing/2014/main" id="{D8F584EE-CC37-D141-3BDA-FF41B8979EF1}"/>
                </a:ext>
              </a:extLst>
            </p:cNvPr>
            <p:cNvSpPr>
              <a:spLocks noChangeArrowheads="1"/>
            </p:cNvSpPr>
            <p:nvPr/>
          </p:nvSpPr>
          <p:spPr bwMode="auto">
            <a:xfrm>
              <a:off x="6546837"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3" name="Oval 143">
              <a:extLst>
                <a:ext uri="{FF2B5EF4-FFF2-40B4-BE49-F238E27FC236}">
                  <a16:creationId xmlns:a16="http://schemas.microsoft.com/office/drawing/2014/main" id="{088F7F8B-5418-1CF8-DC0A-2B7DEE9AEF4F}"/>
                </a:ext>
              </a:extLst>
            </p:cNvPr>
            <p:cNvSpPr>
              <a:spLocks noChangeArrowheads="1"/>
            </p:cNvSpPr>
            <p:nvPr/>
          </p:nvSpPr>
          <p:spPr bwMode="auto">
            <a:xfrm>
              <a:off x="6657962"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4" name="Oval 144">
              <a:extLst>
                <a:ext uri="{FF2B5EF4-FFF2-40B4-BE49-F238E27FC236}">
                  <a16:creationId xmlns:a16="http://schemas.microsoft.com/office/drawing/2014/main" id="{B359170F-77CD-33BC-7F1E-4257D2DB8965}"/>
                </a:ext>
              </a:extLst>
            </p:cNvPr>
            <p:cNvSpPr>
              <a:spLocks noChangeArrowheads="1"/>
            </p:cNvSpPr>
            <p:nvPr/>
          </p:nvSpPr>
          <p:spPr bwMode="auto">
            <a:xfrm>
              <a:off x="6767500" y="1112826"/>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5" name="Oval 145">
              <a:extLst>
                <a:ext uri="{FF2B5EF4-FFF2-40B4-BE49-F238E27FC236}">
                  <a16:creationId xmlns:a16="http://schemas.microsoft.com/office/drawing/2014/main" id="{12322A84-3881-838E-1862-E5DB746D34CA}"/>
                </a:ext>
              </a:extLst>
            </p:cNvPr>
            <p:cNvSpPr>
              <a:spLocks noChangeArrowheads="1"/>
            </p:cNvSpPr>
            <p:nvPr/>
          </p:nvSpPr>
          <p:spPr bwMode="auto">
            <a:xfrm>
              <a:off x="5333987"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6" name="Oval 146">
              <a:extLst>
                <a:ext uri="{FF2B5EF4-FFF2-40B4-BE49-F238E27FC236}">
                  <a16:creationId xmlns:a16="http://schemas.microsoft.com/office/drawing/2014/main" id="{4B91DC42-EB17-8186-521A-C0BFF422E745}"/>
                </a:ext>
              </a:extLst>
            </p:cNvPr>
            <p:cNvSpPr>
              <a:spLocks noChangeArrowheads="1"/>
            </p:cNvSpPr>
            <p:nvPr/>
          </p:nvSpPr>
          <p:spPr bwMode="auto">
            <a:xfrm>
              <a:off x="5445112"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7" name="Oval 147">
              <a:extLst>
                <a:ext uri="{FF2B5EF4-FFF2-40B4-BE49-F238E27FC236}">
                  <a16:creationId xmlns:a16="http://schemas.microsoft.com/office/drawing/2014/main" id="{FE0B6CDE-317C-6CDE-6052-B2A2A2215C74}"/>
                </a:ext>
              </a:extLst>
            </p:cNvPr>
            <p:cNvSpPr>
              <a:spLocks noChangeArrowheads="1"/>
            </p:cNvSpPr>
            <p:nvPr/>
          </p:nvSpPr>
          <p:spPr bwMode="auto">
            <a:xfrm>
              <a:off x="5554650"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8" name="Oval 148">
              <a:extLst>
                <a:ext uri="{FF2B5EF4-FFF2-40B4-BE49-F238E27FC236}">
                  <a16:creationId xmlns:a16="http://schemas.microsoft.com/office/drawing/2014/main" id="{8E50D270-2534-9F8B-CE7E-71483D236E91}"/>
                </a:ext>
              </a:extLst>
            </p:cNvPr>
            <p:cNvSpPr>
              <a:spLocks noChangeArrowheads="1"/>
            </p:cNvSpPr>
            <p:nvPr/>
          </p:nvSpPr>
          <p:spPr bwMode="auto">
            <a:xfrm>
              <a:off x="5665775"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9" name="Oval 149">
              <a:extLst>
                <a:ext uri="{FF2B5EF4-FFF2-40B4-BE49-F238E27FC236}">
                  <a16:creationId xmlns:a16="http://schemas.microsoft.com/office/drawing/2014/main" id="{3A8E99CE-75AE-C0D5-60E1-948B39111074}"/>
                </a:ext>
              </a:extLst>
            </p:cNvPr>
            <p:cNvSpPr>
              <a:spLocks noChangeArrowheads="1"/>
            </p:cNvSpPr>
            <p:nvPr/>
          </p:nvSpPr>
          <p:spPr bwMode="auto">
            <a:xfrm>
              <a:off x="5775312"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0" name="Oval 150">
              <a:extLst>
                <a:ext uri="{FF2B5EF4-FFF2-40B4-BE49-F238E27FC236}">
                  <a16:creationId xmlns:a16="http://schemas.microsoft.com/office/drawing/2014/main" id="{9DBD43FB-C4E0-7403-A368-EF46A8AED0EE}"/>
                </a:ext>
              </a:extLst>
            </p:cNvPr>
            <p:cNvSpPr>
              <a:spLocks noChangeArrowheads="1"/>
            </p:cNvSpPr>
            <p:nvPr/>
          </p:nvSpPr>
          <p:spPr bwMode="auto">
            <a:xfrm>
              <a:off x="5886437" y="1206489"/>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1" name="Oval 151">
              <a:extLst>
                <a:ext uri="{FF2B5EF4-FFF2-40B4-BE49-F238E27FC236}">
                  <a16:creationId xmlns:a16="http://schemas.microsoft.com/office/drawing/2014/main" id="{A603D386-555A-C9DF-6417-F982413C7C48}"/>
                </a:ext>
              </a:extLst>
            </p:cNvPr>
            <p:cNvSpPr>
              <a:spLocks noChangeArrowheads="1"/>
            </p:cNvSpPr>
            <p:nvPr/>
          </p:nvSpPr>
          <p:spPr bwMode="auto">
            <a:xfrm>
              <a:off x="5995975"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2" name="Oval 152">
              <a:extLst>
                <a:ext uri="{FF2B5EF4-FFF2-40B4-BE49-F238E27FC236}">
                  <a16:creationId xmlns:a16="http://schemas.microsoft.com/office/drawing/2014/main" id="{6FB933D9-64D6-D25D-E6DC-86A89CB46666}"/>
                </a:ext>
              </a:extLst>
            </p:cNvPr>
            <p:cNvSpPr>
              <a:spLocks noChangeArrowheads="1"/>
            </p:cNvSpPr>
            <p:nvPr/>
          </p:nvSpPr>
          <p:spPr bwMode="auto">
            <a:xfrm>
              <a:off x="6107100"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3" name="Oval 153">
              <a:extLst>
                <a:ext uri="{FF2B5EF4-FFF2-40B4-BE49-F238E27FC236}">
                  <a16:creationId xmlns:a16="http://schemas.microsoft.com/office/drawing/2014/main" id="{552C1DBF-F94F-0A18-6AC5-3D93128EF125}"/>
                </a:ext>
              </a:extLst>
            </p:cNvPr>
            <p:cNvSpPr>
              <a:spLocks noChangeArrowheads="1"/>
            </p:cNvSpPr>
            <p:nvPr/>
          </p:nvSpPr>
          <p:spPr bwMode="auto">
            <a:xfrm>
              <a:off x="6216637"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4" name="Oval 154">
              <a:extLst>
                <a:ext uri="{FF2B5EF4-FFF2-40B4-BE49-F238E27FC236}">
                  <a16:creationId xmlns:a16="http://schemas.microsoft.com/office/drawing/2014/main" id="{CBE58AFF-2FD6-2455-0003-AD648879C04E}"/>
                </a:ext>
              </a:extLst>
            </p:cNvPr>
            <p:cNvSpPr>
              <a:spLocks noChangeArrowheads="1"/>
            </p:cNvSpPr>
            <p:nvPr/>
          </p:nvSpPr>
          <p:spPr bwMode="auto">
            <a:xfrm>
              <a:off x="6326175"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5" name="Oval 155">
              <a:extLst>
                <a:ext uri="{FF2B5EF4-FFF2-40B4-BE49-F238E27FC236}">
                  <a16:creationId xmlns:a16="http://schemas.microsoft.com/office/drawing/2014/main" id="{9B0F2C2A-783E-4359-54ED-22AC8BE5E428}"/>
                </a:ext>
              </a:extLst>
            </p:cNvPr>
            <p:cNvSpPr>
              <a:spLocks noChangeArrowheads="1"/>
            </p:cNvSpPr>
            <p:nvPr/>
          </p:nvSpPr>
          <p:spPr bwMode="auto">
            <a:xfrm>
              <a:off x="6437300"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6" name="Oval 156">
              <a:extLst>
                <a:ext uri="{FF2B5EF4-FFF2-40B4-BE49-F238E27FC236}">
                  <a16:creationId xmlns:a16="http://schemas.microsoft.com/office/drawing/2014/main" id="{D8E91980-DD27-F737-7CFF-651EE86BCC3D}"/>
                </a:ext>
              </a:extLst>
            </p:cNvPr>
            <p:cNvSpPr>
              <a:spLocks noChangeArrowheads="1"/>
            </p:cNvSpPr>
            <p:nvPr/>
          </p:nvSpPr>
          <p:spPr bwMode="auto">
            <a:xfrm>
              <a:off x="6546837"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7" name="Oval 157">
              <a:extLst>
                <a:ext uri="{FF2B5EF4-FFF2-40B4-BE49-F238E27FC236}">
                  <a16:creationId xmlns:a16="http://schemas.microsoft.com/office/drawing/2014/main" id="{FD604A59-2752-7FFD-8AF2-21FCC19B21E6}"/>
                </a:ext>
              </a:extLst>
            </p:cNvPr>
            <p:cNvSpPr>
              <a:spLocks noChangeArrowheads="1"/>
            </p:cNvSpPr>
            <p:nvPr/>
          </p:nvSpPr>
          <p:spPr bwMode="auto">
            <a:xfrm>
              <a:off x="6657962"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8" name="Oval 158">
              <a:extLst>
                <a:ext uri="{FF2B5EF4-FFF2-40B4-BE49-F238E27FC236}">
                  <a16:creationId xmlns:a16="http://schemas.microsoft.com/office/drawing/2014/main" id="{E2AD0921-E532-A3DF-500F-3FF9C0D42C04}"/>
                </a:ext>
              </a:extLst>
            </p:cNvPr>
            <p:cNvSpPr>
              <a:spLocks noChangeArrowheads="1"/>
            </p:cNvSpPr>
            <p:nvPr/>
          </p:nvSpPr>
          <p:spPr bwMode="auto">
            <a:xfrm>
              <a:off x="6767500" y="12064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9" name="Oval 159">
              <a:extLst>
                <a:ext uri="{FF2B5EF4-FFF2-40B4-BE49-F238E27FC236}">
                  <a16:creationId xmlns:a16="http://schemas.microsoft.com/office/drawing/2014/main" id="{69CFF12A-0BE9-7A03-03C2-28F51177A335}"/>
                </a:ext>
              </a:extLst>
            </p:cNvPr>
            <p:cNvSpPr>
              <a:spLocks noChangeArrowheads="1"/>
            </p:cNvSpPr>
            <p:nvPr/>
          </p:nvSpPr>
          <p:spPr bwMode="auto">
            <a:xfrm>
              <a:off x="5333987"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0" name="Oval 160">
              <a:extLst>
                <a:ext uri="{FF2B5EF4-FFF2-40B4-BE49-F238E27FC236}">
                  <a16:creationId xmlns:a16="http://schemas.microsoft.com/office/drawing/2014/main" id="{05E833C8-9F2E-2A73-E303-B8D41C2B956A}"/>
                </a:ext>
              </a:extLst>
            </p:cNvPr>
            <p:cNvSpPr>
              <a:spLocks noChangeArrowheads="1"/>
            </p:cNvSpPr>
            <p:nvPr/>
          </p:nvSpPr>
          <p:spPr bwMode="auto">
            <a:xfrm>
              <a:off x="5445112"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1" name="Oval 161">
              <a:extLst>
                <a:ext uri="{FF2B5EF4-FFF2-40B4-BE49-F238E27FC236}">
                  <a16:creationId xmlns:a16="http://schemas.microsoft.com/office/drawing/2014/main" id="{F2B4AF08-FA41-E615-6AA4-9A78DE774901}"/>
                </a:ext>
              </a:extLst>
            </p:cNvPr>
            <p:cNvSpPr>
              <a:spLocks noChangeArrowheads="1"/>
            </p:cNvSpPr>
            <p:nvPr/>
          </p:nvSpPr>
          <p:spPr bwMode="auto">
            <a:xfrm>
              <a:off x="5554650"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2" name="Oval 162">
              <a:extLst>
                <a:ext uri="{FF2B5EF4-FFF2-40B4-BE49-F238E27FC236}">
                  <a16:creationId xmlns:a16="http://schemas.microsoft.com/office/drawing/2014/main" id="{C461DE1B-328A-78D2-7236-40AC4DF4D180}"/>
                </a:ext>
              </a:extLst>
            </p:cNvPr>
            <p:cNvSpPr>
              <a:spLocks noChangeArrowheads="1"/>
            </p:cNvSpPr>
            <p:nvPr/>
          </p:nvSpPr>
          <p:spPr bwMode="auto">
            <a:xfrm>
              <a:off x="5665775"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3" name="Oval 163">
              <a:extLst>
                <a:ext uri="{FF2B5EF4-FFF2-40B4-BE49-F238E27FC236}">
                  <a16:creationId xmlns:a16="http://schemas.microsoft.com/office/drawing/2014/main" id="{DF0AFA8E-D8CF-0F09-E249-FB2872B4BF1E}"/>
                </a:ext>
              </a:extLst>
            </p:cNvPr>
            <p:cNvSpPr>
              <a:spLocks noChangeArrowheads="1"/>
            </p:cNvSpPr>
            <p:nvPr/>
          </p:nvSpPr>
          <p:spPr bwMode="auto">
            <a:xfrm>
              <a:off x="5775312"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4" name="Oval 164">
              <a:extLst>
                <a:ext uri="{FF2B5EF4-FFF2-40B4-BE49-F238E27FC236}">
                  <a16:creationId xmlns:a16="http://schemas.microsoft.com/office/drawing/2014/main" id="{39A7B653-DBBE-8D4E-5DA4-2D358F56B331}"/>
                </a:ext>
              </a:extLst>
            </p:cNvPr>
            <p:cNvSpPr>
              <a:spLocks noChangeArrowheads="1"/>
            </p:cNvSpPr>
            <p:nvPr/>
          </p:nvSpPr>
          <p:spPr bwMode="auto">
            <a:xfrm>
              <a:off x="5886437" y="1301739"/>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5" name="Oval 165">
              <a:extLst>
                <a:ext uri="{FF2B5EF4-FFF2-40B4-BE49-F238E27FC236}">
                  <a16:creationId xmlns:a16="http://schemas.microsoft.com/office/drawing/2014/main" id="{C8A846C2-3B21-654C-F2AA-7C4916C990AC}"/>
                </a:ext>
              </a:extLst>
            </p:cNvPr>
            <p:cNvSpPr>
              <a:spLocks noChangeArrowheads="1"/>
            </p:cNvSpPr>
            <p:nvPr/>
          </p:nvSpPr>
          <p:spPr bwMode="auto">
            <a:xfrm>
              <a:off x="5995975"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6" name="Oval 166">
              <a:extLst>
                <a:ext uri="{FF2B5EF4-FFF2-40B4-BE49-F238E27FC236}">
                  <a16:creationId xmlns:a16="http://schemas.microsoft.com/office/drawing/2014/main" id="{0267E089-2195-15E0-20FE-EF1CD7F55F2A}"/>
                </a:ext>
              </a:extLst>
            </p:cNvPr>
            <p:cNvSpPr>
              <a:spLocks noChangeArrowheads="1"/>
            </p:cNvSpPr>
            <p:nvPr/>
          </p:nvSpPr>
          <p:spPr bwMode="auto">
            <a:xfrm>
              <a:off x="6107100"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7" name="Oval 167">
              <a:extLst>
                <a:ext uri="{FF2B5EF4-FFF2-40B4-BE49-F238E27FC236}">
                  <a16:creationId xmlns:a16="http://schemas.microsoft.com/office/drawing/2014/main" id="{BFF60EA4-A8B7-1406-D8F6-4EFBE760267B}"/>
                </a:ext>
              </a:extLst>
            </p:cNvPr>
            <p:cNvSpPr>
              <a:spLocks noChangeArrowheads="1"/>
            </p:cNvSpPr>
            <p:nvPr/>
          </p:nvSpPr>
          <p:spPr bwMode="auto">
            <a:xfrm>
              <a:off x="6216637"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8" name="Oval 168">
              <a:extLst>
                <a:ext uri="{FF2B5EF4-FFF2-40B4-BE49-F238E27FC236}">
                  <a16:creationId xmlns:a16="http://schemas.microsoft.com/office/drawing/2014/main" id="{684BBFC0-09C9-B044-850C-6BD3B3B645C1}"/>
                </a:ext>
              </a:extLst>
            </p:cNvPr>
            <p:cNvSpPr>
              <a:spLocks noChangeArrowheads="1"/>
            </p:cNvSpPr>
            <p:nvPr/>
          </p:nvSpPr>
          <p:spPr bwMode="auto">
            <a:xfrm>
              <a:off x="6326175"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9" name="Oval 169">
              <a:extLst>
                <a:ext uri="{FF2B5EF4-FFF2-40B4-BE49-F238E27FC236}">
                  <a16:creationId xmlns:a16="http://schemas.microsoft.com/office/drawing/2014/main" id="{CAD8FD63-075E-A09F-1700-EFBF97400485}"/>
                </a:ext>
              </a:extLst>
            </p:cNvPr>
            <p:cNvSpPr>
              <a:spLocks noChangeArrowheads="1"/>
            </p:cNvSpPr>
            <p:nvPr/>
          </p:nvSpPr>
          <p:spPr bwMode="auto">
            <a:xfrm>
              <a:off x="6437300"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0" name="Oval 170">
              <a:extLst>
                <a:ext uri="{FF2B5EF4-FFF2-40B4-BE49-F238E27FC236}">
                  <a16:creationId xmlns:a16="http://schemas.microsoft.com/office/drawing/2014/main" id="{59C76F01-74A2-752E-91DC-890731B5BA4B}"/>
                </a:ext>
              </a:extLst>
            </p:cNvPr>
            <p:cNvSpPr>
              <a:spLocks noChangeArrowheads="1"/>
            </p:cNvSpPr>
            <p:nvPr/>
          </p:nvSpPr>
          <p:spPr bwMode="auto">
            <a:xfrm>
              <a:off x="6546837"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1" name="Oval 171">
              <a:extLst>
                <a:ext uri="{FF2B5EF4-FFF2-40B4-BE49-F238E27FC236}">
                  <a16:creationId xmlns:a16="http://schemas.microsoft.com/office/drawing/2014/main" id="{06000C24-06E1-9E16-1172-0DD9C2024FC2}"/>
                </a:ext>
              </a:extLst>
            </p:cNvPr>
            <p:cNvSpPr>
              <a:spLocks noChangeArrowheads="1"/>
            </p:cNvSpPr>
            <p:nvPr/>
          </p:nvSpPr>
          <p:spPr bwMode="auto">
            <a:xfrm>
              <a:off x="6657962"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2" name="Oval 172">
              <a:extLst>
                <a:ext uri="{FF2B5EF4-FFF2-40B4-BE49-F238E27FC236}">
                  <a16:creationId xmlns:a16="http://schemas.microsoft.com/office/drawing/2014/main" id="{3B4C13C9-9A97-5204-B914-F3473A5E88E4}"/>
                </a:ext>
              </a:extLst>
            </p:cNvPr>
            <p:cNvSpPr>
              <a:spLocks noChangeArrowheads="1"/>
            </p:cNvSpPr>
            <p:nvPr/>
          </p:nvSpPr>
          <p:spPr bwMode="auto">
            <a:xfrm>
              <a:off x="6767500" y="13017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3" name="Oval 173">
              <a:extLst>
                <a:ext uri="{FF2B5EF4-FFF2-40B4-BE49-F238E27FC236}">
                  <a16:creationId xmlns:a16="http://schemas.microsoft.com/office/drawing/2014/main" id="{809D0407-1573-32CA-4978-0D5108B402BD}"/>
                </a:ext>
              </a:extLst>
            </p:cNvPr>
            <p:cNvSpPr>
              <a:spLocks noChangeArrowheads="1"/>
            </p:cNvSpPr>
            <p:nvPr/>
          </p:nvSpPr>
          <p:spPr bwMode="auto">
            <a:xfrm>
              <a:off x="5333987"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4" name="Oval 174">
              <a:extLst>
                <a:ext uri="{FF2B5EF4-FFF2-40B4-BE49-F238E27FC236}">
                  <a16:creationId xmlns:a16="http://schemas.microsoft.com/office/drawing/2014/main" id="{52E1FEE8-84D3-63C2-9CB5-20BB1845E25A}"/>
                </a:ext>
              </a:extLst>
            </p:cNvPr>
            <p:cNvSpPr>
              <a:spLocks noChangeArrowheads="1"/>
            </p:cNvSpPr>
            <p:nvPr/>
          </p:nvSpPr>
          <p:spPr bwMode="auto">
            <a:xfrm>
              <a:off x="5445112"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5" name="Oval 175">
              <a:extLst>
                <a:ext uri="{FF2B5EF4-FFF2-40B4-BE49-F238E27FC236}">
                  <a16:creationId xmlns:a16="http://schemas.microsoft.com/office/drawing/2014/main" id="{B05644C1-E3D7-DF2D-0753-38F4E5FC7916}"/>
                </a:ext>
              </a:extLst>
            </p:cNvPr>
            <p:cNvSpPr>
              <a:spLocks noChangeArrowheads="1"/>
            </p:cNvSpPr>
            <p:nvPr/>
          </p:nvSpPr>
          <p:spPr bwMode="auto">
            <a:xfrm>
              <a:off x="5554650"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6" name="Oval 176">
              <a:extLst>
                <a:ext uri="{FF2B5EF4-FFF2-40B4-BE49-F238E27FC236}">
                  <a16:creationId xmlns:a16="http://schemas.microsoft.com/office/drawing/2014/main" id="{291852C2-51C4-5E52-7255-A2D178626E97}"/>
                </a:ext>
              </a:extLst>
            </p:cNvPr>
            <p:cNvSpPr>
              <a:spLocks noChangeArrowheads="1"/>
            </p:cNvSpPr>
            <p:nvPr/>
          </p:nvSpPr>
          <p:spPr bwMode="auto">
            <a:xfrm>
              <a:off x="5665775"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7" name="Oval 177">
              <a:extLst>
                <a:ext uri="{FF2B5EF4-FFF2-40B4-BE49-F238E27FC236}">
                  <a16:creationId xmlns:a16="http://schemas.microsoft.com/office/drawing/2014/main" id="{3251D388-FD14-122C-5BFE-E3B05B255042}"/>
                </a:ext>
              </a:extLst>
            </p:cNvPr>
            <p:cNvSpPr>
              <a:spLocks noChangeArrowheads="1"/>
            </p:cNvSpPr>
            <p:nvPr/>
          </p:nvSpPr>
          <p:spPr bwMode="auto">
            <a:xfrm>
              <a:off x="5775312"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8" name="Oval 178">
              <a:extLst>
                <a:ext uri="{FF2B5EF4-FFF2-40B4-BE49-F238E27FC236}">
                  <a16:creationId xmlns:a16="http://schemas.microsoft.com/office/drawing/2014/main" id="{EB526D61-AC82-BF65-8984-63B3E16CE7D1}"/>
                </a:ext>
              </a:extLst>
            </p:cNvPr>
            <p:cNvSpPr>
              <a:spLocks noChangeArrowheads="1"/>
            </p:cNvSpPr>
            <p:nvPr/>
          </p:nvSpPr>
          <p:spPr bwMode="auto">
            <a:xfrm>
              <a:off x="5886437" y="1396989"/>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9" name="Oval 179">
              <a:extLst>
                <a:ext uri="{FF2B5EF4-FFF2-40B4-BE49-F238E27FC236}">
                  <a16:creationId xmlns:a16="http://schemas.microsoft.com/office/drawing/2014/main" id="{B9B77E98-B2E6-675F-B11A-31452CCDB680}"/>
                </a:ext>
              </a:extLst>
            </p:cNvPr>
            <p:cNvSpPr>
              <a:spLocks noChangeArrowheads="1"/>
            </p:cNvSpPr>
            <p:nvPr/>
          </p:nvSpPr>
          <p:spPr bwMode="auto">
            <a:xfrm>
              <a:off x="5995975"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0" name="Oval 180">
              <a:extLst>
                <a:ext uri="{FF2B5EF4-FFF2-40B4-BE49-F238E27FC236}">
                  <a16:creationId xmlns:a16="http://schemas.microsoft.com/office/drawing/2014/main" id="{CD6E2E84-2E58-5387-909B-BD0EA727AA29}"/>
                </a:ext>
              </a:extLst>
            </p:cNvPr>
            <p:cNvSpPr>
              <a:spLocks noChangeArrowheads="1"/>
            </p:cNvSpPr>
            <p:nvPr/>
          </p:nvSpPr>
          <p:spPr bwMode="auto">
            <a:xfrm>
              <a:off x="6107100"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1" name="Oval 181">
              <a:extLst>
                <a:ext uri="{FF2B5EF4-FFF2-40B4-BE49-F238E27FC236}">
                  <a16:creationId xmlns:a16="http://schemas.microsoft.com/office/drawing/2014/main" id="{86DA1365-8750-0EEF-EBC0-B4E97E964462}"/>
                </a:ext>
              </a:extLst>
            </p:cNvPr>
            <p:cNvSpPr>
              <a:spLocks noChangeArrowheads="1"/>
            </p:cNvSpPr>
            <p:nvPr/>
          </p:nvSpPr>
          <p:spPr bwMode="auto">
            <a:xfrm>
              <a:off x="6216637"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2" name="Oval 182">
              <a:extLst>
                <a:ext uri="{FF2B5EF4-FFF2-40B4-BE49-F238E27FC236}">
                  <a16:creationId xmlns:a16="http://schemas.microsoft.com/office/drawing/2014/main" id="{AA32A559-FF9E-48D6-FE3C-80F4AD68E5B8}"/>
                </a:ext>
              </a:extLst>
            </p:cNvPr>
            <p:cNvSpPr>
              <a:spLocks noChangeArrowheads="1"/>
            </p:cNvSpPr>
            <p:nvPr/>
          </p:nvSpPr>
          <p:spPr bwMode="auto">
            <a:xfrm>
              <a:off x="6326175"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3" name="Oval 183">
              <a:extLst>
                <a:ext uri="{FF2B5EF4-FFF2-40B4-BE49-F238E27FC236}">
                  <a16:creationId xmlns:a16="http://schemas.microsoft.com/office/drawing/2014/main" id="{D39E8C96-0775-DD83-823D-8546D7E3382C}"/>
                </a:ext>
              </a:extLst>
            </p:cNvPr>
            <p:cNvSpPr>
              <a:spLocks noChangeArrowheads="1"/>
            </p:cNvSpPr>
            <p:nvPr/>
          </p:nvSpPr>
          <p:spPr bwMode="auto">
            <a:xfrm>
              <a:off x="6437300"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4" name="Oval 184">
              <a:extLst>
                <a:ext uri="{FF2B5EF4-FFF2-40B4-BE49-F238E27FC236}">
                  <a16:creationId xmlns:a16="http://schemas.microsoft.com/office/drawing/2014/main" id="{E82A059F-F15B-CB98-BE68-FEF2D88F18C5}"/>
                </a:ext>
              </a:extLst>
            </p:cNvPr>
            <p:cNvSpPr>
              <a:spLocks noChangeArrowheads="1"/>
            </p:cNvSpPr>
            <p:nvPr/>
          </p:nvSpPr>
          <p:spPr bwMode="auto">
            <a:xfrm>
              <a:off x="6546837"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5" name="Oval 185">
              <a:extLst>
                <a:ext uri="{FF2B5EF4-FFF2-40B4-BE49-F238E27FC236}">
                  <a16:creationId xmlns:a16="http://schemas.microsoft.com/office/drawing/2014/main" id="{9CE7997E-C0A0-7E58-B08C-21CB1D32F340}"/>
                </a:ext>
              </a:extLst>
            </p:cNvPr>
            <p:cNvSpPr>
              <a:spLocks noChangeArrowheads="1"/>
            </p:cNvSpPr>
            <p:nvPr/>
          </p:nvSpPr>
          <p:spPr bwMode="auto">
            <a:xfrm>
              <a:off x="6657962"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6" name="Oval 186">
              <a:extLst>
                <a:ext uri="{FF2B5EF4-FFF2-40B4-BE49-F238E27FC236}">
                  <a16:creationId xmlns:a16="http://schemas.microsoft.com/office/drawing/2014/main" id="{21355CB0-646C-F642-A4DF-4E3E026B7F9D}"/>
                </a:ext>
              </a:extLst>
            </p:cNvPr>
            <p:cNvSpPr>
              <a:spLocks noChangeArrowheads="1"/>
            </p:cNvSpPr>
            <p:nvPr/>
          </p:nvSpPr>
          <p:spPr bwMode="auto">
            <a:xfrm>
              <a:off x="6767500" y="139698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7" name="Freeform 187">
              <a:extLst>
                <a:ext uri="{FF2B5EF4-FFF2-40B4-BE49-F238E27FC236}">
                  <a16:creationId xmlns:a16="http://schemas.microsoft.com/office/drawing/2014/main" id="{F1495CFA-2381-A36D-0EB4-5D401D96EEFF}"/>
                </a:ext>
              </a:extLst>
            </p:cNvPr>
            <p:cNvSpPr>
              <a:spLocks/>
            </p:cNvSpPr>
            <p:nvPr/>
          </p:nvSpPr>
          <p:spPr bwMode="auto">
            <a:xfrm>
              <a:off x="5333987" y="1490651"/>
              <a:ext cx="36513" cy="36513"/>
            </a:xfrm>
            <a:custGeom>
              <a:avLst/>
              <a:gdLst>
                <a:gd name="T0" fmla="*/ 55 w 57"/>
                <a:gd name="T1" fmla="*/ 25 h 57"/>
                <a:gd name="T2" fmla="*/ 32 w 57"/>
                <a:gd name="T3" fmla="*/ 55 h 57"/>
                <a:gd name="T4" fmla="*/ 2 w 57"/>
                <a:gd name="T5" fmla="*/ 32 h 57"/>
                <a:gd name="T6" fmla="*/ 25 w 57"/>
                <a:gd name="T7" fmla="*/ 2 h 57"/>
                <a:gd name="T8" fmla="*/ 55 w 57"/>
                <a:gd name="T9" fmla="*/ 25 h 57"/>
              </a:gdLst>
              <a:ahLst/>
              <a:cxnLst>
                <a:cxn ang="0">
                  <a:pos x="T0" y="T1"/>
                </a:cxn>
                <a:cxn ang="0">
                  <a:pos x="T2" y="T3"/>
                </a:cxn>
                <a:cxn ang="0">
                  <a:pos x="T4" y="T5"/>
                </a:cxn>
                <a:cxn ang="0">
                  <a:pos x="T6" y="T7"/>
                </a:cxn>
                <a:cxn ang="0">
                  <a:pos x="T8" y="T9"/>
                </a:cxn>
              </a:cxnLst>
              <a:rect l="0" t="0" r="r" b="b"/>
              <a:pathLst>
                <a:path w="57" h="57">
                  <a:moveTo>
                    <a:pt x="55" y="25"/>
                  </a:moveTo>
                  <a:cubicBezTo>
                    <a:pt x="57" y="39"/>
                    <a:pt x="46" y="53"/>
                    <a:pt x="32" y="55"/>
                  </a:cubicBezTo>
                  <a:cubicBezTo>
                    <a:pt x="18" y="57"/>
                    <a:pt x="4" y="46"/>
                    <a:pt x="2" y="32"/>
                  </a:cubicBezTo>
                  <a:cubicBezTo>
                    <a:pt x="0" y="18"/>
                    <a:pt x="11" y="4"/>
                    <a:pt x="25" y="2"/>
                  </a:cubicBezTo>
                  <a:cubicBezTo>
                    <a:pt x="40" y="0"/>
                    <a:pt x="53" y="11"/>
                    <a:pt x="55"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8" name="Oval 188">
              <a:extLst>
                <a:ext uri="{FF2B5EF4-FFF2-40B4-BE49-F238E27FC236}">
                  <a16:creationId xmlns:a16="http://schemas.microsoft.com/office/drawing/2014/main" id="{EC4C9B4C-D93F-2706-5147-937309D3FC23}"/>
                </a:ext>
              </a:extLst>
            </p:cNvPr>
            <p:cNvSpPr>
              <a:spLocks noChangeArrowheads="1"/>
            </p:cNvSpPr>
            <p:nvPr/>
          </p:nvSpPr>
          <p:spPr bwMode="auto">
            <a:xfrm>
              <a:off x="5445112" y="14922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9" name="Oval 189">
              <a:extLst>
                <a:ext uri="{FF2B5EF4-FFF2-40B4-BE49-F238E27FC236}">
                  <a16:creationId xmlns:a16="http://schemas.microsoft.com/office/drawing/2014/main" id="{993546B3-6C4E-5C24-85BD-0EFF7C52E172}"/>
                </a:ext>
              </a:extLst>
            </p:cNvPr>
            <p:cNvSpPr>
              <a:spLocks noChangeArrowheads="1"/>
            </p:cNvSpPr>
            <p:nvPr/>
          </p:nvSpPr>
          <p:spPr bwMode="auto">
            <a:xfrm>
              <a:off x="5554650" y="14922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0" name="Freeform 190">
              <a:extLst>
                <a:ext uri="{FF2B5EF4-FFF2-40B4-BE49-F238E27FC236}">
                  <a16:creationId xmlns:a16="http://schemas.microsoft.com/office/drawing/2014/main" id="{8F4E93D8-620E-7A6E-478A-83A75CD2FD73}"/>
                </a:ext>
              </a:extLst>
            </p:cNvPr>
            <p:cNvSpPr>
              <a:spLocks/>
            </p:cNvSpPr>
            <p:nvPr/>
          </p:nvSpPr>
          <p:spPr bwMode="auto">
            <a:xfrm>
              <a:off x="5664187" y="1490651"/>
              <a:ext cx="36513" cy="36513"/>
            </a:xfrm>
            <a:custGeom>
              <a:avLst/>
              <a:gdLst>
                <a:gd name="T0" fmla="*/ 54 w 56"/>
                <a:gd name="T1" fmla="*/ 25 h 57"/>
                <a:gd name="T2" fmla="*/ 31 w 56"/>
                <a:gd name="T3" fmla="*/ 55 h 57"/>
                <a:gd name="T4" fmla="*/ 2 w 56"/>
                <a:gd name="T5" fmla="*/ 32 h 57"/>
                <a:gd name="T6" fmla="*/ 24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39"/>
                    <a:pt x="46" y="53"/>
                    <a:pt x="31" y="55"/>
                  </a:cubicBezTo>
                  <a:cubicBezTo>
                    <a:pt x="17" y="57"/>
                    <a:pt x="4" y="46"/>
                    <a:pt x="2" y="32"/>
                  </a:cubicBezTo>
                  <a:cubicBezTo>
                    <a:pt x="0" y="18"/>
                    <a:pt x="10" y="4"/>
                    <a:pt x="24"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1" name="Freeform 191">
              <a:extLst>
                <a:ext uri="{FF2B5EF4-FFF2-40B4-BE49-F238E27FC236}">
                  <a16:creationId xmlns:a16="http://schemas.microsoft.com/office/drawing/2014/main" id="{D51BF177-FB9C-4957-B262-6B69C5F85882}"/>
                </a:ext>
              </a:extLst>
            </p:cNvPr>
            <p:cNvSpPr>
              <a:spLocks/>
            </p:cNvSpPr>
            <p:nvPr/>
          </p:nvSpPr>
          <p:spPr bwMode="auto">
            <a:xfrm>
              <a:off x="5775312" y="1490651"/>
              <a:ext cx="36513" cy="36513"/>
            </a:xfrm>
            <a:custGeom>
              <a:avLst/>
              <a:gdLst>
                <a:gd name="T0" fmla="*/ 54 w 56"/>
                <a:gd name="T1" fmla="*/ 25 h 57"/>
                <a:gd name="T2" fmla="*/ 31 w 56"/>
                <a:gd name="T3" fmla="*/ 55 h 57"/>
                <a:gd name="T4" fmla="*/ 2 w 56"/>
                <a:gd name="T5" fmla="*/ 32 h 57"/>
                <a:gd name="T6" fmla="*/ 24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39"/>
                    <a:pt x="46" y="53"/>
                    <a:pt x="31" y="55"/>
                  </a:cubicBezTo>
                  <a:cubicBezTo>
                    <a:pt x="17" y="57"/>
                    <a:pt x="4" y="46"/>
                    <a:pt x="2" y="32"/>
                  </a:cubicBezTo>
                  <a:cubicBezTo>
                    <a:pt x="0" y="18"/>
                    <a:pt x="10" y="4"/>
                    <a:pt x="24"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2" name="Oval 192">
              <a:extLst>
                <a:ext uri="{FF2B5EF4-FFF2-40B4-BE49-F238E27FC236}">
                  <a16:creationId xmlns:a16="http://schemas.microsoft.com/office/drawing/2014/main" id="{C846F4CE-80CF-C280-5824-4CD0F232C781}"/>
                </a:ext>
              </a:extLst>
            </p:cNvPr>
            <p:cNvSpPr>
              <a:spLocks noChangeArrowheads="1"/>
            </p:cNvSpPr>
            <p:nvPr/>
          </p:nvSpPr>
          <p:spPr bwMode="auto">
            <a:xfrm>
              <a:off x="5886437" y="1492239"/>
              <a:ext cx="33338"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3" name="Freeform 193">
              <a:extLst>
                <a:ext uri="{FF2B5EF4-FFF2-40B4-BE49-F238E27FC236}">
                  <a16:creationId xmlns:a16="http://schemas.microsoft.com/office/drawing/2014/main" id="{049720FE-3FE1-4DF8-CF1A-4785B1444884}"/>
                </a:ext>
              </a:extLst>
            </p:cNvPr>
            <p:cNvSpPr>
              <a:spLocks/>
            </p:cNvSpPr>
            <p:nvPr/>
          </p:nvSpPr>
          <p:spPr bwMode="auto">
            <a:xfrm>
              <a:off x="5994387" y="1490651"/>
              <a:ext cx="38100" cy="36513"/>
            </a:xfrm>
            <a:custGeom>
              <a:avLst/>
              <a:gdLst>
                <a:gd name="T0" fmla="*/ 54 w 56"/>
                <a:gd name="T1" fmla="*/ 25 h 57"/>
                <a:gd name="T2" fmla="*/ 32 w 56"/>
                <a:gd name="T3" fmla="*/ 55 h 57"/>
                <a:gd name="T4" fmla="*/ 2 w 56"/>
                <a:gd name="T5" fmla="*/ 32 h 57"/>
                <a:gd name="T6" fmla="*/ 25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40"/>
                    <a:pt x="46" y="53"/>
                    <a:pt x="32" y="55"/>
                  </a:cubicBezTo>
                  <a:cubicBezTo>
                    <a:pt x="17" y="57"/>
                    <a:pt x="4" y="46"/>
                    <a:pt x="2" y="32"/>
                  </a:cubicBezTo>
                  <a:cubicBezTo>
                    <a:pt x="0" y="18"/>
                    <a:pt x="10" y="4"/>
                    <a:pt x="25"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4" name="Oval 194">
              <a:extLst>
                <a:ext uri="{FF2B5EF4-FFF2-40B4-BE49-F238E27FC236}">
                  <a16:creationId xmlns:a16="http://schemas.microsoft.com/office/drawing/2014/main" id="{C3A0EDBD-8072-6476-2E30-D40D68523EFF}"/>
                </a:ext>
              </a:extLst>
            </p:cNvPr>
            <p:cNvSpPr>
              <a:spLocks noChangeArrowheads="1"/>
            </p:cNvSpPr>
            <p:nvPr/>
          </p:nvSpPr>
          <p:spPr bwMode="auto">
            <a:xfrm>
              <a:off x="6107100" y="14922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5" name="Freeform 195">
              <a:extLst>
                <a:ext uri="{FF2B5EF4-FFF2-40B4-BE49-F238E27FC236}">
                  <a16:creationId xmlns:a16="http://schemas.microsoft.com/office/drawing/2014/main" id="{E06BDAB4-CB1F-821B-974B-9AECFE2BD854}"/>
                </a:ext>
              </a:extLst>
            </p:cNvPr>
            <p:cNvSpPr>
              <a:spLocks/>
            </p:cNvSpPr>
            <p:nvPr/>
          </p:nvSpPr>
          <p:spPr bwMode="auto">
            <a:xfrm>
              <a:off x="6215050" y="1490651"/>
              <a:ext cx="36513" cy="36513"/>
            </a:xfrm>
            <a:custGeom>
              <a:avLst/>
              <a:gdLst>
                <a:gd name="T0" fmla="*/ 54 w 56"/>
                <a:gd name="T1" fmla="*/ 25 h 57"/>
                <a:gd name="T2" fmla="*/ 32 w 56"/>
                <a:gd name="T3" fmla="*/ 55 h 57"/>
                <a:gd name="T4" fmla="*/ 2 w 56"/>
                <a:gd name="T5" fmla="*/ 32 h 57"/>
                <a:gd name="T6" fmla="*/ 25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40"/>
                    <a:pt x="46" y="53"/>
                    <a:pt x="32" y="55"/>
                  </a:cubicBezTo>
                  <a:cubicBezTo>
                    <a:pt x="17" y="57"/>
                    <a:pt x="4" y="46"/>
                    <a:pt x="2" y="32"/>
                  </a:cubicBezTo>
                  <a:cubicBezTo>
                    <a:pt x="0" y="18"/>
                    <a:pt x="10" y="4"/>
                    <a:pt x="25"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6" name="Freeform 196">
              <a:extLst>
                <a:ext uri="{FF2B5EF4-FFF2-40B4-BE49-F238E27FC236}">
                  <a16:creationId xmlns:a16="http://schemas.microsoft.com/office/drawing/2014/main" id="{5D19760E-F105-8BE1-C707-48C4C4969129}"/>
                </a:ext>
              </a:extLst>
            </p:cNvPr>
            <p:cNvSpPr>
              <a:spLocks/>
            </p:cNvSpPr>
            <p:nvPr/>
          </p:nvSpPr>
          <p:spPr bwMode="auto">
            <a:xfrm>
              <a:off x="6326175" y="1492239"/>
              <a:ext cx="36513" cy="34925"/>
            </a:xfrm>
            <a:custGeom>
              <a:avLst/>
              <a:gdLst>
                <a:gd name="T0" fmla="*/ 53 w 54"/>
                <a:gd name="T1" fmla="*/ 26 h 54"/>
                <a:gd name="T2" fmla="*/ 28 w 54"/>
                <a:gd name="T3" fmla="*/ 53 h 54"/>
                <a:gd name="T4" fmla="*/ 0 w 54"/>
                <a:gd name="T5" fmla="*/ 28 h 54"/>
                <a:gd name="T6" fmla="*/ 25 w 54"/>
                <a:gd name="T7" fmla="*/ 0 h 54"/>
                <a:gd name="T8" fmla="*/ 53 w 54"/>
                <a:gd name="T9" fmla="*/ 26 h 54"/>
              </a:gdLst>
              <a:ahLst/>
              <a:cxnLst>
                <a:cxn ang="0">
                  <a:pos x="T0" y="T1"/>
                </a:cxn>
                <a:cxn ang="0">
                  <a:pos x="T2" y="T3"/>
                </a:cxn>
                <a:cxn ang="0">
                  <a:pos x="T4" y="T5"/>
                </a:cxn>
                <a:cxn ang="0">
                  <a:pos x="T6" y="T7"/>
                </a:cxn>
                <a:cxn ang="0">
                  <a:pos x="T8" y="T9"/>
                </a:cxn>
              </a:cxnLst>
              <a:rect l="0" t="0" r="r" b="b"/>
              <a:pathLst>
                <a:path w="54" h="54">
                  <a:moveTo>
                    <a:pt x="53" y="26"/>
                  </a:moveTo>
                  <a:cubicBezTo>
                    <a:pt x="54" y="40"/>
                    <a:pt x="42" y="52"/>
                    <a:pt x="28" y="53"/>
                  </a:cubicBezTo>
                  <a:cubicBezTo>
                    <a:pt x="13" y="54"/>
                    <a:pt x="1" y="42"/>
                    <a:pt x="0" y="28"/>
                  </a:cubicBezTo>
                  <a:cubicBezTo>
                    <a:pt x="0" y="13"/>
                    <a:pt x="11" y="1"/>
                    <a:pt x="25" y="0"/>
                  </a:cubicBezTo>
                  <a:cubicBezTo>
                    <a:pt x="40" y="0"/>
                    <a:pt x="52" y="11"/>
                    <a:pt x="53" y="2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7" name="Oval 197">
              <a:extLst>
                <a:ext uri="{FF2B5EF4-FFF2-40B4-BE49-F238E27FC236}">
                  <a16:creationId xmlns:a16="http://schemas.microsoft.com/office/drawing/2014/main" id="{364883B7-6811-4A68-7D59-1F4DA96511FF}"/>
                </a:ext>
              </a:extLst>
            </p:cNvPr>
            <p:cNvSpPr>
              <a:spLocks noChangeArrowheads="1"/>
            </p:cNvSpPr>
            <p:nvPr/>
          </p:nvSpPr>
          <p:spPr bwMode="auto">
            <a:xfrm>
              <a:off x="6437300" y="1492239"/>
              <a:ext cx="34925" cy="34925"/>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8" name="Freeform 198">
              <a:extLst>
                <a:ext uri="{FF2B5EF4-FFF2-40B4-BE49-F238E27FC236}">
                  <a16:creationId xmlns:a16="http://schemas.microsoft.com/office/drawing/2014/main" id="{9122AE3D-6A9F-0138-37C5-D90EE04378F4}"/>
                </a:ext>
              </a:extLst>
            </p:cNvPr>
            <p:cNvSpPr>
              <a:spLocks/>
            </p:cNvSpPr>
            <p:nvPr/>
          </p:nvSpPr>
          <p:spPr bwMode="auto">
            <a:xfrm>
              <a:off x="6545250" y="1490651"/>
              <a:ext cx="38100" cy="36513"/>
            </a:xfrm>
            <a:custGeom>
              <a:avLst/>
              <a:gdLst>
                <a:gd name="T0" fmla="*/ 55 w 57"/>
                <a:gd name="T1" fmla="*/ 25 h 57"/>
                <a:gd name="T2" fmla="*/ 32 w 57"/>
                <a:gd name="T3" fmla="*/ 55 h 57"/>
                <a:gd name="T4" fmla="*/ 2 w 57"/>
                <a:gd name="T5" fmla="*/ 32 h 57"/>
                <a:gd name="T6" fmla="*/ 25 w 57"/>
                <a:gd name="T7" fmla="*/ 2 h 57"/>
                <a:gd name="T8" fmla="*/ 55 w 57"/>
                <a:gd name="T9" fmla="*/ 25 h 57"/>
              </a:gdLst>
              <a:ahLst/>
              <a:cxnLst>
                <a:cxn ang="0">
                  <a:pos x="T0" y="T1"/>
                </a:cxn>
                <a:cxn ang="0">
                  <a:pos x="T2" y="T3"/>
                </a:cxn>
                <a:cxn ang="0">
                  <a:pos x="T4" y="T5"/>
                </a:cxn>
                <a:cxn ang="0">
                  <a:pos x="T6" y="T7"/>
                </a:cxn>
                <a:cxn ang="0">
                  <a:pos x="T8" y="T9"/>
                </a:cxn>
              </a:cxnLst>
              <a:rect l="0" t="0" r="r" b="b"/>
              <a:pathLst>
                <a:path w="57" h="57">
                  <a:moveTo>
                    <a:pt x="55" y="25"/>
                  </a:moveTo>
                  <a:cubicBezTo>
                    <a:pt x="57" y="40"/>
                    <a:pt x="46" y="53"/>
                    <a:pt x="32" y="55"/>
                  </a:cubicBezTo>
                  <a:cubicBezTo>
                    <a:pt x="18" y="57"/>
                    <a:pt x="4" y="46"/>
                    <a:pt x="2" y="32"/>
                  </a:cubicBezTo>
                  <a:cubicBezTo>
                    <a:pt x="0" y="18"/>
                    <a:pt x="11" y="4"/>
                    <a:pt x="25" y="2"/>
                  </a:cubicBezTo>
                  <a:cubicBezTo>
                    <a:pt x="39" y="0"/>
                    <a:pt x="53" y="11"/>
                    <a:pt x="55"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9" name="Freeform 199">
              <a:extLst>
                <a:ext uri="{FF2B5EF4-FFF2-40B4-BE49-F238E27FC236}">
                  <a16:creationId xmlns:a16="http://schemas.microsoft.com/office/drawing/2014/main" id="{7F7B6864-42F7-525B-30C9-517F0A4CD203}"/>
                </a:ext>
              </a:extLst>
            </p:cNvPr>
            <p:cNvSpPr>
              <a:spLocks/>
            </p:cNvSpPr>
            <p:nvPr/>
          </p:nvSpPr>
          <p:spPr bwMode="auto">
            <a:xfrm>
              <a:off x="6656375" y="1490651"/>
              <a:ext cx="36513" cy="36513"/>
            </a:xfrm>
            <a:custGeom>
              <a:avLst/>
              <a:gdLst>
                <a:gd name="T0" fmla="*/ 54 w 56"/>
                <a:gd name="T1" fmla="*/ 25 h 57"/>
                <a:gd name="T2" fmla="*/ 31 w 56"/>
                <a:gd name="T3" fmla="*/ 55 h 57"/>
                <a:gd name="T4" fmla="*/ 1 w 56"/>
                <a:gd name="T5" fmla="*/ 32 h 57"/>
                <a:gd name="T6" fmla="*/ 24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40"/>
                    <a:pt x="46" y="53"/>
                    <a:pt x="31" y="55"/>
                  </a:cubicBezTo>
                  <a:cubicBezTo>
                    <a:pt x="17" y="57"/>
                    <a:pt x="3" y="46"/>
                    <a:pt x="1" y="32"/>
                  </a:cubicBezTo>
                  <a:cubicBezTo>
                    <a:pt x="0" y="18"/>
                    <a:pt x="10" y="4"/>
                    <a:pt x="24"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0" name="Freeform 200">
              <a:extLst>
                <a:ext uri="{FF2B5EF4-FFF2-40B4-BE49-F238E27FC236}">
                  <a16:creationId xmlns:a16="http://schemas.microsoft.com/office/drawing/2014/main" id="{D42C620A-D2F7-0924-85E3-1CE1F77FF986}"/>
                </a:ext>
              </a:extLst>
            </p:cNvPr>
            <p:cNvSpPr>
              <a:spLocks/>
            </p:cNvSpPr>
            <p:nvPr/>
          </p:nvSpPr>
          <p:spPr bwMode="auto">
            <a:xfrm>
              <a:off x="6767500" y="1490651"/>
              <a:ext cx="36513" cy="36513"/>
            </a:xfrm>
            <a:custGeom>
              <a:avLst/>
              <a:gdLst>
                <a:gd name="T0" fmla="*/ 54 w 56"/>
                <a:gd name="T1" fmla="*/ 25 h 57"/>
                <a:gd name="T2" fmla="*/ 31 w 56"/>
                <a:gd name="T3" fmla="*/ 55 h 57"/>
                <a:gd name="T4" fmla="*/ 2 w 56"/>
                <a:gd name="T5" fmla="*/ 32 h 57"/>
                <a:gd name="T6" fmla="*/ 24 w 56"/>
                <a:gd name="T7" fmla="*/ 2 h 57"/>
                <a:gd name="T8" fmla="*/ 54 w 56"/>
                <a:gd name="T9" fmla="*/ 25 h 57"/>
              </a:gdLst>
              <a:ahLst/>
              <a:cxnLst>
                <a:cxn ang="0">
                  <a:pos x="T0" y="T1"/>
                </a:cxn>
                <a:cxn ang="0">
                  <a:pos x="T2" y="T3"/>
                </a:cxn>
                <a:cxn ang="0">
                  <a:pos x="T4" y="T5"/>
                </a:cxn>
                <a:cxn ang="0">
                  <a:pos x="T6" y="T7"/>
                </a:cxn>
                <a:cxn ang="0">
                  <a:pos x="T8" y="T9"/>
                </a:cxn>
              </a:cxnLst>
              <a:rect l="0" t="0" r="r" b="b"/>
              <a:pathLst>
                <a:path w="56" h="57">
                  <a:moveTo>
                    <a:pt x="54" y="25"/>
                  </a:moveTo>
                  <a:cubicBezTo>
                    <a:pt x="56" y="40"/>
                    <a:pt x="46" y="53"/>
                    <a:pt x="31" y="55"/>
                  </a:cubicBezTo>
                  <a:cubicBezTo>
                    <a:pt x="17" y="57"/>
                    <a:pt x="3" y="47"/>
                    <a:pt x="2" y="32"/>
                  </a:cubicBezTo>
                  <a:cubicBezTo>
                    <a:pt x="0" y="18"/>
                    <a:pt x="10" y="4"/>
                    <a:pt x="24" y="2"/>
                  </a:cubicBezTo>
                  <a:cubicBezTo>
                    <a:pt x="39" y="0"/>
                    <a:pt x="52" y="11"/>
                    <a:pt x="54" y="2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28" name="Grupo 227">
            <a:extLst>
              <a:ext uri="{FF2B5EF4-FFF2-40B4-BE49-F238E27FC236}">
                <a16:creationId xmlns:a16="http://schemas.microsoft.com/office/drawing/2014/main" id="{3FCCD4FF-3277-22CC-64FA-3AFB469EEF9D}"/>
              </a:ext>
            </a:extLst>
          </p:cNvPr>
          <p:cNvGrpSpPr/>
          <p:nvPr/>
        </p:nvGrpSpPr>
        <p:grpSpPr>
          <a:xfrm>
            <a:off x="3762362" y="2304637"/>
            <a:ext cx="2232025" cy="2206625"/>
            <a:chOff x="3762362" y="2304637"/>
            <a:chExt cx="2232025" cy="2206625"/>
          </a:xfrm>
        </p:grpSpPr>
        <p:sp>
          <p:nvSpPr>
            <p:cNvPr id="221" name="Freeform 201">
              <a:extLst>
                <a:ext uri="{FF2B5EF4-FFF2-40B4-BE49-F238E27FC236}">
                  <a16:creationId xmlns:a16="http://schemas.microsoft.com/office/drawing/2014/main" id="{A307E1FB-6AF4-E538-54BB-F86A957200A2}"/>
                </a:ext>
              </a:extLst>
            </p:cNvPr>
            <p:cNvSpPr>
              <a:spLocks/>
            </p:cNvSpPr>
            <p:nvPr/>
          </p:nvSpPr>
          <p:spPr bwMode="auto">
            <a:xfrm>
              <a:off x="3762362" y="3019012"/>
              <a:ext cx="1482725" cy="1489075"/>
            </a:xfrm>
            <a:custGeom>
              <a:avLst/>
              <a:gdLst>
                <a:gd name="T0" fmla="*/ 3 w 2249"/>
                <a:gd name="T1" fmla="*/ 0 h 2256"/>
                <a:gd name="T2" fmla="*/ 2249 w 2249"/>
                <a:gd name="T3" fmla="*/ 2245 h 2256"/>
                <a:gd name="T4" fmla="*/ 0 w 2249"/>
                <a:gd name="T5" fmla="*/ 2256 h 2256"/>
                <a:gd name="T6" fmla="*/ 3 w 2249"/>
                <a:gd name="T7" fmla="*/ 0 h 2256"/>
              </a:gdLst>
              <a:ahLst/>
              <a:cxnLst>
                <a:cxn ang="0">
                  <a:pos x="T0" y="T1"/>
                </a:cxn>
                <a:cxn ang="0">
                  <a:pos x="T2" y="T3"/>
                </a:cxn>
                <a:cxn ang="0">
                  <a:pos x="T4" y="T5"/>
                </a:cxn>
                <a:cxn ang="0">
                  <a:pos x="T6" y="T7"/>
                </a:cxn>
              </a:cxnLst>
              <a:rect l="0" t="0" r="r" b="b"/>
              <a:pathLst>
                <a:path w="2249" h="2256">
                  <a:moveTo>
                    <a:pt x="3" y="0"/>
                  </a:moveTo>
                  <a:lnTo>
                    <a:pt x="2249" y="2245"/>
                  </a:lnTo>
                  <a:lnTo>
                    <a:pt x="0" y="2256"/>
                  </a:lnTo>
                  <a:lnTo>
                    <a:pt x="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2" name="Freeform 202">
              <a:extLst>
                <a:ext uri="{FF2B5EF4-FFF2-40B4-BE49-F238E27FC236}">
                  <a16:creationId xmlns:a16="http://schemas.microsoft.com/office/drawing/2014/main" id="{131C0165-870A-2DC6-FEC1-525A88E75838}"/>
                </a:ext>
              </a:extLst>
            </p:cNvPr>
            <p:cNvSpPr>
              <a:spLocks/>
            </p:cNvSpPr>
            <p:nvPr/>
          </p:nvSpPr>
          <p:spPr bwMode="auto">
            <a:xfrm>
              <a:off x="3786174" y="2304637"/>
              <a:ext cx="2208213" cy="2206625"/>
            </a:xfrm>
            <a:custGeom>
              <a:avLst/>
              <a:gdLst>
                <a:gd name="T0" fmla="*/ 0 w 3346"/>
                <a:gd name="T1" fmla="*/ 3345 h 3345"/>
                <a:gd name="T2" fmla="*/ 3346 w 3346"/>
                <a:gd name="T3" fmla="*/ 0 h 3345"/>
                <a:gd name="T4" fmla="*/ 3346 w 3346"/>
                <a:gd name="T5" fmla="*/ 3339 h 3345"/>
                <a:gd name="T6" fmla="*/ 0 w 3346"/>
                <a:gd name="T7" fmla="*/ 3345 h 3345"/>
              </a:gdLst>
              <a:ahLst/>
              <a:cxnLst>
                <a:cxn ang="0">
                  <a:pos x="T0" y="T1"/>
                </a:cxn>
                <a:cxn ang="0">
                  <a:pos x="T2" y="T3"/>
                </a:cxn>
                <a:cxn ang="0">
                  <a:pos x="T4" y="T5"/>
                </a:cxn>
                <a:cxn ang="0">
                  <a:pos x="T6" y="T7"/>
                </a:cxn>
              </a:cxnLst>
              <a:rect l="0" t="0" r="r" b="b"/>
              <a:pathLst>
                <a:path w="3346" h="3345">
                  <a:moveTo>
                    <a:pt x="0" y="3345"/>
                  </a:moveTo>
                  <a:lnTo>
                    <a:pt x="3346" y="0"/>
                  </a:lnTo>
                  <a:lnTo>
                    <a:pt x="3346" y="3339"/>
                  </a:lnTo>
                  <a:lnTo>
                    <a:pt x="0" y="3345"/>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29" name="Grupo 228">
            <a:extLst>
              <a:ext uri="{FF2B5EF4-FFF2-40B4-BE49-F238E27FC236}">
                <a16:creationId xmlns:a16="http://schemas.microsoft.com/office/drawing/2014/main" id="{FFFE44FA-CC26-6515-DB85-A26FD0AF7DD1}"/>
              </a:ext>
            </a:extLst>
          </p:cNvPr>
          <p:cNvGrpSpPr/>
          <p:nvPr/>
        </p:nvGrpSpPr>
        <p:grpSpPr>
          <a:xfrm>
            <a:off x="6430156" y="3954347"/>
            <a:ext cx="441325" cy="438150"/>
            <a:chOff x="6436260" y="3854462"/>
            <a:chExt cx="441325" cy="438150"/>
          </a:xfrm>
        </p:grpSpPr>
        <p:sp>
          <p:nvSpPr>
            <p:cNvPr id="223" name="Freeform 203">
              <a:extLst>
                <a:ext uri="{FF2B5EF4-FFF2-40B4-BE49-F238E27FC236}">
                  <a16:creationId xmlns:a16="http://schemas.microsoft.com/office/drawing/2014/main" id="{2020DC09-139A-DC3C-4B80-9121C4AC57C7}"/>
                </a:ext>
              </a:extLst>
            </p:cNvPr>
            <p:cNvSpPr>
              <a:spLocks/>
            </p:cNvSpPr>
            <p:nvPr/>
          </p:nvSpPr>
          <p:spPr bwMode="auto">
            <a:xfrm>
              <a:off x="6653747" y="3854462"/>
              <a:ext cx="223838" cy="438150"/>
            </a:xfrm>
            <a:custGeom>
              <a:avLst/>
              <a:gdLst>
                <a:gd name="T0" fmla="*/ 339 w 339"/>
                <a:gd name="T1" fmla="*/ 663 h 663"/>
                <a:gd name="T2" fmla="*/ 193 w 339"/>
                <a:gd name="T3" fmla="*/ 663 h 663"/>
                <a:gd name="T4" fmla="*/ 0 w 339"/>
                <a:gd name="T5" fmla="*/ 471 h 663"/>
                <a:gd name="T6" fmla="*/ 0 w 339"/>
                <a:gd name="T7" fmla="*/ 0 h 663"/>
                <a:gd name="T8" fmla="*/ 146 w 339"/>
                <a:gd name="T9" fmla="*/ 0 h 663"/>
                <a:gd name="T10" fmla="*/ 339 w 339"/>
                <a:gd name="T11" fmla="*/ 193 h 663"/>
                <a:gd name="T12" fmla="*/ 339 w 339"/>
                <a:gd name="T13" fmla="*/ 663 h 663"/>
              </a:gdLst>
              <a:ahLst/>
              <a:cxnLst>
                <a:cxn ang="0">
                  <a:pos x="T0" y="T1"/>
                </a:cxn>
                <a:cxn ang="0">
                  <a:pos x="T2" y="T3"/>
                </a:cxn>
                <a:cxn ang="0">
                  <a:pos x="T4" y="T5"/>
                </a:cxn>
                <a:cxn ang="0">
                  <a:pos x="T6" y="T7"/>
                </a:cxn>
                <a:cxn ang="0">
                  <a:pos x="T8" y="T9"/>
                </a:cxn>
                <a:cxn ang="0">
                  <a:pos x="T10" y="T11"/>
                </a:cxn>
                <a:cxn ang="0">
                  <a:pos x="T12" y="T13"/>
                </a:cxn>
              </a:cxnLst>
              <a:rect l="0" t="0" r="r" b="b"/>
              <a:pathLst>
                <a:path w="339" h="663">
                  <a:moveTo>
                    <a:pt x="339" y="663"/>
                  </a:moveTo>
                  <a:lnTo>
                    <a:pt x="193" y="663"/>
                  </a:lnTo>
                  <a:cubicBezTo>
                    <a:pt x="87" y="663"/>
                    <a:pt x="0" y="577"/>
                    <a:pt x="0" y="471"/>
                  </a:cubicBezTo>
                  <a:lnTo>
                    <a:pt x="0" y="0"/>
                  </a:lnTo>
                  <a:lnTo>
                    <a:pt x="146" y="0"/>
                  </a:lnTo>
                  <a:cubicBezTo>
                    <a:pt x="253" y="0"/>
                    <a:pt x="339" y="86"/>
                    <a:pt x="339" y="193"/>
                  </a:cubicBezTo>
                  <a:lnTo>
                    <a:pt x="339" y="66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4" name="Freeform 204">
              <a:extLst>
                <a:ext uri="{FF2B5EF4-FFF2-40B4-BE49-F238E27FC236}">
                  <a16:creationId xmlns:a16="http://schemas.microsoft.com/office/drawing/2014/main" id="{C9BF45AD-A8B4-F8A2-3478-B106AAF3199B}"/>
                </a:ext>
              </a:extLst>
            </p:cNvPr>
            <p:cNvSpPr>
              <a:spLocks/>
            </p:cNvSpPr>
            <p:nvPr/>
          </p:nvSpPr>
          <p:spPr bwMode="auto">
            <a:xfrm>
              <a:off x="6436260" y="4014799"/>
              <a:ext cx="436563" cy="222250"/>
            </a:xfrm>
            <a:custGeom>
              <a:avLst/>
              <a:gdLst>
                <a:gd name="T0" fmla="*/ 663 w 663"/>
                <a:gd name="T1" fmla="*/ 0 h 338"/>
                <a:gd name="T2" fmla="*/ 663 w 663"/>
                <a:gd name="T3" fmla="*/ 146 h 338"/>
                <a:gd name="T4" fmla="*/ 470 w 663"/>
                <a:gd name="T5" fmla="*/ 338 h 338"/>
                <a:gd name="T6" fmla="*/ 0 w 663"/>
                <a:gd name="T7" fmla="*/ 338 h 338"/>
                <a:gd name="T8" fmla="*/ 0 w 663"/>
                <a:gd name="T9" fmla="*/ 193 h 338"/>
                <a:gd name="T10" fmla="*/ 193 w 663"/>
                <a:gd name="T11" fmla="*/ 0 h 338"/>
                <a:gd name="T12" fmla="*/ 663 w 663"/>
                <a:gd name="T13" fmla="*/ 0 h 338"/>
              </a:gdLst>
              <a:ahLst/>
              <a:cxnLst>
                <a:cxn ang="0">
                  <a:pos x="T0" y="T1"/>
                </a:cxn>
                <a:cxn ang="0">
                  <a:pos x="T2" y="T3"/>
                </a:cxn>
                <a:cxn ang="0">
                  <a:pos x="T4" y="T5"/>
                </a:cxn>
                <a:cxn ang="0">
                  <a:pos x="T6" y="T7"/>
                </a:cxn>
                <a:cxn ang="0">
                  <a:pos x="T8" y="T9"/>
                </a:cxn>
                <a:cxn ang="0">
                  <a:pos x="T10" y="T11"/>
                </a:cxn>
                <a:cxn ang="0">
                  <a:pos x="T12" y="T13"/>
                </a:cxn>
              </a:cxnLst>
              <a:rect l="0" t="0" r="r" b="b"/>
              <a:pathLst>
                <a:path w="663" h="338">
                  <a:moveTo>
                    <a:pt x="663" y="0"/>
                  </a:moveTo>
                  <a:lnTo>
                    <a:pt x="663" y="146"/>
                  </a:lnTo>
                  <a:cubicBezTo>
                    <a:pt x="663" y="252"/>
                    <a:pt x="577" y="338"/>
                    <a:pt x="470" y="338"/>
                  </a:cubicBezTo>
                  <a:lnTo>
                    <a:pt x="0" y="338"/>
                  </a:lnTo>
                  <a:lnTo>
                    <a:pt x="0" y="193"/>
                  </a:lnTo>
                  <a:cubicBezTo>
                    <a:pt x="0" y="86"/>
                    <a:pt x="86" y="0"/>
                    <a:pt x="193" y="0"/>
                  </a:cubicBezTo>
                  <a:lnTo>
                    <a:pt x="663" y="0"/>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
        <p:nvSpPr>
          <p:cNvPr id="12" name="Freeform 206">
            <a:extLst>
              <a:ext uri="{FF2B5EF4-FFF2-40B4-BE49-F238E27FC236}">
                <a16:creationId xmlns:a16="http://schemas.microsoft.com/office/drawing/2014/main" id="{661F3C29-DC36-B6E5-29DF-BCCE88540205}"/>
              </a:ext>
            </a:extLst>
          </p:cNvPr>
          <p:cNvSpPr>
            <a:spLocks/>
          </p:cNvSpPr>
          <p:nvPr/>
        </p:nvSpPr>
        <p:spPr bwMode="auto">
          <a:xfrm>
            <a:off x="1441681" y="2542049"/>
            <a:ext cx="935038" cy="976313"/>
          </a:xfrm>
          <a:custGeom>
            <a:avLst/>
            <a:gdLst>
              <a:gd name="T0" fmla="*/ 543 w 1417"/>
              <a:gd name="T1" fmla="*/ 1399 h 1478"/>
              <a:gd name="T2" fmla="*/ 1346 w 1417"/>
              <a:gd name="T3" fmla="*/ 882 h 1478"/>
              <a:gd name="T4" fmla="*/ 941 w 1417"/>
              <a:gd name="T5" fmla="*/ 114 h 1478"/>
              <a:gd name="T6" fmla="*/ 829 w 1417"/>
              <a:gd name="T7" fmla="*/ 79 h 1478"/>
              <a:gd name="T8" fmla="*/ 27 w 1417"/>
              <a:gd name="T9" fmla="*/ 596 h 1478"/>
              <a:gd name="T10" fmla="*/ 13 w 1417"/>
              <a:gd name="T11" fmla="*/ 712 h 1478"/>
              <a:gd name="T12" fmla="*/ 543 w 1417"/>
              <a:gd name="T13" fmla="*/ 1399 h 1478"/>
            </a:gdLst>
            <a:ahLst/>
            <a:cxnLst>
              <a:cxn ang="0">
                <a:pos x="T0" y="T1"/>
              </a:cxn>
              <a:cxn ang="0">
                <a:pos x="T2" y="T3"/>
              </a:cxn>
              <a:cxn ang="0">
                <a:pos x="T4" y="T5"/>
              </a:cxn>
              <a:cxn ang="0">
                <a:pos x="T6" y="T7"/>
              </a:cxn>
              <a:cxn ang="0">
                <a:pos x="T8" y="T9"/>
              </a:cxn>
              <a:cxn ang="0">
                <a:pos x="T10" y="T11"/>
              </a:cxn>
              <a:cxn ang="0">
                <a:pos x="T12" y="T13"/>
              </a:cxn>
            </a:cxnLst>
            <a:rect l="0" t="0" r="r" b="b"/>
            <a:pathLst>
              <a:path w="1417" h="1478">
                <a:moveTo>
                  <a:pt x="543" y="1399"/>
                </a:moveTo>
                <a:cubicBezTo>
                  <a:pt x="908" y="1478"/>
                  <a:pt x="1267" y="1246"/>
                  <a:pt x="1346" y="882"/>
                </a:cubicBezTo>
                <a:cubicBezTo>
                  <a:pt x="1417" y="557"/>
                  <a:pt x="1239" y="236"/>
                  <a:pt x="941" y="114"/>
                </a:cubicBezTo>
                <a:cubicBezTo>
                  <a:pt x="906" y="100"/>
                  <a:pt x="868" y="88"/>
                  <a:pt x="829" y="79"/>
                </a:cubicBezTo>
                <a:cubicBezTo>
                  <a:pt x="465" y="0"/>
                  <a:pt x="106" y="232"/>
                  <a:pt x="27" y="596"/>
                </a:cubicBezTo>
                <a:cubicBezTo>
                  <a:pt x="18" y="635"/>
                  <a:pt x="14" y="674"/>
                  <a:pt x="13" y="712"/>
                </a:cubicBezTo>
                <a:cubicBezTo>
                  <a:pt x="0" y="1034"/>
                  <a:pt x="218" y="1328"/>
                  <a:pt x="543" y="139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nvGrpSpPr>
          <p:cNvPr id="227" name="Grupo 226">
            <a:extLst>
              <a:ext uri="{FF2B5EF4-FFF2-40B4-BE49-F238E27FC236}">
                <a16:creationId xmlns:a16="http://schemas.microsoft.com/office/drawing/2014/main" id="{99ED0513-BEB1-70CE-74D8-A05C91918E52}"/>
              </a:ext>
            </a:extLst>
          </p:cNvPr>
          <p:cNvGrpSpPr/>
          <p:nvPr/>
        </p:nvGrpSpPr>
        <p:grpSpPr>
          <a:xfrm>
            <a:off x="2593150" y="2579275"/>
            <a:ext cx="823913" cy="828675"/>
            <a:chOff x="2818528" y="2609428"/>
            <a:chExt cx="823913" cy="828675"/>
          </a:xfrm>
        </p:grpSpPr>
        <p:sp>
          <p:nvSpPr>
            <p:cNvPr id="13" name="Freeform 207">
              <a:extLst>
                <a:ext uri="{FF2B5EF4-FFF2-40B4-BE49-F238E27FC236}">
                  <a16:creationId xmlns:a16="http://schemas.microsoft.com/office/drawing/2014/main" id="{A0DA249F-1F1D-2770-D1F9-E77F0BD77964}"/>
                </a:ext>
              </a:extLst>
            </p:cNvPr>
            <p:cNvSpPr>
              <a:spLocks/>
            </p:cNvSpPr>
            <p:nvPr/>
          </p:nvSpPr>
          <p:spPr bwMode="auto">
            <a:xfrm>
              <a:off x="3094753" y="3161878"/>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0"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208">
              <a:extLst>
                <a:ext uri="{FF2B5EF4-FFF2-40B4-BE49-F238E27FC236}">
                  <a16:creationId xmlns:a16="http://schemas.microsoft.com/office/drawing/2014/main" id="{1475AAE0-EB6C-6038-4A24-8E8B58E66E82}"/>
                </a:ext>
              </a:extLst>
            </p:cNvPr>
            <p:cNvSpPr>
              <a:spLocks/>
            </p:cNvSpPr>
            <p:nvPr/>
          </p:nvSpPr>
          <p:spPr bwMode="auto">
            <a:xfrm>
              <a:off x="2818528" y="2885653"/>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Freeform 209">
              <a:extLst>
                <a:ext uri="{FF2B5EF4-FFF2-40B4-BE49-F238E27FC236}">
                  <a16:creationId xmlns:a16="http://schemas.microsoft.com/office/drawing/2014/main" id="{48E36B4F-602A-3D86-20EC-DB2C9102AB1D}"/>
                </a:ext>
              </a:extLst>
            </p:cNvPr>
            <p:cNvSpPr>
              <a:spLocks/>
            </p:cNvSpPr>
            <p:nvPr/>
          </p:nvSpPr>
          <p:spPr bwMode="auto">
            <a:xfrm>
              <a:off x="2818528" y="2609428"/>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Freeform 210">
              <a:extLst>
                <a:ext uri="{FF2B5EF4-FFF2-40B4-BE49-F238E27FC236}">
                  <a16:creationId xmlns:a16="http://schemas.microsoft.com/office/drawing/2014/main" id="{C37DE435-99C6-750D-B946-51CC1B9F9878}"/>
                </a:ext>
              </a:extLst>
            </p:cNvPr>
            <p:cNvSpPr>
              <a:spLocks/>
            </p:cNvSpPr>
            <p:nvPr/>
          </p:nvSpPr>
          <p:spPr bwMode="auto">
            <a:xfrm>
              <a:off x="3366216" y="3161878"/>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211">
              <a:extLst>
                <a:ext uri="{FF2B5EF4-FFF2-40B4-BE49-F238E27FC236}">
                  <a16:creationId xmlns:a16="http://schemas.microsoft.com/office/drawing/2014/main" id="{16FC40B7-1AF4-6A0B-002D-D1B0B8FED0CC}"/>
                </a:ext>
              </a:extLst>
            </p:cNvPr>
            <p:cNvSpPr>
              <a:spLocks/>
            </p:cNvSpPr>
            <p:nvPr/>
          </p:nvSpPr>
          <p:spPr bwMode="auto">
            <a:xfrm>
              <a:off x="3089991" y="2609428"/>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212">
              <a:extLst>
                <a:ext uri="{FF2B5EF4-FFF2-40B4-BE49-F238E27FC236}">
                  <a16:creationId xmlns:a16="http://schemas.microsoft.com/office/drawing/2014/main" id="{18C0B62F-E2E8-CCC1-FC29-86283371E167}"/>
                </a:ext>
              </a:extLst>
            </p:cNvPr>
            <p:cNvSpPr>
              <a:spLocks/>
            </p:cNvSpPr>
            <p:nvPr/>
          </p:nvSpPr>
          <p:spPr bwMode="auto">
            <a:xfrm>
              <a:off x="3366216" y="2609428"/>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213">
              <a:extLst>
                <a:ext uri="{FF2B5EF4-FFF2-40B4-BE49-F238E27FC236}">
                  <a16:creationId xmlns:a16="http://schemas.microsoft.com/office/drawing/2014/main" id="{1AA63C1A-95CF-2B74-A46F-743FEAE03061}"/>
                </a:ext>
              </a:extLst>
            </p:cNvPr>
            <p:cNvSpPr>
              <a:spLocks/>
            </p:cNvSpPr>
            <p:nvPr/>
          </p:nvSpPr>
          <p:spPr bwMode="auto">
            <a:xfrm>
              <a:off x="3094753" y="2885653"/>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0"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214">
              <a:extLst>
                <a:ext uri="{FF2B5EF4-FFF2-40B4-BE49-F238E27FC236}">
                  <a16:creationId xmlns:a16="http://schemas.microsoft.com/office/drawing/2014/main" id="{05F61318-19C7-E6D8-8717-623F5BDBFD13}"/>
                </a:ext>
              </a:extLst>
            </p:cNvPr>
            <p:cNvSpPr>
              <a:spLocks/>
            </p:cNvSpPr>
            <p:nvPr/>
          </p:nvSpPr>
          <p:spPr bwMode="auto">
            <a:xfrm>
              <a:off x="3366216" y="2885653"/>
              <a:ext cx="276225" cy="276225"/>
            </a:xfrm>
            <a:custGeom>
              <a:avLst/>
              <a:gdLst>
                <a:gd name="T0" fmla="*/ 418 w 418"/>
                <a:gd name="T1" fmla="*/ 418 h 418"/>
                <a:gd name="T2" fmla="*/ 0 w 418"/>
                <a:gd name="T3" fmla="*/ 418 h 418"/>
                <a:gd name="T4" fmla="*/ 0 w 418"/>
                <a:gd name="T5" fmla="*/ 0 h 418"/>
                <a:gd name="T6" fmla="*/ 0 w 418"/>
                <a:gd name="T7" fmla="*/ 0 h 418"/>
                <a:gd name="T8" fmla="*/ 418 w 418"/>
                <a:gd name="T9" fmla="*/ 418 h 418"/>
              </a:gdLst>
              <a:ahLst/>
              <a:cxnLst>
                <a:cxn ang="0">
                  <a:pos x="T0" y="T1"/>
                </a:cxn>
                <a:cxn ang="0">
                  <a:pos x="T2" y="T3"/>
                </a:cxn>
                <a:cxn ang="0">
                  <a:pos x="T4" y="T5"/>
                </a:cxn>
                <a:cxn ang="0">
                  <a:pos x="T6" y="T7"/>
                </a:cxn>
                <a:cxn ang="0">
                  <a:pos x="T8" y="T9"/>
                </a:cxn>
              </a:cxnLst>
              <a:rect l="0" t="0" r="r" b="b"/>
              <a:pathLst>
                <a:path w="418" h="418">
                  <a:moveTo>
                    <a:pt x="418" y="418"/>
                  </a:moveTo>
                  <a:lnTo>
                    <a:pt x="0" y="418"/>
                  </a:lnTo>
                  <a:lnTo>
                    <a:pt x="0" y="0"/>
                  </a:lnTo>
                  <a:lnTo>
                    <a:pt x="0" y="0"/>
                  </a:lnTo>
                  <a:cubicBezTo>
                    <a:pt x="231" y="0"/>
                    <a:pt x="418" y="187"/>
                    <a:pt x="418" y="418"/>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26" name="Grupo 225">
            <a:extLst>
              <a:ext uri="{FF2B5EF4-FFF2-40B4-BE49-F238E27FC236}">
                <a16:creationId xmlns:a16="http://schemas.microsoft.com/office/drawing/2014/main" id="{38B38E5F-A1BA-A4E7-4CB7-BA4F848E01B2}"/>
              </a:ext>
            </a:extLst>
          </p:cNvPr>
          <p:cNvGrpSpPr/>
          <p:nvPr/>
        </p:nvGrpSpPr>
        <p:grpSpPr>
          <a:xfrm>
            <a:off x="939656" y="3793459"/>
            <a:ext cx="1271588" cy="628650"/>
            <a:chOff x="5427894" y="2278766"/>
            <a:chExt cx="1271588" cy="628650"/>
          </a:xfrm>
        </p:grpSpPr>
        <p:sp>
          <p:nvSpPr>
            <p:cNvPr id="21" name="Freeform 215">
              <a:extLst>
                <a:ext uri="{FF2B5EF4-FFF2-40B4-BE49-F238E27FC236}">
                  <a16:creationId xmlns:a16="http://schemas.microsoft.com/office/drawing/2014/main" id="{4D280E79-9C09-AC49-69E3-B6AB7F8315A8}"/>
                </a:ext>
              </a:extLst>
            </p:cNvPr>
            <p:cNvSpPr>
              <a:spLocks/>
            </p:cNvSpPr>
            <p:nvPr/>
          </p:nvSpPr>
          <p:spPr bwMode="auto">
            <a:xfrm>
              <a:off x="5427894" y="2278766"/>
              <a:ext cx="1271588" cy="628650"/>
            </a:xfrm>
            <a:custGeom>
              <a:avLst/>
              <a:gdLst>
                <a:gd name="T0" fmla="*/ 965 w 1929"/>
                <a:gd name="T1" fmla="*/ 476 h 953"/>
                <a:gd name="T2" fmla="*/ 1453 w 1929"/>
                <a:gd name="T3" fmla="*/ 953 h 953"/>
                <a:gd name="T4" fmla="*/ 1929 w 1929"/>
                <a:gd name="T5" fmla="*/ 953 h 953"/>
                <a:gd name="T6" fmla="*/ 965 w 1929"/>
                <a:gd name="T7" fmla="*/ 0 h 953"/>
                <a:gd name="T8" fmla="*/ 0 w 1929"/>
                <a:gd name="T9" fmla="*/ 953 h 953"/>
                <a:gd name="T10" fmla="*/ 477 w 1929"/>
                <a:gd name="T11" fmla="*/ 953 h 953"/>
                <a:gd name="T12" fmla="*/ 965 w 1929"/>
                <a:gd name="T13" fmla="*/ 476 h 953"/>
              </a:gdLst>
              <a:ahLst/>
              <a:cxnLst>
                <a:cxn ang="0">
                  <a:pos x="T0" y="T1"/>
                </a:cxn>
                <a:cxn ang="0">
                  <a:pos x="T2" y="T3"/>
                </a:cxn>
                <a:cxn ang="0">
                  <a:pos x="T4" y="T5"/>
                </a:cxn>
                <a:cxn ang="0">
                  <a:pos x="T6" y="T7"/>
                </a:cxn>
                <a:cxn ang="0">
                  <a:pos x="T8" y="T9"/>
                </a:cxn>
                <a:cxn ang="0">
                  <a:pos x="T10" y="T11"/>
                </a:cxn>
                <a:cxn ang="0">
                  <a:pos x="T12" y="T13"/>
                </a:cxn>
              </a:cxnLst>
              <a:rect l="0" t="0" r="r" b="b"/>
              <a:pathLst>
                <a:path w="1929" h="953">
                  <a:moveTo>
                    <a:pt x="965" y="476"/>
                  </a:moveTo>
                  <a:cubicBezTo>
                    <a:pt x="1231" y="476"/>
                    <a:pt x="1447" y="688"/>
                    <a:pt x="1453" y="953"/>
                  </a:cubicBezTo>
                  <a:lnTo>
                    <a:pt x="1929" y="953"/>
                  </a:lnTo>
                  <a:cubicBezTo>
                    <a:pt x="1923" y="425"/>
                    <a:pt x="1494" y="0"/>
                    <a:pt x="965" y="0"/>
                  </a:cubicBezTo>
                  <a:cubicBezTo>
                    <a:pt x="436" y="0"/>
                    <a:pt x="7" y="425"/>
                    <a:pt x="0" y="953"/>
                  </a:cubicBezTo>
                  <a:lnTo>
                    <a:pt x="477" y="953"/>
                  </a:lnTo>
                  <a:cubicBezTo>
                    <a:pt x="483" y="688"/>
                    <a:pt x="699" y="476"/>
                    <a:pt x="965" y="476"/>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216">
              <a:extLst>
                <a:ext uri="{FF2B5EF4-FFF2-40B4-BE49-F238E27FC236}">
                  <a16:creationId xmlns:a16="http://schemas.microsoft.com/office/drawing/2014/main" id="{29E65601-0125-15B2-15B3-9E84CBB22B99}"/>
                </a:ext>
              </a:extLst>
            </p:cNvPr>
            <p:cNvSpPr>
              <a:spLocks/>
            </p:cNvSpPr>
            <p:nvPr/>
          </p:nvSpPr>
          <p:spPr bwMode="auto">
            <a:xfrm>
              <a:off x="5742219" y="2593091"/>
              <a:ext cx="642938" cy="314325"/>
            </a:xfrm>
            <a:custGeom>
              <a:avLst/>
              <a:gdLst>
                <a:gd name="T0" fmla="*/ 488 w 976"/>
                <a:gd name="T1" fmla="*/ 0 h 477"/>
                <a:gd name="T2" fmla="*/ 0 w 976"/>
                <a:gd name="T3" fmla="*/ 477 h 477"/>
                <a:gd name="T4" fmla="*/ 976 w 976"/>
                <a:gd name="T5" fmla="*/ 477 h 477"/>
                <a:gd name="T6" fmla="*/ 488 w 976"/>
                <a:gd name="T7" fmla="*/ 0 h 477"/>
              </a:gdLst>
              <a:ahLst/>
              <a:cxnLst>
                <a:cxn ang="0">
                  <a:pos x="T0" y="T1"/>
                </a:cxn>
                <a:cxn ang="0">
                  <a:pos x="T2" y="T3"/>
                </a:cxn>
                <a:cxn ang="0">
                  <a:pos x="T4" y="T5"/>
                </a:cxn>
                <a:cxn ang="0">
                  <a:pos x="T6" y="T7"/>
                </a:cxn>
              </a:cxnLst>
              <a:rect l="0" t="0" r="r" b="b"/>
              <a:pathLst>
                <a:path w="976" h="477">
                  <a:moveTo>
                    <a:pt x="488" y="0"/>
                  </a:moveTo>
                  <a:cubicBezTo>
                    <a:pt x="222" y="0"/>
                    <a:pt x="6" y="212"/>
                    <a:pt x="0" y="477"/>
                  </a:cubicBezTo>
                  <a:lnTo>
                    <a:pt x="976" y="477"/>
                  </a:lnTo>
                  <a:cubicBezTo>
                    <a:pt x="970" y="212"/>
                    <a:pt x="754" y="0"/>
                    <a:pt x="488" y="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grpSp>
        <p:nvGrpSpPr>
          <p:cNvPr id="225" name="Grupo 224">
            <a:extLst>
              <a:ext uri="{FF2B5EF4-FFF2-40B4-BE49-F238E27FC236}">
                <a16:creationId xmlns:a16="http://schemas.microsoft.com/office/drawing/2014/main" id="{57E55B8A-BB1A-6D87-94DA-D1F8592389B9}"/>
              </a:ext>
            </a:extLst>
          </p:cNvPr>
          <p:cNvGrpSpPr/>
          <p:nvPr/>
        </p:nvGrpSpPr>
        <p:grpSpPr>
          <a:xfrm>
            <a:off x="857203" y="2483553"/>
            <a:ext cx="422275" cy="423863"/>
            <a:chOff x="5485044" y="3448753"/>
            <a:chExt cx="422275" cy="423863"/>
          </a:xfrm>
          <a:solidFill>
            <a:schemeClr val="accent1"/>
          </a:solidFill>
        </p:grpSpPr>
        <p:sp>
          <p:nvSpPr>
            <p:cNvPr id="23" name="Freeform 217">
              <a:extLst>
                <a:ext uri="{FF2B5EF4-FFF2-40B4-BE49-F238E27FC236}">
                  <a16:creationId xmlns:a16="http://schemas.microsoft.com/office/drawing/2014/main" id="{CE8743C0-AD9C-AFAF-0079-32269342EB76}"/>
                </a:ext>
              </a:extLst>
            </p:cNvPr>
            <p:cNvSpPr>
              <a:spLocks/>
            </p:cNvSpPr>
            <p:nvPr/>
          </p:nvSpPr>
          <p:spPr bwMode="auto">
            <a:xfrm>
              <a:off x="5485044" y="3448753"/>
              <a:ext cx="284163" cy="285750"/>
            </a:xfrm>
            <a:custGeom>
              <a:avLst/>
              <a:gdLst>
                <a:gd name="T0" fmla="*/ 432 w 432"/>
                <a:gd name="T1" fmla="*/ 0 h 433"/>
                <a:gd name="T2" fmla="*/ 0 w 432"/>
                <a:gd name="T3" fmla="*/ 433 h 433"/>
                <a:gd name="T4" fmla="*/ 0 w 432"/>
                <a:gd name="T5" fmla="*/ 0 h 433"/>
                <a:gd name="T6" fmla="*/ 432 w 432"/>
                <a:gd name="T7" fmla="*/ 0 h 433"/>
              </a:gdLst>
              <a:ahLst/>
              <a:cxnLst>
                <a:cxn ang="0">
                  <a:pos x="T0" y="T1"/>
                </a:cxn>
                <a:cxn ang="0">
                  <a:pos x="T2" y="T3"/>
                </a:cxn>
                <a:cxn ang="0">
                  <a:pos x="T4" y="T5"/>
                </a:cxn>
                <a:cxn ang="0">
                  <a:pos x="T6" y="T7"/>
                </a:cxn>
              </a:cxnLst>
              <a:rect l="0" t="0" r="r" b="b"/>
              <a:pathLst>
                <a:path w="432" h="433">
                  <a:moveTo>
                    <a:pt x="432" y="0"/>
                  </a:moveTo>
                  <a:lnTo>
                    <a:pt x="0" y="433"/>
                  </a:lnTo>
                  <a:lnTo>
                    <a:pt x="0" y="0"/>
                  </a:lnTo>
                  <a:lnTo>
                    <a:pt x="4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Freeform 218">
              <a:extLst>
                <a:ext uri="{FF2B5EF4-FFF2-40B4-BE49-F238E27FC236}">
                  <a16:creationId xmlns:a16="http://schemas.microsoft.com/office/drawing/2014/main" id="{24BF0826-361B-08CC-44B8-BF49562A4E41}"/>
                </a:ext>
              </a:extLst>
            </p:cNvPr>
            <p:cNvSpPr>
              <a:spLocks/>
            </p:cNvSpPr>
            <p:nvPr/>
          </p:nvSpPr>
          <p:spPr bwMode="auto">
            <a:xfrm>
              <a:off x="5621569" y="3586866"/>
              <a:ext cx="285750" cy="285750"/>
            </a:xfrm>
            <a:custGeom>
              <a:avLst/>
              <a:gdLst>
                <a:gd name="T0" fmla="*/ 433 w 433"/>
                <a:gd name="T1" fmla="*/ 0 h 433"/>
                <a:gd name="T2" fmla="*/ 0 w 433"/>
                <a:gd name="T3" fmla="*/ 433 h 433"/>
                <a:gd name="T4" fmla="*/ 0 w 433"/>
                <a:gd name="T5" fmla="*/ 0 h 433"/>
                <a:gd name="T6" fmla="*/ 433 w 433"/>
                <a:gd name="T7" fmla="*/ 0 h 433"/>
              </a:gdLst>
              <a:ahLst/>
              <a:cxnLst>
                <a:cxn ang="0">
                  <a:pos x="T0" y="T1"/>
                </a:cxn>
                <a:cxn ang="0">
                  <a:pos x="T2" y="T3"/>
                </a:cxn>
                <a:cxn ang="0">
                  <a:pos x="T4" y="T5"/>
                </a:cxn>
                <a:cxn ang="0">
                  <a:pos x="T6" y="T7"/>
                </a:cxn>
              </a:cxnLst>
              <a:rect l="0" t="0" r="r" b="b"/>
              <a:pathLst>
                <a:path w="433" h="433">
                  <a:moveTo>
                    <a:pt x="433" y="0"/>
                  </a:moveTo>
                  <a:lnTo>
                    <a:pt x="0" y="433"/>
                  </a:lnTo>
                  <a:lnTo>
                    <a:pt x="0" y="0"/>
                  </a:lnTo>
                  <a:lnTo>
                    <a:pt x="4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extLst>
      <p:ext uri="{BB962C8B-B14F-4D97-AF65-F5344CB8AC3E}">
        <p14:creationId xmlns:p14="http://schemas.microsoft.com/office/powerpoint/2010/main" val="6079793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3FFC28-DA53-0E18-78BF-CDB73DF4B115}"/>
              </a:ext>
            </a:extLst>
          </p:cNvPr>
          <p:cNvSpPr>
            <a:spLocks noGrp="1"/>
          </p:cNvSpPr>
          <p:nvPr>
            <p:ph type="title"/>
          </p:nvPr>
        </p:nvSpPr>
        <p:spPr/>
        <p:txBody>
          <a:bodyPr/>
          <a:lstStyle/>
          <a:p>
            <a:r>
              <a:rPr lang="es-ES" dirty="0"/>
              <a:t>Resources</a:t>
            </a:r>
          </a:p>
        </p:txBody>
      </p:sp>
      <p:sp>
        <p:nvSpPr>
          <p:cNvPr id="3" name="Google Shape;86;p2">
            <a:extLst>
              <a:ext uri="{FF2B5EF4-FFF2-40B4-BE49-F238E27FC236}">
                <a16:creationId xmlns:a16="http://schemas.microsoft.com/office/drawing/2014/main" id="{BF9FD80A-2A1E-124F-2AEF-65452DDAEAC2}"/>
              </a:ext>
            </a:extLst>
          </p:cNvPr>
          <p:cNvSpPr txBox="1">
            <a:spLocks/>
          </p:cNvSpPr>
          <p:nvPr/>
        </p:nvSpPr>
        <p:spPr>
          <a:xfrm>
            <a:off x="723900" y="1250612"/>
            <a:ext cx="7696200" cy="3132924"/>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rPr>
              <a:t>Did you like the resources in this template? Get them for free at our other websites:</a:t>
            </a:r>
          </a:p>
          <a:p>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r>
              <a:rPr lang="en-US" sz="1800" dirty="0">
                <a:solidFill>
                  <a:schemeClr val="tx1"/>
                </a:solidFill>
                <a:latin typeface="Poppins ExtraBold" panose="00000900000000000000" pitchFamily="2" charset="0"/>
                <a:ea typeface="Arimo" panose="020B0604020202020204" pitchFamily="34" charset="0"/>
                <a:cs typeface="Poppins ExtraBold" panose="00000900000000000000" pitchFamily="2" charset="0"/>
              </a:rPr>
              <a:t>Icons</a:t>
            </a:r>
          </a:p>
          <a:p>
            <a:pPr marL="171450" indent="-171450">
              <a:buFont typeface="Arial" panose="020B0604020202020204" pitchFamily="34" charset="0"/>
              <a:buChar char="•"/>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hlinkClick r:id="rId2">
                  <a:extLst>
                    <a:ext uri="{A12FA001-AC4F-418D-AE19-62706E023703}">
                      <ahyp:hlinkClr xmlns:ahyp="http://schemas.microsoft.com/office/drawing/2018/hyperlinkcolor" val="tx"/>
                    </a:ext>
                  </a:extLst>
                </a:hlinkClick>
              </a:rPr>
              <a:t>Icon Pack: Business | Lineal</a:t>
            </a:r>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r>
              <a:rPr lang="en-US" sz="1800" dirty="0">
                <a:solidFill>
                  <a:schemeClr val="tx1"/>
                </a:solidFill>
                <a:latin typeface="Poppins ExtraBold" panose="00000900000000000000" pitchFamily="2" charset="0"/>
                <a:ea typeface="Arimo" panose="020B0604020202020204" pitchFamily="34" charset="0"/>
                <a:cs typeface="Poppins ExtraBold" panose="00000900000000000000" pitchFamily="2" charset="0"/>
              </a:rPr>
              <a:t>Vectors</a:t>
            </a:r>
          </a:p>
          <a:p>
            <a:pPr marL="171450" indent="-171450">
              <a:buFont typeface="Arial" panose="020B0604020202020204" pitchFamily="34" charset="0"/>
              <a:buChar char="•"/>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hlinkClick r:id="rId3">
                  <a:extLst>
                    <a:ext uri="{A12FA001-AC4F-418D-AE19-62706E023703}">
                      <ahyp:hlinkClr xmlns:ahyp="http://schemas.microsoft.com/office/drawing/2018/hyperlinkcolor" val="tx"/>
                    </a:ext>
                  </a:extLst>
                </a:hlinkClick>
              </a:rPr>
              <a:t>Abstract classic blue business card template</a:t>
            </a:r>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r>
              <a:rPr lang="en-US" sz="1800" dirty="0">
                <a:solidFill>
                  <a:schemeClr val="tx1"/>
                </a:solidFill>
                <a:latin typeface="Poppins ExtraBold" panose="00000900000000000000" pitchFamily="2" charset="0"/>
                <a:ea typeface="Arimo" panose="020B0604020202020204" pitchFamily="34" charset="0"/>
                <a:cs typeface="Poppins ExtraBold" panose="00000900000000000000" pitchFamily="2" charset="0"/>
              </a:rPr>
              <a:t>Photos</a:t>
            </a:r>
          </a:p>
          <a:p>
            <a:pPr marL="171450" indent="-171450">
              <a:buFont typeface="Arial" panose="020B0604020202020204" pitchFamily="34" charset="0"/>
              <a:buChar char="•"/>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hlinkClick r:id="rId4">
                  <a:extLst>
                    <a:ext uri="{A12FA001-AC4F-418D-AE19-62706E023703}">
                      <ahyp:hlinkClr xmlns:ahyp="http://schemas.microsoft.com/office/drawing/2018/hyperlinkcolor" val="tx"/>
                    </a:ext>
                  </a:extLst>
                </a:hlinkClick>
              </a:rPr>
              <a:t>People taking part of business event I</a:t>
            </a:r>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a:p>
            <a:pPr marL="171450" indent="-171450">
              <a:buFont typeface="Arial" panose="020B0604020202020204" pitchFamily="34" charset="0"/>
              <a:buChar char="•"/>
            </a:pPr>
            <a:r>
              <a:rPr lang="en-US" sz="1200" dirty="0">
                <a:solidFill>
                  <a:schemeClr val="tx1"/>
                </a:solidFill>
                <a:latin typeface="Arimo" panose="020B0604020202020204" pitchFamily="34" charset="0"/>
                <a:ea typeface="Arimo" panose="020B0604020202020204" pitchFamily="34" charset="0"/>
                <a:cs typeface="Arimo" panose="020B0604020202020204" pitchFamily="34" charset="0"/>
                <a:hlinkClick r:id="rId5">
                  <a:extLst>
                    <a:ext uri="{A12FA001-AC4F-418D-AE19-62706E023703}">
                      <ahyp:hlinkClr xmlns:ahyp="http://schemas.microsoft.com/office/drawing/2018/hyperlinkcolor" val="tx"/>
                    </a:ext>
                  </a:extLst>
                </a:hlinkClick>
              </a:rPr>
              <a:t>People taking part of business event II</a:t>
            </a:r>
            <a:endParaRPr lang="en-US" sz="1200" dirty="0">
              <a:solidFill>
                <a:schemeClr val="tx1"/>
              </a:solidFill>
              <a:latin typeface="Arimo" panose="020B0604020202020204" pitchFamily="34" charset="0"/>
              <a:ea typeface="Arimo" panose="020B0604020202020204" pitchFamily="34" charset="0"/>
              <a:cs typeface="Arimo" panose="020B0604020202020204" pitchFamily="34" charset="0"/>
            </a:endParaRPr>
          </a:p>
        </p:txBody>
      </p:sp>
    </p:spTree>
    <p:extLst>
      <p:ext uri="{BB962C8B-B14F-4D97-AF65-F5344CB8AC3E}">
        <p14:creationId xmlns:p14="http://schemas.microsoft.com/office/powerpoint/2010/main" val="2532403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6" name="Google Shape;16;p4"/>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If you have a free account, in order to use this template, you must credit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3"/>
              </a:rPr>
              <a:t>Slidesgo</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by keeping the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4" action="ppaction://hlinksldjump"/>
              </a:rPr>
              <a:t>Thanks</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slide. Please refer to the next slide to read the instructions for premium users.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As a Free user, you are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40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it for both personal and commercial projects.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4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Sublicense, sell or rent any of Slidesgo Content (or a modified version of Slidesgo Content).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Distribute Slidesgo Content unless it has been expressly authorized by Slidesgo.</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Include Slidesgo Content in an online or offline database or file.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Offer Slidesgo templates (or modified versions of Slidesgo templates) for download.</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Acquire the copyright of Slidesgo Content.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 our FAQs or visit our blog:</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1" i="0" u="sng" strike="noStrike" kern="0" cap="none" spc="0" normalizeH="0" baseline="0" noProof="0" dirty="0">
                <a:ln>
                  <a:noFill/>
                </a:ln>
                <a:solidFill>
                  <a:srgbClr val="869FB2"/>
                </a:solidFill>
                <a:effectLst/>
                <a:uLnTx/>
                <a:uFillTx/>
                <a:latin typeface="Arial"/>
                <a:cs typeface="Arial"/>
                <a:sym typeface="Arial"/>
                <a:hlinkClick r:id="rId5"/>
              </a:rPr>
              <a:t>https://slidesgo.com/faqs</a:t>
            </a:r>
            <a:r>
              <a:rPr kumimoji="0" lang="en" sz="1100" b="0" i="0" u="none" strike="noStrike" kern="0" cap="none" spc="0" normalizeH="0" baseline="0" noProof="0" dirty="0">
                <a:ln>
                  <a:noFill/>
                </a:ln>
                <a:solidFill>
                  <a:srgbClr val="FFFFFF"/>
                </a:solidFill>
                <a:effectLst/>
                <a:uLnTx/>
                <a:uFillTx/>
                <a:latin typeface="Arial"/>
                <a:cs typeface="Arial"/>
                <a:sym typeface="Arial"/>
              </a:rPr>
              <a:t> and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6"/>
              </a:rPr>
              <a:t>https://slidesgo.com/slidesgo-school</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
        <p:cNvGrpSpPr/>
        <p:nvPr/>
      </p:nvGrpSpPr>
      <p:grpSpPr>
        <a:xfrm>
          <a:off x="0" y="0"/>
          <a:ext cx="0" cy="0"/>
          <a:chOff x="0" y="0"/>
          <a:chExt cx="0" cy="0"/>
        </a:xfrm>
      </p:grpSpPr>
      <p:sp>
        <p:nvSpPr>
          <p:cNvPr id="21" name="Google Shape;21;p5"/>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As a Premium user, you can use this template without attributing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3"/>
              </a:rPr>
              <a:t>Slidesgo</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or keeping the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4" action="ppaction://hlinksldjump"/>
              </a:rPr>
              <a:t>Thanks</a:t>
            </a:r>
            <a:r>
              <a:rPr kumimoji="0" lang="en" sz="1100" b="0" i="0" u="none" strike="noStrike" kern="0" cap="none" spc="0" normalizeH="0" baseline="0" noProof="0" dirty="0">
                <a:ln>
                  <a:noFill/>
                </a:ln>
                <a:solidFill>
                  <a:srgbClr val="FFFFFF"/>
                </a:solidFill>
                <a:effectLst/>
                <a:uLnTx/>
                <a:uFillTx/>
                <a:latin typeface="Arial"/>
                <a:cs typeface="Arial"/>
                <a:sym typeface="Arial"/>
              </a:rPr>
              <a:t>" slide.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it for both personal and commercial purposes.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Hide or delete the “Thanks” slide and the mention to Slidesgo in the credits.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Share this template in an editable format with people who are not part of your team.</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Sublicense, sell or rent this Slidesgo Template (or a modified version of this Slidesgo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any of the elements that are part of this Slidesgo Template in an isolated and separated way from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Register any of the elements that are part of this template as a trademark or logo, or register it as a work in an intellectual property registry or similar.</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 our FAQs or visit our blog:</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1" i="0" u="sng" strike="noStrike" kern="0" cap="none" spc="0" normalizeH="0" baseline="0" noProof="0" dirty="0">
                <a:ln>
                  <a:noFill/>
                </a:ln>
                <a:solidFill>
                  <a:srgbClr val="869FB2"/>
                </a:solidFill>
                <a:effectLst/>
                <a:uLnTx/>
                <a:uFillTx/>
                <a:latin typeface="Arial"/>
                <a:cs typeface="Arial"/>
                <a:sym typeface="Arial"/>
                <a:hlinkClick r:id="rId5"/>
              </a:rPr>
              <a:t>https://slidesgo.com/faqs</a:t>
            </a:r>
            <a:r>
              <a:rPr kumimoji="0" lang="en" sz="1100" b="0" i="0" u="none" strike="noStrike" kern="0" cap="none" spc="0" normalizeH="0" baseline="0" noProof="0" dirty="0">
                <a:ln>
                  <a:noFill/>
                </a:ln>
                <a:solidFill>
                  <a:srgbClr val="FFFFFF"/>
                </a:solidFill>
                <a:effectLst/>
                <a:uLnTx/>
                <a:uFillTx/>
                <a:latin typeface="Arial"/>
                <a:cs typeface="Arial"/>
                <a:sym typeface="Arial"/>
              </a:rPr>
              <a:t> and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6"/>
              </a:rPr>
              <a:t>https://slidesgo.com/slidesgo-school</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22" name="Google Shape;22;p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
        <p:cNvGrpSpPr/>
        <p:nvPr/>
      </p:nvGrpSpPr>
      <p:grpSpPr>
        <a:xfrm>
          <a:off x="0" y="0"/>
          <a:ext cx="0" cy="0"/>
          <a:chOff x="0" y="0"/>
          <a:chExt cx="0" cy="0"/>
        </a:xfrm>
      </p:grpSpPr>
      <p:sp>
        <p:nvSpPr>
          <p:cNvPr id="27" name="Google Shape;27;p6"/>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This presentation has been made using the following fonts: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1000"/>
              </a:spcBef>
              <a:spcAft>
                <a:spcPts val="0"/>
              </a:spcAft>
              <a:buClr>
                <a:srgbClr val="0E2A47"/>
              </a:buClr>
              <a:buSzPts val="1100"/>
              <a:buFont typeface="Arial"/>
              <a:buNone/>
              <a:tabLst/>
              <a:defRPr/>
            </a:pPr>
            <a:r>
              <a:rPr kumimoji="0" lang="es-ES" sz="1100" b="1" i="0" u="none" strike="noStrike" kern="0" cap="none" spc="0" normalizeH="0" baseline="0" noProof="0" dirty="0">
                <a:ln>
                  <a:noFill/>
                </a:ln>
                <a:solidFill>
                  <a:srgbClr val="FFFFFF"/>
                </a:solidFill>
                <a:effectLst/>
                <a:uLnTx/>
                <a:uFillTx/>
                <a:latin typeface="Arial"/>
                <a:cs typeface="Arial"/>
                <a:sym typeface="Arial"/>
              </a:rPr>
              <a:t>Poppins</a:t>
            </a:r>
            <a:endParaRPr kumimoji="0" sz="1100" b="1"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t>
            </a:r>
            <a:r>
              <a:rPr kumimoji="0" lang="es-ES" sz="1100" b="0" i="0" u="none" strike="noStrike" kern="0" cap="none" spc="0" normalizeH="0" baseline="0" noProof="0" dirty="0">
                <a:ln>
                  <a:noFill/>
                </a:ln>
                <a:solidFill>
                  <a:schemeClr val="bg1"/>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https://fonts.google.com/specimen/Poppins</a:t>
            </a:r>
            <a:r>
              <a:rPr kumimoji="0" lang="en" sz="1100" b="0" i="0" u="none" strike="noStrike" kern="0" cap="none" spc="0" normalizeH="0" baseline="0" noProof="0" dirty="0">
                <a:ln>
                  <a:noFill/>
                </a:ln>
                <a:solidFill>
                  <a:srgbClr val="FFFFFF"/>
                </a:solidFill>
                <a:effectLst/>
                <a:uLnTx/>
                <a:uFillTx/>
                <a:latin typeface="Arial"/>
                <a:cs typeface="Arial"/>
                <a:sym typeface="Arial"/>
              </a:rPr>
              <a: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s-ES" sz="1100" b="1" i="0" u="none" strike="noStrike" kern="0" cap="none" spc="0" normalizeH="0" baseline="0" noProof="0" dirty="0" err="1">
                <a:ln>
                  <a:noFill/>
                </a:ln>
                <a:solidFill>
                  <a:srgbClr val="FFFFFF"/>
                </a:solidFill>
                <a:effectLst/>
                <a:uLnTx/>
                <a:uFillTx/>
                <a:latin typeface="Arial"/>
                <a:cs typeface="Arial"/>
                <a:sym typeface="Arial"/>
              </a:rPr>
              <a:t>Arimo</a:t>
            </a:r>
            <a:endParaRPr kumimoji="0" sz="1100" b="1"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t>
            </a:r>
            <a:r>
              <a:rPr kumimoji="0" lang="es-ES" sz="1100" b="0" i="0" u="none" strike="noStrike" kern="0" cap="none" spc="0" normalizeH="0" baseline="0" noProof="0" dirty="0">
                <a:ln>
                  <a:noFill/>
                </a:ln>
                <a:solidFill>
                  <a:schemeClr val="bg1"/>
                </a:solidFill>
                <a:effectLst/>
                <a:uLnTx/>
                <a:uFill>
                  <a:noFill/>
                </a:uFill>
                <a:latin typeface="Arial"/>
                <a:cs typeface="Arial"/>
                <a:sym typeface="Arial"/>
                <a:hlinkClick r:id="rId4">
                  <a:extLst>
                    <a:ext uri="{A12FA001-AC4F-418D-AE19-62706E023703}">
                      <ahyp:hlinkClr xmlns:ahyp="http://schemas.microsoft.com/office/drawing/2018/hyperlinkcolor" val="tx"/>
                    </a:ext>
                  </a:extLst>
                </a:hlinkClick>
              </a:rPr>
              <a:t>https://fonts.google.com/specimen/Arimo</a:t>
            </a:r>
            <a:r>
              <a:rPr kumimoji="0" lang="en" sz="1100" b="0" i="0" u="none" strike="noStrike" kern="0" cap="none" spc="0" normalizeH="0" baseline="0" noProof="0" dirty="0">
                <a:ln>
                  <a:noFill/>
                </a:ln>
                <a:solidFill>
                  <a:srgbClr val="FFFFFF"/>
                </a:solidFill>
                <a:effectLst/>
                <a:uLnTx/>
                <a:uFillTx/>
                <a:latin typeface="Arial"/>
                <a:cs typeface="Arial"/>
                <a:sym typeface="Arial"/>
              </a:rPr>
              <a:t>)</a:t>
            </a:r>
            <a:endParaRPr kumimoji="0" sz="1100" b="0" i="0" u="none" strike="noStrike" kern="0" cap="none" spc="0" normalizeH="0" baseline="0" noProof="0" dirty="0">
              <a:ln>
                <a:noFill/>
              </a:ln>
              <a:solidFill>
                <a:srgbClr val="FFFFFF"/>
              </a:solidFill>
              <a:effectLst/>
              <a:uLnTx/>
              <a:uFillTx/>
              <a:latin typeface="Arial"/>
              <a:cs typeface="Arial"/>
              <a:sym typeface="Arial"/>
            </a:endParaRPr>
          </a:p>
        </p:txBody>
      </p:sp>
      <p:sp>
        <p:nvSpPr>
          <p:cNvPr id="28" name="Google Shape;28;p6"/>
          <p:cNvSpPr/>
          <p:nvPr/>
        </p:nvSpPr>
        <p:spPr>
          <a:xfrm>
            <a:off x="2052650" y="2947800"/>
            <a:ext cx="791400" cy="754200"/>
          </a:xfrm>
          <a:prstGeom prst="roundRect">
            <a:avLst>
              <a:gd name="adj" fmla="val 16667"/>
            </a:avLst>
          </a:prstGeom>
          <a:solidFill>
            <a:srgbClr val="F0EBE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29;p6"/>
          <p:cNvSpPr/>
          <p:nvPr/>
        </p:nvSpPr>
        <p:spPr>
          <a:xfrm>
            <a:off x="3114470" y="2947800"/>
            <a:ext cx="791400" cy="754200"/>
          </a:xfrm>
          <a:prstGeom prst="roundRect">
            <a:avLst>
              <a:gd name="adj" fmla="val 16667"/>
            </a:avLst>
          </a:prstGeom>
          <a:solidFill>
            <a:srgbClr val="1C343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30;p6"/>
          <p:cNvSpPr/>
          <p:nvPr/>
        </p:nvSpPr>
        <p:spPr>
          <a:xfrm>
            <a:off x="4176289" y="2947800"/>
            <a:ext cx="791400" cy="754200"/>
          </a:xfrm>
          <a:prstGeom prst="roundRect">
            <a:avLst>
              <a:gd name="adj" fmla="val 16667"/>
            </a:avLst>
          </a:prstGeom>
          <a:solidFill>
            <a:srgbClr val="4C6A7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31;p6"/>
          <p:cNvSpPr txBox="1"/>
          <p:nvPr/>
        </p:nvSpPr>
        <p:spPr>
          <a:xfrm>
            <a:off x="2052650"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chemeClr val="tx1"/>
                </a:solidFill>
                <a:effectLst/>
                <a:uLnTx/>
                <a:uFillTx/>
                <a:latin typeface="Arial"/>
                <a:cs typeface="Arial"/>
                <a:sym typeface="Arial"/>
              </a:rPr>
              <a:t>#F0EBE4</a:t>
            </a:r>
            <a:endParaRPr kumimoji="0" sz="1000" b="0" i="0" u="none" strike="noStrike" kern="0" cap="none" spc="0" normalizeH="0" baseline="0" noProof="0" dirty="0">
              <a:ln>
                <a:noFill/>
              </a:ln>
              <a:solidFill>
                <a:schemeClr val="tx1"/>
              </a:solidFill>
              <a:effectLst/>
              <a:uLnTx/>
              <a:uFillTx/>
              <a:latin typeface="Arial"/>
              <a:cs typeface="Arial"/>
              <a:sym typeface="Arial"/>
            </a:endParaRPr>
          </a:p>
        </p:txBody>
      </p:sp>
      <p:sp>
        <p:nvSpPr>
          <p:cNvPr id="32" name="Google Shape;32;p6"/>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latin typeface="Arial"/>
                <a:cs typeface="Arial"/>
                <a:sym typeface="Arial"/>
              </a:rPr>
              <a:t>#1C343C</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33" name="Google Shape;33;p6"/>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latin typeface="Arial"/>
                <a:cs typeface="Arial"/>
                <a:sym typeface="Arial"/>
              </a:rPr>
              <a:t>#4C6A78</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34" name="Google Shape;34;p6"/>
          <p:cNvSpPr/>
          <p:nvPr/>
        </p:nvSpPr>
        <p:spPr>
          <a:xfrm>
            <a:off x="5238125" y="2947800"/>
            <a:ext cx="791400" cy="754200"/>
          </a:xfrm>
          <a:prstGeom prst="roundRect">
            <a:avLst>
              <a:gd name="adj" fmla="val 16667"/>
            </a:avLst>
          </a:prstGeom>
          <a:solidFill>
            <a:srgbClr val="A7B3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35;p6"/>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chemeClr val="tx1"/>
                </a:solidFill>
                <a:effectLst/>
                <a:uLnTx/>
                <a:uFillTx/>
                <a:latin typeface="Arial"/>
                <a:cs typeface="Arial"/>
                <a:sym typeface="Arial"/>
              </a:rPr>
              <a:t>#A7B3B2</a:t>
            </a:r>
            <a:endParaRPr kumimoji="0" sz="1000" b="0" i="0" u="none" strike="noStrike" kern="0" cap="none" spc="0" normalizeH="0" baseline="0" noProof="0" dirty="0">
              <a:ln>
                <a:noFill/>
              </a:ln>
              <a:solidFill>
                <a:schemeClr val="tx1"/>
              </a:solidFill>
              <a:effectLst/>
              <a:uLnTx/>
              <a:uFillTx/>
              <a:latin typeface="Arial"/>
              <a:cs typeface="Arial"/>
              <a:sym typeface="Arial"/>
            </a:endParaRPr>
          </a:p>
        </p:txBody>
      </p:sp>
      <p:sp>
        <p:nvSpPr>
          <p:cNvPr id="44" name="Google Shape;44;p6"/>
          <p:cNvSpPr/>
          <p:nvPr/>
        </p:nvSpPr>
        <p:spPr>
          <a:xfrm>
            <a:off x="6299950" y="2947800"/>
            <a:ext cx="791400" cy="754200"/>
          </a:xfrm>
          <a:prstGeom prst="roundRect">
            <a:avLst>
              <a:gd name="adj" fmla="val 16667"/>
            </a:avLst>
          </a:prstGeom>
          <a:solidFill>
            <a:srgbClr val="E0B4A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45;p6"/>
          <p:cNvSpPr txBox="1"/>
          <p:nvPr/>
        </p:nvSpPr>
        <p:spPr>
          <a:xfrm>
            <a:off x="6299950"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latin typeface="Arial"/>
                <a:cs typeface="Arial"/>
                <a:sym typeface="Arial"/>
              </a:rPr>
              <a:t>#E0B4A4</a:t>
            </a:r>
            <a:endParaRPr kumimoji="0" sz="1000" b="0" i="0" u="none" strike="noStrike" kern="0" cap="none" spc="0" normalizeH="0" baseline="0" noProof="0" dirty="0">
              <a:ln>
                <a:noFill/>
              </a:ln>
              <a:solidFill>
                <a:srgbClr val="FFFFFF"/>
              </a:solidFill>
              <a:effectLst/>
              <a:uLnTx/>
              <a:uFillTx/>
              <a:latin typeface="Arial"/>
              <a:cs typeface="Arial"/>
              <a:sym typeface="Arial"/>
            </a:endParaRPr>
          </a:p>
        </p:txBody>
      </p:sp>
      <p:sp>
        <p:nvSpPr>
          <p:cNvPr id="48" name="Google Shape;48;p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
        <p:cNvGrpSpPr/>
        <p:nvPr/>
      </p:nvGrpSpPr>
      <p:grpSpPr>
        <a:xfrm>
          <a:off x="0" y="0"/>
          <a:ext cx="0" cy="0"/>
          <a:chOff x="0" y="0"/>
          <a:chExt cx="0" cy="0"/>
        </a:xfrm>
      </p:grpSpPr>
      <p:sp>
        <p:nvSpPr>
          <p:cNvPr id="53" name="Google Shape;53;p7"/>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 </a:t>
            </a:r>
            <a:r>
              <a:rPr kumimoji="0" lang="en" sz="1100" b="1" i="0" u="none" strike="noStrike" kern="0" cap="none" spc="0" normalizeH="0" baseline="0" noProof="0">
                <a:ln>
                  <a:noFill/>
                </a:ln>
                <a:solidFill>
                  <a:srgbClr val="869FB2"/>
                </a:solidFill>
                <a:effectLst/>
                <a:uLnTx/>
                <a:uFillTx/>
                <a:latin typeface="Arial"/>
                <a:cs typeface="Arial"/>
                <a:sym typeface="Arial"/>
              </a:rPr>
              <a:t>h</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rPr>
              <a:t>ow it works</a:t>
            </a:r>
            <a:r>
              <a:rPr kumimoji="0" lang="en" sz="1100" b="0" i="0" u="none" strike="noStrike" kern="0" cap="none" spc="0" normalizeH="0" baseline="0" noProof="0">
                <a:ln>
                  <a:noFill/>
                </a:ln>
                <a:solidFill>
                  <a:srgbClr val="FFFFFF"/>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a:t>
            </a:r>
            <a:endParaRPr kumimoji="0" sz="1100" b="0" i="0" u="none" strike="noStrike" kern="0" cap="none" spc="0" normalizeH="0" baseline="0" noProof="0">
              <a:ln>
                <a:noFill/>
              </a:ln>
              <a:solidFill>
                <a:srgbClr val="869FB2"/>
              </a:solidFill>
              <a:effectLst/>
              <a:uLnTx/>
              <a:uFillTx/>
              <a:latin typeface="Arial"/>
              <a:cs typeface="Arial"/>
              <a:sym typeface="Arial"/>
            </a:endParaRPr>
          </a:p>
        </p:txBody>
      </p:sp>
      <p:sp>
        <p:nvSpPr>
          <p:cNvPr id="54" name="Google Shape;54;p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55" name="Google Shape;55;p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6" name="Google Shape;56;p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5">
                  <a:extLst>
                    <a:ext uri="{A12FA001-AC4F-418D-AE19-62706E023703}">
                      <ahyp:hlinkClr xmlns:ahyp="http://schemas.microsoft.com/office/drawing/2018/hyperlinkcolor" val="tx"/>
                    </a:ext>
                  </a:extLst>
                </a:hlinkClick>
              </a:rPr>
              <a:t>Pana</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7" name="Google Shape;57;p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6">
                  <a:extLst>
                    <a:ext uri="{A12FA001-AC4F-418D-AE19-62706E023703}">
                      <ahyp:hlinkClr xmlns:ahyp="http://schemas.microsoft.com/office/drawing/2018/hyperlinkcolor" val="tx"/>
                    </a:ext>
                  </a:extLst>
                </a:hlinkClick>
              </a:rPr>
              <a:t>Amico</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8" name="Google Shape;58;p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7">
                  <a:extLst>
                    <a:ext uri="{A12FA001-AC4F-418D-AE19-62706E023703}">
                      <ahyp:hlinkClr xmlns:ahyp="http://schemas.microsoft.com/office/drawing/2018/hyperlinkcolor" val="tx"/>
                    </a:ext>
                  </a:extLst>
                </a:hlinkClick>
              </a:rPr>
              <a:t>Bro</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9" name="Google Shape;59;p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8">
                  <a:extLst>
                    <a:ext uri="{A12FA001-AC4F-418D-AE19-62706E023703}">
                      <ahyp:hlinkClr xmlns:ahyp="http://schemas.microsoft.com/office/drawing/2018/hyperlinkcolor" val="tx"/>
                    </a:ext>
                  </a:extLst>
                </a:hlinkClick>
              </a:rPr>
              <a:t>Rafiki</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pic>
        <p:nvPicPr>
          <p:cNvPr id="60" name="Google Shape;60;p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61" name="Google Shape;61;p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62" name="Google Shape;62;p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63" name="Google Shape;63;p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64" name="Google Shape;64;p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13">
                  <a:extLst>
                    <a:ext uri="{A12FA001-AC4F-418D-AE19-62706E023703}">
                      <ahyp:hlinkClr xmlns:ahyp="http://schemas.microsoft.com/office/drawing/2018/hyperlinkcolor" val="tx"/>
                    </a:ext>
                  </a:extLst>
                </a:hlinkClick>
              </a:rPr>
              <a:t>Cuate</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
        <p:cNvGrpSpPr/>
        <p:nvPr/>
      </p:nvGrpSpPr>
      <p:grpSpPr>
        <a:xfrm>
          <a:off x="0" y="0"/>
          <a:ext cx="0" cy="0"/>
          <a:chOff x="0" y="0"/>
          <a:chExt cx="0" cy="0"/>
        </a:xfrm>
      </p:grpSpPr>
      <p:sp>
        <p:nvSpPr>
          <p:cNvPr id="69" name="Google Shape;69;p8"/>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easily </a:t>
            </a:r>
            <a:r>
              <a:rPr kumimoji="0" lang="en" sz="1100" b="1" i="0" u="none" strike="noStrike" kern="0" cap="none" spc="0" normalizeH="0" baseline="0" noProof="0">
                <a:ln>
                  <a:noFill/>
                </a:ln>
                <a:solidFill>
                  <a:srgbClr val="869FB2"/>
                </a:solidFill>
                <a:effectLst/>
                <a:uLnTx/>
                <a:uFillTx/>
                <a:latin typeface="Arial"/>
                <a:cs typeface="Arial"/>
                <a:sym typeface="Arial"/>
              </a:rPr>
              <a:t>resize </a:t>
            </a:r>
            <a:r>
              <a:rPr kumimoji="0" lang="en" sz="1100" b="0" i="0" u="none" strike="noStrike" kern="0" cap="none" spc="0" normalizeH="0" baseline="0" noProof="0">
                <a:ln>
                  <a:noFill/>
                </a:ln>
                <a:solidFill>
                  <a:srgbClr val="FFFFFF"/>
                </a:solidFill>
                <a:effectLst/>
                <a:uLnTx/>
                <a:uFillTx/>
                <a:latin typeface="Arial"/>
                <a:cs typeface="Arial"/>
                <a:sym typeface="Arial"/>
              </a:rPr>
              <a:t>these resources without losing quality. To </a:t>
            </a:r>
            <a:r>
              <a:rPr kumimoji="0" lang="en" sz="1100" b="1" i="0" u="none" strike="noStrike" kern="0" cap="none" spc="0" normalizeH="0" baseline="0" noProof="0">
                <a:ln>
                  <a:noFill/>
                </a:ln>
                <a:solidFill>
                  <a:srgbClr val="869FB2"/>
                </a:solidFill>
                <a:effectLst/>
                <a:uLnTx/>
                <a:uFillTx/>
                <a:latin typeface="Arial"/>
                <a:cs typeface="Arial"/>
                <a:sym typeface="Arial"/>
              </a:rPr>
              <a:t>change the color</a:t>
            </a:r>
            <a:r>
              <a:rPr kumimoji="0" lang="en" sz="1100" b="0" i="0" u="none" strike="noStrike" kern="0" cap="none" spc="0" normalizeH="0" baseline="0" noProof="0">
                <a:ln>
                  <a:noFill/>
                </a:ln>
                <a:solidFill>
                  <a:srgbClr val="FFFFFF"/>
                </a:solidFill>
                <a:effectLst/>
                <a:uLnTx/>
                <a:uFillTx/>
                <a:latin typeface="Arial"/>
                <a:cs typeface="Arial"/>
                <a:sym typeface="Arial"/>
              </a:rPr>
              <a:t>, just ungroup the resource and click on the object you want to change. Then, click on the paint bucket and select the color you want. Group the resource again when you’re done. You can also look for more </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rPr>
              <a:t>infographics</a:t>
            </a:r>
            <a:r>
              <a:rPr kumimoji="0" lang="en" sz="1100" b="1" i="0" u="none" strike="noStrike" kern="0" cap="none" spc="0" normalizeH="0" baseline="0" noProof="0">
                <a:ln>
                  <a:noFill/>
                </a:ln>
                <a:solidFill>
                  <a:srgbClr val="869FB2"/>
                </a:solidFill>
                <a:effectLst/>
                <a:uLnTx/>
                <a:uFillTx/>
                <a:latin typeface="Arial"/>
                <a:cs typeface="Arial"/>
                <a:sym typeface="Arial"/>
              </a:rPr>
              <a:t> </a:t>
            </a:r>
            <a:r>
              <a:rPr kumimoji="0" lang="en" sz="1100" b="0" i="0" u="none" strike="noStrike" kern="0" cap="none" spc="0" normalizeH="0" baseline="0" noProof="0">
                <a:ln>
                  <a:noFill/>
                </a:ln>
                <a:solidFill>
                  <a:srgbClr val="FFFFFF"/>
                </a:solidFill>
                <a:effectLst/>
                <a:uLnTx/>
                <a:uFillTx/>
                <a:latin typeface="Arial"/>
                <a:cs typeface="Arial"/>
                <a:sym typeface="Arial"/>
              </a:rPr>
              <a:t>on Slidesgo.</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grpSp>
        <p:nvGrpSpPr>
          <p:cNvPr id="70" name="Google Shape;70;p8"/>
          <p:cNvGrpSpPr/>
          <p:nvPr/>
        </p:nvGrpSpPr>
        <p:grpSpPr>
          <a:xfrm>
            <a:off x="5117640" y="3085736"/>
            <a:ext cx="474294" cy="551291"/>
            <a:chOff x="4727025" y="1332775"/>
            <a:chExt cx="59900" cy="69625"/>
          </a:xfrm>
        </p:grpSpPr>
        <p:sp>
          <p:nvSpPr>
            <p:cNvPr id="71" name="Google Shape;71;p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 name="Google Shape;72;p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 name="Google Shape;73;p8"/>
          <p:cNvGrpSpPr/>
          <p:nvPr/>
        </p:nvGrpSpPr>
        <p:grpSpPr>
          <a:xfrm>
            <a:off x="5731296" y="2314340"/>
            <a:ext cx="555653" cy="557031"/>
            <a:chOff x="4820425" y="1329900"/>
            <a:chExt cx="70175" cy="70350"/>
          </a:xfrm>
        </p:grpSpPr>
        <p:sp>
          <p:nvSpPr>
            <p:cNvPr id="74" name="Google Shape;74;p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75;p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76;p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77;p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 name="Google Shape;78;p8"/>
          <p:cNvGrpSpPr/>
          <p:nvPr/>
        </p:nvGrpSpPr>
        <p:grpSpPr>
          <a:xfrm>
            <a:off x="6357664" y="2318845"/>
            <a:ext cx="582574" cy="533871"/>
            <a:chOff x="4903200" y="1331525"/>
            <a:chExt cx="73575" cy="67425"/>
          </a:xfrm>
        </p:grpSpPr>
        <p:sp>
          <p:nvSpPr>
            <p:cNvPr id="79" name="Google Shape;79;p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0;p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 name="Google Shape;81;p8"/>
          <p:cNvGrpSpPr/>
          <p:nvPr/>
        </p:nvGrpSpPr>
        <p:grpSpPr>
          <a:xfrm>
            <a:off x="5717142" y="3078709"/>
            <a:ext cx="583960" cy="565345"/>
            <a:chOff x="4815575" y="1416800"/>
            <a:chExt cx="73750" cy="71400"/>
          </a:xfrm>
        </p:grpSpPr>
        <p:sp>
          <p:nvSpPr>
            <p:cNvPr id="82" name="Google Shape;82;p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83;p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 name="Google Shape;84;p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 name="Google Shape;85;p8"/>
          <p:cNvGrpSpPr/>
          <p:nvPr/>
        </p:nvGrpSpPr>
        <p:grpSpPr>
          <a:xfrm>
            <a:off x="6351924" y="3108896"/>
            <a:ext cx="589898" cy="504970"/>
            <a:chOff x="4902475" y="1418875"/>
            <a:chExt cx="74500" cy="63775"/>
          </a:xfrm>
        </p:grpSpPr>
        <p:sp>
          <p:nvSpPr>
            <p:cNvPr id="86" name="Google Shape;86;p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7;p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 name="Google Shape;88;p8"/>
          <p:cNvGrpSpPr/>
          <p:nvPr/>
        </p:nvGrpSpPr>
        <p:grpSpPr>
          <a:xfrm>
            <a:off x="5727139" y="3826000"/>
            <a:ext cx="563967" cy="567127"/>
            <a:chOff x="4818100" y="1507675"/>
            <a:chExt cx="71225" cy="71625"/>
          </a:xfrm>
        </p:grpSpPr>
        <p:sp>
          <p:nvSpPr>
            <p:cNvPr id="89" name="Google Shape;89;p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90;p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91;p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 name="Google Shape;92;p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 name="Google Shape;93;p8"/>
          <p:cNvGrpSpPr/>
          <p:nvPr/>
        </p:nvGrpSpPr>
        <p:grpSpPr>
          <a:xfrm>
            <a:off x="5040636" y="3829461"/>
            <a:ext cx="628301" cy="588505"/>
            <a:chOff x="4721450" y="1509475"/>
            <a:chExt cx="79350" cy="74325"/>
          </a:xfrm>
        </p:grpSpPr>
        <p:sp>
          <p:nvSpPr>
            <p:cNvPr id="94" name="Google Shape;94;p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95;p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 name="Google Shape;96;p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 name="Google Shape;97;p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 name="Google Shape;98;p8"/>
          <p:cNvGrpSpPr/>
          <p:nvPr/>
        </p:nvGrpSpPr>
        <p:grpSpPr>
          <a:xfrm>
            <a:off x="6386170" y="3814027"/>
            <a:ext cx="557038" cy="562772"/>
            <a:chOff x="4906800" y="1507500"/>
            <a:chExt cx="70350" cy="71075"/>
          </a:xfrm>
        </p:grpSpPr>
        <p:sp>
          <p:nvSpPr>
            <p:cNvPr id="99" name="Google Shape;99;p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100;p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101;p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102;p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103;p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 name="Google Shape;104;p8"/>
          <p:cNvGrpSpPr/>
          <p:nvPr/>
        </p:nvGrpSpPr>
        <p:grpSpPr>
          <a:xfrm>
            <a:off x="4423778" y="2340963"/>
            <a:ext cx="517934" cy="517934"/>
            <a:chOff x="3736598" y="2170606"/>
            <a:chExt cx="404889" cy="404889"/>
          </a:xfrm>
        </p:grpSpPr>
        <p:sp>
          <p:nvSpPr>
            <p:cNvPr id="105" name="Google Shape;105;p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106;p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 name="Google Shape;107;p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 name="Google Shape;108;p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 name="Google Shape;109;p8"/>
          <p:cNvGrpSpPr/>
          <p:nvPr/>
        </p:nvGrpSpPr>
        <p:grpSpPr>
          <a:xfrm>
            <a:off x="3690839" y="2341061"/>
            <a:ext cx="586986" cy="517740"/>
            <a:chOff x="3161917" y="2170682"/>
            <a:chExt cx="458870" cy="404737"/>
          </a:xfrm>
        </p:grpSpPr>
        <p:sp>
          <p:nvSpPr>
            <p:cNvPr id="110" name="Google Shape;110;p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111;p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 name="Google Shape;112;p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 name="Google Shape;113;p8"/>
          <p:cNvGrpSpPr/>
          <p:nvPr/>
        </p:nvGrpSpPr>
        <p:grpSpPr>
          <a:xfrm>
            <a:off x="3713860" y="3102400"/>
            <a:ext cx="540943" cy="517963"/>
            <a:chOff x="3179914" y="2889488"/>
            <a:chExt cx="422876" cy="404911"/>
          </a:xfrm>
        </p:grpSpPr>
        <p:sp>
          <p:nvSpPr>
            <p:cNvPr id="114" name="Google Shape;114;p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115;p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 name="Google Shape;116;p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 name="Google Shape;117;p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118;p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 name="Google Shape;119;p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 name="Google Shape;120;p8"/>
          <p:cNvGrpSpPr/>
          <p:nvPr/>
        </p:nvGrpSpPr>
        <p:grpSpPr>
          <a:xfrm>
            <a:off x="4414654" y="3102358"/>
            <a:ext cx="536180" cy="518047"/>
            <a:chOff x="3729467" y="2889422"/>
            <a:chExt cx="419153" cy="404977"/>
          </a:xfrm>
        </p:grpSpPr>
        <p:sp>
          <p:nvSpPr>
            <p:cNvPr id="121" name="Google Shape;121;p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122;p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 name="Google Shape;123;p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 name="Google Shape;124;p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125;p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26;p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127;p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 name="Google Shape;128;p8"/>
          <p:cNvGrpSpPr/>
          <p:nvPr/>
        </p:nvGrpSpPr>
        <p:grpSpPr>
          <a:xfrm>
            <a:off x="1951688" y="3445787"/>
            <a:ext cx="965351" cy="134611"/>
            <a:chOff x="4411970" y="2962952"/>
            <a:chExt cx="706544" cy="104212"/>
          </a:xfrm>
        </p:grpSpPr>
        <p:sp>
          <p:nvSpPr>
            <p:cNvPr id="129" name="Google Shape;129;p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130;p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 name="Google Shape;131;p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 name="Google Shape;132;p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 name="Google Shape;133;p8"/>
          <p:cNvGrpSpPr/>
          <p:nvPr/>
        </p:nvGrpSpPr>
        <p:grpSpPr>
          <a:xfrm>
            <a:off x="1951688" y="3041077"/>
            <a:ext cx="960158" cy="289172"/>
            <a:chOff x="4411970" y="2726085"/>
            <a:chExt cx="643107" cy="193659"/>
          </a:xfrm>
        </p:grpSpPr>
        <p:sp>
          <p:nvSpPr>
            <p:cNvPr id="134" name="Google Shape;134;p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 name="Google Shape;135;p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 name="Google Shape;136;p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 name="Google Shape;137;p8"/>
          <p:cNvGrpSpPr/>
          <p:nvPr/>
        </p:nvGrpSpPr>
        <p:grpSpPr>
          <a:xfrm>
            <a:off x="960185" y="3295400"/>
            <a:ext cx="811503" cy="252584"/>
            <a:chOff x="4411970" y="4340222"/>
            <a:chExt cx="779467" cy="242683"/>
          </a:xfrm>
        </p:grpSpPr>
        <p:sp>
          <p:nvSpPr>
            <p:cNvPr id="138" name="Google Shape;138;p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139;p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 name="Google Shape;140;p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1" name="Google Shape;141;p8"/>
          <p:cNvGrpSpPr/>
          <p:nvPr/>
        </p:nvGrpSpPr>
        <p:grpSpPr>
          <a:xfrm>
            <a:off x="1951688" y="2709308"/>
            <a:ext cx="965160" cy="216230"/>
            <a:chOff x="4411970" y="2468674"/>
            <a:chExt cx="747317" cy="167425"/>
          </a:xfrm>
        </p:grpSpPr>
        <p:sp>
          <p:nvSpPr>
            <p:cNvPr id="142" name="Google Shape;142;p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 name="Google Shape;143;p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4" name="Google Shape;144;p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45" name="Google Shape;145;p8"/>
          <p:cNvGrpSpPr/>
          <p:nvPr/>
        </p:nvGrpSpPr>
        <p:grpSpPr>
          <a:xfrm>
            <a:off x="959254" y="2334687"/>
            <a:ext cx="1959041" cy="208784"/>
            <a:chOff x="6336019" y="3733725"/>
            <a:chExt cx="2566206" cy="351310"/>
          </a:xfrm>
        </p:grpSpPr>
        <p:sp>
          <p:nvSpPr>
            <p:cNvPr id="146" name="Google Shape;146;p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 name="Google Shape;147;p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 name="Google Shape;148;p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 name="Google Shape;149;p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0" name="Google Shape;150;p8"/>
          <p:cNvGrpSpPr/>
          <p:nvPr/>
        </p:nvGrpSpPr>
        <p:grpSpPr>
          <a:xfrm>
            <a:off x="1951688" y="3950602"/>
            <a:ext cx="946551" cy="153200"/>
            <a:chOff x="4404545" y="3301592"/>
            <a:chExt cx="782403" cy="129272"/>
          </a:xfrm>
        </p:grpSpPr>
        <p:sp>
          <p:nvSpPr>
            <p:cNvPr id="151" name="Google Shape;151;p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 name="Google Shape;152;p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3" name="Google Shape;153;p8"/>
          <p:cNvGrpSpPr/>
          <p:nvPr/>
        </p:nvGrpSpPr>
        <p:grpSpPr>
          <a:xfrm>
            <a:off x="1951688" y="3695937"/>
            <a:ext cx="962257" cy="139127"/>
            <a:chOff x="4411970" y="3131459"/>
            <a:chExt cx="710520" cy="117397"/>
          </a:xfrm>
        </p:grpSpPr>
        <p:sp>
          <p:nvSpPr>
            <p:cNvPr id="154" name="Google Shape;154;p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155;p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56" name="Google Shape;156;p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57" name="Google Shape;157;p8"/>
          <p:cNvGrpSpPr/>
          <p:nvPr/>
        </p:nvGrpSpPr>
        <p:grpSpPr>
          <a:xfrm>
            <a:off x="951833" y="3621603"/>
            <a:ext cx="823838" cy="458988"/>
            <a:chOff x="4411970" y="1801825"/>
            <a:chExt cx="734586" cy="409262"/>
          </a:xfrm>
        </p:grpSpPr>
        <p:sp>
          <p:nvSpPr>
            <p:cNvPr id="158" name="Google Shape;158;p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 name="Google Shape;159;p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0" name="Google Shape;160;p8"/>
          <p:cNvGrpSpPr/>
          <p:nvPr/>
        </p:nvGrpSpPr>
        <p:grpSpPr>
          <a:xfrm>
            <a:off x="3056804" y="2339173"/>
            <a:ext cx="521514" cy="521514"/>
            <a:chOff x="5681300" y="2527788"/>
            <a:chExt cx="805800" cy="805800"/>
          </a:xfrm>
        </p:grpSpPr>
        <p:sp>
          <p:nvSpPr>
            <p:cNvPr id="161" name="Google Shape;161;p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162;p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3" name="Google Shape;163;p8"/>
          <p:cNvGrpSpPr/>
          <p:nvPr/>
        </p:nvGrpSpPr>
        <p:grpSpPr>
          <a:xfrm>
            <a:off x="3051044" y="3094865"/>
            <a:ext cx="533033" cy="533033"/>
            <a:chOff x="4049800" y="640400"/>
            <a:chExt cx="858900" cy="858900"/>
          </a:xfrm>
        </p:grpSpPr>
        <p:sp>
          <p:nvSpPr>
            <p:cNvPr id="164" name="Google Shape;164;p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165;p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6" name="Google Shape;166;p8"/>
          <p:cNvGrpSpPr/>
          <p:nvPr/>
        </p:nvGrpSpPr>
        <p:grpSpPr>
          <a:xfrm>
            <a:off x="2976527" y="3772543"/>
            <a:ext cx="682068" cy="682068"/>
            <a:chOff x="5080188" y="927900"/>
            <a:chExt cx="961200" cy="961200"/>
          </a:xfrm>
        </p:grpSpPr>
        <p:sp>
          <p:nvSpPr>
            <p:cNvPr id="167" name="Google Shape;167;p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168;p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 name="Google Shape;169;p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 name="Google Shape;170;p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 name="Google Shape;171;p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172;p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173;p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174;p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75" name="Google Shape;175;p8"/>
          <p:cNvGrpSpPr/>
          <p:nvPr/>
        </p:nvGrpSpPr>
        <p:grpSpPr>
          <a:xfrm>
            <a:off x="4440026" y="3869234"/>
            <a:ext cx="505650" cy="504006"/>
            <a:chOff x="6039282" y="1042577"/>
            <a:chExt cx="734315" cy="731929"/>
          </a:xfrm>
        </p:grpSpPr>
        <p:sp>
          <p:nvSpPr>
            <p:cNvPr id="176" name="Google Shape;176;p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 name="Google Shape;177;p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 name="Google Shape;178;p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 name="Google Shape;179;p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180;p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181;p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182;p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183;p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184;p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185;p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186;p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187;p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188;p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189;p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190;p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191;p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192;p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193;p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194;p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195;p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196;p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7" name="Google Shape;197;p8"/>
          <p:cNvGrpSpPr/>
          <p:nvPr/>
        </p:nvGrpSpPr>
        <p:grpSpPr>
          <a:xfrm>
            <a:off x="5052628" y="2298862"/>
            <a:ext cx="567744" cy="602136"/>
            <a:chOff x="1825800" y="1651625"/>
            <a:chExt cx="539989" cy="571775"/>
          </a:xfrm>
        </p:grpSpPr>
        <p:sp>
          <p:nvSpPr>
            <p:cNvPr id="198" name="Google Shape;198;p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199;p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 name="Google Shape;200;p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 name="Google Shape;201;p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2" name="Google Shape;202;p8"/>
          <p:cNvGrpSpPr/>
          <p:nvPr/>
        </p:nvGrpSpPr>
        <p:grpSpPr>
          <a:xfrm>
            <a:off x="3727557" y="3855579"/>
            <a:ext cx="508123" cy="507955"/>
            <a:chOff x="1897577" y="2802432"/>
            <a:chExt cx="492176" cy="492014"/>
          </a:xfrm>
        </p:grpSpPr>
        <p:sp>
          <p:nvSpPr>
            <p:cNvPr id="203" name="Google Shape;203;p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 name="Google Shape;205;p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 name="Google Shape;206;p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 name="Google Shape;207;p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 name="Google Shape;208;p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209;p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210;p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211;p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212;p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 name="Google Shape;213;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 name="Google Shape;214;p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5" name="Google Shape;215;p8"/>
          <p:cNvGrpSpPr/>
          <p:nvPr/>
        </p:nvGrpSpPr>
        <p:grpSpPr>
          <a:xfrm>
            <a:off x="959087" y="4169123"/>
            <a:ext cx="809227" cy="200842"/>
            <a:chOff x="2013045" y="4813233"/>
            <a:chExt cx="921986" cy="228854"/>
          </a:xfrm>
        </p:grpSpPr>
        <p:sp>
          <p:nvSpPr>
            <p:cNvPr id="216" name="Google Shape;216;p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217;p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 name="Google Shape;218;p8"/>
          <p:cNvGrpSpPr/>
          <p:nvPr/>
        </p:nvGrpSpPr>
        <p:grpSpPr>
          <a:xfrm>
            <a:off x="967547" y="2656004"/>
            <a:ext cx="792421" cy="269941"/>
            <a:chOff x="1046767" y="4756633"/>
            <a:chExt cx="859646" cy="292841"/>
          </a:xfrm>
        </p:grpSpPr>
        <p:sp>
          <p:nvSpPr>
            <p:cNvPr id="219" name="Google Shape;219;p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220;p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 name="Google Shape;221;p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22" name="Google Shape;222;p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 name="Google Shape;223;p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 name="Google Shape;224;p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 name="Google Shape;225;p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26" name="Google Shape;226;p8"/>
          <p:cNvGrpSpPr/>
          <p:nvPr/>
        </p:nvGrpSpPr>
        <p:grpSpPr>
          <a:xfrm>
            <a:off x="7103403" y="2550562"/>
            <a:ext cx="166473" cy="141497"/>
            <a:chOff x="4660325" y="1866850"/>
            <a:chExt cx="68350" cy="58100"/>
          </a:xfrm>
        </p:grpSpPr>
        <p:sp>
          <p:nvSpPr>
            <p:cNvPr id="227" name="Google Shape;227;p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 name="Google Shape;228;p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9" name="Google Shape;229;p8"/>
          <p:cNvGrpSpPr/>
          <p:nvPr/>
        </p:nvGrpSpPr>
        <p:grpSpPr>
          <a:xfrm>
            <a:off x="7412747" y="2576286"/>
            <a:ext cx="162515" cy="90049"/>
            <a:chOff x="4791775" y="1877500"/>
            <a:chExt cx="66725" cy="36975"/>
          </a:xfrm>
        </p:grpSpPr>
        <p:sp>
          <p:nvSpPr>
            <p:cNvPr id="230" name="Google Shape;230;p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 name="Google Shape;231;p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2" name="Google Shape;232;p8"/>
          <p:cNvGrpSpPr/>
          <p:nvPr/>
        </p:nvGrpSpPr>
        <p:grpSpPr>
          <a:xfrm>
            <a:off x="7734460" y="2576286"/>
            <a:ext cx="144979" cy="90049"/>
            <a:chOff x="4923925" y="1877500"/>
            <a:chExt cx="59525" cy="36975"/>
          </a:xfrm>
        </p:grpSpPr>
        <p:sp>
          <p:nvSpPr>
            <p:cNvPr id="233" name="Google Shape;233;p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 name="Google Shape;234;p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5" name="Google Shape;235;p8"/>
          <p:cNvGrpSpPr/>
          <p:nvPr/>
        </p:nvGrpSpPr>
        <p:grpSpPr>
          <a:xfrm>
            <a:off x="8028952" y="2558477"/>
            <a:ext cx="141447" cy="125667"/>
            <a:chOff x="5058450" y="1870100"/>
            <a:chExt cx="58075" cy="51600"/>
          </a:xfrm>
        </p:grpSpPr>
        <p:sp>
          <p:nvSpPr>
            <p:cNvPr id="236" name="Google Shape;236;p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 name="Google Shape;237;p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8" name="Google Shape;238;p8"/>
          <p:cNvGrpSpPr/>
          <p:nvPr/>
        </p:nvGrpSpPr>
        <p:grpSpPr>
          <a:xfrm>
            <a:off x="7443466" y="2980885"/>
            <a:ext cx="101077" cy="107645"/>
            <a:chOff x="4811425" y="2065025"/>
            <a:chExt cx="41500" cy="44200"/>
          </a:xfrm>
        </p:grpSpPr>
        <p:sp>
          <p:nvSpPr>
            <p:cNvPr id="239" name="Google Shape;239;p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 name="Google Shape;240;p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1" name="Google Shape;241;p8"/>
          <p:cNvGrpSpPr/>
          <p:nvPr/>
        </p:nvGrpSpPr>
        <p:grpSpPr>
          <a:xfrm>
            <a:off x="7735904" y="2981098"/>
            <a:ext cx="120867" cy="107218"/>
            <a:chOff x="4929875" y="2065025"/>
            <a:chExt cx="49625" cy="44025"/>
          </a:xfrm>
        </p:grpSpPr>
        <p:sp>
          <p:nvSpPr>
            <p:cNvPr id="242" name="Google Shape;242;p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 name="Google Shape;243;p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4" name="Google Shape;244;p8"/>
          <p:cNvGrpSpPr/>
          <p:nvPr/>
        </p:nvGrpSpPr>
        <p:grpSpPr>
          <a:xfrm>
            <a:off x="8064572" y="2984112"/>
            <a:ext cx="70206" cy="101191"/>
            <a:chOff x="5083925" y="2066350"/>
            <a:chExt cx="28825" cy="41550"/>
          </a:xfrm>
        </p:grpSpPr>
        <p:sp>
          <p:nvSpPr>
            <p:cNvPr id="245" name="Google Shape;245;p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246;p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7" name="Google Shape;247;p8"/>
          <p:cNvGrpSpPr/>
          <p:nvPr/>
        </p:nvGrpSpPr>
        <p:grpSpPr>
          <a:xfrm>
            <a:off x="7096126" y="2999759"/>
            <a:ext cx="181026" cy="69896"/>
            <a:chOff x="4659775" y="2072775"/>
            <a:chExt cx="74325" cy="28700"/>
          </a:xfrm>
        </p:grpSpPr>
        <p:sp>
          <p:nvSpPr>
            <p:cNvPr id="248" name="Google Shape;248;p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 name="Google Shape;249;p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 name="Google Shape;250;p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1" name="Google Shape;251;p8"/>
          <p:cNvGrpSpPr/>
          <p:nvPr/>
        </p:nvGrpSpPr>
        <p:grpSpPr>
          <a:xfrm>
            <a:off x="8015982" y="2790324"/>
            <a:ext cx="167387" cy="89197"/>
            <a:chOff x="4662475" y="1976500"/>
            <a:chExt cx="68725" cy="36625"/>
          </a:xfrm>
        </p:grpSpPr>
        <p:sp>
          <p:nvSpPr>
            <p:cNvPr id="252" name="Google Shape;252;p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 name="Google Shape;253;p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 name="Google Shape;254;p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5" name="Google Shape;255;p8"/>
          <p:cNvGrpSpPr/>
          <p:nvPr/>
        </p:nvGrpSpPr>
        <p:grpSpPr>
          <a:xfrm>
            <a:off x="7712887" y="2793764"/>
            <a:ext cx="166899" cy="82317"/>
            <a:chOff x="4920150" y="1977875"/>
            <a:chExt cx="68525" cy="33800"/>
          </a:xfrm>
        </p:grpSpPr>
        <p:sp>
          <p:nvSpPr>
            <p:cNvPr id="256" name="Google Shape;256;p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 name="Google Shape;257;p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 name="Google Shape;258;p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59" name="Google Shape;259;p8"/>
          <p:cNvGrpSpPr/>
          <p:nvPr/>
        </p:nvGrpSpPr>
        <p:grpSpPr>
          <a:xfrm>
            <a:off x="7124044" y="3197682"/>
            <a:ext cx="125190" cy="127859"/>
            <a:chOff x="4676550" y="2160575"/>
            <a:chExt cx="51400" cy="52500"/>
          </a:xfrm>
        </p:grpSpPr>
        <p:sp>
          <p:nvSpPr>
            <p:cNvPr id="260" name="Google Shape;260;p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 name="Google Shape;261;p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 name="Google Shape;262;p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3" name="Google Shape;263;p8"/>
          <p:cNvGrpSpPr/>
          <p:nvPr/>
        </p:nvGrpSpPr>
        <p:grpSpPr>
          <a:xfrm>
            <a:off x="7421302" y="3204714"/>
            <a:ext cx="145405" cy="113794"/>
            <a:chOff x="4768325" y="2163475"/>
            <a:chExt cx="59700" cy="46725"/>
          </a:xfrm>
        </p:grpSpPr>
        <p:sp>
          <p:nvSpPr>
            <p:cNvPr id="264" name="Google Shape;264;p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 name="Google Shape;265;p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6" name="Google Shape;266;p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 name="Google Shape;267;p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 name="Google Shape;268;p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 name="Google Shape;269;p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 name="Google Shape;270;p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 name="Google Shape;271;p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72" name="Google Shape;272;p8"/>
          <p:cNvGrpSpPr/>
          <p:nvPr/>
        </p:nvGrpSpPr>
        <p:grpSpPr>
          <a:xfrm>
            <a:off x="7437621" y="3459808"/>
            <a:ext cx="112768" cy="106853"/>
            <a:chOff x="4768575" y="2253950"/>
            <a:chExt cx="46300" cy="43875"/>
          </a:xfrm>
        </p:grpSpPr>
        <p:sp>
          <p:nvSpPr>
            <p:cNvPr id="273" name="Google Shape;273;p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274;p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5" name="Google Shape;275;p8"/>
          <p:cNvGrpSpPr/>
          <p:nvPr/>
        </p:nvGrpSpPr>
        <p:grpSpPr>
          <a:xfrm>
            <a:off x="7737243" y="3948834"/>
            <a:ext cx="118187" cy="146246"/>
            <a:chOff x="4960900" y="2433225"/>
            <a:chExt cx="48525" cy="60050"/>
          </a:xfrm>
        </p:grpSpPr>
        <p:sp>
          <p:nvSpPr>
            <p:cNvPr id="276" name="Google Shape;276;p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277;p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8" name="Google Shape;278;p8"/>
          <p:cNvGrpSpPr/>
          <p:nvPr/>
        </p:nvGrpSpPr>
        <p:grpSpPr>
          <a:xfrm>
            <a:off x="7425808" y="4212895"/>
            <a:ext cx="136394" cy="143810"/>
            <a:chOff x="4854075" y="2527625"/>
            <a:chExt cx="56000" cy="59050"/>
          </a:xfrm>
        </p:grpSpPr>
        <p:sp>
          <p:nvSpPr>
            <p:cNvPr id="279" name="Google Shape;279;p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 name="Google Shape;280;p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1" name="Google Shape;281;p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 name="Google Shape;282;p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 name="Google Shape;283;p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4" name="Google Shape;284;p8"/>
          <p:cNvGrpSpPr/>
          <p:nvPr/>
        </p:nvGrpSpPr>
        <p:grpSpPr>
          <a:xfrm>
            <a:off x="8050020" y="3676639"/>
            <a:ext cx="99312" cy="160797"/>
            <a:chOff x="5059700" y="2334775"/>
            <a:chExt cx="40775" cy="66025"/>
          </a:xfrm>
        </p:grpSpPr>
        <p:sp>
          <p:nvSpPr>
            <p:cNvPr id="285" name="Google Shape;285;p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 name="Google Shape;286;p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 name="Google Shape;287;p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 name="Google Shape;288;p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 name="Google Shape;289;p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 name="Google Shape;290;p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 name="Google Shape;291;p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 name="Google Shape;292;p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 name="Google Shape;293;p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4" name="Google Shape;294;p8"/>
          <p:cNvGrpSpPr/>
          <p:nvPr/>
        </p:nvGrpSpPr>
        <p:grpSpPr>
          <a:xfrm>
            <a:off x="8007184" y="3941771"/>
            <a:ext cx="184984" cy="160371"/>
            <a:chOff x="5037700" y="2430325"/>
            <a:chExt cx="75950" cy="65850"/>
          </a:xfrm>
        </p:grpSpPr>
        <p:sp>
          <p:nvSpPr>
            <p:cNvPr id="295" name="Google Shape;295;p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 name="Google Shape;296;p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7" name="Google Shape;297;p8"/>
          <p:cNvGrpSpPr/>
          <p:nvPr/>
        </p:nvGrpSpPr>
        <p:grpSpPr>
          <a:xfrm>
            <a:off x="7426689" y="3708223"/>
            <a:ext cx="173014" cy="97629"/>
            <a:chOff x="4756975" y="2341800"/>
            <a:chExt cx="91975" cy="51925"/>
          </a:xfrm>
        </p:grpSpPr>
        <p:sp>
          <p:nvSpPr>
            <p:cNvPr id="298" name="Google Shape;298;p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 name="Google Shape;299;p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 name="Google Shape;300;p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 name="Google Shape;301;p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 name="Google Shape;302;p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 name="Google Shape;303;p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 name="Google Shape;304;p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 name="Google Shape;305;p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 name="Google Shape;306;p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 name="Google Shape;307;p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 name="Google Shape;308;p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 name="Google Shape;309;p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 name="Google Shape;310;p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 name="Google Shape;311;p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 name="Google Shape;312;p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 name="Google Shape;313;p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 name="Google Shape;314;p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 name="Google Shape;315;p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 name="Google Shape;316;p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 name="Google Shape;317;p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8" name="Google Shape;318;p8"/>
          <p:cNvGrpSpPr/>
          <p:nvPr/>
        </p:nvGrpSpPr>
        <p:grpSpPr>
          <a:xfrm>
            <a:off x="7693626" y="4196920"/>
            <a:ext cx="212497" cy="175761"/>
            <a:chOff x="4943575" y="2516350"/>
            <a:chExt cx="98675" cy="81700"/>
          </a:xfrm>
        </p:grpSpPr>
        <p:sp>
          <p:nvSpPr>
            <p:cNvPr id="319" name="Google Shape;319;p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 name="Google Shape;320;p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 name="Google Shape;321;p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 name="Google Shape;322;p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 name="Google Shape;323;p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 name="Google Shape;324;p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 name="Google Shape;325;p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 name="Google Shape;326;p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 name="Google Shape;327;p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 name="Google Shape;328;p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 name="Google Shape;329;p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 name="Google Shape;330;p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 name="Google Shape;331;p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 name="Google Shape;332;p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 name="Google Shape;333;p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 name="Google Shape;334;p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 name="Google Shape;335;p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 name="Google Shape;336;p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 name="Google Shape;337;p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 name="Google Shape;338;p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 name="Google Shape;339;p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 name="Google Shape;340;p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 name="Google Shape;341;p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 name="Google Shape;342;p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 name="Google Shape;343;p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 name="Google Shape;344;p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 name="Google Shape;345;p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 name="Google Shape;346;p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 name="Google Shape;347;p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 name="Google Shape;348;p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 name="Google Shape;349;p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 name="Google Shape;350;p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 name="Google Shape;351;p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 name="Google Shape;352;p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 name="Google Shape;353;p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 name="Google Shape;354;p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 name="Google Shape;355;p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 name="Google Shape;356;p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 name="Google Shape;357;p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 name="Google Shape;358;p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 name="Google Shape;359;p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 name="Google Shape;360;p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 name="Google Shape;361;p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 name="Google Shape;362;p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 name="Google Shape;363;p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 name="Google Shape;364;p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 name="Google Shape;365;p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 name="Google Shape;366;p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 name="Google Shape;367;p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 name="Google Shape;368;p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 name="Google Shape;369;p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 name="Google Shape;370;p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 name="Google Shape;371;p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 name="Google Shape;372;p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 name="Google Shape;373;p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 name="Google Shape;374;p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 name="Google Shape;375;p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 name="Google Shape;376;p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 name="Google Shape;377;p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 name="Google Shape;378;p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 name="Google Shape;379;p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 name="Google Shape;380;p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 name="Google Shape;381;p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 name="Google Shape;382;p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 name="Google Shape;383;p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 name="Google Shape;384;p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 name="Google Shape;385;p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 name="Google Shape;386;p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 name="Google Shape;387;p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 name="Google Shape;388;p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 name="Google Shape;389;p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 name="Google Shape;390;p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 name="Google Shape;391;p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 name="Google Shape;392;p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 name="Google Shape;393;p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 name="Google Shape;394;p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 name="Google Shape;395;p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 name="Google Shape;396;p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97" name="Google Shape;397;p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 name="Google Shape;398;p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 name="Google Shape;399;p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 name="Google Shape;400;p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 name="Google Shape;401;p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grpSp>
        <p:nvGrpSpPr>
          <p:cNvPr id="406" name="Google Shape;406;p9"/>
          <p:cNvGrpSpPr/>
          <p:nvPr/>
        </p:nvGrpSpPr>
        <p:grpSpPr>
          <a:xfrm>
            <a:off x="6681268" y="3584496"/>
            <a:ext cx="560636" cy="516497"/>
            <a:chOff x="6652051" y="3714143"/>
            <a:chExt cx="560636" cy="516497"/>
          </a:xfrm>
        </p:grpSpPr>
        <p:grpSp>
          <p:nvGrpSpPr>
            <p:cNvPr id="407" name="Google Shape;407;p9"/>
            <p:cNvGrpSpPr/>
            <p:nvPr/>
          </p:nvGrpSpPr>
          <p:grpSpPr>
            <a:xfrm>
              <a:off x="6669657" y="3716715"/>
              <a:ext cx="466768" cy="464314"/>
              <a:chOff x="3139766" y="765669"/>
              <a:chExt cx="886380" cy="881888"/>
            </a:xfrm>
          </p:grpSpPr>
          <p:grpSp>
            <p:nvGrpSpPr>
              <p:cNvPr id="408" name="Google Shape;408;p9"/>
              <p:cNvGrpSpPr/>
              <p:nvPr/>
            </p:nvGrpSpPr>
            <p:grpSpPr>
              <a:xfrm>
                <a:off x="3139766" y="765669"/>
                <a:ext cx="886380" cy="881888"/>
                <a:chOff x="3139766" y="765669"/>
                <a:chExt cx="886380" cy="881888"/>
              </a:xfrm>
            </p:grpSpPr>
            <p:sp>
              <p:nvSpPr>
                <p:cNvPr id="409" name="Google Shape;409;p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 name="Google Shape;410;p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 name="Google Shape;411;p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 name="Google Shape;412;p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 name="Google Shape;413;p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 name="Google Shape;414;p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 name="Google Shape;415;p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 name="Google Shape;416;p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 name="Google Shape;417;p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18" name="Google Shape;418;p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 name="Google Shape;419;p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 name="Google Shape;420;p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 name="Google Shape;421;p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22" name="Google Shape;422;p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3" name="Google Shape;423;p9"/>
          <p:cNvGrpSpPr/>
          <p:nvPr/>
        </p:nvGrpSpPr>
        <p:grpSpPr>
          <a:xfrm>
            <a:off x="7679978" y="3065079"/>
            <a:ext cx="104231" cy="320340"/>
            <a:chOff x="7564426" y="3224343"/>
            <a:chExt cx="119985" cy="368801"/>
          </a:xfrm>
        </p:grpSpPr>
        <p:sp>
          <p:nvSpPr>
            <p:cNvPr id="424" name="Google Shape;424;p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 name="Google Shape;425;p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6" name="Google Shape;426;p9"/>
          <p:cNvGrpSpPr/>
          <p:nvPr/>
        </p:nvGrpSpPr>
        <p:grpSpPr>
          <a:xfrm>
            <a:off x="7379466" y="3059180"/>
            <a:ext cx="189489" cy="332132"/>
            <a:chOff x="8370831" y="3202002"/>
            <a:chExt cx="218129" cy="382376"/>
          </a:xfrm>
        </p:grpSpPr>
        <p:sp>
          <p:nvSpPr>
            <p:cNvPr id="427" name="Google Shape;427;p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 name="Google Shape;428;p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9" name="Google Shape;429;p9"/>
          <p:cNvGrpSpPr/>
          <p:nvPr/>
        </p:nvGrpSpPr>
        <p:grpSpPr>
          <a:xfrm>
            <a:off x="8102855" y="3470312"/>
            <a:ext cx="309429" cy="267000"/>
            <a:chOff x="6742064" y="3750480"/>
            <a:chExt cx="399315" cy="344560"/>
          </a:xfrm>
        </p:grpSpPr>
        <p:sp>
          <p:nvSpPr>
            <p:cNvPr id="430" name="Google Shape;430;p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 name="Google Shape;431;p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2" name="Google Shape;432;p9"/>
          <p:cNvGrpSpPr/>
          <p:nvPr/>
        </p:nvGrpSpPr>
        <p:grpSpPr>
          <a:xfrm>
            <a:off x="7641874" y="3821360"/>
            <a:ext cx="180437" cy="281608"/>
            <a:chOff x="7248525" y="3739696"/>
            <a:chExt cx="230531" cy="359790"/>
          </a:xfrm>
        </p:grpSpPr>
        <p:sp>
          <p:nvSpPr>
            <p:cNvPr id="433" name="Google Shape;433;p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 name="Google Shape;434;p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5" name="Google Shape;435;p9"/>
          <p:cNvGrpSpPr/>
          <p:nvPr/>
        </p:nvGrpSpPr>
        <p:grpSpPr>
          <a:xfrm>
            <a:off x="7887794" y="3464584"/>
            <a:ext cx="162896" cy="278710"/>
            <a:chOff x="7601242" y="3729267"/>
            <a:chExt cx="222566" cy="380803"/>
          </a:xfrm>
        </p:grpSpPr>
        <p:sp>
          <p:nvSpPr>
            <p:cNvPr id="436" name="Google Shape;436;p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 name="Google Shape;437;p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38" name="Google Shape;438;p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39" name="Google Shape;439;p9"/>
          <p:cNvGrpSpPr/>
          <p:nvPr/>
        </p:nvGrpSpPr>
        <p:grpSpPr>
          <a:xfrm>
            <a:off x="7377439" y="3465724"/>
            <a:ext cx="193543" cy="275990"/>
            <a:chOff x="8304647" y="3738687"/>
            <a:chExt cx="225076" cy="320956"/>
          </a:xfrm>
        </p:grpSpPr>
        <p:sp>
          <p:nvSpPr>
            <p:cNvPr id="440" name="Google Shape;440;p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 name="Google Shape;441;p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 name="Google Shape;442;p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3" name="Google Shape;443;p9"/>
          <p:cNvGrpSpPr/>
          <p:nvPr/>
        </p:nvGrpSpPr>
        <p:grpSpPr>
          <a:xfrm>
            <a:off x="7649932" y="3465724"/>
            <a:ext cx="178492" cy="275990"/>
            <a:chOff x="8615101" y="3738687"/>
            <a:chExt cx="207573" cy="320956"/>
          </a:xfrm>
        </p:grpSpPr>
        <p:sp>
          <p:nvSpPr>
            <p:cNvPr id="444" name="Google Shape;444;p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 name="Google Shape;445;p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 name="Google Shape;446;p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7" name="Google Shape;447;p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8" name="Google Shape;448;p9"/>
          <p:cNvGrpSpPr/>
          <p:nvPr/>
        </p:nvGrpSpPr>
        <p:grpSpPr>
          <a:xfrm>
            <a:off x="7875463" y="3868385"/>
            <a:ext cx="187557" cy="187557"/>
            <a:chOff x="8565775" y="671075"/>
            <a:chExt cx="441000" cy="441000"/>
          </a:xfrm>
        </p:grpSpPr>
        <p:sp>
          <p:nvSpPr>
            <p:cNvPr id="449" name="Google Shape;449;p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 name="Google Shape;450;p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1" name="Google Shape;451;p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 name="Google Shape;452;p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3" name="Google Shape;453;p9"/>
          <p:cNvGrpSpPr/>
          <p:nvPr/>
        </p:nvGrpSpPr>
        <p:grpSpPr>
          <a:xfrm>
            <a:off x="6029935" y="2940910"/>
            <a:ext cx="587865" cy="517731"/>
            <a:chOff x="6000718" y="3070557"/>
            <a:chExt cx="587865" cy="517731"/>
          </a:xfrm>
        </p:grpSpPr>
        <p:sp>
          <p:nvSpPr>
            <p:cNvPr id="454" name="Google Shape;454;p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 name="Google Shape;455;p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 name="Google Shape;456;p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 name="Google Shape;457;p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 name="Google Shape;458;p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 name="Google Shape;459;p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 name="Google Shape;460;p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 name="Google Shape;461;p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 name="Google Shape;462;p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 name="Google Shape;463;p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4" name="Google Shape;464;p9"/>
          <p:cNvGrpSpPr/>
          <p:nvPr/>
        </p:nvGrpSpPr>
        <p:grpSpPr>
          <a:xfrm>
            <a:off x="6044740" y="3584570"/>
            <a:ext cx="557665" cy="516387"/>
            <a:chOff x="6015523" y="3714217"/>
            <a:chExt cx="557665" cy="516387"/>
          </a:xfrm>
        </p:grpSpPr>
        <p:grpSp>
          <p:nvGrpSpPr>
            <p:cNvPr id="465" name="Google Shape;465;p9"/>
            <p:cNvGrpSpPr/>
            <p:nvPr/>
          </p:nvGrpSpPr>
          <p:grpSpPr>
            <a:xfrm>
              <a:off x="6036094" y="3716980"/>
              <a:ext cx="529822" cy="510480"/>
              <a:chOff x="3148311" y="-545634"/>
              <a:chExt cx="1006118" cy="969572"/>
            </a:xfrm>
          </p:grpSpPr>
          <p:sp>
            <p:nvSpPr>
              <p:cNvPr id="466" name="Google Shape;466;p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 name="Google Shape;467;p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 name="Google Shape;468;p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 name="Google Shape;469;p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 name="Google Shape;470;p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 name="Google Shape;471;p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 name="Google Shape;472;p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 name="Google Shape;473;p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 name="Google Shape;474;p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 name="Google Shape;475;p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6" name="Google Shape;476;p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7" name="Google Shape;477;p9"/>
          <p:cNvGrpSpPr/>
          <p:nvPr/>
        </p:nvGrpSpPr>
        <p:grpSpPr>
          <a:xfrm>
            <a:off x="6673522" y="2943981"/>
            <a:ext cx="576302" cy="511871"/>
            <a:chOff x="6644304" y="3073628"/>
            <a:chExt cx="576302" cy="511871"/>
          </a:xfrm>
        </p:grpSpPr>
        <p:grpSp>
          <p:nvGrpSpPr>
            <p:cNvPr id="478" name="Google Shape;478;p9"/>
            <p:cNvGrpSpPr/>
            <p:nvPr/>
          </p:nvGrpSpPr>
          <p:grpSpPr>
            <a:xfrm>
              <a:off x="6712169" y="3073651"/>
              <a:ext cx="481611" cy="506713"/>
              <a:chOff x="1833536" y="-546641"/>
              <a:chExt cx="914567" cy="962419"/>
            </a:xfrm>
          </p:grpSpPr>
          <p:grpSp>
            <p:nvGrpSpPr>
              <p:cNvPr id="479" name="Google Shape;479;p9"/>
              <p:cNvGrpSpPr/>
              <p:nvPr/>
            </p:nvGrpSpPr>
            <p:grpSpPr>
              <a:xfrm>
                <a:off x="1833536" y="-524249"/>
                <a:ext cx="914567" cy="940027"/>
                <a:chOff x="1833536" y="-524249"/>
                <a:chExt cx="914567" cy="940027"/>
              </a:xfrm>
            </p:grpSpPr>
            <p:sp>
              <p:nvSpPr>
                <p:cNvPr id="480" name="Google Shape;480;p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 name="Google Shape;481;p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 name="Google Shape;482;p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 name="Google Shape;483;p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 name="Google Shape;484;p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5" name="Google Shape;485;p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 name="Google Shape;486;p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 name="Google Shape;487;p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 name="Google Shape;488;p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9" name="Google Shape;489;p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0" name="Google Shape;490;p9"/>
          <p:cNvGrpSpPr/>
          <p:nvPr/>
        </p:nvGrpSpPr>
        <p:grpSpPr>
          <a:xfrm>
            <a:off x="752796" y="2869970"/>
            <a:ext cx="2622876" cy="1333540"/>
            <a:chOff x="238125" y="1038125"/>
            <a:chExt cx="7146800" cy="3633625"/>
          </a:xfrm>
        </p:grpSpPr>
        <p:sp>
          <p:nvSpPr>
            <p:cNvPr id="491" name="Google Shape;491;p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 name="Google Shape;492;p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 name="Google Shape;493;p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 name="Google Shape;494;p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 name="Google Shape;495;p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 name="Google Shape;496;p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 name="Google Shape;497;p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 name="Google Shape;498;p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 name="Google Shape;499;p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 name="Google Shape;500;p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 name="Google Shape;501;p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 name="Google Shape;502;p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 name="Google Shape;503;p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 name="Google Shape;504;p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 name="Google Shape;505;p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 name="Google Shape;506;p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 name="Google Shape;507;p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 name="Google Shape;508;p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 name="Google Shape;509;p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 name="Google Shape;510;p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 name="Google Shape;511;p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 name="Google Shape;512;p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 name="Google Shape;513;p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 name="Google Shape;514;p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 name="Google Shape;515;p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 name="Google Shape;516;p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 name="Google Shape;517;p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 name="Google Shape;518;p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 name="Google Shape;519;p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 name="Google Shape;520;p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 name="Google Shape;521;p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 name="Google Shape;522;p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 name="Google Shape;523;p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 name="Google Shape;524;p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 name="Google Shape;525;p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 name="Google Shape;526;p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 name="Google Shape;527;p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 name="Google Shape;528;p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 name="Google Shape;529;p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 name="Google Shape;530;p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 name="Google Shape;531;p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 name="Google Shape;532;p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 name="Google Shape;533;p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 name="Google Shape;534;p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 name="Google Shape;535;p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 name="Google Shape;536;p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 name="Google Shape;537;p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 name="Google Shape;538;p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 name="Google Shape;539;p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 name="Google Shape;540;p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 name="Google Shape;541;p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 name="Google Shape;542;p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 name="Google Shape;543;p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 name="Google Shape;544;p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 name="Google Shape;545;p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 name="Google Shape;546;p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 name="Google Shape;547;p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 name="Google Shape;550;p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 name="Google Shape;551;p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 name="Google Shape;553;p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 name="Google Shape;554;p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 name="Google Shape;555;p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 name="Google Shape;556;p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 name="Google Shape;557;p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 name="Google Shape;558;p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 name="Google Shape;559;p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 name="Google Shape;560;p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 name="Google Shape;561;p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 name="Google Shape;562;p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 name="Google Shape;563;p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 name="Google Shape;564;p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 name="Google Shape;565;p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 name="Google Shape;566;p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 name="Google Shape;567;p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 name="Google Shape;568;p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 name="Google Shape;569;p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 name="Google Shape;570;p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 name="Google Shape;571;p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 name="Google Shape;572;p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 name="Google Shape;573;p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 name="Google Shape;574;p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 name="Google Shape;575;p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 name="Google Shape;576;p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 name="Google Shape;577;p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 name="Google Shape;578;p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 name="Google Shape;579;p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 name="Google Shape;580;p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 name="Google Shape;581;p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 name="Google Shape;582;p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 name="Google Shape;586;p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 name="Google Shape;591;p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 name="Google Shape;592;p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 name="Google Shape;594;p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 name="Google Shape;595;p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 name="Google Shape;596;p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 name="Google Shape;597;p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 name="Google Shape;598;p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 name="Google Shape;599;p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 name="Google Shape;600;p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 name="Google Shape;601;p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 name="Google Shape;602;p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 name="Google Shape;603;p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 name="Google Shape;604;p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 name="Google Shape;605;p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 name="Google Shape;606;p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 name="Google Shape;608;p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 name="Google Shape;609;p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 name="Google Shape;610;p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 name="Google Shape;611;p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 name="Google Shape;612;p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 name="Google Shape;613;p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 name="Google Shape;614;p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 name="Google Shape;615;p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 name="Google Shape;616;p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 name="Google Shape;617;p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 name="Google Shape;618;p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 name="Google Shape;619;p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 name="Google Shape;620;p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 name="Google Shape;621;p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 name="Google Shape;622;p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 name="Google Shape;623;p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 name="Google Shape;624;p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 name="Google Shape;625;p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 name="Google Shape;626;p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 name="Google Shape;627;p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 name="Google Shape;628;p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 name="Google Shape;629;p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 name="Google Shape;630;p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 name="Google Shape;631;p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 name="Google Shape;632;p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 name="Google Shape;633;p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 name="Google Shape;634;p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 name="Google Shape;635;p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 name="Google Shape;636;p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 name="Google Shape;637;p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 name="Google Shape;638;p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 name="Google Shape;639;p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 name="Google Shape;640;p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 name="Google Shape;641;p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 name="Google Shape;642;p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 name="Google Shape;643;p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 name="Google Shape;644;p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 name="Google Shape;645;p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 name="Google Shape;646;p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 name="Google Shape;647;p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 name="Google Shape;648;p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 name="Google Shape;649;p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 name="Google Shape;650;p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 name="Google Shape;651;p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 name="Google Shape;652;p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 name="Google Shape;653;p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 name="Google Shape;654;p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 name="Google Shape;657;p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 name="Google Shape;659;p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 name="Google Shape;660;p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 name="Google Shape;661;p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 name="Google Shape;662;p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 name="Google Shape;663;p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 name="Google Shape;664;p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 name="Google Shape;665;p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 name="Google Shape;666;p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 name="Google Shape;667;p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 name="Google Shape;668;p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 name="Google Shape;669;p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 name="Google Shape;670;p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 name="Google Shape;671;p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 name="Google Shape;673;p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 name="Google Shape;674;p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 name="Google Shape;675;p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 name="Google Shape;676;p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 name="Google Shape;677;p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 name="Google Shape;678;p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 name="Google Shape;679;p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 name="Google Shape;680;p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 name="Google Shape;681;p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 name="Google Shape;682;p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 name="Google Shape;683;p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 name="Google Shape;684;p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 name="Google Shape;685;p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 name="Google Shape;686;p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 name="Google Shape;687;p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 name="Google Shape;688;p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 name="Google Shape;689;p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 name="Google Shape;690;p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 name="Google Shape;691;p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 name="Google Shape;692;p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 name="Google Shape;693;p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 name="Google Shape;694;p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 name="Google Shape;695;p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 name="Google Shape;696;p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 name="Google Shape;697;p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 name="Google Shape;698;p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 name="Google Shape;699;p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 name="Google Shape;700;p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 name="Google Shape;701;p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 name="Google Shape;702;p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 name="Google Shape;703;p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 name="Google Shape;704;p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 name="Google Shape;705;p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 name="Google Shape;706;p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 name="Google Shape;707;p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 name="Google Shape;708;p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 name="Google Shape;709;p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 name="Google Shape;710;p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 name="Google Shape;711;p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 name="Google Shape;712;p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 name="Google Shape;713;p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 name="Google Shape;714;p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 name="Google Shape;715;p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 name="Google Shape;716;p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 name="Google Shape;717;p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 name="Google Shape;718;p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 name="Google Shape;719;p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 name="Google Shape;720;p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 name="Google Shape;721;p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 name="Google Shape;722;p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 name="Google Shape;723;p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 name="Google Shape;724;p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 name="Google Shape;725;p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 name="Google Shape;726;p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 name="Google Shape;727;p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 name="Google Shape;728;p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 name="Google Shape;729;p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 name="Google Shape;730;p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 name="Google Shape;731;p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 name="Google Shape;732;p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 name="Google Shape;733;p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 name="Google Shape;734;p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 name="Google Shape;735;p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 name="Google Shape;736;p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 name="Google Shape;737;p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 name="Google Shape;738;p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 name="Google Shape;739;p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 name="Google Shape;740;p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 name="Google Shape;741;p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 name="Google Shape;742;p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 name="Google Shape;743;p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 name="Google Shape;744;p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 name="Google Shape;745;p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 name="Google Shape;746;p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 name="Google Shape;747;p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 name="Google Shape;748;p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 name="Google Shape;749;p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 name="Google Shape;750;p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 name="Google Shape;751;p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 name="Google Shape;752;p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 name="Google Shape;753;p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 name="Google Shape;754;p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 name="Google Shape;755;p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 name="Google Shape;756;p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 name="Google Shape;757;p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 name="Google Shape;758;p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 name="Google Shape;759;p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 name="Google Shape;760;p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 name="Google Shape;761;p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 name="Google Shape;762;p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 name="Google Shape;763;p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 name="Google Shape;764;p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 name="Google Shape;765;p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 name="Google Shape;766;p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 name="Google Shape;767;p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 name="Google Shape;768;p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 name="Google Shape;769;p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 name="Google Shape;770;p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 name="Google Shape;771;p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 name="Google Shape;772;p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 name="Google Shape;773;p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 name="Google Shape;774;p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 name="Google Shape;775;p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 name="Google Shape;776;p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 name="Google Shape;777;p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 name="Google Shape;778;p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 name="Google Shape;779;p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 name="Google Shape;780;p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 name="Google Shape;781;p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 name="Google Shape;782;p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 name="Google Shape;783;p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 name="Google Shape;784;p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 name="Google Shape;785;p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 name="Google Shape;786;p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 name="Google Shape;787;p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 name="Google Shape;788;p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 name="Google Shape;789;p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 name="Google Shape;790;p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 name="Google Shape;791;p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 name="Google Shape;792;p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 name="Google Shape;793;p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 name="Google Shape;794;p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 name="Google Shape;795;p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 name="Google Shape;796;p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 name="Google Shape;797;p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 name="Google Shape;798;p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 name="Google Shape;799;p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 name="Google Shape;800;p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 name="Google Shape;801;p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 name="Google Shape;802;p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 name="Google Shape;803;p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 name="Google Shape;804;p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 name="Google Shape;805;p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 name="Google Shape;806;p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 name="Google Shape;807;p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 name="Google Shape;808;p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 name="Google Shape;809;p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 name="Google Shape;810;p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 name="Google Shape;811;p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 name="Google Shape;812;p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 name="Google Shape;813;p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 name="Google Shape;814;p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 name="Google Shape;815;p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 name="Google Shape;816;p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 name="Google Shape;817;p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 name="Google Shape;818;p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 name="Google Shape;819;p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 name="Google Shape;820;p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 name="Google Shape;821;p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 name="Google Shape;822;p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 name="Google Shape;823;p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 name="Google Shape;824;p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 name="Google Shape;825;p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 name="Google Shape;826;p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 name="Google Shape;827;p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 name="Google Shape;828;p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 name="Google Shape;829;p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 name="Google Shape;830;p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 name="Google Shape;831;p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 name="Google Shape;832;p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 name="Google Shape;833;p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 name="Google Shape;834;p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 name="Google Shape;835;p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 name="Google Shape;836;p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 name="Google Shape;837;p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 name="Google Shape;838;p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 name="Google Shape;839;p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 name="Google Shape;840;p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 name="Google Shape;841;p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 name="Google Shape;842;p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 name="Google Shape;843;p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 name="Google Shape;844;p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 name="Google Shape;845;p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 name="Google Shape;846;p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 name="Google Shape;847;p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 name="Google Shape;848;p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 name="Google Shape;849;p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 name="Google Shape;850;p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 name="Google Shape;851;p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 name="Google Shape;852;p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 name="Google Shape;853;p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 name="Google Shape;854;p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 name="Google Shape;855;p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 name="Google Shape;856;p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 name="Google Shape;857;p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 name="Google Shape;858;p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 name="Google Shape;859;p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 name="Google Shape;860;p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 name="Google Shape;861;p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 name="Google Shape;862;p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 name="Google Shape;863;p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 name="Google Shape;864;p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 name="Google Shape;865;p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 name="Google Shape;866;p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 name="Google Shape;867;p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 name="Google Shape;868;p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 name="Google Shape;869;p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 name="Google Shape;870;p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 name="Google Shape;871;p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 name="Google Shape;872;p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 name="Google Shape;873;p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 name="Google Shape;874;p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 name="Google Shape;875;p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 name="Google Shape;876;p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 name="Google Shape;877;p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 name="Google Shape;878;p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 name="Google Shape;879;p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 name="Google Shape;880;p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 name="Google Shape;881;p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 name="Google Shape;882;p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 name="Google Shape;883;p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 name="Google Shape;884;p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 name="Google Shape;885;p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 name="Google Shape;886;p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 name="Google Shape;887;p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 name="Google Shape;888;p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 name="Google Shape;889;p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 name="Google Shape;890;p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 name="Google Shape;891;p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 name="Google Shape;892;p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 name="Google Shape;893;p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 name="Google Shape;894;p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 name="Google Shape;895;p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 name="Google Shape;896;p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 name="Google Shape;897;p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 name="Google Shape;898;p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 name="Google Shape;899;p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 name="Google Shape;900;p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 name="Google Shape;901;p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 name="Google Shape;902;p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 name="Google Shape;903;p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 name="Google Shape;904;p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 name="Google Shape;905;p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 name="Google Shape;906;p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 name="Google Shape;907;p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 name="Google Shape;908;p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 name="Google Shape;909;p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 name="Google Shape;910;p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 name="Google Shape;911;p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 name="Google Shape;912;p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 name="Google Shape;913;p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 name="Google Shape;914;p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 name="Google Shape;915;p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 name="Google Shape;916;p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 name="Google Shape;917;p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 name="Google Shape;918;p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 name="Google Shape;919;p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 name="Google Shape;920;p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 name="Google Shape;921;p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 name="Google Shape;922;p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 name="Google Shape;923;p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 name="Google Shape;924;p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 name="Google Shape;925;p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 name="Google Shape;926;p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 name="Google Shape;927;p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 name="Google Shape;928;p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 name="Google Shape;929;p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 name="Google Shape;930;p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 name="Google Shape;931;p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 name="Google Shape;932;p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 name="Google Shape;933;p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 name="Google Shape;934;p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 name="Google Shape;935;p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 name="Google Shape;936;p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 name="Google Shape;937;p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 name="Google Shape;938;p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 name="Google Shape;939;p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 name="Google Shape;940;p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 name="Google Shape;941;p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 name="Google Shape;942;p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 name="Google Shape;943;p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 name="Google Shape;944;p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 name="Google Shape;945;p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 name="Google Shape;946;p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 name="Google Shape;947;p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 name="Google Shape;948;p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 name="Google Shape;949;p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 name="Google Shape;950;p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 name="Google Shape;951;p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 name="Google Shape;952;p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 name="Google Shape;953;p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 name="Google Shape;954;p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 name="Google Shape;955;p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 name="Google Shape;956;p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 name="Google Shape;957;p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 name="Google Shape;958;p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 name="Google Shape;959;p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 name="Google Shape;960;p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 name="Google Shape;961;p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 name="Google Shape;962;p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 name="Google Shape;963;p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 name="Google Shape;964;p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 name="Google Shape;965;p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 name="Google Shape;966;p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 name="Google Shape;967;p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 name="Google Shape;968;p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 name="Google Shape;969;p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 name="Google Shape;970;p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 name="Google Shape;971;p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 name="Google Shape;972;p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 name="Google Shape;973;p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 name="Google Shape;974;p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 name="Google Shape;975;p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 name="Google Shape;976;p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 name="Google Shape;977;p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 name="Google Shape;978;p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 name="Google Shape;979;p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 name="Google Shape;980;p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 name="Google Shape;981;p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 name="Google Shape;982;p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 name="Google Shape;983;p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 name="Google Shape;984;p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 name="Google Shape;985;p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 name="Google Shape;986;p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 name="Google Shape;987;p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 name="Google Shape;988;p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 name="Google Shape;989;p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 name="Google Shape;990;p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 name="Google Shape;991;p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 name="Google Shape;992;p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 name="Google Shape;993;p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 name="Google Shape;994;p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 name="Google Shape;995;p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 name="Google Shape;996;p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 name="Google Shape;997;p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 name="Google Shape;998;p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 name="Google Shape;999;p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 name="Google Shape;1000;p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 name="Google Shape;1001;p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 name="Google Shape;1002;p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 name="Google Shape;1003;p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 name="Google Shape;1004;p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 name="Google Shape;1005;p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 name="Google Shape;1006;p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 name="Google Shape;1007;p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 name="Google Shape;1008;p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 name="Google Shape;1009;p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 name="Google Shape;1010;p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 name="Google Shape;1011;p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 name="Google Shape;1012;p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 name="Google Shape;1013;p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 name="Google Shape;1014;p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 name="Google Shape;1015;p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 name="Google Shape;1016;p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 name="Google Shape;1017;p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 name="Google Shape;1018;p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 name="Google Shape;1019;p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 name="Google Shape;1020;p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 name="Google Shape;1021;p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 name="Google Shape;1022;p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 name="Google Shape;1023;p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 name="Google Shape;1024;p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 name="Google Shape;1025;p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 name="Google Shape;1026;p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 name="Google Shape;1027;p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 name="Google Shape;1028;p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 name="Google Shape;1029;p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 name="Google Shape;1030;p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 name="Google Shape;1031;p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 name="Google Shape;1032;p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 name="Google Shape;1033;p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 name="Google Shape;1034;p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 name="Google Shape;1035;p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 name="Google Shape;1036;p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 name="Google Shape;1037;p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 name="Google Shape;1038;p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 name="Google Shape;1039;p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 name="Google Shape;1040;p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 name="Google Shape;1041;p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 name="Google Shape;1042;p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 name="Google Shape;1043;p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 name="Google Shape;1044;p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 name="Google Shape;1045;p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 name="Google Shape;1046;p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 name="Google Shape;1047;p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 name="Google Shape;1048;p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 name="Google Shape;1049;p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 name="Google Shape;1050;p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 name="Google Shape;1051;p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 name="Google Shape;1052;p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 name="Google Shape;1053;p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 name="Google Shape;1054;p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 name="Google Shape;1055;p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 name="Google Shape;1056;p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 name="Google Shape;1057;p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 name="Google Shape;1058;p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 name="Google Shape;1059;p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 name="Google Shape;1060;p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 name="Google Shape;1061;p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 name="Google Shape;1062;p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 name="Google Shape;1063;p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 name="Google Shape;1064;p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 name="Google Shape;1065;p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 name="Google Shape;1066;p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 name="Google Shape;1067;p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 name="Google Shape;1068;p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 name="Google Shape;1069;p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 name="Google Shape;1070;p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 name="Google Shape;1071;p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 name="Google Shape;1072;p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 name="Google Shape;1073;p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 name="Google Shape;1074;p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 name="Google Shape;1075;p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 name="Google Shape;1122;p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 name="Google Shape;1123;p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 name="Google Shape;1154;p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 name="Google Shape;1155;p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 name="Google Shape;1156;p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 name="Google Shape;1178;p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 name="Google Shape;1179;p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 name="Google Shape;1186;p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 name="Google Shape;1187;p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 name="Google Shape;1200;p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 name="Google Shape;1201;p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 name="Google Shape;1202;p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 name="Google Shape;1203;p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 name="Google Shape;1204;p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 name="Google Shape;1205;p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 name="Google Shape;1206;p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 name="Google Shape;1207;p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 name="Google Shape;1208;p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 name="Google Shape;1209;p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 name="Google Shape;1210;p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 name="Google Shape;1211;p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 name="Google Shape;1212;p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 name="Google Shape;1213;p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 name="Google Shape;1214;p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 name="Google Shape;1215;p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 name="Google Shape;1216;p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 name="Google Shape;1217;p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 name="Google Shape;1218;p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 name="Google Shape;1219;p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 name="Google Shape;1220;p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 name="Google Shape;1221;p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 name="Google Shape;1222;p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 name="Google Shape;1223;p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 name="Google Shape;1224;p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 name="Google Shape;1225;p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 name="Google Shape;1226;p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 name="Google Shape;1227;p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 name="Google Shape;1228;p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 name="Google Shape;1229;p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 name="Google Shape;1230;p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 name="Google Shape;1231;p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 name="Google Shape;1232;p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 name="Google Shape;1233;p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 name="Google Shape;1234;p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 name="Google Shape;1235;p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 name="Google Shape;1236;p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 name="Google Shape;1237;p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 name="Google Shape;1238;p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 name="Google Shape;1239;p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 name="Google Shape;1240;p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 name="Google Shape;1241;p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 name="Google Shape;1242;p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 name="Google Shape;1243;p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 name="Google Shape;1244;p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 name="Google Shape;1245;p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 name="Google Shape;1246;p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 name="Google Shape;1247;p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 name="Google Shape;1248;p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 name="Google Shape;1249;p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 name="Google Shape;1250;p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 name="Google Shape;1251;p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 name="Google Shape;1252;p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 name="Google Shape;1253;p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 name="Google Shape;1254;p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 name="Google Shape;1255;p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 name="Google Shape;1256;p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 name="Google Shape;1257;p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 name="Google Shape;1258;p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 name="Google Shape;1259;p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 name="Google Shape;1260;p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 name="Google Shape;1261;p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 name="Google Shape;1262;p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 name="Google Shape;1263;p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 name="Google Shape;1264;p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 name="Google Shape;1265;p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 name="Google Shape;1266;p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 name="Google Shape;1267;p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 name="Google Shape;1268;p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 name="Google Shape;1269;p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 name="Google Shape;1270;p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 name="Google Shape;1271;p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 name="Google Shape;1272;p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 name="Google Shape;1273;p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 name="Google Shape;1274;p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 name="Google Shape;1275;p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 name="Google Shape;1276;p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 name="Google Shape;1277;p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 name="Google Shape;1278;p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 name="Google Shape;1279;p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 name="Google Shape;1280;p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 name="Google Shape;1281;p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 name="Google Shape;1282;p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 name="Google Shape;1283;p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 name="Google Shape;1284;p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 name="Google Shape;1285;p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 name="Google Shape;1286;p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 name="Google Shape;1287;p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 name="Google Shape;1288;p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 name="Google Shape;1289;p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 name="Google Shape;1290;p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 name="Google Shape;1291;p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 name="Google Shape;1292;p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 name="Google Shape;1293;p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 name="Google Shape;1294;p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 name="Google Shape;1295;p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 name="Google Shape;1296;p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 name="Google Shape;1297;p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 name="Google Shape;1298;p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 name="Google Shape;1299;p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 name="Google Shape;1300;p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 name="Google Shape;1301;p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 name="Google Shape;1302;p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 name="Google Shape;1303;p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 name="Google Shape;1304;p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 name="Google Shape;1305;p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 name="Google Shape;1306;p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 name="Google Shape;1307;p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 name="Google Shape;1308;p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 name="Google Shape;1309;p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 name="Google Shape;1310;p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 name="Google Shape;1311;p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 name="Google Shape;1312;p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 name="Google Shape;1313;p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 name="Google Shape;1314;p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 name="Google Shape;1315;p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 name="Google Shape;1316;p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 name="Google Shape;1317;p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 name="Google Shape;1318;p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 name="Google Shape;1319;p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 name="Google Shape;1320;p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 name="Google Shape;1321;p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 name="Google Shape;1322;p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 name="Google Shape;1323;p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 name="Google Shape;1324;p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 name="Google Shape;1325;p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 name="Google Shape;1326;p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 name="Google Shape;1327;p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 name="Google Shape;1328;p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 name="Google Shape;1329;p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 name="Google Shape;1330;p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 name="Google Shape;1331;p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 name="Google Shape;1332;p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 name="Google Shape;1333;p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 name="Google Shape;1334;p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 name="Google Shape;1335;p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 name="Google Shape;1336;p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 name="Google Shape;1337;p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 name="Google Shape;1338;p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 name="Google Shape;1339;p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 name="Google Shape;1340;p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 name="Google Shape;1341;p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 name="Google Shape;1342;p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 name="Google Shape;1343;p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 name="Google Shape;1344;p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 name="Google Shape;1345;p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 name="Google Shape;1346;p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 name="Google Shape;1347;p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 name="Google Shape;1348;p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 name="Google Shape;1349;p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 name="Google Shape;1350;p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 name="Google Shape;1351;p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 name="Google Shape;1352;p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 name="Google Shape;1353;p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 name="Google Shape;1354;p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 name="Google Shape;1355;p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 name="Google Shape;1356;p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 name="Google Shape;1357;p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 name="Google Shape;1358;p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 name="Google Shape;1359;p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 name="Google Shape;1360;p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 name="Google Shape;1361;p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 name="Google Shape;1362;p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 name="Google Shape;1363;p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 name="Google Shape;1364;p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 name="Google Shape;1365;p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 name="Google Shape;1366;p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 name="Google Shape;1367;p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 name="Google Shape;1368;p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 name="Google Shape;1369;p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 name="Google Shape;1370;p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 name="Google Shape;1371;p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 name="Google Shape;1372;p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 name="Google Shape;1373;p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 name="Google Shape;1374;p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 name="Google Shape;1375;p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 name="Google Shape;1376;p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 name="Google Shape;1377;p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 name="Google Shape;1378;p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 name="Google Shape;1379;p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 name="Google Shape;1380;p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 name="Google Shape;1381;p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 name="Google Shape;1382;p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 name="Google Shape;1383;p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 name="Google Shape;1384;p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 name="Google Shape;1385;p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 name="Google Shape;1386;p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 name="Google Shape;1387;p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 name="Google Shape;1388;p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 name="Google Shape;1389;p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 name="Google Shape;1390;p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 name="Google Shape;1391;p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 name="Google Shape;1392;p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 name="Google Shape;1393;p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 name="Google Shape;1394;p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 name="Google Shape;1395;p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 name="Google Shape;1396;p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 name="Google Shape;1397;p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 name="Google Shape;1398;p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 name="Google Shape;1399;p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 name="Google Shape;1400;p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 name="Google Shape;1401;p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 name="Google Shape;1402;p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 name="Google Shape;1403;p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 name="Google Shape;1404;p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 name="Google Shape;1405;p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 name="Google Shape;1406;p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 name="Google Shape;1407;p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 name="Google Shape;1408;p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 name="Google Shape;1409;p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 name="Google Shape;1410;p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 name="Google Shape;1411;p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 name="Google Shape;1412;p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 name="Google Shape;1413;p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 name="Google Shape;1414;p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 name="Google Shape;1415;p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 name="Google Shape;1416;p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 name="Google Shape;1417;p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 name="Google Shape;1418;p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 name="Google Shape;1419;p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 name="Google Shape;1420;p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 name="Google Shape;1421;p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 name="Google Shape;1422;p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 name="Google Shape;1423;p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 name="Google Shape;1424;p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 name="Google Shape;1425;p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 name="Google Shape;1426;p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 name="Google Shape;1427;p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 name="Google Shape;1428;p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 name="Google Shape;1429;p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 name="Google Shape;1430;p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 name="Google Shape;1431;p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 name="Google Shape;1432;p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 name="Google Shape;1433;p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 name="Google Shape;1434;p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 name="Google Shape;1435;p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 name="Google Shape;1436;p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 name="Google Shape;1437;p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 name="Google Shape;1438;p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 name="Google Shape;1439;p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 name="Google Shape;1440;p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 name="Google Shape;1441;p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 name="Google Shape;1442;p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 name="Google Shape;1443;p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 name="Google Shape;1444;p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 name="Google Shape;1445;p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 name="Google Shape;1446;p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 name="Google Shape;1447;p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 name="Google Shape;1448;p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 name="Google Shape;1449;p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 name="Google Shape;1450;p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 name="Google Shape;1451;p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 name="Google Shape;1452;p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 name="Google Shape;1453;p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 name="Google Shape;1454;p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 name="Google Shape;1455;p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 name="Google Shape;1456;p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 name="Google Shape;1457;p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 name="Google Shape;1458;p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 name="Google Shape;1459;p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 name="Google Shape;1460;p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 name="Google Shape;1461;p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 name="Google Shape;1462;p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 name="Google Shape;1463;p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 name="Google Shape;1464;p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 name="Google Shape;1465;p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 name="Google Shape;1466;p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 name="Google Shape;1467;p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 name="Google Shape;1468;p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 name="Google Shape;1469;p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 name="Google Shape;1470;p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 name="Google Shape;1471;p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 name="Google Shape;1472;p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 name="Google Shape;1473;p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 name="Google Shape;1474;p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 name="Google Shape;1475;p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 name="Google Shape;1476;p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 name="Google Shape;1477;p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 name="Google Shape;1478;p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 name="Google Shape;1479;p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 name="Google Shape;1480;p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 name="Google Shape;1481;p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 name="Google Shape;1482;p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 name="Google Shape;1483;p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 name="Google Shape;1484;p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 name="Google Shape;1485;p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 name="Google Shape;1486;p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 name="Google Shape;1487;p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 name="Google Shape;1488;p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 name="Google Shape;1489;p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 name="Google Shape;1490;p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 name="Google Shape;1491;p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 name="Google Shape;1492;p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 name="Google Shape;1493;p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 name="Google Shape;1494;p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 name="Google Shape;1495;p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 name="Google Shape;1496;p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 name="Google Shape;1497;p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 name="Google Shape;1498;p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 name="Google Shape;1499;p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 name="Google Shape;1500;p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 name="Google Shape;1501;p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 name="Google Shape;1502;p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 name="Google Shape;1503;p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 name="Google Shape;1504;p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 name="Google Shape;1505;p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 name="Google Shape;1506;p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 name="Google Shape;1507;p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 name="Google Shape;1508;p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 name="Google Shape;1509;p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 name="Google Shape;1510;p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 name="Google Shape;1511;p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 name="Google Shape;1512;p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 name="Google Shape;1513;p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 name="Google Shape;1514;p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 name="Google Shape;1515;p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 name="Google Shape;1516;p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 name="Google Shape;1517;p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 name="Google Shape;1518;p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 name="Google Shape;1519;p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 name="Google Shape;1520;p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 name="Google Shape;1521;p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 name="Google Shape;1522;p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 name="Google Shape;1523;p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 name="Google Shape;1524;p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 name="Google Shape;1525;p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 name="Google Shape;1526;p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 name="Google Shape;1527;p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 name="Google Shape;1528;p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 name="Google Shape;1529;p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 name="Google Shape;1530;p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 name="Google Shape;1531;p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 name="Google Shape;1532;p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 name="Google Shape;1533;p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 name="Google Shape;1534;p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 name="Google Shape;1535;p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 name="Google Shape;1536;p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 name="Google Shape;1537;p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 name="Google Shape;1538;p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 name="Google Shape;1539;p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 name="Google Shape;1540;p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 name="Google Shape;1541;p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 name="Google Shape;1542;p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 name="Google Shape;1543;p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 name="Google Shape;1544;p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 name="Google Shape;1545;p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 name="Google Shape;1546;p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 name="Google Shape;1547;p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 name="Google Shape;1548;p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 name="Google Shape;1549;p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 name="Google Shape;1550;p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 name="Google Shape;1551;p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 name="Google Shape;1552;p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 name="Google Shape;1553;p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 name="Google Shape;1554;p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 name="Google Shape;1555;p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 name="Google Shape;1556;p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 name="Google Shape;1557;p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 name="Google Shape;1558;p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 name="Google Shape;1559;p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 name="Google Shape;1560;p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 name="Google Shape;1561;p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 name="Google Shape;1562;p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 name="Google Shape;1563;p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 name="Google Shape;1564;p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 name="Google Shape;1565;p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 name="Google Shape;1566;p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 name="Google Shape;1567;p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 name="Google Shape;1568;p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 name="Google Shape;1569;p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 name="Google Shape;1570;p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 name="Google Shape;1571;p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 name="Google Shape;1572;p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 name="Google Shape;1573;p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 name="Google Shape;1574;p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 name="Google Shape;1575;p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 name="Google Shape;1576;p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 name="Google Shape;1577;p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 name="Google Shape;1578;p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 name="Google Shape;1579;p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 name="Google Shape;1580;p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 name="Google Shape;1581;p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 name="Google Shape;1582;p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 name="Google Shape;1583;p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 name="Google Shape;1584;p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 name="Google Shape;1585;p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 name="Google Shape;1586;p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 name="Google Shape;1587;p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 name="Google Shape;1588;p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 name="Google Shape;1589;p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 name="Google Shape;1590;p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 name="Google Shape;1591;p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 name="Google Shape;1592;p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 name="Google Shape;1593;p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 name="Google Shape;1594;p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 name="Google Shape;1595;p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 name="Google Shape;1596;p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 name="Google Shape;1597;p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 name="Google Shape;1598;p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 name="Google Shape;1599;p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 name="Google Shape;1600;p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 name="Google Shape;1601;p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 name="Google Shape;1602;p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 name="Google Shape;1603;p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 name="Google Shape;1604;p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 name="Google Shape;1605;p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 name="Google Shape;1606;p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 name="Google Shape;1607;p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 name="Google Shape;1608;p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 name="Google Shape;1609;p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 name="Google Shape;1610;p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 name="Google Shape;1611;p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 name="Google Shape;1612;p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 name="Google Shape;1613;p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 name="Google Shape;1614;p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 name="Google Shape;1615;p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 name="Google Shape;1616;p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 name="Google Shape;1617;p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 name="Google Shape;1618;p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 name="Google Shape;1619;p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 name="Google Shape;1620;p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 name="Google Shape;1621;p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 name="Google Shape;1622;p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 name="Google Shape;1623;p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 name="Google Shape;1624;p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 name="Google Shape;1625;p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 name="Google Shape;1626;p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 name="Google Shape;1627;p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 name="Google Shape;1628;p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 name="Google Shape;1629;p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 name="Google Shape;1630;p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 name="Google Shape;1631;p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 name="Google Shape;1632;p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 name="Google Shape;1633;p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 name="Google Shape;1634;p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 name="Google Shape;1635;p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 name="Google Shape;1636;p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 name="Google Shape;1637;p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 name="Google Shape;1638;p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 name="Google Shape;1639;p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 name="Google Shape;1640;p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 name="Google Shape;1641;p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 name="Google Shape;1642;p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 name="Google Shape;1643;p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 name="Google Shape;1644;p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 name="Google Shape;1645;p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 name="Google Shape;1646;p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 name="Google Shape;1647;p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 name="Google Shape;1648;p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 name="Google Shape;1649;p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 name="Google Shape;1650;p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 name="Google Shape;1651;p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 name="Google Shape;1652;p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 name="Google Shape;1653;p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 name="Google Shape;1654;p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 name="Google Shape;1655;p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 name="Google Shape;1656;p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 name="Google Shape;1657;p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 name="Google Shape;1658;p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 name="Google Shape;1659;p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 name="Google Shape;1660;p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 name="Google Shape;1661;p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 name="Google Shape;1662;p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 name="Google Shape;1663;p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 name="Google Shape;1664;p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 name="Google Shape;1665;p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 name="Google Shape;1666;p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 name="Google Shape;1667;p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 name="Google Shape;1668;p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 name="Google Shape;1669;p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 name="Google Shape;1670;p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 name="Google Shape;1671;p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 name="Google Shape;1672;p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 name="Google Shape;1673;p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 name="Google Shape;1674;p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 name="Google Shape;1675;p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 name="Google Shape;1676;p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 name="Google Shape;1677;p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 name="Google Shape;1678;p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 name="Google Shape;1679;p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 name="Google Shape;1680;p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 name="Google Shape;1681;p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 name="Google Shape;1682;p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 name="Google Shape;1683;p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 name="Google Shape;1684;p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 name="Google Shape;1685;p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 name="Google Shape;1686;p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 name="Google Shape;1687;p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 name="Google Shape;1688;p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 name="Google Shape;1689;p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 name="Google Shape;1690;p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 name="Google Shape;1691;p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 name="Google Shape;1719;p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 name="Google Shape;1761;p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 name="Google Shape;1762;p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 name="Google Shape;1763;p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 name="Google Shape;1764;p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 name="Google Shape;1765;p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 name="Google Shape;1766;p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 name="Google Shape;1767;p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 name="Google Shape;1768;p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 name="Google Shape;1769;p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 name="Google Shape;1770;p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 name="Google Shape;1771;p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 name="Google Shape;1772;p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 name="Google Shape;1775;p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 name="Google Shape;1776;p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 name="Google Shape;1777;p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 name="Google Shape;1778;p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 name="Google Shape;1779;p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 name="Google Shape;1780;p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 name="Google Shape;1781;p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 name="Google Shape;1782;p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 name="Google Shape;1783;p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 name="Google Shape;1784;p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 name="Google Shape;1785;p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 name="Google Shape;1786;p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 name="Google Shape;1787;p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 name="Google Shape;1788;p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 name="Google Shape;1789;p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 name="Google Shape;1790;p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 name="Google Shape;1791;p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 name="Google Shape;1792;p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 name="Google Shape;1793;p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 name="Google Shape;1794;p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 name="Google Shape;1795;p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 name="Google Shape;1796;p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 name="Google Shape;1797;p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 name="Google Shape;1798;p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 name="Google Shape;1799;p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 name="Google Shape;1800;p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 name="Google Shape;1801;p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 name="Google Shape;1802;p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 name="Google Shape;1803;p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 name="Google Shape;1827;p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 name="Google Shape;1828;p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 name="Google Shape;1829;p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 name="Google Shape;1830;p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 name="Google Shape;1831;p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 name="Google Shape;1832;p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 name="Google Shape;1833;p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 name="Google Shape;1834;p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 name="Google Shape;1835;p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 name="Google Shape;1836;p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 name="Google Shape;1837;p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 name="Google Shape;1838;p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 name="Google Shape;1839;p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 name="Google Shape;1840;p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 name="Google Shape;1841;p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 name="Google Shape;1842;p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 name="Google Shape;1843;p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 name="Google Shape;1844;p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 name="Google Shape;1845;p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 name="Google Shape;1846;p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 name="Google Shape;1847;p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 name="Google Shape;1848;p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 name="Google Shape;1849;p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 name="Google Shape;1850;p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 name="Google Shape;1851;p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 name="Google Shape;1852;p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 name="Google Shape;1853;p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 name="Google Shape;1854;p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 name="Google Shape;1855;p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 name="Google Shape;1856;p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 name="Google Shape;1857;p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 name="Google Shape;1858;p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 name="Google Shape;1859;p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 name="Google Shape;1860;p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 name="Google Shape;1861;p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 name="Google Shape;1862;p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 name="Google Shape;1863;p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 name="Google Shape;1864;p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 name="Google Shape;1865;p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 name="Google Shape;1866;p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 name="Google Shape;1867;p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 name="Google Shape;1868;p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 name="Google Shape;1869;p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 name="Google Shape;1870;p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 name="Google Shape;1871;p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 name="Google Shape;1872;p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 name="Google Shape;1873;p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 name="Google Shape;1874;p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 name="Google Shape;1875;p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 name="Google Shape;1876;p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 name="Google Shape;1877;p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 name="Google Shape;1878;p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 name="Google Shape;1879;p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 name="Google Shape;1880;p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 name="Google Shape;1881;p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 name="Google Shape;1882;p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 name="Google Shape;1883;p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 name="Google Shape;1884;p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 name="Google Shape;1885;p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 name="Google Shape;1886;p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 name="Google Shape;1887;p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 name="Google Shape;1888;p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 name="Google Shape;1889;p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 name="Google Shape;1890;p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 name="Google Shape;1891;p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 name="Google Shape;1892;p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 name="Google Shape;1893;p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 name="Google Shape;1894;p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 name="Google Shape;1895;p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 name="Google Shape;1896;p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 name="Google Shape;1897;p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 name="Google Shape;1898;p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 name="Google Shape;1899;p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 name="Google Shape;1900;p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 name="Google Shape;1901;p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 name="Google Shape;1902;p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 name="Google Shape;1903;p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 name="Google Shape;1904;p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 name="Google Shape;1905;p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 name="Google Shape;1906;p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 name="Google Shape;1907;p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 name="Google Shape;1908;p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 name="Google Shape;1909;p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 name="Google Shape;1910;p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 name="Google Shape;1911;p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 name="Google Shape;1912;p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 name="Google Shape;1913;p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 name="Google Shape;1914;p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 name="Google Shape;1915;p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 name="Google Shape;1916;p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 name="Google Shape;1917;p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 name="Google Shape;1918;p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 name="Google Shape;1919;p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 name="Google Shape;1920;p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 name="Google Shape;1921;p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 name="Google Shape;1922;p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 name="Google Shape;1923;p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 name="Google Shape;1924;p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 name="Google Shape;1925;p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 name="Google Shape;1926;p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 name="Google Shape;1927;p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 name="Google Shape;1928;p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 name="Google Shape;1929;p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 name="Google Shape;1930;p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 name="Google Shape;1931;p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 name="Google Shape;1932;p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 name="Google Shape;1933;p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 name="Google Shape;1934;p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 name="Google Shape;1935;p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 name="Google Shape;1936;p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 name="Google Shape;1937;p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 name="Google Shape;1938;p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 name="Google Shape;1939;p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 name="Google Shape;1940;p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 name="Google Shape;1941;p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 name="Google Shape;1942;p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 name="Google Shape;1943;p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 name="Google Shape;1944;p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 name="Google Shape;1945;p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 name="Google Shape;1946;p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 name="Google Shape;1947;p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 name="Google Shape;1948;p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 name="Google Shape;1949;p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 name="Google Shape;1950;p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 name="Google Shape;1951;p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 name="Google Shape;1952;p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 name="Google Shape;1953;p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 name="Google Shape;1954;p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 name="Google Shape;1955;p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 name="Google Shape;1956;p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 name="Google Shape;1957;p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 name="Google Shape;1958;p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 name="Google Shape;1959;p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 name="Google Shape;1960;p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 name="Google Shape;1961;p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 name="Google Shape;1962;p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 name="Google Shape;1963;p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 name="Google Shape;1964;p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 name="Google Shape;1965;p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6" name="Google Shape;1966;p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7" name="Google Shape;1967;p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8" name="Google Shape;1968;p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9" name="Google Shape;1969;p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0" name="Google Shape;1970;p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1" name="Google Shape;1971;p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2" name="Google Shape;1972;p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3" name="Google Shape;1973;p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4" name="Google Shape;1974;p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5" name="Google Shape;1975;p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6" name="Google Shape;1976;p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7" name="Google Shape;1977;p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8" name="Google Shape;1978;p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9" name="Google Shape;1979;p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0" name="Google Shape;1980;p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1" name="Google Shape;1981;p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2" name="Google Shape;1982;p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3" name="Google Shape;1983;p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4" name="Google Shape;1984;p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5" name="Google Shape;1985;p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6" name="Google Shape;1986;p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7" name="Google Shape;1987;p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8" name="Google Shape;1988;p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9" name="Google Shape;1989;p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0" name="Google Shape;1990;p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1" name="Google Shape;1991;p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2" name="Google Shape;1992;p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3" name="Google Shape;1993;p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4" name="Google Shape;1994;p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5" name="Google Shape;1995;p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6" name="Google Shape;1996;p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7" name="Google Shape;1997;p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8" name="Google Shape;1998;p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9" name="Google Shape;1999;p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0" name="Google Shape;2000;p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1" name="Google Shape;2001;p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2" name="Google Shape;2002;p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3" name="Google Shape;2003;p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4" name="Google Shape;2004;p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5" name="Google Shape;2005;p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6" name="Google Shape;2006;p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7" name="Google Shape;2007;p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8" name="Google Shape;2008;p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9" name="Google Shape;2009;p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0" name="Google Shape;2010;p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1" name="Google Shape;2011;p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2" name="Google Shape;2012;p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3" name="Google Shape;2013;p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4" name="Google Shape;2014;p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5" name="Google Shape;2015;p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6" name="Google Shape;2016;p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7" name="Google Shape;2017;p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8" name="Google Shape;2018;p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9" name="Google Shape;2019;p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0" name="Google Shape;2020;p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1" name="Google Shape;2021;p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2" name="Google Shape;2022;p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3" name="Google Shape;2023;p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4" name="Google Shape;2024;p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5" name="Google Shape;2025;p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6" name="Google Shape;2026;p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7" name="Google Shape;2027;p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8" name="Google Shape;2028;p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9" name="Google Shape;2029;p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0" name="Google Shape;2030;p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1" name="Google Shape;2031;p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2" name="Google Shape;2032;p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3" name="Google Shape;2033;p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4" name="Google Shape;2034;p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5" name="Google Shape;2035;p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6" name="Google Shape;2036;p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7" name="Google Shape;2037;p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8" name="Google Shape;2038;p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9" name="Google Shape;2039;p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0" name="Google Shape;2040;p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1" name="Google Shape;2041;p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2" name="Google Shape;2042;p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3" name="Google Shape;2043;p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4" name="Google Shape;2044;p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5" name="Google Shape;2045;p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6" name="Google Shape;2046;p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7" name="Google Shape;2047;p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8" name="Google Shape;2048;p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9" name="Google Shape;2049;p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0" name="Google Shape;2050;p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1" name="Google Shape;2051;p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2" name="Google Shape;2052;p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3" name="Google Shape;2053;p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4" name="Google Shape;2054;p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5" name="Google Shape;2055;p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6" name="Google Shape;2056;p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7" name="Google Shape;2057;p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8" name="Google Shape;2058;p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9" name="Google Shape;2059;p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0" name="Google Shape;2060;p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1" name="Google Shape;2061;p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2" name="Google Shape;2062;p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63" name="Google Shape;2063;p9"/>
          <p:cNvGrpSpPr/>
          <p:nvPr/>
        </p:nvGrpSpPr>
        <p:grpSpPr>
          <a:xfrm>
            <a:off x="5938558" y="1033351"/>
            <a:ext cx="2435960" cy="1297725"/>
            <a:chOff x="233350" y="949250"/>
            <a:chExt cx="7137300" cy="3802300"/>
          </a:xfrm>
        </p:grpSpPr>
        <p:sp>
          <p:nvSpPr>
            <p:cNvPr id="2064" name="Google Shape;2064;p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5" name="Google Shape;2065;p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6" name="Google Shape;2066;p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7" name="Google Shape;2067;p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8" name="Google Shape;2068;p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9" name="Google Shape;2069;p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0" name="Google Shape;2070;p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1" name="Google Shape;2071;p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2" name="Google Shape;2072;p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3" name="Google Shape;2073;p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4" name="Google Shape;2074;p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5" name="Google Shape;2075;p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6" name="Google Shape;2076;p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7" name="Google Shape;2077;p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8" name="Google Shape;2078;p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9" name="Google Shape;2079;p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0" name="Google Shape;2080;p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1" name="Google Shape;2081;p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2" name="Google Shape;2082;p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3" name="Google Shape;2083;p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4" name="Google Shape;2084;p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5" name="Google Shape;2085;p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6" name="Google Shape;2086;p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7" name="Google Shape;2087;p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8" name="Google Shape;2088;p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9" name="Google Shape;2089;p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0" name="Google Shape;2090;p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1" name="Google Shape;2091;p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2" name="Google Shape;2092;p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3" name="Google Shape;2093;p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4" name="Google Shape;2094;p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5" name="Google Shape;2095;p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6" name="Google Shape;2096;p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7" name="Google Shape;2097;p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8" name="Google Shape;2098;p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9" name="Google Shape;2099;p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0" name="Google Shape;2100;p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1" name="Google Shape;2101;p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2" name="Google Shape;2102;p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3" name="Google Shape;2103;p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4" name="Google Shape;2104;p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5" name="Google Shape;2105;p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6" name="Google Shape;2106;p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7" name="Google Shape;2107;p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8" name="Google Shape;2108;p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9" name="Google Shape;2109;p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0" name="Google Shape;2110;p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1" name="Google Shape;2111;p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2" name="Google Shape;2112;p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3" name="Google Shape;2113;p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4" name="Google Shape;2114;p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15" name="Google Shape;2115;p9"/>
          <p:cNvGrpSpPr/>
          <p:nvPr/>
        </p:nvGrpSpPr>
        <p:grpSpPr>
          <a:xfrm>
            <a:off x="731715" y="995041"/>
            <a:ext cx="2665073" cy="1317140"/>
            <a:chOff x="793334" y="1192826"/>
            <a:chExt cx="2665073" cy="1317140"/>
          </a:xfrm>
        </p:grpSpPr>
        <p:sp>
          <p:nvSpPr>
            <p:cNvPr id="2116" name="Google Shape;2116;p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7" name="Google Shape;2117;p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8" name="Google Shape;2118;p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9" name="Google Shape;2119;p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0" name="Google Shape;2120;p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1" name="Google Shape;2121;p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2" name="Google Shape;2122;p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3" name="Google Shape;2123;p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4" name="Google Shape;2124;p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5" name="Google Shape;2125;p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6" name="Google Shape;2126;p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7" name="Google Shape;2127;p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8" name="Google Shape;2128;p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9" name="Google Shape;2129;p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0" name="Google Shape;2130;p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1" name="Google Shape;2131;p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2" name="Google Shape;2132;p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3" name="Google Shape;2133;p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4" name="Google Shape;2134;p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5" name="Google Shape;2135;p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6" name="Google Shape;2136;p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7" name="Google Shape;2137;p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8" name="Google Shape;2138;p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9" name="Google Shape;2139;p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0" name="Google Shape;2140;p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1" name="Google Shape;2141;p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2" name="Google Shape;2142;p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3" name="Google Shape;2143;p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4" name="Google Shape;2144;p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5" name="Google Shape;2145;p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6" name="Google Shape;2146;p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7" name="Google Shape;2147;p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8" name="Google Shape;2148;p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9" name="Google Shape;2149;p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0" name="Google Shape;2150;p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1" name="Google Shape;2151;p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2" name="Google Shape;2152;p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3" name="Google Shape;2153;p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4" name="Google Shape;2154;p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5" name="Google Shape;2155;p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6" name="Google Shape;2156;p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7" name="Google Shape;2157;p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8" name="Google Shape;2158;p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9" name="Google Shape;2159;p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0" name="Google Shape;2160;p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1" name="Google Shape;2161;p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2" name="Google Shape;2162;p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3" name="Google Shape;2163;p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4" name="Google Shape;2164;p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5" name="Google Shape;2165;p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6" name="Google Shape;2166;p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7" name="Google Shape;2167;p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9" name="Google Shape;2169;p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0" name="Google Shape;2170;p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1" name="Google Shape;2171;p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2" name="Google Shape;2172;p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3" name="Google Shape;2173;p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4" name="Google Shape;2174;p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5" name="Google Shape;2175;p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6" name="Google Shape;2176;p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7" name="Google Shape;2177;p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8" name="Google Shape;2178;p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9" name="Google Shape;2179;p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0" name="Google Shape;2180;p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1" name="Google Shape;2181;p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2" name="Google Shape;2182;p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3" name="Google Shape;2183;p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4" name="Google Shape;2184;p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5" name="Google Shape;2185;p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6" name="Google Shape;2186;p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7" name="Google Shape;2187;p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8" name="Google Shape;2188;p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9" name="Google Shape;2189;p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0" name="Google Shape;2190;p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1" name="Google Shape;2191;p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2" name="Google Shape;2192;p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3" name="Google Shape;2193;p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4" name="Google Shape;2194;p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5" name="Google Shape;2195;p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6" name="Google Shape;2196;p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7" name="Google Shape;2197;p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8" name="Google Shape;2198;p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9" name="Google Shape;2199;p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0" name="Google Shape;2200;p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1" name="Google Shape;2201;p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2" name="Google Shape;2202;p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3" name="Google Shape;2203;p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4" name="Google Shape;2204;p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5" name="Google Shape;2205;p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6" name="Google Shape;2206;p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7" name="Google Shape;2207;p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8" name="Google Shape;2208;p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9" name="Google Shape;2209;p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0" name="Google Shape;2210;p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1" name="Google Shape;2211;p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2" name="Google Shape;2212;p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3" name="Google Shape;2213;p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4" name="Google Shape;2214;p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5" name="Google Shape;2215;p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6" name="Google Shape;2216;p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7" name="Google Shape;2217;p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8" name="Google Shape;2218;p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9" name="Google Shape;2219;p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0" name="Google Shape;2220;p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1" name="Google Shape;2221;p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2" name="Google Shape;2222;p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3" name="Google Shape;2223;p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4" name="Google Shape;2224;p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5" name="Google Shape;2225;p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6" name="Google Shape;2226;p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7" name="Google Shape;2227;p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8" name="Google Shape;2228;p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9" name="Google Shape;2229;p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0" name="Google Shape;2230;p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1" name="Google Shape;2231;p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2" name="Google Shape;2232;p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3" name="Google Shape;2233;p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4" name="Google Shape;2234;p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5" name="Google Shape;2235;p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6" name="Google Shape;2236;p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7" name="Google Shape;2237;p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8" name="Google Shape;2238;p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9" name="Google Shape;2239;p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0" name="Google Shape;2240;p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1" name="Google Shape;2241;p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2" name="Google Shape;2242;p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3" name="Google Shape;2243;p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4" name="Google Shape;2244;p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5" name="Google Shape;2245;p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6" name="Google Shape;2246;p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7" name="Google Shape;2247;p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8" name="Google Shape;2248;p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9" name="Google Shape;2249;p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0" name="Google Shape;2250;p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1" name="Google Shape;2251;p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2" name="Google Shape;2252;p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3" name="Google Shape;2253;p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4" name="Google Shape;2254;p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5" name="Google Shape;2255;p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6" name="Google Shape;2256;p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7" name="Google Shape;2257;p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8" name="Google Shape;2258;p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9" name="Google Shape;2259;p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0" name="Google Shape;2260;p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1" name="Google Shape;2261;p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2" name="Google Shape;2262;p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3" name="Google Shape;2263;p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4" name="Google Shape;2264;p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5" name="Google Shape;2265;p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6" name="Google Shape;2266;p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7" name="Google Shape;2267;p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8" name="Google Shape;2268;p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9" name="Google Shape;2269;p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0" name="Google Shape;2270;p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1" name="Google Shape;2271;p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2" name="Google Shape;2272;p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3" name="Google Shape;2273;p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4" name="Google Shape;2274;p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5" name="Google Shape;2275;p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6" name="Google Shape;2276;p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7" name="Google Shape;2277;p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8" name="Google Shape;2278;p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9" name="Google Shape;2279;p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0" name="Google Shape;2280;p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1" name="Google Shape;2281;p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2" name="Google Shape;2282;p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3" name="Google Shape;2283;p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4" name="Google Shape;2284;p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5" name="Google Shape;2285;p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6" name="Google Shape;2286;p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7" name="Google Shape;2287;p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8" name="Google Shape;2288;p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9" name="Google Shape;2289;p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0" name="Google Shape;2290;p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1" name="Google Shape;2291;p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2" name="Google Shape;2292;p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3" name="Google Shape;2293;p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4" name="Google Shape;2294;p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5" name="Google Shape;2295;p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6" name="Google Shape;2296;p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7" name="Google Shape;2297;p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8" name="Google Shape;2298;p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9" name="Google Shape;2299;p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0" name="Google Shape;2300;p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1" name="Google Shape;2301;p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2" name="Google Shape;2302;p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3" name="Google Shape;2303;p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4" name="Google Shape;2304;p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5" name="Google Shape;2305;p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6" name="Google Shape;2306;p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7" name="Google Shape;2307;p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8" name="Google Shape;2308;p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9" name="Google Shape;2309;p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0" name="Google Shape;2310;p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1" name="Google Shape;2311;p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2" name="Google Shape;2312;p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3" name="Google Shape;2313;p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4" name="Google Shape;2314;p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5" name="Google Shape;2315;p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6" name="Google Shape;2316;p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7" name="Google Shape;2317;p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8" name="Google Shape;2318;p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9" name="Google Shape;2319;p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0" name="Google Shape;2320;p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1" name="Google Shape;2321;p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2" name="Google Shape;2322;p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3" name="Google Shape;2323;p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4" name="Google Shape;2324;p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5" name="Google Shape;2325;p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6" name="Google Shape;2326;p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7" name="Google Shape;2327;p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8" name="Google Shape;2328;p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9" name="Google Shape;2329;p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0" name="Google Shape;2330;p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1" name="Google Shape;2331;p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2" name="Google Shape;2332;p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3" name="Google Shape;2333;p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4" name="Google Shape;2334;p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5" name="Google Shape;2335;p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6" name="Google Shape;2336;p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7" name="Google Shape;2337;p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8" name="Google Shape;2338;p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9" name="Google Shape;2339;p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0" name="Google Shape;2340;p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1" name="Google Shape;2341;p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2" name="Google Shape;2342;p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3" name="Google Shape;2343;p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4" name="Google Shape;2344;p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5" name="Google Shape;2345;p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6" name="Google Shape;2346;p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7" name="Google Shape;2347;p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8" name="Google Shape;2348;p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9" name="Google Shape;2349;p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0" name="Google Shape;2350;p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1" name="Google Shape;2351;p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2" name="Google Shape;2352;p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3" name="Google Shape;2353;p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4" name="Google Shape;2354;p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5" name="Google Shape;2355;p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6" name="Google Shape;2356;p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7" name="Google Shape;2357;p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8" name="Google Shape;2358;p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9" name="Google Shape;2359;p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0" name="Google Shape;2360;p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1" name="Google Shape;2361;p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2" name="Google Shape;2362;p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3" name="Google Shape;2363;p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4" name="Google Shape;2364;p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5" name="Google Shape;2365;p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6" name="Google Shape;2366;p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7" name="Google Shape;2367;p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8" name="Google Shape;2368;p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9" name="Google Shape;2369;p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0" name="Google Shape;2370;p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1" name="Google Shape;2371;p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2" name="Google Shape;2372;p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3" name="Google Shape;2373;p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4" name="Google Shape;2374;p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5" name="Google Shape;2375;p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6" name="Google Shape;2376;p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7" name="Google Shape;2377;p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8" name="Google Shape;2378;p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9" name="Google Shape;2379;p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0" name="Google Shape;2380;p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1" name="Google Shape;2381;p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2" name="Google Shape;2382;p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3" name="Google Shape;2383;p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4" name="Google Shape;2384;p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5" name="Google Shape;2385;p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6" name="Google Shape;2386;p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7" name="Google Shape;2387;p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8" name="Google Shape;2388;p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9" name="Google Shape;2389;p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0" name="Google Shape;2390;p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1" name="Google Shape;2391;p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2" name="Google Shape;2392;p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3" name="Google Shape;2393;p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4" name="Google Shape;2394;p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5" name="Google Shape;2395;p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6" name="Google Shape;2396;p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7" name="Google Shape;2397;p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8" name="Google Shape;2398;p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9" name="Google Shape;2399;p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0" name="Google Shape;2400;p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1" name="Google Shape;2401;p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2" name="Google Shape;2402;p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3" name="Google Shape;2403;p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4" name="Google Shape;2404;p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5" name="Google Shape;2405;p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6" name="Google Shape;2406;p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7" name="Google Shape;2407;p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8" name="Google Shape;2408;p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9" name="Google Shape;2409;p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0" name="Google Shape;2410;p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1" name="Google Shape;2411;p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2" name="Google Shape;2412;p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3" name="Google Shape;2413;p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4" name="Google Shape;2414;p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5" name="Google Shape;2415;p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6" name="Google Shape;2416;p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7" name="Google Shape;2417;p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8" name="Google Shape;2418;p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9" name="Google Shape;2419;p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0" name="Google Shape;2420;p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1" name="Google Shape;2421;p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2" name="Google Shape;2422;p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3" name="Google Shape;2423;p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4" name="Google Shape;2424;p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5" name="Google Shape;2425;p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6" name="Google Shape;2426;p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7" name="Google Shape;2427;p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8" name="Google Shape;2428;p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9" name="Google Shape;2429;p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0" name="Google Shape;2430;p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1" name="Google Shape;2431;p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2" name="Google Shape;2432;p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3" name="Google Shape;2433;p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4" name="Google Shape;2434;p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5" name="Google Shape;2435;p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6" name="Google Shape;2436;p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7" name="Google Shape;2437;p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8" name="Google Shape;2438;p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9" name="Google Shape;2439;p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0" name="Google Shape;2440;p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1" name="Google Shape;2441;p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2" name="Google Shape;2442;p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3" name="Google Shape;2443;p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4" name="Google Shape;2444;p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5" name="Google Shape;2445;p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6" name="Google Shape;2446;p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7" name="Google Shape;2447;p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8" name="Google Shape;2448;p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9" name="Google Shape;2449;p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0" name="Google Shape;2450;p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1" name="Google Shape;2451;p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2" name="Google Shape;2452;p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3" name="Google Shape;2453;p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4" name="Google Shape;2454;p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5" name="Google Shape;2455;p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6" name="Google Shape;2456;p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7" name="Google Shape;2457;p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8" name="Google Shape;2458;p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9" name="Google Shape;2459;p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0" name="Google Shape;2460;p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1" name="Google Shape;2461;p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2" name="Google Shape;2462;p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3" name="Google Shape;2463;p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4" name="Google Shape;2464;p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5" name="Google Shape;2465;p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6" name="Google Shape;2466;p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7" name="Google Shape;2467;p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8" name="Google Shape;2468;p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9" name="Google Shape;2469;p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0" name="Google Shape;2470;p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1" name="Google Shape;2471;p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2" name="Google Shape;2472;p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3" name="Google Shape;2473;p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4" name="Google Shape;2474;p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5" name="Google Shape;2475;p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6" name="Google Shape;2476;p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7" name="Google Shape;2477;p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8" name="Google Shape;2478;p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9" name="Google Shape;2479;p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0" name="Google Shape;2480;p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1" name="Google Shape;2481;p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2" name="Google Shape;2482;p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3" name="Google Shape;2483;p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4" name="Google Shape;2484;p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5" name="Google Shape;2485;p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6" name="Google Shape;2486;p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7" name="Google Shape;2487;p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8" name="Google Shape;2488;p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9" name="Google Shape;2489;p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0" name="Google Shape;2490;p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1" name="Google Shape;2491;p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2" name="Google Shape;2492;p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3" name="Google Shape;2493;p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4" name="Google Shape;2494;p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5" name="Google Shape;2495;p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6" name="Google Shape;2496;p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7" name="Google Shape;2497;p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8" name="Google Shape;2498;p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9" name="Google Shape;2499;p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0" name="Google Shape;2500;p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1" name="Google Shape;2501;p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2" name="Google Shape;2502;p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3" name="Google Shape;2503;p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4" name="Google Shape;2504;p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5" name="Google Shape;2505;p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6" name="Google Shape;2506;p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7" name="Google Shape;2507;p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8" name="Google Shape;2508;p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9" name="Google Shape;2509;p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0" name="Google Shape;2510;p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1" name="Google Shape;2511;p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2" name="Google Shape;2512;p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3" name="Google Shape;2513;p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4" name="Google Shape;2514;p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5" name="Google Shape;2515;p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6" name="Google Shape;2516;p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7" name="Google Shape;2517;p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8" name="Google Shape;2518;p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9" name="Google Shape;2519;p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0" name="Google Shape;2520;p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1" name="Google Shape;2521;p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2" name="Google Shape;2522;p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3" name="Google Shape;2523;p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4" name="Google Shape;2524;p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5" name="Google Shape;2525;p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6" name="Google Shape;2526;p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7" name="Google Shape;2527;p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8" name="Google Shape;2528;p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9" name="Google Shape;2529;p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0" name="Google Shape;2530;p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1" name="Google Shape;2531;p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2" name="Google Shape;2532;p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3" name="Google Shape;2533;p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4" name="Google Shape;2534;p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5" name="Google Shape;2535;p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6" name="Google Shape;2536;p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7" name="Google Shape;2537;p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8" name="Google Shape;2538;p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9" name="Google Shape;2539;p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0" name="Google Shape;2540;p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1" name="Google Shape;2541;p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2" name="Google Shape;2542;p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3" name="Google Shape;2543;p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4" name="Google Shape;2544;p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5" name="Google Shape;2545;p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6" name="Google Shape;2546;p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7" name="Google Shape;2547;p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8" name="Google Shape;2548;p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9" name="Google Shape;2549;p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0" name="Google Shape;2550;p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1" name="Google Shape;2551;p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2" name="Google Shape;2552;p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3" name="Google Shape;2553;p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4" name="Google Shape;2554;p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5" name="Google Shape;2555;p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6" name="Google Shape;2556;p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7" name="Google Shape;2557;p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8" name="Google Shape;2558;p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9" name="Google Shape;2559;p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0" name="Google Shape;2560;p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1" name="Google Shape;2561;p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2" name="Google Shape;2562;p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3" name="Google Shape;2563;p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4" name="Google Shape;2564;p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5" name="Google Shape;2565;p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6" name="Google Shape;2566;p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7" name="Google Shape;2567;p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8" name="Google Shape;2568;p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9" name="Google Shape;2569;p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0" name="Google Shape;2570;p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1" name="Google Shape;2571;p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2" name="Google Shape;2572;p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3" name="Google Shape;2573;p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4" name="Google Shape;2574;p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5" name="Google Shape;2575;p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6" name="Google Shape;2576;p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7" name="Google Shape;2577;p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8" name="Google Shape;2578;p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9" name="Google Shape;2579;p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0" name="Google Shape;2580;p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1" name="Google Shape;2581;p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2" name="Google Shape;2582;p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3" name="Google Shape;2583;p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4" name="Google Shape;2584;p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5" name="Google Shape;2585;p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6" name="Google Shape;2586;p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7" name="Google Shape;2587;p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8" name="Google Shape;2588;p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9" name="Google Shape;2589;p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0" name="Google Shape;2590;p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1" name="Google Shape;2591;p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2" name="Google Shape;2592;p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3" name="Google Shape;2593;p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4" name="Google Shape;2594;p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5" name="Google Shape;2595;p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6" name="Google Shape;2596;p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7" name="Google Shape;2597;p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8" name="Google Shape;2598;p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9" name="Google Shape;2599;p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0" name="Google Shape;2600;p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1" name="Google Shape;2601;p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2" name="Google Shape;2602;p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3" name="Google Shape;2603;p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4" name="Google Shape;2604;p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5" name="Google Shape;2605;p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6" name="Google Shape;2606;p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7" name="Google Shape;2607;p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8" name="Google Shape;2608;p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9" name="Google Shape;2609;p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0" name="Google Shape;2610;p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1" name="Google Shape;2611;p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2" name="Google Shape;2612;p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3" name="Google Shape;2613;p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4" name="Google Shape;2614;p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5" name="Google Shape;2615;p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6" name="Google Shape;2616;p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7" name="Google Shape;2617;p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8" name="Google Shape;2618;p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9" name="Google Shape;2619;p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0" name="Google Shape;2620;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1" name="Google Shape;2621;p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2" name="Google Shape;2622;p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3" name="Google Shape;2623;p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4" name="Google Shape;2624;p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5" name="Google Shape;2625;p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6" name="Google Shape;2626;p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7" name="Google Shape;2627;p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8" name="Google Shape;2628;p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9" name="Google Shape;2629;p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0" name="Google Shape;2630;p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1" name="Google Shape;2631;p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2" name="Google Shape;2632;p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3" name="Google Shape;2633;p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4" name="Google Shape;2634;p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5" name="Google Shape;2635;p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6" name="Google Shape;2636;p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7" name="Google Shape;2637;p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8" name="Google Shape;2638;p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9" name="Google Shape;2639;p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0" name="Google Shape;2640;p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1" name="Google Shape;2641;p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2" name="Google Shape;2642;p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3" name="Google Shape;2643;p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4" name="Google Shape;2644;p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5" name="Google Shape;2645;p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6" name="Google Shape;2646;p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7" name="Google Shape;2647;p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8" name="Google Shape;2648;p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9" name="Google Shape;2649;p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0" name="Google Shape;2650;p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1" name="Google Shape;2651;p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2" name="Google Shape;2652;p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3" name="Google Shape;2653;p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4" name="Google Shape;2654;p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5" name="Google Shape;2655;p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6" name="Google Shape;2656;p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7" name="Google Shape;2657;p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8" name="Google Shape;2658;p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9" name="Google Shape;2659;p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0" name="Google Shape;2660;p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1" name="Google Shape;2661;p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2" name="Google Shape;2662;p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3" name="Google Shape;2663;p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4" name="Google Shape;2664;p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5" name="Google Shape;2665;p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6" name="Google Shape;2666;p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7" name="Google Shape;2667;p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8" name="Google Shape;2668;p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9" name="Google Shape;2669;p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0" name="Google Shape;2670;p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1" name="Google Shape;2671;p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2" name="Google Shape;2672;p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3" name="Google Shape;2673;p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4" name="Google Shape;2674;p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5" name="Google Shape;2675;p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6" name="Google Shape;2676;p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7" name="Google Shape;2677;p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8" name="Google Shape;2678;p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9" name="Google Shape;2679;p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0" name="Google Shape;2680;p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1" name="Google Shape;2681;p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2" name="Google Shape;2682;p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3" name="Google Shape;2683;p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4" name="Google Shape;2684;p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5" name="Google Shape;2685;p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6" name="Google Shape;2686;p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7" name="Google Shape;2687;p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8" name="Google Shape;2688;p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9" name="Google Shape;2689;p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0" name="Google Shape;2690;p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1" name="Google Shape;2691;p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2" name="Google Shape;2692;p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3" name="Google Shape;2693;p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4" name="Google Shape;2694;p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5" name="Google Shape;2695;p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6" name="Google Shape;2696;p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7" name="Google Shape;2697;p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8" name="Google Shape;2698;p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9" name="Google Shape;2699;p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0" name="Google Shape;2700;p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1" name="Google Shape;2701;p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2" name="Google Shape;2702;p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3" name="Google Shape;2703;p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4" name="Google Shape;2704;p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5" name="Google Shape;2705;p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6" name="Google Shape;2706;p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7" name="Google Shape;2707;p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8" name="Google Shape;2708;p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9" name="Google Shape;2709;p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0" name="Google Shape;2710;p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1" name="Google Shape;2711;p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2" name="Google Shape;2712;p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3" name="Google Shape;2713;p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4" name="Google Shape;2714;p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5" name="Google Shape;2715;p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6" name="Google Shape;2716;p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7" name="Google Shape;2717;p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8" name="Google Shape;2718;p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9" name="Google Shape;2719;p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0" name="Google Shape;2720;p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1" name="Google Shape;2721;p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2" name="Google Shape;2722;p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3" name="Google Shape;2723;p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4" name="Google Shape;2724;p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5" name="Google Shape;2725;p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6" name="Google Shape;2726;p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7" name="Google Shape;2727;p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3" name="Google Shape;2733;p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4" name="Google Shape;2734;p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5" name="Google Shape;2735;p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6" name="Google Shape;2736;p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7" name="Google Shape;2737;p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8" name="Google Shape;2738;p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9" name="Google Shape;2739;p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0" name="Google Shape;2740;p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1" name="Google Shape;2741;p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2" name="Google Shape;2742;p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3" name="Google Shape;2743;p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4" name="Google Shape;2744;p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5" name="Google Shape;2745;p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6" name="Google Shape;2746;p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7" name="Google Shape;2747;p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8" name="Google Shape;2748;p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9" name="Google Shape;2749;p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0" name="Google Shape;2750;p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1" name="Google Shape;2751;p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2" name="Google Shape;2752;p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3" name="Google Shape;2753;p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4" name="Google Shape;2754;p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5" name="Google Shape;2755;p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6" name="Google Shape;2756;p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7" name="Google Shape;2757;p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8" name="Google Shape;2758;p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9" name="Google Shape;2759;p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0" name="Google Shape;2760;p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1" name="Google Shape;2761;p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2" name="Google Shape;2762;p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3" name="Google Shape;2763;p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4" name="Google Shape;2764;p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5" name="Google Shape;2765;p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6" name="Google Shape;2766;p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7" name="Google Shape;2767;p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8" name="Google Shape;2768;p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9" name="Google Shape;2769;p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0" name="Google Shape;2770;p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1" name="Google Shape;2771;p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2" name="Google Shape;2772;p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3" name="Google Shape;2773;p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4" name="Google Shape;2774;p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5" name="Google Shape;2775;p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6" name="Google Shape;2776;p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7" name="Google Shape;2777;p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8" name="Google Shape;2778;p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9" name="Google Shape;2779;p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0" name="Google Shape;2780;p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1" name="Google Shape;2781;p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2" name="Google Shape;2782;p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3" name="Google Shape;2783;p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4" name="Google Shape;2784;p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5" name="Google Shape;2785;p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6" name="Google Shape;2786;p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7" name="Google Shape;2787;p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8" name="Google Shape;2788;p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9" name="Google Shape;2789;p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0" name="Google Shape;2790;p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1" name="Google Shape;2791;p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2" name="Google Shape;2792;p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3" name="Google Shape;2793;p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4" name="Google Shape;2794;p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5" name="Google Shape;2795;p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6" name="Google Shape;2796;p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7" name="Google Shape;2797;p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8" name="Google Shape;2798;p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9" name="Google Shape;2799;p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0" name="Google Shape;2800;p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1" name="Google Shape;2801;p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2" name="Google Shape;2802;p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3" name="Google Shape;2803;p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4" name="Google Shape;2804;p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5" name="Google Shape;2805;p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6" name="Google Shape;2806;p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7" name="Google Shape;2807;p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8" name="Google Shape;2808;p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9" name="Google Shape;2809;p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0" name="Google Shape;2810;p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1" name="Google Shape;2811;p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2" name="Google Shape;2812;p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3" name="Google Shape;2813;p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4" name="Google Shape;2814;p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5" name="Google Shape;2815;p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6" name="Google Shape;2816;p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7" name="Google Shape;2817;p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8" name="Google Shape;2818;p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9" name="Google Shape;2819;p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0" name="Google Shape;2820;p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1" name="Google Shape;2821;p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2" name="Google Shape;2822;p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3" name="Google Shape;2823;p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4" name="Google Shape;2824;p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5" name="Google Shape;2825;p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6" name="Google Shape;2826;p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7" name="Google Shape;2827;p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8" name="Google Shape;2828;p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9" name="Google Shape;2829;p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0" name="Google Shape;2830;p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1" name="Google Shape;2831;p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2" name="Google Shape;2832;p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3" name="Google Shape;2833;p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4" name="Google Shape;2834;p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5" name="Google Shape;2835;p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6" name="Google Shape;2836;p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7" name="Google Shape;2837;p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8" name="Google Shape;2838;p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9" name="Google Shape;2839;p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0" name="Google Shape;2840;p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1" name="Google Shape;2841;p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2" name="Google Shape;2842;p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3" name="Google Shape;2843;p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4" name="Google Shape;2844;p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5" name="Google Shape;2845;p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6" name="Google Shape;2846;p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7" name="Google Shape;2847;p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8" name="Google Shape;2848;p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9" name="Google Shape;2849;p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0" name="Google Shape;2850;p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1" name="Google Shape;2851;p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2" name="Google Shape;2852;p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3" name="Google Shape;2853;p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4" name="Google Shape;2854;p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5" name="Google Shape;2855;p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6" name="Google Shape;2856;p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7" name="Google Shape;2857;p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8" name="Google Shape;2858;p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9" name="Google Shape;2859;p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0" name="Google Shape;2860;p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1" name="Google Shape;2861;p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2" name="Google Shape;2862;p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3" name="Google Shape;2863;p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4" name="Google Shape;2864;p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5" name="Google Shape;2865;p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6" name="Google Shape;2866;p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7" name="Google Shape;2867;p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8" name="Google Shape;2868;p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9" name="Google Shape;2869;p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0" name="Google Shape;2870;p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1" name="Google Shape;2871;p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2" name="Google Shape;2872;p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3" name="Google Shape;2873;p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4" name="Google Shape;2874;p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5" name="Google Shape;2875;p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6" name="Google Shape;2876;p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7" name="Google Shape;2877;p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8" name="Google Shape;2878;p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9" name="Google Shape;2879;p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0" name="Google Shape;2880;p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1" name="Google Shape;2881;p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2" name="Google Shape;2882;p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3" name="Google Shape;2883;p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4" name="Google Shape;2884;p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5" name="Google Shape;2885;p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6" name="Google Shape;2886;p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7" name="Google Shape;2887;p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8" name="Google Shape;2888;p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9" name="Google Shape;2889;p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0" name="Google Shape;2890;p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1" name="Google Shape;2891;p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2" name="Google Shape;2892;p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3" name="Google Shape;2893;p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4" name="Google Shape;2894;p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5" name="Google Shape;2895;p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6" name="Google Shape;2896;p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7" name="Google Shape;2897;p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8" name="Google Shape;2898;p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9" name="Google Shape;2899;p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0" name="Google Shape;2900;p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1" name="Google Shape;2901;p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2" name="Google Shape;2902;p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3" name="Google Shape;2903;p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4" name="Google Shape;2904;p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5" name="Google Shape;2905;p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6" name="Google Shape;2906;p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7" name="Google Shape;2907;p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8" name="Google Shape;2908;p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9" name="Google Shape;2909;p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0" name="Google Shape;2910;p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1" name="Google Shape;2911;p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2" name="Google Shape;2912;p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3" name="Google Shape;2913;p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4" name="Google Shape;2914;p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5" name="Google Shape;2915;p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6" name="Google Shape;2916;p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7" name="Google Shape;2917;p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8" name="Google Shape;2918;p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9" name="Google Shape;2919;p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0" name="Google Shape;2920;p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1" name="Google Shape;2921;p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2" name="Google Shape;2922;p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3" name="Google Shape;2923;p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4" name="Google Shape;2924;p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5" name="Google Shape;2925;p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6" name="Google Shape;2926;p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7" name="Google Shape;2927;p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8" name="Google Shape;2928;p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9" name="Google Shape;2929;p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0" name="Google Shape;2930;p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1" name="Google Shape;2931;p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2" name="Google Shape;2932;p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3" name="Google Shape;2933;p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4" name="Google Shape;2934;p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5" name="Google Shape;2935;p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6" name="Google Shape;2936;p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7" name="Google Shape;2937;p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8" name="Google Shape;2938;p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9" name="Google Shape;2939;p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0" name="Google Shape;2940;p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1" name="Google Shape;2941;p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2" name="Google Shape;2942;p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3" name="Google Shape;2943;p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4" name="Google Shape;2944;p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5" name="Google Shape;2945;p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6" name="Google Shape;2946;p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7" name="Google Shape;2947;p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8" name="Google Shape;2948;p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9" name="Google Shape;2949;p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0" name="Google Shape;2950;p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1" name="Google Shape;2951;p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2" name="Google Shape;2952;p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3" name="Google Shape;2953;p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4" name="Google Shape;2954;p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5" name="Google Shape;2955;p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6" name="Google Shape;2956;p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7" name="Google Shape;2957;p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8" name="Google Shape;2958;p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9" name="Google Shape;2959;p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0" name="Google Shape;2960;p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1" name="Google Shape;2961;p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2" name="Google Shape;2962;p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3" name="Google Shape;2963;p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4" name="Google Shape;2964;p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5" name="Google Shape;2965;p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6" name="Google Shape;2966;p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7" name="Google Shape;2967;p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8" name="Google Shape;2968;p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9" name="Google Shape;2969;p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0" name="Google Shape;2970;p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1" name="Google Shape;2971;p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2" name="Google Shape;2972;p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3" name="Google Shape;2973;p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4" name="Google Shape;2974;p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5" name="Google Shape;2975;p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6" name="Google Shape;2976;p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7" name="Google Shape;2977;p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8" name="Google Shape;2978;p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9" name="Google Shape;2979;p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0" name="Google Shape;2980;p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1" name="Google Shape;2981;p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2" name="Google Shape;2982;p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3" name="Google Shape;2983;p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4" name="Google Shape;2984;p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5" name="Google Shape;2985;p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6" name="Google Shape;2986;p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7" name="Google Shape;2987;p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8" name="Google Shape;2988;p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9" name="Google Shape;2989;p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0" name="Google Shape;2990;p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1" name="Google Shape;2991;p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2" name="Google Shape;2992;p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3" name="Google Shape;2993;p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4" name="Google Shape;2994;p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5" name="Google Shape;2995;p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6" name="Google Shape;2996;p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7" name="Google Shape;2997;p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8" name="Google Shape;2998;p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9" name="Google Shape;2999;p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0" name="Google Shape;3000;p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1" name="Google Shape;3001;p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2" name="Google Shape;3002;p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3" name="Google Shape;3003;p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4" name="Google Shape;3004;p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5" name="Google Shape;3005;p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6" name="Google Shape;3006;p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7" name="Google Shape;3007;p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8" name="Google Shape;3008;p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9" name="Google Shape;3009;p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0" name="Google Shape;3010;p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1" name="Google Shape;3011;p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2" name="Google Shape;3012;p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3" name="Google Shape;3013;p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4" name="Google Shape;3014;p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5" name="Google Shape;3015;p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6" name="Google Shape;3016;p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7" name="Google Shape;3017;p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8" name="Google Shape;3018;p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9" name="Google Shape;3019;p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0" name="Google Shape;3020;p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1" name="Google Shape;3021;p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2" name="Google Shape;3022;p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3" name="Google Shape;3023;p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4" name="Google Shape;3024;p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5" name="Google Shape;3025;p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6" name="Google Shape;3026;p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7" name="Google Shape;3027;p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8" name="Google Shape;3028;p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9" name="Google Shape;3029;p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0" name="Google Shape;3030;p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1" name="Google Shape;3031;p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2" name="Google Shape;3032;p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3" name="Google Shape;3033;p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4" name="Google Shape;3034;p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5" name="Google Shape;3035;p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6" name="Google Shape;3036;p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7" name="Google Shape;3037;p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8" name="Google Shape;3038;p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39" name="Google Shape;3039;p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0" name="Google Shape;3040;p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1" name="Google Shape;3041;p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2" name="Google Shape;3042;p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3" name="Google Shape;3043;p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4" name="Google Shape;3044;p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5" name="Google Shape;3045;p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6" name="Google Shape;3046;p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7" name="Google Shape;3047;p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8" name="Google Shape;3048;p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9" name="Google Shape;3049;p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0" name="Google Shape;3050;p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1" name="Google Shape;3051;p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2" name="Google Shape;3052;p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3" name="Google Shape;3053;p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4" name="Google Shape;3054;p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5" name="Google Shape;3055;p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6" name="Google Shape;3056;p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7" name="Google Shape;3057;p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8" name="Google Shape;3058;p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9" name="Google Shape;3059;p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0" name="Google Shape;3060;p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1" name="Google Shape;3061;p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2" name="Google Shape;3062;p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3" name="Google Shape;3063;p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4" name="Google Shape;3064;p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5" name="Google Shape;3065;p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6" name="Google Shape;3066;p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7" name="Google Shape;3067;p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8" name="Google Shape;3068;p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9" name="Google Shape;3069;p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0" name="Google Shape;3070;p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1" name="Google Shape;3071;p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2" name="Google Shape;3072;p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3" name="Google Shape;3073;p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4" name="Google Shape;3074;p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5" name="Google Shape;3075;p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6" name="Google Shape;3076;p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7" name="Google Shape;3077;p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8" name="Google Shape;3078;p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9" name="Google Shape;3079;p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0" name="Google Shape;3080;p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1" name="Google Shape;3081;p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2" name="Google Shape;3082;p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3" name="Google Shape;3083;p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4" name="Google Shape;3084;p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5" name="Google Shape;3085;p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6" name="Google Shape;3086;p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7" name="Google Shape;3087;p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8" name="Google Shape;3088;p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9" name="Google Shape;3089;p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0" name="Google Shape;3090;p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1" name="Google Shape;3091;p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2" name="Google Shape;3092;p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3" name="Google Shape;3093;p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4" name="Google Shape;3094;p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5" name="Google Shape;3095;p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6" name="Google Shape;3096;p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7" name="Google Shape;3097;p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8" name="Google Shape;3098;p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9" name="Google Shape;3099;p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0" name="Google Shape;3100;p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1" name="Google Shape;3101;p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2" name="Google Shape;3102;p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3" name="Google Shape;3103;p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4" name="Google Shape;3104;p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5" name="Google Shape;3105;p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6" name="Google Shape;3106;p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7" name="Google Shape;3107;p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8" name="Google Shape;3108;p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9" name="Google Shape;3109;p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0" name="Google Shape;3110;p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1" name="Google Shape;3111;p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2" name="Google Shape;3112;p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3" name="Google Shape;3113;p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4" name="Google Shape;3114;p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5" name="Google Shape;3115;p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6" name="Google Shape;3116;p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7" name="Google Shape;3117;p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8" name="Google Shape;3118;p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1" name="Google Shape;3121;p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2" name="Google Shape;3122;p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3" name="Google Shape;3123;p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4" name="Google Shape;3124;p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5" name="Google Shape;3125;p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6" name="Google Shape;3126;p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7" name="Google Shape;3127;p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8" name="Google Shape;3128;p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9" name="Google Shape;3129;p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0" name="Google Shape;3130;p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1" name="Google Shape;3131;p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2" name="Google Shape;3132;p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3" name="Google Shape;3133;p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4" name="Google Shape;3134;p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5" name="Google Shape;3135;p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6" name="Google Shape;3136;p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7" name="Google Shape;3137;p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8" name="Google Shape;3138;p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9" name="Google Shape;3139;p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0" name="Google Shape;3140;p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1" name="Google Shape;3141;p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2" name="Google Shape;3142;p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3" name="Google Shape;3143;p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4" name="Google Shape;3144;p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5" name="Google Shape;3145;p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6" name="Google Shape;3146;p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7" name="Google Shape;3147;p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8" name="Google Shape;3148;p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9" name="Google Shape;3149;p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0" name="Google Shape;3150;p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1" name="Google Shape;3151;p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2" name="Google Shape;3152;p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3" name="Google Shape;3153;p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4" name="Google Shape;3154;p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5" name="Google Shape;3155;p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6" name="Google Shape;3156;p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7" name="Google Shape;3157;p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8" name="Google Shape;3158;p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9" name="Google Shape;3159;p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0" name="Google Shape;3160;p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1" name="Google Shape;3161;p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2" name="Google Shape;3162;p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3" name="Google Shape;3163;p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4" name="Google Shape;3164;p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5" name="Google Shape;3165;p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6" name="Google Shape;3166;p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7" name="Google Shape;3167;p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8" name="Google Shape;3168;p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9" name="Google Shape;3169;p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0" name="Google Shape;3170;p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1" name="Google Shape;3171;p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2" name="Google Shape;3172;p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3" name="Google Shape;3173;p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4" name="Google Shape;3174;p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5" name="Google Shape;3175;p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6" name="Google Shape;3176;p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7" name="Google Shape;3177;p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8" name="Google Shape;3178;p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9" name="Google Shape;3179;p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0" name="Google Shape;3180;p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1" name="Google Shape;3181;p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2" name="Google Shape;3182;p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3" name="Google Shape;3183;p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4" name="Google Shape;3184;p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5" name="Google Shape;3185;p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6" name="Google Shape;3186;p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7" name="Google Shape;3187;p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8" name="Google Shape;3188;p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9" name="Google Shape;3189;p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0" name="Google Shape;3190;p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1" name="Google Shape;3191;p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2" name="Google Shape;3192;p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3" name="Google Shape;3193;p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4" name="Google Shape;3194;p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5" name="Google Shape;3195;p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6" name="Google Shape;3196;p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7" name="Google Shape;3197;p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8" name="Google Shape;3198;p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9" name="Google Shape;3199;p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0" name="Google Shape;3200;p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1" name="Google Shape;3201;p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2" name="Google Shape;3202;p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3" name="Google Shape;3203;p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4" name="Google Shape;3204;p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5" name="Google Shape;3205;p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6" name="Google Shape;3206;p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7" name="Google Shape;3207;p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8" name="Google Shape;3208;p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9" name="Google Shape;3209;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0" name="Google Shape;3210;p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1" name="Google Shape;3211;p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2" name="Google Shape;3212;p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3" name="Google Shape;3213;p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4" name="Google Shape;3214;p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5" name="Google Shape;3215;p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6" name="Google Shape;3216;p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7" name="Google Shape;3217;p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8" name="Google Shape;3218;p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9" name="Google Shape;3219;p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0" name="Google Shape;3220;p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1" name="Google Shape;3221;p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2" name="Google Shape;3222;p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3" name="Google Shape;3223;p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4" name="Google Shape;3224;p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5" name="Google Shape;3225;p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6" name="Google Shape;3226;p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7" name="Google Shape;3227;p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8" name="Google Shape;3228;p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9" name="Google Shape;3229;p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0" name="Google Shape;3230;p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1" name="Google Shape;3231;p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2" name="Google Shape;3232;p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3" name="Google Shape;3233;p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4" name="Google Shape;3234;p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5" name="Google Shape;3235;p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6" name="Google Shape;3236;p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7" name="Google Shape;3237;p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8" name="Google Shape;3238;p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9" name="Google Shape;3239;p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0" name="Google Shape;3240;p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1" name="Google Shape;3241;p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2" name="Google Shape;3242;p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3" name="Google Shape;3243;p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4" name="Google Shape;3244;p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5" name="Google Shape;3245;p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6" name="Google Shape;3246;p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7" name="Google Shape;3247;p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8" name="Google Shape;3248;p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9" name="Google Shape;3249;p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0" name="Google Shape;3250;p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1" name="Google Shape;3251;p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2" name="Google Shape;3252;p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3" name="Google Shape;3253;p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4" name="Google Shape;3254;p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5" name="Google Shape;3255;p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6" name="Google Shape;3256;p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7" name="Google Shape;3257;p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8" name="Google Shape;3258;p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59" name="Google Shape;3259;p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0" name="Google Shape;3260;p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1" name="Google Shape;3261;p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2" name="Google Shape;3262;p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3" name="Google Shape;3263;p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4" name="Google Shape;3264;p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5" name="Google Shape;3265;p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6" name="Google Shape;3266;p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7" name="Google Shape;3267;p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8" name="Google Shape;3268;p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69" name="Google Shape;3269;p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0" name="Google Shape;3270;p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1" name="Google Shape;3271;p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2" name="Google Shape;3272;p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3" name="Google Shape;3273;p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4" name="Google Shape;3274;p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5" name="Google Shape;3275;p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6" name="Google Shape;3276;p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7" name="Google Shape;3277;p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8" name="Google Shape;3278;p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9" name="Google Shape;3279;p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0" name="Google Shape;3280;p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1" name="Google Shape;3281;p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2" name="Google Shape;3282;p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3" name="Google Shape;3283;p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4" name="Google Shape;3284;p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5" name="Google Shape;3285;p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6" name="Google Shape;3286;p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7" name="Google Shape;3287;p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8" name="Google Shape;3288;p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9" name="Google Shape;3289;p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0" name="Google Shape;3290;p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1" name="Google Shape;3291;p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2" name="Google Shape;3292;p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3" name="Google Shape;3293;p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4" name="Google Shape;3294;p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5" name="Google Shape;3295;p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6" name="Google Shape;3296;p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7" name="Google Shape;3297;p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8" name="Google Shape;3298;p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9" name="Google Shape;3299;p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0" name="Google Shape;3300;p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1" name="Google Shape;3301;p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2" name="Google Shape;3302;p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3" name="Google Shape;3303;p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4" name="Google Shape;3304;p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5" name="Google Shape;3305;p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6" name="Google Shape;3306;p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7" name="Google Shape;3307;p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8" name="Google Shape;3308;p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9" name="Google Shape;3309;p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0" name="Google Shape;3310;p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1" name="Google Shape;3311;p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2" name="Google Shape;3312;p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3" name="Google Shape;3313;p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4" name="Google Shape;3314;p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5" name="Google Shape;3315;p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6" name="Google Shape;3316;p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7" name="Google Shape;3317;p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8" name="Google Shape;3318;p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9" name="Google Shape;3319;p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0" name="Google Shape;3320;p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1" name="Google Shape;3321;p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2" name="Google Shape;3322;p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3" name="Google Shape;3323;p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4" name="Google Shape;3324;p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5" name="Google Shape;3325;p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6" name="Google Shape;3326;p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7" name="Google Shape;3327;p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8" name="Google Shape;3328;p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9" name="Google Shape;3329;p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0" name="Google Shape;3330;p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1" name="Google Shape;3331;p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2" name="Google Shape;3332;p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3" name="Google Shape;3333;p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4" name="Google Shape;3334;p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5" name="Google Shape;3335;p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6" name="Google Shape;3336;p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7" name="Google Shape;3337;p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8" name="Google Shape;3338;p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9" name="Google Shape;3339;p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0" name="Google Shape;3340;p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1" name="Google Shape;3341;p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2" name="Google Shape;3342;p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3" name="Google Shape;3343;p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4" name="Google Shape;3344;p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5" name="Google Shape;3345;p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6" name="Google Shape;3346;p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7" name="Google Shape;3347;p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8" name="Google Shape;3348;p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9" name="Google Shape;3349;p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0" name="Google Shape;3350;p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1" name="Google Shape;3351;p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2" name="Google Shape;3352;p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3" name="Google Shape;3353;p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4" name="Google Shape;3354;p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5" name="Google Shape;3355;p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6" name="Google Shape;3356;p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7" name="Google Shape;3357;p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8" name="Google Shape;3358;p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9" name="Google Shape;3359;p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0" name="Google Shape;3360;p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1" name="Google Shape;3361;p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2" name="Google Shape;3362;p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3" name="Google Shape;3363;p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4" name="Google Shape;3364;p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5" name="Google Shape;3365;p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6" name="Google Shape;3366;p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7" name="Google Shape;3367;p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8" name="Google Shape;3368;p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9" name="Google Shape;3369;p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0" name="Google Shape;3370;p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1" name="Google Shape;3371;p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2" name="Google Shape;3372;p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3" name="Google Shape;3373;p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4" name="Google Shape;3374;p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5" name="Google Shape;3375;p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6" name="Google Shape;3376;p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7" name="Google Shape;3377;p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8" name="Google Shape;3378;p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9" name="Google Shape;3379;p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0" name="Google Shape;3380;p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1" name="Google Shape;3381;p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2" name="Google Shape;3382;p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3" name="Google Shape;3383;p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4" name="Google Shape;3384;p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5" name="Google Shape;3385;p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6" name="Google Shape;3386;p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7" name="Google Shape;3387;p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8" name="Google Shape;3388;p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9" name="Google Shape;3389;p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0" name="Google Shape;3390;p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1" name="Google Shape;3391;p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2" name="Google Shape;3392;p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3" name="Google Shape;3393;p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4" name="Google Shape;3394;p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5" name="Google Shape;3395;p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6" name="Google Shape;3396;p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7" name="Google Shape;3397;p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8" name="Google Shape;3398;p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9" name="Google Shape;3399;p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0" name="Google Shape;3400;p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1" name="Google Shape;3401;p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2" name="Google Shape;3402;p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3" name="Google Shape;3403;p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4" name="Google Shape;3404;p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5" name="Google Shape;3405;p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6" name="Google Shape;3406;p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7" name="Google Shape;3407;p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8" name="Google Shape;3408;p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9" name="Google Shape;3409;p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0" name="Google Shape;3410;p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1" name="Google Shape;3411;p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2" name="Google Shape;3412;p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3" name="Google Shape;3413;p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4" name="Google Shape;3414;p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5" name="Google Shape;3415;p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6" name="Google Shape;3416;p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7" name="Google Shape;3417;p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8" name="Google Shape;3418;p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9" name="Google Shape;3419;p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0" name="Google Shape;3420;p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1" name="Google Shape;3421;p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2" name="Google Shape;3422;p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3" name="Google Shape;3423;p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4" name="Google Shape;3424;p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5" name="Google Shape;3425;p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6" name="Google Shape;3426;p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7" name="Google Shape;3427;p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8" name="Google Shape;3428;p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9" name="Google Shape;3429;p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0" name="Google Shape;3430;p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1" name="Google Shape;3431;p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2" name="Google Shape;3432;p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3" name="Google Shape;3433;p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4" name="Google Shape;3434;p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5" name="Google Shape;3435;p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6" name="Google Shape;3436;p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7" name="Google Shape;3437;p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8" name="Google Shape;3438;p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9" name="Google Shape;3439;p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0" name="Google Shape;3440;p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1" name="Google Shape;3441;p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2" name="Google Shape;3442;p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3" name="Google Shape;3443;p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4" name="Google Shape;3444;p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5" name="Google Shape;3445;p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6" name="Google Shape;3446;p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7" name="Google Shape;3447;p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8" name="Google Shape;3448;p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9" name="Google Shape;3449;p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0" name="Google Shape;3450;p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1" name="Google Shape;3451;p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2" name="Google Shape;3452;p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3" name="Google Shape;3453;p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4" name="Google Shape;3454;p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5" name="Google Shape;3455;p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6" name="Google Shape;3456;p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7" name="Google Shape;3457;p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8" name="Google Shape;3458;p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9" name="Google Shape;3459;p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0" name="Google Shape;3460;p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1" name="Google Shape;3461;p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2" name="Google Shape;3462;p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3" name="Google Shape;3463;p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4" name="Google Shape;3464;p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5" name="Google Shape;3465;p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6" name="Google Shape;3466;p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7" name="Google Shape;3467;p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8" name="Google Shape;3468;p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9" name="Google Shape;3469;p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0" name="Google Shape;3470;p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1" name="Google Shape;3471;p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2" name="Google Shape;3472;p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3" name="Google Shape;3473;p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4" name="Google Shape;3474;p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5" name="Google Shape;3475;p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6" name="Google Shape;3476;p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7" name="Google Shape;3477;p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8" name="Google Shape;3478;p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9" name="Google Shape;3479;p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0" name="Google Shape;3480;p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1" name="Google Shape;3481;p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2" name="Google Shape;3482;p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3" name="Google Shape;3483;p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4" name="Google Shape;3484;p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5" name="Google Shape;3485;p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6" name="Google Shape;3486;p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7" name="Google Shape;3487;p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8" name="Google Shape;3488;p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9" name="Google Shape;3489;p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0" name="Google Shape;3490;p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1" name="Google Shape;3491;p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2" name="Google Shape;3492;p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3" name="Google Shape;3493;p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4" name="Google Shape;3494;p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5" name="Google Shape;3495;p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6" name="Google Shape;3496;p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7" name="Google Shape;3497;p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8" name="Google Shape;3498;p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9" name="Google Shape;3499;p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1" name="Google Shape;3501;p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2" name="Google Shape;3502;p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3" name="Google Shape;3503;p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4" name="Google Shape;3504;p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5" name="Google Shape;3505;p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6" name="Google Shape;3506;p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7" name="Google Shape;3507;p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0" name="Google Shape;3510;p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1" name="Google Shape;3511;p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2" name="Google Shape;3512;p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4" name="Google Shape;3514;p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5" name="Google Shape;3515;p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7" name="Google Shape;3517;p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8" name="Google Shape;3518;p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0" name="Google Shape;3520;p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1" name="Google Shape;3521;p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3" name="Google Shape;3523;p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4" name="Google Shape;3524;p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6" name="Google Shape;3526;p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7" name="Google Shape;3527;p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6" name="Google Shape;3536;p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7" name="Google Shape;3537;p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8" name="Google Shape;3538;p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0" name="Google Shape;3540;p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1" name="Google Shape;3541;p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2" name="Google Shape;3542;p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3" name="Google Shape;3543;p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5" name="Google Shape;3545;p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6" name="Google Shape;3546;p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7" name="Google Shape;3547;p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8" name="Google Shape;3548;p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9" name="Google Shape;3549;p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0" name="Google Shape;3550;p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1" name="Google Shape;3551;p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2" name="Google Shape;3552;p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3" name="Google Shape;3553;p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4" name="Google Shape;3554;p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5" name="Google Shape;3555;p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6" name="Google Shape;3556;p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7" name="Google Shape;3557;p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8" name="Google Shape;3558;p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9" name="Google Shape;3559;p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0" name="Google Shape;3560;p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1" name="Google Shape;3561;p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2" name="Google Shape;3562;p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3" name="Google Shape;3563;p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4" name="Google Shape;3564;p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5" name="Google Shape;3565;p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6" name="Google Shape;3566;p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7" name="Google Shape;3567;p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8" name="Google Shape;3568;p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9" name="Google Shape;3569;p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0" name="Google Shape;3570;p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1" name="Google Shape;3571;p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2" name="Google Shape;3572;p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3" name="Google Shape;3573;p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4" name="Google Shape;3574;p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5" name="Google Shape;3575;p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6" name="Google Shape;3576;p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7" name="Google Shape;3577;p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8" name="Google Shape;3578;p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9" name="Google Shape;3579;p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0" name="Google Shape;3580;p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1" name="Google Shape;3581;p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2" name="Google Shape;3582;p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3" name="Google Shape;3583;p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4" name="Google Shape;3584;p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5" name="Google Shape;3585;p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6" name="Google Shape;3586;p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7" name="Google Shape;3587;p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8" name="Google Shape;3588;p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9" name="Google Shape;3589;p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0" name="Google Shape;3590;p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1" name="Google Shape;3591;p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2" name="Google Shape;3592;p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3" name="Google Shape;3593;p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4" name="Google Shape;3594;p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5" name="Google Shape;3595;p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6" name="Google Shape;3596;p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7" name="Google Shape;3597;p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8" name="Google Shape;3598;p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9" name="Google Shape;3599;p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0" name="Google Shape;3600;p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1" name="Google Shape;3601;p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2" name="Google Shape;3602;p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3" name="Google Shape;3603;p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4" name="Google Shape;3604;p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5" name="Google Shape;3605;p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6" name="Google Shape;3606;p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7" name="Google Shape;3607;p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8" name="Google Shape;3608;p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9" name="Google Shape;3609;p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0" name="Google Shape;3610;p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1" name="Google Shape;3611;p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2" name="Google Shape;3612;p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3" name="Google Shape;3613;p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4" name="Google Shape;3614;p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5" name="Google Shape;3615;p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6" name="Google Shape;3616;p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7" name="Google Shape;3617;p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8" name="Google Shape;3618;p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9" name="Google Shape;3619;p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0" name="Google Shape;3620;p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1" name="Google Shape;3621;p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2" name="Google Shape;3622;p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3" name="Google Shape;3623;p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4" name="Google Shape;3624;p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5" name="Google Shape;3625;p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6" name="Google Shape;3626;p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7" name="Google Shape;3627;p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8" name="Google Shape;3628;p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9" name="Google Shape;3629;p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0" name="Google Shape;3630;p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1" name="Google Shape;3631;p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2" name="Google Shape;3632;p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3" name="Google Shape;3633;p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4" name="Google Shape;3634;p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5" name="Google Shape;3635;p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6" name="Google Shape;3636;p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7" name="Google Shape;3637;p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8" name="Google Shape;3638;p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9" name="Google Shape;3639;p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0" name="Google Shape;3640;p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1" name="Google Shape;3641;p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2" name="Google Shape;3642;p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3" name="Google Shape;3643;p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4" name="Google Shape;3644;p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5" name="Google Shape;3645;p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6" name="Google Shape;3646;p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7" name="Google Shape;3647;p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8" name="Google Shape;3648;p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9" name="Google Shape;3649;p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0" name="Google Shape;3650;p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1" name="Google Shape;3651;p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2" name="Google Shape;3652;p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3" name="Google Shape;3653;p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4" name="Google Shape;3654;p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5" name="Google Shape;3655;p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6" name="Google Shape;3656;p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7" name="Google Shape;3657;p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8" name="Google Shape;3658;p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9" name="Google Shape;3659;p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0" name="Google Shape;3660;p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7" name="Google Shape;3667;p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8" name="Google Shape;3668;p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0" name="Google Shape;3670;p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1" name="Google Shape;3671;p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2" name="Google Shape;3672;p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3" name="Google Shape;3673;p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4" name="Google Shape;3674;p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5" name="Google Shape;3675;p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6" name="Google Shape;3676;p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7" name="Google Shape;3677;p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8" name="Google Shape;3678;p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9" name="Google Shape;3679;p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0" name="Google Shape;3680;p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1" name="Google Shape;3681;p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2" name="Google Shape;3682;p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3" name="Google Shape;3683;p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4" name="Google Shape;3684;p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5" name="Google Shape;3685;p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6" name="Google Shape;3686;p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7" name="Google Shape;3687;p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8" name="Google Shape;3688;p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9" name="Google Shape;3689;p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0" name="Google Shape;3690;p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1" name="Google Shape;3691;p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2" name="Google Shape;3692;p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3" name="Google Shape;3693;p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4" name="Google Shape;3694;p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5" name="Google Shape;3695;p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6" name="Google Shape;3696;p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7" name="Google Shape;3697;p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8" name="Google Shape;3698;p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9" name="Google Shape;3699;p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0" name="Google Shape;3700;p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1" name="Google Shape;3701;p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2" name="Google Shape;3702;p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3" name="Google Shape;3703;p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4" name="Google Shape;3704;p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5" name="Google Shape;3705;p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6" name="Google Shape;3706;p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7" name="Google Shape;3707;p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8" name="Google Shape;3708;p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9" name="Google Shape;3709;p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0" name="Google Shape;3710;p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1" name="Google Shape;3711;p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2" name="Google Shape;3712;p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3" name="Google Shape;3713;p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4" name="Google Shape;3714;p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5" name="Google Shape;3715;p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6" name="Google Shape;3716;p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7" name="Google Shape;3717;p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8" name="Google Shape;3718;p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9" name="Google Shape;3719;p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0" name="Google Shape;3720;p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1" name="Google Shape;3721;p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2" name="Google Shape;3722;p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3" name="Google Shape;3723;p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4" name="Google Shape;3724;p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5" name="Google Shape;3725;p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6" name="Google Shape;3726;p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7" name="Google Shape;3727;p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8" name="Google Shape;3728;p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9" name="Google Shape;3729;p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0" name="Google Shape;3730;p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1" name="Google Shape;3731;p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2" name="Google Shape;3732;p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3" name="Google Shape;3733;p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4" name="Google Shape;3734;p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9" name="Google Shape;3739;p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0" name="Google Shape;3740;p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3" name="Google Shape;3753;p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4" name="Google Shape;3754;p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6" name="Google Shape;3756;p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7" name="Google Shape;3757;p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8" name="Google Shape;3758;p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9" name="Google Shape;3759;p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0" name="Google Shape;3760;p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1" name="Google Shape;3761;p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2" name="Google Shape;3762;p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3" name="Google Shape;3763;p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4" name="Google Shape;3764;p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5" name="Google Shape;3765;p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3" name="Google Shape;3773;p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4" name="Google Shape;3774;p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9" name="Google Shape;3779;p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0" name="Google Shape;3780;p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1" name="Google Shape;3781;p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5" name="Google Shape;3785;p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6" name="Google Shape;3786;p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7" name="Google Shape;3787;p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8" name="Google Shape;3788;p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9" name="Google Shape;3789;p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0" name="Google Shape;3790;p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1" name="Google Shape;3791;p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2" name="Google Shape;3792;p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3" name="Google Shape;3793;p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4" name="Google Shape;3794;p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6" name="Google Shape;3796;p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7" name="Google Shape;3797;p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9" name="Google Shape;3799;p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0" name="Google Shape;3800;p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2" name="Google Shape;3802;p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3" name="Google Shape;3803;p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5" name="Google Shape;3805;p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6" name="Google Shape;3806;p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7" name="Google Shape;3807;p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8" name="Google Shape;3808;p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9" name="Google Shape;3809;p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0" name="Google Shape;3810;p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1" name="Google Shape;3811;p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2" name="Google Shape;3812;p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3" name="Google Shape;3813;p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4" name="Google Shape;3814;p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5" name="Google Shape;3815;p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1" name="Google Shape;3821;p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2" name="Google Shape;3822;p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8" name="Google Shape;3828;p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9" name="Google Shape;3829;p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0" name="Google Shape;3830;p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1" name="Google Shape;3831;p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2" name="Google Shape;3832;p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3" name="Google Shape;3833;p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4" name="Google Shape;3834;p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5" name="Google Shape;3835;p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6" name="Google Shape;3836;p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7" name="Google Shape;3837;p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8" name="Google Shape;3838;p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9" name="Google Shape;3839;p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0" name="Google Shape;3840;p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1" name="Google Shape;3841;p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2" name="Google Shape;3842;p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3" name="Google Shape;3843;p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5" name="Google Shape;3845;p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6" name="Google Shape;3846;p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7" name="Google Shape;3847;p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8" name="Google Shape;3848;p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9" name="Google Shape;3849;p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0" name="Google Shape;3850;p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1" name="Google Shape;3851;p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2" name="Google Shape;3852;p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3" name="Google Shape;3853;p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4" name="Google Shape;3854;p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5" name="Google Shape;3855;p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6" name="Google Shape;3856;p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7" name="Google Shape;3857;p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8" name="Google Shape;3858;p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9" name="Google Shape;3859;p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0" name="Google Shape;3860;p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1" name="Google Shape;3861;p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2" name="Google Shape;3862;p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3" name="Google Shape;3863;p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4" name="Google Shape;3864;p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5" name="Google Shape;3865;p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6" name="Google Shape;3866;p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7" name="Google Shape;3867;p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8" name="Google Shape;3868;p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9" name="Google Shape;3869;p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0" name="Google Shape;3870;p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1" name="Google Shape;3871;p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2" name="Google Shape;3872;p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3" name="Google Shape;3873;p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4" name="Google Shape;3874;p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5" name="Google Shape;3875;p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6" name="Google Shape;3876;p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7" name="Google Shape;3877;p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8" name="Google Shape;3878;p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9" name="Google Shape;3879;p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0" name="Google Shape;3880;p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1" name="Google Shape;3881;p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2" name="Google Shape;3882;p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3" name="Google Shape;3883;p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4" name="Google Shape;3884;p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5" name="Google Shape;3885;p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6" name="Google Shape;3886;p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7" name="Google Shape;3887;p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8" name="Google Shape;3888;p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9" name="Google Shape;3889;p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0" name="Google Shape;3890;p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1" name="Google Shape;3891;p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2" name="Google Shape;3892;p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3" name="Google Shape;3893;p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4" name="Google Shape;3894;p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5" name="Google Shape;3895;p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6" name="Google Shape;3896;p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7" name="Google Shape;3897;p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8" name="Google Shape;3898;p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9" name="Google Shape;3899;p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0" name="Google Shape;3900;p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1" name="Google Shape;3901;p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2" name="Google Shape;3902;p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3" name="Google Shape;3903;p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4" name="Google Shape;3904;p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5" name="Google Shape;3905;p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6" name="Google Shape;3906;p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7" name="Google Shape;3907;p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8" name="Google Shape;3908;p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9" name="Google Shape;3909;p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0" name="Google Shape;3910;p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1" name="Google Shape;3911;p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2" name="Google Shape;3912;p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3" name="Google Shape;3913;p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4" name="Google Shape;3914;p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5" name="Google Shape;3915;p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6" name="Google Shape;3916;p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7" name="Google Shape;3917;p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8" name="Google Shape;3918;p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9" name="Google Shape;3919;p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0" name="Google Shape;3920;p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1" name="Google Shape;3921;p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2" name="Google Shape;3922;p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3" name="Google Shape;3923;p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4" name="Google Shape;3924;p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5" name="Google Shape;3925;p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6" name="Google Shape;3926;p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7" name="Google Shape;3927;p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8" name="Google Shape;3928;p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9" name="Google Shape;3929;p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0" name="Google Shape;3930;p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1" name="Google Shape;3931;p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2" name="Google Shape;3932;p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3" name="Google Shape;3933;p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4" name="Google Shape;3934;p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5" name="Google Shape;3935;p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6" name="Google Shape;3936;p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7" name="Google Shape;3937;p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8" name="Google Shape;3938;p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9" name="Google Shape;3939;p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0" name="Google Shape;3940;p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1" name="Google Shape;3941;p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2" name="Google Shape;3942;p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3" name="Google Shape;3943;p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4" name="Google Shape;3944;p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5" name="Google Shape;3945;p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6" name="Google Shape;3946;p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7" name="Google Shape;3947;p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8" name="Google Shape;3948;p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9" name="Google Shape;3949;p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0" name="Google Shape;3950;p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1" name="Google Shape;3951;p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2" name="Google Shape;3952;p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3" name="Google Shape;3953;p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4" name="Google Shape;3954;p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5" name="Google Shape;3955;p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6" name="Google Shape;3956;p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7" name="Google Shape;3957;p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8" name="Google Shape;3958;p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9" name="Google Shape;3959;p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0" name="Google Shape;3960;p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1" name="Google Shape;3961;p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2" name="Google Shape;3962;p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3" name="Google Shape;3963;p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4" name="Google Shape;3964;p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5" name="Google Shape;3965;p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6" name="Google Shape;3966;p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7" name="Google Shape;3967;p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8" name="Google Shape;3968;p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9" name="Google Shape;3969;p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0" name="Google Shape;3970;p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1" name="Google Shape;3971;p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2" name="Google Shape;3972;p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3" name="Google Shape;3973;p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4" name="Google Shape;3974;p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5" name="Google Shape;3975;p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6" name="Google Shape;3976;p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7" name="Google Shape;3977;p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8" name="Google Shape;3978;p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9" name="Google Shape;3979;p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0" name="Google Shape;3980;p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1" name="Google Shape;3981;p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2" name="Google Shape;3982;p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3" name="Google Shape;3983;p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4" name="Google Shape;3984;p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5" name="Google Shape;3985;p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6" name="Google Shape;3986;p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7" name="Google Shape;3987;p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8" name="Google Shape;3988;p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89" name="Google Shape;3989;p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0" name="Google Shape;3990;p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1" name="Google Shape;3991;p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2" name="Google Shape;3992;p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3" name="Google Shape;3993;p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4" name="Google Shape;3994;p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5" name="Google Shape;3995;p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6" name="Google Shape;3996;p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7" name="Google Shape;3997;p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8" name="Google Shape;3998;p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9" name="Google Shape;3999;p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0" name="Google Shape;4000;p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1" name="Google Shape;4001;p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2" name="Google Shape;4002;p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3" name="Google Shape;4003;p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4" name="Google Shape;4004;p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5" name="Google Shape;4005;p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6" name="Google Shape;4006;p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7" name="Google Shape;4007;p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8" name="Google Shape;4008;p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9" name="Google Shape;4009;p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0" name="Google Shape;4010;p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1" name="Google Shape;4011;p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2" name="Google Shape;4012;p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3" name="Google Shape;4013;p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4" name="Google Shape;4014;p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5" name="Google Shape;4015;p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6" name="Google Shape;4016;p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7" name="Google Shape;4017;p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8" name="Google Shape;4018;p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9" name="Google Shape;4019;p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0" name="Google Shape;4020;p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1" name="Google Shape;4021;p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2" name="Google Shape;4022;p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3" name="Google Shape;4023;p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4" name="Google Shape;4024;p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5" name="Google Shape;4025;p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6" name="Google Shape;4026;p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7" name="Google Shape;4027;p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8" name="Google Shape;4028;p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9" name="Google Shape;4029;p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0" name="Google Shape;4030;p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1" name="Google Shape;4031;p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2" name="Google Shape;4032;p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3" name="Google Shape;4033;p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4" name="Google Shape;4034;p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5" name="Google Shape;4035;p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6" name="Google Shape;4036;p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7" name="Google Shape;4037;p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8" name="Google Shape;4038;p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39" name="Google Shape;4039;p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0" name="Google Shape;4040;p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1" name="Google Shape;4041;p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2" name="Google Shape;4042;p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3" name="Google Shape;4043;p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4" name="Google Shape;4044;p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5" name="Google Shape;4045;p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6" name="Google Shape;4046;p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7" name="Google Shape;4047;p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8" name="Google Shape;4048;p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49" name="Google Shape;4049;p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0" name="Google Shape;4050;p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1" name="Google Shape;4051;p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2" name="Google Shape;4052;p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3" name="Google Shape;4053;p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4" name="Google Shape;4054;p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5" name="Google Shape;4055;p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6" name="Google Shape;4056;p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7" name="Google Shape;4057;p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8" name="Google Shape;4058;p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59" name="Google Shape;4059;p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0" name="Google Shape;4060;p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1" name="Google Shape;4061;p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2" name="Google Shape;4062;p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3" name="Google Shape;4063;p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4" name="Google Shape;4064;p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5" name="Google Shape;4065;p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6" name="Google Shape;4066;p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7" name="Google Shape;4067;p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8" name="Google Shape;4068;p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69" name="Google Shape;4069;p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0" name="Google Shape;4070;p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1" name="Google Shape;4071;p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2" name="Google Shape;4072;p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3" name="Google Shape;4073;p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4" name="Google Shape;4074;p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5" name="Google Shape;4075;p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6" name="Google Shape;4076;p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7" name="Google Shape;4077;p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8" name="Google Shape;4078;p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79" name="Google Shape;4079;p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0" name="Google Shape;4080;p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1" name="Google Shape;4081;p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2" name="Google Shape;4082;p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3" name="Google Shape;4083;p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4" name="Google Shape;4084;p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5" name="Google Shape;4085;p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6" name="Google Shape;4086;p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7" name="Google Shape;4087;p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8" name="Google Shape;4088;p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89" name="Google Shape;4089;p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0" name="Google Shape;4090;p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1" name="Google Shape;4091;p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2" name="Google Shape;4092;p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3" name="Google Shape;4093;p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4" name="Google Shape;4094;p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5" name="Google Shape;4095;p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6" name="Google Shape;4096;p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7" name="Google Shape;4097;p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8" name="Google Shape;4098;p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99" name="Google Shape;4099;p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0" name="Google Shape;4100;p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1" name="Google Shape;4101;p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2" name="Google Shape;4102;p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3" name="Google Shape;4103;p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4" name="Google Shape;4104;p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5" name="Google Shape;4105;p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6" name="Google Shape;4106;p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7" name="Google Shape;4107;p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8" name="Google Shape;4108;p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09" name="Google Shape;4109;p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0" name="Google Shape;4110;p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1" name="Google Shape;4111;p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2" name="Google Shape;4112;p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3" name="Google Shape;4113;p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4" name="Google Shape;4114;p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5" name="Google Shape;4115;p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6" name="Google Shape;4116;p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7" name="Google Shape;4117;p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8" name="Google Shape;4118;p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19" name="Google Shape;4119;p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0" name="Google Shape;4120;p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1" name="Google Shape;4121;p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2" name="Google Shape;4122;p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3" name="Google Shape;4123;p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4" name="Google Shape;4124;p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5" name="Google Shape;4125;p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6" name="Google Shape;4126;p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7" name="Google Shape;4127;p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8" name="Google Shape;4128;p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29" name="Google Shape;4129;p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0" name="Google Shape;4130;p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1" name="Google Shape;4131;p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2" name="Google Shape;4132;p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3" name="Google Shape;4133;p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4" name="Google Shape;4134;p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5" name="Google Shape;4135;p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6" name="Google Shape;4136;p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7" name="Google Shape;4137;p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8" name="Google Shape;4138;p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39" name="Google Shape;4139;p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0" name="Google Shape;4140;p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1" name="Google Shape;4141;p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2" name="Google Shape;4142;p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3" name="Google Shape;4143;p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4" name="Google Shape;4144;p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5" name="Google Shape;4145;p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6" name="Google Shape;4146;p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7" name="Google Shape;4147;p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8" name="Google Shape;4148;p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49" name="Google Shape;4149;p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0" name="Google Shape;4150;p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1" name="Google Shape;4151;p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2" name="Google Shape;4152;p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3" name="Google Shape;4153;p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4" name="Google Shape;4154;p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5" name="Google Shape;4155;p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6" name="Google Shape;4156;p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7" name="Google Shape;4157;p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8" name="Google Shape;4158;p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59" name="Google Shape;4159;p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0" name="Google Shape;4160;p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1" name="Google Shape;4161;p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2" name="Google Shape;4162;p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3" name="Google Shape;4163;p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4" name="Google Shape;4164;p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5" name="Google Shape;4165;p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6" name="Google Shape;4166;p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7" name="Google Shape;4167;p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8" name="Google Shape;4168;p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69" name="Google Shape;4169;p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0" name="Google Shape;4170;p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1" name="Google Shape;4171;p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2" name="Google Shape;4172;p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3" name="Google Shape;4173;p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4" name="Google Shape;4174;p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5" name="Google Shape;4175;p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6" name="Google Shape;4176;p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7" name="Google Shape;4177;p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8" name="Google Shape;4178;p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9" name="Google Shape;4179;p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0" name="Google Shape;4180;p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1" name="Google Shape;4181;p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2" name="Google Shape;4182;p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3" name="Google Shape;4183;p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4" name="Google Shape;4184;p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5" name="Google Shape;4185;p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6" name="Google Shape;4186;p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7" name="Google Shape;4187;p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8" name="Google Shape;4188;p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9" name="Google Shape;4189;p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0" name="Google Shape;4190;p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1" name="Google Shape;4191;p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2" name="Google Shape;4192;p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3" name="Google Shape;4193;p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4" name="Google Shape;4194;p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5" name="Google Shape;4195;p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6" name="Google Shape;4196;p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7" name="Google Shape;4197;p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8" name="Google Shape;4198;p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9" name="Google Shape;4199;p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0" name="Google Shape;4200;p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1" name="Google Shape;4201;p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2" name="Google Shape;4202;p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3" name="Google Shape;4203;p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4" name="Google Shape;4204;p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5" name="Google Shape;4205;p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6" name="Google Shape;4206;p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7" name="Google Shape;4207;p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8" name="Google Shape;4208;p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09" name="Google Shape;4209;p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0" name="Google Shape;4210;p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1" name="Google Shape;4211;p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2" name="Google Shape;4212;p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3" name="Google Shape;4213;p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4" name="Google Shape;4214;p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5" name="Google Shape;4215;p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6" name="Google Shape;4216;p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7" name="Google Shape;4217;p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8" name="Google Shape;4218;p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19" name="Google Shape;4219;p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0" name="Google Shape;4220;p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1" name="Google Shape;4221;p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2" name="Google Shape;4222;p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3" name="Google Shape;4223;p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4" name="Google Shape;4224;p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5" name="Google Shape;4225;p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6" name="Google Shape;4226;p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7" name="Google Shape;4227;p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8" name="Google Shape;4228;p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29" name="Google Shape;4229;p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0" name="Google Shape;4230;p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1" name="Google Shape;4231;p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2" name="Google Shape;4232;p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3" name="Google Shape;4233;p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4" name="Google Shape;4234;p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5" name="Google Shape;4235;p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6" name="Google Shape;4236;p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7" name="Google Shape;4237;p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8" name="Google Shape;4238;p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39" name="Google Shape;4239;p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0" name="Google Shape;4240;p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1" name="Google Shape;4241;p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2" name="Google Shape;4242;p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3" name="Google Shape;4243;p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4" name="Google Shape;4244;p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5" name="Google Shape;4245;p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6" name="Google Shape;4246;p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7" name="Google Shape;4247;p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8" name="Google Shape;4248;p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49" name="Google Shape;4249;p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0" name="Google Shape;4250;p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1" name="Google Shape;4251;p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2" name="Google Shape;4252;p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3" name="Google Shape;4253;p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4" name="Google Shape;4254;p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5" name="Google Shape;4255;p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6" name="Google Shape;4256;p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7" name="Google Shape;4257;p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8" name="Google Shape;4258;p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59" name="Google Shape;4259;p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0" name="Google Shape;4260;p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1" name="Google Shape;4261;p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2" name="Google Shape;4262;p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3" name="Google Shape;4263;p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4" name="Google Shape;4264;p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5" name="Google Shape;4265;p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6" name="Google Shape;4266;p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7" name="Google Shape;4267;p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8" name="Google Shape;4268;p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69" name="Google Shape;4269;p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0" name="Google Shape;4270;p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1" name="Google Shape;4271;p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2" name="Google Shape;4272;p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3" name="Google Shape;4273;p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4" name="Google Shape;4274;p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5" name="Google Shape;4275;p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6" name="Google Shape;4276;p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7" name="Google Shape;4277;p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8" name="Google Shape;4278;p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9" name="Google Shape;4279;p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0" name="Google Shape;4280;p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1" name="Google Shape;4281;p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2" name="Google Shape;4282;p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3" name="Google Shape;4283;p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4" name="Google Shape;4284;p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5" name="Google Shape;4285;p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6" name="Google Shape;4286;p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7" name="Google Shape;4287;p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8" name="Google Shape;4288;p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9" name="Google Shape;4289;p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0" name="Google Shape;4290;p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1" name="Google Shape;4291;p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2" name="Google Shape;4292;p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3" name="Google Shape;4293;p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4" name="Google Shape;4294;p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5" name="Google Shape;4295;p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6" name="Google Shape;4296;p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7" name="Google Shape;4297;p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8" name="Google Shape;4298;p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9" name="Google Shape;4299;p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0" name="Google Shape;4300;p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1" name="Google Shape;4301;p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2" name="Google Shape;4302;p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3" name="Google Shape;4303;p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4" name="Google Shape;4304;p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5" name="Google Shape;4305;p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6" name="Google Shape;4306;p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7" name="Google Shape;4307;p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8" name="Google Shape;4308;p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9" name="Google Shape;4309;p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0" name="Google Shape;4310;p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1" name="Google Shape;4311;p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2" name="Google Shape;4312;p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3" name="Google Shape;4313;p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4" name="Google Shape;4314;p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5" name="Google Shape;4315;p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6" name="Google Shape;4316;p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7" name="Google Shape;4317;p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8" name="Google Shape;4318;p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19" name="Google Shape;4319;p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0" name="Google Shape;4320;p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1" name="Google Shape;4321;p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2" name="Google Shape;4322;p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3" name="Google Shape;4323;p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4" name="Google Shape;4324;p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5" name="Google Shape;4325;p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6" name="Google Shape;4326;p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7" name="Google Shape;4327;p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8" name="Google Shape;4328;p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29" name="Google Shape;4329;p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0" name="Google Shape;4330;p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1" name="Google Shape;4331;p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2" name="Google Shape;4332;p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3" name="Google Shape;4333;p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4" name="Google Shape;4334;p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5" name="Google Shape;4335;p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6" name="Google Shape;4336;p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7" name="Google Shape;4337;p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8" name="Google Shape;4338;p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9" name="Google Shape;4339;p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0" name="Google Shape;4340;p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1" name="Google Shape;4341;p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2" name="Google Shape;4342;p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3" name="Google Shape;4343;p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4" name="Google Shape;4344;p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5" name="Google Shape;4345;p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6" name="Google Shape;4346;p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7" name="Google Shape;4347;p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8" name="Google Shape;4348;p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49" name="Google Shape;4349;p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0" name="Google Shape;4350;p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1" name="Google Shape;4351;p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2" name="Google Shape;4352;p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3" name="Google Shape;4353;p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4" name="Google Shape;4354;p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5" name="Google Shape;4355;p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6" name="Google Shape;4356;p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7" name="Google Shape;4357;p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8" name="Google Shape;4358;p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59" name="Google Shape;4359;p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0" name="Google Shape;4360;p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1" name="Google Shape;4361;p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2" name="Google Shape;4362;p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3" name="Google Shape;4363;p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4" name="Google Shape;4364;p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5" name="Google Shape;4365;p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6" name="Google Shape;4366;p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7" name="Google Shape;4367;p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8" name="Google Shape;4368;p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9" name="Google Shape;4369;p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0" name="Google Shape;4370;p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1" name="Google Shape;4371;p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2" name="Google Shape;4372;p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3" name="Google Shape;4373;p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4" name="Google Shape;4374;p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5" name="Google Shape;4375;p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6" name="Google Shape;4376;p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7" name="Google Shape;4377;p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8" name="Google Shape;4378;p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79" name="Google Shape;4379;p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0" name="Google Shape;4380;p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1" name="Google Shape;4381;p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2" name="Google Shape;4382;p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3" name="Google Shape;4383;p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4" name="Google Shape;4384;p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5" name="Google Shape;4385;p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6" name="Google Shape;4386;p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7" name="Google Shape;4387;p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8" name="Google Shape;4388;p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89" name="Google Shape;4389;p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0" name="Google Shape;4390;p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1" name="Google Shape;4391;p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2" name="Google Shape;4392;p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3" name="Google Shape;4393;p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4" name="Google Shape;4394;p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5" name="Google Shape;4395;p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6" name="Google Shape;4396;p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7" name="Google Shape;4397;p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8" name="Google Shape;4398;p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9" name="Google Shape;4399;p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0" name="Google Shape;4400;p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1" name="Google Shape;4401;p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2" name="Google Shape;4402;p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3" name="Google Shape;4403;p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4" name="Google Shape;4404;p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5" name="Google Shape;4405;p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6" name="Google Shape;4406;p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7" name="Google Shape;4407;p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8" name="Google Shape;4408;p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9" name="Google Shape;4409;p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0" name="Google Shape;4410;p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1" name="Google Shape;4411;p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2" name="Google Shape;4412;p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3" name="Google Shape;4413;p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4" name="Google Shape;4414;p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5" name="Google Shape;4415;p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6" name="Google Shape;4416;p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7" name="Google Shape;4417;p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8" name="Google Shape;4418;p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9" name="Google Shape;4419;p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0" name="Google Shape;4420;p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1" name="Google Shape;4421;p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2" name="Google Shape;4422;p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3" name="Google Shape;4423;p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4" name="Google Shape;4424;p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5" name="Google Shape;4425;p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6" name="Google Shape;4426;p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7" name="Google Shape;4427;p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8" name="Google Shape;4428;p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9" name="Google Shape;4429;p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0" name="Google Shape;4430;p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1" name="Google Shape;4431;p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2" name="Google Shape;4432;p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3" name="Google Shape;4433;p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4" name="Google Shape;4434;p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5" name="Google Shape;4435;p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6" name="Google Shape;4436;p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7" name="Google Shape;4437;p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8" name="Google Shape;4438;p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9" name="Google Shape;4439;p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0" name="Google Shape;4440;p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1" name="Google Shape;4441;p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2" name="Google Shape;4442;p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3" name="Google Shape;4443;p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4" name="Google Shape;4444;p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5" name="Google Shape;4445;p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6" name="Google Shape;4446;p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7" name="Google Shape;4447;p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8" name="Google Shape;4448;p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9" name="Google Shape;4449;p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0" name="Google Shape;4450;p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1" name="Google Shape;4451;p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2" name="Google Shape;4452;p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3" name="Google Shape;4453;p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4" name="Google Shape;4454;p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5" name="Google Shape;4455;p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6" name="Google Shape;4456;p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7" name="Google Shape;4457;p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8" name="Google Shape;4458;p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9" name="Google Shape;4459;p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0" name="Google Shape;4460;p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1" name="Google Shape;4461;p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2" name="Google Shape;4462;p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3" name="Google Shape;4463;p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4" name="Google Shape;4464;p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5" name="Google Shape;4465;p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6" name="Google Shape;4466;p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7" name="Google Shape;4467;p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8" name="Google Shape;4468;p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9" name="Google Shape;4469;p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0" name="Google Shape;4470;p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1" name="Google Shape;4471;p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2" name="Google Shape;4472;p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3" name="Google Shape;4473;p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4" name="Google Shape;4474;p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5" name="Google Shape;4475;p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6" name="Google Shape;4476;p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7" name="Google Shape;4477;p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8" name="Google Shape;4478;p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9" name="Google Shape;4479;p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0" name="Google Shape;4480;p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1" name="Google Shape;4481;p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2" name="Google Shape;4482;p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3" name="Google Shape;4483;p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4" name="Google Shape;4484;p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5" name="Google Shape;4485;p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6" name="Google Shape;4486;p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7" name="Google Shape;4487;p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8" name="Google Shape;4488;p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9" name="Google Shape;4489;p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0" name="Google Shape;4490;p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1" name="Google Shape;4491;p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2" name="Google Shape;4492;p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3" name="Google Shape;4493;p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4" name="Google Shape;4494;p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5" name="Google Shape;4495;p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6" name="Google Shape;4496;p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7" name="Google Shape;4497;p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8" name="Google Shape;4498;p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9" name="Google Shape;4499;p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0" name="Google Shape;4500;p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1" name="Google Shape;4501;p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2" name="Google Shape;4502;p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3" name="Google Shape;4503;p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4" name="Google Shape;4504;p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5" name="Google Shape;4505;p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6" name="Google Shape;4506;p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7" name="Google Shape;4507;p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8" name="Google Shape;4508;p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9" name="Google Shape;4509;p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0" name="Google Shape;4510;p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1" name="Google Shape;4511;p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2" name="Google Shape;4512;p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3" name="Google Shape;4513;p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4" name="Google Shape;4514;p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5" name="Google Shape;4515;p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6" name="Google Shape;4516;p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7" name="Google Shape;4517;p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8" name="Google Shape;4518;p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9" name="Google Shape;4519;p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0" name="Google Shape;4520;p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1" name="Google Shape;4521;p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2" name="Google Shape;4522;p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3" name="Google Shape;4523;p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4" name="Google Shape;4524;p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5" name="Google Shape;4525;p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6" name="Google Shape;4526;p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7" name="Google Shape;4527;p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8" name="Google Shape;4528;p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9" name="Google Shape;4529;p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0" name="Google Shape;4530;p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1" name="Google Shape;4531;p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2" name="Google Shape;4532;p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3" name="Google Shape;4533;p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4" name="Google Shape;4534;p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5" name="Google Shape;4535;p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6" name="Google Shape;4536;p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7" name="Google Shape;4537;p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8" name="Google Shape;4538;p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9" name="Google Shape;4539;p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0" name="Google Shape;4540;p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1" name="Google Shape;4541;p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2" name="Google Shape;4542;p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3" name="Google Shape;4543;p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4" name="Google Shape;4544;p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5" name="Google Shape;4545;p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6" name="Google Shape;4546;p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7" name="Google Shape;4547;p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8" name="Google Shape;4548;p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9" name="Google Shape;4549;p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0" name="Google Shape;4550;p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1" name="Google Shape;4551;p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2" name="Google Shape;4552;p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3" name="Google Shape;4553;p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4" name="Google Shape;4554;p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5" name="Google Shape;4555;p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6" name="Google Shape;4556;p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7" name="Google Shape;4557;p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8" name="Google Shape;4558;p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9" name="Google Shape;4559;p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0" name="Google Shape;4560;p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1" name="Google Shape;4561;p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2" name="Google Shape;4562;p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3" name="Google Shape;4563;p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4" name="Google Shape;4564;p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5" name="Google Shape;4565;p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6" name="Google Shape;4566;p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7" name="Google Shape;4567;p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8" name="Google Shape;4568;p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9" name="Google Shape;4569;p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0" name="Google Shape;4570;p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1" name="Google Shape;4571;p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2" name="Google Shape;4572;p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3" name="Google Shape;4573;p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4" name="Google Shape;4574;p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5" name="Google Shape;4575;p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6" name="Google Shape;4576;p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7" name="Google Shape;4577;p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8" name="Google Shape;4578;p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9" name="Google Shape;4579;p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0" name="Google Shape;4580;p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1" name="Google Shape;4581;p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2" name="Google Shape;4582;p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3" name="Google Shape;4583;p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4" name="Google Shape;4584;p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5" name="Google Shape;4585;p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6" name="Google Shape;4586;p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7" name="Google Shape;4587;p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8" name="Google Shape;4588;p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9" name="Google Shape;4589;p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0" name="Google Shape;4590;p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1" name="Google Shape;4591;p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2" name="Google Shape;4592;p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3" name="Google Shape;4593;p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4" name="Google Shape;4594;p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5" name="Google Shape;4595;p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6" name="Google Shape;4596;p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7" name="Google Shape;4597;p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8" name="Google Shape;4598;p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9" name="Google Shape;4599;p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0" name="Google Shape;4600;p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1" name="Google Shape;4601;p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2" name="Google Shape;4602;p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3" name="Google Shape;4603;p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4" name="Google Shape;4604;p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5" name="Google Shape;4605;p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6" name="Google Shape;4606;p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7" name="Google Shape;4607;p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8" name="Google Shape;4608;p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9" name="Google Shape;4609;p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0" name="Google Shape;4610;p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1" name="Google Shape;4611;p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2" name="Google Shape;4612;p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3" name="Google Shape;4613;p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4" name="Google Shape;4614;p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5" name="Google Shape;4615;p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6" name="Google Shape;4616;p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7" name="Google Shape;4617;p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8" name="Google Shape;4618;p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9" name="Google Shape;4619;p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0" name="Google Shape;4620;p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1" name="Google Shape;4621;p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2" name="Google Shape;4622;p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3" name="Google Shape;4623;p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4" name="Google Shape;4624;p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5" name="Google Shape;4625;p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6" name="Google Shape;4626;p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7" name="Google Shape;4627;p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8" name="Google Shape;4628;p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9" name="Google Shape;4629;p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0" name="Google Shape;4630;p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1" name="Google Shape;4631;p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2" name="Google Shape;4632;p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3" name="Google Shape;4633;p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4" name="Google Shape;4634;p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5" name="Google Shape;4635;p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6" name="Google Shape;4636;p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7" name="Google Shape;4637;p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8" name="Google Shape;4638;p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9" name="Google Shape;4639;p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0" name="Google Shape;4640;p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1" name="Google Shape;4641;p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2" name="Google Shape;4642;p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3" name="Google Shape;4643;p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4" name="Google Shape;4644;p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5" name="Google Shape;4645;p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6" name="Google Shape;4646;p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7" name="Google Shape;4647;p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8" name="Google Shape;4648;p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9" name="Google Shape;4649;p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0" name="Google Shape;4650;p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1" name="Google Shape;4651;p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2" name="Google Shape;4652;p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3" name="Google Shape;4653;p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4" name="Google Shape;4654;p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5" name="Google Shape;4655;p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6" name="Google Shape;4656;p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7" name="Google Shape;4657;p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8" name="Google Shape;4658;p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9" name="Google Shape;4659;p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0" name="Google Shape;4660;p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1" name="Google Shape;4661;p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2" name="Google Shape;4662;p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3" name="Google Shape;4663;p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4" name="Google Shape;4664;p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5" name="Google Shape;4665;p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6" name="Google Shape;4666;p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7" name="Google Shape;4667;p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8" name="Google Shape;4668;p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9" name="Google Shape;4669;p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0" name="Google Shape;4670;p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1" name="Google Shape;4671;p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2" name="Google Shape;4672;p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3" name="Google Shape;4673;p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4" name="Google Shape;4674;p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5" name="Google Shape;4675;p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6" name="Google Shape;4676;p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7" name="Google Shape;4677;p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8" name="Google Shape;4678;p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9" name="Google Shape;4679;p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0" name="Google Shape;4680;p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1" name="Google Shape;4681;p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2" name="Google Shape;4682;p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3" name="Google Shape;4683;p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4" name="Google Shape;4684;p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5" name="Google Shape;4685;p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6" name="Google Shape;4686;p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7" name="Google Shape;4687;p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8" name="Google Shape;4688;p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9" name="Google Shape;4689;p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0" name="Google Shape;4690;p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1" name="Google Shape;4691;p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2" name="Google Shape;4692;p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3" name="Google Shape;4693;p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4" name="Google Shape;4694;p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5" name="Google Shape;4695;p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6" name="Google Shape;4696;p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7" name="Google Shape;4697;p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8" name="Google Shape;4698;p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9" name="Google Shape;4699;p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0" name="Google Shape;4700;p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1" name="Google Shape;4701;p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2" name="Google Shape;4702;p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3" name="Google Shape;4703;p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4" name="Google Shape;4704;p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5" name="Google Shape;4705;p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6" name="Google Shape;4706;p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7" name="Google Shape;4707;p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8" name="Google Shape;4708;p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9" name="Google Shape;4709;p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0" name="Google Shape;4710;p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1" name="Google Shape;4711;p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2" name="Google Shape;4712;p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3" name="Google Shape;4713;p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4" name="Google Shape;4714;p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5" name="Google Shape;4715;p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6" name="Google Shape;4716;p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7" name="Google Shape;4717;p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8" name="Google Shape;4718;p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9" name="Google Shape;4719;p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0" name="Google Shape;4720;p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1" name="Google Shape;4721;p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2" name="Google Shape;4722;p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3" name="Google Shape;4723;p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4" name="Google Shape;4724;p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5" name="Google Shape;4725;p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6" name="Google Shape;4726;p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7" name="Google Shape;4727;p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8" name="Google Shape;4728;p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9" name="Google Shape;4729;p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0" name="Google Shape;4730;p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1" name="Google Shape;4731;p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2" name="Google Shape;4732;p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3" name="Google Shape;4733;p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4" name="Google Shape;4734;p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5" name="Google Shape;4735;p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6" name="Google Shape;4736;p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7" name="Google Shape;4737;p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8" name="Google Shape;4738;p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9" name="Google Shape;4739;p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0" name="Google Shape;4740;p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1" name="Google Shape;4741;p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2" name="Google Shape;4742;p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3" name="Google Shape;4743;p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4" name="Google Shape;4744;p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5" name="Google Shape;4745;p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6" name="Google Shape;4746;p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7" name="Google Shape;4747;p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8" name="Google Shape;4748;p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9" name="Google Shape;4749;p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0" name="Google Shape;4750;p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1" name="Google Shape;4751;p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2" name="Google Shape;4752;p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3" name="Google Shape;4753;p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4" name="Google Shape;4754;p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5" name="Google Shape;4755;p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6" name="Google Shape;4756;p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7" name="Google Shape;4757;p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8" name="Google Shape;4758;p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9" name="Google Shape;4759;p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0" name="Google Shape;4760;p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1" name="Google Shape;4761;p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2" name="Google Shape;4762;p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3" name="Google Shape;4763;p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4" name="Google Shape;4764;p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5" name="Google Shape;4765;p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6" name="Google Shape;4766;p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7" name="Google Shape;4767;p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8" name="Google Shape;4768;p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9" name="Google Shape;4769;p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0" name="Google Shape;4770;p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1" name="Google Shape;4771;p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2" name="Google Shape;4772;p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3" name="Google Shape;4773;p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4" name="Google Shape;4774;p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5" name="Google Shape;4775;p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6" name="Google Shape;4776;p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7" name="Google Shape;4777;p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8" name="Google Shape;4778;p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9" name="Google Shape;4779;p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0" name="Google Shape;4780;p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1" name="Google Shape;4781;p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2" name="Google Shape;4782;p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3" name="Google Shape;4783;p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4" name="Google Shape;4784;p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5" name="Google Shape;4785;p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6" name="Google Shape;4786;p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7" name="Google Shape;4787;p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8" name="Google Shape;4788;p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9" name="Google Shape;4789;p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0" name="Google Shape;4790;p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1" name="Google Shape;4791;p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2" name="Google Shape;4792;p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3" name="Google Shape;4793;p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4" name="Google Shape;4794;p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5" name="Google Shape;4795;p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6" name="Google Shape;4796;p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7" name="Google Shape;4797;p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8" name="Google Shape;4798;p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9" name="Google Shape;4799;p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0" name="Google Shape;4800;p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1" name="Google Shape;4801;p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2" name="Google Shape;4802;p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3" name="Google Shape;4803;p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4" name="Google Shape;4804;p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5" name="Google Shape;4805;p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6" name="Google Shape;4806;p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7" name="Google Shape;4807;p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8" name="Google Shape;4808;p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9" name="Google Shape;4809;p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0" name="Google Shape;4810;p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1" name="Google Shape;4811;p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2" name="Google Shape;4812;p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3" name="Google Shape;4813;p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4" name="Google Shape;4814;p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5" name="Google Shape;4815;p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6" name="Google Shape;4816;p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7" name="Google Shape;4817;p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8" name="Google Shape;4818;p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9" name="Google Shape;4819;p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0" name="Google Shape;4820;p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1" name="Google Shape;4821;p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2" name="Google Shape;4822;p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3" name="Google Shape;4823;p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4" name="Google Shape;4824;p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5" name="Google Shape;4825;p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6" name="Google Shape;4826;p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7" name="Google Shape;4827;p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8" name="Google Shape;4828;p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9" name="Google Shape;4829;p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0" name="Google Shape;4830;p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1" name="Google Shape;4831;p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2" name="Google Shape;4832;p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3" name="Google Shape;4833;p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4" name="Google Shape;4834;p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5" name="Google Shape;4835;p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6" name="Google Shape;4836;p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7" name="Google Shape;4837;p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8" name="Google Shape;4838;p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9" name="Google Shape;4839;p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0" name="Google Shape;4840;p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1" name="Google Shape;4841;p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2" name="Google Shape;4842;p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3" name="Google Shape;4843;p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4" name="Google Shape;4844;p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5" name="Google Shape;4845;p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6" name="Google Shape;4846;p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7" name="Google Shape;4847;p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8" name="Google Shape;4848;p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9" name="Google Shape;4849;p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0" name="Google Shape;4850;p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1" name="Google Shape;4851;p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2" name="Google Shape;4852;p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3" name="Google Shape;4853;p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4" name="Google Shape;4854;p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5" name="Google Shape;4855;p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6" name="Google Shape;4856;p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7" name="Google Shape;4857;p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8" name="Google Shape;4858;p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9" name="Google Shape;4859;p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0" name="Google Shape;4860;p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1" name="Google Shape;4861;p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2" name="Google Shape;4862;p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3" name="Google Shape;4863;p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4" name="Google Shape;4864;p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5" name="Google Shape;4865;p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6" name="Google Shape;4866;p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7" name="Google Shape;4867;p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8" name="Google Shape;4868;p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9" name="Google Shape;4869;p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0" name="Google Shape;4870;p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1" name="Google Shape;4871;p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2" name="Google Shape;4872;p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3" name="Google Shape;4873;p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4" name="Google Shape;4874;p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5" name="Google Shape;4875;p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6" name="Google Shape;4876;p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7" name="Google Shape;4877;p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8" name="Google Shape;4878;p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9" name="Google Shape;4879;p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0" name="Google Shape;4880;p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1" name="Google Shape;4881;p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2" name="Google Shape;4882;p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3" name="Google Shape;4883;p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4" name="Google Shape;4884;p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5" name="Google Shape;4885;p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6" name="Google Shape;4886;p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7" name="Google Shape;4887;p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8" name="Google Shape;4888;p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9" name="Google Shape;4889;p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0" name="Google Shape;4890;p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1" name="Google Shape;4891;p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2" name="Google Shape;4892;p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3" name="Google Shape;4893;p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4" name="Google Shape;4894;p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5" name="Google Shape;4895;p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6" name="Google Shape;4896;p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7" name="Google Shape;4897;p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8" name="Google Shape;4898;p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9" name="Google Shape;4899;p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0" name="Google Shape;4900;p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1" name="Google Shape;4901;p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2" name="Google Shape;4902;p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3" name="Google Shape;4903;p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4" name="Google Shape;4904;p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5" name="Google Shape;4905;p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6" name="Google Shape;4906;p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7" name="Google Shape;4907;p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8" name="Google Shape;4908;p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9" name="Google Shape;4909;p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0" name="Google Shape;4910;p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1" name="Google Shape;4911;p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2" name="Google Shape;4912;p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3" name="Google Shape;4913;p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4" name="Google Shape;4914;p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5" name="Google Shape;4915;p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6" name="Google Shape;4916;p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7" name="Google Shape;4917;p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8" name="Google Shape;4918;p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9" name="Google Shape;4919;p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0" name="Google Shape;4920;p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1" name="Google Shape;4921;p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2" name="Google Shape;4922;p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3" name="Google Shape;4923;p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4" name="Google Shape;4924;p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5" name="Google Shape;4925;p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6" name="Google Shape;4926;p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7" name="Google Shape;4927;p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8" name="Google Shape;4928;p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9" name="Google Shape;4929;p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0" name="Google Shape;4930;p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1" name="Google Shape;4931;p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2" name="Google Shape;4932;p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3" name="Google Shape;4933;p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4" name="Google Shape;4934;p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5" name="Google Shape;4935;p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6" name="Google Shape;4936;p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7" name="Google Shape;4937;p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8" name="Google Shape;4938;p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9" name="Google Shape;4939;p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0" name="Google Shape;4940;p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1" name="Google Shape;4941;p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2" name="Google Shape;4942;p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3" name="Google Shape;4943;p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4" name="Google Shape;4944;p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5" name="Google Shape;4945;p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6" name="Google Shape;4946;p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7" name="Google Shape;4947;p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8" name="Google Shape;4948;p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9" name="Google Shape;4949;p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0" name="Google Shape;4950;p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1" name="Google Shape;4951;p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2" name="Google Shape;4952;p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3" name="Google Shape;4953;p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4" name="Google Shape;4954;p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5" name="Google Shape;4955;p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6" name="Google Shape;4956;p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7" name="Google Shape;4957;p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8" name="Google Shape;4958;p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9" name="Google Shape;4959;p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0" name="Google Shape;4960;p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1" name="Google Shape;4961;p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2" name="Google Shape;4962;p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3" name="Google Shape;4963;p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4" name="Google Shape;4964;p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5" name="Google Shape;4965;p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6" name="Google Shape;4966;p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7" name="Google Shape;4967;p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8" name="Google Shape;4968;p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9" name="Google Shape;4969;p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0" name="Google Shape;4970;p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1" name="Google Shape;4971;p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2" name="Google Shape;4972;p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3" name="Google Shape;4973;p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4" name="Google Shape;4974;p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5" name="Google Shape;4975;p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6" name="Google Shape;4976;p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7" name="Google Shape;4977;p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8" name="Google Shape;4978;p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9" name="Google Shape;4979;p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0" name="Google Shape;4980;p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1" name="Google Shape;4981;p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2" name="Google Shape;4982;p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3" name="Google Shape;4983;p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4" name="Google Shape;4984;p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5" name="Google Shape;4985;p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6" name="Google Shape;4986;p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7" name="Google Shape;4987;p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8" name="Google Shape;4988;p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9" name="Google Shape;4989;p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0" name="Google Shape;4990;p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1" name="Google Shape;4991;p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2" name="Google Shape;4992;p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3" name="Google Shape;4993;p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4" name="Google Shape;4994;p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5" name="Google Shape;4995;p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6" name="Google Shape;4996;p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7" name="Google Shape;4997;p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8" name="Google Shape;4998;p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9" name="Google Shape;4999;p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0" name="Google Shape;5000;p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1" name="Google Shape;5001;p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2" name="Google Shape;5002;p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3" name="Google Shape;5003;p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4" name="Google Shape;5004;p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5" name="Google Shape;5005;p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6" name="Google Shape;5006;p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7" name="Google Shape;5007;p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8" name="Google Shape;5008;p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9" name="Google Shape;5009;p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0" name="Google Shape;5010;p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1" name="Google Shape;5011;p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2" name="Google Shape;5012;p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3" name="Google Shape;5013;p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4" name="Google Shape;5014;p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5" name="Google Shape;5015;p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6" name="Google Shape;5016;p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7" name="Google Shape;5017;p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8" name="Google Shape;5018;p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9" name="Google Shape;5019;p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0" name="Google Shape;5020;p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1" name="Google Shape;5021;p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2" name="Google Shape;5022;p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3" name="Google Shape;5023;p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4" name="Google Shape;5024;p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5" name="Google Shape;5025;p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6" name="Google Shape;5026;p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7" name="Google Shape;5027;p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8" name="Google Shape;5028;p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9" name="Google Shape;5029;p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0" name="Google Shape;5030;p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1" name="Google Shape;5031;p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2" name="Google Shape;5032;p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3" name="Google Shape;5033;p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4" name="Google Shape;5034;p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5" name="Google Shape;5035;p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6" name="Google Shape;5036;p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7" name="Google Shape;5037;p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8" name="Google Shape;5038;p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9" name="Google Shape;5039;p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0" name="Google Shape;5040;p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1" name="Google Shape;5041;p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2" name="Google Shape;5042;p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3" name="Google Shape;5043;p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4" name="Google Shape;5044;p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5" name="Google Shape;5045;p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6" name="Google Shape;5046;p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7" name="Google Shape;5047;p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8" name="Google Shape;5048;p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9" name="Google Shape;5049;p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0" name="Google Shape;5050;p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1" name="Google Shape;5051;p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2" name="Google Shape;5052;p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3" name="Google Shape;5053;p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4" name="Google Shape;5054;p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5" name="Google Shape;5055;p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6" name="Google Shape;5056;p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7" name="Google Shape;5057;p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8" name="Google Shape;5058;p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9" name="Google Shape;5059;p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0" name="Google Shape;5060;p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1" name="Google Shape;5061;p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2" name="Google Shape;5062;p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3" name="Google Shape;5063;p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4" name="Google Shape;5064;p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5" name="Google Shape;5065;p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6" name="Google Shape;5066;p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7" name="Google Shape;5067;p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8" name="Google Shape;5068;p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9" name="Google Shape;5069;p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0" name="Google Shape;5070;p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1" name="Google Shape;5071;p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2" name="Google Shape;5072;p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3" name="Google Shape;5073;p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4" name="Google Shape;5074;p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5" name="Google Shape;5075;p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6" name="Google Shape;5076;p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7" name="Google Shape;5077;p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8" name="Google Shape;5078;p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9" name="Google Shape;5079;p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0" name="Google Shape;5080;p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1" name="Google Shape;5081;p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2" name="Google Shape;5082;p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3" name="Google Shape;5083;p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4" name="Google Shape;5084;p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5" name="Google Shape;5085;p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6" name="Google Shape;5086;p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7" name="Google Shape;5087;p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8" name="Google Shape;5088;p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9" name="Google Shape;5089;p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0" name="Google Shape;5090;p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1" name="Google Shape;5091;p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2" name="Google Shape;5092;p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3" name="Google Shape;5093;p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4" name="Google Shape;5094;p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5" name="Google Shape;5095;p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6" name="Google Shape;5096;p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7" name="Google Shape;5097;p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8" name="Google Shape;5098;p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9" name="Google Shape;5099;p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0" name="Google Shape;5100;p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1" name="Google Shape;5101;p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2" name="Google Shape;5102;p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3" name="Google Shape;5103;p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4" name="Google Shape;5104;p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5" name="Google Shape;5105;p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6" name="Google Shape;5106;p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7" name="Google Shape;5107;p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8" name="Google Shape;5108;p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9" name="Google Shape;5109;p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0" name="Google Shape;5110;p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1" name="Google Shape;5111;p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2" name="Google Shape;5112;p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3" name="Google Shape;5113;p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4" name="Google Shape;5114;p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5" name="Google Shape;5115;p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6" name="Google Shape;5116;p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7" name="Google Shape;5117;p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8" name="Google Shape;5118;p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9" name="Google Shape;5119;p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0" name="Google Shape;5120;p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1" name="Google Shape;5121;p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2" name="Google Shape;5122;p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3" name="Google Shape;5123;p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4" name="Google Shape;5124;p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5" name="Google Shape;5125;p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6" name="Google Shape;5126;p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7" name="Google Shape;5127;p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8" name="Google Shape;5128;p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9" name="Google Shape;5129;p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0" name="Google Shape;5130;p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1" name="Google Shape;5131;p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2" name="Google Shape;5132;p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3" name="Google Shape;5133;p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4" name="Google Shape;5134;p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5" name="Google Shape;5135;p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6" name="Google Shape;5136;p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7" name="Google Shape;5137;p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8" name="Google Shape;5138;p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9" name="Google Shape;5139;p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0" name="Google Shape;5140;p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1" name="Google Shape;5141;p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2" name="Google Shape;5142;p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3" name="Google Shape;5143;p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4" name="Google Shape;5144;p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5" name="Google Shape;5145;p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6" name="Google Shape;5146;p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7" name="Google Shape;5147;p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8" name="Google Shape;5148;p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9" name="Google Shape;5149;p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0" name="Google Shape;5150;p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1" name="Google Shape;5151;p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2" name="Google Shape;5152;p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3" name="Google Shape;5153;p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4" name="Google Shape;5154;p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5" name="Google Shape;5155;p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6" name="Google Shape;5156;p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7" name="Google Shape;5157;p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8" name="Google Shape;5158;p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9" name="Google Shape;5159;p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0" name="Google Shape;5160;p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1" name="Google Shape;5161;p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2" name="Google Shape;5162;p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3" name="Google Shape;5163;p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4" name="Google Shape;5164;p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5" name="Google Shape;5165;p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6" name="Google Shape;5166;p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7" name="Google Shape;5167;p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8" name="Google Shape;5168;p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9" name="Google Shape;5169;p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0" name="Google Shape;5170;p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1" name="Google Shape;5171;p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2" name="Google Shape;5172;p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3" name="Google Shape;5173;p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4" name="Google Shape;5174;p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5" name="Google Shape;5175;p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6" name="Google Shape;5176;p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7" name="Google Shape;5177;p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8" name="Google Shape;5178;p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9" name="Google Shape;5179;p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0" name="Google Shape;5180;p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1" name="Google Shape;5181;p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2" name="Google Shape;5182;p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3" name="Google Shape;5183;p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4" name="Google Shape;5184;p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5" name="Google Shape;5185;p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6" name="Google Shape;5186;p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7" name="Google Shape;5187;p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8" name="Google Shape;5188;p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9" name="Google Shape;5189;p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0" name="Google Shape;5190;p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1" name="Google Shape;5191;p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2" name="Google Shape;5192;p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3" name="Google Shape;5193;p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4" name="Google Shape;5194;p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5" name="Google Shape;5195;p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6" name="Google Shape;5196;p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7" name="Google Shape;5197;p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8" name="Google Shape;5198;p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9" name="Google Shape;5199;p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0" name="Google Shape;5200;p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1" name="Google Shape;5201;p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2" name="Google Shape;5202;p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3" name="Google Shape;5203;p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4" name="Google Shape;5204;p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5" name="Google Shape;5205;p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6" name="Google Shape;5206;p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7" name="Google Shape;5207;p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8" name="Google Shape;5208;p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9" name="Google Shape;5209;p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0" name="Google Shape;5210;p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1" name="Google Shape;5211;p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2" name="Google Shape;5212;p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3" name="Google Shape;5213;p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4" name="Google Shape;5214;p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5" name="Google Shape;5215;p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6" name="Google Shape;5216;p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7" name="Google Shape;5217;p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8" name="Google Shape;5218;p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9" name="Google Shape;5219;p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0" name="Google Shape;5220;p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1" name="Google Shape;5221;p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2" name="Google Shape;5222;p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3" name="Google Shape;5223;p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4" name="Google Shape;5224;p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5" name="Google Shape;5225;p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6" name="Google Shape;5226;p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7" name="Google Shape;5227;p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8" name="Google Shape;5228;p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9" name="Google Shape;5229;p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0" name="Google Shape;5230;p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1" name="Google Shape;5231;p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2" name="Google Shape;5232;p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3" name="Google Shape;5233;p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4" name="Google Shape;5234;p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5" name="Google Shape;5235;p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6" name="Google Shape;5236;p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7" name="Google Shape;5237;p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8" name="Google Shape;5238;p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9" name="Google Shape;5239;p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0" name="Google Shape;5240;p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1" name="Google Shape;5241;p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2" name="Google Shape;5242;p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3" name="Google Shape;5243;p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4" name="Google Shape;5244;p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5" name="Google Shape;5245;p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6" name="Google Shape;5246;p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7" name="Google Shape;5247;p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8" name="Google Shape;5248;p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9" name="Google Shape;5249;p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0" name="Google Shape;5250;p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1" name="Google Shape;5251;p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2" name="Google Shape;5252;p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3" name="Google Shape;5253;p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4" name="Google Shape;5254;p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5" name="Google Shape;5255;p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6" name="Google Shape;5256;p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7" name="Google Shape;5257;p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8" name="Google Shape;5258;p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9" name="Google Shape;5259;p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0" name="Google Shape;5260;p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1" name="Google Shape;5261;p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2" name="Google Shape;5262;p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3" name="Google Shape;5263;p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4" name="Google Shape;5264;p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5" name="Google Shape;5265;p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6" name="Google Shape;5266;p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7" name="Google Shape;5267;p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8" name="Google Shape;5268;p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9" name="Google Shape;5269;p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0" name="Google Shape;5270;p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1" name="Google Shape;5271;p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2" name="Google Shape;5272;p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3" name="Google Shape;5273;p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4" name="Google Shape;5274;p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5" name="Google Shape;5275;p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6" name="Google Shape;5276;p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7" name="Google Shape;5277;p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8" name="Google Shape;5278;p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9" name="Google Shape;5279;p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0" name="Google Shape;5280;p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1" name="Google Shape;5281;p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2" name="Google Shape;5282;p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3" name="Google Shape;5283;p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4" name="Google Shape;5284;p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5" name="Google Shape;5285;p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6" name="Google Shape;5286;p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7" name="Google Shape;5287;p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8" name="Google Shape;5288;p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9" name="Google Shape;5289;p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0" name="Google Shape;5290;p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1" name="Google Shape;5291;p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2" name="Google Shape;5292;p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3" name="Google Shape;5293;p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4" name="Google Shape;5294;p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5" name="Google Shape;5295;p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6" name="Google Shape;5296;p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7" name="Google Shape;5297;p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8" name="Google Shape;5298;p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9" name="Google Shape;5299;p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0" name="Google Shape;5300;p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1" name="Google Shape;5301;p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2" name="Google Shape;5302;p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3" name="Google Shape;5303;p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4" name="Google Shape;5304;p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5" name="Google Shape;5305;p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6" name="Google Shape;5306;p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7" name="Google Shape;5307;p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8" name="Google Shape;5308;p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9" name="Google Shape;5309;p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0" name="Google Shape;5310;p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1" name="Google Shape;5311;p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2" name="Google Shape;5312;p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3" name="Google Shape;5313;p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4" name="Google Shape;5314;p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5" name="Google Shape;5315;p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6" name="Google Shape;5316;p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7" name="Google Shape;5317;p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8" name="Google Shape;5318;p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9" name="Google Shape;5319;p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0" name="Google Shape;5320;p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1" name="Google Shape;5321;p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2" name="Google Shape;5322;p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3" name="Google Shape;5323;p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4" name="Google Shape;5324;p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5" name="Google Shape;5325;p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6" name="Google Shape;5326;p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7" name="Google Shape;5327;p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8" name="Google Shape;5328;p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9" name="Google Shape;5329;p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0" name="Google Shape;5330;p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1" name="Google Shape;5331;p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2" name="Google Shape;5332;p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3" name="Google Shape;5333;p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4" name="Google Shape;5334;p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5" name="Google Shape;5335;p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6" name="Google Shape;5336;p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7" name="Google Shape;5337;p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8" name="Google Shape;5338;p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9" name="Google Shape;5339;p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0" name="Google Shape;5340;p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1" name="Google Shape;5341;p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2" name="Google Shape;5342;p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3" name="Google Shape;5343;p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4" name="Google Shape;5344;p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5" name="Google Shape;5345;p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6" name="Google Shape;5346;p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7" name="Google Shape;5347;p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8" name="Google Shape;5348;p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9" name="Google Shape;5349;p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0" name="Google Shape;5350;p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1" name="Google Shape;5351;p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2" name="Google Shape;5352;p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3" name="Google Shape;5353;p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4" name="Google Shape;5354;p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5" name="Google Shape;5355;p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6" name="Google Shape;5356;p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7" name="Google Shape;5357;p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8" name="Google Shape;5358;p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9" name="Google Shape;5359;p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0" name="Google Shape;5360;p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1" name="Google Shape;5361;p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2" name="Google Shape;5362;p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3" name="Google Shape;5363;p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4" name="Google Shape;5364;p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5" name="Google Shape;5365;p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6" name="Google Shape;5366;p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7" name="Google Shape;5367;p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8" name="Google Shape;5368;p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9" name="Google Shape;5369;p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0" name="Google Shape;5370;p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1" name="Google Shape;5371;p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2" name="Google Shape;5372;p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3" name="Google Shape;5373;p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4" name="Google Shape;5374;p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5" name="Google Shape;5375;p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6" name="Google Shape;5376;p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7" name="Google Shape;5377;p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8" name="Google Shape;5378;p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9" name="Google Shape;5379;p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0" name="Google Shape;5380;p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1" name="Google Shape;5381;p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2" name="Google Shape;5382;p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3" name="Google Shape;5383;p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4" name="Google Shape;5384;p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5" name="Google Shape;5385;p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6" name="Google Shape;5386;p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7" name="Google Shape;5387;p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8" name="Google Shape;5388;p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9" name="Google Shape;5389;p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0" name="Google Shape;5390;p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1" name="Google Shape;5391;p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2" name="Google Shape;5392;p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3" name="Google Shape;5393;p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4" name="Google Shape;5394;p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5" name="Google Shape;5395;p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6" name="Google Shape;5396;p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7" name="Google Shape;5397;p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8" name="Google Shape;5398;p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9" name="Google Shape;5399;p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0" name="Google Shape;5400;p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1" name="Google Shape;5401;p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2" name="Google Shape;5402;p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3" name="Google Shape;5403;p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4" name="Google Shape;5404;p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5" name="Google Shape;5405;p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6" name="Google Shape;5406;p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7" name="Google Shape;5407;p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8" name="Google Shape;5408;p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9" name="Google Shape;5409;p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0" name="Google Shape;5410;p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1" name="Google Shape;5411;p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2" name="Google Shape;5412;p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3" name="Google Shape;5413;p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4" name="Google Shape;5414;p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5" name="Google Shape;5415;p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6" name="Google Shape;5416;p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7" name="Google Shape;5417;p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8" name="Google Shape;5418;p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9" name="Google Shape;5419;p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0" name="Google Shape;5420;p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1" name="Google Shape;5421;p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2" name="Google Shape;5422;p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3" name="Google Shape;5423;p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4" name="Google Shape;5424;p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5" name="Google Shape;5425;p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6" name="Google Shape;5426;p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7" name="Google Shape;5427;p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8" name="Google Shape;5428;p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9" name="Google Shape;5429;p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0" name="Google Shape;5430;p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1" name="Google Shape;5431;p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2" name="Google Shape;5432;p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3" name="Google Shape;5433;p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4" name="Google Shape;5434;p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5" name="Google Shape;5435;p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6" name="Google Shape;5436;p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7" name="Google Shape;5437;p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8" name="Google Shape;5438;p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9" name="Google Shape;5439;p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0" name="Google Shape;5440;p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1" name="Google Shape;5441;p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2" name="Google Shape;5442;p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3" name="Google Shape;5443;p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4" name="Google Shape;5444;p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5" name="Google Shape;5445;p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6" name="Google Shape;5446;p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7" name="Google Shape;5447;p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8" name="Google Shape;5448;p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9" name="Google Shape;5449;p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0" name="Google Shape;5450;p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1" name="Google Shape;5451;p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2" name="Google Shape;5452;p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3" name="Google Shape;5453;p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4" name="Google Shape;5454;p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5" name="Google Shape;5455;p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6" name="Google Shape;5456;p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7" name="Google Shape;5457;p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8" name="Google Shape;5458;p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9" name="Google Shape;5459;p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0" name="Google Shape;5460;p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1" name="Google Shape;5461;p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2" name="Google Shape;5462;p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3" name="Google Shape;5463;p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4" name="Google Shape;5464;p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5" name="Google Shape;5465;p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6" name="Google Shape;5466;p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7" name="Google Shape;5467;p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8" name="Google Shape;5468;p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9" name="Google Shape;5469;p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0" name="Google Shape;5470;p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1" name="Google Shape;5471;p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2" name="Google Shape;5472;p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3" name="Google Shape;5473;p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4" name="Google Shape;5474;p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5" name="Google Shape;5475;p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6" name="Google Shape;5476;p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7" name="Google Shape;5477;p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8" name="Google Shape;5478;p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9" name="Google Shape;5479;p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0" name="Google Shape;5480;p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1" name="Google Shape;5481;p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2" name="Google Shape;5482;p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3" name="Google Shape;5483;p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4" name="Google Shape;5484;p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5" name="Google Shape;5485;p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6" name="Google Shape;5486;p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7" name="Google Shape;5487;p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8" name="Google Shape;5488;p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9" name="Google Shape;5489;p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0" name="Google Shape;5490;p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1" name="Google Shape;5491;p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2" name="Google Shape;5492;p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3" name="Google Shape;5493;p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4" name="Google Shape;5494;p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5" name="Google Shape;5495;p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6" name="Google Shape;5496;p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7" name="Google Shape;5497;p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8" name="Google Shape;5498;p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9" name="Google Shape;5499;p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0" name="Google Shape;5500;p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1" name="Google Shape;5501;p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2" name="Google Shape;5502;p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3" name="Google Shape;5503;p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4" name="Google Shape;5504;p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5" name="Google Shape;5505;p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6" name="Google Shape;5506;p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7" name="Google Shape;5507;p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8" name="Google Shape;5508;p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9" name="Google Shape;5509;p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0" name="Google Shape;5510;p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1" name="Google Shape;5511;p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2" name="Google Shape;5512;p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3" name="Google Shape;5513;p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4" name="Google Shape;5514;p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5" name="Google Shape;5515;p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6" name="Google Shape;5516;p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7" name="Google Shape;5517;p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8" name="Google Shape;5518;p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9" name="Google Shape;5519;p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0" name="Google Shape;5520;p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1" name="Google Shape;5521;p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2" name="Google Shape;5522;p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3" name="Google Shape;5523;p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4" name="Google Shape;5524;p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5" name="Google Shape;5525;p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6" name="Google Shape;5526;p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7" name="Google Shape;5527;p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8" name="Google Shape;5528;p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9" name="Google Shape;5529;p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0" name="Google Shape;5530;p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1" name="Google Shape;5531;p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2" name="Google Shape;5532;p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3" name="Google Shape;5533;p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4" name="Google Shape;5534;p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5" name="Google Shape;5535;p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6" name="Google Shape;5536;p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7" name="Google Shape;5537;p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8" name="Google Shape;5538;p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9" name="Google Shape;5539;p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0" name="Google Shape;5540;p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1" name="Google Shape;5541;p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2" name="Google Shape;5542;p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3" name="Google Shape;5543;p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4" name="Google Shape;5544;p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5" name="Google Shape;5545;p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6" name="Google Shape;5546;p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7" name="Google Shape;5547;p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8" name="Google Shape;5548;p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9" name="Google Shape;5549;p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0" name="Google Shape;5550;p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1" name="Google Shape;5551;p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2" name="Google Shape;5552;p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3" name="Google Shape;5553;p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4" name="Google Shape;5554;p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5" name="Google Shape;5555;p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6" name="Google Shape;5556;p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7" name="Google Shape;5557;p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8" name="Google Shape;5558;p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9" name="Google Shape;5559;p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0" name="Google Shape;5560;p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1" name="Google Shape;5561;p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2" name="Google Shape;5562;p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3" name="Google Shape;5563;p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4" name="Google Shape;5564;p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5" name="Google Shape;5565;p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6" name="Google Shape;5566;p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7" name="Google Shape;5567;p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8" name="Google Shape;5568;p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9" name="Google Shape;5569;p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0" name="Google Shape;5570;p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1" name="Google Shape;5571;p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2" name="Google Shape;5572;p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3" name="Google Shape;5573;p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4" name="Google Shape;5574;p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5" name="Google Shape;5575;p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6" name="Google Shape;5576;p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7" name="Google Shape;5577;p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8" name="Google Shape;5578;p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9" name="Google Shape;5579;p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0" name="Google Shape;5580;p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1" name="Google Shape;5581;p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2" name="Google Shape;5582;p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3" name="Google Shape;5583;p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4" name="Google Shape;5584;p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5" name="Google Shape;5585;p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6" name="Google Shape;5586;p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7" name="Google Shape;5587;p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8" name="Google Shape;5588;p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9" name="Google Shape;5589;p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0" name="Google Shape;5590;p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1" name="Google Shape;5591;p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2" name="Google Shape;5592;p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3" name="Google Shape;5593;p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4" name="Google Shape;5594;p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5" name="Google Shape;5595;p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6" name="Google Shape;5596;p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7" name="Google Shape;5597;p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8" name="Google Shape;5598;p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9" name="Google Shape;5599;p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0" name="Google Shape;5600;p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1" name="Google Shape;5601;p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2" name="Google Shape;5602;p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3" name="Google Shape;5603;p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4" name="Google Shape;5604;p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5" name="Google Shape;5605;p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6" name="Google Shape;5606;p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7" name="Google Shape;5607;p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8" name="Google Shape;5608;p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9" name="Google Shape;5609;p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0" name="Google Shape;5610;p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1" name="Google Shape;5611;p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2" name="Google Shape;5612;p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3" name="Google Shape;5613;p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4" name="Google Shape;5614;p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5" name="Google Shape;5615;p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6" name="Google Shape;5616;p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7" name="Google Shape;5617;p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8" name="Google Shape;5618;p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9" name="Google Shape;5619;p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0" name="Google Shape;5620;p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1" name="Google Shape;5621;p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2" name="Google Shape;5622;p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3" name="Google Shape;5623;p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4" name="Google Shape;5624;p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5" name="Google Shape;5625;p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6" name="Google Shape;5626;p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7" name="Google Shape;5627;p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8" name="Google Shape;5628;p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9" name="Google Shape;5629;p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0" name="Google Shape;5630;p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1" name="Google Shape;5631;p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2" name="Google Shape;5632;p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3" name="Google Shape;5633;p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4" name="Google Shape;5634;p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5" name="Google Shape;5635;p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6" name="Google Shape;5636;p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7" name="Google Shape;5637;p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8" name="Google Shape;5638;p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9" name="Google Shape;5639;p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0" name="Google Shape;5640;p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1" name="Google Shape;5641;p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2" name="Google Shape;5642;p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3" name="Google Shape;5643;p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4" name="Google Shape;5644;p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5" name="Google Shape;5645;p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6" name="Google Shape;5646;p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7" name="Google Shape;5647;p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8" name="Google Shape;5648;p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9" name="Google Shape;5649;p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0" name="Google Shape;5650;p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1" name="Google Shape;5651;p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2" name="Google Shape;5652;p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3" name="Google Shape;5653;p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4" name="Google Shape;5654;p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5" name="Google Shape;5655;p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6" name="Google Shape;5656;p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7" name="Google Shape;5657;p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8" name="Google Shape;5658;p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9" name="Google Shape;5659;p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0" name="Google Shape;5660;p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1" name="Google Shape;5661;p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2" name="Google Shape;5662;p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3" name="Google Shape;5663;p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4" name="Google Shape;5664;p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5" name="Google Shape;5665;p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6" name="Google Shape;5666;p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7" name="Google Shape;5667;p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8" name="Google Shape;5668;p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9" name="Google Shape;5669;p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0" name="Google Shape;5670;p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1" name="Google Shape;5671;p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2" name="Google Shape;5672;p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3" name="Google Shape;5673;p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4" name="Google Shape;5674;p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5" name="Google Shape;5675;p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6" name="Google Shape;5676;p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7" name="Google Shape;5677;p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8" name="Google Shape;5678;p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9" name="Google Shape;5679;p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0" name="Google Shape;5680;p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1" name="Google Shape;5681;p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2" name="Google Shape;5682;p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3" name="Google Shape;5683;p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4" name="Google Shape;5684;p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5" name="Google Shape;5685;p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6" name="Google Shape;5686;p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7" name="Google Shape;5687;p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8" name="Google Shape;5688;p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9" name="Google Shape;5689;p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0" name="Google Shape;5690;p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1" name="Google Shape;5691;p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2" name="Google Shape;5692;p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3" name="Google Shape;5693;p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4" name="Google Shape;5694;p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5" name="Google Shape;5695;p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6" name="Google Shape;5696;p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7" name="Google Shape;5697;p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8" name="Google Shape;5698;p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9" name="Google Shape;5699;p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0" name="Google Shape;5700;p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1" name="Google Shape;5701;p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2" name="Google Shape;5702;p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3" name="Google Shape;5703;p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4" name="Google Shape;5704;p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5" name="Google Shape;5705;p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6" name="Google Shape;5706;p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7" name="Google Shape;5707;p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8" name="Google Shape;5708;p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9" name="Google Shape;5709;p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0" name="Google Shape;5710;p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1" name="Google Shape;5711;p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2" name="Google Shape;5712;p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3" name="Google Shape;5713;p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4" name="Google Shape;5714;p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5" name="Google Shape;5715;p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6" name="Google Shape;5716;p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7" name="Google Shape;5717;p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8" name="Google Shape;5718;p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9" name="Google Shape;5719;p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0" name="Google Shape;5720;p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1" name="Google Shape;5721;p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2" name="Google Shape;5722;p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3" name="Google Shape;5723;p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4" name="Google Shape;5724;p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5" name="Google Shape;5725;p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6" name="Google Shape;5726;p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7" name="Google Shape;5727;p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8" name="Google Shape;5728;p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9" name="Google Shape;5729;p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0" name="Google Shape;5730;p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1" name="Google Shape;5731;p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2" name="Google Shape;5732;p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3" name="Google Shape;5733;p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4" name="Google Shape;5734;p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5" name="Google Shape;5735;p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6" name="Google Shape;5736;p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7" name="Google Shape;5737;p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8" name="Google Shape;5738;p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9" name="Google Shape;5739;p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0" name="Google Shape;5740;p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1" name="Google Shape;5741;p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2" name="Google Shape;5742;p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3" name="Google Shape;5743;p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4" name="Google Shape;5744;p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5" name="Google Shape;5745;p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6" name="Google Shape;5746;p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7" name="Google Shape;5747;p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8" name="Google Shape;5748;p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9" name="Google Shape;5749;p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0" name="Google Shape;5750;p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1" name="Google Shape;5751;p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2" name="Google Shape;5752;p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3" name="Google Shape;5753;p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4" name="Google Shape;5754;p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5" name="Google Shape;5755;p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6" name="Google Shape;5756;p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7" name="Google Shape;5757;p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8" name="Google Shape;5758;p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9" name="Google Shape;5759;p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0" name="Google Shape;5760;p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1" name="Google Shape;5761;p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2" name="Google Shape;5762;p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3" name="Google Shape;5763;p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4" name="Google Shape;5764;p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5" name="Google Shape;5765;p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6" name="Google Shape;5766;p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7" name="Google Shape;5767;p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8" name="Google Shape;5768;p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9" name="Google Shape;5769;p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0" name="Google Shape;5770;p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1" name="Google Shape;5771;p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2" name="Google Shape;5772;p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3" name="Google Shape;5773;p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4" name="Google Shape;5774;p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5" name="Google Shape;5775;p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6" name="Google Shape;5776;p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7" name="Google Shape;5777;p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8" name="Google Shape;5778;p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9" name="Google Shape;5779;p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0" name="Google Shape;5780;p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1" name="Google Shape;5781;p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2" name="Google Shape;5782;p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3" name="Google Shape;5783;p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4" name="Google Shape;5784;p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5" name="Google Shape;5785;p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6" name="Google Shape;5786;p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7" name="Google Shape;5787;p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8" name="Google Shape;5788;p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9" name="Google Shape;5789;p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0" name="Google Shape;5790;p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1" name="Google Shape;5791;p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2" name="Google Shape;5792;p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3" name="Google Shape;5793;p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4" name="Google Shape;5794;p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5" name="Google Shape;5795;p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6" name="Google Shape;5796;p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7" name="Google Shape;5797;p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8" name="Google Shape;5798;p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9" name="Google Shape;5799;p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0" name="Google Shape;5800;p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1" name="Google Shape;5801;p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2" name="Google Shape;5802;p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3" name="Google Shape;5803;p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4" name="Google Shape;5804;p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5" name="Google Shape;5805;p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6" name="Google Shape;5806;p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7" name="Google Shape;5807;p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8" name="Google Shape;5808;p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9" name="Google Shape;5809;p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0" name="Google Shape;5810;p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1" name="Google Shape;5811;p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2" name="Google Shape;5812;p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3" name="Google Shape;5813;p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4" name="Google Shape;5814;p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5" name="Google Shape;5815;p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6" name="Google Shape;5816;p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7" name="Google Shape;5817;p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8" name="Google Shape;5818;p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9" name="Google Shape;5819;p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0" name="Google Shape;5820;p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1" name="Google Shape;5821;p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2" name="Google Shape;5822;p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3" name="Google Shape;5823;p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4" name="Google Shape;5824;p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5" name="Google Shape;5825;p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6" name="Google Shape;5826;p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7" name="Google Shape;5827;p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8" name="Google Shape;5828;p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9" name="Google Shape;5829;p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0" name="Google Shape;5830;p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1" name="Google Shape;5831;p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2" name="Google Shape;5832;p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3" name="Google Shape;5833;p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4" name="Google Shape;5834;p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5" name="Google Shape;5835;p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6" name="Google Shape;5836;p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7" name="Google Shape;5837;p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8" name="Google Shape;5838;p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9" name="Google Shape;5839;p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0" name="Google Shape;5840;p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1" name="Google Shape;5841;p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2" name="Google Shape;5842;p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3" name="Google Shape;5843;p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4" name="Google Shape;5844;p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5" name="Google Shape;5845;p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6" name="Google Shape;5846;p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7" name="Google Shape;5847;p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8" name="Google Shape;5848;p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9" name="Google Shape;5849;p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0" name="Google Shape;5850;p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1" name="Google Shape;5851;p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2" name="Google Shape;5852;p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3" name="Google Shape;5853;p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4" name="Google Shape;5854;p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5" name="Google Shape;5855;p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6" name="Google Shape;5856;p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7" name="Google Shape;5857;p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8" name="Google Shape;5858;p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9" name="Google Shape;5859;p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0" name="Google Shape;5860;p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1" name="Google Shape;5861;p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2" name="Google Shape;5862;p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3" name="Google Shape;5863;p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4" name="Google Shape;5864;p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5" name="Google Shape;5865;p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6" name="Google Shape;5866;p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7" name="Google Shape;5867;p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8" name="Google Shape;5868;p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9" name="Google Shape;5869;p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0" name="Google Shape;5870;p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1" name="Google Shape;5871;p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2" name="Google Shape;5872;p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3" name="Google Shape;5873;p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4" name="Google Shape;5874;p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5" name="Google Shape;5875;p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6" name="Google Shape;5876;p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7" name="Google Shape;5877;p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8" name="Google Shape;5878;p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9" name="Google Shape;5879;p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0" name="Google Shape;5880;p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1" name="Google Shape;5881;p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2" name="Google Shape;5882;p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3" name="Google Shape;5883;p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4" name="Google Shape;5884;p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5" name="Google Shape;5885;p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6" name="Google Shape;5886;p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7" name="Google Shape;5887;p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8" name="Google Shape;5888;p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9" name="Google Shape;5889;p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0" name="Google Shape;5890;p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1" name="Google Shape;5891;p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2" name="Google Shape;5892;p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3" name="Google Shape;5893;p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4" name="Google Shape;5894;p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5" name="Google Shape;5895;p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6" name="Google Shape;5896;p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7" name="Google Shape;5897;p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8" name="Google Shape;5898;p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9" name="Google Shape;5899;p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0" name="Google Shape;5900;p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1" name="Google Shape;5901;p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2" name="Google Shape;5902;p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3" name="Google Shape;5903;p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4" name="Google Shape;5904;p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5" name="Google Shape;5905;p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6" name="Google Shape;5906;p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7" name="Google Shape;5907;p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8" name="Google Shape;5908;p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9" name="Google Shape;5909;p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0" name="Google Shape;5910;p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1" name="Google Shape;5911;p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2" name="Google Shape;5912;p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3" name="Google Shape;5913;p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4" name="Google Shape;5914;p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5" name="Google Shape;5915;p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6" name="Google Shape;5916;p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7" name="Google Shape;5917;p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8" name="Google Shape;5918;p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9" name="Google Shape;5919;p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0" name="Google Shape;5920;p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1" name="Google Shape;5921;p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2" name="Google Shape;5922;p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3" name="Google Shape;5923;p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4" name="Google Shape;5924;p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5" name="Google Shape;5925;p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6" name="Google Shape;5926;p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7" name="Google Shape;5927;p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8" name="Google Shape;5928;p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9" name="Google Shape;5929;p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0" name="Google Shape;5930;p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1" name="Google Shape;5931;p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2" name="Google Shape;5932;p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3" name="Google Shape;5933;p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4" name="Google Shape;5934;p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5" name="Google Shape;5935;p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6" name="Google Shape;5936;p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7" name="Google Shape;5937;p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8" name="Google Shape;5938;p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9" name="Google Shape;5939;p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0" name="Google Shape;5940;p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1" name="Google Shape;5941;p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2" name="Google Shape;5942;p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3" name="Google Shape;5943;p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4" name="Google Shape;5944;p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5" name="Google Shape;5945;p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6" name="Google Shape;5946;p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7" name="Google Shape;5947;p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8" name="Google Shape;5948;p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9" name="Google Shape;5949;p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0" name="Google Shape;5950;p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1" name="Google Shape;5951;p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2" name="Google Shape;5952;p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3" name="Google Shape;5953;p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4" name="Google Shape;5954;p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5" name="Google Shape;5955;p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6" name="Google Shape;5956;p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7" name="Google Shape;5957;p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8" name="Google Shape;5958;p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9" name="Google Shape;5959;p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0" name="Google Shape;5960;p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1" name="Google Shape;5961;p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2" name="Google Shape;5962;p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3" name="Google Shape;5963;p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4" name="Google Shape;5964;p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5" name="Google Shape;5965;p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6" name="Google Shape;5966;p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7" name="Google Shape;5967;p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8" name="Google Shape;5968;p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9" name="Google Shape;5969;p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0" name="Google Shape;5970;p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1" name="Google Shape;5971;p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2" name="Google Shape;5972;p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3" name="Google Shape;5973;p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4" name="Google Shape;5974;p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5" name="Google Shape;5975;p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6" name="Google Shape;5976;p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7" name="Google Shape;5977;p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8" name="Google Shape;5978;p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9" name="Google Shape;5979;p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0" name="Google Shape;5980;p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1" name="Google Shape;5981;p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2" name="Google Shape;5982;p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3" name="Google Shape;5983;p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4" name="Google Shape;5984;p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5" name="Google Shape;5985;p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6" name="Google Shape;5986;p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7" name="Google Shape;5987;p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8" name="Google Shape;5988;p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9" name="Google Shape;5989;p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0" name="Google Shape;5990;p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1" name="Google Shape;5991;p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2" name="Google Shape;5992;p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3" name="Google Shape;5993;p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4" name="Google Shape;5994;p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5" name="Google Shape;5995;p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6" name="Google Shape;5996;p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7" name="Google Shape;5997;p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8" name="Google Shape;5998;p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9" name="Google Shape;5999;p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0" name="Google Shape;6000;p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1" name="Google Shape;6001;p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2" name="Google Shape;6002;p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3" name="Google Shape;6003;p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4" name="Google Shape;6004;p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5" name="Google Shape;6005;p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6" name="Google Shape;6006;p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7" name="Google Shape;6007;p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8" name="Google Shape;6008;p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9" name="Google Shape;6009;p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0" name="Google Shape;6010;p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1" name="Google Shape;6011;p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2" name="Google Shape;6012;p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3" name="Google Shape;6013;p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4" name="Google Shape;6014;p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5" name="Google Shape;6015;p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6" name="Google Shape;6016;p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7" name="Google Shape;6017;p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8" name="Google Shape;6018;p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9" name="Google Shape;6019;p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0" name="Google Shape;6020;p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1" name="Google Shape;6021;p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2" name="Google Shape;6022;p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3" name="Google Shape;6023;p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4" name="Google Shape;6024;p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5" name="Google Shape;6025;p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6" name="Google Shape;6026;p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7" name="Google Shape;6027;p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8" name="Google Shape;6028;p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9" name="Google Shape;6029;p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0" name="Google Shape;6030;p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1" name="Google Shape;6031;p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2" name="Google Shape;6032;p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3" name="Google Shape;6033;p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4" name="Google Shape;6034;p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5" name="Google Shape;6035;p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6" name="Google Shape;6036;p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7" name="Google Shape;6037;p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8" name="Google Shape;6038;p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9" name="Google Shape;6039;p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0" name="Google Shape;6040;p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1" name="Google Shape;6041;p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2" name="Google Shape;6042;p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3" name="Google Shape;6043;p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4" name="Google Shape;6044;p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5" name="Google Shape;6045;p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6" name="Google Shape;6046;p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7" name="Google Shape;6047;p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8" name="Google Shape;6048;p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9" name="Google Shape;6049;p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0" name="Google Shape;6050;p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1" name="Google Shape;6051;p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2" name="Google Shape;6052;p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3" name="Google Shape;6053;p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4" name="Google Shape;6054;p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5" name="Google Shape;6055;p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6" name="Google Shape;6056;p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7" name="Google Shape;6057;p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8" name="Google Shape;6058;p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9" name="Google Shape;6059;p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0" name="Google Shape;6060;p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1" name="Google Shape;6061;p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2" name="Google Shape;6062;p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3" name="Google Shape;6063;p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4" name="Google Shape;6064;p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5" name="Google Shape;6065;p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6" name="Google Shape;6066;p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7" name="Google Shape;6067;p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8" name="Google Shape;6068;p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9" name="Google Shape;6069;p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0" name="Google Shape;6070;p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1" name="Google Shape;6071;p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2" name="Google Shape;6072;p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3" name="Google Shape;6073;p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4" name="Google Shape;6074;p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5" name="Google Shape;6075;p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6" name="Google Shape;6076;p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7" name="Google Shape;6077;p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8" name="Google Shape;6078;p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9" name="Google Shape;6079;p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0" name="Google Shape;6080;p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1" name="Google Shape;6081;p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2" name="Google Shape;6082;p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83" name="Google Shape;6083;p9"/>
          <p:cNvGrpSpPr/>
          <p:nvPr/>
        </p:nvGrpSpPr>
        <p:grpSpPr>
          <a:xfrm>
            <a:off x="3450485" y="919691"/>
            <a:ext cx="2310381" cy="1488888"/>
            <a:chOff x="229225" y="549050"/>
            <a:chExt cx="7161750" cy="4615275"/>
          </a:xfrm>
        </p:grpSpPr>
        <p:sp>
          <p:nvSpPr>
            <p:cNvPr id="6084" name="Google Shape;6084;p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5" name="Google Shape;6085;p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6" name="Google Shape;6086;p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7" name="Google Shape;6087;p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8" name="Google Shape;6088;p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9" name="Google Shape;6089;p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0" name="Google Shape;6090;p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1" name="Google Shape;6091;p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2" name="Google Shape;6092;p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3" name="Google Shape;6093;p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4" name="Google Shape;6094;p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5" name="Google Shape;6095;p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6" name="Google Shape;6096;p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7" name="Google Shape;6097;p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8" name="Google Shape;6098;p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9" name="Google Shape;6099;p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0" name="Google Shape;6100;p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1" name="Google Shape;6101;p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2" name="Google Shape;6102;p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3" name="Google Shape;6103;p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4" name="Google Shape;6104;p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5" name="Google Shape;6105;p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6" name="Google Shape;6106;p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7" name="Google Shape;6107;p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8" name="Google Shape;6108;p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9" name="Google Shape;6109;p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0" name="Google Shape;6110;p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1" name="Google Shape;6111;p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2" name="Google Shape;6112;p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3" name="Google Shape;6113;p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4" name="Google Shape;6114;p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5" name="Google Shape;6115;p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6" name="Google Shape;6116;p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7" name="Google Shape;6117;p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8" name="Google Shape;6118;p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9" name="Google Shape;6119;p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0" name="Google Shape;6120;p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1" name="Google Shape;6121;p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2" name="Google Shape;6122;p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3" name="Google Shape;6123;p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4" name="Google Shape;6124;p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5" name="Google Shape;6125;p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6" name="Google Shape;6126;p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7" name="Google Shape;6127;p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8" name="Google Shape;6128;p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9" name="Google Shape;6129;p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0" name="Google Shape;6130;p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1" name="Google Shape;6131;p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2" name="Google Shape;6132;p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3" name="Google Shape;6133;p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4" name="Google Shape;6134;p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5" name="Google Shape;6135;p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6" name="Google Shape;6136;p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7" name="Google Shape;6137;p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8" name="Google Shape;6138;p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9" name="Google Shape;6139;p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0" name="Google Shape;6140;p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1" name="Google Shape;6141;p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2" name="Google Shape;6142;p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3" name="Google Shape;6143;p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4" name="Google Shape;6144;p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5" name="Google Shape;6145;p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6" name="Google Shape;6146;p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7" name="Google Shape;6147;p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8" name="Google Shape;6148;p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9" name="Google Shape;6149;p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0" name="Google Shape;6150;p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1" name="Google Shape;6151;p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2" name="Google Shape;6152;p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3" name="Google Shape;6153;p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4" name="Google Shape;6154;p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5" name="Google Shape;6155;p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6" name="Google Shape;6156;p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7" name="Google Shape;6157;p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8" name="Google Shape;6158;p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9" name="Google Shape;6159;p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0" name="Google Shape;6160;p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1" name="Google Shape;6161;p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2" name="Google Shape;6162;p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3" name="Google Shape;6163;p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4" name="Google Shape;6164;p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5" name="Google Shape;6165;p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6" name="Google Shape;6166;p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7" name="Google Shape;6167;p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8" name="Google Shape;6168;p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9" name="Google Shape;6169;p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0" name="Google Shape;6170;p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1" name="Google Shape;6171;p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2" name="Google Shape;6172;p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3" name="Google Shape;6173;p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4" name="Google Shape;6174;p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5" name="Google Shape;6175;p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6" name="Google Shape;6176;p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7" name="Google Shape;6177;p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8" name="Google Shape;6178;p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9" name="Google Shape;6179;p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0" name="Google Shape;6180;p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1" name="Google Shape;6181;p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2" name="Google Shape;6182;p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3" name="Google Shape;6183;p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4" name="Google Shape;6184;p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5" name="Google Shape;6185;p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6" name="Google Shape;6186;p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7" name="Google Shape;6187;p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8" name="Google Shape;6188;p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9" name="Google Shape;6189;p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0" name="Google Shape;6190;p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1" name="Google Shape;6191;p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2" name="Google Shape;6192;p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3" name="Google Shape;6193;p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4" name="Google Shape;6194;p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5" name="Google Shape;6195;p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6" name="Google Shape;6196;p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7" name="Google Shape;6197;p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8" name="Google Shape;6198;p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9" name="Google Shape;6199;p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0" name="Google Shape;6200;p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01" name="Google Shape;6201;p9"/>
          <p:cNvGrpSpPr/>
          <p:nvPr/>
        </p:nvGrpSpPr>
        <p:grpSpPr>
          <a:xfrm>
            <a:off x="3548403" y="2849588"/>
            <a:ext cx="2310282" cy="1374222"/>
            <a:chOff x="238125" y="732525"/>
            <a:chExt cx="7130500" cy="4241425"/>
          </a:xfrm>
        </p:grpSpPr>
        <p:sp>
          <p:nvSpPr>
            <p:cNvPr id="6202" name="Google Shape;6202;p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3" name="Google Shape;6203;p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4" name="Google Shape;6204;p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5" name="Google Shape;6205;p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6" name="Google Shape;6206;p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7" name="Google Shape;6207;p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8" name="Google Shape;6208;p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9" name="Google Shape;6209;p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0" name="Google Shape;6210;p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1" name="Google Shape;6211;p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2" name="Google Shape;6212;p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3" name="Google Shape;6213;p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4" name="Google Shape;6214;p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5" name="Google Shape;6215;p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6" name="Google Shape;6216;p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7" name="Google Shape;6217;p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8" name="Google Shape;6218;p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9" name="Google Shape;6219;p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0" name="Google Shape;6220;p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1" name="Google Shape;6221;p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2" name="Google Shape;6222;p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3" name="Google Shape;6223;p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4" name="Google Shape;6224;p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5" name="Google Shape;6225;p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6" name="Google Shape;6226;p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7" name="Google Shape;6227;p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8" name="Google Shape;6228;p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9" name="Google Shape;6229;p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0" name="Google Shape;6230;p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1" name="Google Shape;6231;p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2" name="Google Shape;6232;p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3" name="Google Shape;6233;p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4" name="Google Shape;6234;p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5" name="Google Shape;6235;p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6" name="Google Shape;6236;p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7" name="Google Shape;6237;p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8" name="Google Shape;6238;p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9" name="Google Shape;6239;p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0" name="Google Shape;6240;p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1" name="Google Shape;6241;p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2" name="Google Shape;6242;p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3" name="Google Shape;6243;p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4" name="Google Shape;6244;p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5" name="Google Shape;6245;p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6" name="Google Shape;6246;p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7" name="Google Shape;6247;p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8" name="Google Shape;6248;p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9" name="Google Shape;6249;p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0" name="Google Shape;6250;p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1" name="Google Shape;6251;p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2" name="Google Shape;6252;p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3" name="Google Shape;6253;p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4" name="Google Shape;6254;p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5" name="Google Shape;6255;p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6" name="Google Shape;6256;p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7" name="Google Shape;6257;p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8" name="Google Shape;6258;p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9" name="Google Shape;6259;p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0" name="Google Shape;6260;p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1" name="Google Shape;6261;p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2" name="Google Shape;6262;p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3" name="Google Shape;6263;p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4" name="Google Shape;6264;p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5" name="Google Shape;6265;p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6" name="Google Shape;6266;p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7" name="Google Shape;6267;p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8" name="Google Shape;6268;p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9" name="Google Shape;6269;p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0" name="Google Shape;6270;p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1" name="Google Shape;6271;p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2" name="Google Shape;6272;p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3" name="Google Shape;6273;p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4" name="Google Shape;6274;p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5" name="Google Shape;6275;p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6" name="Google Shape;6276;p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7" name="Google Shape;6277;p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8" name="Google Shape;6278;p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9" name="Google Shape;6279;p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0" name="Google Shape;6280;p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1" name="Google Shape;6281;p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2" name="Google Shape;6282;p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3" name="Google Shape;6283;p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4" name="Google Shape;6284;p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5" name="Google Shape;6285;p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6" name="Google Shape;6286;p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7" name="Google Shape;6287;p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8" name="Google Shape;6288;p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9" name="Google Shape;6289;p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0" name="Google Shape;6290;p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1" name="Google Shape;6291;p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2" name="Google Shape;6292;p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3" name="Google Shape;6293;p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4" name="Google Shape;6294;p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5" name="Google Shape;6295;p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6" name="Google Shape;6296;p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7" name="Google Shape;6297;p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8" name="Google Shape;6298;p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9" name="Google Shape;6299;p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0" name="Google Shape;6300;p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1" name="Google Shape;6301;p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2" name="Google Shape;6302;p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3" name="Google Shape;6303;p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4" name="Google Shape;6304;p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5" name="Google Shape;6305;p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6" name="Google Shape;6306;p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7" name="Google Shape;6307;p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8" name="Google Shape;6308;p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9" name="Google Shape;6309;p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0" name="Google Shape;6310;p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1" name="Google Shape;6311;p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2" name="Google Shape;6312;p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3" name="Google Shape;6313;p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4" name="Google Shape;6314;p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5" name="Google Shape;6315;p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319"/>
        <p:cNvGrpSpPr/>
        <p:nvPr/>
      </p:nvGrpSpPr>
      <p:grpSpPr>
        <a:xfrm>
          <a:off x="0" y="0"/>
          <a:ext cx="0" cy="0"/>
          <a:chOff x="0" y="0"/>
          <a:chExt cx="0" cy="0"/>
        </a:xfrm>
      </p:grpSpPr>
      <p:grpSp>
        <p:nvGrpSpPr>
          <p:cNvPr id="6320" name="Google Shape;6320;p10"/>
          <p:cNvGrpSpPr/>
          <p:nvPr/>
        </p:nvGrpSpPr>
        <p:grpSpPr>
          <a:xfrm>
            <a:off x="2100560" y="3398663"/>
            <a:ext cx="1102891" cy="760337"/>
            <a:chOff x="4967783" y="2151471"/>
            <a:chExt cx="3920692" cy="2702940"/>
          </a:xfrm>
        </p:grpSpPr>
        <p:grpSp>
          <p:nvGrpSpPr>
            <p:cNvPr id="6321" name="Google Shape;6321;p10"/>
            <p:cNvGrpSpPr/>
            <p:nvPr/>
          </p:nvGrpSpPr>
          <p:grpSpPr>
            <a:xfrm>
              <a:off x="5045709" y="2252109"/>
              <a:ext cx="3761071" cy="2501708"/>
              <a:chOff x="2691784" y="1805334"/>
              <a:chExt cx="3761071" cy="2501708"/>
            </a:xfrm>
          </p:grpSpPr>
          <p:sp>
            <p:nvSpPr>
              <p:cNvPr id="6322" name="Google Shape;6322;p1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3" name="Google Shape;6323;p1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4" name="Google Shape;6324;p1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5" name="Google Shape;6325;p1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6" name="Google Shape;6326;p1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7" name="Google Shape;6327;p1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8" name="Google Shape;6328;p1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29" name="Google Shape;6329;p10"/>
            <p:cNvGrpSpPr/>
            <p:nvPr/>
          </p:nvGrpSpPr>
          <p:grpSpPr>
            <a:xfrm>
              <a:off x="4967783" y="2151471"/>
              <a:ext cx="3920692" cy="2702940"/>
              <a:chOff x="2613858" y="1704696"/>
              <a:chExt cx="3920692" cy="2702940"/>
            </a:xfrm>
          </p:grpSpPr>
          <p:sp>
            <p:nvSpPr>
              <p:cNvPr id="6330" name="Google Shape;6330;p1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1" name="Google Shape;6331;p1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2" name="Google Shape;6332;p1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3" name="Google Shape;6333;p1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4" name="Google Shape;6334;p1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35" name="Google Shape;6335;p10"/>
          <p:cNvGrpSpPr/>
          <p:nvPr/>
        </p:nvGrpSpPr>
        <p:grpSpPr>
          <a:xfrm>
            <a:off x="3504468" y="1286940"/>
            <a:ext cx="1561911" cy="708580"/>
            <a:chOff x="3530532" y="1496185"/>
            <a:chExt cx="1561911" cy="708580"/>
          </a:xfrm>
        </p:grpSpPr>
        <p:grpSp>
          <p:nvGrpSpPr>
            <p:cNvPr id="6336" name="Google Shape;6336;p10"/>
            <p:cNvGrpSpPr/>
            <p:nvPr/>
          </p:nvGrpSpPr>
          <p:grpSpPr>
            <a:xfrm>
              <a:off x="3720318" y="1857562"/>
              <a:ext cx="1372125" cy="54"/>
              <a:chOff x="3720318" y="1857562"/>
              <a:chExt cx="1372125" cy="54"/>
            </a:xfrm>
          </p:grpSpPr>
          <p:cxnSp>
            <p:nvCxnSpPr>
              <p:cNvPr id="6337" name="Google Shape;6337;p10"/>
              <p:cNvCxnSpPr>
                <a:endCxn id="633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39" name="Google Shape;6339;p1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0" name="Google Shape;6340;p1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341" name="Google Shape;6341;p10"/>
              <p:cNvCxnSpPr>
                <a:stCxn id="633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342" name="Google Shape;6342;p10"/>
            <p:cNvGrpSpPr/>
            <p:nvPr/>
          </p:nvGrpSpPr>
          <p:grpSpPr>
            <a:xfrm>
              <a:off x="3567462" y="1496185"/>
              <a:ext cx="286500" cy="272914"/>
              <a:chOff x="3567462" y="1496185"/>
              <a:chExt cx="286500" cy="272914"/>
            </a:xfrm>
          </p:grpSpPr>
          <p:cxnSp>
            <p:nvCxnSpPr>
              <p:cNvPr id="6343" name="Google Shape;6343;p1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44" name="Google Shape;6344;p1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45" name="Google Shape;6345;p1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6" name="Google Shape;6346;p1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47" name="Google Shape;6347;p10"/>
            <p:cNvGrpSpPr/>
            <p:nvPr/>
          </p:nvGrpSpPr>
          <p:grpSpPr>
            <a:xfrm>
              <a:off x="3929014" y="1960574"/>
              <a:ext cx="286500" cy="242342"/>
              <a:chOff x="3929014" y="1960574"/>
              <a:chExt cx="286500" cy="242342"/>
            </a:xfrm>
          </p:grpSpPr>
          <p:cxnSp>
            <p:nvCxnSpPr>
              <p:cNvPr id="6348" name="Google Shape;6348;p1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349" name="Google Shape;6349;p1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50" name="Google Shape;6350;p10"/>
            <p:cNvGrpSpPr/>
            <p:nvPr/>
          </p:nvGrpSpPr>
          <p:grpSpPr>
            <a:xfrm>
              <a:off x="4290828" y="1496185"/>
              <a:ext cx="286500" cy="272914"/>
              <a:chOff x="4290828" y="1496185"/>
              <a:chExt cx="286500" cy="272914"/>
            </a:xfrm>
          </p:grpSpPr>
          <p:cxnSp>
            <p:nvCxnSpPr>
              <p:cNvPr id="6351" name="Google Shape;6351;p1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352" name="Google Shape;6352;p1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53" name="Google Shape;6353;p1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8" name="Google Shape;6338;p1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354" name="Google Shape;6354;p10"/>
            <p:cNvGrpSpPr/>
            <p:nvPr/>
          </p:nvGrpSpPr>
          <p:grpSpPr>
            <a:xfrm>
              <a:off x="4657726" y="1959674"/>
              <a:ext cx="286500" cy="245092"/>
              <a:chOff x="4657726" y="1959674"/>
              <a:chExt cx="286500" cy="245092"/>
            </a:xfrm>
          </p:grpSpPr>
          <p:cxnSp>
            <p:nvCxnSpPr>
              <p:cNvPr id="6355" name="Google Shape;6355;p1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356" name="Google Shape;6356;p1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57" name="Google Shape;6357;p10"/>
          <p:cNvGrpSpPr/>
          <p:nvPr/>
        </p:nvGrpSpPr>
        <p:grpSpPr>
          <a:xfrm>
            <a:off x="3486488" y="2149036"/>
            <a:ext cx="1597032" cy="378649"/>
            <a:chOff x="3512551" y="2358282"/>
            <a:chExt cx="1597032" cy="378649"/>
          </a:xfrm>
        </p:grpSpPr>
        <p:grpSp>
          <p:nvGrpSpPr>
            <p:cNvPr id="6358" name="Google Shape;6358;p10"/>
            <p:cNvGrpSpPr/>
            <p:nvPr/>
          </p:nvGrpSpPr>
          <p:grpSpPr>
            <a:xfrm>
              <a:off x="3738198" y="2553002"/>
              <a:ext cx="1145834" cy="117"/>
              <a:chOff x="3738198" y="2553002"/>
              <a:chExt cx="1145834" cy="117"/>
            </a:xfrm>
          </p:grpSpPr>
          <p:cxnSp>
            <p:nvCxnSpPr>
              <p:cNvPr id="6359" name="Google Shape;6359;p1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0" name="Google Shape;6360;p1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361" name="Google Shape;6361;p10"/>
              <p:cNvCxnSpPr>
                <a:stCxn id="6362" idx="6"/>
                <a:endCxn id="636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364" name="Google Shape;6364;p10"/>
            <p:cNvGrpSpPr/>
            <p:nvPr/>
          </p:nvGrpSpPr>
          <p:grpSpPr>
            <a:xfrm>
              <a:off x="3969644" y="2440153"/>
              <a:ext cx="225900" cy="296779"/>
              <a:chOff x="3969644" y="2440153"/>
              <a:chExt cx="225900" cy="296779"/>
            </a:xfrm>
          </p:grpSpPr>
          <p:cxnSp>
            <p:nvCxnSpPr>
              <p:cNvPr id="6365" name="Google Shape;6365;p1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363" name="Google Shape;6363;p1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6" name="Google Shape;6366;p1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67" name="Google Shape;6367;p10"/>
            <p:cNvGrpSpPr/>
            <p:nvPr/>
          </p:nvGrpSpPr>
          <p:grpSpPr>
            <a:xfrm>
              <a:off x="4426818" y="2358282"/>
              <a:ext cx="225600" cy="307471"/>
              <a:chOff x="4426818" y="2358282"/>
              <a:chExt cx="225600" cy="307471"/>
            </a:xfrm>
          </p:grpSpPr>
          <p:cxnSp>
            <p:nvCxnSpPr>
              <p:cNvPr id="6368" name="Google Shape;6368;p10"/>
              <p:cNvCxnSpPr>
                <a:stCxn id="636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370" name="Google Shape;6370;p1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9" name="Google Shape;6369;p1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1" name="Google Shape;6371;p10"/>
            <p:cNvGrpSpPr/>
            <p:nvPr/>
          </p:nvGrpSpPr>
          <p:grpSpPr>
            <a:xfrm>
              <a:off x="4883984" y="2440153"/>
              <a:ext cx="225600" cy="296479"/>
              <a:chOff x="4883984" y="2440153"/>
              <a:chExt cx="225600" cy="296479"/>
            </a:xfrm>
          </p:grpSpPr>
          <p:cxnSp>
            <p:nvCxnSpPr>
              <p:cNvPr id="6372" name="Google Shape;6372;p1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373" name="Google Shape;6373;p1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4" name="Google Shape;6374;p1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5" name="Google Shape;6375;p10"/>
            <p:cNvGrpSpPr/>
            <p:nvPr/>
          </p:nvGrpSpPr>
          <p:grpSpPr>
            <a:xfrm>
              <a:off x="3512551" y="2358356"/>
              <a:ext cx="225647" cy="307629"/>
              <a:chOff x="2182679" y="2005014"/>
              <a:chExt cx="792300" cy="1080158"/>
            </a:xfrm>
          </p:grpSpPr>
          <p:cxnSp>
            <p:nvCxnSpPr>
              <p:cNvPr id="6376" name="Google Shape;6376;p10"/>
              <p:cNvCxnSpPr>
                <a:stCxn id="637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362" name="Google Shape;6362;p1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7" name="Google Shape;6377;p1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378" name="Google Shape;6378;p10"/>
          <p:cNvGrpSpPr/>
          <p:nvPr/>
        </p:nvGrpSpPr>
        <p:grpSpPr>
          <a:xfrm>
            <a:off x="6846570" y="972834"/>
            <a:ext cx="1559809" cy="722610"/>
            <a:chOff x="634175" y="2986275"/>
            <a:chExt cx="3147949" cy="1458344"/>
          </a:xfrm>
        </p:grpSpPr>
        <p:cxnSp>
          <p:nvCxnSpPr>
            <p:cNvPr id="6379" name="Google Shape;6379;p10"/>
            <p:cNvCxnSpPr>
              <a:stCxn id="6380" idx="4"/>
              <a:endCxn id="638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382" name="Google Shape;6382;p10"/>
            <p:cNvCxnSpPr>
              <a:stCxn id="6381" idx="0"/>
              <a:endCxn id="638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4" name="Google Shape;6384;p10"/>
            <p:cNvCxnSpPr>
              <a:stCxn id="6383" idx="4"/>
              <a:endCxn id="638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386" name="Google Shape;6386;p10"/>
            <p:cNvCxnSpPr>
              <a:stCxn id="6385" idx="0"/>
              <a:endCxn id="638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387" name="Google Shape;6387;p1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3" name="Google Shape;6383;p1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0" name="Google Shape;6380;p1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5" name="Google Shape;6385;p1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6381" name="Google Shape;6381;p1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grpSp>
        <p:nvGrpSpPr>
          <p:cNvPr id="6388" name="Google Shape;6388;p10"/>
          <p:cNvGrpSpPr/>
          <p:nvPr/>
        </p:nvGrpSpPr>
        <p:grpSpPr>
          <a:xfrm>
            <a:off x="3500360" y="2682741"/>
            <a:ext cx="1570719" cy="294123"/>
            <a:chOff x="998425" y="1182125"/>
            <a:chExt cx="1065400" cy="199500"/>
          </a:xfrm>
        </p:grpSpPr>
        <p:sp>
          <p:nvSpPr>
            <p:cNvPr id="6389" name="Google Shape;6389;p1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0" name="Google Shape;6390;p1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1" name="Google Shape;6391;p1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2" name="Google Shape;6392;p1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3" name="Google Shape;6393;p1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94" name="Google Shape;6394;p10"/>
          <p:cNvGrpSpPr/>
          <p:nvPr/>
        </p:nvGrpSpPr>
        <p:grpSpPr>
          <a:xfrm>
            <a:off x="6843616" y="1800228"/>
            <a:ext cx="1565716" cy="366729"/>
            <a:chOff x="1247650" y="2075423"/>
            <a:chExt cx="6648477" cy="1557238"/>
          </a:xfrm>
        </p:grpSpPr>
        <p:sp>
          <p:nvSpPr>
            <p:cNvPr id="6395" name="Google Shape;6395;p1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6" name="Google Shape;6396;p1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7" name="Google Shape;6397;p1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8" name="Google Shape;6398;p1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9" name="Google Shape;6399;p1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0" name="Google Shape;6400;p1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01" name="Google Shape;6401;p10"/>
          <p:cNvGrpSpPr/>
          <p:nvPr/>
        </p:nvGrpSpPr>
        <p:grpSpPr>
          <a:xfrm>
            <a:off x="6827928" y="2949043"/>
            <a:ext cx="1597061" cy="663440"/>
            <a:chOff x="6796238" y="3158297"/>
            <a:chExt cx="1630319" cy="677257"/>
          </a:xfrm>
        </p:grpSpPr>
        <p:cxnSp>
          <p:nvCxnSpPr>
            <p:cNvPr id="6402" name="Google Shape;6402;p1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403" name="Google Shape;6403;p1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404" name="Google Shape;6404;p1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405" name="Google Shape;6405;p1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406" name="Google Shape;6406;p10"/>
            <p:cNvGrpSpPr/>
            <p:nvPr/>
          </p:nvGrpSpPr>
          <p:grpSpPr>
            <a:xfrm>
              <a:off x="6796238" y="3311904"/>
              <a:ext cx="1630319" cy="377697"/>
              <a:chOff x="6796238" y="3311904"/>
              <a:chExt cx="1630319" cy="377697"/>
            </a:xfrm>
          </p:grpSpPr>
          <p:sp>
            <p:nvSpPr>
              <p:cNvPr id="6407" name="Google Shape;6407;p1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8" name="Google Shape;6408;p1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9" name="Google Shape;6409;p1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10" name="Google Shape;6410;p10"/>
          <p:cNvGrpSpPr/>
          <p:nvPr/>
        </p:nvGrpSpPr>
        <p:grpSpPr>
          <a:xfrm>
            <a:off x="5349066" y="970435"/>
            <a:ext cx="1368606" cy="1593805"/>
            <a:chOff x="1839112" y="2209163"/>
            <a:chExt cx="1918159" cy="2233784"/>
          </a:xfrm>
        </p:grpSpPr>
        <p:sp>
          <p:nvSpPr>
            <p:cNvPr id="6411" name="Google Shape;6411;p1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2" name="Google Shape;6412;p1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3" name="Google Shape;6413;p1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14" name="Google Shape;6414;p10"/>
            <p:cNvCxnSpPr>
              <a:stCxn id="6411" idx="6"/>
              <a:endCxn id="641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15" name="Google Shape;6415;p10"/>
            <p:cNvCxnSpPr>
              <a:stCxn id="6412" idx="4"/>
              <a:endCxn id="641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417" name="Google Shape;6417;p10"/>
            <p:cNvCxnSpPr>
              <a:stCxn id="6416" idx="6"/>
              <a:endCxn id="641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418" name="Google Shape;6418;p10"/>
            <p:cNvCxnSpPr>
              <a:stCxn id="6413" idx="4"/>
              <a:endCxn id="641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416" name="Google Shape;6416;p1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9" name="Google Shape;6419;p1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0" name="Google Shape;6420;p1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21" name="Google Shape;6421;p10"/>
            <p:cNvCxnSpPr>
              <a:endCxn id="642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422" name="Google Shape;6422;p10"/>
          <p:cNvGrpSpPr/>
          <p:nvPr/>
        </p:nvGrpSpPr>
        <p:grpSpPr>
          <a:xfrm>
            <a:off x="3481439" y="976671"/>
            <a:ext cx="1637968" cy="154942"/>
            <a:chOff x="238125" y="2506075"/>
            <a:chExt cx="7115411" cy="673075"/>
          </a:xfrm>
        </p:grpSpPr>
        <p:sp>
          <p:nvSpPr>
            <p:cNvPr id="6423" name="Google Shape;6423;p1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4" name="Google Shape;6424;p1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5" name="Google Shape;6425;p1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6" name="Google Shape;6426;p1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7" name="Google Shape;6427;p1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28" name="Google Shape;6428;p10"/>
          <p:cNvGrpSpPr/>
          <p:nvPr/>
        </p:nvGrpSpPr>
        <p:grpSpPr>
          <a:xfrm>
            <a:off x="720124" y="1298269"/>
            <a:ext cx="2476762" cy="91743"/>
            <a:chOff x="1464850" y="436376"/>
            <a:chExt cx="6001362" cy="222300"/>
          </a:xfrm>
        </p:grpSpPr>
        <p:sp>
          <p:nvSpPr>
            <p:cNvPr id="6429" name="Google Shape;6429;p1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0" name="Google Shape;6430;p1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1" name="Google Shape;6431;p1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2" name="Google Shape;6432;p1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3" name="Google Shape;6433;p1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434" name="Google Shape;6434;p1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5" name="Google Shape;6435;p1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6" name="Google Shape;6436;p1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437" name="Google Shape;6437;p1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6438" name="Google Shape;6438;p10"/>
          <p:cNvGrpSpPr/>
          <p:nvPr/>
        </p:nvGrpSpPr>
        <p:grpSpPr>
          <a:xfrm>
            <a:off x="706391" y="2533734"/>
            <a:ext cx="1452710" cy="651923"/>
            <a:chOff x="803162" y="2667727"/>
            <a:chExt cx="1411906" cy="633611"/>
          </a:xfrm>
        </p:grpSpPr>
        <p:cxnSp>
          <p:nvCxnSpPr>
            <p:cNvPr id="6439" name="Google Shape;6439;p10"/>
            <p:cNvCxnSpPr>
              <a:stCxn id="6440" idx="2"/>
              <a:endCxn id="644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2" name="Google Shape;6442;p10"/>
            <p:cNvCxnSpPr>
              <a:stCxn id="6443" idx="0"/>
              <a:endCxn id="644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4" name="Google Shape;6444;p10"/>
            <p:cNvCxnSpPr>
              <a:stCxn id="6443" idx="2"/>
              <a:endCxn id="644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6" name="Google Shape;6446;p10"/>
            <p:cNvCxnSpPr>
              <a:stCxn id="6447" idx="0"/>
              <a:endCxn id="644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48" name="Google Shape;6448;p10"/>
            <p:cNvCxnSpPr>
              <a:stCxn id="6441" idx="2"/>
              <a:endCxn id="644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450" name="Google Shape;6450;p10"/>
            <p:cNvCxnSpPr>
              <a:stCxn id="6451" idx="0"/>
              <a:endCxn id="644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6447" name="Google Shape;6447;p1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5" name="Google Shape;6445;p1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51" name="Google Shape;6451;p1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9" name="Google Shape;6449;p1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1" name="Google Shape;6441;p1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3" name="Google Shape;6443;p1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6440" name="Google Shape;6440;p1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grpSp>
      <p:grpSp>
        <p:nvGrpSpPr>
          <p:cNvPr id="6452" name="Google Shape;6452;p10"/>
          <p:cNvGrpSpPr/>
          <p:nvPr/>
        </p:nvGrpSpPr>
        <p:grpSpPr>
          <a:xfrm>
            <a:off x="706393" y="969273"/>
            <a:ext cx="2518541" cy="209309"/>
            <a:chOff x="803163" y="1111966"/>
            <a:chExt cx="2447800" cy="203430"/>
          </a:xfrm>
        </p:grpSpPr>
        <p:grpSp>
          <p:nvGrpSpPr>
            <p:cNvPr id="6453" name="Google Shape;6453;p10"/>
            <p:cNvGrpSpPr/>
            <p:nvPr/>
          </p:nvGrpSpPr>
          <p:grpSpPr>
            <a:xfrm>
              <a:off x="1958180" y="1111966"/>
              <a:ext cx="588019" cy="121396"/>
              <a:chOff x="4808316" y="2800065"/>
              <a:chExt cx="1999386" cy="412910"/>
            </a:xfrm>
          </p:grpSpPr>
          <p:sp>
            <p:nvSpPr>
              <p:cNvPr id="6454" name="Google Shape;6454;p1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55" name="Google Shape;6455;p10"/>
              <p:cNvGrpSpPr/>
              <p:nvPr/>
            </p:nvGrpSpPr>
            <p:grpSpPr>
              <a:xfrm>
                <a:off x="4808316" y="2800065"/>
                <a:ext cx="92400" cy="411825"/>
                <a:chOff x="845575" y="2563700"/>
                <a:chExt cx="92400" cy="411825"/>
              </a:xfrm>
            </p:grpSpPr>
            <p:cxnSp>
              <p:nvCxnSpPr>
                <p:cNvPr id="6456" name="Google Shape;6456;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57" name="Google Shape;6457;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cxnSp>
          <p:nvCxnSpPr>
            <p:cNvPr id="6458" name="Google Shape;6458;p1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6459" name="Google Shape;6459;p1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60" name="Google Shape;6460;p10"/>
            <p:cNvGrpSpPr/>
            <p:nvPr/>
          </p:nvGrpSpPr>
          <p:grpSpPr>
            <a:xfrm>
              <a:off x="803163" y="1111974"/>
              <a:ext cx="591158" cy="121545"/>
              <a:chOff x="803163" y="1111974"/>
              <a:chExt cx="591158" cy="121545"/>
            </a:xfrm>
          </p:grpSpPr>
          <p:grpSp>
            <p:nvGrpSpPr>
              <p:cNvPr id="6461" name="Google Shape;6461;p10"/>
              <p:cNvGrpSpPr/>
              <p:nvPr/>
            </p:nvGrpSpPr>
            <p:grpSpPr>
              <a:xfrm>
                <a:off x="803163" y="1111974"/>
                <a:ext cx="27175" cy="121077"/>
                <a:chOff x="845575" y="2563700"/>
                <a:chExt cx="92400" cy="411825"/>
              </a:xfrm>
            </p:grpSpPr>
            <p:cxnSp>
              <p:nvCxnSpPr>
                <p:cNvPr id="6462" name="Google Shape;6462;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3" name="Google Shape;6463;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64" name="Google Shape;6464;p1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65" name="Google Shape;6465;p10"/>
            <p:cNvGrpSpPr/>
            <p:nvPr/>
          </p:nvGrpSpPr>
          <p:grpSpPr>
            <a:xfrm>
              <a:off x="1381910" y="1194219"/>
              <a:ext cx="588341" cy="121177"/>
              <a:chOff x="1381910" y="1194219"/>
              <a:chExt cx="588341" cy="121177"/>
            </a:xfrm>
          </p:grpSpPr>
          <p:grpSp>
            <p:nvGrpSpPr>
              <p:cNvPr id="6466" name="Google Shape;6466;p10"/>
              <p:cNvGrpSpPr/>
              <p:nvPr/>
            </p:nvGrpSpPr>
            <p:grpSpPr>
              <a:xfrm rot="10800000">
                <a:off x="1381910" y="1194319"/>
                <a:ext cx="27175" cy="121077"/>
                <a:chOff x="2070100" y="2563700"/>
                <a:chExt cx="92400" cy="411825"/>
              </a:xfrm>
            </p:grpSpPr>
            <p:cxnSp>
              <p:nvCxnSpPr>
                <p:cNvPr id="6467" name="Google Shape;6467;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68" name="Google Shape;6468;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69" name="Google Shape;6469;p1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70" name="Google Shape;6470;p10"/>
            <p:cNvGrpSpPr/>
            <p:nvPr/>
          </p:nvGrpSpPr>
          <p:grpSpPr>
            <a:xfrm>
              <a:off x="2532079" y="1194219"/>
              <a:ext cx="704927" cy="121177"/>
              <a:chOff x="2532079" y="1194219"/>
              <a:chExt cx="704927" cy="121177"/>
            </a:xfrm>
          </p:grpSpPr>
          <p:grpSp>
            <p:nvGrpSpPr>
              <p:cNvPr id="6471" name="Google Shape;6471;p10"/>
              <p:cNvGrpSpPr/>
              <p:nvPr/>
            </p:nvGrpSpPr>
            <p:grpSpPr>
              <a:xfrm rot="10800000">
                <a:off x="2532079" y="1194319"/>
                <a:ext cx="27175" cy="121077"/>
                <a:chOff x="2070100" y="2563700"/>
                <a:chExt cx="92400" cy="411825"/>
              </a:xfrm>
            </p:grpSpPr>
            <p:cxnSp>
              <p:nvCxnSpPr>
                <p:cNvPr id="6472" name="Google Shape;6472;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473" name="Google Shape;6473;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74" name="Google Shape;6474;p1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75" name="Google Shape;6475;p10"/>
          <p:cNvGrpSpPr/>
          <p:nvPr/>
        </p:nvGrpSpPr>
        <p:grpSpPr>
          <a:xfrm>
            <a:off x="3499403" y="3665904"/>
            <a:ext cx="1567778" cy="491677"/>
            <a:chOff x="5194708" y="3484366"/>
            <a:chExt cx="3148148" cy="987304"/>
          </a:xfrm>
        </p:grpSpPr>
        <p:grpSp>
          <p:nvGrpSpPr>
            <p:cNvPr id="6476" name="Google Shape;6476;p10"/>
            <p:cNvGrpSpPr/>
            <p:nvPr/>
          </p:nvGrpSpPr>
          <p:grpSpPr>
            <a:xfrm>
              <a:off x="7531521" y="3484366"/>
              <a:ext cx="811335" cy="987304"/>
              <a:chOff x="3379425" y="1617275"/>
              <a:chExt cx="1090650" cy="1327200"/>
            </a:xfrm>
          </p:grpSpPr>
          <p:sp>
            <p:nvSpPr>
              <p:cNvPr id="6477" name="Google Shape;6477;p1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8" name="Google Shape;6478;p1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9" name="Google Shape;6479;p1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0" name="Google Shape;6480;p10"/>
            <p:cNvGrpSpPr/>
            <p:nvPr/>
          </p:nvGrpSpPr>
          <p:grpSpPr>
            <a:xfrm>
              <a:off x="6752546" y="3484366"/>
              <a:ext cx="811428" cy="987304"/>
              <a:chOff x="2332275" y="1617275"/>
              <a:chExt cx="1090775" cy="1327200"/>
            </a:xfrm>
          </p:grpSpPr>
          <p:sp>
            <p:nvSpPr>
              <p:cNvPr id="6481" name="Google Shape;6481;p1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2" name="Google Shape;6482;p1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3" name="Google Shape;6483;p1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4" name="Google Shape;6484;p10"/>
            <p:cNvGrpSpPr/>
            <p:nvPr/>
          </p:nvGrpSpPr>
          <p:grpSpPr>
            <a:xfrm>
              <a:off x="5973664" y="3484366"/>
              <a:ext cx="811335" cy="987304"/>
              <a:chOff x="1285250" y="1617275"/>
              <a:chExt cx="1090650" cy="1327200"/>
            </a:xfrm>
          </p:grpSpPr>
          <p:sp>
            <p:nvSpPr>
              <p:cNvPr id="6485" name="Google Shape;6485;p1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6" name="Google Shape;6486;p1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7" name="Google Shape;6487;p1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8" name="Google Shape;6488;p10"/>
            <p:cNvGrpSpPr/>
            <p:nvPr/>
          </p:nvGrpSpPr>
          <p:grpSpPr>
            <a:xfrm>
              <a:off x="5194708" y="3484366"/>
              <a:ext cx="811409" cy="987304"/>
              <a:chOff x="238125" y="1617275"/>
              <a:chExt cx="1090750" cy="1327200"/>
            </a:xfrm>
          </p:grpSpPr>
          <p:sp>
            <p:nvSpPr>
              <p:cNvPr id="6489" name="Google Shape;6489;p1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0" name="Google Shape;6490;p1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1" name="Google Shape;6491;p1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492" name="Google Shape;6492;p10"/>
          <p:cNvGrpSpPr/>
          <p:nvPr/>
        </p:nvGrpSpPr>
        <p:grpSpPr>
          <a:xfrm>
            <a:off x="3460012" y="3146315"/>
            <a:ext cx="1616964" cy="346256"/>
            <a:chOff x="1808063" y="4294338"/>
            <a:chExt cx="3370782" cy="721817"/>
          </a:xfrm>
        </p:grpSpPr>
        <p:sp>
          <p:nvSpPr>
            <p:cNvPr id="6493" name="Google Shape;6493;p1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4" name="Google Shape;6494;p1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5" name="Google Shape;6495;p1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6" name="Google Shape;6496;p1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7" name="Google Shape;6497;p1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8" name="Google Shape;6498;p1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9" name="Google Shape;6499;p1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0" name="Google Shape;6500;p1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1" name="Google Shape;6501;p1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2" name="Google Shape;6502;p1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03" name="Google Shape;6503;p10"/>
          <p:cNvGrpSpPr/>
          <p:nvPr/>
        </p:nvGrpSpPr>
        <p:grpSpPr>
          <a:xfrm>
            <a:off x="738224" y="3432344"/>
            <a:ext cx="1295882" cy="646587"/>
            <a:chOff x="834100" y="3642869"/>
            <a:chExt cx="1259483" cy="628426"/>
          </a:xfrm>
        </p:grpSpPr>
        <p:sp>
          <p:nvSpPr>
            <p:cNvPr id="6504" name="Google Shape;6504;p1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5" name="Google Shape;6505;p1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6" name="Google Shape;6506;p1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7" name="Google Shape;6507;p1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8" name="Google Shape;6508;p1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9" name="Google Shape;6509;p1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0" name="Google Shape;6510;p1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1" name="Google Shape;6511;p1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2" name="Google Shape;6512;p1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3" name="Google Shape;6513;p1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4" name="Google Shape;6514;p1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5" name="Google Shape;6515;p1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6" name="Google Shape;6516;p1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7" name="Google Shape;6517;p1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8" name="Google Shape;6518;p1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9" name="Google Shape;6519;p1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0" name="Google Shape;6520;p1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1" name="Google Shape;6521;p1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2" name="Google Shape;6522;p1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3" name="Google Shape;6523;p1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4" name="Google Shape;6524;p1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5" name="Google Shape;6525;p1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6" name="Google Shape;6526;p1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7" name="Google Shape;6527;p1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8" name="Google Shape;6528;p1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529" name="Google Shape;6529;p10"/>
            <p:cNvGrpSpPr/>
            <p:nvPr/>
          </p:nvGrpSpPr>
          <p:grpSpPr>
            <a:xfrm>
              <a:off x="1360364" y="3847835"/>
              <a:ext cx="208119" cy="224359"/>
              <a:chOff x="1360769" y="3847100"/>
              <a:chExt cx="208119" cy="224359"/>
            </a:xfrm>
          </p:grpSpPr>
          <p:sp>
            <p:nvSpPr>
              <p:cNvPr id="6530" name="Google Shape;6530;p1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1" name="Google Shape;6531;p1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2" name="Google Shape;6532;p1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3" name="Google Shape;6533;p1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4" name="Google Shape;6534;p1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5" name="Google Shape;6535;p1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6" name="Google Shape;6536;p1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7" name="Google Shape;6537;p1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8" name="Google Shape;6538;p1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9" name="Google Shape;6539;p1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0" name="Google Shape;6540;p1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1" name="Google Shape;6541;p1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2" name="Google Shape;6542;p1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3" name="Google Shape;6543;p1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4" name="Google Shape;6544;p1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5" name="Google Shape;6545;p1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6" name="Google Shape;6546;p1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7" name="Google Shape;6547;p1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8" name="Google Shape;6548;p1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9" name="Google Shape;6549;p1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550" name="Google Shape;6550;p1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1" name="Google Shape;6551;p1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2" name="Google Shape;6552;p1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3" name="Google Shape;6553;p1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4" name="Google Shape;6554;p1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5" name="Google Shape;6555;p1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6" name="Google Shape;6556;p1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7" name="Google Shape;6557;p1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8" name="Google Shape;6558;p1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9" name="Google Shape;6559;p1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0" name="Google Shape;6560;p1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1" name="Google Shape;6561;p1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2" name="Google Shape;6562;p1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3" name="Google Shape;6563;p1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64" name="Google Shape;6564;p10"/>
          <p:cNvGrpSpPr/>
          <p:nvPr/>
        </p:nvGrpSpPr>
        <p:grpSpPr>
          <a:xfrm rot="5400000">
            <a:off x="5951337" y="3228841"/>
            <a:ext cx="164064" cy="1414916"/>
            <a:chOff x="4428249" y="1369375"/>
            <a:chExt cx="36905" cy="429569"/>
          </a:xfrm>
        </p:grpSpPr>
        <p:sp>
          <p:nvSpPr>
            <p:cNvPr id="6565" name="Google Shape;6565;p1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6" name="Google Shape;6566;p1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7" name="Google Shape;6567;p1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8" name="Google Shape;6568;p1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9" name="Google Shape;6569;p1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0" name="Google Shape;6570;p1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1" name="Google Shape;6571;p1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2" name="Google Shape;6572;p1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3" name="Google Shape;6573;p1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4" name="Google Shape;6574;p1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5" name="Google Shape;6575;p1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6" name="Google Shape;6576;p1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7" name="Google Shape;6577;p1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8" name="Google Shape;6578;p1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9" name="Google Shape;6579;p1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0" name="Google Shape;6580;p1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1" name="Google Shape;6581;p1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2" name="Google Shape;6582;p1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3" name="Google Shape;6583;p1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4" name="Google Shape;6584;p1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5" name="Google Shape;6585;p1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6" name="Google Shape;6586;p1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7" name="Google Shape;6587;p1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8" name="Google Shape;6588;p1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9" name="Google Shape;6589;p1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0" name="Google Shape;6590;p1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1" name="Google Shape;6591;p1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2" name="Google Shape;6592;p1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3" name="Google Shape;6593;p1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4" name="Google Shape;6594;p1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5" name="Google Shape;6595;p1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6" name="Google Shape;6596;p1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97" name="Google Shape;6597;p10"/>
          <p:cNvGrpSpPr/>
          <p:nvPr/>
        </p:nvGrpSpPr>
        <p:grpSpPr>
          <a:xfrm rot="10800000" flipH="1">
            <a:off x="5323766" y="2817385"/>
            <a:ext cx="1419207" cy="24808"/>
            <a:chOff x="219558" y="4738465"/>
            <a:chExt cx="5852400" cy="102300"/>
          </a:xfrm>
        </p:grpSpPr>
        <p:cxnSp>
          <p:nvCxnSpPr>
            <p:cNvPr id="6598" name="Google Shape;6598;p1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6599" name="Google Shape;6599;p1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0" name="Google Shape;6600;p1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1" name="Google Shape;6601;p1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2" name="Google Shape;6602;p1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3" name="Google Shape;6603;p1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04" name="Google Shape;6604;p10"/>
          <p:cNvGrpSpPr/>
          <p:nvPr/>
        </p:nvGrpSpPr>
        <p:grpSpPr>
          <a:xfrm>
            <a:off x="5335084" y="3190448"/>
            <a:ext cx="1396570" cy="385016"/>
            <a:chOff x="5286284" y="2966544"/>
            <a:chExt cx="1396570" cy="385016"/>
          </a:xfrm>
        </p:grpSpPr>
        <p:cxnSp>
          <p:nvCxnSpPr>
            <p:cNvPr id="6605" name="Google Shape;6605;p1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6606" name="Google Shape;6606;p1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6607" name="Google Shape;6607;p10"/>
            <p:cNvGrpSpPr/>
            <p:nvPr/>
          </p:nvGrpSpPr>
          <p:grpSpPr>
            <a:xfrm>
              <a:off x="5287688" y="3173364"/>
              <a:ext cx="1395166" cy="74100"/>
              <a:chOff x="5287688" y="3173364"/>
              <a:chExt cx="1395166" cy="74100"/>
            </a:xfrm>
          </p:grpSpPr>
          <p:cxnSp>
            <p:nvCxnSpPr>
              <p:cNvPr id="6608" name="Google Shape;6608;p1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6609" name="Google Shape;6609;p1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6610" name="Google Shape;6610;p1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1" name="Google Shape;6611;p1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2" name="Google Shape;6612;p1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3" name="Google Shape;6613;p1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4" name="Google Shape;6614;p1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615" name="Google Shape;6615;p1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6616" name="Google Shape;6616;p1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6617" name="Google Shape;6617;p10"/>
          <p:cNvGrpSpPr/>
          <p:nvPr/>
        </p:nvGrpSpPr>
        <p:grpSpPr>
          <a:xfrm>
            <a:off x="2021150" y="1609224"/>
            <a:ext cx="1182276" cy="662027"/>
            <a:chOff x="2029517" y="1732295"/>
            <a:chExt cx="1149068" cy="643432"/>
          </a:xfrm>
        </p:grpSpPr>
        <p:grpSp>
          <p:nvGrpSpPr>
            <p:cNvPr id="6618" name="Google Shape;6618;p10"/>
            <p:cNvGrpSpPr/>
            <p:nvPr/>
          </p:nvGrpSpPr>
          <p:grpSpPr>
            <a:xfrm>
              <a:off x="2708660" y="1746937"/>
              <a:ext cx="455427" cy="244429"/>
              <a:chOff x="2700693" y="1746937"/>
              <a:chExt cx="455427" cy="244429"/>
            </a:xfrm>
          </p:grpSpPr>
          <p:grpSp>
            <p:nvGrpSpPr>
              <p:cNvPr id="6619" name="Google Shape;6619;p10"/>
              <p:cNvGrpSpPr/>
              <p:nvPr/>
            </p:nvGrpSpPr>
            <p:grpSpPr>
              <a:xfrm>
                <a:off x="2905682" y="1782817"/>
                <a:ext cx="250438" cy="208549"/>
                <a:chOff x="2905682" y="1782817"/>
                <a:chExt cx="250438" cy="208549"/>
              </a:xfrm>
            </p:grpSpPr>
            <p:cxnSp>
              <p:nvCxnSpPr>
                <p:cNvPr id="6620" name="Google Shape;6620;p1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1" name="Google Shape;6621;p1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22" name="Google Shape;6622;p10"/>
              <p:cNvGrpSpPr/>
              <p:nvPr/>
            </p:nvGrpSpPr>
            <p:grpSpPr>
              <a:xfrm>
                <a:off x="2700693" y="1746937"/>
                <a:ext cx="449967" cy="72374"/>
                <a:chOff x="2700693" y="1746937"/>
                <a:chExt cx="449967" cy="72374"/>
              </a:xfrm>
            </p:grpSpPr>
            <p:cxnSp>
              <p:nvCxnSpPr>
                <p:cNvPr id="6623" name="Google Shape;6623;p1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4" name="Google Shape;6624;p1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25" name="Google Shape;6625;p10"/>
            <p:cNvGrpSpPr/>
            <p:nvPr/>
          </p:nvGrpSpPr>
          <p:grpSpPr>
            <a:xfrm>
              <a:off x="2029517" y="1732295"/>
              <a:ext cx="1149068" cy="643432"/>
              <a:chOff x="2029517" y="1732295"/>
              <a:chExt cx="1149068" cy="643432"/>
            </a:xfrm>
          </p:grpSpPr>
          <p:grpSp>
            <p:nvGrpSpPr>
              <p:cNvPr id="6626" name="Google Shape;6626;p10"/>
              <p:cNvGrpSpPr/>
              <p:nvPr/>
            </p:nvGrpSpPr>
            <p:grpSpPr>
              <a:xfrm>
                <a:off x="2703618" y="2103152"/>
                <a:ext cx="474966" cy="260017"/>
                <a:chOff x="2703618" y="2103152"/>
                <a:chExt cx="474966" cy="260017"/>
              </a:xfrm>
            </p:grpSpPr>
            <p:grpSp>
              <p:nvGrpSpPr>
                <p:cNvPr id="6627" name="Google Shape;6627;p10"/>
                <p:cNvGrpSpPr/>
                <p:nvPr/>
              </p:nvGrpSpPr>
              <p:grpSpPr>
                <a:xfrm>
                  <a:off x="2703618" y="2290640"/>
                  <a:ext cx="450291" cy="72529"/>
                  <a:chOff x="2703618" y="2290640"/>
                  <a:chExt cx="450291" cy="72529"/>
                </a:xfrm>
              </p:grpSpPr>
              <p:cxnSp>
                <p:nvCxnSpPr>
                  <p:cNvPr id="6628" name="Google Shape;6628;p1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29" name="Google Shape;6629;p1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0" name="Google Shape;6630;p10"/>
                <p:cNvGrpSpPr/>
                <p:nvPr/>
              </p:nvGrpSpPr>
              <p:grpSpPr>
                <a:xfrm>
                  <a:off x="2908607" y="2103152"/>
                  <a:ext cx="269977" cy="223538"/>
                  <a:chOff x="2908607" y="2103152"/>
                  <a:chExt cx="269977" cy="223538"/>
                </a:xfrm>
              </p:grpSpPr>
              <p:cxnSp>
                <p:nvCxnSpPr>
                  <p:cNvPr id="6631" name="Google Shape;6631;p1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632" name="Google Shape;6632;p1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33" name="Google Shape;6633;p10"/>
              <p:cNvGrpSpPr/>
              <p:nvPr/>
            </p:nvGrpSpPr>
            <p:grpSpPr>
              <a:xfrm>
                <a:off x="2029517" y="1732295"/>
                <a:ext cx="685827" cy="643432"/>
                <a:chOff x="2029517" y="1732295"/>
                <a:chExt cx="685827" cy="643432"/>
              </a:xfrm>
            </p:grpSpPr>
            <p:sp>
              <p:nvSpPr>
                <p:cNvPr id="6634" name="Google Shape;6634;p1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35" name="Google Shape;6635;p10"/>
                <p:cNvGrpSpPr/>
                <p:nvPr/>
              </p:nvGrpSpPr>
              <p:grpSpPr>
                <a:xfrm>
                  <a:off x="2158948" y="1732295"/>
                  <a:ext cx="556396" cy="333108"/>
                  <a:chOff x="2158948" y="1732295"/>
                  <a:chExt cx="556396" cy="333108"/>
                </a:xfrm>
              </p:grpSpPr>
              <p:cxnSp>
                <p:nvCxnSpPr>
                  <p:cNvPr id="6636" name="Google Shape;6636;p1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37" name="Google Shape;6637;p1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8" name="Google Shape;6638;p10"/>
                <p:cNvGrpSpPr/>
                <p:nvPr/>
              </p:nvGrpSpPr>
              <p:grpSpPr>
                <a:xfrm>
                  <a:off x="2159908" y="2065057"/>
                  <a:ext cx="550884" cy="310670"/>
                  <a:chOff x="2159908" y="2065057"/>
                  <a:chExt cx="550884" cy="310670"/>
                </a:xfrm>
              </p:grpSpPr>
              <p:cxnSp>
                <p:nvCxnSpPr>
                  <p:cNvPr id="6639" name="Google Shape;6639;p1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640" name="Google Shape;6640;p1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nvGrpSpPr>
          <p:cNvPr id="6641" name="Google Shape;6641;p10"/>
          <p:cNvGrpSpPr/>
          <p:nvPr/>
        </p:nvGrpSpPr>
        <p:grpSpPr>
          <a:xfrm>
            <a:off x="706399" y="1556837"/>
            <a:ext cx="962651" cy="810058"/>
            <a:chOff x="844912" y="1681380"/>
            <a:chExt cx="935611" cy="787305"/>
          </a:xfrm>
        </p:grpSpPr>
        <p:grpSp>
          <p:nvGrpSpPr>
            <p:cNvPr id="6642" name="Google Shape;6642;p10"/>
            <p:cNvGrpSpPr/>
            <p:nvPr/>
          </p:nvGrpSpPr>
          <p:grpSpPr>
            <a:xfrm>
              <a:off x="844912" y="1819635"/>
              <a:ext cx="329836" cy="510016"/>
              <a:chOff x="844912" y="1819635"/>
              <a:chExt cx="329836" cy="510016"/>
            </a:xfrm>
          </p:grpSpPr>
          <p:sp>
            <p:nvSpPr>
              <p:cNvPr id="6643" name="Google Shape;6643;p1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4" name="Google Shape;6644;p1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5" name="Google Shape;6645;p1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6" name="Google Shape;6646;p1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7" name="Google Shape;6647;p1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8" name="Google Shape;6648;p1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49" name="Google Shape;6649;p10"/>
            <p:cNvGrpSpPr/>
            <p:nvPr/>
          </p:nvGrpSpPr>
          <p:grpSpPr>
            <a:xfrm>
              <a:off x="1284601" y="2158168"/>
              <a:ext cx="495923" cy="310517"/>
              <a:chOff x="1284601" y="2158168"/>
              <a:chExt cx="495923" cy="310517"/>
            </a:xfrm>
          </p:grpSpPr>
          <p:sp>
            <p:nvSpPr>
              <p:cNvPr id="6650" name="Google Shape;6650;p1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51" name="Google Shape;6651;p10"/>
              <p:cNvGrpSpPr/>
              <p:nvPr/>
            </p:nvGrpSpPr>
            <p:grpSpPr>
              <a:xfrm>
                <a:off x="1507666" y="2158168"/>
                <a:ext cx="272858" cy="310517"/>
                <a:chOff x="1507666" y="2158168"/>
                <a:chExt cx="272858" cy="310517"/>
              </a:xfrm>
            </p:grpSpPr>
            <p:grpSp>
              <p:nvGrpSpPr>
                <p:cNvPr id="6652" name="Google Shape;6652;p10"/>
                <p:cNvGrpSpPr/>
                <p:nvPr/>
              </p:nvGrpSpPr>
              <p:grpSpPr>
                <a:xfrm>
                  <a:off x="1507666" y="2176104"/>
                  <a:ext cx="166395" cy="273149"/>
                  <a:chOff x="1507666" y="2176104"/>
                  <a:chExt cx="166395" cy="273149"/>
                </a:xfrm>
              </p:grpSpPr>
              <p:sp>
                <p:nvSpPr>
                  <p:cNvPr id="6653" name="Google Shape;6653;p1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4" name="Google Shape;6654;p1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5" name="Google Shape;6655;p1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6" name="Google Shape;6656;p1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7" name="Google Shape;6657;p1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8" name="Google Shape;6658;p1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9" name="Google Shape;6659;p1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60" name="Google Shape;6660;p1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1" name="Google Shape;6661;p1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662" name="Google Shape;6662;p10"/>
            <p:cNvGrpSpPr/>
            <p:nvPr/>
          </p:nvGrpSpPr>
          <p:grpSpPr>
            <a:xfrm>
              <a:off x="1284601" y="1681380"/>
              <a:ext cx="495923" cy="310517"/>
              <a:chOff x="1284601" y="1681380"/>
              <a:chExt cx="495923" cy="310517"/>
            </a:xfrm>
          </p:grpSpPr>
          <p:sp>
            <p:nvSpPr>
              <p:cNvPr id="6663" name="Google Shape;6663;p1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64" name="Google Shape;6664;p10"/>
              <p:cNvGrpSpPr/>
              <p:nvPr/>
            </p:nvGrpSpPr>
            <p:grpSpPr>
              <a:xfrm>
                <a:off x="1507666" y="1681380"/>
                <a:ext cx="272858" cy="310517"/>
                <a:chOff x="1507666" y="1681380"/>
                <a:chExt cx="272858" cy="310517"/>
              </a:xfrm>
            </p:grpSpPr>
            <p:grpSp>
              <p:nvGrpSpPr>
                <p:cNvPr id="6665" name="Google Shape;6665;p10"/>
                <p:cNvGrpSpPr/>
                <p:nvPr/>
              </p:nvGrpSpPr>
              <p:grpSpPr>
                <a:xfrm>
                  <a:off x="1507666" y="1700120"/>
                  <a:ext cx="166395" cy="272984"/>
                  <a:chOff x="1507666" y="1700120"/>
                  <a:chExt cx="166395" cy="272984"/>
                </a:xfrm>
              </p:grpSpPr>
              <p:sp>
                <p:nvSpPr>
                  <p:cNvPr id="6666" name="Google Shape;6666;p1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7" name="Google Shape;6667;p1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8" name="Google Shape;6668;p1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9" name="Google Shape;6669;p1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0" name="Google Shape;6670;p1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1" name="Google Shape;6671;p1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2" name="Google Shape;6672;p1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73" name="Google Shape;6673;p1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4" name="Google Shape;6674;p1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675" name="Google Shape;6675;p10"/>
          <p:cNvGrpSpPr/>
          <p:nvPr/>
        </p:nvGrpSpPr>
        <p:grpSpPr>
          <a:xfrm>
            <a:off x="6815339" y="2324267"/>
            <a:ext cx="1622269" cy="552443"/>
            <a:chOff x="6894650" y="2574740"/>
            <a:chExt cx="1445100" cy="492111"/>
          </a:xfrm>
        </p:grpSpPr>
        <p:sp>
          <p:nvSpPr>
            <p:cNvPr id="6676" name="Google Shape;6676;p1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7" name="Google Shape;6677;p1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8" name="Google Shape;6678;p1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9" name="Google Shape;6679;p1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0" name="Google Shape;6680;p1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6681" name="Google Shape;6681;p1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6682" name="Google Shape;6682;p10"/>
          <p:cNvGrpSpPr/>
          <p:nvPr/>
        </p:nvGrpSpPr>
        <p:grpSpPr>
          <a:xfrm>
            <a:off x="6834882" y="3698522"/>
            <a:ext cx="1583206" cy="475705"/>
            <a:chOff x="6953919" y="3907920"/>
            <a:chExt cx="1377300" cy="475705"/>
          </a:xfrm>
        </p:grpSpPr>
        <p:cxnSp>
          <p:nvCxnSpPr>
            <p:cNvPr id="6683" name="Google Shape;6683;p1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6684" name="Google Shape;6684;p1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6685" name="Google Shape;6685;p1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6686" name="Google Shape;6686;p1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6687" name="Google Shape;6687;p1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6688" name="Google Shape;6688;p10"/>
          <p:cNvGrpSpPr/>
          <p:nvPr/>
        </p:nvGrpSpPr>
        <p:grpSpPr>
          <a:xfrm>
            <a:off x="2338470" y="2459668"/>
            <a:ext cx="836286" cy="824529"/>
            <a:chOff x="2389399" y="2595741"/>
            <a:chExt cx="812796" cy="801369"/>
          </a:xfrm>
        </p:grpSpPr>
        <p:grpSp>
          <p:nvGrpSpPr>
            <p:cNvPr id="6689" name="Google Shape;6689;p10"/>
            <p:cNvGrpSpPr/>
            <p:nvPr/>
          </p:nvGrpSpPr>
          <p:grpSpPr>
            <a:xfrm>
              <a:off x="2492145" y="2881565"/>
              <a:ext cx="607300" cy="229751"/>
              <a:chOff x="2492145" y="2881565"/>
              <a:chExt cx="607300" cy="229751"/>
            </a:xfrm>
          </p:grpSpPr>
          <p:sp>
            <p:nvSpPr>
              <p:cNvPr id="6690" name="Google Shape;6690;p1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1" name="Google Shape;6691;p1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2" name="Google Shape;6692;p1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3" name="Google Shape;6693;p10"/>
            <p:cNvGrpSpPr/>
            <p:nvPr/>
          </p:nvGrpSpPr>
          <p:grpSpPr>
            <a:xfrm>
              <a:off x="2389399" y="2595741"/>
              <a:ext cx="812796" cy="296825"/>
              <a:chOff x="2389399" y="2595741"/>
              <a:chExt cx="812796" cy="296825"/>
            </a:xfrm>
          </p:grpSpPr>
          <p:grpSp>
            <p:nvGrpSpPr>
              <p:cNvPr id="6694" name="Google Shape;6694;p10"/>
              <p:cNvGrpSpPr/>
              <p:nvPr/>
            </p:nvGrpSpPr>
            <p:grpSpPr>
              <a:xfrm>
                <a:off x="2389399" y="2595741"/>
                <a:ext cx="363638" cy="296825"/>
                <a:chOff x="2389399" y="2595741"/>
                <a:chExt cx="363638" cy="296825"/>
              </a:xfrm>
            </p:grpSpPr>
            <p:grpSp>
              <p:nvGrpSpPr>
                <p:cNvPr id="6695" name="Google Shape;6695;p10"/>
                <p:cNvGrpSpPr/>
                <p:nvPr/>
              </p:nvGrpSpPr>
              <p:grpSpPr>
                <a:xfrm>
                  <a:off x="2493852" y="2794333"/>
                  <a:ext cx="259185" cy="98232"/>
                  <a:chOff x="2493852" y="2794333"/>
                  <a:chExt cx="259185" cy="98232"/>
                </a:xfrm>
              </p:grpSpPr>
              <p:sp>
                <p:nvSpPr>
                  <p:cNvPr id="6696" name="Google Shape;6696;p1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7" name="Google Shape;6697;p1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8" name="Google Shape;6698;p1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9" name="Google Shape;6699;p10"/>
                <p:cNvGrpSpPr/>
                <p:nvPr/>
              </p:nvGrpSpPr>
              <p:grpSpPr>
                <a:xfrm>
                  <a:off x="2389399" y="2595741"/>
                  <a:ext cx="224343" cy="182054"/>
                  <a:chOff x="2389399" y="2595741"/>
                  <a:chExt cx="224343" cy="182054"/>
                </a:xfrm>
              </p:grpSpPr>
              <p:sp>
                <p:nvSpPr>
                  <p:cNvPr id="6700" name="Google Shape;6700;p1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1" name="Google Shape;6701;p1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02" name="Google Shape;6702;p10"/>
              <p:cNvGrpSpPr/>
              <p:nvPr/>
            </p:nvGrpSpPr>
            <p:grpSpPr>
              <a:xfrm>
                <a:off x="2683630" y="2595741"/>
                <a:ext cx="224334" cy="296825"/>
                <a:chOff x="2683630" y="2595741"/>
                <a:chExt cx="224334" cy="296825"/>
              </a:xfrm>
            </p:grpSpPr>
            <p:grpSp>
              <p:nvGrpSpPr>
                <p:cNvPr id="6703" name="Google Shape;6703;p10"/>
                <p:cNvGrpSpPr/>
                <p:nvPr/>
              </p:nvGrpSpPr>
              <p:grpSpPr>
                <a:xfrm>
                  <a:off x="2788083" y="2794333"/>
                  <a:ext cx="15356" cy="98232"/>
                  <a:chOff x="2788083" y="2794333"/>
                  <a:chExt cx="15356" cy="98232"/>
                </a:xfrm>
              </p:grpSpPr>
              <p:sp>
                <p:nvSpPr>
                  <p:cNvPr id="6704" name="Google Shape;6704;p1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5" name="Google Shape;6705;p1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6" name="Google Shape;6706;p1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07" name="Google Shape;6707;p10"/>
                <p:cNvGrpSpPr/>
                <p:nvPr/>
              </p:nvGrpSpPr>
              <p:grpSpPr>
                <a:xfrm>
                  <a:off x="2683630" y="2595741"/>
                  <a:ext cx="224334" cy="182054"/>
                  <a:chOff x="2683630" y="2595741"/>
                  <a:chExt cx="224334" cy="182054"/>
                </a:xfrm>
              </p:grpSpPr>
              <p:sp>
                <p:nvSpPr>
                  <p:cNvPr id="6708" name="Google Shape;6708;p1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9" name="Google Shape;6709;p1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10" name="Google Shape;6710;p10"/>
              <p:cNvGrpSpPr/>
              <p:nvPr/>
            </p:nvGrpSpPr>
            <p:grpSpPr>
              <a:xfrm>
                <a:off x="2838475" y="2595741"/>
                <a:ext cx="363719" cy="296825"/>
                <a:chOff x="2838475" y="2595741"/>
                <a:chExt cx="363719" cy="296825"/>
              </a:xfrm>
            </p:grpSpPr>
            <p:grpSp>
              <p:nvGrpSpPr>
                <p:cNvPr id="6711" name="Google Shape;6711;p10"/>
                <p:cNvGrpSpPr/>
                <p:nvPr/>
              </p:nvGrpSpPr>
              <p:grpSpPr>
                <a:xfrm>
                  <a:off x="2838475" y="2794333"/>
                  <a:ext cx="259185" cy="98232"/>
                  <a:chOff x="2838475" y="2794333"/>
                  <a:chExt cx="259185" cy="98232"/>
                </a:xfrm>
              </p:grpSpPr>
              <p:sp>
                <p:nvSpPr>
                  <p:cNvPr id="6712" name="Google Shape;6712;p1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3" name="Google Shape;6713;p1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4" name="Google Shape;6714;p1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5" name="Google Shape;6715;p10"/>
                <p:cNvGrpSpPr/>
                <p:nvPr/>
              </p:nvGrpSpPr>
              <p:grpSpPr>
                <a:xfrm>
                  <a:off x="2977852" y="2595741"/>
                  <a:ext cx="224343" cy="182054"/>
                  <a:chOff x="2977852" y="2595741"/>
                  <a:chExt cx="224343" cy="182054"/>
                </a:xfrm>
              </p:grpSpPr>
              <p:sp>
                <p:nvSpPr>
                  <p:cNvPr id="6716" name="Google Shape;6716;p1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7" name="Google Shape;6717;p1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6718" name="Google Shape;6718;p10"/>
            <p:cNvGrpSpPr/>
            <p:nvPr/>
          </p:nvGrpSpPr>
          <p:grpSpPr>
            <a:xfrm>
              <a:off x="2389399" y="3100241"/>
              <a:ext cx="812796" cy="296869"/>
              <a:chOff x="2389399" y="3100241"/>
              <a:chExt cx="812796" cy="296869"/>
            </a:xfrm>
          </p:grpSpPr>
          <p:grpSp>
            <p:nvGrpSpPr>
              <p:cNvPr id="6719" name="Google Shape;6719;p10"/>
              <p:cNvGrpSpPr/>
              <p:nvPr/>
            </p:nvGrpSpPr>
            <p:grpSpPr>
              <a:xfrm>
                <a:off x="2683630" y="3100241"/>
                <a:ext cx="224334" cy="296869"/>
                <a:chOff x="2683630" y="3100241"/>
                <a:chExt cx="224334" cy="296869"/>
              </a:xfrm>
            </p:grpSpPr>
            <p:grpSp>
              <p:nvGrpSpPr>
                <p:cNvPr id="6720" name="Google Shape;6720;p10"/>
                <p:cNvGrpSpPr/>
                <p:nvPr/>
              </p:nvGrpSpPr>
              <p:grpSpPr>
                <a:xfrm>
                  <a:off x="2788083" y="3100241"/>
                  <a:ext cx="15356" cy="98237"/>
                  <a:chOff x="2788083" y="3100241"/>
                  <a:chExt cx="15356" cy="98237"/>
                </a:xfrm>
              </p:grpSpPr>
              <p:sp>
                <p:nvSpPr>
                  <p:cNvPr id="6721" name="Google Shape;6721;p1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2" name="Google Shape;6722;p1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3" name="Google Shape;6723;p1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24" name="Google Shape;6724;p10"/>
                <p:cNvGrpSpPr/>
                <p:nvPr/>
              </p:nvGrpSpPr>
              <p:grpSpPr>
                <a:xfrm>
                  <a:off x="2683630" y="3215065"/>
                  <a:ext cx="224334" cy="182045"/>
                  <a:chOff x="2683630" y="3215065"/>
                  <a:chExt cx="224334" cy="182045"/>
                </a:xfrm>
              </p:grpSpPr>
              <p:sp>
                <p:nvSpPr>
                  <p:cNvPr id="6725" name="Google Shape;6725;p1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6" name="Google Shape;6726;p1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27" name="Google Shape;6727;p10"/>
              <p:cNvGrpSpPr/>
              <p:nvPr/>
            </p:nvGrpSpPr>
            <p:grpSpPr>
              <a:xfrm>
                <a:off x="2389399" y="3100241"/>
                <a:ext cx="363638" cy="296869"/>
                <a:chOff x="2389399" y="3100241"/>
                <a:chExt cx="363638" cy="296869"/>
              </a:xfrm>
            </p:grpSpPr>
            <p:grpSp>
              <p:nvGrpSpPr>
                <p:cNvPr id="6728" name="Google Shape;6728;p10"/>
                <p:cNvGrpSpPr/>
                <p:nvPr/>
              </p:nvGrpSpPr>
              <p:grpSpPr>
                <a:xfrm>
                  <a:off x="2493852" y="3100241"/>
                  <a:ext cx="259185" cy="98237"/>
                  <a:chOff x="2493852" y="3100241"/>
                  <a:chExt cx="259185" cy="98237"/>
                </a:xfrm>
              </p:grpSpPr>
              <p:sp>
                <p:nvSpPr>
                  <p:cNvPr id="6729" name="Google Shape;6729;p1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0" name="Google Shape;6730;p1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1" name="Google Shape;6731;p1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32" name="Google Shape;6732;p10"/>
                <p:cNvGrpSpPr/>
                <p:nvPr/>
              </p:nvGrpSpPr>
              <p:grpSpPr>
                <a:xfrm>
                  <a:off x="2389399" y="3215065"/>
                  <a:ext cx="224343" cy="182045"/>
                  <a:chOff x="2389399" y="3215065"/>
                  <a:chExt cx="224343" cy="182045"/>
                </a:xfrm>
              </p:grpSpPr>
              <p:sp>
                <p:nvSpPr>
                  <p:cNvPr id="6733" name="Google Shape;6733;p1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4" name="Google Shape;6734;p1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735" name="Google Shape;6735;p10"/>
              <p:cNvGrpSpPr/>
              <p:nvPr/>
            </p:nvGrpSpPr>
            <p:grpSpPr>
              <a:xfrm>
                <a:off x="2838475" y="3100241"/>
                <a:ext cx="363719" cy="296869"/>
                <a:chOff x="2838475" y="3100241"/>
                <a:chExt cx="363719" cy="296869"/>
              </a:xfrm>
            </p:grpSpPr>
            <p:grpSp>
              <p:nvGrpSpPr>
                <p:cNvPr id="6736" name="Google Shape;6736;p10"/>
                <p:cNvGrpSpPr/>
                <p:nvPr/>
              </p:nvGrpSpPr>
              <p:grpSpPr>
                <a:xfrm>
                  <a:off x="2838475" y="3100241"/>
                  <a:ext cx="259185" cy="98237"/>
                  <a:chOff x="2838475" y="3100241"/>
                  <a:chExt cx="259185" cy="98237"/>
                </a:xfrm>
              </p:grpSpPr>
              <p:sp>
                <p:nvSpPr>
                  <p:cNvPr id="6737" name="Google Shape;6737;p1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8" name="Google Shape;6738;p1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9" name="Google Shape;6739;p1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40" name="Google Shape;6740;p10"/>
                <p:cNvGrpSpPr/>
                <p:nvPr/>
              </p:nvGrpSpPr>
              <p:grpSpPr>
                <a:xfrm>
                  <a:off x="2977852" y="3215065"/>
                  <a:ext cx="224343" cy="182045"/>
                  <a:chOff x="2977852" y="3215065"/>
                  <a:chExt cx="224343" cy="182045"/>
                </a:xfrm>
              </p:grpSpPr>
              <p:sp>
                <p:nvSpPr>
                  <p:cNvPr id="6741" name="Google Shape;6741;p1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2" name="Google Shape;6742;p1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1"/>
          <p:cNvSpPr txBox="1">
            <a:spLocks noGrp="1"/>
          </p:cNvSpPr>
          <p:nvPr>
            <p:ph type="title"/>
          </p:nvPr>
        </p:nvSpPr>
        <p:spPr>
          <a:xfrm rot="5400000">
            <a:off x="5276850" y="2372753"/>
            <a:ext cx="4883150" cy="397994"/>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ts val="3500"/>
              <a:buFont typeface="Bebas Neue"/>
              <a:buNone/>
            </a:pPr>
            <a:r>
              <a:rPr lang="en-US" sz="2400" dirty="0"/>
              <a:t>Work Breakdown Structure</a:t>
            </a:r>
          </a:p>
        </p:txBody>
      </p:sp>
      <p:graphicFrame>
        <p:nvGraphicFramePr>
          <p:cNvPr id="53" name="Diagram 52">
            <a:extLst>
              <a:ext uri="{FF2B5EF4-FFF2-40B4-BE49-F238E27FC236}">
                <a16:creationId xmlns:a16="http://schemas.microsoft.com/office/drawing/2014/main" id="{8FC5E011-F3E2-3BDF-2445-A7354178133B}"/>
              </a:ext>
            </a:extLst>
          </p:cNvPr>
          <p:cNvGraphicFramePr/>
          <p:nvPr>
            <p:extLst>
              <p:ext uri="{D42A27DB-BD31-4B8C-83A1-F6EECF244321}">
                <p14:modId xmlns:p14="http://schemas.microsoft.com/office/powerpoint/2010/main" val="3743806158"/>
              </p:ext>
            </p:extLst>
          </p:nvPr>
        </p:nvGraphicFramePr>
        <p:xfrm>
          <a:off x="336550" y="203200"/>
          <a:ext cx="6896100" cy="47371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135236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746"/>
        <p:cNvGrpSpPr/>
        <p:nvPr/>
      </p:nvGrpSpPr>
      <p:grpSpPr>
        <a:xfrm>
          <a:off x="0" y="0"/>
          <a:ext cx="0" cy="0"/>
          <a:chOff x="0" y="0"/>
          <a:chExt cx="0" cy="0"/>
        </a:xfrm>
      </p:grpSpPr>
      <p:grpSp>
        <p:nvGrpSpPr>
          <p:cNvPr id="6747" name="Google Shape;6747;p11"/>
          <p:cNvGrpSpPr/>
          <p:nvPr/>
        </p:nvGrpSpPr>
        <p:grpSpPr>
          <a:xfrm>
            <a:off x="702088" y="3155922"/>
            <a:ext cx="2390414" cy="1024800"/>
            <a:chOff x="728925" y="3296613"/>
            <a:chExt cx="2390414" cy="1024800"/>
          </a:xfrm>
        </p:grpSpPr>
        <p:grpSp>
          <p:nvGrpSpPr>
            <p:cNvPr id="6748" name="Google Shape;6748;p11"/>
            <p:cNvGrpSpPr/>
            <p:nvPr/>
          </p:nvGrpSpPr>
          <p:grpSpPr>
            <a:xfrm>
              <a:off x="728925" y="3619800"/>
              <a:ext cx="2390414" cy="500893"/>
              <a:chOff x="728925" y="3619800"/>
              <a:chExt cx="2390414" cy="500893"/>
            </a:xfrm>
          </p:grpSpPr>
          <p:sp>
            <p:nvSpPr>
              <p:cNvPr id="6749" name="Google Shape;6749;p1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0" name="Google Shape;6750;p1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1" name="Google Shape;6751;p11"/>
            <p:cNvGrpSpPr/>
            <p:nvPr/>
          </p:nvGrpSpPr>
          <p:grpSpPr>
            <a:xfrm>
              <a:off x="1348050" y="3296613"/>
              <a:ext cx="1706152" cy="1024800"/>
              <a:chOff x="1348050" y="3296613"/>
              <a:chExt cx="1706152" cy="1024800"/>
            </a:xfrm>
          </p:grpSpPr>
          <p:sp>
            <p:nvSpPr>
              <p:cNvPr id="6752" name="Google Shape;6752;p1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3" name="Google Shape;6753;p1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4" name="Google Shape;6754;p1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5" name="Google Shape;6755;p1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6756" name="Google Shape;6756;p1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7" name="Google Shape;6757;p11"/>
            <p:cNvGrpSpPr/>
            <p:nvPr/>
          </p:nvGrpSpPr>
          <p:grpSpPr>
            <a:xfrm>
              <a:off x="1455707" y="3654858"/>
              <a:ext cx="1491150" cy="417657"/>
              <a:chOff x="1455707" y="3654858"/>
              <a:chExt cx="1491150" cy="417657"/>
            </a:xfrm>
          </p:grpSpPr>
          <p:sp>
            <p:nvSpPr>
              <p:cNvPr id="6758" name="Google Shape;6758;p1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9" name="Google Shape;6759;p1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0" name="Google Shape;6760;p1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1" name="Google Shape;6761;p1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2" name="Google Shape;6762;p1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3" name="Google Shape;6763;p1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4" name="Google Shape;6764;p1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5" name="Google Shape;6765;p1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6" name="Google Shape;6766;p1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7" name="Google Shape;6767;p1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8" name="Google Shape;6768;p1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9" name="Google Shape;6769;p1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0" name="Google Shape;6770;p1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1" name="Google Shape;6771;p1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2" name="Google Shape;6772;p1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3" name="Google Shape;6773;p1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4" name="Google Shape;6774;p1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5" name="Google Shape;6775;p1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6" name="Google Shape;6776;p1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7" name="Google Shape;6777;p1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778" name="Google Shape;6778;p11"/>
          <p:cNvGraphicFramePr/>
          <p:nvPr/>
        </p:nvGraphicFramePr>
        <p:xfrm>
          <a:off x="5937787" y="2153834"/>
          <a:ext cx="3000000" cy="30000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779" name="Google Shape;6779;p11"/>
          <p:cNvGrpSpPr/>
          <p:nvPr/>
        </p:nvGrpSpPr>
        <p:grpSpPr>
          <a:xfrm>
            <a:off x="710464" y="981599"/>
            <a:ext cx="2396505" cy="976502"/>
            <a:chOff x="749309" y="1112739"/>
            <a:chExt cx="2371603" cy="976502"/>
          </a:xfrm>
        </p:grpSpPr>
        <p:grpSp>
          <p:nvGrpSpPr>
            <p:cNvPr id="6780" name="Google Shape;6780;p11"/>
            <p:cNvGrpSpPr/>
            <p:nvPr/>
          </p:nvGrpSpPr>
          <p:grpSpPr>
            <a:xfrm>
              <a:off x="1092126" y="1112739"/>
              <a:ext cx="2028786" cy="975464"/>
              <a:chOff x="1092126" y="1112739"/>
              <a:chExt cx="2028786" cy="975464"/>
            </a:xfrm>
          </p:grpSpPr>
          <p:sp>
            <p:nvSpPr>
              <p:cNvPr id="6781" name="Google Shape;6781;p1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2" name="Google Shape;6782;p1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3" name="Google Shape;6783;p1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4" name="Google Shape;6784;p1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5" name="Google Shape;6785;p1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6" name="Google Shape;6786;p1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7" name="Google Shape;6787;p1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8" name="Google Shape;6788;p1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9" name="Google Shape;6789;p1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0" name="Google Shape;6790;p1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1" name="Google Shape;6791;p1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2" name="Google Shape;6792;p1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3" name="Google Shape;6793;p1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4" name="Google Shape;6794;p1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5" name="Google Shape;6795;p1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6" name="Google Shape;6796;p1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7" name="Google Shape;6797;p1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8" name="Google Shape;6798;p1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9" name="Google Shape;6799;p1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0" name="Google Shape;6800;p1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1" name="Google Shape;6801;p1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2" name="Google Shape;6802;p1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3" name="Google Shape;6803;p1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4" name="Google Shape;6804;p1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05" name="Google Shape;6805;p11"/>
            <p:cNvGrpSpPr/>
            <p:nvPr/>
          </p:nvGrpSpPr>
          <p:grpSpPr>
            <a:xfrm>
              <a:off x="749309" y="1112739"/>
              <a:ext cx="314700" cy="975464"/>
              <a:chOff x="749309" y="1112739"/>
              <a:chExt cx="314700" cy="975464"/>
            </a:xfrm>
          </p:grpSpPr>
          <p:sp>
            <p:nvSpPr>
              <p:cNvPr id="6806" name="Google Shape;6806;p1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7" name="Google Shape;6807;p1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8" name="Google Shape;6808;p1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9" name="Google Shape;6809;p1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810" name="Google Shape;6810;p1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1" name="Google Shape;6811;p1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2" name="Google Shape;6812;p1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3" name="Google Shape;6813;p1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6814" name="Google Shape;6814;p11"/>
          <p:cNvGraphicFramePr/>
          <p:nvPr/>
        </p:nvGraphicFramePr>
        <p:xfrm>
          <a:off x="5937812" y="981584"/>
          <a:ext cx="3000000" cy="3000000"/>
        </p:xfrm>
        <a:graphic>
          <a:graphicData uri="http://schemas.openxmlformats.org/drawingml/2006/table">
            <a:tbl>
              <a:tblPr>
                <a:noFill/>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6815" name="Google Shape;6815;p11"/>
          <p:cNvGraphicFramePr/>
          <p:nvPr/>
        </p:nvGraphicFramePr>
        <p:xfrm>
          <a:off x="3358675" y="2153834"/>
          <a:ext cx="3000000" cy="3000000"/>
        </p:xfrm>
        <a:graphic>
          <a:graphicData uri="http://schemas.openxmlformats.org/drawingml/2006/table">
            <a:tbl>
              <a:tblPr>
                <a:noFill/>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16" name="Google Shape;6816;p11"/>
          <p:cNvGrpSpPr/>
          <p:nvPr/>
        </p:nvGrpSpPr>
        <p:grpSpPr>
          <a:xfrm>
            <a:off x="3360661" y="3144795"/>
            <a:ext cx="2363377" cy="1047062"/>
            <a:chOff x="3358399" y="3285485"/>
            <a:chExt cx="2363377" cy="1047062"/>
          </a:xfrm>
        </p:grpSpPr>
        <p:grpSp>
          <p:nvGrpSpPr>
            <p:cNvPr id="6817" name="Google Shape;6817;p11"/>
            <p:cNvGrpSpPr/>
            <p:nvPr/>
          </p:nvGrpSpPr>
          <p:grpSpPr>
            <a:xfrm>
              <a:off x="3358412" y="3285485"/>
              <a:ext cx="2363244" cy="139500"/>
              <a:chOff x="3358412" y="3285485"/>
              <a:chExt cx="2363244" cy="139500"/>
            </a:xfrm>
          </p:grpSpPr>
          <p:sp>
            <p:nvSpPr>
              <p:cNvPr id="6818" name="Google Shape;6818;p1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9" name="Google Shape;6819;p1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0" name="Google Shape;6820;p1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1" name="Google Shape;6821;p1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2" name="Google Shape;6822;p1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23" name="Google Shape;6823;p11"/>
            <p:cNvGrpSpPr/>
            <p:nvPr/>
          </p:nvGrpSpPr>
          <p:grpSpPr>
            <a:xfrm>
              <a:off x="3358412" y="3466996"/>
              <a:ext cx="2363244" cy="139500"/>
              <a:chOff x="3358412" y="3466996"/>
              <a:chExt cx="2363244" cy="139500"/>
            </a:xfrm>
          </p:grpSpPr>
          <p:sp>
            <p:nvSpPr>
              <p:cNvPr id="6824" name="Google Shape;6824;p1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5" name="Google Shape;6825;p1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6" name="Google Shape;6826;p1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7" name="Google Shape;6827;p1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8" name="Google Shape;6828;p1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29" name="Google Shape;6829;p11"/>
            <p:cNvGrpSpPr/>
            <p:nvPr/>
          </p:nvGrpSpPr>
          <p:grpSpPr>
            <a:xfrm>
              <a:off x="3358412" y="3648507"/>
              <a:ext cx="2363244" cy="139500"/>
              <a:chOff x="3358412" y="3648507"/>
              <a:chExt cx="2363244" cy="139500"/>
            </a:xfrm>
          </p:grpSpPr>
          <p:sp>
            <p:nvSpPr>
              <p:cNvPr id="6830" name="Google Shape;6830;p1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1" name="Google Shape;6831;p1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2" name="Google Shape;6832;p1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3" name="Google Shape;6833;p1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4" name="Google Shape;6834;p1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5" name="Google Shape;6835;p11"/>
            <p:cNvGrpSpPr/>
            <p:nvPr/>
          </p:nvGrpSpPr>
          <p:grpSpPr>
            <a:xfrm>
              <a:off x="3358412" y="3830018"/>
              <a:ext cx="2363244" cy="139500"/>
              <a:chOff x="3358412" y="3830018"/>
              <a:chExt cx="2363244" cy="139500"/>
            </a:xfrm>
          </p:grpSpPr>
          <p:sp>
            <p:nvSpPr>
              <p:cNvPr id="6836" name="Google Shape;6836;p1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7" name="Google Shape;6837;p1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8" name="Google Shape;6838;p1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9" name="Google Shape;6839;p1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0" name="Google Shape;6840;p1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1" name="Google Shape;6841;p11"/>
            <p:cNvGrpSpPr/>
            <p:nvPr/>
          </p:nvGrpSpPr>
          <p:grpSpPr>
            <a:xfrm>
              <a:off x="3358399" y="4011514"/>
              <a:ext cx="2363377" cy="139537"/>
              <a:chOff x="3294800" y="4134603"/>
              <a:chExt cx="2638876" cy="152400"/>
            </a:xfrm>
          </p:grpSpPr>
          <p:sp>
            <p:nvSpPr>
              <p:cNvPr id="6842" name="Google Shape;6842;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3" name="Google Shape;6843;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4" name="Google Shape;6844;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5" name="Google Shape;6845;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6" name="Google Shape;6846;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7" name="Google Shape;6847;p11"/>
            <p:cNvGrpSpPr/>
            <p:nvPr/>
          </p:nvGrpSpPr>
          <p:grpSpPr>
            <a:xfrm>
              <a:off x="3358399" y="4193010"/>
              <a:ext cx="2363377" cy="139537"/>
              <a:chOff x="3294800" y="4134603"/>
              <a:chExt cx="2638876" cy="152400"/>
            </a:xfrm>
          </p:grpSpPr>
          <p:sp>
            <p:nvSpPr>
              <p:cNvPr id="6848" name="Google Shape;6848;p1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9" name="Google Shape;6849;p1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0" name="Google Shape;6850;p1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1" name="Google Shape;6851;p1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2" name="Google Shape;6852;p1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6853" name="Google Shape;6853;p11"/>
          <p:cNvGraphicFramePr/>
          <p:nvPr/>
        </p:nvGraphicFramePr>
        <p:xfrm>
          <a:off x="711463" y="2153834"/>
          <a:ext cx="3000000" cy="3000000"/>
        </p:xfrm>
        <a:graphic>
          <a:graphicData uri="http://schemas.openxmlformats.org/drawingml/2006/table">
            <a:tbl>
              <a:tblPr>
                <a:noFill/>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6854" name="Google Shape;6854;p11"/>
          <p:cNvGrpSpPr/>
          <p:nvPr/>
        </p:nvGrpSpPr>
        <p:grpSpPr>
          <a:xfrm>
            <a:off x="4161132" y="2557649"/>
            <a:ext cx="1302095" cy="60959"/>
            <a:chOff x="3558802" y="4011427"/>
            <a:chExt cx="1866000" cy="111300"/>
          </a:xfrm>
        </p:grpSpPr>
        <p:sp>
          <p:nvSpPr>
            <p:cNvPr id="6855" name="Google Shape;6855;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6" name="Google Shape;6856;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7" name="Google Shape;6857;p11"/>
          <p:cNvGrpSpPr/>
          <p:nvPr/>
        </p:nvGrpSpPr>
        <p:grpSpPr>
          <a:xfrm>
            <a:off x="4706620" y="2839808"/>
            <a:ext cx="914340" cy="60959"/>
            <a:chOff x="3558802" y="4011427"/>
            <a:chExt cx="1866000" cy="111300"/>
          </a:xfrm>
        </p:grpSpPr>
        <p:sp>
          <p:nvSpPr>
            <p:cNvPr id="6858" name="Google Shape;6858;p1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9" name="Google Shape;6859;p1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0" name="Google Shape;6860;p11"/>
          <p:cNvGrpSpPr/>
          <p:nvPr/>
        </p:nvGrpSpPr>
        <p:grpSpPr>
          <a:xfrm>
            <a:off x="5871419" y="3167606"/>
            <a:ext cx="2522867" cy="1001454"/>
            <a:chOff x="1904318" y="789980"/>
            <a:chExt cx="1489472" cy="606868"/>
          </a:xfrm>
        </p:grpSpPr>
        <p:cxnSp>
          <p:nvCxnSpPr>
            <p:cNvPr id="6861" name="Google Shape;6861;p1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2" name="Google Shape;6862;p1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863" name="Google Shape;6863;p1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864" name="Google Shape;6864;p1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JANUARY</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5" name="Google Shape;6865;p1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FEBRUARY</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6" name="Google Shape;6866;p1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MARCH</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7" name="Google Shape;6867;p1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APRIL</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68" name="Google Shape;6868;p1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9" name="Google Shape;6869;p1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0" name="Google Shape;6870;p1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1" name="Google Shape;6871;p1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2" name="Google Shape;6872;p1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3" name="Google Shape;6873;p1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4" name="Google Shape;6874;p1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PHASE 1</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5" name="Google Shape;6875;p1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Task 1</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6" name="Google Shape;6876;p1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Task 2</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6877" name="Google Shape;6877;p1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78" name="Google Shape;6878;p11"/>
          <p:cNvGrpSpPr/>
          <p:nvPr/>
        </p:nvGrpSpPr>
        <p:grpSpPr>
          <a:xfrm>
            <a:off x="3355824" y="951642"/>
            <a:ext cx="2363393" cy="1005865"/>
            <a:chOff x="3292400" y="1193188"/>
            <a:chExt cx="2615240" cy="1131075"/>
          </a:xfrm>
        </p:grpSpPr>
        <p:sp>
          <p:nvSpPr>
            <p:cNvPr id="6879" name="Google Shape;6879;p1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0" name="Google Shape;6880;p1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1" name="Google Shape;6881;p1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JANUARY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2" name="Google Shape;6882;p1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FEBRUARY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3" name="Google Shape;6883;p1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MARCH</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4" name="Google Shape;6884;p1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APRIL</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5" name="Google Shape;6885;p1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MAY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6" name="Google Shape;6886;p1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JUNE</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7" name="Google Shape;6887;p1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PHASE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8" name="Google Shape;6888;p1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PHASE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89" name="Google Shape;6889;p1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0" name="Google Shape;6890;p1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1" name="Google Shape;6891;p1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2" name="Google Shape;6892;p1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grpSp>
          <p:nvGrpSpPr>
            <p:cNvPr id="6893" name="Google Shape;6893;p11"/>
            <p:cNvGrpSpPr/>
            <p:nvPr/>
          </p:nvGrpSpPr>
          <p:grpSpPr>
            <a:xfrm>
              <a:off x="3748438" y="1378608"/>
              <a:ext cx="2159202" cy="903971"/>
              <a:chOff x="1683525" y="2179850"/>
              <a:chExt cx="4519050" cy="2134525"/>
            </a:xfrm>
          </p:grpSpPr>
          <p:sp>
            <p:nvSpPr>
              <p:cNvPr id="6894" name="Google Shape;6894;p1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5" name="Google Shape;6895;p1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6" name="Google Shape;6896;p1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7" name="Google Shape;6897;p1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8" name="Google Shape;6898;p1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899" name="Google Shape;6899;p1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0" name="Google Shape;6900;p1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1" name="Google Shape;6901;p1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2" name="Google Shape;6902;p1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3" name="Google Shape;6903;p1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4" name="Google Shape;6904;p1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6905" name="Google Shape;6905;p1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909"/>
        <p:cNvGrpSpPr/>
        <p:nvPr/>
      </p:nvGrpSpPr>
      <p:grpSpPr>
        <a:xfrm>
          <a:off x="0" y="0"/>
          <a:ext cx="0" cy="0"/>
          <a:chOff x="0" y="0"/>
          <a:chExt cx="0" cy="0"/>
        </a:xfrm>
      </p:grpSpPr>
      <p:grpSp>
        <p:nvGrpSpPr>
          <p:cNvPr id="6910" name="Google Shape;6910;p12"/>
          <p:cNvGrpSpPr/>
          <p:nvPr/>
        </p:nvGrpSpPr>
        <p:grpSpPr>
          <a:xfrm>
            <a:off x="4796690" y="970936"/>
            <a:ext cx="745431" cy="718863"/>
            <a:chOff x="4249973" y="1201875"/>
            <a:chExt cx="1958568" cy="1888762"/>
          </a:xfrm>
        </p:grpSpPr>
        <p:sp>
          <p:nvSpPr>
            <p:cNvPr id="6911" name="Google Shape;6911;p1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12" name="Google Shape;6912;p12"/>
            <p:cNvGrpSpPr/>
            <p:nvPr/>
          </p:nvGrpSpPr>
          <p:grpSpPr>
            <a:xfrm>
              <a:off x="5853086" y="1789142"/>
              <a:ext cx="355454" cy="1048099"/>
              <a:chOff x="5576108" y="2016725"/>
              <a:chExt cx="565200" cy="1666560"/>
            </a:xfrm>
          </p:grpSpPr>
          <p:sp>
            <p:nvSpPr>
              <p:cNvPr id="6913" name="Google Shape;6913;p1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14" name="Google Shape;6914;p1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5" name="Google Shape;6915;p12"/>
            <p:cNvGrpSpPr/>
            <p:nvPr/>
          </p:nvGrpSpPr>
          <p:grpSpPr>
            <a:xfrm>
              <a:off x="4869455" y="2691676"/>
              <a:ext cx="1013897" cy="398961"/>
              <a:chOff x="4012057" y="3451825"/>
              <a:chExt cx="1612175" cy="634379"/>
            </a:xfrm>
          </p:grpSpPr>
          <p:sp>
            <p:nvSpPr>
              <p:cNvPr id="6916" name="Google Shape;6916;p1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17" name="Google Shape;6917;p1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8" name="Google Shape;6918;p12"/>
            <p:cNvGrpSpPr/>
            <p:nvPr/>
          </p:nvGrpSpPr>
          <p:grpSpPr>
            <a:xfrm>
              <a:off x="4276937" y="2155961"/>
              <a:ext cx="651965" cy="891358"/>
              <a:chOff x="3069908" y="2599997"/>
              <a:chExt cx="1036675" cy="1417328"/>
            </a:xfrm>
          </p:grpSpPr>
          <p:sp>
            <p:nvSpPr>
              <p:cNvPr id="6919" name="Google Shape;6919;p1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0" name="Google Shape;6920;p1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1" name="Google Shape;6921;p12"/>
            <p:cNvGrpSpPr/>
            <p:nvPr/>
          </p:nvGrpSpPr>
          <p:grpSpPr>
            <a:xfrm>
              <a:off x="5054918" y="1201875"/>
              <a:ext cx="999548" cy="602711"/>
              <a:chOff x="4306958" y="1082925"/>
              <a:chExt cx="1589359" cy="958358"/>
            </a:xfrm>
          </p:grpSpPr>
          <p:sp>
            <p:nvSpPr>
              <p:cNvPr id="6922" name="Google Shape;6922;p1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3" name="Google Shape;6923;p1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4" name="Google Shape;6924;p12"/>
            <p:cNvGrpSpPr/>
            <p:nvPr/>
          </p:nvGrpSpPr>
          <p:grpSpPr>
            <a:xfrm>
              <a:off x="4249973" y="1303451"/>
              <a:ext cx="799317" cy="841334"/>
              <a:chOff x="3027033" y="1244439"/>
              <a:chExt cx="1270977" cy="1337786"/>
            </a:xfrm>
          </p:grpSpPr>
          <p:sp>
            <p:nvSpPr>
              <p:cNvPr id="6925" name="Google Shape;6925;p1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6926" name="Google Shape;6926;p1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6927" name="Google Shape;6927;p12"/>
          <p:cNvGrpSpPr/>
          <p:nvPr/>
        </p:nvGrpSpPr>
        <p:grpSpPr>
          <a:xfrm>
            <a:off x="713063" y="1849386"/>
            <a:ext cx="761767" cy="729896"/>
            <a:chOff x="2657744" y="2337745"/>
            <a:chExt cx="832987" cy="798137"/>
          </a:xfrm>
        </p:grpSpPr>
        <p:sp>
          <p:nvSpPr>
            <p:cNvPr id="6928" name="Google Shape;6928;p1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9" name="Google Shape;6929;p1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0" name="Google Shape;6930;p1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1" name="Google Shape;6931;p1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2" name="Google Shape;6932;p1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3" name="Google Shape;6933;p1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34" name="Google Shape;6934;p12"/>
          <p:cNvGrpSpPr/>
          <p:nvPr/>
        </p:nvGrpSpPr>
        <p:grpSpPr>
          <a:xfrm>
            <a:off x="3224027" y="1852592"/>
            <a:ext cx="685569" cy="723586"/>
            <a:chOff x="3398134" y="2057755"/>
            <a:chExt cx="704087" cy="743130"/>
          </a:xfrm>
        </p:grpSpPr>
        <p:grpSp>
          <p:nvGrpSpPr>
            <p:cNvPr id="6935" name="Google Shape;6935;p12"/>
            <p:cNvGrpSpPr/>
            <p:nvPr/>
          </p:nvGrpSpPr>
          <p:grpSpPr>
            <a:xfrm>
              <a:off x="3398134" y="2290183"/>
              <a:ext cx="315300" cy="219900"/>
              <a:chOff x="3398134" y="2290183"/>
              <a:chExt cx="315300" cy="219900"/>
            </a:xfrm>
          </p:grpSpPr>
          <p:sp>
            <p:nvSpPr>
              <p:cNvPr id="6936" name="Google Shape;6936;p1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37" name="Google Shape;6937;p12"/>
              <p:cNvCxnSpPr>
                <a:stCxn id="693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6938" name="Google Shape;6938;p12"/>
            <p:cNvGrpSpPr/>
            <p:nvPr/>
          </p:nvGrpSpPr>
          <p:grpSpPr>
            <a:xfrm>
              <a:off x="3547823" y="2467358"/>
              <a:ext cx="219900" cy="333527"/>
              <a:chOff x="3547823" y="2467358"/>
              <a:chExt cx="219900" cy="333527"/>
            </a:xfrm>
          </p:grpSpPr>
          <p:sp>
            <p:nvSpPr>
              <p:cNvPr id="6939" name="Google Shape;6939;p1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0" name="Google Shape;6940;p1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6941" name="Google Shape;6941;p12"/>
            <p:cNvGrpSpPr/>
            <p:nvPr/>
          </p:nvGrpSpPr>
          <p:grpSpPr>
            <a:xfrm>
              <a:off x="3734138" y="2467358"/>
              <a:ext cx="219900" cy="333527"/>
              <a:chOff x="3734138" y="2467358"/>
              <a:chExt cx="219900" cy="333527"/>
            </a:xfrm>
          </p:grpSpPr>
          <p:sp>
            <p:nvSpPr>
              <p:cNvPr id="6942" name="Google Shape;6942;p1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3" name="Google Shape;6943;p1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6944" name="Google Shape;6944;p12"/>
            <p:cNvGrpSpPr/>
            <p:nvPr/>
          </p:nvGrpSpPr>
          <p:grpSpPr>
            <a:xfrm>
              <a:off x="3787560" y="2288011"/>
              <a:ext cx="314661" cy="219900"/>
              <a:chOff x="3787560" y="2288011"/>
              <a:chExt cx="314661" cy="219900"/>
            </a:xfrm>
          </p:grpSpPr>
          <p:sp>
            <p:nvSpPr>
              <p:cNvPr id="6945" name="Google Shape;6945;p1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6946" name="Google Shape;6946;p1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6947" name="Google Shape;6947;p12"/>
            <p:cNvGrpSpPr/>
            <p:nvPr/>
          </p:nvGrpSpPr>
          <p:grpSpPr>
            <a:xfrm>
              <a:off x="3637290" y="2057755"/>
              <a:ext cx="219900" cy="335499"/>
              <a:chOff x="3637290" y="2057755"/>
              <a:chExt cx="219900" cy="335499"/>
            </a:xfrm>
          </p:grpSpPr>
          <p:sp>
            <p:nvSpPr>
              <p:cNvPr id="6948" name="Google Shape;6948;p1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cxnSp>
            <p:nvCxnSpPr>
              <p:cNvPr id="6949" name="Google Shape;6949;p1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6950" name="Google Shape;6950;p12"/>
          <p:cNvGrpSpPr/>
          <p:nvPr/>
        </p:nvGrpSpPr>
        <p:grpSpPr>
          <a:xfrm>
            <a:off x="4899249" y="1859288"/>
            <a:ext cx="710153" cy="710153"/>
            <a:chOff x="5007123" y="2079403"/>
            <a:chExt cx="687600" cy="687600"/>
          </a:xfrm>
        </p:grpSpPr>
        <p:sp>
          <p:nvSpPr>
            <p:cNvPr id="6951" name="Google Shape;6951;p1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2" name="Google Shape;6952;p1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3" name="Google Shape;6953;p1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4" name="Google Shape;6954;p1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55" name="Google Shape;6955;p12"/>
          <p:cNvGrpSpPr/>
          <p:nvPr/>
        </p:nvGrpSpPr>
        <p:grpSpPr>
          <a:xfrm>
            <a:off x="5708687" y="1853794"/>
            <a:ext cx="720998" cy="721183"/>
            <a:chOff x="5797446" y="2063053"/>
            <a:chExt cx="698100" cy="698280"/>
          </a:xfrm>
        </p:grpSpPr>
        <p:sp>
          <p:nvSpPr>
            <p:cNvPr id="6956" name="Google Shape;6956;p1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7" name="Google Shape;6957;p1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8" name="Google Shape;6958;p1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9" name="Google Shape;6959;p1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0" name="Google Shape;6960;p12"/>
          <p:cNvGrpSpPr/>
          <p:nvPr/>
        </p:nvGrpSpPr>
        <p:grpSpPr>
          <a:xfrm>
            <a:off x="8153834" y="3499399"/>
            <a:ext cx="280585" cy="673164"/>
            <a:chOff x="8075075" y="3754290"/>
            <a:chExt cx="255612" cy="613194"/>
          </a:xfrm>
        </p:grpSpPr>
        <p:grpSp>
          <p:nvGrpSpPr>
            <p:cNvPr id="6961" name="Google Shape;6961;p12"/>
            <p:cNvGrpSpPr/>
            <p:nvPr/>
          </p:nvGrpSpPr>
          <p:grpSpPr>
            <a:xfrm>
              <a:off x="8075075" y="3754290"/>
              <a:ext cx="255612" cy="613194"/>
              <a:chOff x="8075075" y="3754290"/>
              <a:chExt cx="255612" cy="613194"/>
            </a:xfrm>
          </p:grpSpPr>
          <p:sp>
            <p:nvSpPr>
              <p:cNvPr id="6962" name="Google Shape;6962;p1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3" name="Google Shape;6963;p1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64" name="Google Shape;6964;p1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5" name="Google Shape;6965;p12"/>
          <p:cNvGrpSpPr/>
          <p:nvPr/>
        </p:nvGrpSpPr>
        <p:grpSpPr>
          <a:xfrm>
            <a:off x="5270892" y="3488196"/>
            <a:ext cx="470352" cy="683745"/>
            <a:chOff x="1697726" y="3244179"/>
            <a:chExt cx="788124" cy="1146069"/>
          </a:xfrm>
        </p:grpSpPr>
        <p:sp>
          <p:nvSpPr>
            <p:cNvPr id="6966" name="Google Shape;6966;p1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7" name="Google Shape;6967;p1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68" name="Google Shape;6968;p12"/>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69" name="Google Shape;6969;p12"/>
          <p:cNvGrpSpPr/>
          <p:nvPr/>
        </p:nvGrpSpPr>
        <p:grpSpPr>
          <a:xfrm>
            <a:off x="5892043" y="3499398"/>
            <a:ext cx="293891" cy="293845"/>
            <a:chOff x="6134814" y="3754290"/>
            <a:chExt cx="293891" cy="293845"/>
          </a:xfrm>
        </p:grpSpPr>
        <p:sp>
          <p:nvSpPr>
            <p:cNvPr id="6970" name="Google Shape;6970;p1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1" name="Google Shape;6971;p1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72" name="Google Shape;6972;p12"/>
          <p:cNvGrpSpPr/>
          <p:nvPr/>
        </p:nvGrpSpPr>
        <p:grpSpPr>
          <a:xfrm>
            <a:off x="5892043" y="3878069"/>
            <a:ext cx="293891" cy="293891"/>
            <a:chOff x="6134814" y="4086186"/>
            <a:chExt cx="293891" cy="293891"/>
          </a:xfrm>
        </p:grpSpPr>
        <p:sp>
          <p:nvSpPr>
            <p:cNvPr id="6973" name="Google Shape;6973;p1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4" name="Google Shape;6974;p1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975" name="Google Shape;6975;p12"/>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6" name="Google Shape;6976;p12"/>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977" name="Google Shape;6977;p12"/>
          <p:cNvGrpSpPr/>
          <p:nvPr/>
        </p:nvGrpSpPr>
        <p:grpSpPr>
          <a:xfrm>
            <a:off x="7817018" y="2706762"/>
            <a:ext cx="622883" cy="621944"/>
            <a:chOff x="1187048" y="238125"/>
            <a:chExt cx="5256397" cy="5248476"/>
          </a:xfrm>
        </p:grpSpPr>
        <p:sp>
          <p:nvSpPr>
            <p:cNvPr id="6978" name="Google Shape;6978;p1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9" name="Google Shape;6979;p1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0" name="Google Shape;6980;p1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1" name="Google Shape;6981;p1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2" name="Google Shape;6982;p12"/>
          <p:cNvGrpSpPr/>
          <p:nvPr/>
        </p:nvGrpSpPr>
        <p:grpSpPr>
          <a:xfrm>
            <a:off x="2274123" y="2716370"/>
            <a:ext cx="1310987" cy="612407"/>
            <a:chOff x="238125" y="1188750"/>
            <a:chExt cx="7140450" cy="3335550"/>
          </a:xfrm>
        </p:grpSpPr>
        <p:sp>
          <p:nvSpPr>
            <p:cNvPr id="6983" name="Google Shape;6983;p1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4" name="Google Shape;6984;p1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5" name="Google Shape;6985;p1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6" name="Google Shape;6986;p1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7" name="Google Shape;6987;p1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8" name="Google Shape;6988;p12"/>
          <p:cNvGrpSpPr/>
          <p:nvPr/>
        </p:nvGrpSpPr>
        <p:grpSpPr>
          <a:xfrm>
            <a:off x="6599995" y="2706925"/>
            <a:ext cx="1110299" cy="621702"/>
            <a:chOff x="238125" y="1335475"/>
            <a:chExt cx="5418735" cy="3034175"/>
          </a:xfrm>
        </p:grpSpPr>
        <p:sp>
          <p:nvSpPr>
            <p:cNvPr id="6989" name="Google Shape;6989;p1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0" name="Google Shape;6990;p1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1" name="Google Shape;6991;p1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2" name="Google Shape;6992;p12"/>
          <p:cNvGrpSpPr/>
          <p:nvPr/>
        </p:nvGrpSpPr>
        <p:grpSpPr>
          <a:xfrm>
            <a:off x="5417655" y="2703822"/>
            <a:ext cx="1074451" cy="627181"/>
            <a:chOff x="5359127" y="2910889"/>
            <a:chExt cx="1097723" cy="640831"/>
          </a:xfrm>
        </p:grpSpPr>
        <p:grpSp>
          <p:nvGrpSpPr>
            <p:cNvPr id="6993" name="Google Shape;6993;p12"/>
            <p:cNvGrpSpPr/>
            <p:nvPr/>
          </p:nvGrpSpPr>
          <p:grpSpPr>
            <a:xfrm>
              <a:off x="5929791" y="3263088"/>
              <a:ext cx="527060" cy="287097"/>
              <a:chOff x="5929791" y="3263088"/>
              <a:chExt cx="527060" cy="287097"/>
            </a:xfrm>
          </p:grpSpPr>
          <p:sp>
            <p:nvSpPr>
              <p:cNvPr id="6994" name="Google Shape;6994;p1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6995" name="Google Shape;6995;p1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6" name="Google Shape;6996;p12"/>
            <p:cNvGrpSpPr/>
            <p:nvPr/>
          </p:nvGrpSpPr>
          <p:grpSpPr>
            <a:xfrm>
              <a:off x="5359127" y="3263089"/>
              <a:ext cx="526428" cy="288631"/>
              <a:chOff x="5359127" y="3263089"/>
              <a:chExt cx="526428" cy="288631"/>
            </a:xfrm>
          </p:grpSpPr>
          <p:sp>
            <p:nvSpPr>
              <p:cNvPr id="6997" name="Google Shape;6997;p1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6998" name="Google Shape;6998;p1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9" name="Google Shape;6999;p12"/>
            <p:cNvGrpSpPr/>
            <p:nvPr/>
          </p:nvGrpSpPr>
          <p:grpSpPr>
            <a:xfrm>
              <a:off x="5551525" y="2910889"/>
              <a:ext cx="520901" cy="610283"/>
              <a:chOff x="5551525" y="2910889"/>
              <a:chExt cx="520901" cy="610283"/>
            </a:xfrm>
          </p:grpSpPr>
          <p:sp>
            <p:nvSpPr>
              <p:cNvPr id="7000" name="Google Shape;7000;p1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1" name="Google Shape;7001;p1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2" name="Google Shape;7002;p12"/>
            <p:cNvGrpSpPr/>
            <p:nvPr/>
          </p:nvGrpSpPr>
          <p:grpSpPr>
            <a:xfrm>
              <a:off x="5743962" y="2919100"/>
              <a:ext cx="623674" cy="284502"/>
              <a:chOff x="5743962" y="2919100"/>
              <a:chExt cx="623674" cy="284502"/>
            </a:xfrm>
          </p:grpSpPr>
          <p:sp>
            <p:nvSpPr>
              <p:cNvPr id="7003" name="Google Shape;7003;p1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7004" name="Google Shape;7004;p1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05" name="Google Shape;7005;p12"/>
          <p:cNvGrpSpPr/>
          <p:nvPr/>
        </p:nvGrpSpPr>
        <p:grpSpPr>
          <a:xfrm>
            <a:off x="7568868" y="1854534"/>
            <a:ext cx="874976" cy="719600"/>
            <a:chOff x="7608988" y="2093194"/>
            <a:chExt cx="817276" cy="672147"/>
          </a:xfrm>
        </p:grpSpPr>
        <p:cxnSp>
          <p:nvCxnSpPr>
            <p:cNvPr id="7006" name="Google Shape;7006;p1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7" name="Google Shape;7007;p1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8" name="Google Shape;7008;p1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09" name="Google Shape;7009;p1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010" name="Google Shape;7010;p1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011" name="Google Shape;7011;p1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012" name="Google Shape;7012;p12"/>
            <p:cNvGrpSpPr/>
            <p:nvPr/>
          </p:nvGrpSpPr>
          <p:grpSpPr>
            <a:xfrm>
              <a:off x="7721175" y="2093194"/>
              <a:ext cx="599587" cy="623846"/>
              <a:chOff x="7721175" y="2093194"/>
              <a:chExt cx="599587" cy="623846"/>
            </a:xfrm>
          </p:grpSpPr>
          <p:grpSp>
            <p:nvGrpSpPr>
              <p:cNvPr id="7013" name="Google Shape;7013;p12"/>
              <p:cNvGrpSpPr/>
              <p:nvPr/>
            </p:nvGrpSpPr>
            <p:grpSpPr>
              <a:xfrm>
                <a:off x="7721175" y="2093194"/>
                <a:ext cx="291605" cy="623846"/>
                <a:chOff x="9405575" y="2061418"/>
                <a:chExt cx="291605" cy="623846"/>
              </a:xfrm>
            </p:grpSpPr>
            <p:sp>
              <p:nvSpPr>
                <p:cNvPr id="7014" name="Google Shape;7014;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5" name="Google Shape;7015;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6" name="Google Shape;7016;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7" name="Google Shape;7017;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8" name="Google Shape;7018;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9" name="Google Shape;7019;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0" name="Google Shape;7020;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1" name="Google Shape;7021;p12"/>
              <p:cNvGrpSpPr/>
              <p:nvPr/>
            </p:nvGrpSpPr>
            <p:grpSpPr>
              <a:xfrm flipH="1">
                <a:off x="8029157" y="2093194"/>
                <a:ext cx="291605" cy="623846"/>
                <a:chOff x="9405575" y="2061418"/>
                <a:chExt cx="291605" cy="623846"/>
              </a:xfrm>
            </p:grpSpPr>
            <p:sp>
              <p:nvSpPr>
                <p:cNvPr id="7022" name="Google Shape;7022;p1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3" name="Google Shape;7023;p1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4" name="Google Shape;7024;p1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5" name="Google Shape;7025;p1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6" name="Google Shape;7026;p1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7" name="Google Shape;7027;p1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8" name="Google Shape;7028;p1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029" name="Google Shape;7029;p12"/>
          <p:cNvGrpSpPr/>
          <p:nvPr/>
        </p:nvGrpSpPr>
        <p:grpSpPr>
          <a:xfrm>
            <a:off x="4013304" y="970936"/>
            <a:ext cx="712557" cy="785901"/>
            <a:chOff x="4206459" y="1191441"/>
            <a:chExt cx="712557" cy="785901"/>
          </a:xfrm>
        </p:grpSpPr>
        <p:sp>
          <p:nvSpPr>
            <p:cNvPr id="7030" name="Google Shape;7030;p1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1" name="Google Shape;7031;p1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2" name="Google Shape;7032;p1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3" name="Google Shape;7033;p1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34" name="Google Shape;7034;p12"/>
            <p:cNvGrpSpPr/>
            <p:nvPr/>
          </p:nvGrpSpPr>
          <p:grpSpPr>
            <a:xfrm>
              <a:off x="4644280" y="1290523"/>
              <a:ext cx="143716" cy="29463"/>
              <a:chOff x="4644280" y="1290523"/>
              <a:chExt cx="143716" cy="29463"/>
            </a:xfrm>
          </p:grpSpPr>
          <p:sp>
            <p:nvSpPr>
              <p:cNvPr id="7035" name="Google Shape;7035;p1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6" name="Google Shape;7036;p1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7" name="Google Shape;7037;p1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8" name="Google Shape;7038;p1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39" name="Google Shape;7039;p12"/>
            <p:cNvGrpSpPr/>
            <p:nvPr/>
          </p:nvGrpSpPr>
          <p:grpSpPr>
            <a:xfrm>
              <a:off x="4356567" y="1191441"/>
              <a:ext cx="143690" cy="29488"/>
              <a:chOff x="4356567" y="1191441"/>
              <a:chExt cx="143690" cy="29488"/>
            </a:xfrm>
          </p:grpSpPr>
          <p:sp>
            <p:nvSpPr>
              <p:cNvPr id="7040" name="Google Shape;7040;p1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1" name="Google Shape;7041;p1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2" name="Google Shape;7042;p1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3" name="Google Shape;7043;p1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4" name="Google Shape;7044;p12"/>
            <p:cNvGrpSpPr/>
            <p:nvPr/>
          </p:nvGrpSpPr>
          <p:grpSpPr>
            <a:xfrm>
              <a:off x="4339009" y="1863727"/>
              <a:ext cx="143703" cy="29476"/>
              <a:chOff x="4339009" y="1863727"/>
              <a:chExt cx="143703" cy="29476"/>
            </a:xfrm>
          </p:grpSpPr>
          <p:sp>
            <p:nvSpPr>
              <p:cNvPr id="7045" name="Google Shape;7045;p1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6" name="Google Shape;7046;p1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7" name="Google Shape;7047;p1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8" name="Google Shape;7048;p1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9" name="Google Shape;7049;p12"/>
            <p:cNvGrpSpPr/>
            <p:nvPr/>
          </p:nvGrpSpPr>
          <p:grpSpPr>
            <a:xfrm>
              <a:off x="4206459" y="1607315"/>
              <a:ext cx="29539" cy="142899"/>
              <a:chOff x="4206459" y="1607315"/>
              <a:chExt cx="29539" cy="142899"/>
            </a:xfrm>
          </p:grpSpPr>
          <p:sp>
            <p:nvSpPr>
              <p:cNvPr id="7050" name="Google Shape;7050;p1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1" name="Google Shape;7051;p1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2" name="Google Shape;7052;p1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3" name="Google Shape;7053;p1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54" name="Google Shape;7054;p1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5" name="Google Shape;7055;p1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6" name="Google Shape;7056;p1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7" name="Google Shape;7057;p1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058" name="Google Shape;7058;p12"/>
            <p:cNvGrpSpPr/>
            <p:nvPr/>
          </p:nvGrpSpPr>
          <p:grpSpPr>
            <a:xfrm>
              <a:off x="4889463" y="1423737"/>
              <a:ext cx="29552" cy="142899"/>
              <a:chOff x="4889463" y="1423737"/>
              <a:chExt cx="29552" cy="142899"/>
            </a:xfrm>
          </p:grpSpPr>
          <p:sp>
            <p:nvSpPr>
              <p:cNvPr id="7059" name="Google Shape;7059;p1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0" name="Google Shape;7060;p1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1" name="Google Shape;7061;p1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2" name="Google Shape;7062;p1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3" name="Google Shape;7063;p12"/>
            <p:cNvGrpSpPr/>
            <p:nvPr/>
          </p:nvGrpSpPr>
          <p:grpSpPr>
            <a:xfrm>
              <a:off x="4771663" y="1876896"/>
              <a:ext cx="108651" cy="100447"/>
              <a:chOff x="4771663" y="1876896"/>
              <a:chExt cx="108651" cy="100447"/>
            </a:xfrm>
          </p:grpSpPr>
          <p:sp>
            <p:nvSpPr>
              <p:cNvPr id="7064" name="Google Shape;7064;p1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5" name="Google Shape;7065;p1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6" name="Google Shape;7066;p1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7" name="Google Shape;7067;p1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68" name="Google Shape;7068;p12"/>
          <p:cNvGrpSpPr/>
          <p:nvPr/>
        </p:nvGrpSpPr>
        <p:grpSpPr>
          <a:xfrm>
            <a:off x="4008780" y="1854159"/>
            <a:ext cx="791287" cy="720350"/>
            <a:chOff x="267375" y="1071875"/>
            <a:chExt cx="470500" cy="428550"/>
          </a:xfrm>
        </p:grpSpPr>
        <p:sp>
          <p:nvSpPr>
            <p:cNvPr id="7069" name="Google Shape;7069;p1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0" name="Google Shape;7070;p1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1" name="Google Shape;7071;p1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2" name="Google Shape;7072;p1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3" name="Google Shape;7073;p1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4" name="Google Shape;7074;p1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5" name="Google Shape;7075;p1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6" name="Google Shape;7076;p1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7" name="Google Shape;7077;p12"/>
          <p:cNvGrpSpPr/>
          <p:nvPr/>
        </p:nvGrpSpPr>
        <p:grpSpPr>
          <a:xfrm>
            <a:off x="709275" y="3498789"/>
            <a:ext cx="1408444" cy="673166"/>
            <a:chOff x="712664" y="3693287"/>
            <a:chExt cx="1460738" cy="698160"/>
          </a:xfrm>
        </p:grpSpPr>
        <p:grpSp>
          <p:nvGrpSpPr>
            <p:cNvPr id="7078" name="Google Shape;7078;p12"/>
            <p:cNvGrpSpPr/>
            <p:nvPr/>
          </p:nvGrpSpPr>
          <p:grpSpPr>
            <a:xfrm>
              <a:off x="1380079" y="4133090"/>
              <a:ext cx="234048" cy="258099"/>
              <a:chOff x="1380079" y="4133090"/>
              <a:chExt cx="234048" cy="258099"/>
            </a:xfrm>
          </p:grpSpPr>
          <p:sp>
            <p:nvSpPr>
              <p:cNvPr id="7079" name="Google Shape;7079;p1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0" name="Google Shape;7080;p1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1" name="Google Shape;7081;p1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2" name="Google Shape;7082;p12"/>
            <p:cNvGrpSpPr/>
            <p:nvPr/>
          </p:nvGrpSpPr>
          <p:grpSpPr>
            <a:xfrm>
              <a:off x="884610" y="3864082"/>
              <a:ext cx="1118566" cy="527275"/>
              <a:chOff x="890961" y="3865463"/>
              <a:chExt cx="1115221" cy="525698"/>
            </a:xfrm>
          </p:grpSpPr>
          <p:sp>
            <p:nvSpPr>
              <p:cNvPr id="7083" name="Google Shape;7083;p1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4" name="Google Shape;7084;p1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5" name="Google Shape;7085;p1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6" name="Google Shape;7086;p12"/>
            <p:cNvGrpSpPr/>
            <p:nvPr/>
          </p:nvGrpSpPr>
          <p:grpSpPr>
            <a:xfrm>
              <a:off x="712664" y="3693287"/>
              <a:ext cx="1460738" cy="698160"/>
              <a:chOff x="712664" y="3693025"/>
              <a:chExt cx="1460738" cy="698160"/>
            </a:xfrm>
          </p:grpSpPr>
          <p:sp>
            <p:nvSpPr>
              <p:cNvPr id="7087" name="Google Shape;7087;p1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8" name="Google Shape;7088;p1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9" name="Google Shape;7089;p1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0" name="Google Shape;7090;p1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1" name="Google Shape;7091;p1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2" name="Google Shape;7092;p1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093" name="Google Shape;7093;p12"/>
          <p:cNvGrpSpPr/>
          <p:nvPr/>
        </p:nvGrpSpPr>
        <p:grpSpPr>
          <a:xfrm>
            <a:off x="3146990" y="970936"/>
            <a:ext cx="795485" cy="738831"/>
            <a:chOff x="3348603" y="1236445"/>
            <a:chExt cx="749256" cy="695894"/>
          </a:xfrm>
        </p:grpSpPr>
        <p:grpSp>
          <p:nvGrpSpPr>
            <p:cNvPr id="7094" name="Google Shape;7094;p12"/>
            <p:cNvGrpSpPr/>
            <p:nvPr/>
          </p:nvGrpSpPr>
          <p:grpSpPr>
            <a:xfrm>
              <a:off x="3583779" y="1236445"/>
              <a:ext cx="293795" cy="285811"/>
              <a:chOff x="3750225" y="1774000"/>
              <a:chExt cx="149575" cy="145525"/>
            </a:xfrm>
          </p:grpSpPr>
          <p:sp>
            <p:nvSpPr>
              <p:cNvPr id="7095" name="Google Shape;7095;p1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6" name="Google Shape;7096;p1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97" name="Google Shape;7097;p12"/>
            <p:cNvGrpSpPr/>
            <p:nvPr/>
          </p:nvGrpSpPr>
          <p:grpSpPr>
            <a:xfrm>
              <a:off x="3775534" y="1462599"/>
              <a:ext cx="322325" cy="285958"/>
              <a:chOff x="3847850" y="1889150"/>
              <a:chExt cx="164100" cy="145600"/>
            </a:xfrm>
          </p:grpSpPr>
          <p:sp>
            <p:nvSpPr>
              <p:cNvPr id="7098" name="Google Shape;7098;p1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9" name="Google Shape;7099;p1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0" name="Google Shape;7100;p12"/>
            <p:cNvGrpSpPr/>
            <p:nvPr/>
          </p:nvGrpSpPr>
          <p:grpSpPr>
            <a:xfrm>
              <a:off x="3545329" y="1646528"/>
              <a:ext cx="293746" cy="285811"/>
              <a:chOff x="3730650" y="1982800"/>
              <a:chExt cx="149550" cy="145525"/>
            </a:xfrm>
          </p:grpSpPr>
          <p:sp>
            <p:nvSpPr>
              <p:cNvPr id="7101" name="Google Shape;7101;p1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2" name="Google Shape;7102;p1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03" name="Google Shape;7103;p12"/>
            <p:cNvGrpSpPr/>
            <p:nvPr/>
          </p:nvGrpSpPr>
          <p:grpSpPr>
            <a:xfrm>
              <a:off x="3348603" y="1415046"/>
              <a:ext cx="294384" cy="284387"/>
              <a:chOff x="3630494" y="1864938"/>
              <a:chExt cx="149875" cy="144800"/>
            </a:xfrm>
          </p:grpSpPr>
          <p:sp>
            <p:nvSpPr>
              <p:cNvPr id="7104" name="Google Shape;7104;p1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5" name="Google Shape;7105;p1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06" name="Google Shape;7106;p12"/>
          <p:cNvGrpSpPr/>
          <p:nvPr/>
        </p:nvGrpSpPr>
        <p:grpSpPr>
          <a:xfrm>
            <a:off x="2268517" y="3493832"/>
            <a:ext cx="1324924" cy="678083"/>
            <a:chOff x="2413923" y="3711366"/>
            <a:chExt cx="1374117" cy="703260"/>
          </a:xfrm>
        </p:grpSpPr>
        <p:grpSp>
          <p:nvGrpSpPr>
            <p:cNvPr id="7107" name="Google Shape;7107;p12"/>
            <p:cNvGrpSpPr/>
            <p:nvPr/>
          </p:nvGrpSpPr>
          <p:grpSpPr>
            <a:xfrm>
              <a:off x="2413923" y="3711366"/>
              <a:ext cx="1374117" cy="703260"/>
              <a:chOff x="2413923" y="3711366"/>
              <a:chExt cx="1374117" cy="703260"/>
            </a:xfrm>
          </p:grpSpPr>
          <p:sp>
            <p:nvSpPr>
              <p:cNvPr id="7108" name="Google Shape;7108;p1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09" name="Google Shape;7109;p12"/>
              <p:cNvGrpSpPr/>
              <p:nvPr/>
            </p:nvGrpSpPr>
            <p:grpSpPr>
              <a:xfrm>
                <a:off x="2600284" y="3808654"/>
                <a:ext cx="234506" cy="138009"/>
                <a:chOff x="2600284" y="3808654"/>
                <a:chExt cx="234506" cy="138009"/>
              </a:xfrm>
            </p:grpSpPr>
            <p:sp>
              <p:nvSpPr>
                <p:cNvPr id="7110" name="Google Shape;7110;p1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1" name="Google Shape;7111;p1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2" name="Google Shape;7112;p12"/>
              <p:cNvGrpSpPr/>
              <p:nvPr/>
            </p:nvGrpSpPr>
            <p:grpSpPr>
              <a:xfrm>
                <a:off x="3359659" y="3805664"/>
                <a:ext cx="232294" cy="141000"/>
                <a:chOff x="3359659" y="3805664"/>
                <a:chExt cx="232294" cy="141000"/>
              </a:xfrm>
            </p:grpSpPr>
            <p:sp>
              <p:nvSpPr>
                <p:cNvPr id="7113" name="Google Shape;7113;p1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4" name="Google Shape;7114;p1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5" name="Google Shape;7115;p12"/>
              <p:cNvGrpSpPr/>
              <p:nvPr/>
            </p:nvGrpSpPr>
            <p:grpSpPr>
              <a:xfrm>
                <a:off x="3067316" y="3711366"/>
                <a:ext cx="66900" cy="166809"/>
                <a:chOff x="3067316" y="3711366"/>
                <a:chExt cx="66900" cy="166809"/>
              </a:xfrm>
            </p:grpSpPr>
            <p:sp>
              <p:nvSpPr>
                <p:cNvPr id="7116" name="Google Shape;7116;p1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17" name="Google Shape;7117;p1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18" name="Google Shape;7118;p12"/>
              <p:cNvGrpSpPr/>
              <p:nvPr/>
            </p:nvGrpSpPr>
            <p:grpSpPr>
              <a:xfrm>
                <a:off x="2413923" y="4058666"/>
                <a:ext cx="224119" cy="66900"/>
                <a:chOff x="2413923" y="4058666"/>
                <a:chExt cx="224119" cy="66900"/>
              </a:xfrm>
            </p:grpSpPr>
            <p:sp>
              <p:nvSpPr>
                <p:cNvPr id="7119" name="Google Shape;7119;p1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0" name="Google Shape;7120;p1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121" name="Google Shape;7121;p12"/>
              <p:cNvGrpSpPr/>
              <p:nvPr/>
            </p:nvGrpSpPr>
            <p:grpSpPr>
              <a:xfrm>
                <a:off x="3564643" y="4058666"/>
                <a:ext cx="223397" cy="66900"/>
                <a:chOff x="3564643" y="4058666"/>
                <a:chExt cx="223397" cy="66900"/>
              </a:xfrm>
            </p:grpSpPr>
            <p:sp>
              <p:nvSpPr>
                <p:cNvPr id="7122" name="Google Shape;7122;p1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23" name="Google Shape;7123;p1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124" name="Google Shape;7124;p12"/>
            <p:cNvGrpSpPr/>
            <p:nvPr/>
          </p:nvGrpSpPr>
          <p:grpSpPr>
            <a:xfrm>
              <a:off x="2633353" y="3965763"/>
              <a:ext cx="933975" cy="445687"/>
              <a:chOff x="2633353" y="3965763"/>
              <a:chExt cx="933975" cy="445687"/>
            </a:xfrm>
          </p:grpSpPr>
          <p:sp>
            <p:nvSpPr>
              <p:cNvPr id="7125" name="Google Shape;7125;p1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6" name="Google Shape;7126;p1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27" name="Google Shape;7127;p12"/>
          <p:cNvGrpSpPr/>
          <p:nvPr/>
        </p:nvGrpSpPr>
        <p:grpSpPr>
          <a:xfrm>
            <a:off x="6392789" y="1044380"/>
            <a:ext cx="1131087" cy="587383"/>
            <a:chOff x="238125" y="999450"/>
            <a:chExt cx="7140700" cy="3708225"/>
          </a:xfrm>
        </p:grpSpPr>
        <p:sp>
          <p:nvSpPr>
            <p:cNvPr id="7128" name="Google Shape;7128;p1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9" name="Google Shape;7129;p1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0" name="Google Shape;7130;p1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1" name="Google Shape;7131;p1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2" name="Google Shape;7132;p1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3" name="Google Shape;7133;p1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4" name="Google Shape;7134;p1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5" name="Google Shape;7135;p1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6" name="Google Shape;7136;p1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37" name="Google Shape;7137;p12"/>
          <p:cNvGrpSpPr/>
          <p:nvPr/>
        </p:nvGrpSpPr>
        <p:grpSpPr>
          <a:xfrm>
            <a:off x="3744240" y="3493874"/>
            <a:ext cx="1375854" cy="678131"/>
            <a:chOff x="3913765" y="3641905"/>
            <a:chExt cx="1522805" cy="750560"/>
          </a:xfrm>
        </p:grpSpPr>
        <p:grpSp>
          <p:nvGrpSpPr>
            <p:cNvPr id="7138" name="Google Shape;7138;p12"/>
            <p:cNvGrpSpPr/>
            <p:nvPr/>
          </p:nvGrpSpPr>
          <p:grpSpPr>
            <a:xfrm>
              <a:off x="3913765" y="3997002"/>
              <a:ext cx="1522805" cy="395463"/>
              <a:chOff x="3913765" y="3997002"/>
              <a:chExt cx="1522805" cy="395463"/>
            </a:xfrm>
          </p:grpSpPr>
          <p:grpSp>
            <p:nvGrpSpPr>
              <p:cNvPr id="7139" name="Google Shape;7139;p12"/>
              <p:cNvGrpSpPr/>
              <p:nvPr/>
            </p:nvGrpSpPr>
            <p:grpSpPr>
              <a:xfrm>
                <a:off x="3913765" y="4138659"/>
                <a:ext cx="507602" cy="253806"/>
                <a:chOff x="3913765" y="4138659"/>
                <a:chExt cx="507602" cy="253806"/>
              </a:xfrm>
            </p:grpSpPr>
            <p:sp>
              <p:nvSpPr>
                <p:cNvPr id="7140" name="Google Shape;7140;p1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1" name="Google Shape;7141;p1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Arial"/>
                      <a:cs typeface="Arial"/>
                      <a:sym typeface="Arial"/>
                    </a:rPr>
                    <a:t>     </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2" name="Google Shape;7142;p12"/>
              <p:cNvGrpSpPr/>
              <p:nvPr/>
            </p:nvGrpSpPr>
            <p:grpSpPr>
              <a:xfrm>
                <a:off x="4421361" y="3997002"/>
                <a:ext cx="507618" cy="395463"/>
                <a:chOff x="4421361" y="3997002"/>
                <a:chExt cx="507618" cy="395463"/>
              </a:xfrm>
            </p:grpSpPr>
            <p:sp>
              <p:nvSpPr>
                <p:cNvPr id="7143" name="Google Shape;7143;p1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4" name="Google Shape;7144;p1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45" name="Google Shape;7145;p12"/>
              <p:cNvGrpSpPr/>
              <p:nvPr/>
            </p:nvGrpSpPr>
            <p:grpSpPr>
              <a:xfrm>
                <a:off x="4928973" y="4189418"/>
                <a:ext cx="507596" cy="203047"/>
                <a:chOff x="4928973" y="4189418"/>
                <a:chExt cx="507596" cy="203047"/>
              </a:xfrm>
            </p:grpSpPr>
            <p:sp>
              <p:nvSpPr>
                <p:cNvPr id="7146" name="Google Shape;7146;p1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7" name="Google Shape;7147;p1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48" name="Google Shape;7148;p12"/>
            <p:cNvGrpSpPr/>
            <p:nvPr/>
          </p:nvGrpSpPr>
          <p:grpSpPr>
            <a:xfrm>
              <a:off x="4482186" y="3641905"/>
              <a:ext cx="397605" cy="349784"/>
              <a:chOff x="2906375" y="1159725"/>
              <a:chExt cx="1860575" cy="1636800"/>
            </a:xfrm>
          </p:grpSpPr>
          <p:sp>
            <p:nvSpPr>
              <p:cNvPr id="7149" name="Google Shape;7149;p1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0" name="Google Shape;7150;p1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1" name="Google Shape;7151;p1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2" name="Google Shape;7152;p1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153" name="Google Shape;7153;p12"/>
          <p:cNvGrpSpPr/>
          <p:nvPr/>
        </p:nvGrpSpPr>
        <p:grpSpPr>
          <a:xfrm>
            <a:off x="6528949" y="1853801"/>
            <a:ext cx="940737" cy="721067"/>
            <a:chOff x="6599718" y="2068734"/>
            <a:chExt cx="940737" cy="721067"/>
          </a:xfrm>
        </p:grpSpPr>
        <p:sp>
          <p:nvSpPr>
            <p:cNvPr id="7154" name="Google Shape;7154;p1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5" name="Google Shape;7155;p1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6" name="Google Shape;7156;p1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7" name="Google Shape;7157;p1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8" name="Google Shape;7158;p1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9" name="Google Shape;7159;p1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0" name="Google Shape;7160;p12"/>
            <p:cNvGrpSpPr/>
            <p:nvPr/>
          </p:nvGrpSpPr>
          <p:grpSpPr>
            <a:xfrm>
              <a:off x="6836957" y="2068734"/>
              <a:ext cx="461892" cy="721067"/>
              <a:chOff x="6836957" y="2068734"/>
              <a:chExt cx="461892" cy="721067"/>
            </a:xfrm>
          </p:grpSpPr>
          <p:sp>
            <p:nvSpPr>
              <p:cNvPr id="7161" name="Google Shape;7161;p1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2" name="Google Shape;7162;p1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3" name="Google Shape;7163;p1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4" name="Google Shape;7164;p1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5" name="Google Shape;7165;p1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6" name="Google Shape;7166;p1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67" name="Google Shape;7167;p12"/>
              <p:cNvGrpSpPr/>
              <p:nvPr/>
            </p:nvGrpSpPr>
            <p:grpSpPr>
              <a:xfrm>
                <a:off x="6836957" y="2068734"/>
                <a:ext cx="461892" cy="721067"/>
                <a:chOff x="6836957" y="2068734"/>
                <a:chExt cx="461892" cy="721067"/>
              </a:xfrm>
            </p:grpSpPr>
            <p:sp>
              <p:nvSpPr>
                <p:cNvPr id="7168" name="Google Shape;7168;p1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9" name="Google Shape;7169;p1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0" name="Google Shape;7170;p1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1" name="Google Shape;7171;p1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2" name="Google Shape;7172;p1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3" name="Google Shape;7173;p1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4" name="Google Shape;7174;p1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7175" name="Google Shape;7175;p12"/>
          <p:cNvGrpSpPr/>
          <p:nvPr/>
        </p:nvGrpSpPr>
        <p:grpSpPr>
          <a:xfrm>
            <a:off x="2412267" y="1858147"/>
            <a:ext cx="712577" cy="712374"/>
            <a:chOff x="2559249" y="2069323"/>
            <a:chExt cx="685566" cy="685634"/>
          </a:xfrm>
        </p:grpSpPr>
        <p:sp>
          <p:nvSpPr>
            <p:cNvPr id="7176" name="Google Shape;7176;p1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7" name="Google Shape;7177;p1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8" name="Google Shape;7178;p1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9" name="Google Shape;7179;p1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0" name="Google Shape;7180;p1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1" name="Google Shape;7181;p1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2" name="Google Shape;7182;p1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3" name="Google Shape;7183;p1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4" name="Google Shape;7184;p1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5" name="Google Shape;7185;p1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6" name="Google Shape;7186;p1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7" name="Google Shape;7187;p1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8" name="Google Shape;7188;p1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89" name="Google Shape;7189;p12"/>
          <p:cNvGrpSpPr/>
          <p:nvPr/>
        </p:nvGrpSpPr>
        <p:grpSpPr>
          <a:xfrm>
            <a:off x="7594705" y="970936"/>
            <a:ext cx="845645" cy="711911"/>
            <a:chOff x="951975" y="315800"/>
            <a:chExt cx="5860325" cy="4933550"/>
          </a:xfrm>
        </p:grpSpPr>
        <p:sp>
          <p:nvSpPr>
            <p:cNvPr id="7190" name="Google Shape;7190;p1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1" name="Google Shape;7191;p1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2" name="Google Shape;7192;p1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3" name="Google Shape;7193;p1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4" name="Google Shape;7194;p1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5" name="Google Shape;7195;p1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6" name="Google Shape;7196;p1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7" name="Google Shape;7197;p1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198" name="Google Shape;7198;p12"/>
          <p:cNvGrpSpPr/>
          <p:nvPr/>
        </p:nvGrpSpPr>
        <p:grpSpPr>
          <a:xfrm>
            <a:off x="3691834" y="2707045"/>
            <a:ext cx="1617932" cy="621724"/>
            <a:chOff x="3862800" y="3038525"/>
            <a:chExt cx="1329006" cy="510698"/>
          </a:xfrm>
        </p:grpSpPr>
        <p:sp>
          <p:nvSpPr>
            <p:cNvPr id="7199" name="Google Shape;7199;p1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0" name="Google Shape;7200;p1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01" name="Google Shape;7201;p12"/>
            <p:cNvGrpSpPr/>
            <p:nvPr/>
          </p:nvGrpSpPr>
          <p:grpSpPr>
            <a:xfrm>
              <a:off x="3967075" y="3040337"/>
              <a:ext cx="1019927" cy="402126"/>
              <a:chOff x="3967075" y="3040337"/>
              <a:chExt cx="1019927" cy="402126"/>
            </a:xfrm>
          </p:grpSpPr>
          <p:sp>
            <p:nvSpPr>
              <p:cNvPr id="7202" name="Google Shape;7202;p1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3" name="Google Shape;7203;p1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4" name="Google Shape;7204;p12"/>
            <p:cNvGrpSpPr/>
            <p:nvPr/>
          </p:nvGrpSpPr>
          <p:grpSpPr>
            <a:xfrm>
              <a:off x="4186700" y="3040337"/>
              <a:ext cx="390475" cy="183289"/>
              <a:chOff x="4186700" y="3040337"/>
              <a:chExt cx="390475" cy="183289"/>
            </a:xfrm>
          </p:grpSpPr>
          <p:sp>
            <p:nvSpPr>
              <p:cNvPr id="7205" name="Google Shape;7205;p1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6" name="Google Shape;7206;p1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07" name="Google Shape;7207;p12"/>
            <p:cNvGrpSpPr/>
            <p:nvPr/>
          </p:nvGrpSpPr>
          <p:grpSpPr>
            <a:xfrm>
              <a:off x="4073727" y="3040337"/>
              <a:ext cx="697794" cy="296263"/>
              <a:chOff x="4073727" y="3040337"/>
              <a:chExt cx="697794" cy="296263"/>
            </a:xfrm>
          </p:grpSpPr>
          <p:sp>
            <p:nvSpPr>
              <p:cNvPr id="7208" name="Google Shape;7208;p1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9" name="Google Shape;7209;p1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10" name="Google Shape;7210;p12"/>
            <p:cNvGrpSpPr/>
            <p:nvPr/>
          </p:nvGrpSpPr>
          <p:grpSpPr>
            <a:xfrm>
              <a:off x="3862800" y="3038525"/>
              <a:ext cx="1329006" cy="510698"/>
              <a:chOff x="3862800" y="3038525"/>
              <a:chExt cx="1329006" cy="510698"/>
            </a:xfrm>
          </p:grpSpPr>
          <p:sp>
            <p:nvSpPr>
              <p:cNvPr id="7211" name="Google Shape;7211;p1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2" name="Google Shape;7212;p1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13" name="Google Shape;7213;p12"/>
          <p:cNvGrpSpPr/>
          <p:nvPr/>
        </p:nvGrpSpPr>
        <p:grpSpPr>
          <a:xfrm>
            <a:off x="700156" y="970936"/>
            <a:ext cx="883205" cy="775176"/>
            <a:chOff x="649648" y="271400"/>
            <a:chExt cx="6215377" cy="5455143"/>
          </a:xfrm>
        </p:grpSpPr>
        <p:sp>
          <p:nvSpPr>
            <p:cNvPr id="7214" name="Google Shape;7214;p1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5" name="Google Shape;7215;p1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6" name="Google Shape;7216;p1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7" name="Google Shape;7217;p1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8" name="Google Shape;7218;p1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9" name="Google Shape;7219;p1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0" name="Google Shape;7220;p1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1" name="Google Shape;7221;p1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2" name="Google Shape;7222;p1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3" name="Google Shape;7223;p1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4" name="Google Shape;7224;p1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5" name="Google Shape;7225;p1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26" name="Google Shape;7226;p12"/>
          <p:cNvGrpSpPr/>
          <p:nvPr/>
        </p:nvGrpSpPr>
        <p:grpSpPr>
          <a:xfrm>
            <a:off x="2308457" y="970936"/>
            <a:ext cx="767704" cy="815489"/>
            <a:chOff x="2499700" y="1135950"/>
            <a:chExt cx="732402" cy="777990"/>
          </a:xfrm>
        </p:grpSpPr>
        <p:grpSp>
          <p:nvGrpSpPr>
            <p:cNvPr id="7227" name="Google Shape;7227;p12"/>
            <p:cNvGrpSpPr/>
            <p:nvPr/>
          </p:nvGrpSpPr>
          <p:grpSpPr>
            <a:xfrm>
              <a:off x="2499700" y="1135950"/>
              <a:ext cx="732402" cy="694705"/>
              <a:chOff x="2499700" y="1135950"/>
              <a:chExt cx="732402" cy="694705"/>
            </a:xfrm>
          </p:grpSpPr>
          <p:sp>
            <p:nvSpPr>
              <p:cNvPr id="7228" name="Google Shape;7228;p1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9" name="Google Shape;7229;p1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0" name="Google Shape;7230;p1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1" name="Google Shape;7231;p1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2" name="Google Shape;7232;p1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3" name="Google Shape;7233;p1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4" name="Google Shape;7234;p1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5" name="Google Shape;7235;p1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6" name="Google Shape;7236;p1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7" name="Google Shape;7237;p1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8" name="Google Shape;7238;p1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9" name="Google Shape;7239;p1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0" name="Google Shape;7240;p1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1" name="Google Shape;7241;p1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2" name="Google Shape;7242;p1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3" name="Google Shape;7243;p1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4" name="Google Shape;7244;p1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5" name="Google Shape;7245;p1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6" name="Google Shape;7246;p1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7" name="Google Shape;7247;p1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8" name="Google Shape;7248;p1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9" name="Google Shape;7249;p1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0" name="Google Shape;7250;p1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1" name="Google Shape;7251;p1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2" name="Google Shape;7252;p1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3" name="Google Shape;7253;p1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4" name="Google Shape;7254;p1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55" name="Google Shape;7255;p12"/>
            <p:cNvGrpSpPr/>
            <p:nvPr/>
          </p:nvGrpSpPr>
          <p:grpSpPr>
            <a:xfrm>
              <a:off x="2517909" y="1188726"/>
              <a:ext cx="702702" cy="725214"/>
              <a:chOff x="2517909" y="1188726"/>
              <a:chExt cx="702702" cy="725214"/>
            </a:xfrm>
          </p:grpSpPr>
          <p:sp>
            <p:nvSpPr>
              <p:cNvPr id="7256" name="Google Shape;7256;p1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7" name="Google Shape;7257;p1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8" name="Google Shape;7258;p1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9" name="Google Shape;7259;p1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0" name="Google Shape;7260;p1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61" name="Google Shape;7261;p12"/>
          <p:cNvGrpSpPr/>
          <p:nvPr/>
        </p:nvGrpSpPr>
        <p:grpSpPr>
          <a:xfrm>
            <a:off x="1654189" y="970936"/>
            <a:ext cx="583439" cy="870229"/>
            <a:chOff x="1716825" y="1121550"/>
            <a:chExt cx="622800" cy="928938"/>
          </a:xfrm>
        </p:grpSpPr>
        <p:grpSp>
          <p:nvGrpSpPr>
            <p:cNvPr id="7262" name="Google Shape;7262;p12"/>
            <p:cNvGrpSpPr/>
            <p:nvPr/>
          </p:nvGrpSpPr>
          <p:grpSpPr>
            <a:xfrm>
              <a:off x="1716825" y="1121550"/>
              <a:ext cx="622800" cy="928938"/>
              <a:chOff x="1716825" y="1121550"/>
              <a:chExt cx="622800" cy="928938"/>
            </a:xfrm>
          </p:grpSpPr>
          <p:cxnSp>
            <p:nvCxnSpPr>
              <p:cNvPr id="7263" name="Google Shape;7263;p1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264" name="Google Shape;7264;p1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5" name="Google Shape;7265;p12"/>
            <p:cNvGrpSpPr/>
            <p:nvPr/>
          </p:nvGrpSpPr>
          <p:grpSpPr>
            <a:xfrm>
              <a:off x="1768050" y="1172775"/>
              <a:ext cx="520200" cy="832000"/>
              <a:chOff x="1768050" y="1172775"/>
              <a:chExt cx="520200" cy="832000"/>
            </a:xfrm>
          </p:grpSpPr>
          <p:cxnSp>
            <p:nvCxnSpPr>
              <p:cNvPr id="7266" name="Google Shape;7266;p1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267" name="Google Shape;7267;p1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68" name="Google Shape;7268;p12"/>
            <p:cNvGrpSpPr/>
            <p:nvPr/>
          </p:nvGrpSpPr>
          <p:grpSpPr>
            <a:xfrm>
              <a:off x="1820100" y="1225475"/>
              <a:ext cx="416400" cy="729575"/>
              <a:chOff x="1820100" y="1225475"/>
              <a:chExt cx="416400" cy="729575"/>
            </a:xfrm>
          </p:grpSpPr>
          <p:cxnSp>
            <p:nvCxnSpPr>
              <p:cNvPr id="7269" name="Google Shape;7269;p1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270" name="Google Shape;7270;p1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1" name="Google Shape;7271;p12"/>
            <p:cNvGrpSpPr/>
            <p:nvPr/>
          </p:nvGrpSpPr>
          <p:grpSpPr>
            <a:xfrm>
              <a:off x="1874250" y="1278825"/>
              <a:ext cx="308100" cy="605275"/>
              <a:chOff x="1874250" y="1278825"/>
              <a:chExt cx="308100" cy="605275"/>
            </a:xfrm>
          </p:grpSpPr>
          <p:cxnSp>
            <p:nvCxnSpPr>
              <p:cNvPr id="7272" name="Google Shape;7272;p1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273" name="Google Shape;7273;p1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74" name="Google Shape;7274;p1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5" name="Google Shape;7275;p12"/>
          <p:cNvGrpSpPr/>
          <p:nvPr/>
        </p:nvGrpSpPr>
        <p:grpSpPr>
          <a:xfrm>
            <a:off x="1574012" y="1857258"/>
            <a:ext cx="739072" cy="714152"/>
            <a:chOff x="4334725" y="1355875"/>
            <a:chExt cx="3106650" cy="3001900"/>
          </a:xfrm>
        </p:grpSpPr>
        <p:grpSp>
          <p:nvGrpSpPr>
            <p:cNvPr id="7276" name="Google Shape;7276;p12"/>
            <p:cNvGrpSpPr/>
            <p:nvPr/>
          </p:nvGrpSpPr>
          <p:grpSpPr>
            <a:xfrm>
              <a:off x="4516050" y="1724875"/>
              <a:ext cx="2693725" cy="2632900"/>
              <a:chOff x="4516050" y="1724875"/>
              <a:chExt cx="2693725" cy="2632900"/>
            </a:xfrm>
          </p:grpSpPr>
          <p:sp>
            <p:nvSpPr>
              <p:cNvPr id="7277" name="Google Shape;7277;p1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8" name="Google Shape;7278;p1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9" name="Google Shape;7279;p1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0" name="Google Shape;7280;p12"/>
            <p:cNvGrpSpPr/>
            <p:nvPr/>
          </p:nvGrpSpPr>
          <p:grpSpPr>
            <a:xfrm>
              <a:off x="4334725" y="1355875"/>
              <a:ext cx="3106650" cy="2709650"/>
              <a:chOff x="4334725" y="1355875"/>
              <a:chExt cx="3106650" cy="2709650"/>
            </a:xfrm>
          </p:grpSpPr>
          <p:sp>
            <p:nvSpPr>
              <p:cNvPr id="7281" name="Google Shape;7281;p1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2" name="Google Shape;7282;p1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3" name="Google Shape;7283;p1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284" name="Google Shape;7284;p12"/>
          <p:cNvGrpSpPr/>
          <p:nvPr/>
        </p:nvGrpSpPr>
        <p:grpSpPr>
          <a:xfrm>
            <a:off x="7690961" y="3488029"/>
            <a:ext cx="312074" cy="684173"/>
            <a:chOff x="7645573" y="3754300"/>
            <a:chExt cx="293855" cy="644170"/>
          </a:xfrm>
        </p:grpSpPr>
        <p:sp>
          <p:nvSpPr>
            <p:cNvPr id="7285" name="Google Shape;7285;p1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6" name="Google Shape;7286;p1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7" name="Google Shape;7287;p12"/>
          <p:cNvGrpSpPr/>
          <p:nvPr/>
        </p:nvGrpSpPr>
        <p:grpSpPr>
          <a:xfrm>
            <a:off x="5612949" y="970936"/>
            <a:ext cx="709011" cy="739359"/>
            <a:chOff x="5830645" y="1256617"/>
            <a:chExt cx="530340" cy="553040"/>
          </a:xfrm>
        </p:grpSpPr>
        <p:grpSp>
          <p:nvGrpSpPr>
            <p:cNvPr id="7288" name="Google Shape;7288;p12"/>
            <p:cNvGrpSpPr/>
            <p:nvPr/>
          </p:nvGrpSpPr>
          <p:grpSpPr>
            <a:xfrm>
              <a:off x="5830645" y="1256617"/>
              <a:ext cx="259743" cy="269909"/>
              <a:chOff x="5830645" y="1256617"/>
              <a:chExt cx="259743" cy="269909"/>
            </a:xfrm>
          </p:grpSpPr>
          <p:sp>
            <p:nvSpPr>
              <p:cNvPr id="7289" name="Google Shape;7289;p1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0" name="Google Shape;7290;p1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1" name="Google Shape;7291;p12"/>
            <p:cNvGrpSpPr/>
            <p:nvPr/>
          </p:nvGrpSpPr>
          <p:grpSpPr>
            <a:xfrm>
              <a:off x="6101293" y="1256617"/>
              <a:ext cx="259692" cy="269909"/>
              <a:chOff x="6101293" y="1256617"/>
              <a:chExt cx="259692" cy="269909"/>
            </a:xfrm>
          </p:grpSpPr>
          <p:sp>
            <p:nvSpPr>
              <p:cNvPr id="7292" name="Google Shape;7292;p1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3" name="Google Shape;7293;p1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4" name="Google Shape;7294;p12"/>
            <p:cNvGrpSpPr/>
            <p:nvPr/>
          </p:nvGrpSpPr>
          <p:grpSpPr>
            <a:xfrm>
              <a:off x="5830645" y="1539749"/>
              <a:ext cx="259692" cy="269909"/>
              <a:chOff x="5830645" y="1539749"/>
              <a:chExt cx="259692" cy="269909"/>
            </a:xfrm>
          </p:grpSpPr>
          <p:sp>
            <p:nvSpPr>
              <p:cNvPr id="7295" name="Google Shape;7295;p1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6" name="Google Shape;7296;p1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97" name="Google Shape;7297;p12"/>
            <p:cNvGrpSpPr/>
            <p:nvPr/>
          </p:nvGrpSpPr>
          <p:grpSpPr>
            <a:xfrm>
              <a:off x="6101293" y="1539749"/>
              <a:ext cx="259692" cy="269909"/>
              <a:chOff x="6101293" y="1539749"/>
              <a:chExt cx="259692" cy="269909"/>
            </a:xfrm>
          </p:grpSpPr>
          <p:sp>
            <p:nvSpPr>
              <p:cNvPr id="7298" name="Google Shape;7298;p1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9" name="Google Shape;7299;p1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300" name="Google Shape;7300;p1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01" name="Google Shape;7301;p12"/>
          <p:cNvGrpSpPr/>
          <p:nvPr/>
        </p:nvGrpSpPr>
        <p:grpSpPr>
          <a:xfrm>
            <a:off x="714444" y="2707052"/>
            <a:ext cx="1452955" cy="621360"/>
            <a:chOff x="732422" y="2990152"/>
            <a:chExt cx="1337773" cy="572102"/>
          </a:xfrm>
        </p:grpSpPr>
        <p:sp>
          <p:nvSpPr>
            <p:cNvPr id="7302" name="Google Shape;7302;p1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3" name="Google Shape;7303;p1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4" name="Google Shape;7304;p1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5" name="Google Shape;7305;p1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6" name="Google Shape;7306;p1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7" name="Google Shape;7307;p1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311"/>
        <p:cNvGrpSpPr/>
        <p:nvPr/>
      </p:nvGrpSpPr>
      <p:grpSpPr>
        <a:xfrm>
          <a:off x="0" y="0"/>
          <a:ext cx="0" cy="0"/>
          <a:chOff x="0" y="0"/>
          <a:chExt cx="0" cy="0"/>
        </a:xfrm>
      </p:grpSpPr>
      <p:grpSp>
        <p:nvGrpSpPr>
          <p:cNvPr id="7312" name="Google Shape;7312;p13"/>
          <p:cNvGrpSpPr/>
          <p:nvPr/>
        </p:nvGrpSpPr>
        <p:grpSpPr>
          <a:xfrm>
            <a:off x="708579" y="965872"/>
            <a:ext cx="1636117" cy="1526144"/>
            <a:chOff x="729238" y="1179665"/>
            <a:chExt cx="1636117" cy="1526144"/>
          </a:xfrm>
        </p:grpSpPr>
        <p:grpSp>
          <p:nvGrpSpPr>
            <p:cNvPr id="7313" name="Google Shape;7313;p13"/>
            <p:cNvGrpSpPr/>
            <p:nvPr/>
          </p:nvGrpSpPr>
          <p:grpSpPr>
            <a:xfrm>
              <a:off x="729238" y="1179665"/>
              <a:ext cx="80700" cy="1526144"/>
              <a:chOff x="729238" y="1179665"/>
              <a:chExt cx="80700" cy="1526144"/>
            </a:xfrm>
          </p:grpSpPr>
          <p:sp>
            <p:nvSpPr>
              <p:cNvPr id="7314" name="Google Shape;7314;p1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5" name="Google Shape;7315;p1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6" name="Google Shape;7316;p1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7" name="Google Shape;7317;p1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8" name="Google Shape;7318;p1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9" name="Google Shape;7319;p1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0" name="Google Shape;7320;p1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1" name="Google Shape;7321;p1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2" name="Google Shape;7322;p1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3" name="Google Shape;7323;p1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4" name="Google Shape;7324;p13"/>
            <p:cNvGrpSpPr/>
            <p:nvPr/>
          </p:nvGrpSpPr>
          <p:grpSpPr>
            <a:xfrm>
              <a:off x="903098" y="1179665"/>
              <a:ext cx="80700" cy="1526144"/>
              <a:chOff x="903098" y="1179665"/>
              <a:chExt cx="80700" cy="1526144"/>
            </a:xfrm>
          </p:grpSpPr>
          <p:sp>
            <p:nvSpPr>
              <p:cNvPr id="7325" name="Google Shape;7325;p1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6" name="Google Shape;7326;p1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7" name="Google Shape;7327;p1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8" name="Google Shape;7328;p1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9" name="Google Shape;7329;p1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0" name="Google Shape;7330;p1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1" name="Google Shape;7331;p1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2" name="Google Shape;7332;p1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3" name="Google Shape;7333;p1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4" name="Google Shape;7334;p1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35" name="Google Shape;7335;p13"/>
            <p:cNvGrpSpPr/>
            <p:nvPr/>
          </p:nvGrpSpPr>
          <p:grpSpPr>
            <a:xfrm>
              <a:off x="1076958" y="1179665"/>
              <a:ext cx="80700" cy="1526144"/>
              <a:chOff x="1076958" y="1179665"/>
              <a:chExt cx="80700" cy="1526144"/>
            </a:xfrm>
          </p:grpSpPr>
          <p:sp>
            <p:nvSpPr>
              <p:cNvPr id="7336" name="Google Shape;7336;p1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7" name="Google Shape;7337;p1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8" name="Google Shape;7338;p1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9" name="Google Shape;7339;p1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0" name="Google Shape;7340;p1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1" name="Google Shape;7341;p1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2" name="Google Shape;7342;p1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3" name="Google Shape;7343;p1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4" name="Google Shape;7344;p1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5" name="Google Shape;7345;p1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6" name="Google Shape;7346;p13"/>
            <p:cNvGrpSpPr/>
            <p:nvPr/>
          </p:nvGrpSpPr>
          <p:grpSpPr>
            <a:xfrm>
              <a:off x="1247707" y="1179665"/>
              <a:ext cx="80700" cy="1526144"/>
              <a:chOff x="1247707" y="1179665"/>
              <a:chExt cx="80700" cy="1526144"/>
            </a:xfrm>
          </p:grpSpPr>
          <p:sp>
            <p:nvSpPr>
              <p:cNvPr id="7347" name="Google Shape;7347;p1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8" name="Google Shape;7348;p1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9" name="Google Shape;7349;p1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0" name="Google Shape;7350;p1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1" name="Google Shape;7351;p1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2" name="Google Shape;7352;p1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3" name="Google Shape;7353;p1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4" name="Google Shape;7354;p1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5" name="Google Shape;7355;p1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6" name="Google Shape;7356;p1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57" name="Google Shape;7357;p13"/>
            <p:cNvGrpSpPr/>
            <p:nvPr/>
          </p:nvGrpSpPr>
          <p:grpSpPr>
            <a:xfrm>
              <a:off x="1421567" y="1179665"/>
              <a:ext cx="80700" cy="1526144"/>
              <a:chOff x="1421567" y="1179665"/>
              <a:chExt cx="80700" cy="1526144"/>
            </a:xfrm>
          </p:grpSpPr>
          <p:sp>
            <p:nvSpPr>
              <p:cNvPr id="7358" name="Google Shape;7358;p1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9" name="Google Shape;7359;p1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0" name="Google Shape;7360;p1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1" name="Google Shape;7361;p1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2" name="Google Shape;7362;p1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3" name="Google Shape;7363;p1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4" name="Google Shape;7364;p1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5" name="Google Shape;7365;p1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6" name="Google Shape;7366;p1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7" name="Google Shape;7367;p1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68" name="Google Shape;7368;p13"/>
            <p:cNvGrpSpPr/>
            <p:nvPr/>
          </p:nvGrpSpPr>
          <p:grpSpPr>
            <a:xfrm>
              <a:off x="1592327" y="1179665"/>
              <a:ext cx="80700" cy="1526144"/>
              <a:chOff x="1592327" y="1179665"/>
              <a:chExt cx="80700" cy="1526144"/>
            </a:xfrm>
          </p:grpSpPr>
          <p:sp>
            <p:nvSpPr>
              <p:cNvPr id="7369" name="Google Shape;7369;p1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0" name="Google Shape;7370;p1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1" name="Google Shape;7371;p1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2" name="Google Shape;7372;p1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3" name="Google Shape;7373;p1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4" name="Google Shape;7374;p1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5" name="Google Shape;7375;p1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6" name="Google Shape;7376;p1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7" name="Google Shape;7377;p1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8" name="Google Shape;7378;p1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79" name="Google Shape;7379;p13"/>
            <p:cNvGrpSpPr/>
            <p:nvPr/>
          </p:nvGrpSpPr>
          <p:grpSpPr>
            <a:xfrm>
              <a:off x="1766187" y="1179665"/>
              <a:ext cx="80700" cy="1526144"/>
              <a:chOff x="1766187" y="1179665"/>
              <a:chExt cx="80700" cy="1526144"/>
            </a:xfrm>
          </p:grpSpPr>
          <p:sp>
            <p:nvSpPr>
              <p:cNvPr id="7380" name="Google Shape;7380;p1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1" name="Google Shape;7381;p1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2" name="Google Shape;7382;p1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3" name="Google Shape;7383;p1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4" name="Google Shape;7384;p1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5" name="Google Shape;7385;p1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6" name="Google Shape;7386;p1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7" name="Google Shape;7387;p1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8" name="Google Shape;7388;p1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9" name="Google Shape;7389;p1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0" name="Google Shape;7390;p13"/>
            <p:cNvGrpSpPr/>
            <p:nvPr/>
          </p:nvGrpSpPr>
          <p:grpSpPr>
            <a:xfrm>
              <a:off x="1936935" y="1179665"/>
              <a:ext cx="80700" cy="1526144"/>
              <a:chOff x="1936935" y="1179665"/>
              <a:chExt cx="80700" cy="1526144"/>
            </a:xfrm>
          </p:grpSpPr>
          <p:sp>
            <p:nvSpPr>
              <p:cNvPr id="7391" name="Google Shape;7391;p1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2" name="Google Shape;7392;p1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3" name="Google Shape;7393;p1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4" name="Google Shape;7394;p1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5" name="Google Shape;7395;p1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6" name="Google Shape;7396;p1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7" name="Google Shape;7397;p1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8" name="Google Shape;7398;p1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9" name="Google Shape;7399;p1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0" name="Google Shape;7400;p1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1" name="Google Shape;7401;p13"/>
            <p:cNvGrpSpPr/>
            <p:nvPr/>
          </p:nvGrpSpPr>
          <p:grpSpPr>
            <a:xfrm>
              <a:off x="2110795" y="1179665"/>
              <a:ext cx="80700" cy="1526144"/>
              <a:chOff x="2110795" y="1179665"/>
              <a:chExt cx="80700" cy="1526144"/>
            </a:xfrm>
          </p:grpSpPr>
          <p:sp>
            <p:nvSpPr>
              <p:cNvPr id="7402" name="Google Shape;7402;p1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3" name="Google Shape;7403;p1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4" name="Google Shape;7404;p1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5" name="Google Shape;7405;p1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6" name="Google Shape;7406;p1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7" name="Google Shape;7407;p1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8" name="Google Shape;7408;p1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9" name="Google Shape;7409;p1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0" name="Google Shape;7410;p1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1" name="Google Shape;7411;p1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2" name="Google Shape;7412;p13"/>
            <p:cNvGrpSpPr/>
            <p:nvPr/>
          </p:nvGrpSpPr>
          <p:grpSpPr>
            <a:xfrm>
              <a:off x="2284655" y="1179665"/>
              <a:ext cx="80700" cy="1526144"/>
              <a:chOff x="2284655" y="1179665"/>
              <a:chExt cx="80700" cy="1526144"/>
            </a:xfrm>
          </p:grpSpPr>
          <p:sp>
            <p:nvSpPr>
              <p:cNvPr id="7413" name="Google Shape;7413;p1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4" name="Google Shape;7414;p1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5" name="Google Shape;7415;p1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6" name="Google Shape;7416;p1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7" name="Google Shape;7417;p1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8" name="Google Shape;7418;p1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9" name="Google Shape;7419;p1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0" name="Google Shape;7420;p1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1" name="Google Shape;7421;p1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2" name="Google Shape;7422;p1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23" name="Google Shape;7423;p13"/>
          <p:cNvGrpSpPr/>
          <p:nvPr/>
        </p:nvGrpSpPr>
        <p:grpSpPr>
          <a:xfrm>
            <a:off x="2603245" y="985011"/>
            <a:ext cx="1364248" cy="1102133"/>
            <a:chOff x="2623904" y="1198803"/>
            <a:chExt cx="1364248" cy="1102133"/>
          </a:xfrm>
        </p:grpSpPr>
        <p:grpSp>
          <p:nvGrpSpPr>
            <p:cNvPr id="7424" name="Google Shape;7424;p13"/>
            <p:cNvGrpSpPr/>
            <p:nvPr/>
          </p:nvGrpSpPr>
          <p:grpSpPr>
            <a:xfrm>
              <a:off x="2623907" y="1198803"/>
              <a:ext cx="1364245" cy="273000"/>
              <a:chOff x="2623907" y="1198803"/>
              <a:chExt cx="1364245" cy="273000"/>
            </a:xfrm>
          </p:grpSpPr>
          <p:sp>
            <p:nvSpPr>
              <p:cNvPr id="7425" name="Google Shape;7425;p1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6" name="Google Shape;7426;p1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7" name="Google Shape;7427;p1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8" name="Google Shape;7428;p1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9" name="Google Shape;7429;p1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0" name="Google Shape;7430;p13"/>
            <p:cNvGrpSpPr/>
            <p:nvPr/>
          </p:nvGrpSpPr>
          <p:grpSpPr>
            <a:xfrm>
              <a:off x="2623904" y="1476964"/>
              <a:ext cx="1364245" cy="273000"/>
              <a:chOff x="2623904" y="1476964"/>
              <a:chExt cx="1364245" cy="273000"/>
            </a:xfrm>
          </p:grpSpPr>
          <p:sp>
            <p:nvSpPr>
              <p:cNvPr id="7431" name="Google Shape;7431;p1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2" name="Google Shape;7432;p1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3" name="Google Shape;7433;p1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4" name="Google Shape;7434;p1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5" name="Google Shape;7435;p1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6" name="Google Shape;7436;p13"/>
            <p:cNvGrpSpPr/>
            <p:nvPr/>
          </p:nvGrpSpPr>
          <p:grpSpPr>
            <a:xfrm>
              <a:off x="2623907" y="1749775"/>
              <a:ext cx="1364245" cy="273000"/>
              <a:chOff x="2623907" y="1749775"/>
              <a:chExt cx="1364245" cy="273000"/>
            </a:xfrm>
          </p:grpSpPr>
          <p:sp>
            <p:nvSpPr>
              <p:cNvPr id="7437" name="Google Shape;7437;p1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8" name="Google Shape;7438;p1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9" name="Google Shape;7439;p1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0" name="Google Shape;7440;p1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1" name="Google Shape;7441;p1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2" name="Google Shape;7442;p13"/>
            <p:cNvGrpSpPr/>
            <p:nvPr/>
          </p:nvGrpSpPr>
          <p:grpSpPr>
            <a:xfrm>
              <a:off x="2623904" y="2027936"/>
              <a:ext cx="1364245" cy="273000"/>
              <a:chOff x="2623904" y="2027936"/>
              <a:chExt cx="1364245" cy="273000"/>
            </a:xfrm>
          </p:grpSpPr>
          <p:sp>
            <p:nvSpPr>
              <p:cNvPr id="7443" name="Google Shape;7443;p1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4" name="Google Shape;7444;p1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5" name="Google Shape;7445;p1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6" name="Google Shape;7446;p1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7" name="Google Shape;7447;p1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448" name="Google Shape;7448;p13"/>
          <p:cNvGrpSpPr/>
          <p:nvPr/>
        </p:nvGrpSpPr>
        <p:grpSpPr>
          <a:xfrm>
            <a:off x="2592706" y="2444193"/>
            <a:ext cx="1387541" cy="159124"/>
            <a:chOff x="3200660" y="2180272"/>
            <a:chExt cx="2563824" cy="378237"/>
          </a:xfrm>
        </p:grpSpPr>
        <p:sp>
          <p:nvSpPr>
            <p:cNvPr id="7449" name="Google Shape;7449;p1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0" name="Google Shape;7450;p1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1" name="Google Shape;7451;p1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2" name="Google Shape;7452;p1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3" name="Google Shape;7453;p1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4" name="Google Shape;7454;p1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5" name="Google Shape;7455;p1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6" name="Google Shape;7456;p1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7" name="Google Shape;7457;p1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8" name="Google Shape;7458;p1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9" name="Google Shape;7459;p1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0" name="Google Shape;7460;p1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1" name="Google Shape;7461;p1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2" name="Google Shape;7462;p1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3" name="Google Shape;7463;p1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4" name="Google Shape;7464;p1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5" name="Google Shape;7465;p1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6" name="Google Shape;7466;p1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67" name="Google Shape;7467;p13"/>
          <p:cNvGrpSpPr/>
          <p:nvPr/>
        </p:nvGrpSpPr>
        <p:grpSpPr>
          <a:xfrm>
            <a:off x="2589231" y="2722018"/>
            <a:ext cx="1390502" cy="159625"/>
            <a:chOff x="3530150" y="2790075"/>
            <a:chExt cx="1962600" cy="225300"/>
          </a:xfrm>
        </p:grpSpPr>
        <p:sp>
          <p:nvSpPr>
            <p:cNvPr id="7468" name="Google Shape;7468;p1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9" name="Google Shape;7469;p1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0" name="Google Shape;7470;p13"/>
          <p:cNvGrpSpPr/>
          <p:nvPr/>
        </p:nvGrpSpPr>
        <p:grpSpPr>
          <a:xfrm>
            <a:off x="2589884" y="3000344"/>
            <a:ext cx="1411629" cy="153761"/>
            <a:chOff x="3558802" y="4011427"/>
            <a:chExt cx="1866000" cy="111300"/>
          </a:xfrm>
        </p:grpSpPr>
        <p:sp>
          <p:nvSpPr>
            <p:cNvPr id="7471" name="Google Shape;7471;p1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2" name="Google Shape;7472;p1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3" name="Google Shape;7473;p13"/>
          <p:cNvGrpSpPr/>
          <p:nvPr/>
        </p:nvGrpSpPr>
        <p:grpSpPr>
          <a:xfrm>
            <a:off x="2589576" y="2205744"/>
            <a:ext cx="1383503" cy="119749"/>
            <a:chOff x="3465975" y="2270276"/>
            <a:chExt cx="1986364" cy="171929"/>
          </a:xfrm>
        </p:grpSpPr>
        <p:sp>
          <p:nvSpPr>
            <p:cNvPr id="7474" name="Google Shape;7474;p1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5" name="Google Shape;7475;p1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6" name="Google Shape;7476;p1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7" name="Google Shape;7477;p1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8" name="Google Shape;7478;p1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9" name="Google Shape;7479;p1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0" name="Google Shape;7480;p1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1" name="Google Shape;7481;p1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2" name="Google Shape;7482;p13"/>
          <p:cNvGrpSpPr/>
          <p:nvPr/>
        </p:nvGrpSpPr>
        <p:grpSpPr>
          <a:xfrm>
            <a:off x="2600584" y="3569394"/>
            <a:ext cx="1369531" cy="195460"/>
            <a:chOff x="723300" y="4253549"/>
            <a:chExt cx="2276482" cy="324900"/>
          </a:xfrm>
        </p:grpSpPr>
        <p:sp>
          <p:nvSpPr>
            <p:cNvPr id="7483" name="Google Shape;7483;p1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4" name="Google Shape;7484;p1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5" name="Google Shape;7485;p1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6" name="Google Shape;7486;p1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7" name="Google Shape;7487;p1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8" name="Google Shape;7488;p13"/>
          <p:cNvGrpSpPr/>
          <p:nvPr/>
        </p:nvGrpSpPr>
        <p:grpSpPr>
          <a:xfrm>
            <a:off x="2590145" y="3270574"/>
            <a:ext cx="1389066" cy="180119"/>
            <a:chOff x="705948" y="3788465"/>
            <a:chExt cx="2308953" cy="299400"/>
          </a:xfrm>
        </p:grpSpPr>
        <p:sp>
          <p:nvSpPr>
            <p:cNvPr id="7489" name="Google Shape;7489;p1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0" name="Google Shape;7490;p1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1" name="Google Shape;7491;p1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2" name="Google Shape;7492;p1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3" name="Google Shape;7493;p1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4" name="Google Shape;7494;p13"/>
          <p:cNvGrpSpPr/>
          <p:nvPr/>
        </p:nvGrpSpPr>
        <p:grpSpPr>
          <a:xfrm>
            <a:off x="2638082" y="3883554"/>
            <a:ext cx="1304609" cy="294074"/>
            <a:chOff x="2658741" y="4097347"/>
            <a:chExt cx="1304609" cy="294074"/>
          </a:xfrm>
        </p:grpSpPr>
        <p:grpSp>
          <p:nvGrpSpPr>
            <p:cNvPr id="7495" name="Google Shape;7495;p13"/>
            <p:cNvGrpSpPr/>
            <p:nvPr/>
          </p:nvGrpSpPr>
          <p:grpSpPr>
            <a:xfrm>
              <a:off x="2658741" y="4097347"/>
              <a:ext cx="118572" cy="294074"/>
              <a:chOff x="3343310" y="4475555"/>
              <a:chExt cx="127717" cy="316753"/>
            </a:xfrm>
          </p:grpSpPr>
          <p:sp>
            <p:nvSpPr>
              <p:cNvPr id="7496" name="Google Shape;7496;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7" name="Google Shape;7497;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8" name="Google Shape;7498;p13"/>
            <p:cNvGrpSpPr/>
            <p:nvPr/>
          </p:nvGrpSpPr>
          <p:grpSpPr>
            <a:xfrm>
              <a:off x="3815519" y="4098388"/>
              <a:ext cx="147831" cy="291991"/>
              <a:chOff x="3527539" y="4476677"/>
              <a:chExt cx="159232" cy="314510"/>
            </a:xfrm>
          </p:grpSpPr>
          <p:sp>
            <p:nvSpPr>
              <p:cNvPr id="7499" name="Google Shape;7499;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0" name="Google Shape;7500;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1" name="Google Shape;7501;p13"/>
            <p:cNvGrpSpPr/>
            <p:nvPr/>
          </p:nvGrpSpPr>
          <p:grpSpPr>
            <a:xfrm>
              <a:off x="3511696" y="4098388"/>
              <a:ext cx="147831" cy="291991"/>
              <a:chOff x="3527539" y="4476677"/>
              <a:chExt cx="159232" cy="314510"/>
            </a:xfrm>
          </p:grpSpPr>
          <p:sp>
            <p:nvSpPr>
              <p:cNvPr id="7502" name="Google Shape;7502;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3" name="Google Shape;7503;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4" name="Google Shape;7504;p13"/>
            <p:cNvGrpSpPr/>
            <p:nvPr/>
          </p:nvGrpSpPr>
          <p:grpSpPr>
            <a:xfrm>
              <a:off x="3207874" y="4098388"/>
              <a:ext cx="147831" cy="291991"/>
              <a:chOff x="3527539" y="4476677"/>
              <a:chExt cx="159232" cy="314510"/>
            </a:xfrm>
          </p:grpSpPr>
          <p:sp>
            <p:nvSpPr>
              <p:cNvPr id="7505" name="Google Shape;7505;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6" name="Google Shape;7506;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7" name="Google Shape;7507;p13"/>
            <p:cNvGrpSpPr/>
            <p:nvPr/>
          </p:nvGrpSpPr>
          <p:grpSpPr>
            <a:xfrm>
              <a:off x="2933305" y="4097347"/>
              <a:ext cx="118572" cy="294074"/>
              <a:chOff x="3343310" y="4475555"/>
              <a:chExt cx="127717" cy="316753"/>
            </a:xfrm>
          </p:grpSpPr>
          <p:sp>
            <p:nvSpPr>
              <p:cNvPr id="7508" name="Google Shape;7508;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9" name="Google Shape;7509;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10" name="Google Shape;7510;p13"/>
          <p:cNvGrpSpPr/>
          <p:nvPr/>
        </p:nvGrpSpPr>
        <p:grpSpPr>
          <a:xfrm>
            <a:off x="4256912" y="1866676"/>
            <a:ext cx="1433821" cy="191501"/>
            <a:chOff x="4273350" y="2080469"/>
            <a:chExt cx="1433821" cy="191501"/>
          </a:xfrm>
        </p:grpSpPr>
        <p:grpSp>
          <p:nvGrpSpPr>
            <p:cNvPr id="7511" name="Google Shape;7511;p13"/>
            <p:cNvGrpSpPr/>
            <p:nvPr/>
          </p:nvGrpSpPr>
          <p:grpSpPr>
            <a:xfrm>
              <a:off x="4273350" y="2080469"/>
              <a:ext cx="1433821" cy="0"/>
              <a:chOff x="5224975" y="2962250"/>
              <a:chExt cx="1544400" cy="0"/>
            </a:xfrm>
          </p:grpSpPr>
          <p:cxnSp>
            <p:nvCxnSpPr>
              <p:cNvPr id="7512" name="Google Shape;7512;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3" name="Google Shape;7513;p1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7514" name="Google Shape;7514;p13"/>
            <p:cNvGrpSpPr/>
            <p:nvPr/>
          </p:nvGrpSpPr>
          <p:grpSpPr>
            <a:xfrm>
              <a:off x="4273350" y="2271969"/>
              <a:ext cx="1433821" cy="0"/>
              <a:chOff x="5224975" y="2962250"/>
              <a:chExt cx="1544400" cy="0"/>
            </a:xfrm>
          </p:grpSpPr>
          <p:cxnSp>
            <p:nvCxnSpPr>
              <p:cNvPr id="7515" name="Google Shape;7515;p1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516" name="Google Shape;7516;p1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7517" name="Google Shape;7517;p13"/>
          <p:cNvGrpSpPr/>
          <p:nvPr/>
        </p:nvGrpSpPr>
        <p:grpSpPr>
          <a:xfrm>
            <a:off x="4258467" y="969244"/>
            <a:ext cx="1430711" cy="743389"/>
            <a:chOff x="5159450" y="1919950"/>
            <a:chExt cx="1541050" cy="862500"/>
          </a:xfrm>
        </p:grpSpPr>
        <p:sp>
          <p:nvSpPr>
            <p:cNvPr id="7518" name="Google Shape;7518;p1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ES"/>
            </a:p>
          </p:txBody>
        </p:sp>
        <p:grpSp>
          <p:nvGrpSpPr>
            <p:cNvPr id="7519" name="Google Shape;7519;p13"/>
            <p:cNvGrpSpPr/>
            <p:nvPr/>
          </p:nvGrpSpPr>
          <p:grpSpPr>
            <a:xfrm>
              <a:off x="5159450" y="1919950"/>
              <a:ext cx="1541050" cy="862500"/>
              <a:chOff x="5159450" y="1919950"/>
              <a:chExt cx="1541050" cy="862500"/>
            </a:xfrm>
          </p:grpSpPr>
          <p:cxnSp>
            <p:nvCxnSpPr>
              <p:cNvPr id="7520" name="Google Shape;7520;p1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521" name="Google Shape;7521;p1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522" name="Google Shape;7522;p13"/>
          <p:cNvGrpSpPr/>
          <p:nvPr/>
        </p:nvGrpSpPr>
        <p:grpSpPr>
          <a:xfrm>
            <a:off x="4248581" y="2192571"/>
            <a:ext cx="1450484" cy="1052087"/>
            <a:chOff x="5230575" y="1554475"/>
            <a:chExt cx="2137150" cy="1550150"/>
          </a:xfrm>
        </p:grpSpPr>
        <p:sp>
          <p:nvSpPr>
            <p:cNvPr id="7523" name="Google Shape;7523;p1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4" name="Google Shape;7524;p1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5" name="Google Shape;7525;p1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6" name="Google Shape;7526;p1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7" name="Google Shape;7527;p1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8" name="Google Shape;7528;p1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9" name="Google Shape;7529;p1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0" name="Google Shape;7530;p1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1" name="Google Shape;7531;p1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2" name="Google Shape;7532;p1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3" name="Google Shape;7533;p1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4" name="Google Shape;7534;p1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5" name="Google Shape;7535;p1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36" name="Google Shape;7536;p13"/>
          <p:cNvGrpSpPr/>
          <p:nvPr/>
        </p:nvGrpSpPr>
        <p:grpSpPr>
          <a:xfrm rot="10800000">
            <a:off x="4265131" y="3284761"/>
            <a:ext cx="1417383" cy="887946"/>
            <a:chOff x="5645403" y="2920021"/>
            <a:chExt cx="2650800" cy="2180614"/>
          </a:xfrm>
        </p:grpSpPr>
        <p:sp>
          <p:nvSpPr>
            <p:cNvPr id="7537" name="Google Shape;7537;p1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38" name="Google Shape;7538;p13"/>
            <p:cNvCxnSpPr>
              <a:stCxn id="753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7539" name="Google Shape;7539;p1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0" name="Google Shape;7540;p13"/>
            <p:cNvCxnSpPr>
              <a:endCxn id="7539"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7541" name="Google Shape;7541;p1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2" name="Google Shape;7542;p13"/>
            <p:cNvCxnSpPr>
              <a:stCxn id="7541"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7543" name="Google Shape;7543;p1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544" name="Google Shape;7544;p13"/>
            <p:cNvCxnSpPr>
              <a:endCxn id="754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7545" name="Google Shape;7545;p13"/>
          <p:cNvGrpSpPr/>
          <p:nvPr/>
        </p:nvGrpSpPr>
        <p:grpSpPr>
          <a:xfrm>
            <a:off x="7365491" y="2188116"/>
            <a:ext cx="1071743" cy="1021579"/>
            <a:chOff x="7189833" y="2022667"/>
            <a:chExt cx="1251159" cy="1192597"/>
          </a:xfrm>
        </p:grpSpPr>
        <p:sp>
          <p:nvSpPr>
            <p:cNvPr id="7546" name="Google Shape;7546;p1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7" name="Google Shape;7547;p1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8" name="Google Shape;7548;p1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9" name="Google Shape;7549;p1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0" name="Google Shape;7550;p13"/>
          <p:cNvGrpSpPr/>
          <p:nvPr/>
        </p:nvGrpSpPr>
        <p:grpSpPr>
          <a:xfrm>
            <a:off x="706762" y="2614523"/>
            <a:ext cx="1695374" cy="1560837"/>
            <a:chOff x="727421" y="2828315"/>
            <a:chExt cx="1695374" cy="1560837"/>
          </a:xfrm>
        </p:grpSpPr>
        <p:grpSp>
          <p:nvGrpSpPr>
            <p:cNvPr id="7551" name="Google Shape;7551;p13"/>
            <p:cNvGrpSpPr/>
            <p:nvPr/>
          </p:nvGrpSpPr>
          <p:grpSpPr>
            <a:xfrm>
              <a:off x="819108" y="2882501"/>
              <a:ext cx="103104" cy="1426186"/>
              <a:chOff x="4674013" y="3100904"/>
              <a:chExt cx="122758" cy="1698043"/>
            </a:xfrm>
          </p:grpSpPr>
          <p:sp>
            <p:nvSpPr>
              <p:cNvPr id="7552" name="Google Shape;7552;p1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3" name="Google Shape;7553;p1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4" name="Google Shape;7554;p1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5" name="Google Shape;7555;p1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6" name="Google Shape;7556;p1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7" name="Google Shape;7557;p1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8" name="Google Shape;7558;p1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9" name="Google Shape;7559;p13"/>
            <p:cNvGrpSpPr/>
            <p:nvPr/>
          </p:nvGrpSpPr>
          <p:grpSpPr>
            <a:xfrm>
              <a:off x="1062475" y="2882501"/>
              <a:ext cx="103104" cy="1426186"/>
              <a:chOff x="4940438" y="3100904"/>
              <a:chExt cx="122758" cy="1698043"/>
            </a:xfrm>
          </p:grpSpPr>
          <p:sp>
            <p:nvSpPr>
              <p:cNvPr id="7560" name="Google Shape;7560;p1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1" name="Google Shape;7561;p1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2" name="Google Shape;7562;p1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3" name="Google Shape;7563;p1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4" name="Google Shape;7564;p1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5" name="Google Shape;7565;p1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6" name="Google Shape;7566;p1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67" name="Google Shape;7567;p13"/>
            <p:cNvGrpSpPr/>
            <p:nvPr/>
          </p:nvGrpSpPr>
          <p:grpSpPr>
            <a:xfrm>
              <a:off x="1299324" y="2882501"/>
              <a:ext cx="103104" cy="1426186"/>
              <a:chOff x="5206863" y="3100904"/>
              <a:chExt cx="122758" cy="1698043"/>
            </a:xfrm>
          </p:grpSpPr>
          <p:sp>
            <p:nvSpPr>
              <p:cNvPr id="7568" name="Google Shape;7568;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9" name="Google Shape;7569;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0" name="Google Shape;7570;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1" name="Google Shape;7571;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2" name="Google Shape;7572;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3" name="Google Shape;7573;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4" name="Google Shape;7574;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75" name="Google Shape;7575;p13"/>
            <p:cNvGrpSpPr/>
            <p:nvPr/>
          </p:nvGrpSpPr>
          <p:grpSpPr>
            <a:xfrm>
              <a:off x="1786057" y="2882501"/>
              <a:ext cx="103104" cy="1426186"/>
              <a:chOff x="6006138" y="3143629"/>
              <a:chExt cx="122758" cy="1698043"/>
            </a:xfrm>
          </p:grpSpPr>
          <p:sp>
            <p:nvSpPr>
              <p:cNvPr id="7576" name="Google Shape;7576;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7" name="Google Shape;7577;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8" name="Google Shape;7578;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9" name="Google Shape;7579;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0" name="Google Shape;7580;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1" name="Google Shape;7581;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2" name="Google Shape;7582;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3" name="Google Shape;7583;p13"/>
            <p:cNvGrpSpPr/>
            <p:nvPr/>
          </p:nvGrpSpPr>
          <p:grpSpPr>
            <a:xfrm>
              <a:off x="2029422" y="2882501"/>
              <a:ext cx="103104" cy="1426186"/>
              <a:chOff x="6805413" y="3100904"/>
              <a:chExt cx="122758" cy="1698043"/>
            </a:xfrm>
          </p:grpSpPr>
          <p:sp>
            <p:nvSpPr>
              <p:cNvPr id="7584" name="Google Shape;7584;p1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5" name="Google Shape;7585;p1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6" name="Google Shape;7586;p1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7" name="Google Shape;7587;p1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8" name="Google Shape;7588;p1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9" name="Google Shape;7589;p1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0" name="Google Shape;7590;p1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91" name="Google Shape;7591;p13"/>
            <p:cNvGrpSpPr/>
            <p:nvPr/>
          </p:nvGrpSpPr>
          <p:grpSpPr>
            <a:xfrm>
              <a:off x="727421" y="2828315"/>
              <a:ext cx="1695374" cy="1560837"/>
              <a:chOff x="734799" y="2782450"/>
              <a:chExt cx="1571100" cy="1577400"/>
            </a:xfrm>
          </p:grpSpPr>
          <p:cxnSp>
            <p:nvCxnSpPr>
              <p:cNvPr id="7592" name="Google Shape;7592;p1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593" name="Google Shape;7593;p1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594" name="Google Shape;7594;p13"/>
            <p:cNvGrpSpPr/>
            <p:nvPr/>
          </p:nvGrpSpPr>
          <p:grpSpPr>
            <a:xfrm>
              <a:off x="2272795" y="2882501"/>
              <a:ext cx="103104" cy="1426186"/>
              <a:chOff x="5206863" y="3100904"/>
              <a:chExt cx="122758" cy="1698043"/>
            </a:xfrm>
          </p:grpSpPr>
          <p:sp>
            <p:nvSpPr>
              <p:cNvPr id="7595" name="Google Shape;7595;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6" name="Google Shape;7596;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7" name="Google Shape;7597;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8" name="Google Shape;7598;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9" name="Google Shape;7599;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0" name="Google Shape;7600;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1" name="Google Shape;7601;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02" name="Google Shape;7602;p13"/>
            <p:cNvGrpSpPr/>
            <p:nvPr/>
          </p:nvGrpSpPr>
          <p:grpSpPr>
            <a:xfrm>
              <a:off x="1542694" y="2882501"/>
              <a:ext cx="103104" cy="1426186"/>
              <a:chOff x="6006138" y="3143629"/>
              <a:chExt cx="122758" cy="1698043"/>
            </a:xfrm>
          </p:grpSpPr>
          <p:sp>
            <p:nvSpPr>
              <p:cNvPr id="7603" name="Google Shape;7603;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4" name="Google Shape;7604;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5" name="Google Shape;7605;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6" name="Google Shape;7606;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7" name="Google Shape;7607;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8" name="Google Shape;7608;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9" name="Google Shape;7609;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610" name="Google Shape;7610;p13"/>
          <p:cNvGrpSpPr/>
          <p:nvPr/>
        </p:nvGrpSpPr>
        <p:grpSpPr>
          <a:xfrm>
            <a:off x="5915341" y="2192094"/>
            <a:ext cx="1248543" cy="1025319"/>
            <a:chOff x="5183758" y="1210600"/>
            <a:chExt cx="3605380" cy="2960783"/>
          </a:xfrm>
        </p:grpSpPr>
        <p:sp>
          <p:nvSpPr>
            <p:cNvPr id="7611" name="Google Shape;7611;p1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2" name="Google Shape;7612;p1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3" name="Google Shape;7613;p1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4" name="Google Shape;7614;p1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15" name="Google Shape;7615;p1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7616" name="Google Shape;7616;p1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7617" name="Google Shape;7617;p1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7618" name="Google Shape;7618;p1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7619" name="Google Shape;7619;p1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0" name="Google Shape;7620;p13"/>
          <p:cNvGrpSpPr/>
          <p:nvPr/>
        </p:nvGrpSpPr>
        <p:grpSpPr>
          <a:xfrm>
            <a:off x="5772403" y="3330411"/>
            <a:ext cx="2664831" cy="843440"/>
            <a:chOff x="5916567" y="1099697"/>
            <a:chExt cx="2556683" cy="809211"/>
          </a:xfrm>
        </p:grpSpPr>
        <p:sp>
          <p:nvSpPr>
            <p:cNvPr id="7621" name="Google Shape;7621;p1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2" name="Google Shape;7622;p1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3" name="Google Shape;7623;p1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4" name="Google Shape;7624;p1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5" name="Google Shape;7625;p1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6" name="Google Shape;7626;p1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7" name="Google Shape;7627;p1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8" name="Google Shape;7628;p1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9" name="Google Shape;7629;p13"/>
          <p:cNvGrpSpPr/>
          <p:nvPr/>
        </p:nvGrpSpPr>
        <p:grpSpPr>
          <a:xfrm>
            <a:off x="5879943" y="979270"/>
            <a:ext cx="1299851" cy="1023338"/>
            <a:chOff x="5900602" y="1193063"/>
            <a:chExt cx="1299851" cy="1023338"/>
          </a:xfrm>
        </p:grpSpPr>
        <p:grpSp>
          <p:nvGrpSpPr>
            <p:cNvPr id="7630" name="Google Shape;7630;p13"/>
            <p:cNvGrpSpPr/>
            <p:nvPr/>
          </p:nvGrpSpPr>
          <p:grpSpPr>
            <a:xfrm>
              <a:off x="6743564" y="1193063"/>
              <a:ext cx="456889" cy="700379"/>
              <a:chOff x="6743564" y="1193063"/>
              <a:chExt cx="456889" cy="700379"/>
            </a:xfrm>
          </p:grpSpPr>
          <p:grpSp>
            <p:nvGrpSpPr>
              <p:cNvPr id="7631" name="Google Shape;7631;p13"/>
              <p:cNvGrpSpPr/>
              <p:nvPr/>
            </p:nvGrpSpPr>
            <p:grpSpPr>
              <a:xfrm>
                <a:off x="6743564" y="1690731"/>
                <a:ext cx="214402" cy="202710"/>
                <a:chOff x="6743564" y="1690731"/>
                <a:chExt cx="214402" cy="202710"/>
              </a:xfrm>
            </p:grpSpPr>
            <p:sp>
              <p:nvSpPr>
                <p:cNvPr id="7632" name="Google Shape;7632;p1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3" name="Google Shape;7633;p1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4" name="Google Shape;7634;p13"/>
              <p:cNvGrpSpPr/>
              <p:nvPr/>
            </p:nvGrpSpPr>
            <p:grpSpPr>
              <a:xfrm>
                <a:off x="6915505" y="1193063"/>
                <a:ext cx="284947" cy="589637"/>
                <a:chOff x="6915505" y="1193063"/>
                <a:chExt cx="284947" cy="589637"/>
              </a:xfrm>
            </p:grpSpPr>
            <p:sp>
              <p:nvSpPr>
                <p:cNvPr id="7635" name="Google Shape;7635;p1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36" name="Google Shape;7636;p1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7637" name="Google Shape;7637;p13"/>
            <p:cNvGrpSpPr/>
            <p:nvPr/>
          </p:nvGrpSpPr>
          <p:grpSpPr>
            <a:xfrm>
              <a:off x="6520337" y="1193063"/>
              <a:ext cx="341815" cy="801589"/>
              <a:chOff x="6520337" y="1193063"/>
              <a:chExt cx="341815" cy="801589"/>
            </a:xfrm>
          </p:grpSpPr>
          <p:grpSp>
            <p:nvGrpSpPr>
              <p:cNvPr id="7638" name="Google Shape;7638;p13"/>
              <p:cNvGrpSpPr/>
              <p:nvPr/>
            </p:nvGrpSpPr>
            <p:grpSpPr>
              <a:xfrm>
                <a:off x="6520337" y="1589527"/>
                <a:ext cx="213950" cy="405125"/>
                <a:chOff x="6520337" y="1589527"/>
                <a:chExt cx="213950" cy="405125"/>
              </a:xfrm>
            </p:grpSpPr>
            <p:sp>
              <p:nvSpPr>
                <p:cNvPr id="7639" name="Google Shape;7639;p1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0" name="Google Shape;7640;p1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1" name="Google Shape;7641;p13"/>
              <p:cNvGrpSpPr/>
              <p:nvPr/>
            </p:nvGrpSpPr>
            <p:grpSpPr>
              <a:xfrm>
                <a:off x="6577204" y="1193063"/>
                <a:ext cx="284947" cy="453562"/>
                <a:chOff x="6577204" y="1193063"/>
                <a:chExt cx="284947" cy="453562"/>
              </a:xfrm>
            </p:grpSpPr>
            <p:sp>
              <p:nvSpPr>
                <p:cNvPr id="7642" name="Google Shape;7642;p1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43" name="Google Shape;7643;p1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7644" name="Google Shape;7644;p13"/>
            <p:cNvGrpSpPr/>
            <p:nvPr/>
          </p:nvGrpSpPr>
          <p:grpSpPr>
            <a:xfrm>
              <a:off x="6238903" y="1193063"/>
              <a:ext cx="300475" cy="901782"/>
              <a:chOff x="6238903" y="1193063"/>
              <a:chExt cx="300475" cy="901782"/>
            </a:xfrm>
          </p:grpSpPr>
          <p:grpSp>
            <p:nvGrpSpPr>
              <p:cNvPr id="7645" name="Google Shape;7645;p13"/>
              <p:cNvGrpSpPr/>
              <p:nvPr/>
            </p:nvGrpSpPr>
            <p:grpSpPr>
              <a:xfrm>
                <a:off x="6290865" y="1489315"/>
                <a:ext cx="248514" cy="605530"/>
                <a:chOff x="6290865" y="1489315"/>
                <a:chExt cx="248514" cy="605530"/>
              </a:xfrm>
            </p:grpSpPr>
            <p:sp>
              <p:nvSpPr>
                <p:cNvPr id="7646" name="Google Shape;7646;p1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7" name="Google Shape;7647;p1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8" name="Google Shape;7648;p13"/>
              <p:cNvGrpSpPr/>
              <p:nvPr/>
            </p:nvGrpSpPr>
            <p:grpSpPr>
              <a:xfrm>
                <a:off x="6238903" y="1193063"/>
                <a:ext cx="284947" cy="327512"/>
                <a:chOff x="6238903" y="1193063"/>
                <a:chExt cx="284947" cy="327512"/>
              </a:xfrm>
            </p:grpSpPr>
            <p:sp>
              <p:nvSpPr>
                <p:cNvPr id="7649" name="Google Shape;7649;p1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50" name="Google Shape;7650;p1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7651" name="Google Shape;7651;p13"/>
            <p:cNvGrpSpPr/>
            <p:nvPr/>
          </p:nvGrpSpPr>
          <p:grpSpPr>
            <a:xfrm>
              <a:off x="5900602" y="1193063"/>
              <a:ext cx="444345" cy="1023338"/>
              <a:chOff x="5900602" y="1193063"/>
              <a:chExt cx="444345" cy="1023338"/>
            </a:xfrm>
          </p:grpSpPr>
          <p:grpSp>
            <p:nvGrpSpPr>
              <p:cNvPr id="7652" name="Google Shape;7652;p13"/>
              <p:cNvGrpSpPr/>
              <p:nvPr/>
            </p:nvGrpSpPr>
            <p:grpSpPr>
              <a:xfrm>
                <a:off x="6046501" y="1367785"/>
                <a:ext cx="298446" cy="848616"/>
                <a:chOff x="6046501" y="1367785"/>
                <a:chExt cx="298446" cy="848616"/>
              </a:xfrm>
            </p:grpSpPr>
            <p:sp>
              <p:nvSpPr>
                <p:cNvPr id="7653" name="Google Shape;7653;p1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4" name="Google Shape;7654;p1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5" name="Google Shape;7655;p13"/>
              <p:cNvGrpSpPr/>
              <p:nvPr/>
            </p:nvGrpSpPr>
            <p:grpSpPr>
              <a:xfrm>
                <a:off x="5900602" y="1193063"/>
                <a:ext cx="284947" cy="182312"/>
                <a:chOff x="5900602" y="1193063"/>
                <a:chExt cx="284947" cy="182312"/>
              </a:xfrm>
            </p:grpSpPr>
            <p:sp>
              <p:nvSpPr>
                <p:cNvPr id="7656" name="Google Shape;7656;p1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57" name="Google Shape;7657;p1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7658" name="Google Shape;7658;p13"/>
          <p:cNvGrpSpPr/>
          <p:nvPr/>
        </p:nvGrpSpPr>
        <p:grpSpPr>
          <a:xfrm>
            <a:off x="7217825" y="979415"/>
            <a:ext cx="1219413" cy="1051365"/>
            <a:chOff x="7287122" y="1165658"/>
            <a:chExt cx="1219413" cy="1051365"/>
          </a:xfrm>
        </p:grpSpPr>
        <p:grpSp>
          <p:nvGrpSpPr>
            <p:cNvPr id="7659" name="Google Shape;7659;p13"/>
            <p:cNvGrpSpPr/>
            <p:nvPr/>
          </p:nvGrpSpPr>
          <p:grpSpPr>
            <a:xfrm>
              <a:off x="7287122" y="1969723"/>
              <a:ext cx="1219413" cy="247300"/>
              <a:chOff x="7287122" y="1969723"/>
              <a:chExt cx="1219413" cy="247300"/>
            </a:xfrm>
          </p:grpSpPr>
          <p:sp>
            <p:nvSpPr>
              <p:cNvPr id="7660" name="Google Shape;7660;p1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1" name="Google Shape;7661;p13"/>
              <p:cNvGrpSpPr/>
              <p:nvPr/>
            </p:nvGrpSpPr>
            <p:grpSpPr>
              <a:xfrm>
                <a:off x="7287122" y="2063892"/>
                <a:ext cx="1151753" cy="73428"/>
                <a:chOff x="7287122" y="2063892"/>
                <a:chExt cx="1151753" cy="73428"/>
              </a:xfrm>
            </p:grpSpPr>
            <p:sp>
              <p:nvSpPr>
                <p:cNvPr id="7662" name="Google Shape;7662;p1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3" name="Google Shape;7663;p1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664" name="Google Shape;7664;p13"/>
            <p:cNvGrpSpPr/>
            <p:nvPr/>
          </p:nvGrpSpPr>
          <p:grpSpPr>
            <a:xfrm>
              <a:off x="7287122" y="1712201"/>
              <a:ext cx="1219403" cy="246767"/>
              <a:chOff x="7287122" y="1712201"/>
              <a:chExt cx="1219403" cy="246767"/>
            </a:xfrm>
          </p:grpSpPr>
          <p:sp>
            <p:nvSpPr>
              <p:cNvPr id="7665" name="Google Shape;7665;p1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66" name="Google Shape;7666;p13"/>
              <p:cNvGrpSpPr/>
              <p:nvPr/>
            </p:nvGrpSpPr>
            <p:grpSpPr>
              <a:xfrm>
                <a:off x="7287122" y="1842861"/>
                <a:ext cx="1005303" cy="73419"/>
                <a:chOff x="7287122" y="1842861"/>
                <a:chExt cx="1005303" cy="73419"/>
              </a:xfrm>
            </p:grpSpPr>
            <p:sp>
              <p:nvSpPr>
                <p:cNvPr id="7667" name="Google Shape;7667;p1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68" name="Google Shape;7668;p1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669" name="Google Shape;7669;p13"/>
            <p:cNvGrpSpPr/>
            <p:nvPr/>
          </p:nvGrpSpPr>
          <p:grpSpPr>
            <a:xfrm>
              <a:off x="7287122" y="1447520"/>
              <a:ext cx="1219403" cy="286667"/>
              <a:chOff x="7287122" y="1447520"/>
              <a:chExt cx="1219403" cy="286667"/>
            </a:xfrm>
          </p:grpSpPr>
          <p:sp>
            <p:nvSpPr>
              <p:cNvPr id="7670" name="Google Shape;7670;p1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1" name="Google Shape;7671;p13"/>
              <p:cNvGrpSpPr/>
              <p:nvPr/>
            </p:nvGrpSpPr>
            <p:grpSpPr>
              <a:xfrm>
                <a:off x="7287122" y="1581977"/>
                <a:ext cx="852803" cy="73428"/>
                <a:chOff x="7287122" y="1581977"/>
                <a:chExt cx="852803" cy="73428"/>
              </a:xfrm>
            </p:grpSpPr>
            <p:sp>
              <p:nvSpPr>
                <p:cNvPr id="7672" name="Google Shape;7672;p1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3" name="Google Shape;7673;p1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674" name="Google Shape;7674;p13"/>
            <p:cNvGrpSpPr/>
            <p:nvPr/>
          </p:nvGrpSpPr>
          <p:grpSpPr>
            <a:xfrm>
              <a:off x="7287122" y="1165658"/>
              <a:ext cx="1219403" cy="344253"/>
              <a:chOff x="7287122" y="1165658"/>
              <a:chExt cx="1219403" cy="344253"/>
            </a:xfrm>
          </p:grpSpPr>
          <p:sp>
            <p:nvSpPr>
              <p:cNvPr id="7675" name="Google Shape;7675;p1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76" name="Google Shape;7676;p13"/>
              <p:cNvGrpSpPr/>
              <p:nvPr/>
            </p:nvGrpSpPr>
            <p:grpSpPr>
              <a:xfrm>
                <a:off x="7287122" y="1341025"/>
                <a:ext cx="695703" cy="73419"/>
                <a:chOff x="7287122" y="1341025"/>
                <a:chExt cx="695703" cy="73419"/>
              </a:xfrm>
            </p:grpSpPr>
            <p:sp>
              <p:nvSpPr>
                <p:cNvPr id="7677" name="Google Shape;7677;p1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678" name="Google Shape;7678;p1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82"/>
        <p:cNvGrpSpPr/>
        <p:nvPr/>
      </p:nvGrpSpPr>
      <p:grpSpPr>
        <a:xfrm>
          <a:off x="0" y="0"/>
          <a:ext cx="0" cy="0"/>
          <a:chOff x="0" y="0"/>
          <a:chExt cx="0" cy="0"/>
        </a:xfrm>
      </p:grpSpPr>
      <p:grpSp>
        <p:nvGrpSpPr>
          <p:cNvPr id="7683" name="Google Shape;7683;p14"/>
          <p:cNvGrpSpPr/>
          <p:nvPr/>
        </p:nvGrpSpPr>
        <p:grpSpPr>
          <a:xfrm>
            <a:off x="846551" y="2273217"/>
            <a:ext cx="415546" cy="355053"/>
            <a:chOff x="866243" y="2291587"/>
            <a:chExt cx="415546" cy="355053"/>
          </a:xfrm>
        </p:grpSpPr>
        <p:sp>
          <p:nvSpPr>
            <p:cNvPr id="7684" name="Google Shape;7684;p1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5" name="Google Shape;7685;p1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6" name="Google Shape;7686;p1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7" name="Google Shape;7687;p1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8" name="Google Shape;7688;p1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689" name="Google Shape;7689;p14"/>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690" name="Google Shape;7690;p14"/>
          <p:cNvGrpSpPr/>
          <p:nvPr/>
        </p:nvGrpSpPr>
        <p:grpSpPr>
          <a:xfrm>
            <a:off x="1938828" y="2284205"/>
            <a:ext cx="359213" cy="327807"/>
            <a:chOff x="1958520" y="2302574"/>
            <a:chExt cx="359213" cy="327807"/>
          </a:xfrm>
        </p:grpSpPr>
        <p:sp>
          <p:nvSpPr>
            <p:cNvPr id="7691" name="Google Shape;7691;p1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2" name="Google Shape;7692;p1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3" name="Google Shape;7693;p1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94" name="Google Shape;7694;p14"/>
          <p:cNvGrpSpPr/>
          <p:nvPr/>
        </p:nvGrpSpPr>
        <p:grpSpPr>
          <a:xfrm>
            <a:off x="2560190" y="2269057"/>
            <a:ext cx="207582" cy="359594"/>
            <a:chOff x="2656082" y="2287427"/>
            <a:chExt cx="207582" cy="359594"/>
          </a:xfrm>
        </p:grpSpPr>
        <p:sp>
          <p:nvSpPr>
            <p:cNvPr id="7695" name="Google Shape;7695;p1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6" name="Google Shape;7696;p1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7" name="Google Shape;7697;p1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8" name="Google Shape;7698;p1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99" name="Google Shape;7699;p14"/>
          <p:cNvGrpSpPr/>
          <p:nvPr/>
        </p:nvGrpSpPr>
        <p:grpSpPr>
          <a:xfrm>
            <a:off x="3029961" y="2303099"/>
            <a:ext cx="362991" cy="290018"/>
            <a:chOff x="3049653" y="2321468"/>
            <a:chExt cx="362991" cy="290018"/>
          </a:xfrm>
        </p:grpSpPr>
        <p:sp>
          <p:nvSpPr>
            <p:cNvPr id="7700" name="Google Shape;7700;p1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1" name="Google Shape;7701;p1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2" name="Google Shape;7702;p1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3" name="Google Shape;7703;p1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04" name="Google Shape;7704;p14"/>
          <p:cNvGrpSpPr/>
          <p:nvPr/>
        </p:nvGrpSpPr>
        <p:grpSpPr>
          <a:xfrm>
            <a:off x="3544551" y="2271534"/>
            <a:ext cx="422342" cy="355243"/>
            <a:chOff x="3564243" y="2289904"/>
            <a:chExt cx="422342" cy="355243"/>
          </a:xfrm>
        </p:grpSpPr>
        <p:sp>
          <p:nvSpPr>
            <p:cNvPr id="7705" name="Google Shape;7705;p1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6" name="Google Shape;7706;p1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7" name="Google Shape;7707;p1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8" name="Google Shape;7708;p1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9" name="Google Shape;7709;p1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10" name="Google Shape;7710;p14"/>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11" name="Google Shape;7711;p14"/>
          <p:cNvGrpSpPr/>
          <p:nvPr/>
        </p:nvGrpSpPr>
        <p:grpSpPr>
          <a:xfrm>
            <a:off x="4668202" y="2271344"/>
            <a:ext cx="359594" cy="353909"/>
            <a:chOff x="4687894" y="2289713"/>
            <a:chExt cx="359594" cy="353909"/>
          </a:xfrm>
        </p:grpSpPr>
        <p:sp>
          <p:nvSpPr>
            <p:cNvPr id="7712" name="Google Shape;7712;p1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3" name="Google Shape;7713;p1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4" name="Google Shape;7714;p1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15" name="Google Shape;7715;p14"/>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16" name="Google Shape;7716;p14"/>
          <p:cNvGrpSpPr/>
          <p:nvPr/>
        </p:nvGrpSpPr>
        <p:grpSpPr>
          <a:xfrm>
            <a:off x="6352932" y="2289857"/>
            <a:ext cx="263567" cy="317614"/>
            <a:chOff x="6421399" y="2308227"/>
            <a:chExt cx="263567" cy="317614"/>
          </a:xfrm>
        </p:grpSpPr>
        <p:sp>
          <p:nvSpPr>
            <p:cNvPr id="7717" name="Google Shape;7717;p1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8" name="Google Shape;7718;p1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9" name="Google Shape;7719;p1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0" name="Google Shape;7720;p1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1" name="Google Shape;7721;p14"/>
          <p:cNvGrpSpPr/>
          <p:nvPr/>
        </p:nvGrpSpPr>
        <p:grpSpPr>
          <a:xfrm>
            <a:off x="6850501" y="2277250"/>
            <a:ext cx="360356" cy="343462"/>
            <a:chOff x="6870193" y="2295620"/>
            <a:chExt cx="360356" cy="343462"/>
          </a:xfrm>
        </p:grpSpPr>
        <p:sp>
          <p:nvSpPr>
            <p:cNvPr id="7722" name="Google Shape;7722;p1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3" name="Google Shape;7723;p1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4" name="Google Shape;7724;p14"/>
          <p:cNvGrpSpPr/>
          <p:nvPr/>
        </p:nvGrpSpPr>
        <p:grpSpPr>
          <a:xfrm>
            <a:off x="7421773" y="2284490"/>
            <a:ext cx="342192" cy="327140"/>
            <a:chOff x="7441465" y="2302860"/>
            <a:chExt cx="342192" cy="327140"/>
          </a:xfrm>
        </p:grpSpPr>
        <p:sp>
          <p:nvSpPr>
            <p:cNvPr id="7725" name="Google Shape;7725;p1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6" name="Google Shape;7726;p1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7" name="Google Shape;7727;p14"/>
          <p:cNvGrpSpPr/>
          <p:nvPr/>
        </p:nvGrpSpPr>
        <p:grpSpPr>
          <a:xfrm>
            <a:off x="7969991" y="2331837"/>
            <a:ext cx="332761" cy="234066"/>
            <a:chOff x="7989683" y="2350207"/>
            <a:chExt cx="332761" cy="234066"/>
          </a:xfrm>
        </p:grpSpPr>
        <p:sp>
          <p:nvSpPr>
            <p:cNvPr id="7728" name="Google Shape;7728;p1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9" name="Google Shape;7729;p1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0" name="Google Shape;7730;p1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1" name="Google Shape;7731;p1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2" name="Google Shape;7732;p1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3" name="Google Shape;7733;p1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34" name="Google Shape;7734;p14"/>
          <p:cNvGrpSpPr/>
          <p:nvPr/>
        </p:nvGrpSpPr>
        <p:grpSpPr>
          <a:xfrm>
            <a:off x="5803602" y="2291381"/>
            <a:ext cx="315327" cy="314978"/>
            <a:chOff x="5823294" y="2309751"/>
            <a:chExt cx="315327" cy="314978"/>
          </a:xfrm>
        </p:grpSpPr>
        <p:sp>
          <p:nvSpPr>
            <p:cNvPr id="7735" name="Google Shape;7735;p1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6" name="Google Shape;7736;p1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7" name="Google Shape;7737;p1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8" name="Google Shape;7738;p1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9" name="Google Shape;7739;p1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0" name="Google Shape;7740;p1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1" name="Google Shape;7741;p1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2" name="Google Shape;7742;p1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3" name="Google Shape;7743;p1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4" name="Google Shape;7744;p1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5" name="Google Shape;7745;p1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6" name="Google Shape;7746;p1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7" name="Google Shape;7747;p1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8" name="Google Shape;7748;p1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9" name="Google Shape;7749;p1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0" name="Google Shape;7750;p1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1" name="Google Shape;7751;p1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52" name="Google Shape;7752;p14"/>
          <p:cNvGrpSpPr/>
          <p:nvPr/>
        </p:nvGrpSpPr>
        <p:grpSpPr>
          <a:xfrm>
            <a:off x="2477583" y="2725790"/>
            <a:ext cx="370930" cy="370549"/>
            <a:chOff x="2497275" y="2744159"/>
            <a:chExt cx="370930" cy="370549"/>
          </a:xfrm>
        </p:grpSpPr>
        <p:sp>
          <p:nvSpPr>
            <p:cNvPr id="7753" name="Google Shape;7753;p1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4" name="Google Shape;7754;p1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5" name="Google Shape;7755;p1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6" name="Google Shape;7756;p1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7" name="Google Shape;7757;p1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8" name="Google Shape;7758;p1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59" name="Google Shape;7759;p14"/>
          <p:cNvGrpSpPr/>
          <p:nvPr/>
        </p:nvGrpSpPr>
        <p:grpSpPr>
          <a:xfrm>
            <a:off x="841248" y="2728108"/>
            <a:ext cx="371883" cy="365691"/>
            <a:chOff x="860940" y="2746477"/>
            <a:chExt cx="371883" cy="365691"/>
          </a:xfrm>
        </p:grpSpPr>
        <p:sp>
          <p:nvSpPr>
            <p:cNvPr id="7760" name="Google Shape;7760;p1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1" name="Google Shape;7761;p1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2" name="Google Shape;7762;p1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3" name="Google Shape;7763;p1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4" name="Google Shape;7764;p1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65" name="Google Shape;7765;p14"/>
          <p:cNvGrpSpPr/>
          <p:nvPr/>
        </p:nvGrpSpPr>
        <p:grpSpPr>
          <a:xfrm>
            <a:off x="1431144" y="2747889"/>
            <a:ext cx="283985" cy="341080"/>
            <a:chOff x="1493849" y="2775533"/>
            <a:chExt cx="283985" cy="341080"/>
          </a:xfrm>
        </p:grpSpPr>
        <p:sp>
          <p:nvSpPr>
            <p:cNvPr id="7766" name="Google Shape;7766;p1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7" name="Google Shape;7767;p1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68" name="Google Shape;7768;p14"/>
          <p:cNvGrpSpPr/>
          <p:nvPr/>
        </p:nvGrpSpPr>
        <p:grpSpPr>
          <a:xfrm>
            <a:off x="1933144" y="2756052"/>
            <a:ext cx="372835" cy="342573"/>
            <a:chOff x="1952836" y="2774422"/>
            <a:chExt cx="372835" cy="342573"/>
          </a:xfrm>
        </p:grpSpPr>
        <p:sp>
          <p:nvSpPr>
            <p:cNvPr id="7769" name="Google Shape;7769;p1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0" name="Google Shape;7770;p1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1" name="Google Shape;7771;p1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2" name="Google Shape;7772;p14"/>
          <p:cNvGrpSpPr/>
          <p:nvPr/>
        </p:nvGrpSpPr>
        <p:grpSpPr>
          <a:xfrm>
            <a:off x="3060224" y="2726107"/>
            <a:ext cx="332729" cy="372518"/>
            <a:chOff x="3079916" y="2744477"/>
            <a:chExt cx="332729" cy="372518"/>
          </a:xfrm>
        </p:grpSpPr>
        <p:sp>
          <p:nvSpPr>
            <p:cNvPr id="7773" name="Google Shape;7773;p1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4" name="Google Shape;7774;p1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5" name="Google Shape;7775;p1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6" name="Google Shape;7776;p14"/>
          <p:cNvGrpSpPr/>
          <p:nvPr/>
        </p:nvGrpSpPr>
        <p:grpSpPr>
          <a:xfrm>
            <a:off x="3600884" y="2727155"/>
            <a:ext cx="336889" cy="355592"/>
            <a:chOff x="3620576" y="2745525"/>
            <a:chExt cx="336889" cy="355592"/>
          </a:xfrm>
        </p:grpSpPr>
        <p:sp>
          <p:nvSpPr>
            <p:cNvPr id="7777" name="Google Shape;7777;p1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8" name="Google Shape;7778;p1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9" name="Google Shape;7779;p14"/>
          <p:cNvGrpSpPr/>
          <p:nvPr/>
        </p:nvGrpSpPr>
        <p:grpSpPr>
          <a:xfrm>
            <a:off x="4107123" y="2742334"/>
            <a:ext cx="380393" cy="363118"/>
            <a:chOff x="4126815" y="2760704"/>
            <a:chExt cx="380393" cy="363118"/>
          </a:xfrm>
        </p:grpSpPr>
        <p:sp>
          <p:nvSpPr>
            <p:cNvPr id="7780" name="Google Shape;7780;p1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1" name="Google Shape;7781;p1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2" name="Google Shape;7782;p1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3" name="Google Shape;7783;p1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4" name="Google Shape;7784;p14"/>
          <p:cNvGrpSpPr/>
          <p:nvPr/>
        </p:nvGrpSpPr>
        <p:grpSpPr>
          <a:xfrm>
            <a:off x="4656294" y="2727314"/>
            <a:ext cx="381346" cy="368644"/>
            <a:chOff x="4675986" y="2745684"/>
            <a:chExt cx="381346" cy="368644"/>
          </a:xfrm>
        </p:grpSpPr>
        <p:sp>
          <p:nvSpPr>
            <p:cNvPr id="7785" name="Google Shape;7785;p1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6" name="Google Shape;7786;p1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7" name="Google Shape;7787;p14"/>
          <p:cNvGrpSpPr/>
          <p:nvPr/>
        </p:nvGrpSpPr>
        <p:grpSpPr>
          <a:xfrm>
            <a:off x="5200924" y="2772692"/>
            <a:ext cx="373185" cy="302466"/>
            <a:chOff x="5220616" y="2791061"/>
            <a:chExt cx="373185" cy="302466"/>
          </a:xfrm>
        </p:grpSpPr>
        <p:sp>
          <p:nvSpPr>
            <p:cNvPr id="7788" name="Google Shape;7788;p1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9" name="Google Shape;7789;p1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0" name="Google Shape;7790;p1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1" name="Google Shape;7791;p1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2" name="Google Shape;7792;p1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3" name="Google Shape;7793;p1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4" name="Google Shape;7794;p1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5" name="Google Shape;7795;p1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6" name="Google Shape;7796;p1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7" name="Google Shape;7797;p1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8" name="Google Shape;7798;p1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9" name="Google Shape;7799;p1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0" name="Google Shape;7800;p1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1" name="Google Shape;7801;p1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2" name="Google Shape;7802;p1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3" name="Google Shape;7803;p1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4" name="Google Shape;7804;p1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5" name="Google Shape;7805;p1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06" name="Google Shape;7806;p14"/>
          <p:cNvGrpSpPr/>
          <p:nvPr/>
        </p:nvGrpSpPr>
        <p:grpSpPr>
          <a:xfrm>
            <a:off x="5768969" y="2754147"/>
            <a:ext cx="284366" cy="344097"/>
            <a:chOff x="5864861" y="2772517"/>
            <a:chExt cx="284366" cy="344097"/>
          </a:xfrm>
        </p:grpSpPr>
        <p:sp>
          <p:nvSpPr>
            <p:cNvPr id="7807" name="Google Shape;7807;p1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8" name="Google Shape;7808;p1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9" name="Google Shape;7809;p1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0" name="Google Shape;7810;p1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1" name="Google Shape;7811;p1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2" name="Google Shape;7812;p1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13" name="Google Shape;7813;p14"/>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14" name="Google Shape;7814;p14"/>
          <p:cNvGrpSpPr/>
          <p:nvPr/>
        </p:nvGrpSpPr>
        <p:grpSpPr>
          <a:xfrm>
            <a:off x="6954467" y="2771168"/>
            <a:ext cx="255247" cy="327458"/>
            <a:chOff x="6974158" y="2789537"/>
            <a:chExt cx="255247" cy="327458"/>
          </a:xfrm>
        </p:grpSpPr>
        <p:sp>
          <p:nvSpPr>
            <p:cNvPr id="7815" name="Google Shape;7815;p1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6" name="Google Shape;7816;p1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7" name="Google Shape;7817;p1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8" name="Google Shape;7818;p1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9" name="Google Shape;7819;p1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0" name="Google Shape;7820;p1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21" name="Google Shape;7821;p14"/>
          <p:cNvGrpSpPr/>
          <p:nvPr/>
        </p:nvGrpSpPr>
        <p:grpSpPr>
          <a:xfrm>
            <a:off x="7511005" y="2771930"/>
            <a:ext cx="244291" cy="326314"/>
            <a:chOff x="7530697" y="2790299"/>
            <a:chExt cx="244291" cy="326314"/>
          </a:xfrm>
        </p:grpSpPr>
        <p:sp>
          <p:nvSpPr>
            <p:cNvPr id="7822" name="Google Shape;7822;p1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3" name="Google Shape;7823;p1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4" name="Google Shape;7824;p1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5" name="Google Shape;7825;p1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6" name="Google Shape;7826;p1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7" name="Google Shape;7827;p1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28" name="Google Shape;7828;p14"/>
          <p:cNvGrpSpPr/>
          <p:nvPr/>
        </p:nvGrpSpPr>
        <p:grpSpPr>
          <a:xfrm>
            <a:off x="7968499" y="2813878"/>
            <a:ext cx="332348" cy="283985"/>
            <a:chOff x="7988191" y="2832248"/>
            <a:chExt cx="332348" cy="283985"/>
          </a:xfrm>
        </p:grpSpPr>
        <p:sp>
          <p:nvSpPr>
            <p:cNvPr id="7829" name="Google Shape;7829;p1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0" name="Google Shape;7830;p1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1" name="Google Shape;7831;p1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32" name="Google Shape;7832;p14"/>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33" name="Google Shape;7833;p14"/>
          <p:cNvGrpSpPr/>
          <p:nvPr/>
        </p:nvGrpSpPr>
        <p:grpSpPr>
          <a:xfrm>
            <a:off x="3568748" y="3239998"/>
            <a:ext cx="364484" cy="262423"/>
            <a:chOff x="3588440" y="3258368"/>
            <a:chExt cx="364484" cy="262423"/>
          </a:xfrm>
        </p:grpSpPr>
        <p:sp>
          <p:nvSpPr>
            <p:cNvPr id="7834" name="Google Shape;7834;p1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5" name="Google Shape;7835;p1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6" name="Google Shape;7836;p1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7" name="Google Shape;7837;p1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8" name="Google Shape;7838;p1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9" name="Google Shape;7839;p1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40" name="Google Shape;7840;p14"/>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41" name="Google Shape;7841;p14"/>
          <p:cNvGrpSpPr/>
          <p:nvPr/>
        </p:nvGrpSpPr>
        <p:grpSpPr>
          <a:xfrm>
            <a:off x="5746125" y="3209355"/>
            <a:ext cx="364865" cy="324822"/>
            <a:chOff x="5765817" y="3227724"/>
            <a:chExt cx="364865" cy="324822"/>
          </a:xfrm>
        </p:grpSpPr>
        <p:sp>
          <p:nvSpPr>
            <p:cNvPr id="7842" name="Google Shape;7842;p1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3" name="Google Shape;7843;p1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4" name="Google Shape;7844;p1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45" name="Google Shape;7845;p14"/>
          <p:cNvGrpSpPr/>
          <p:nvPr/>
        </p:nvGrpSpPr>
        <p:grpSpPr>
          <a:xfrm>
            <a:off x="6208891" y="3219294"/>
            <a:ext cx="446539" cy="303895"/>
            <a:chOff x="6228583" y="3237664"/>
            <a:chExt cx="446539" cy="303895"/>
          </a:xfrm>
        </p:grpSpPr>
        <p:sp>
          <p:nvSpPr>
            <p:cNvPr id="7846" name="Google Shape;7846;p1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7" name="Google Shape;7847;p1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8" name="Google Shape;7848;p1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9" name="Google Shape;7849;p1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0" name="Google Shape;7850;p1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1" name="Google Shape;7851;p1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2" name="Google Shape;7852;p1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3" name="Google Shape;7853;p1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4" name="Google Shape;7854;p1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5" name="Google Shape;7855;p1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6" name="Google Shape;7856;p1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7" name="Google Shape;7857;p1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8" name="Google Shape;7858;p1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9" name="Google Shape;7859;p1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0" name="Google Shape;7860;p1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1" name="Google Shape;7861;p1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2" name="Google Shape;7862;p1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3" name="Google Shape;7863;p14"/>
          <p:cNvGrpSpPr/>
          <p:nvPr/>
        </p:nvGrpSpPr>
        <p:grpSpPr>
          <a:xfrm>
            <a:off x="846170" y="3188936"/>
            <a:ext cx="364484" cy="364897"/>
            <a:chOff x="865862" y="3207306"/>
            <a:chExt cx="364484" cy="364897"/>
          </a:xfrm>
        </p:grpSpPr>
        <p:sp>
          <p:nvSpPr>
            <p:cNvPr id="7864" name="Google Shape;7864;p1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5" name="Google Shape;7865;p1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6" name="Google Shape;7866;p1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7" name="Google Shape;7867;p1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8" name="Google Shape;7868;p1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9" name="Google Shape;7869;p1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0" name="Google Shape;7870;p1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1" name="Google Shape;7871;p1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2" name="Google Shape;7872;p1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3" name="Google Shape;7873;p1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4" name="Google Shape;7874;p1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5" name="Google Shape;7875;p1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6" name="Google Shape;7876;p1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7" name="Google Shape;7877;p1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78" name="Google Shape;7878;p14"/>
          <p:cNvGrpSpPr/>
          <p:nvPr/>
        </p:nvGrpSpPr>
        <p:grpSpPr>
          <a:xfrm>
            <a:off x="1384925" y="3208593"/>
            <a:ext cx="370168" cy="325965"/>
            <a:chOff x="1404617" y="3226962"/>
            <a:chExt cx="370168" cy="325965"/>
          </a:xfrm>
        </p:grpSpPr>
        <p:sp>
          <p:nvSpPr>
            <p:cNvPr id="7879" name="Google Shape;7879;p1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0" name="Google Shape;7880;p1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1" name="Google Shape;7881;p1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2" name="Google Shape;7882;p1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3" name="Google Shape;7883;p1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4" name="Google Shape;7884;p1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5" name="Google Shape;7885;p1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6" name="Google Shape;7886;p1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7" name="Google Shape;7887;p1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88" name="Google Shape;7888;p14"/>
          <p:cNvGrpSpPr/>
          <p:nvPr/>
        </p:nvGrpSpPr>
        <p:grpSpPr>
          <a:xfrm>
            <a:off x="1933711" y="3197724"/>
            <a:ext cx="366389" cy="354481"/>
            <a:chOff x="1954741" y="3212419"/>
            <a:chExt cx="366389" cy="354481"/>
          </a:xfrm>
        </p:grpSpPr>
        <p:sp>
          <p:nvSpPr>
            <p:cNvPr id="7889" name="Google Shape;7889;p1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0" name="Google Shape;7890;p1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1" name="Google Shape;7891;p1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2" name="Google Shape;7892;p1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3" name="Google Shape;7893;p1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4" name="Google Shape;7894;p1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5" name="Google Shape;7895;p1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6" name="Google Shape;7896;p14"/>
          <p:cNvGrpSpPr/>
          <p:nvPr/>
        </p:nvGrpSpPr>
        <p:grpSpPr>
          <a:xfrm>
            <a:off x="3023547" y="3197256"/>
            <a:ext cx="366008" cy="348670"/>
            <a:chOff x="3043239" y="3215626"/>
            <a:chExt cx="366008" cy="348670"/>
          </a:xfrm>
        </p:grpSpPr>
        <p:sp>
          <p:nvSpPr>
            <p:cNvPr id="7897" name="Google Shape;7897;p1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8" name="Google Shape;7898;p1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9" name="Google Shape;7899;p14"/>
          <p:cNvGrpSpPr/>
          <p:nvPr/>
        </p:nvGrpSpPr>
        <p:grpSpPr>
          <a:xfrm>
            <a:off x="4198641" y="3166613"/>
            <a:ext cx="209107" cy="383442"/>
            <a:chOff x="4218333" y="3184982"/>
            <a:chExt cx="209107" cy="383442"/>
          </a:xfrm>
        </p:grpSpPr>
        <p:sp>
          <p:nvSpPr>
            <p:cNvPr id="7900" name="Google Shape;7900;p1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1" name="Google Shape;7901;p1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02" name="Google Shape;7902;p14"/>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03" name="Google Shape;7903;p14"/>
          <p:cNvGrpSpPr/>
          <p:nvPr/>
        </p:nvGrpSpPr>
        <p:grpSpPr>
          <a:xfrm>
            <a:off x="6876953" y="3197637"/>
            <a:ext cx="322917" cy="347876"/>
            <a:chOff x="6896644" y="3216007"/>
            <a:chExt cx="322917" cy="347876"/>
          </a:xfrm>
        </p:grpSpPr>
        <p:sp>
          <p:nvSpPr>
            <p:cNvPr id="7904" name="Google Shape;7904;p1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5" name="Google Shape;7905;p1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6" name="Google Shape;7906;p1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7" name="Google Shape;7907;p1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8" name="Google Shape;7908;p1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9" name="Google Shape;7909;p1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0" name="Google Shape;7910;p1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11" name="Google Shape;7911;p14"/>
          <p:cNvGrpSpPr/>
          <p:nvPr/>
        </p:nvGrpSpPr>
        <p:grpSpPr>
          <a:xfrm>
            <a:off x="7409674" y="3204814"/>
            <a:ext cx="334634" cy="333904"/>
            <a:chOff x="7429366" y="3223183"/>
            <a:chExt cx="334634" cy="333904"/>
          </a:xfrm>
        </p:grpSpPr>
        <p:sp>
          <p:nvSpPr>
            <p:cNvPr id="7912" name="Google Shape;7912;p1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3" name="Google Shape;7913;p1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14" name="Google Shape;7914;p14"/>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15" name="Google Shape;7915;p14"/>
          <p:cNvGrpSpPr/>
          <p:nvPr/>
        </p:nvGrpSpPr>
        <p:grpSpPr>
          <a:xfrm>
            <a:off x="5196764" y="3707114"/>
            <a:ext cx="356196" cy="265631"/>
            <a:chOff x="5216456" y="3725484"/>
            <a:chExt cx="356196" cy="265631"/>
          </a:xfrm>
        </p:grpSpPr>
        <p:sp>
          <p:nvSpPr>
            <p:cNvPr id="7916" name="Google Shape;7916;p1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7" name="Google Shape;7917;p1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18" name="Google Shape;7918;p14"/>
          <p:cNvGrpSpPr/>
          <p:nvPr/>
        </p:nvGrpSpPr>
        <p:grpSpPr>
          <a:xfrm>
            <a:off x="6829701" y="3715625"/>
            <a:ext cx="355053" cy="248038"/>
            <a:chOff x="6849393" y="3733994"/>
            <a:chExt cx="355053" cy="248038"/>
          </a:xfrm>
        </p:grpSpPr>
        <p:sp>
          <p:nvSpPr>
            <p:cNvPr id="7919" name="Google Shape;7919;p1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0" name="Google Shape;7920;p1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1" name="Google Shape;7921;p1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2" name="Google Shape;7922;p1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3" name="Google Shape;7923;p1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24" name="Google Shape;7924;p14"/>
          <p:cNvGrpSpPr/>
          <p:nvPr/>
        </p:nvGrpSpPr>
        <p:grpSpPr>
          <a:xfrm>
            <a:off x="7899305" y="3696318"/>
            <a:ext cx="392111" cy="280206"/>
            <a:chOff x="7918997" y="3714687"/>
            <a:chExt cx="392111" cy="280206"/>
          </a:xfrm>
        </p:grpSpPr>
        <p:sp>
          <p:nvSpPr>
            <p:cNvPr id="7925" name="Google Shape;7925;p1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6" name="Google Shape;7926;p1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7" name="Google Shape;7927;p1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8" name="Google Shape;7928;p1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9" name="Google Shape;7929;p1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30" name="Google Shape;7930;p14"/>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31" name="Google Shape;7931;p14"/>
          <p:cNvGrpSpPr/>
          <p:nvPr/>
        </p:nvGrpSpPr>
        <p:grpSpPr>
          <a:xfrm>
            <a:off x="1389085" y="3662594"/>
            <a:ext cx="357720" cy="355148"/>
            <a:chOff x="1408777" y="3680964"/>
            <a:chExt cx="357720" cy="355148"/>
          </a:xfrm>
        </p:grpSpPr>
        <p:sp>
          <p:nvSpPr>
            <p:cNvPr id="7932" name="Google Shape;7932;p1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3" name="Google Shape;7933;p1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4" name="Google Shape;7934;p1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5" name="Google Shape;7935;p1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6" name="Google Shape;7936;p1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37" name="Google Shape;7937;p14"/>
          <p:cNvGrpSpPr/>
          <p:nvPr/>
        </p:nvGrpSpPr>
        <p:grpSpPr>
          <a:xfrm>
            <a:off x="1933144" y="3662594"/>
            <a:ext cx="357720" cy="355148"/>
            <a:chOff x="1952836" y="3680964"/>
            <a:chExt cx="357720" cy="355148"/>
          </a:xfrm>
        </p:grpSpPr>
        <p:sp>
          <p:nvSpPr>
            <p:cNvPr id="7938" name="Google Shape;7938;p1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9" name="Google Shape;7939;p1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0" name="Google Shape;7940;p1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1" name="Google Shape;7941;p1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2" name="Google Shape;7942;p1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43" name="Google Shape;7943;p14"/>
          <p:cNvGrpSpPr/>
          <p:nvPr/>
        </p:nvGrpSpPr>
        <p:grpSpPr>
          <a:xfrm>
            <a:off x="2477202" y="3662594"/>
            <a:ext cx="357720" cy="355148"/>
            <a:chOff x="2496894" y="3680964"/>
            <a:chExt cx="357720" cy="355148"/>
          </a:xfrm>
        </p:grpSpPr>
        <p:sp>
          <p:nvSpPr>
            <p:cNvPr id="7944" name="Google Shape;7944;p1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5" name="Google Shape;7945;p1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6" name="Google Shape;7946;p1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7" name="Google Shape;7947;p1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8" name="Google Shape;7948;p1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49" name="Google Shape;7949;p14"/>
          <p:cNvGrpSpPr/>
          <p:nvPr/>
        </p:nvGrpSpPr>
        <p:grpSpPr>
          <a:xfrm>
            <a:off x="3021292" y="3662689"/>
            <a:ext cx="356164" cy="355815"/>
            <a:chOff x="3040984" y="3681059"/>
            <a:chExt cx="356164" cy="355815"/>
          </a:xfrm>
        </p:grpSpPr>
        <p:sp>
          <p:nvSpPr>
            <p:cNvPr id="7950" name="Google Shape;7950;p1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1" name="Google Shape;7951;p1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2" name="Google Shape;7952;p1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3" name="Google Shape;7953;p14"/>
          <p:cNvGrpSpPr/>
          <p:nvPr/>
        </p:nvGrpSpPr>
        <p:grpSpPr>
          <a:xfrm>
            <a:off x="3564589" y="3680821"/>
            <a:ext cx="358069" cy="317995"/>
            <a:chOff x="3584280" y="3699191"/>
            <a:chExt cx="358069" cy="317995"/>
          </a:xfrm>
        </p:grpSpPr>
        <p:sp>
          <p:nvSpPr>
            <p:cNvPr id="7954" name="Google Shape;7954;p1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5" name="Google Shape;7955;p1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6" name="Google Shape;7956;p1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7" name="Google Shape;7957;p1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8" name="Google Shape;7958;p14"/>
          <p:cNvGrpSpPr/>
          <p:nvPr/>
        </p:nvGrpSpPr>
        <p:grpSpPr>
          <a:xfrm>
            <a:off x="4109790" y="3662689"/>
            <a:ext cx="355402" cy="354291"/>
            <a:chOff x="4129482" y="3681059"/>
            <a:chExt cx="355402" cy="354291"/>
          </a:xfrm>
        </p:grpSpPr>
        <p:sp>
          <p:nvSpPr>
            <p:cNvPr id="7959" name="Google Shape;7959;p1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0" name="Google Shape;7960;p1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1" name="Google Shape;7961;p1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2" name="Google Shape;7962;p1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63" name="Google Shape;7963;p14"/>
          <p:cNvGrpSpPr/>
          <p:nvPr/>
        </p:nvGrpSpPr>
        <p:grpSpPr>
          <a:xfrm>
            <a:off x="4653849" y="3661927"/>
            <a:ext cx="355434" cy="355815"/>
            <a:chOff x="4673540" y="3680297"/>
            <a:chExt cx="355434" cy="355815"/>
          </a:xfrm>
        </p:grpSpPr>
        <p:sp>
          <p:nvSpPr>
            <p:cNvPr id="7964" name="Google Shape;7964;p1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5" name="Google Shape;7965;p1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6" name="Google Shape;7966;p1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67" name="Google Shape;7967;p14"/>
          <p:cNvGrpSpPr/>
          <p:nvPr/>
        </p:nvGrpSpPr>
        <p:grpSpPr>
          <a:xfrm>
            <a:off x="5759716" y="3680821"/>
            <a:ext cx="317645" cy="318757"/>
            <a:chOff x="5779408" y="3699191"/>
            <a:chExt cx="317645" cy="318757"/>
          </a:xfrm>
        </p:grpSpPr>
        <p:sp>
          <p:nvSpPr>
            <p:cNvPr id="7968" name="Google Shape;7968;p1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9" name="Google Shape;7969;p1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70" name="Google Shape;7970;p14"/>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71" name="Google Shape;7971;p14"/>
          <p:cNvGrpSpPr/>
          <p:nvPr/>
        </p:nvGrpSpPr>
        <p:grpSpPr>
          <a:xfrm>
            <a:off x="7370743" y="3662499"/>
            <a:ext cx="372073" cy="355243"/>
            <a:chOff x="7390435" y="3680868"/>
            <a:chExt cx="372073" cy="355243"/>
          </a:xfrm>
        </p:grpSpPr>
        <p:sp>
          <p:nvSpPr>
            <p:cNvPr id="7972" name="Google Shape;7972;p1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3" name="Google Shape;7973;p1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4" name="Google Shape;7974;p1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5" name="Google Shape;7975;p1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6" name="Google Shape;7976;p1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7" name="Google Shape;7977;p1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78" name="Google Shape;7978;p14"/>
          <p:cNvGrpSpPr/>
          <p:nvPr/>
        </p:nvGrpSpPr>
        <p:grpSpPr>
          <a:xfrm>
            <a:off x="1392301" y="4119346"/>
            <a:ext cx="374709" cy="374010"/>
            <a:chOff x="1421638" y="4125629"/>
            <a:chExt cx="374709" cy="374010"/>
          </a:xfrm>
        </p:grpSpPr>
        <p:sp>
          <p:nvSpPr>
            <p:cNvPr id="7979" name="Google Shape;7979;p1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0" name="Google Shape;7980;p1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1" name="Google Shape;7981;p14"/>
          <p:cNvGrpSpPr/>
          <p:nvPr/>
        </p:nvGrpSpPr>
        <p:grpSpPr>
          <a:xfrm>
            <a:off x="1943917" y="4135255"/>
            <a:ext cx="357720" cy="342192"/>
            <a:chOff x="1973254" y="4156304"/>
            <a:chExt cx="357720" cy="342192"/>
          </a:xfrm>
        </p:grpSpPr>
        <p:sp>
          <p:nvSpPr>
            <p:cNvPr id="7982" name="Google Shape;7982;p1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3" name="Google Shape;7983;p1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4" name="Google Shape;7984;p1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5" name="Google Shape;7985;p1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6" name="Google Shape;7986;p1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7" name="Google Shape;7987;p1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88" name="Google Shape;7988;p14"/>
          <p:cNvGrpSpPr/>
          <p:nvPr/>
        </p:nvGrpSpPr>
        <p:grpSpPr>
          <a:xfrm>
            <a:off x="2494422" y="4136192"/>
            <a:ext cx="341049" cy="340318"/>
            <a:chOff x="2523759" y="4135505"/>
            <a:chExt cx="341049" cy="340318"/>
          </a:xfrm>
        </p:grpSpPr>
        <p:sp>
          <p:nvSpPr>
            <p:cNvPr id="7989" name="Google Shape;7989;p1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0" name="Google Shape;7990;p1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1" name="Google Shape;7991;p14"/>
          <p:cNvGrpSpPr/>
          <p:nvPr/>
        </p:nvGrpSpPr>
        <p:grpSpPr>
          <a:xfrm>
            <a:off x="3011266" y="4131175"/>
            <a:ext cx="392079" cy="350353"/>
            <a:chOff x="3040603" y="4130360"/>
            <a:chExt cx="392079" cy="350353"/>
          </a:xfrm>
        </p:grpSpPr>
        <p:sp>
          <p:nvSpPr>
            <p:cNvPr id="7992" name="Google Shape;7992;p1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3" name="Google Shape;7993;p1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4" name="Google Shape;7994;p1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5" name="Google Shape;7995;p1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6" name="Google Shape;7996;p1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7" name="Google Shape;7997;p1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8" name="Google Shape;7998;p1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9" name="Google Shape;7999;p1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0" name="Google Shape;8000;p1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1" name="Google Shape;8001;p1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02" name="Google Shape;8002;p14"/>
          <p:cNvGrpSpPr/>
          <p:nvPr/>
        </p:nvGrpSpPr>
        <p:grpSpPr>
          <a:xfrm>
            <a:off x="3632807" y="4136192"/>
            <a:ext cx="232955" cy="340318"/>
            <a:chOff x="3662144" y="4135505"/>
            <a:chExt cx="232955" cy="340318"/>
          </a:xfrm>
        </p:grpSpPr>
        <p:sp>
          <p:nvSpPr>
            <p:cNvPr id="8003" name="Google Shape;8003;p1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4" name="Google Shape;8004;p1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5" name="Google Shape;8005;p1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6" name="Google Shape;8006;p1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07" name="Google Shape;8007;p14"/>
          <p:cNvGrpSpPr/>
          <p:nvPr/>
        </p:nvGrpSpPr>
        <p:grpSpPr>
          <a:xfrm>
            <a:off x="4119801" y="4122029"/>
            <a:ext cx="344065" cy="368644"/>
            <a:chOff x="4149138" y="4121151"/>
            <a:chExt cx="344065" cy="368644"/>
          </a:xfrm>
        </p:grpSpPr>
        <p:sp>
          <p:nvSpPr>
            <p:cNvPr id="8008" name="Google Shape;8008;p1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9" name="Google Shape;8009;p1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0" name="Google Shape;8010;p1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1" name="Google Shape;8011;p1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2" name="Google Shape;8012;p1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3" name="Google Shape;8013;p1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4" name="Google Shape;8014;p1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5" name="Google Shape;8015;p1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6" name="Google Shape;8016;p1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7" name="Google Shape;8017;p1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8" name="Google Shape;8018;p1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9" name="Google Shape;8019;p1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20" name="Google Shape;8020;p14"/>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21" name="Google Shape;8021;p14"/>
          <p:cNvGrpSpPr/>
          <p:nvPr/>
        </p:nvGrpSpPr>
        <p:grpSpPr>
          <a:xfrm>
            <a:off x="5176925" y="4174949"/>
            <a:ext cx="397763" cy="262804"/>
            <a:chOff x="5206262" y="4174817"/>
            <a:chExt cx="397763" cy="262804"/>
          </a:xfrm>
        </p:grpSpPr>
        <p:sp>
          <p:nvSpPr>
            <p:cNvPr id="8022" name="Google Shape;8022;p1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3" name="Google Shape;8023;p1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4" name="Google Shape;8024;p1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5" name="Google Shape;8025;p1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6" name="Google Shape;8026;p1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7" name="Google Shape;8027;p1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8" name="Google Shape;8028;p1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29" name="Google Shape;8029;p14"/>
          <p:cNvGrpSpPr/>
          <p:nvPr/>
        </p:nvGrpSpPr>
        <p:grpSpPr>
          <a:xfrm>
            <a:off x="5698279" y="4161342"/>
            <a:ext cx="440505" cy="290018"/>
            <a:chOff x="5727616" y="4204699"/>
            <a:chExt cx="440505" cy="290018"/>
          </a:xfrm>
        </p:grpSpPr>
        <p:sp>
          <p:nvSpPr>
            <p:cNvPr id="8030" name="Google Shape;8030;p1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1" name="Google Shape;8031;p1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2" name="Google Shape;8032;p1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3" name="Google Shape;8033;p1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4" name="Google Shape;8034;p1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5" name="Google Shape;8035;p1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6" name="Google Shape;8036;p1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7" name="Google Shape;8037;p1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38" name="Google Shape;8038;p14"/>
          <p:cNvGrpSpPr/>
          <p:nvPr/>
        </p:nvGrpSpPr>
        <p:grpSpPr>
          <a:xfrm>
            <a:off x="6380726" y="4124093"/>
            <a:ext cx="159950" cy="364516"/>
            <a:chOff x="6410063" y="4135124"/>
            <a:chExt cx="159950" cy="364516"/>
          </a:xfrm>
        </p:grpSpPr>
        <p:sp>
          <p:nvSpPr>
            <p:cNvPr id="8039" name="Google Shape;8039;p1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0" name="Google Shape;8040;p1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1" name="Google Shape;8041;p1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2" name="Google Shape;8042;p1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3" name="Google Shape;8043;p14"/>
          <p:cNvGrpSpPr/>
          <p:nvPr/>
        </p:nvGrpSpPr>
        <p:grpSpPr>
          <a:xfrm>
            <a:off x="6641065" y="4124284"/>
            <a:ext cx="214378" cy="364135"/>
            <a:chOff x="6924652" y="4135505"/>
            <a:chExt cx="214378" cy="364135"/>
          </a:xfrm>
        </p:grpSpPr>
        <p:sp>
          <p:nvSpPr>
            <p:cNvPr id="8044" name="Google Shape;8044;p1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5" name="Google Shape;8045;p1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6" name="Google Shape;8046;p1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7" name="Google Shape;8047;p1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48" name="Google Shape;8048;p14"/>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a:t>
            </a:r>
            <a:r>
              <a:rPr kumimoji="0" lang="en" sz="1100" b="1" i="0" u="none" strike="noStrike" kern="0" cap="none" spc="0" normalizeH="0" baseline="0" noProof="0">
                <a:ln>
                  <a:noFill/>
                </a:ln>
                <a:solidFill>
                  <a:srgbClr val="869FB2"/>
                </a:solidFill>
                <a:effectLst/>
                <a:uLnTx/>
                <a:uFillTx/>
                <a:latin typeface="Arial"/>
                <a:cs typeface="Arial"/>
                <a:sym typeface="Arial"/>
              </a:rPr>
              <a:t>resize </a:t>
            </a:r>
            <a:r>
              <a:rPr kumimoji="0" lang="en" sz="1100" b="0" i="0" u="none" strike="noStrike" kern="0" cap="none" spc="0" normalizeH="0" baseline="0" noProof="0">
                <a:ln>
                  <a:noFill/>
                </a:ln>
                <a:solidFill>
                  <a:srgbClr val="FFFFFF"/>
                </a:solidFill>
                <a:effectLst/>
                <a:uLnTx/>
                <a:uFillTx/>
                <a:latin typeface="Arial"/>
                <a:cs typeface="Arial"/>
                <a:sym typeface="Arial"/>
              </a:rPr>
              <a:t>these icons without losing quality.</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a:t>
            </a:r>
            <a:r>
              <a:rPr kumimoji="0" lang="en" sz="1100" b="1" i="0" u="none" strike="noStrike" kern="0" cap="none" spc="0" normalizeH="0" baseline="0" noProof="0">
                <a:ln>
                  <a:noFill/>
                </a:ln>
                <a:solidFill>
                  <a:srgbClr val="869FB2"/>
                </a:solidFill>
                <a:effectLst/>
                <a:uLnTx/>
                <a:uFillTx/>
                <a:latin typeface="Arial"/>
                <a:cs typeface="Arial"/>
                <a:sym typeface="Arial"/>
              </a:rPr>
              <a:t>change the stroke and fill color</a:t>
            </a:r>
            <a:r>
              <a:rPr kumimoji="0" lang="en" sz="1100" b="0" i="0" u="none" strike="noStrike" kern="0" cap="none" spc="0" normalizeH="0" baseline="0" noProof="0">
                <a:ln>
                  <a:noFill/>
                </a:ln>
                <a:solidFill>
                  <a:srgbClr val="FFFFFF"/>
                </a:solidFill>
                <a:effectLst/>
                <a:uLnTx/>
                <a:uFillTx/>
                <a:latin typeface="Arial"/>
                <a:cs typeface="Arial"/>
                <a:sym typeface="Arial"/>
              </a:rPr>
              <a:t>; just select the icon and click on the </a:t>
            </a:r>
            <a:r>
              <a:rPr kumimoji="0" lang="en" sz="1100" b="1" i="0" u="none" strike="noStrike" kern="0" cap="none" spc="0" normalizeH="0" baseline="0" noProof="0">
                <a:ln>
                  <a:noFill/>
                </a:ln>
                <a:solidFill>
                  <a:srgbClr val="869FB2"/>
                </a:solidFill>
                <a:effectLst/>
                <a:uLnTx/>
                <a:uFillTx/>
                <a:latin typeface="Arial"/>
                <a:cs typeface="Arial"/>
                <a:sym typeface="Arial"/>
              </a:rPr>
              <a:t>paint bucket/pen</a:t>
            </a:r>
            <a:r>
              <a:rPr kumimoji="0" lang="en" sz="1100" b="0" i="0" u="none" strike="noStrike" kern="0" cap="none" spc="0" normalizeH="0" baseline="0" noProof="0">
                <a:ln>
                  <a:noFill/>
                </a:ln>
                <a:solidFill>
                  <a:srgbClr val="FFFFFF"/>
                </a:solidFill>
                <a:effectLst/>
                <a:uLnTx/>
                <a:uFillTx/>
                <a:latin typeface="Arial"/>
                <a:cs typeface="Arial"/>
                <a:sym typeface="Arial"/>
              </a:rPr>
              <a:t>.</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In Google Slides, you can also use </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rPr>
              <a:t>Flaticon’s extension</a:t>
            </a:r>
            <a:r>
              <a:rPr kumimoji="0" lang="en" sz="1100" b="0" i="0" u="none" strike="noStrike" kern="0" cap="none" spc="0" normalizeH="0" baseline="0" noProof="0">
                <a:ln>
                  <a:noFill/>
                </a:ln>
                <a:solidFill>
                  <a:srgbClr val="FFFFFF"/>
                </a:solidFill>
                <a:effectLst/>
                <a:uLnTx/>
                <a:uFillTx/>
                <a:latin typeface="Arial"/>
                <a:cs typeface="Arial"/>
                <a:sym typeface="Arial"/>
              </a:rPr>
              <a:t>, allowing you to customize and add even more icons.</a:t>
            </a:r>
            <a:br>
              <a:rPr kumimoji="0" lang="en" sz="1100" b="0" i="0" u="none" strike="noStrike" kern="0" cap="none" spc="0" normalizeH="0" baseline="0" noProof="0">
                <a:ln>
                  <a:noFill/>
                </a:ln>
                <a:solidFill>
                  <a:srgbClr val="435D74"/>
                </a:solidFill>
                <a:effectLst/>
                <a:uLnTx/>
                <a:uFillTx/>
                <a:latin typeface="Arial"/>
                <a:cs typeface="Arial"/>
                <a:sym typeface="Arial"/>
              </a:rPr>
            </a:br>
            <a:endParaRPr kumimoji="0" sz="1100" b="0" i="0" u="none" strike="noStrike" kern="0" cap="none" spc="0" normalizeH="0" baseline="0" noProof="0">
              <a:ln>
                <a:noFill/>
              </a:ln>
              <a:solidFill>
                <a:srgbClr val="435D74"/>
              </a:solidFill>
              <a:effectLst/>
              <a:uLnTx/>
              <a:uFillTx/>
              <a:latin typeface="Arial"/>
              <a:cs typeface="Arial"/>
              <a:sym typeface="Arial"/>
            </a:endParaRPr>
          </a:p>
        </p:txBody>
      </p:sp>
      <p:sp>
        <p:nvSpPr>
          <p:cNvPr id="8049" name="Google Shape;8049;p1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050" name="Google Shape;8050;p14"/>
          <p:cNvGrpSpPr/>
          <p:nvPr/>
        </p:nvGrpSpPr>
        <p:grpSpPr>
          <a:xfrm>
            <a:off x="841240" y="4119220"/>
            <a:ext cx="374177" cy="374263"/>
            <a:chOff x="775325" y="4143525"/>
            <a:chExt cx="468776" cy="468884"/>
          </a:xfrm>
        </p:grpSpPr>
        <p:sp>
          <p:nvSpPr>
            <p:cNvPr id="8051" name="Google Shape;8051;p14"/>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2" name="Google Shape;8052;p14"/>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3" name="Google Shape;8053;p14"/>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4" name="Google Shape;8054;p14"/>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5" name="Google Shape;8055;p14"/>
          <p:cNvGrpSpPr/>
          <p:nvPr/>
        </p:nvGrpSpPr>
        <p:grpSpPr>
          <a:xfrm>
            <a:off x="7015917" y="4114633"/>
            <a:ext cx="219464" cy="383437"/>
            <a:chOff x="1426400" y="1814750"/>
            <a:chExt cx="407850" cy="712575"/>
          </a:xfrm>
        </p:grpSpPr>
        <p:sp>
          <p:nvSpPr>
            <p:cNvPr id="8056" name="Google Shape;8056;p1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7" name="Google Shape;8057;p14"/>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8" name="Google Shape;8058;p14"/>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9" name="Google Shape;8059;p14"/>
          <p:cNvGrpSpPr/>
          <p:nvPr/>
        </p:nvGrpSpPr>
        <p:grpSpPr>
          <a:xfrm>
            <a:off x="7391519" y="4149408"/>
            <a:ext cx="313833" cy="313887"/>
            <a:chOff x="1910075" y="2021700"/>
            <a:chExt cx="583225" cy="583325"/>
          </a:xfrm>
        </p:grpSpPr>
        <p:sp>
          <p:nvSpPr>
            <p:cNvPr id="8060" name="Google Shape;8060;p1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1" name="Google Shape;8061;p1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2" name="Google Shape;8062;p1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63" name="Google Shape;8063;p14"/>
          <p:cNvGrpSpPr/>
          <p:nvPr/>
        </p:nvGrpSpPr>
        <p:grpSpPr>
          <a:xfrm>
            <a:off x="7861486" y="4189187"/>
            <a:ext cx="441255" cy="234329"/>
            <a:chOff x="2749275" y="2099575"/>
            <a:chExt cx="820025" cy="435475"/>
          </a:xfrm>
        </p:grpSpPr>
        <p:sp>
          <p:nvSpPr>
            <p:cNvPr id="8064" name="Google Shape;8064;p14"/>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5" name="Google Shape;8065;p14"/>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6" name="Google Shape;8066;p1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7" name="Google Shape;8067;p1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071"/>
        <p:cNvGrpSpPr/>
        <p:nvPr/>
      </p:nvGrpSpPr>
      <p:grpSpPr>
        <a:xfrm>
          <a:off x="0" y="0"/>
          <a:ext cx="0" cy="0"/>
          <a:chOff x="0" y="0"/>
          <a:chExt cx="0" cy="0"/>
        </a:xfrm>
      </p:grpSpPr>
      <p:grpSp>
        <p:nvGrpSpPr>
          <p:cNvPr id="8072" name="Google Shape;8072;p15"/>
          <p:cNvGrpSpPr/>
          <p:nvPr/>
        </p:nvGrpSpPr>
        <p:grpSpPr>
          <a:xfrm>
            <a:off x="1989449" y="4101269"/>
            <a:ext cx="374774" cy="346073"/>
            <a:chOff x="1989449" y="4282269"/>
            <a:chExt cx="374774" cy="346073"/>
          </a:xfrm>
        </p:grpSpPr>
        <p:sp>
          <p:nvSpPr>
            <p:cNvPr id="8073" name="Google Shape;8073;p1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4" name="Google Shape;8074;p1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5" name="Google Shape;8075;p1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6" name="Google Shape;8076;p1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7" name="Google Shape;8077;p1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8" name="Google Shape;8078;p15"/>
          <p:cNvGrpSpPr/>
          <p:nvPr/>
        </p:nvGrpSpPr>
        <p:grpSpPr>
          <a:xfrm>
            <a:off x="2487439" y="4099740"/>
            <a:ext cx="198775" cy="348972"/>
            <a:chOff x="2487439" y="4280740"/>
            <a:chExt cx="198775" cy="348972"/>
          </a:xfrm>
        </p:grpSpPr>
        <p:sp>
          <p:nvSpPr>
            <p:cNvPr id="8079" name="Google Shape;8079;p1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0" name="Google Shape;8080;p1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1" name="Google Shape;8081;p1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2" name="Google Shape;8082;p1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3" name="Google Shape;8083;p15"/>
          <p:cNvGrpSpPr/>
          <p:nvPr/>
        </p:nvGrpSpPr>
        <p:grpSpPr>
          <a:xfrm>
            <a:off x="2810958" y="4092923"/>
            <a:ext cx="353145" cy="361873"/>
            <a:chOff x="2810958" y="4273923"/>
            <a:chExt cx="353145" cy="361873"/>
          </a:xfrm>
        </p:grpSpPr>
        <p:sp>
          <p:nvSpPr>
            <p:cNvPr id="8084" name="Google Shape;8084;p1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5" name="Google Shape;8085;p1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6" name="Google Shape;8086;p1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7" name="Google Shape;8087;p1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8" name="Google Shape;8088;p1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9" name="Google Shape;8089;p1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0" name="Google Shape;8090;p1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1" name="Google Shape;8091;p15"/>
          <p:cNvGrpSpPr/>
          <p:nvPr/>
        </p:nvGrpSpPr>
        <p:grpSpPr>
          <a:xfrm>
            <a:off x="6275635" y="4101651"/>
            <a:ext cx="209383" cy="366778"/>
            <a:chOff x="6275635" y="4282651"/>
            <a:chExt cx="209383" cy="366778"/>
          </a:xfrm>
        </p:grpSpPr>
        <p:sp>
          <p:nvSpPr>
            <p:cNvPr id="8092" name="Google Shape;8092;p1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3" name="Google Shape;8093;p1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4" name="Google Shape;8094;p15"/>
          <p:cNvGrpSpPr/>
          <p:nvPr/>
        </p:nvGrpSpPr>
        <p:grpSpPr>
          <a:xfrm>
            <a:off x="6701186" y="4102033"/>
            <a:ext cx="280292" cy="366396"/>
            <a:chOff x="6701186" y="4283033"/>
            <a:chExt cx="280292" cy="366396"/>
          </a:xfrm>
        </p:grpSpPr>
        <p:sp>
          <p:nvSpPr>
            <p:cNvPr id="8095" name="Google Shape;8095;p1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6" name="Google Shape;8096;p1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97" name="Google Shape;8097;p15"/>
          <p:cNvGrpSpPr/>
          <p:nvPr/>
        </p:nvGrpSpPr>
        <p:grpSpPr>
          <a:xfrm>
            <a:off x="2609571" y="3643958"/>
            <a:ext cx="373627" cy="347347"/>
            <a:chOff x="2609571" y="3824958"/>
            <a:chExt cx="373627" cy="347347"/>
          </a:xfrm>
        </p:grpSpPr>
        <p:sp>
          <p:nvSpPr>
            <p:cNvPr id="8098" name="Google Shape;8098;p1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9" name="Google Shape;8099;p1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00" name="Google Shape;8100;p1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01" name="Google Shape;8101;p15"/>
          <p:cNvGrpSpPr/>
          <p:nvPr/>
        </p:nvGrpSpPr>
        <p:grpSpPr>
          <a:xfrm>
            <a:off x="916127" y="3626056"/>
            <a:ext cx="221902" cy="380795"/>
            <a:chOff x="916127" y="3807056"/>
            <a:chExt cx="221902" cy="380795"/>
          </a:xfrm>
        </p:grpSpPr>
        <p:sp>
          <p:nvSpPr>
            <p:cNvPr id="8102" name="Google Shape;8102;p1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3" name="Google Shape;8103;p1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4" name="Google Shape;8104;p1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5" name="Google Shape;8105;p1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06" name="Google Shape;8106;p1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7" name="Google Shape;8107;p1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08" name="Google Shape;8108;p15"/>
          <p:cNvGrpSpPr/>
          <p:nvPr/>
        </p:nvGrpSpPr>
        <p:grpSpPr>
          <a:xfrm>
            <a:off x="3513010" y="3635134"/>
            <a:ext cx="362223" cy="361108"/>
            <a:chOff x="3513010" y="3816134"/>
            <a:chExt cx="362223" cy="361108"/>
          </a:xfrm>
        </p:grpSpPr>
        <p:sp>
          <p:nvSpPr>
            <p:cNvPr id="8109" name="Google Shape;8109;p1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0" name="Google Shape;8110;p1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1" name="Google Shape;8111;p1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2" name="Google Shape;8112;p1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13" name="Google Shape;8113;p15"/>
          <p:cNvGrpSpPr/>
          <p:nvPr/>
        </p:nvGrpSpPr>
        <p:grpSpPr>
          <a:xfrm>
            <a:off x="3950316" y="3639307"/>
            <a:ext cx="369805" cy="353782"/>
            <a:chOff x="3950316" y="3820307"/>
            <a:chExt cx="369805" cy="353782"/>
          </a:xfrm>
        </p:grpSpPr>
        <p:sp>
          <p:nvSpPr>
            <p:cNvPr id="8114" name="Google Shape;8114;p1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5" name="Google Shape;8115;p1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6" name="Google Shape;8116;p1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7" name="Google Shape;8117;p1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18" name="Google Shape;8118;p15"/>
          <p:cNvGrpSpPr/>
          <p:nvPr/>
        </p:nvGrpSpPr>
        <p:grpSpPr>
          <a:xfrm>
            <a:off x="1761909" y="3630961"/>
            <a:ext cx="307974" cy="371716"/>
            <a:chOff x="1761909" y="3811961"/>
            <a:chExt cx="307974" cy="371716"/>
          </a:xfrm>
        </p:grpSpPr>
        <p:sp>
          <p:nvSpPr>
            <p:cNvPr id="8119" name="Google Shape;8119;p1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0" name="Google Shape;8120;p1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1" name="Google Shape;8121;p1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2" name="Google Shape;8122;p1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3" name="Google Shape;8123;p1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4" name="Google Shape;8124;p1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5" name="Google Shape;8125;p1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6" name="Google Shape;8126;p1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7" name="Google Shape;8127;p1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8" name="Google Shape;8128;p1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9" name="Google Shape;8129;p15"/>
          <p:cNvGrpSpPr/>
          <p:nvPr/>
        </p:nvGrpSpPr>
        <p:grpSpPr>
          <a:xfrm>
            <a:off x="5373342" y="3627935"/>
            <a:ext cx="231395" cy="353145"/>
            <a:chOff x="5373342" y="3808935"/>
            <a:chExt cx="231395" cy="353145"/>
          </a:xfrm>
        </p:grpSpPr>
        <p:sp>
          <p:nvSpPr>
            <p:cNvPr id="8130" name="Google Shape;8130;p1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1" name="Google Shape;8131;p1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2" name="Google Shape;8132;p1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3" name="Google Shape;8133;p1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4" name="Google Shape;8134;p1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5" name="Google Shape;8135;p1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6" name="Google Shape;8136;p1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7" name="Google Shape;8137;p1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8" name="Google Shape;8138;p1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39" name="Google Shape;8139;p1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40" name="Google Shape;8140;p15"/>
          <p:cNvGrpSpPr/>
          <p:nvPr/>
        </p:nvGrpSpPr>
        <p:grpSpPr>
          <a:xfrm>
            <a:off x="5833775" y="3628445"/>
            <a:ext cx="235185" cy="352253"/>
            <a:chOff x="5833775" y="3809445"/>
            <a:chExt cx="235185" cy="352253"/>
          </a:xfrm>
        </p:grpSpPr>
        <p:sp>
          <p:nvSpPr>
            <p:cNvPr id="8141" name="Google Shape;8141;p1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2" name="Google Shape;8142;p1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3" name="Google Shape;8143;p1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44" name="Google Shape;8144;p15"/>
          <p:cNvGrpSpPr/>
          <p:nvPr/>
        </p:nvGrpSpPr>
        <p:grpSpPr>
          <a:xfrm>
            <a:off x="4942472" y="3628318"/>
            <a:ext cx="238976" cy="352762"/>
            <a:chOff x="4942472" y="3809318"/>
            <a:chExt cx="238976" cy="352762"/>
          </a:xfrm>
        </p:grpSpPr>
        <p:sp>
          <p:nvSpPr>
            <p:cNvPr id="8145" name="Google Shape;8145;p1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6" name="Google Shape;8146;p1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7" name="Google Shape;8147;p1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8" name="Google Shape;8148;p1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9" name="Google Shape;8149;p1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0" name="Google Shape;8150;p1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1" name="Google Shape;8151;p1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2" name="Google Shape;8152;p15"/>
          <p:cNvGrpSpPr/>
          <p:nvPr/>
        </p:nvGrpSpPr>
        <p:grpSpPr>
          <a:xfrm>
            <a:off x="6266525" y="3626788"/>
            <a:ext cx="260223" cy="353527"/>
            <a:chOff x="6266525" y="3807788"/>
            <a:chExt cx="260223" cy="353527"/>
          </a:xfrm>
        </p:grpSpPr>
        <p:sp>
          <p:nvSpPr>
            <p:cNvPr id="8153" name="Google Shape;8153;p1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4" name="Google Shape;8154;p1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5" name="Google Shape;8155;p1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6" name="Google Shape;8156;p1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57" name="Google Shape;8157;p1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58" name="Google Shape;8158;p15"/>
          <p:cNvGrpSpPr/>
          <p:nvPr/>
        </p:nvGrpSpPr>
        <p:grpSpPr>
          <a:xfrm>
            <a:off x="7184363" y="3628604"/>
            <a:ext cx="202184" cy="352762"/>
            <a:chOff x="7184363" y="3809604"/>
            <a:chExt cx="202184" cy="352762"/>
          </a:xfrm>
        </p:grpSpPr>
        <p:sp>
          <p:nvSpPr>
            <p:cNvPr id="8159" name="Google Shape;8159;p1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0" name="Google Shape;8160;p1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1" name="Google Shape;8161;p15"/>
          <p:cNvGrpSpPr/>
          <p:nvPr/>
        </p:nvGrpSpPr>
        <p:grpSpPr>
          <a:xfrm>
            <a:off x="7571624" y="3627935"/>
            <a:ext cx="292047" cy="352762"/>
            <a:chOff x="7571624" y="3808935"/>
            <a:chExt cx="292047" cy="352762"/>
          </a:xfrm>
        </p:grpSpPr>
        <p:sp>
          <p:nvSpPr>
            <p:cNvPr id="8162" name="Google Shape;8162;p1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3" name="Google Shape;8163;p1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4" name="Google Shape;8164;p1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5" name="Google Shape;8165;p1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6" name="Google Shape;8166;p1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7" name="Google Shape;8167;p1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8" name="Google Shape;8168;p15"/>
          <p:cNvGrpSpPr/>
          <p:nvPr/>
        </p:nvGrpSpPr>
        <p:grpSpPr>
          <a:xfrm>
            <a:off x="2174559" y="3175116"/>
            <a:ext cx="364135" cy="359930"/>
            <a:chOff x="2174559" y="3356116"/>
            <a:chExt cx="364135" cy="359930"/>
          </a:xfrm>
        </p:grpSpPr>
        <p:sp>
          <p:nvSpPr>
            <p:cNvPr id="8169" name="Google Shape;8169;p1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0" name="Google Shape;8170;p1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1" name="Google Shape;8171;p15"/>
          <p:cNvGrpSpPr/>
          <p:nvPr/>
        </p:nvGrpSpPr>
        <p:grpSpPr>
          <a:xfrm>
            <a:off x="1731934" y="3174639"/>
            <a:ext cx="368371" cy="361554"/>
            <a:chOff x="1731934" y="3355639"/>
            <a:chExt cx="368371" cy="361554"/>
          </a:xfrm>
        </p:grpSpPr>
        <p:sp>
          <p:nvSpPr>
            <p:cNvPr id="8172" name="Google Shape;8172;p1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3" name="Google Shape;8173;p1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4" name="Google Shape;8174;p15"/>
          <p:cNvGrpSpPr/>
          <p:nvPr/>
        </p:nvGrpSpPr>
        <p:grpSpPr>
          <a:xfrm>
            <a:off x="3990517" y="3173173"/>
            <a:ext cx="279559" cy="363402"/>
            <a:chOff x="3990517" y="3354173"/>
            <a:chExt cx="279559" cy="363402"/>
          </a:xfrm>
        </p:grpSpPr>
        <p:sp>
          <p:nvSpPr>
            <p:cNvPr id="8175" name="Google Shape;8175;p1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6" name="Google Shape;8176;p1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7" name="Google Shape;8177;p1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8" name="Google Shape;8178;p15"/>
          <p:cNvGrpSpPr/>
          <p:nvPr/>
        </p:nvGrpSpPr>
        <p:grpSpPr>
          <a:xfrm>
            <a:off x="3497847" y="3236374"/>
            <a:ext cx="379680" cy="237606"/>
            <a:chOff x="3497847" y="3417374"/>
            <a:chExt cx="379680" cy="237606"/>
          </a:xfrm>
        </p:grpSpPr>
        <p:sp>
          <p:nvSpPr>
            <p:cNvPr id="8179" name="Google Shape;8179;p1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0" name="Google Shape;8180;p1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1" name="Google Shape;8181;p1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2" name="Google Shape;8182;p1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3" name="Google Shape;8183;p15"/>
          <p:cNvGrpSpPr/>
          <p:nvPr/>
        </p:nvGrpSpPr>
        <p:grpSpPr>
          <a:xfrm>
            <a:off x="2612597" y="3186075"/>
            <a:ext cx="376271" cy="337982"/>
            <a:chOff x="2612597" y="3367075"/>
            <a:chExt cx="376271" cy="337982"/>
          </a:xfrm>
        </p:grpSpPr>
        <p:sp>
          <p:nvSpPr>
            <p:cNvPr id="8184" name="Google Shape;8184;p1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5" name="Google Shape;8185;p1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6" name="Google Shape;8186;p15"/>
          <p:cNvGrpSpPr/>
          <p:nvPr/>
        </p:nvGrpSpPr>
        <p:grpSpPr>
          <a:xfrm>
            <a:off x="3071914" y="3183431"/>
            <a:ext cx="343652" cy="342505"/>
            <a:chOff x="3071914" y="3364431"/>
            <a:chExt cx="343652" cy="342505"/>
          </a:xfrm>
        </p:grpSpPr>
        <p:sp>
          <p:nvSpPr>
            <p:cNvPr id="8187" name="Google Shape;8187;p1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8" name="Google Shape;8188;p1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9" name="Google Shape;8189;p1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0" name="Google Shape;8190;p1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1" name="Google Shape;8191;p1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2" name="Google Shape;8192;p15"/>
          <p:cNvGrpSpPr/>
          <p:nvPr/>
        </p:nvGrpSpPr>
        <p:grpSpPr>
          <a:xfrm>
            <a:off x="897141" y="3178875"/>
            <a:ext cx="257962" cy="352762"/>
            <a:chOff x="897141" y="3359875"/>
            <a:chExt cx="257962" cy="352762"/>
          </a:xfrm>
        </p:grpSpPr>
        <p:sp>
          <p:nvSpPr>
            <p:cNvPr id="8193" name="Google Shape;8193;p1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4" name="Google Shape;8194;p1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5" name="Google Shape;8195;p1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6" name="Google Shape;8196;p1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7" name="Google Shape;8197;p1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8" name="Google Shape;8198;p1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9" name="Google Shape;8199;p1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0" name="Google Shape;8200;p1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1" name="Google Shape;8201;p15"/>
          <p:cNvGrpSpPr/>
          <p:nvPr/>
        </p:nvGrpSpPr>
        <p:grpSpPr>
          <a:xfrm>
            <a:off x="1333682" y="3163330"/>
            <a:ext cx="271213" cy="383088"/>
            <a:chOff x="1333682" y="3344330"/>
            <a:chExt cx="271213" cy="383088"/>
          </a:xfrm>
        </p:grpSpPr>
        <p:sp>
          <p:nvSpPr>
            <p:cNvPr id="8202" name="Google Shape;8202;p1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3" name="Google Shape;8203;p1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4" name="Google Shape;8204;p1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5" name="Google Shape;8205;p1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6" name="Google Shape;8206;p1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7" name="Google Shape;8207;p1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8" name="Google Shape;8208;p1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9" name="Google Shape;8209;p1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0" name="Google Shape;8210;p1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1" name="Google Shape;8211;p1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2" name="Google Shape;8212;p1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3" name="Google Shape;8213;p15"/>
          <p:cNvGrpSpPr/>
          <p:nvPr/>
        </p:nvGrpSpPr>
        <p:grpSpPr>
          <a:xfrm>
            <a:off x="6664394" y="3165974"/>
            <a:ext cx="353113" cy="351998"/>
            <a:chOff x="6664394" y="3346974"/>
            <a:chExt cx="353113" cy="351998"/>
          </a:xfrm>
        </p:grpSpPr>
        <p:sp>
          <p:nvSpPr>
            <p:cNvPr id="8214" name="Google Shape;8214;p1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5" name="Google Shape;8215;p1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6" name="Google Shape;8216;p1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7" name="Google Shape;8217;p1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8" name="Google Shape;8218;p1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9" name="Google Shape;8219;p15"/>
          <p:cNvGrpSpPr/>
          <p:nvPr/>
        </p:nvGrpSpPr>
        <p:grpSpPr>
          <a:xfrm>
            <a:off x="849741" y="1778307"/>
            <a:ext cx="399398" cy="375443"/>
            <a:chOff x="849741" y="1959307"/>
            <a:chExt cx="399398" cy="375443"/>
          </a:xfrm>
        </p:grpSpPr>
        <p:sp>
          <p:nvSpPr>
            <p:cNvPr id="8220" name="Google Shape;8220;p1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1" name="Google Shape;8221;p1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2" name="Google Shape;8222;p15"/>
          <p:cNvGrpSpPr/>
          <p:nvPr/>
        </p:nvGrpSpPr>
        <p:grpSpPr>
          <a:xfrm>
            <a:off x="1284212" y="1782766"/>
            <a:ext cx="379489" cy="366046"/>
            <a:chOff x="1284212" y="1963766"/>
            <a:chExt cx="379489" cy="366046"/>
          </a:xfrm>
        </p:grpSpPr>
        <p:sp>
          <p:nvSpPr>
            <p:cNvPr id="8223" name="Google Shape;8223;p1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4" name="Google Shape;8224;p1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5" name="Google Shape;8225;p15"/>
          <p:cNvGrpSpPr/>
          <p:nvPr/>
        </p:nvGrpSpPr>
        <p:grpSpPr>
          <a:xfrm>
            <a:off x="3037766" y="1788564"/>
            <a:ext cx="370219" cy="354928"/>
            <a:chOff x="3037766" y="1969564"/>
            <a:chExt cx="370219" cy="354928"/>
          </a:xfrm>
        </p:grpSpPr>
        <p:sp>
          <p:nvSpPr>
            <p:cNvPr id="8226" name="Google Shape;8226;p1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7" name="Google Shape;8227;p1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8" name="Google Shape;8228;p1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9" name="Google Shape;8229;p1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0" name="Google Shape;8230;p15"/>
          <p:cNvGrpSpPr/>
          <p:nvPr/>
        </p:nvGrpSpPr>
        <p:grpSpPr>
          <a:xfrm>
            <a:off x="3982553" y="1790730"/>
            <a:ext cx="304566" cy="350501"/>
            <a:chOff x="3982553" y="1971730"/>
            <a:chExt cx="304566" cy="350501"/>
          </a:xfrm>
        </p:grpSpPr>
        <p:sp>
          <p:nvSpPr>
            <p:cNvPr id="8231" name="Google Shape;8231;p1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2" name="Google Shape;8232;p1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3" name="Google Shape;8233;p15"/>
          <p:cNvGrpSpPr/>
          <p:nvPr/>
        </p:nvGrpSpPr>
        <p:grpSpPr>
          <a:xfrm>
            <a:off x="2567841" y="1813124"/>
            <a:ext cx="399812" cy="306477"/>
            <a:chOff x="2567841" y="1994124"/>
            <a:chExt cx="399812" cy="306477"/>
          </a:xfrm>
        </p:grpSpPr>
        <p:sp>
          <p:nvSpPr>
            <p:cNvPr id="8234" name="Google Shape;8234;p1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5" name="Google Shape;8235;p1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6" name="Google Shape;8236;p1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7" name="Google Shape;8237;p15"/>
          <p:cNvGrpSpPr/>
          <p:nvPr/>
        </p:nvGrpSpPr>
        <p:grpSpPr>
          <a:xfrm>
            <a:off x="2212084" y="1779358"/>
            <a:ext cx="324698" cy="372863"/>
            <a:chOff x="2212084" y="1960358"/>
            <a:chExt cx="324698" cy="372863"/>
          </a:xfrm>
        </p:grpSpPr>
        <p:sp>
          <p:nvSpPr>
            <p:cNvPr id="8238" name="Google Shape;8238;p1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9" name="Google Shape;8239;p1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0" name="Google Shape;8240;p1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41" name="Google Shape;8241;p15"/>
          <p:cNvGrpSpPr/>
          <p:nvPr/>
        </p:nvGrpSpPr>
        <p:grpSpPr>
          <a:xfrm>
            <a:off x="1805901" y="1779358"/>
            <a:ext cx="284847" cy="373627"/>
            <a:chOff x="1805901" y="1960358"/>
            <a:chExt cx="284847" cy="373627"/>
          </a:xfrm>
        </p:grpSpPr>
        <p:sp>
          <p:nvSpPr>
            <p:cNvPr id="8242" name="Google Shape;8242;p1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3" name="Google Shape;8243;p1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44" name="Google Shape;8244;p1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5" name="Google Shape;8245;p1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6" name="Google Shape;8246;p1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47" name="Google Shape;8247;p15"/>
          <p:cNvGrpSpPr/>
          <p:nvPr/>
        </p:nvGrpSpPr>
        <p:grpSpPr>
          <a:xfrm>
            <a:off x="6656812" y="1848388"/>
            <a:ext cx="368690" cy="245793"/>
            <a:chOff x="6656812" y="2029388"/>
            <a:chExt cx="368690" cy="245793"/>
          </a:xfrm>
        </p:grpSpPr>
        <p:sp>
          <p:nvSpPr>
            <p:cNvPr id="8248" name="Google Shape;8248;p1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9" name="Google Shape;8249;p1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0" name="Google Shape;8250;p1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1" name="Google Shape;8251;p1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2" name="Google Shape;8252;p1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3" name="Google Shape;8253;p1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4" name="Google Shape;8254;p1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5" name="Google Shape;8255;p1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6" name="Google Shape;8256;p1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7" name="Google Shape;8257;p1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58" name="Google Shape;8258;p15"/>
          <p:cNvGrpSpPr/>
          <p:nvPr/>
        </p:nvGrpSpPr>
        <p:grpSpPr>
          <a:xfrm>
            <a:off x="4869651" y="1831218"/>
            <a:ext cx="376654" cy="281566"/>
            <a:chOff x="4869651" y="2012218"/>
            <a:chExt cx="376654" cy="281566"/>
          </a:xfrm>
        </p:grpSpPr>
        <p:sp>
          <p:nvSpPr>
            <p:cNvPr id="8259" name="Google Shape;8259;p1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0" name="Google Shape;8260;p1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1" name="Google Shape;8261;p1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2" name="Google Shape;8262;p1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63" name="Google Shape;8263;p15"/>
          <p:cNvGrpSpPr/>
          <p:nvPr/>
        </p:nvGrpSpPr>
        <p:grpSpPr>
          <a:xfrm>
            <a:off x="5306224" y="1831313"/>
            <a:ext cx="367925" cy="281694"/>
            <a:chOff x="5306224" y="2012313"/>
            <a:chExt cx="367925" cy="281694"/>
          </a:xfrm>
        </p:grpSpPr>
        <p:sp>
          <p:nvSpPr>
            <p:cNvPr id="8264" name="Google Shape;8264;p1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5" name="Google Shape;8265;p1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66" name="Google Shape;8266;p1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67" name="Google Shape;8267;p15"/>
          <p:cNvGrpSpPr/>
          <p:nvPr/>
        </p:nvGrpSpPr>
        <p:grpSpPr>
          <a:xfrm>
            <a:off x="6195998" y="1802102"/>
            <a:ext cx="368308" cy="338746"/>
            <a:chOff x="6195998" y="1983102"/>
            <a:chExt cx="368308" cy="338746"/>
          </a:xfrm>
        </p:grpSpPr>
        <p:sp>
          <p:nvSpPr>
            <p:cNvPr id="8268" name="Google Shape;8268;p1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9" name="Google Shape;8269;p1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0" name="Google Shape;8270;p1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71" name="Google Shape;8271;p15"/>
          <p:cNvGrpSpPr/>
          <p:nvPr/>
        </p:nvGrpSpPr>
        <p:grpSpPr>
          <a:xfrm>
            <a:off x="7542031" y="1830835"/>
            <a:ext cx="369072" cy="280037"/>
            <a:chOff x="7542031" y="2011835"/>
            <a:chExt cx="369072" cy="280037"/>
          </a:xfrm>
        </p:grpSpPr>
        <p:sp>
          <p:nvSpPr>
            <p:cNvPr id="8272" name="Google Shape;8272;p1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3" name="Google Shape;8273;p1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4" name="Google Shape;8274;p1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5" name="Google Shape;8275;p1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6" name="Google Shape;8276;p1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7" name="Google Shape;8277;p1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8" name="Google Shape;8278;p1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9" name="Google Shape;8279;p1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0" name="Google Shape;8280;p1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1" name="Google Shape;8281;p15"/>
          <p:cNvGrpSpPr/>
          <p:nvPr/>
        </p:nvGrpSpPr>
        <p:grpSpPr>
          <a:xfrm>
            <a:off x="8010427" y="3167503"/>
            <a:ext cx="278795" cy="351615"/>
            <a:chOff x="8010427" y="3348503"/>
            <a:chExt cx="278795" cy="351615"/>
          </a:xfrm>
        </p:grpSpPr>
        <p:sp>
          <p:nvSpPr>
            <p:cNvPr id="8282" name="Google Shape;8282;p1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3" name="Google Shape;8283;p1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4" name="Google Shape;8284;p1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5" name="Google Shape;8285;p1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286" name="Google Shape;8286;p1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287" name="Google Shape;8287;p15"/>
          <p:cNvGrpSpPr/>
          <p:nvPr/>
        </p:nvGrpSpPr>
        <p:grpSpPr>
          <a:xfrm>
            <a:off x="7141900" y="3168204"/>
            <a:ext cx="281057" cy="351010"/>
            <a:chOff x="7141900" y="3349204"/>
            <a:chExt cx="281057" cy="351010"/>
          </a:xfrm>
        </p:grpSpPr>
        <p:sp>
          <p:nvSpPr>
            <p:cNvPr id="8288" name="Google Shape;8288;p1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9" name="Google Shape;8289;p1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0" name="Google Shape;8290;p1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1" name="Google Shape;8291;p15"/>
          <p:cNvGrpSpPr/>
          <p:nvPr/>
        </p:nvGrpSpPr>
        <p:grpSpPr>
          <a:xfrm>
            <a:off x="5314188" y="3169032"/>
            <a:ext cx="363752" cy="353113"/>
            <a:chOff x="5314188" y="3350032"/>
            <a:chExt cx="363752" cy="353113"/>
          </a:xfrm>
        </p:grpSpPr>
        <p:sp>
          <p:nvSpPr>
            <p:cNvPr id="8292" name="Google Shape;8292;p1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3" name="Google Shape;8293;p1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4" name="Google Shape;8294;p15"/>
          <p:cNvGrpSpPr/>
          <p:nvPr/>
        </p:nvGrpSpPr>
        <p:grpSpPr>
          <a:xfrm>
            <a:off x="5829984" y="3169032"/>
            <a:ext cx="220755" cy="352348"/>
            <a:chOff x="5829984" y="3350032"/>
            <a:chExt cx="220755" cy="352348"/>
          </a:xfrm>
        </p:grpSpPr>
        <p:sp>
          <p:nvSpPr>
            <p:cNvPr id="8295" name="Google Shape;8295;p1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6" name="Google Shape;8296;p1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7" name="Google Shape;8297;p1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8" name="Google Shape;8298;p1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9" name="Google Shape;8299;p15"/>
          <p:cNvGrpSpPr/>
          <p:nvPr/>
        </p:nvGrpSpPr>
        <p:grpSpPr>
          <a:xfrm>
            <a:off x="4882170" y="3168841"/>
            <a:ext cx="358464" cy="352316"/>
            <a:chOff x="4882170" y="3349841"/>
            <a:chExt cx="358464" cy="352316"/>
          </a:xfrm>
        </p:grpSpPr>
        <p:sp>
          <p:nvSpPr>
            <p:cNvPr id="8300" name="Google Shape;8300;p1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1" name="Google Shape;8301;p1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02" name="Google Shape;8302;p1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3" name="Google Shape;8303;p1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04" name="Google Shape;8304;p15"/>
          <p:cNvGrpSpPr/>
          <p:nvPr/>
        </p:nvGrpSpPr>
        <p:grpSpPr>
          <a:xfrm>
            <a:off x="3044965" y="2254220"/>
            <a:ext cx="400194" cy="324316"/>
            <a:chOff x="3044965" y="2435220"/>
            <a:chExt cx="400194" cy="324316"/>
          </a:xfrm>
        </p:grpSpPr>
        <p:sp>
          <p:nvSpPr>
            <p:cNvPr id="8305" name="Google Shape;8305;p1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6" name="Google Shape;8306;p1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7" name="Google Shape;8307;p1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08" name="Google Shape;8308;p15"/>
          <p:cNvGrpSpPr/>
          <p:nvPr/>
        </p:nvGrpSpPr>
        <p:grpSpPr>
          <a:xfrm>
            <a:off x="6203579" y="3167981"/>
            <a:ext cx="351615" cy="350373"/>
            <a:chOff x="6203579" y="3348981"/>
            <a:chExt cx="351615" cy="350373"/>
          </a:xfrm>
        </p:grpSpPr>
        <p:sp>
          <p:nvSpPr>
            <p:cNvPr id="8309" name="Google Shape;8309;p1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0" name="Google Shape;8310;p1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1" name="Google Shape;8311;p1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2" name="Google Shape;8312;p1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3" name="Google Shape;8313;p1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4" name="Google Shape;8314;p15"/>
          <p:cNvGrpSpPr/>
          <p:nvPr/>
        </p:nvGrpSpPr>
        <p:grpSpPr>
          <a:xfrm>
            <a:off x="4878379" y="2292892"/>
            <a:ext cx="367161" cy="287523"/>
            <a:chOff x="4878379" y="2473892"/>
            <a:chExt cx="367161" cy="287523"/>
          </a:xfrm>
        </p:grpSpPr>
        <p:sp>
          <p:nvSpPr>
            <p:cNvPr id="8315" name="Google Shape;8315;p1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6" name="Google Shape;8316;p1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7" name="Google Shape;8317;p1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8" name="Google Shape;8318;p1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9" name="Google Shape;8319;p1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0" name="Google Shape;8320;p15"/>
          <p:cNvGrpSpPr/>
          <p:nvPr/>
        </p:nvGrpSpPr>
        <p:grpSpPr>
          <a:xfrm>
            <a:off x="1325719" y="2706689"/>
            <a:ext cx="290581" cy="372481"/>
            <a:chOff x="1325719" y="2887689"/>
            <a:chExt cx="290581" cy="372481"/>
          </a:xfrm>
        </p:grpSpPr>
        <p:sp>
          <p:nvSpPr>
            <p:cNvPr id="8321" name="Google Shape;8321;p1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2" name="Google Shape;8322;p1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23" name="Google Shape;8323;p1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24" name="Google Shape;8324;p15"/>
          <p:cNvGrpSpPr/>
          <p:nvPr/>
        </p:nvGrpSpPr>
        <p:grpSpPr>
          <a:xfrm>
            <a:off x="3510335" y="2711499"/>
            <a:ext cx="360726" cy="361204"/>
            <a:chOff x="3510335" y="2892499"/>
            <a:chExt cx="360726" cy="361204"/>
          </a:xfrm>
        </p:grpSpPr>
        <p:sp>
          <p:nvSpPr>
            <p:cNvPr id="8325" name="Google Shape;8325;p1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6" name="Google Shape;8326;p1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7" name="Google Shape;8327;p1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8" name="Google Shape;8328;p1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9" name="Google Shape;8329;p1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30" name="Google Shape;8330;p15"/>
          <p:cNvGrpSpPr/>
          <p:nvPr/>
        </p:nvGrpSpPr>
        <p:grpSpPr>
          <a:xfrm>
            <a:off x="3086313" y="2696049"/>
            <a:ext cx="320143" cy="392581"/>
            <a:chOff x="3086313" y="2877049"/>
            <a:chExt cx="320143" cy="392581"/>
          </a:xfrm>
        </p:grpSpPr>
        <p:sp>
          <p:nvSpPr>
            <p:cNvPr id="8331" name="Google Shape;8331;p1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2" name="Google Shape;8332;p1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3" name="Google Shape;8333;p1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4" name="Google Shape;8334;p1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5" name="Google Shape;8335;p1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6" name="Google Shape;8336;p1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7" name="Google Shape;8337;p1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8" name="Google Shape;8338;p1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9" name="Google Shape;8339;p1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0" name="Google Shape;8340;p1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1" name="Google Shape;8341;p1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2" name="Google Shape;8342;p1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43" name="Google Shape;8343;p1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44" name="Google Shape;8344;p15"/>
          <p:cNvGrpSpPr/>
          <p:nvPr/>
        </p:nvGrpSpPr>
        <p:grpSpPr>
          <a:xfrm>
            <a:off x="861113" y="2704746"/>
            <a:ext cx="333809" cy="373277"/>
            <a:chOff x="861113" y="2885746"/>
            <a:chExt cx="333809" cy="373277"/>
          </a:xfrm>
        </p:grpSpPr>
        <p:sp>
          <p:nvSpPr>
            <p:cNvPr id="8345" name="Google Shape;8345;p1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6" name="Google Shape;8346;p1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7" name="Google Shape;8347;p1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48" name="Google Shape;8348;p1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9" name="Google Shape;8349;p1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50" name="Google Shape;8350;p15"/>
          <p:cNvGrpSpPr/>
          <p:nvPr/>
        </p:nvGrpSpPr>
        <p:grpSpPr>
          <a:xfrm>
            <a:off x="1297654" y="1323481"/>
            <a:ext cx="349354" cy="362223"/>
            <a:chOff x="1297654" y="1504481"/>
            <a:chExt cx="349354" cy="362223"/>
          </a:xfrm>
        </p:grpSpPr>
        <p:sp>
          <p:nvSpPr>
            <p:cNvPr id="8351" name="Google Shape;8351;p1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2" name="Google Shape;8352;p1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3" name="Google Shape;8353;p1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54" name="Google Shape;8354;p1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55" name="Google Shape;8355;p15"/>
          <p:cNvGrpSpPr/>
          <p:nvPr/>
        </p:nvGrpSpPr>
        <p:grpSpPr>
          <a:xfrm>
            <a:off x="852385" y="1329916"/>
            <a:ext cx="353145" cy="351998"/>
            <a:chOff x="852385" y="1510916"/>
            <a:chExt cx="353145" cy="351998"/>
          </a:xfrm>
        </p:grpSpPr>
        <p:sp>
          <p:nvSpPr>
            <p:cNvPr id="8356" name="Google Shape;8356;p1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7" name="Google Shape;8357;p1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8" name="Google Shape;8358;p1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9" name="Google Shape;8359;p15"/>
          <p:cNvGrpSpPr/>
          <p:nvPr/>
        </p:nvGrpSpPr>
        <p:grpSpPr>
          <a:xfrm>
            <a:off x="1745217" y="1334471"/>
            <a:ext cx="343269" cy="342505"/>
            <a:chOff x="1745217" y="1515471"/>
            <a:chExt cx="343269" cy="342505"/>
          </a:xfrm>
        </p:grpSpPr>
        <p:sp>
          <p:nvSpPr>
            <p:cNvPr id="8360" name="Google Shape;8360;p1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1" name="Google Shape;8361;p1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2" name="Google Shape;8362;p1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3" name="Google Shape;8363;p1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64" name="Google Shape;8364;p1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365" name="Google Shape;8365;p15"/>
          <p:cNvGrpSpPr/>
          <p:nvPr/>
        </p:nvGrpSpPr>
        <p:grpSpPr>
          <a:xfrm>
            <a:off x="3042703" y="1348137"/>
            <a:ext cx="411535" cy="315587"/>
            <a:chOff x="3042703" y="1529137"/>
            <a:chExt cx="411535" cy="315587"/>
          </a:xfrm>
        </p:grpSpPr>
        <p:sp>
          <p:nvSpPr>
            <p:cNvPr id="8366" name="Google Shape;8366;p1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7" name="Google Shape;8367;p1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8" name="Google Shape;8368;p1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9" name="Google Shape;8369;p1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0" name="Google Shape;8370;p1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1" name="Google Shape;8371;p1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2" name="Google Shape;8372;p1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3" name="Google Shape;8373;p1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4" name="Google Shape;8374;p1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5" name="Google Shape;8375;p1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6" name="Google Shape;8376;p15"/>
          <p:cNvGrpSpPr/>
          <p:nvPr/>
        </p:nvGrpSpPr>
        <p:grpSpPr>
          <a:xfrm>
            <a:off x="2629289" y="1363682"/>
            <a:ext cx="350501" cy="284497"/>
            <a:chOff x="2629289" y="1544682"/>
            <a:chExt cx="350501" cy="284497"/>
          </a:xfrm>
        </p:grpSpPr>
        <p:sp>
          <p:nvSpPr>
            <p:cNvPr id="8377" name="Google Shape;8377;p1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8" name="Google Shape;8378;p1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9" name="Google Shape;8379;p1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0" name="Google Shape;8380;p1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1" name="Google Shape;8381;p1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2" name="Google Shape;8382;p15"/>
          <p:cNvGrpSpPr/>
          <p:nvPr/>
        </p:nvGrpSpPr>
        <p:grpSpPr>
          <a:xfrm>
            <a:off x="5305077" y="1321633"/>
            <a:ext cx="367893" cy="365218"/>
            <a:chOff x="5305077" y="1502633"/>
            <a:chExt cx="367893" cy="365218"/>
          </a:xfrm>
        </p:grpSpPr>
        <p:sp>
          <p:nvSpPr>
            <p:cNvPr id="8383" name="Google Shape;8383;p1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4" name="Google Shape;8384;p1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5" name="Google Shape;8385;p15"/>
          <p:cNvGrpSpPr/>
          <p:nvPr/>
        </p:nvGrpSpPr>
        <p:grpSpPr>
          <a:xfrm>
            <a:off x="7100170" y="1319117"/>
            <a:ext cx="368308" cy="367033"/>
            <a:chOff x="7100170" y="1500117"/>
            <a:chExt cx="368308" cy="367033"/>
          </a:xfrm>
        </p:grpSpPr>
        <p:sp>
          <p:nvSpPr>
            <p:cNvPr id="8386" name="Google Shape;8386;p1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7" name="Google Shape;8387;p1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8" name="Google Shape;8388;p1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9" name="Google Shape;8389;p1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0" name="Google Shape;8390;p1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1" name="Google Shape;8391;p1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2" name="Google Shape;8392;p1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3" name="Google Shape;8393;p1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4" name="Google Shape;8394;p1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5" name="Google Shape;8395;p1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6" name="Google Shape;8396;p1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7" name="Google Shape;8397;p1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8" name="Google Shape;8398;p1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399" name="Google Shape;8399;p1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00" name="Google Shape;8400;p15"/>
          <p:cNvGrpSpPr/>
          <p:nvPr/>
        </p:nvGrpSpPr>
        <p:grpSpPr>
          <a:xfrm>
            <a:off x="6649231" y="1319021"/>
            <a:ext cx="390287" cy="367065"/>
            <a:chOff x="6649231" y="1500021"/>
            <a:chExt cx="390287" cy="367065"/>
          </a:xfrm>
        </p:grpSpPr>
        <p:sp>
          <p:nvSpPr>
            <p:cNvPr id="8401" name="Google Shape;8401;p1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2" name="Google Shape;8402;p1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3" name="Google Shape;8403;p1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4" name="Google Shape;8404;p1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5" name="Google Shape;8405;p1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6" name="Google Shape;8406;p1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7" name="Google Shape;8407;p1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8" name="Google Shape;8408;p1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9" name="Google Shape;8409;p1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0" name="Google Shape;8410;p1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1" name="Google Shape;8411;p1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2" name="Google Shape;8412;p1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3" name="Google Shape;8413;p15"/>
          <p:cNvGrpSpPr/>
          <p:nvPr/>
        </p:nvGrpSpPr>
        <p:grpSpPr>
          <a:xfrm>
            <a:off x="5746938" y="1362503"/>
            <a:ext cx="387261" cy="280356"/>
            <a:chOff x="5746938" y="1543503"/>
            <a:chExt cx="387261" cy="280356"/>
          </a:xfrm>
        </p:grpSpPr>
        <p:sp>
          <p:nvSpPr>
            <p:cNvPr id="8414" name="Google Shape;8414;p1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5" name="Google Shape;8415;p1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6" name="Google Shape;8416;p15"/>
          <p:cNvGrpSpPr/>
          <p:nvPr/>
        </p:nvGrpSpPr>
        <p:grpSpPr>
          <a:xfrm>
            <a:off x="6196730" y="1344346"/>
            <a:ext cx="369072" cy="317467"/>
            <a:chOff x="6196730" y="1525346"/>
            <a:chExt cx="369072" cy="317467"/>
          </a:xfrm>
        </p:grpSpPr>
        <p:sp>
          <p:nvSpPr>
            <p:cNvPr id="8417" name="Google Shape;8417;p1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8" name="Google Shape;8418;p1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9" name="Google Shape;8419;p1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0" name="Google Shape;8420;p15"/>
          <p:cNvGrpSpPr/>
          <p:nvPr/>
        </p:nvGrpSpPr>
        <p:grpSpPr>
          <a:xfrm>
            <a:off x="4940592" y="1319690"/>
            <a:ext cx="246558" cy="367161"/>
            <a:chOff x="4940592" y="1500690"/>
            <a:chExt cx="246558" cy="367161"/>
          </a:xfrm>
        </p:grpSpPr>
        <p:sp>
          <p:nvSpPr>
            <p:cNvPr id="8421" name="Google Shape;8421;p1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2" name="Google Shape;8422;p1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3" name="Google Shape;8423;p1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4" name="Google Shape;8424;p1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5" name="Google Shape;8425;p15"/>
          <p:cNvGrpSpPr/>
          <p:nvPr/>
        </p:nvGrpSpPr>
        <p:grpSpPr>
          <a:xfrm>
            <a:off x="7964906" y="1318894"/>
            <a:ext cx="380858" cy="367575"/>
            <a:chOff x="7964906" y="1499894"/>
            <a:chExt cx="380858" cy="367575"/>
          </a:xfrm>
        </p:grpSpPr>
        <p:sp>
          <p:nvSpPr>
            <p:cNvPr id="8426" name="Google Shape;8426;p1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7" name="Google Shape;8427;p1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8" name="Google Shape;8428;p1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29" name="Google Shape;8429;p1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30" name="Google Shape;8430;p15"/>
          <p:cNvGrpSpPr/>
          <p:nvPr/>
        </p:nvGrpSpPr>
        <p:grpSpPr>
          <a:xfrm>
            <a:off x="8007400" y="2721278"/>
            <a:ext cx="285230" cy="355597"/>
            <a:chOff x="8007400" y="2902278"/>
            <a:chExt cx="285230" cy="355597"/>
          </a:xfrm>
        </p:grpSpPr>
        <p:sp>
          <p:nvSpPr>
            <p:cNvPr id="8431" name="Google Shape;8431;p1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2" name="Google Shape;8432;p1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3" name="Google Shape;8433;p15"/>
          <p:cNvGrpSpPr/>
          <p:nvPr/>
        </p:nvGrpSpPr>
        <p:grpSpPr>
          <a:xfrm>
            <a:off x="6219124" y="2721788"/>
            <a:ext cx="318231" cy="355470"/>
            <a:chOff x="6219124" y="2902788"/>
            <a:chExt cx="318231" cy="355470"/>
          </a:xfrm>
        </p:grpSpPr>
        <p:sp>
          <p:nvSpPr>
            <p:cNvPr id="8434" name="Google Shape;8434;p1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5" name="Google Shape;8435;p1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6" name="Google Shape;8436;p1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7" name="Google Shape;8437;p15"/>
          <p:cNvGrpSpPr/>
          <p:nvPr/>
        </p:nvGrpSpPr>
        <p:grpSpPr>
          <a:xfrm>
            <a:off x="4969421" y="2721852"/>
            <a:ext cx="185109" cy="355406"/>
            <a:chOff x="4969421" y="2902852"/>
            <a:chExt cx="185109" cy="355406"/>
          </a:xfrm>
        </p:grpSpPr>
        <p:sp>
          <p:nvSpPr>
            <p:cNvPr id="8438" name="Google Shape;8438;p1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9" name="Google Shape;8439;p1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0" name="Google Shape;8440;p1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1" name="Google Shape;8441;p1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2" name="Google Shape;8442;p1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3" name="Google Shape;8443;p1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44" name="Google Shape;8444;p1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5" name="Google Shape;8445;p1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46" name="Google Shape;8446;p15"/>
          <p:cNvGrpSpPr/>
          <p:nvPr/>
        </p:nvGrpSpPr>
        <p:grpSpPr>
          <a:xfrm>
            <a:off x="6685259" y="2721852"/>
            <a:ext cx="311414" cy="355406"/>
            <a:chOff x="6685259" y="2902852"/>
            <a:chExt cx="311414" cy="355406"/>
          </a:xfrm>
        </p:grpSpPr>
        <p:sp>
          <p:nvSpPr>
            <p:cNvPr id="8447" name="Google Shape;8447;p1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8" name="Google Shape;8448;p1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9" name="Google Shape;8449;p1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0" name="Google Shape;8450;p15"/>
          <p:cNvGrpSpPr/>
          <p:nvPr/>
        </p:nvGrpSpPr>
        <p:grpSpPr>
          <a:xfrm>
            <a:off x="5309250" y="2722170"/>
            <a:ext cx="359579" cy="355852"/>
            <a:chOff x="5309250" y="2903170"/>
            <a:chExt cx="359579" cy="355852"/>
          </a:xfrm>
        </p:grpSpPr>
        <p:sp>
          <p:nvSpPr>
            <p:cNvPr id="8451" name="Google Shape;8451;p1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2" name="Google Shape;8452;p1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3" name="Google Shape;8453;p1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4" name="Google Shape;8454;p15"/>
          <p:cNvGrpSpPr/>
          <p:nvPr/>
        </p:nvGrpSpPr>
        <p:grpSpPr>
          <a:xfrm>
            <a:off x="2199565" y="2240172"/>
            <a:ext cx="312179" cy="353431"/>
            <a:chOff x="2199565" y="2421172"/>
            <a:chExt cx="312179" cy="353431"/>
          </a:xfrm>
        </p:grpSpPr>
        <p:sp>
          <p:nvSpPr>
            <p:cNvPr id="8455" name="Google Shape;8455;p1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6" name="Google Shape;8456;p1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7" name="Google Shape;8457;p15"/>
          <p:cNvGrpSpPr/>
          <p:nvPr/>
        </p:nvGrpSpPr>
        <p:grpSpPr>
          <a:xfrm>
            <a:off x="1750887" y="2244727"/>
            <a:ext cx="320143" cy="343269"/>
            <a:chOff x="1750887" y="2425727"/>
            <a:chExt cx="320143" cy="343269"/>
          </a:xfrm>
        </p:grpSpPr>
        <p:sp>
          <p:nvSpPr>
            <p:cNvPr id="8458" name="Google Shape;8458;p1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9" name="Google Shape;8459;p1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0" name="Google Shape;8460;p15"/>
          <p:cNvGrpSpPr/>
          <p:nvPr/>
        </p:nvGrpSpPr>
        <p:grpSpPr>
          <a:xfrm>
            <a:off x="1298037" y="2244727"/>
            <a:ext cx="338364" cy="342887"/>
            <a:chOff x="1298037" y="2425727"/>
            <a:chExt cx="338364" cy="342887"/>
          </a:xfrm>
        </p:grpSpPr>
        <p:sp>
          <p:nvSpPr>
            <p:cNvPr id="8461" name="Google Shape;8461;p1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2" name="Google Shape;8462;p1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3" name="Google Shape;8463;p1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4" name="Google Shape;8464;p1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65" name="Google Shape;8465;p1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66" name="Google Shape;8466;p15"/>
          <p:cNvGrpSpPr/>
          <p:nvPr/>
        </p:nvGrpSpPr>
        <p:grpSpPr>
          <a:xfrm>
            <a:off x="3974207" y="2248009"/>
            <a:ext cx="320143" cy="338491"/>
            <a:chOff x="3974207" y="2429009"/>
            <a:chExt cx="320143" cy="338491"/>
          </a:xfrm>
        </p:grpSpPr>
        <p:sp>
          <p:nvSpPr>
            <p:cNvPr id="8467" name="Google Shape;8467;p1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8" name="Google Shape;8468;p1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9" name="Google Shape;8469;p15"/>
          <p:cNvGrpSpPr/>
          <p:nvPr/>
        </p:nvGrpSpPr>
        <p:grpSpPr>
          <a:xfrm>
            <a:off x="2623237" y="2250047"/>
            <a:ext cx="355024" cy="332630"/>
            <a:chOff x="2623237" y="2431047"/>
            <a:chExt cx="355024" cy="332630"/>
          </a:xfrm>
        </p:grpSpPr>
        <p:sp>
          <p:nvSpPr>
            <p:cNvPr id="8470" name="Google Shape;8470;p1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1" name="Google Shape;8471;p1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2" name="Google Shape;8472;p1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3" name="Google Shape;8473;p1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4" name="Google Shape;8474;p15"/>
          <p:cNvGrpSpPr/>
          <p:nvPr/>
        </p:nvGrpSpPr>
        <p:grpSpPr>
          <a:xfrm>
            <a:off x="6657194" y="2253073"/>
            <a:ext cx="375507" cy="367925"/>
            <a:chOff x="6657194" y="2434073"/>
            <a:chExt cx="375507" cy="367925"/>
          </a:xfrm>
        </p:grpSpPr>
        <p:sp>
          <p:nvSpPr>
            <p:cNvPr id="8475" name="Google Shape;8475;p1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6" name="Google Shape;8476;p1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7" name="Google Shape;8477;p1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8" name="Google Shape;8478;p15"/>
          <p:cNvGrpSpPr/>
          <p:nvPr/>
        </p:nvGrpSpPr>
        <p:grpSpPr>
          <a:xfrm>
            <a:off x="7101317" y="2260655"/>
            <a:ext cx="367925" cy="352380"/>
            <a:chOff x="7101317" y="2441655"/>
            <a:chExt cx="367925" cy="352380"/>
          </a:xfrm>
        </p:grpSpPr>
        <p:sp>
          <p:nvSpPr>
            <p:cNvPr id="8479" name="Google Shape;8479;p1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0" name="Google Shape;8480;p1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1" name="Google Shape;8481;p15"/>
          <p:cNvGrpSpPr/>
          <p:nvPr/>
        </p:nvGrpSpPr>
        <p:grpSpPr>
          <a:xfrm>
            <a:off x="5756399" y="2253456"/>
            <a:ext cx="367925" cy="367161"/>
            <a:chOff x="5756399" y="2434456"/>
            <a:chExt cx="367925" cy="367161"/>
          </a:xfrm>
        </p:grpSpPr>
        <p:sp>
          <p:nvSpPr>
            <p:cNvPr id="8482" name="Google Shape;8482;p1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3" name="Google Shape;8483;p1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4" name="Google Shape;8484;p1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5" name="Google Shape;8485;p1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6" name="Google Shape;8486;p1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7" name="Google Shape;8487;p1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8" name="Google Shape;8488;p1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89" name="Google Shape;8489;p1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0" name="Google Shape;8490;p1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91" name="Google Shape;8491;p15"/>
          <p:cNvGrpSpPr/>
          <p:nvPr/>
        </p:nvGrpSpPr>
        <p:grpSpPr>
          <a:xfrm>
            <a:off x="7964906" y="2253073"/>
            <a:ext cx="373627" cy="367925"/>
            <a:chOff x="7964906" y="2434073"/>
            <a:chExt cx="373627" cy="367925"/>
          </a:xfrm>
        </p:grpSpPr>
        <p:sp>
          <p:nvSpPr>
            <p:cNvPr id="8492" name="Google Shape;8492;p1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3" name="Google Shape;8493;p1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94" name="Google Shape;8494;p15"/>
          <p:cNvGrpSpPr/>
          <p:nvPr/>
        </p:nvGrpSpPr>
        <p:grpSpPr>
          <a:xfrm>
            <a:off x="6194086" y="2256737"/>
            <a:ext cx="369837" cy="360471"/>
            <a:chOff x="6194086" y="2437737"/>
            <a:chExt cx="369837" cy="360471"/>
          </a:xfrm>
        </p:grpSpPr>
        <p:sp>
          <p:nvSpPr>
            <p:cNvPr id="8495" name="Google Shape;8495;p1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6" name="Google Shape;8496;p1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97" name="Google Shape;8497;p15"/>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Educational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8498" name="Google Shape;8498;p15"/>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Medical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02"/>
        <p:cNvGrpSpPr/>
        <p:nvPr/>
      </p:nvGrpSpPr>
      <p:grpSpPr>
        <a:xfrm>
          <a:off x="0" y="0"/>
          <a:ext cx="0" cy="0"/>
          <a:chOff x="0" y="0"/>
          <a:chExt cx="0" cy="0"/>
        </a:xfrm>
      </p:grpSpPr>
      <p:grpSp>
        <p:nvGrpSpPr>
          <p:cNvPr id="8503" name="Google Shape;8503;p16"/>
          <p:cNvGrpSpPr/>
          <p:nvPr/>
        </p:nvGrpSpPr>
        <p:grpSpPr>
          <a:xfrm>
            <a:off x="3122257" y="1334344"/>
            <a:ext cx="294850" cy="349434"/>
            <a:chOff x="3122257" y="1508594"/>
            <a:chExt cx="294850" cy="349434"/>
          </a:xfrm>
        </p:grpSpPr>
        <p:sp>
          <p:nvSpPr>
            <p:cNvPr id="8504" name="Google Shape;8504;p1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5" name="Google Shape;8505;p1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6" name="Google Shape;8506;p1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7" name="Google Shape;8507;p1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8" name="Google Shape;8508;p1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9" name="Google Shape;8509;p16"/>
          <p:cNvGrpSpPr/>
          <p:nvPr/>
        </p:nvGrpSpPr>
        <p:grpSpPr>
          <a:xfrm>
            <a:off x="910723" y="1333962"/>
            <a:ext cx="251660" cy="350166"/>
            <a:chOff x="910723" y="1508212"/>
            <a:chExt cx="251660" cy="350166"/>
          </a:xfrm>
        </p:grpSpPr>
        <p:sp>
          <p:nvSpPr>
            <p:cNvPr id="8510" name="Google Shape;8510;p1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1" name="Google Shape;8511;p1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2" name="Google Shape;8512;p1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3" name="Google Shape;8513;p1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4" name="Google Shape;8514;p1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5" name="Google Shape;8515;p1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6" name="Google Shape;8516;p1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7" name="Google Shape;8517;p1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8" name="Google Shape;8518;p1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9" name="Google Shape;8519;p1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0" name="Google Shape;8520;p1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1" name="Google Shape;8521;p1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2" name="Google Shape;8522;p1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3" name="Google Shape;8523;p1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4" name="Google Shape;8524;p1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5" name="Google Shape;8525;p1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6" name="Google Shape;8526;p1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27" name="Google Shape;8527;p16"/>
          <p:cNvGrpSpPr/>
          <p:nvPr/>
        </p:nvGrpSpPr>
        <p:grpSpPr>
          <a:xfrm>
            <a:off x="1308631" y="1333580"/>
            <a:ext cx="350166" cy="350198"/>
            <a:chOff x="1308631" y="1507830"/>
            <a:chExt cx="350166" cy="350198"/>
          </a:xfrm>
        </p:grpSpPr>
        <p:sp>
          <p:nvSpPr>
            <p:cNvPr id="8528" name="Google Shape;8528;p1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9" name="Google Shape;8529;p1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0" name="Google Shape;8530;p1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1" name="Google Shape;8531;p1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32" name="Google Shape;8532;p16"/>
          <p:cNvGrpSpPr/>
          <p:nvPr/>
        </p:nvGrpSpPr>
        <p:grpSpPr>
          <a:xfrm>
            <a:off x="1756921" y="1335489"/>
            <a:ext cx="345997" cy="345997"/>
            <a:chOff x="1756921" y="1509739"/>
            <a:chExt cx="345997" cy="345997"/>
          </a:xfrm>
        </p:grpSpPr>
        <p:sp>
          <p:nvSpPr>
            <p:cNvPr id="8533" name="Google Shape;8533;p1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4" name="Google Shape;8534;p1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5" name="Google Shape;8535;p1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6" name="Google Shape;8536;p1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7" name="Google Shape;8537;p1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8" name="Google Shape;8538;p1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9" name="Google Shape;8539;p1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0" name="Google Shape;8540;p1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1" name="Google Shape;8541;p1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2" name="Google Shape;8542;p1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3" name="Google Shape;8543;p1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4" name="Google Shape;8544;p1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5" name="Google Shape;8545;p1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6" name="Google Shape;8546;p1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7" name="Google Shape;8547;p1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8" name="Google Shape;8548;p1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9" name="Google Shape;8549;p1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0" name="Google Shape;8550;p16"/>
          <p:cNvGrpSpPr/>
          <p:nvPr/>
        </p:nvGrpSpPr>
        <p:grpSpPr>
          <a:xfrm>
            <a:off x="2216956" y="1336253"/>
            <a:ext cx="318721" cy="345615"/>
            <a:chOff x="2216956" y="1510503"/>
            <a:chExt cx="318721" cy="345615"/>
          </a:xfrm>
        </p:grpSpPr>
        <p:sp>
          <p:nvSpPr>
            <p:cNvPr id="8551" name="Google Shape;8551;p1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2" name="Google Shape;8552;p1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3" name="Google Shape;8553;p1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4" name="Google Shape;8554;p1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5" name="Google Shape;8555;p1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6" name="Google Shape;8556;p16"/>
          <p:cNvGrpSpPr/>
          <p:nvPr/>
        </p:nvGrpSpPr>
        <p:grpSpPr>
          <a:xfrm>
            <a:off x="3988156" y="1394211"/>
            <a:ext cx="349052" cy="230049"/>
            <a:chOff x="3988156" y="1568461"/>
            <a:chExt cx="349052" cy="230049"/>
          </a:xfrm>
        </p:grpSpPr>
        <p:sp>
          <p:nvSpPr>
            <p:cNvPr id="8557" name="Google Shape;8557;p1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8" name="Google Shape;8558;p1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9" name="Google Shape;8559;p1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0" name="Google Shape;8560;p1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1" name="Google Shape;8561;p1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2" name="Google Shape;8562;p1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3" name="Google Shape;8563;p1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4" name="Google Shape;8564;p16"/>
          <p:cNvGrpSpPr/>
          <p:nvPr/>
        </p:nvGrpSpPr>
        <p:grpSpPr>
          <a:xfrm>
            <a:off x="2633037" y="1325623"/>
            <a:ext cx="379002" cy="366112"/>
            <a:chOff x="2633037" y="1499873"/>
            <a:chExt cx="379002" cy="366112"/>
          </a:xfrm>
        </p:grpSpPr>
        <p:sp>
          <p:nvSpPr>
            <p:cNvPr id="8565" name="Google Shape;8565;p1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6" name="Google Shape;8566;p1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7" name="Google Shape;8567;p1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8" name="Google Shape;8568;p1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9" name="Google Shape;8569;p1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0" name="Google Shape;8570;p1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1" name="Google Shape;8571;p16"/>
          <p:cNvGrpSpPr/>
          <p:nvPr/>
        </p:nvGrpSpPr>
        <p:grpSpPr>
          <a:xfrm>
            <a:off x="6675256" y="1341919"/>
            <a:ext cx="327823" cy="357009"/>
            <a:chOff x="6675256" y="1516169"/>
            <a:chExt cx="327823" cy="357009"/>
          </a:xfrm>
        </p:grpSpPr>
        <p:sp>
          <p:nvSpPr>
            <p:cNvPr id="8572" name="Google Shape;8572;p1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3" name="Google Shape;8573;p1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4" name="Google Shape;8574;p1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5" name="Google Shape;8575;p1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6" name="Google Shape;8576;p1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7" name="Google Shape;8577;p1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8" name="Google Shape;8578;p1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9" name="Google Shape;8579;p1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0" name="Google Shape;8580;p1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1" name="Google Shape;8581;p16"/>
          <p:cNvGrpSpPr/>
          <p:nvPr/>
        </p:nvGrpSpPr>
        <p:grpSpPr>
          <a:xfrm>
            <a:off x="8020159" y="1342301"/>
            <a:ext cx="300897" cy="356627"/>
            <a:chOff x="8020159" y="1516551"/>
            <a:chExt cx="300897" cy="356627"/>
          </a:xfrm>
        </p:grpSpPr>
        <p:sp>
          <p:nvSpPr>
            <p:cNvPr id="8582" name="Google Shape;8582;p1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3" name="Google Shape;8583;p1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4" name="Google Shape;8584;p1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5" name="Google Shape;8585;p1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6" name="Google Shape;8586;p1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7" name="Google Shape;8587;p16"/>
          <p:cNvGrpSpPr/>
          <p:nvPr/>
        </p:nvGrpSpPr>
        <p:grpSpPr>
          <a:xfrm>
            <a:off x="5377363" y="1341919"/>
            <a:ext cx="257357" cy="356627"/>
            <a:chOff x="5377363" y="1516169"/>
            <a:chExt cx="257357" cy="356627"/>
          </a:xfrm>
        </p:grpSpPr>
        <p:sp>
          <p:nvSpPr>
            <p:cNvPr id="8588" name="Google Shape;8588;p1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9" name="Google Shape;8589;p1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0" name="Google Shape;8590;p1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1" name="Google Shape;8591;p1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2" name="Google Shape;8592;p1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3" name="Google Shape;8593;p1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4" name="Google Shape;8594;p1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5" name="Google Shape;8595;p1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6" name="Google Shape;8596;p1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7" name="Google Shape;8597;p1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8" name="Google Shape;8598;p1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9" name="Google Shape;8599;p1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0" name="Google Shape;8600;p1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1" name="Google Shape;8601;p1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2" name="Google Shape;8602;p1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3" name="Google Shape;8603;p1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4" name="Google Shape;8604;p1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05" name="Google Shape;8605;p16"/>
          <p:cNvGrpSpPr/>
          <p:nvPr/>
        </p:nvGrpSpPr>
        <p:grpSpPr>
          <a:xfrm>
            <a:off x="4880567" y="1361620"/>
            <a:ext cx="356245" cy="317607"/>
            <a:chOff x="4880567" y="1535870"/>
            <a:chExt cx="356245" cy="317607"/>
          </a:xfrm>
        </p:grpSpPr>
        <p:sp>
          <p:nvSpPr>
            <p:cNvPr id="8606" name="Google Shape;8606;p1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7" name="Google Shape;8607;p1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8" name="Google Shape;8608;p1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9" name="Google Shape;8609;p1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0" name="Google Shape;8610;p1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1" name="Google Shape;8611;p16"/>
          <p:cNvGrpSpPr/>
          <p:nvPr/>
        </p:nvGrpSpPr>
        <p:grpSpPr>
          <a:xfrm>
            <a:off x="5771483" y="1341537"/>
            <a:ext cx="357359" cy="357391"/>
            <a:chOff x="5771483" y="1515787"/>
            <a:chExt cx="357359" cy="357391"/>
          </a:xfrm>
        </p:grpSpPr>
        <p:sp>
          <p:nvSpPr>
            <p:cNvPr id="8612" name="Google Shape;8612;p1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3" name="Google Shape;8613;p1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4" name="Google Shape;8614;p1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5" name="Google Shape;8615;p1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6" name="Google Shape;8616;p16"/>
          <p:cNvGrpSpPr/>
          <p:nvPr/>
        </p:nvGrpSpPr>
        <p:grpSpPr>
          <a:xfrm>
            <a:off x="7121669" y="1359360"/>
            <a:ext cx="321362" cy="321362"/>
            <a:chOff x="7121669" y="1533610"/>
            <a:chExt cx="321362" cy="321362"/>
          </a:xfrm>
        </p:grpSpPr>
        <p:sp>
          <p:nvSpPr>
            <p:cNvPr id="8617" name="Google Shape;8617;p1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8" name="Google Shape;8618;p1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9" name="Google Shape;8619;p1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0" name="Google Shape;8620;p1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1" name="Google Shape;8621;p16"/>
          <p:cNvGrpSpPr/>
          <p:nvPr/>
        </p:nvGrpSpPr>
        <p:grpSpPr>
          <a:xfrm>
            <a:off x="7562766" y="1340614"/>
            <a:ext cx="327059" cy="360192"/>
            <a:chOff x="7562766" y="1514864"/>
            <a:chExt cx="327059" cy="360192"/>
          </a:xfrm>
        </p:grpSpPr>
        <p:sp>
          <p:nvSpPr>
            <p:cNvPr id="8622" name="Google Shape;8622;p1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3" name="Google Shape;8623;p1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4" name="Google Shape;8624;p1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5" name="Google Shape;8625;p1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6" name="Google Shape;8626;p16"/>
          <p:cNvGrpSpPr/>
          <p:nvPr/>
        </p:nvGrpSpPr>
        <p:grpSpPr>
          <a:xfrm>
            <a:off x="6221229" y="1324423"/>
            <a:ext cx="361636" cy="362183"/>
            <a:chOff x="6259175" y="1559008"/>
            <a:chExt cx="271743" cy="272093"/>
          </a:xfrm>
        </p:grpSpPr>
        <p:sp>
          <p:nvSpPr>
            <p:cNvPr id="8627" name="Google Shape;8627;p1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8" name="Google Shape;8628;p1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9" name="Google Shape;8629;p1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0" name="Google Shape;8630;p1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1" name="Google Shape;8631;p1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2" name="Google Shape;8632;p1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3" name="Google Shape;8633;p1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4" name="Google Shape;8634;p1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5" name="Google Shape;8635;p1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6" name="Google Shape;8636;p1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7" name="Google Shape;8637;p1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8" name="Google Shape;8638;p1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9" name="Google Shape;8639;p1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0" name="Google Shape;8640;p1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1" name="Google Shape;8641;p1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2" name="Google Shape;8642;p1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3" name="Google Shape;8643;p1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44" name="Google Shape;8644;p16"/>
          <p:cNvGrpSpPr/>
          <p:nvPr/>
        </p:nvGrpSpPr>
        <p:grpSpPr>
          <a:xfrm>
            <a:off x="6671087" y="1835054"/>
            <a:ext cx="332757" cy="281833"/>
            <a:chOff x="6671087" y="2009304"/>
            <a:chExt cx="332757" cy="281833"/>
          </a:xfrm>
        </p:grpSpPr>
        <p:sp>
          <p:nvSpPr>
            <p:cNvPr id="8645" name="Google Shape;8645;p1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6" name="Google Shape;8646;p1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47" name="Google Shape;8647;p1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48" name="Google Shape;8648;p16"/>
          <p:cNvGrpSpPr/>
          <p:nvPr/>
        </p:nvGrpSpPr>
        <p:grpSpPr>
          <a:xfrm>
            <a:off x="2201806" y="1802335"/>
            <a:ext cx="349784" cy="349434"/>
            <a:chOff x="2201806" y="1976585"/>
            <a:chExt cx="349784" cy="349434"/>
          </a:xfrm>
        </p:grpSpPr>
        <p:sp>
          <p:nvSpPr>
            <p:cNvPr id="8649" name="Google Shape;8649;p1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0" name="Google Shape;8650;p1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1" name="Google Shape;8651;p1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2" name="Google Shape;8652;p1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53" name="Google Shape;8653;p16"/>
          <p:cNvGrpSpPr/>
          <p:nvPr/>
        </p:nvGrpSpPr>
        <p:grpSpPr>
          <a:xfrm>
            <a:off x="3094217" y="1802335"/>
            <a:ext cx="350198" cy="350548"/>
            <a:chOff x="3094217" y="1976585"/>
            <a:chExt cx="350198" cy="350548"/>
          </a:xfrm>
        </p:grpSpPr>
        <p:sp>
          <p:nvSpPr>
            <p:cNvPr id="8654" name="Google Shape;8654;p1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5" name="Google Shape;8655;p1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6" name="Google Shape;8656;p1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7" name="Google Shape;8657;p1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8" name="Google Shape;8658;p1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9" name="Google Shape;8659;p1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0" name="Google Shape;8660;p1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1" name="Google Shape;8661;p1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2" name="Google Shape;8662;p1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3" name="Google Shape;8663;p1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4" name="Google Shape;8664;p1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5" name="Google Shape;8665;p1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6" name="Google Shape;8666;p1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67" name="Google Shape;8667;p1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68" name="Google Shape;8668;p16"/>
          <p:cNvGrpSpPr/>
          <p:nvPr/>
        </p:nvGrpSpPr>
        <p:grpSpPr>
          <a:xfrm>
            <a:off x="3979435" y="1802335"/>
            <a:ext cx="345265" cy="349848"/>
            <a:chOff x="3979435" y="1976585"/>
            <a:chExt cx="345265" cy="349848"/>
          </a:xfrm>
        </p:grpSpPr>
        <p:sp>
          <p:nvSpPr>
            <p:cNvPr id="8669" name="Google Shape;8669;p1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0" name="Google Shape;8670;p1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1" name="Google Shape;8671;p1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2" name="Google Shape;8672;p1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3" name="Google Shape;8673;p1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4" name="Google Shape;8674;p1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5" name="Google Shape;8675;p1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6" name="Google Shape;8676;p1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7" name="Google Shape;8677;p1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8" name="Google Shape;8678;p1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9" name="Google Shape;8679;p1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0" name="Google Shape;8680;p1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1" name="Google Shape;8681;p1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2" name="Google Shape;8682;p1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3" name="Google Shape;8683;p1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4" name="Google Shape;8684;p1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5" name="Google Shape;8685;p1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86" name="Google Shape;8686;p16"/>
          <p:cNvGrpSpPr/>
          <p:nvPr/>
        </p:nvGrpSpPr>
        <p:grpSpPr>
          <a:xfrm>
            <a:off x="3541011" y="1334344"/>
            <a:ext cx="350166" cy="349434"/>
            <a:chOff x="3541011" y="1508594"/>
            <a:chExt cx="350166" cy="349434"/>
          </a:xfrm>
        </p:grpSpPr>
        <p:sp>
          <p:nvSpPr>
            <p:cNvPr id="8687" name="Google Shape;8687;p1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8" name="Google Shape;8688;p1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9" name="Google Shape;8689;p1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0" name="Google Shape;8690;p1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1" name="Google Shape;8691;p1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2" name="Google Shape;8692;p1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3" name="Google Shape;8693;p1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4" name="Google Shape;8694;p1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5" name="Google Shape;8695;p1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6" name="Google Shape;8696;p1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7" name="Google Shape;8697;p1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8" name="Google Shape;8698;p1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9" name="Google Shape;8699;p1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0" name="Google Shape;8700;p16"/>
          <p:cNvGrpSpPr/>
          <p:nvPr/>
        </p:nvGrpSpPr>
        <p:grpSpPr>
          <a:xfrm>
            <a:off x="3576626" y="1801571"/>
            <a:ext cx="284251" cy="351694"/>
            <a:chOff x="3576626" y="1975821"/>
            <a:chExt cx="284251" cy="351694"/>
          </a:xfrm>
        </p:grpSpPr>
        <p:sp>
          <p:nvSpPr>
            <p:cNvPr id="8701" name="Google Shape;8701;p1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2" name="Google Shape;8702;p1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3" name="Google Shape;8703;p1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04" name="Google Shape;8704;p16"/>
          <p:cNvGrpSpPr/>
          <p:nvPr/>
        </p:nvGrpSpPr>
        <p:grpSpPr>
          <a:xfrm>
            <a:off x="2722090" y="2715912"/>
            <a:ext cx="238770" cy="371841"/>
            <a:chOff x="2722090" y="2890162"/>
            <a:chExt cx="238770" cy="371841"/>
          </a:xfrm>
        </p:grpSpPr>
        <p:sp>
          <p:nvSpPr>
            <p:cNvPr id="8705" name="Google Shape;8705;p1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6" name="Google Shape;8706;p1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7" name="Google Shape;8707;p1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08" name="Google Shape;8708;p1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09" name="Google Shape;8709;p16"/>
          <p:cNvGrpSpPr/>
          <p:nvPr/>
        </p:nvGrpSpPr>
        <p:grpSpPr>
          <a:xfrm>
            <a:off x="6216367" y="1795906"/>
            <a:ext cx="361147" cy="361147"/>
            <a:chOff x="6216367" y="1970156"/>
            <a:chExt cx="361147" cy="361147"/>
          </a:xfrm>
        </p:grpSpPr>
        <p:sp>
          <p:nvSpPr>
            <p:cNvPr id="8710" name="Google Shape;8710;p1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1" name="Google Shape;8711;p1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2" name="Google Shape;8712;p1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3" name="Google Shape;8713;p1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14" name="Google Shape;8714;p16"/>
          <p:cNvGrpSpPr/>
          <p:nvPr/>
        </p:nvGrpSpPr>
        <p:grpSpPr>
          <a:xfrm>
            <a:off x="1289311" y="2751972"/>
            <a:ext cx="408156" cy="299783"/>
            <a:chOff x="1289311" y="2926222"/>
            <a:chExt cx="408156" cy="299783"/>
          </a:xfrm>
        </p:grpSpPr>
        <p:sp>
          <p:nvSpPr>
            <p:cNvPr id="8715" name="Google Shape;8715;p1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6" name="Google Shape;8716;p1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17" name="Google Shape;8717;p16"/>
          <p:cNvGrpSpPr/>
          <p:nvPr/>
        </p:nvGrpSpPr>
        <p:grpSpPr>
          <a:xfrm>
            <a:off x="7978465" y="1795142"/>
            <a:ext cx="361147" cy="360797"/>
            <a:chOff x="7978465" y="1969392"/>
            <a:chExt cx="361147" cy="360797"/>
          </a:xfrm>
        </p:grpSpPr>
        <p:sp>
          <p:nvSpPr>
            <p:cNvPr id="8718" name="Google Shape;8718;p1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9" name="Google Shape;8719;p1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0" name="Google Shape;8720;p1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1" name="Google Shape;8721;p1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2" name="Google Shape;8722;p1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3" name="Google Shape;8723;p1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4" name="Google Shape;8724;p1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5" name="Google Shape;8725;p1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6" name="Google Shape;8726;p1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27" name="Google Shape;8727;p1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28" name="Google Shape;8728;p16"/>
          <p:cNvGrpSpPr/>
          <p:nvPr/>
        </p:nvGrpSpPr>
        <p:grpSpPr>
          <a:xfrm>
            <a:off x="854261" y="2734563"/>
            <a:ext cx="377474" cy="335748"/>
            <a:chOff x="854261" y="2908813"/>
            <a:chExt cx="377474" cy="335748"/>
          </a:xfrm>
        </p:grpSpPr>
        <p:sp>
          <p:nvSpPr>
            <p:cNvPr id="8729" name="Google Shape;8729;p1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0" name="Google Shape;8730;p1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1" name="Google Shape;8731;p1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2" name="Google Shape;8732;p1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3" name="Google Shape;8733;p1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34" name="Google Shape;8734;p16"/>
          <p:cNvGrpSpPr/>
          <p:nvPr/>
        </p:nvGrpSpPr>
        <p:grpSpPr>
          <a:xfrm>
            <a:off x="1749728" y="2720527"/>
            <a:ext cx="386927" cy="363438"/>
            <a:chOff x="1749728" y="2894777"/>
            <a:chExt cx="386927" cy="363438"/>
          </a:xfrm>
        </p:grpSpPr>
        <p:sp>
          <p:nvSpPr>
            <p:cNvPr id="8735" name="Google Shape;8735;p1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6" name="Google Shape;8736;p1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7" name="Google Shape;8737;p1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8" name="Google Shape;8738;p1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9" name="Google Shape;8739;p1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0" name="Google Shape;8740;p1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1" name="Google Shape;8741;p1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42" name="Google Shape;8742;p16"/>
          <p:cNvGrpSpPr/>
          <p:nvPr/>
        </p:nvGrpSpPr>
        <p:grpSpPr>
          <a:xfrm>
            <a:off x="7098912" y="1795142"/>
            <a:ext cx="359651" cy="361560"/>
            <a:chOff x="7098912" y="1969392"/>
            <a:chExt cx="359651" cy="361560"/>
          </a:xfrm>
        </p:grpSpPr>
        <p:sp>
          <p:nvSpPr>
            <p:cNvPr id="8743" name="Google Shape;8743;p1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4" name="Google Shape;8744;p1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5" name="Google Shape;8745;p1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6" name="Google Shape;8746;p1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7" name="Google Shape;8747;p1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8" name="Google Shape;8748;p1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9" name="Google Shape;8749;p1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0" name="Google Shape;8750;p1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1" name="Google Shape;8751;p1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2" name="Google Shape;8752;p1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3" name="Google Shape;8753;p1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4" name="Google Shape;8754;p1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5" name="Google Shape;8755;p1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56" name="Google Shape;8756;p1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57" name="Google Shape;8757;p16"/>
          <p:cNvGrpSpPr/>
          <p:nvPr/>
        </p:nvGrpSpPr>
        <p:grpSpPr>
          <a:xfrm>
            <a:off x="5352728" y="1815989"/>
            <a:ext cx="327091" cy="322508"/>
            <a:chOff x="5352728" y="1990239"/>
            <a:chExt cx="327091" cy="322508"/>
          </a:xfrm>
        </p:grpSpPr>
        <p:sp>
          <p:nvSpPr>
            <p:cNvPr id="8758" name="Google Shape;8758;p1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9" name="Google Shape;8759;p1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0" name="Google Shape;8760;p1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1" name="Google Shape;8761;p16"/>
          <p:cNvGrpSpPr/>
          <p:nvPr/>
        </p:nvGrpSpPr>
        <p:grpSpPr>
          <a:xfrm>
            <a:off x="7538896" y="1795906"/>
            <a:ext cx="361147" cy="361529"/>
            <a:chOff x="7538896" y="1970156"/>
            <a:chExt cx="361147" cy="361529"/>
          </a:xfrm>
        </p:grpSpPr>
        <p:sp>
          <p:nvSpPr>
            <p:cNvPr id="8762" name="Google Shape;8762;p1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3" name="Google Shape;8763;p1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4" name="Google Shape;8764;p1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5" name="Google Shape;8765;p1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6" name="Google Shape;8766;p1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7" name="Google Shape;8767;p1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68" name="Google Shape;8768;p16"/>
          <p:cNvGrpSpPr/>
          <p:nvPr/>
        </p:nvGrpSpPr>
        <p:grpSpPr>
          <a:xfrm>
            <a:off x="4896099" y="1796670"/>
            <a:ext cx="358155" cy="358123"/>
            <a:chOff x="4896099" y="1970920"/>
            <a:chExt cx="358155" cy="358123"/>
          </a:xfrm>
        </p:grpSpPr>
        <p:sp>
          <p:nvSpPr>
            <p:cNvPr id="8769" name="Google Shape;8769;p1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0" name="Google Shape;8770;p1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1" name="Google Shape;8771;p1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2" name="Google Shape;8772;p16"/>
          <p:cNvGrpSpPr/>
          <p:nvPr/>
        </p:nvGrpSpPr>
        <p:grpSpPr>
          <a:xfrm>
            <a:off x="4048787" y="2802769"/>
            <a:ext cx="283488" cy="198604"/>
            <a:chOff x="4048787" y="2977019"/>
            <a:chExt cx="283488" cy="198604"/>
          </a:xfrm>
        </p:grpSpPr>
        <p:sp>
          <p:nvSpPr>
            <p:cNvPr id="8773" name="Google Shape;8773;p1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4" name="Google Shape;8774;p1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5" name="Google Shape;8775;p1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6" name="Google Shape;8776;p1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7" name="Google Shape;8777;p1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8" name="Google Shape;8778;p1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79" name="Google Shape;8779;p16"/>
          <p:cNvGrpSpPr/>
          <p:nvPr/>
        </p:nvGrpSpPr>
        <p:grpSpPr>
          <a:xfrm>
            <a:off x="4054103" y="2255941"/>
            <a:ext cx="218687" cy="349052"/>
            <a:chOff x="4054103" y="2430191"/>
            <a:chExt cx="218687" cy="349052"/>
          </a:xfrm>
        </p:grpSpPr>
        <p:sp>
          <p:nvSpPr>
            <p:cNvPr id="8780" name="Google Shape;8780;p1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1" name="Google Shape;8781;p1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82" name="Google Shape;8782;p16"/>
          <p:cNvGrpSpPr/>
          <p:nvPr/>
        </p:nvGrpSpPr>
        <p:grpSpPr>
          <a:xfrm>
            <a:off x="2185128" y="2253299"/>
            <a:ext cx="382758" cy="356595"/>
            <a:chOff x="2185128" y="2427549"/>
            <a:chExt cx="382758" cy="356595"/>
          </a:xfrm>
        </p:grpSpPr>
        <p:sp>
          <p:nvSpPr>
            <p:cNvPr id="8783" name="Google Shape;8783;p1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4" name="Google Shape;8784;p1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5" name="Google Shape;8785;p1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6" name="Google Shape;8786;p1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87" name="Google Shape;8787;p16"/>
          <p:cNvGrpSpPr/>
          <p:nvPr/>
        </p:nvGrpSpPr>
        <p:grpSpPr>
          <a:xfrm>
            <a:off x="2656907" y="2265043"/>
            <a:ext cx="332757" cy="332343"/>
            <a:chOff x="2656907" y="2439293"/>
            <a:chExt cx="332757" cy="332343"/>
          </a:xfrm>
        </p:grpSpPr>
        <p:sp>
          <p:nvSpPr>
            <p:cNvPr id="8788" name="Google Shape;8788;p1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9" name="Google Shape;8789;p1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0" name="Google Shape;8790;p1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1" name="Google Shape;8791;p1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2" name="Google Shape;8792;p1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3" name="Google Shape;8793;p1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4" name="Google Shape;8794;p1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5" name="Google Shape;8795;p16"/>
          <p:cNvGrpSpPr/>
          <p:nvPr/>
        </p:nvGrpSpPr>
        <p:grpSpPr>
          <a:xfrm>
            <a:off x="1731523" y="2248366"/>
            <a:ext cx="399435" cy="365698"/>
            <a:chOff x="1731523" y="2422616"/>
            <a:chExt cx="399435" cy="365698"/>
          </a:xfrm>
        </p:grpSpPr>
        <p:sp>
          <p:nvSpPr>
            <p:cNvPr id="8796" name="Google Shape;8796;p1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7" name="Google Shape;8797;p1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8" name="Google Shape;8798;p1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99" name="Google Shape;8799;p16"/>
          <p:cNvGrpSpPr/>
          <p:nvPr/>
        </p:nvGrpSpPr>
        <p:grpSpPr>
          <a:xfrm>
            <a:off x="3097241" y="2259314"/>
            <a:ext cx="344883" cy="343387"/>
            <a:chOff x="3097241" y="2433564"/>
            <a:chExt cx="344883" cy="343387"/>
          </a:xfrm>
        </p:grpSpPr>
        <p:sp>
          <p:nvSpPr>
            <p:cNvPr id="8800" name="Google Shape;8800;p1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1" name="Google Shape;8801;p1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2" name="Google Shape;8802;p1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3" name="Google Shape;8803;p1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4" name="Google Shape;8804;p1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5" name="Google Shape;8805;p1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6" name="Google Shape;8806;p1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7" name="Google Shape;8807;p1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8" name="Google Shape;8808;p1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09" name="Google Shape;8809;p16"/>
          <p:cNvGrpSpPr/>
          <p:nvPr/>
        </p:nvGrpSpPr>
        <p:grpSpPr>
          <a:xfrm>
            <a:off x="1278299" y="2265043"/>
            <a:ext cx="410829" cy="332343"/>
            <a:chOff x="1278299" y="2439293"/>
            <a:chExt cx="410829" cy="332343"/>
          </a:xfrm>
        </p:grpSpPr>
        <p:sp>
          <p:nvSpPr>
            <p:cNvPr id="8810" name="Google Shape;8810;p1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1" name="Google Shape;8811;p1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2" name="Google Shape;8812;p1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3" name="Google Shape;8813;p1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4" name="Google Shape;8814;p1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5" name="Google Shape;8815;p1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6" name="Google Shape;8816;p1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7" name="Google Shape;8817;p1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18" name="Google Shape;8818;p16"/>
          <p:cNvGrpSpPr/>
          <p:nvPr/>
        </p:nvGrpSpPr>
        <p:grpSpPr>
          <a:xfrm>
            <a:off x="2661459" y="1840751"/>
            <a:ext cx="322508" cy="273494"/>
            <a:chOff x="2661459" y="2015001"/>
            <a:chExt cx="322508" cy="273494"/>
          </a:xfrm>
        </p:grpSpPr>
        <p:sp>
          <p:nvSpPr>
            <p:cNvPr id="8819" name="Google Shape;8819;p1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0" name="Google Shape;8820;p1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21" name="Google Shape;8821;p16"/>
          <p:cNvGrpSpPr/>
          <p:nvPr/>
        </p:nvGrpSpPr>
        <p:grpSpPr>
          <a:xfrm>
            <a:off x="870939" y="2265043"/>
            <a:ext cx="331993" cy="331993"/>
            <a:chOff x="870939" y="2439293"/>
            <a:chExt cx="331993" cy="331993"/>
          </a:xfrm>
        </p:grpSpPr>
        <p:sp>
          <p:nvSpPr>
            <p:cNvPr id="8822" name="Google Shape;8822;p1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3" name="Google Shape;8823;p1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4" name="Google Shape;8824;p1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5" name="Google Shape;8825;p1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6" name="Google Shape;8826;p1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7" name="Google Shape;8827;p1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8" name="Google Shape;8828;p1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9" name="Google Shape;8829;p1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0" name="Google Shape;8830;p1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1" name="Google Shape;8831;p1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2" name="Google Shape;8832;p1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3" name="Google Shape;8833;p1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4" name="Google Shape;8834;p1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5" name="Google Shape;8835;p1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6" name="Google Shape;8836;p1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7" name="Google Shape;8837;p1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38" name="Google Shape;8838;p16"/>
          <p:cNvGrpSpPr/>
          <p:nvPr/>
        </p:nvGrpSpPr>
        <p:grpSpPr>
          <a:xfrm>
            <a:off x="6644957" y="2282103"/>
            <a:ext cx="371395" cy="278904"/>
            <a:chOff x="6644957" y="2456353"/>
            <a:chExt cx="371395" cy="278904"/>
          </a:xfrm>
        </p:grpSpPr>
        <p:sp>
          <p:nvSpPr>
            <p:cNvPr id="8839" name="Google Shape;8839;p1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0" name="Google Shape;8840;p1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1" name="Google Shape;8841;p1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2" name="Google Shape;8842;p1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3" name="Google Shape;8843;p1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44" name="Google Shape;8844;p16"/>
          <p:cNvGrpSpPr/>
          <p:nvPr/>
        </p:nvGrpSpPr>
        <p:grpSpPr>
          <a:xfrm>
            <a:off x="5388757" y="2240409"/>
            <a:ext cx="260349" cy="362292"/>
            <a:chOff x="5388757" y="2414659"/>
            <a:chExt cx="260349" cy="362292"/>
          </a:xfrm>
        </p:grpSpPr>
        <p:sp>
          <p:nvSpPr>
            <p:cNvPr id="8845" name="Google Shape;8845;p1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6" name="Google Shape;8846;p1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7" name="Google Shape;8847;p1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8" name="Google Shape;8848;p1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9" name="Google Shape;8849;p1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0" name="Google Shape;8850;p1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1" name="Google Shape;8851;p1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2" name="Google Shape;8852;p1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3" name="Google Shape;8853;p1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4" name="Google Shape;8854;p1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5" name="Google Shape;8855;p1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6" name="Google Shape;8856;p1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7" name="Google Shape;8857;p1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8" name="Google Shape;8858;p1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9" name="Google Shape;8859;p1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0" name="Google Shape;8860;p1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1" name="Google Shape;8861;p1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2" name="Google Shape;8862;p1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3" name="Google Shape;8863;p1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4" name="Google Shape;8864;p1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65" name="Google Shape;8865;p16"/>
          <p:cNvGrpSpPr/>
          <p:nvPr/>
        </p:nvGrpSpPr>
        <p:grpSpPr>
          <a:xfrm>
            <a:off x="3567142" y="2731507"/>
            <a:ext cx="348288" cy="340331"/>
            <a:chOff x="3567142" y="2905757"/>
            <a:chExt cx="348288" cy="340331"/>
          </a:xfrm>
        </p:grpSpPr>
        <p:sp>
          <p:nvSpPr>
            <p:cNvPr id="8866" name="Google Shape;8866;p1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7" name="Google Shape;8867;p1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8" name="Google Shape;8868;p1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9" name="Google Shape;8869;p1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0" name="Google Shape;8870;p1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1" name="Google Shape;8871;p16"/>
          <p:cNvGrpSpPr/>
          <p:nvPr/>
        </p:nvGrpSpPr>
        <p:grpSpPr>
          <a:xfrm>
            <a:off x="870939" y="1801571"/>
            <a:ext cx="332375" cy="350071"/>
            <a:chOff x="870939" y="1975821"/>
            <a:chExt cx="332375" cy="350071"/>
          </a:xfrm>
        </p:grpSpPr>
        <p:sp>
          <p:nvSpPr>
            <p:cNvPr id="8872" name="Google Shape;8872;p1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3" name="Google Shape;8873;p1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4" name="Google Shape;8874;p1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5" name="Google Shape;8875;p1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76" name="Google Shape;8876;p16"/>
          <p:cNvGrpSpPr/>
          <p:nvPr/>
        </p:nvGrpSpPr>
        <p:grpSpPr>
          <a:xfrm>
            <a:off x="7967103" y="2240791"/>
            <a:ext cx="355863" cy="361911"/>
            <a:chOff x="7967103" y="2415041"/>
            <a:chExt cx="355863" cy="361911"/>
          </a:xfrm>
        </p:grpSpPr>
        <p:sp>
          <p:nvSpPr>
            <p:cNvPr id="8877" name="Google Shape;8877;p1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8" name="Google Shape;8878;p1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9" name="Google Shape;8879;p1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0" name="Google Shape;8880;p1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1" name="Google Shape;8881;p1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2" name="Google Shape;8882;p1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3" name="Google Shape;8883;p1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4" name="Google Shape;8884;p1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5" name="Google Shape;8885;p1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6" name="Google Shape;8886;p1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7" name="Google Shape;8887;p1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888" name="Google Shape;8888;p16"/>
          <p:cNvGrpSpPr/>
          <p:nvPr/>
        </p:nvGrpSpPr>
        <p:grpSpPr>
          <a:xfrm>
            <a:off x="7529411" y="2240409"/>
            <a:ext cx="355863" cy="362292"/>
            <a:chOff x="7529411" y="2414659"/>
            <a:chExt cx="355863" cy="362292"/>
          </a:xfrm>
        </p:grpSpPr>
        <p:sp>
          <p:nvSpPr>
            <p:cNvPr id="8889" name="Google Shape;8889;p1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0" name="Google Shape;8890;p1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1" name="Google Shape;8891;p1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2" name="Google Shape;8892;p1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3" name="Google Shape;8893;p1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4" name="Google Shape;8894;p1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5" name="Google Shape;8895;p1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6" name="Google Shape;8896;p1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7" name="Google Shape;8897;p1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8" name="Google Shape;8898;p1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9" name="Google Shape;8899;p1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0" name="Google Shape;8900;p1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1" name="Google Shape;8901;p16"/>
          <p:cNvGrpSpPr/>
          <p:nvPr/>
        </p:nvGrpSpPr>
        <p:grpSpPr>
          <a:xfrm>
            <a:off x="5733194" y="2257468"/>
            <a:ext cx="446826" cy="327059"/>
            <a:chOff x="5733194" y="2431718"/>
            <a:chExt cx="446826" cy="327059"/>
          </a:xfrm>
        </p:grpSpPr>
        <p:sp>
          <p:nvSpPr>
            <p:cNvPr id="8902" name="Google Shape;8902;p1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3" name="Google Shape;8903;p1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4" name="Google Shape;8904;p1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05" name="Google Shape;8905;p16"/>
          <p:cNvGrpSpPr/>
          <p:nvPr/>
        </p:nvGrpSpPr>
        <p:grpSpPr>
          <a:xfrm>
            <a:off x="4876780" y="2243814"/>
            <a:ext cx="407774" cy="356627"/>
            <a:chOff x="4876780" y="2418064"/>
            <a:chExt cx="407774" cy="356627"/>
          </a:xfrm>
        </p:grpSpPr>
        <p:sp>
          <p:nvSpPr>
            <p:cNvPr id="8906" name="Google Shape;8906;p1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7" name="Google Shape;8907;p1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8" name="Google Shape;8908;p1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9" name="Google Shape;8909;p1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0" name="Google Shape;8910;p1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1" name="Google Shape;8911;p1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2" name="Google Shape;8912;p1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3" name="Google Shape;8913;p1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14" name="Google Shape;8914;p16"/>
          <p:cNvGrpSpPr/>
          <p:nvPr/>
        </p:nvGrpSpPr>
        <p:grpSpPr>
          <a:xfrm>
            <a:off x="7070872" y="2236621"/>
            <a:ext cx="398321" cy="371013"/>
            <a:chOff x="7070872" y="2410871"/>
            <a:chExt cx="398321" cy="371013"/>
          </a:xfrm>
        </p:grpSpPr>
        <p:sp>
          <p:nvSpPr>
            <p:cNvPr id="8915" name="Google Shape;8915;p1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6" name="Google Shape;8916;p1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7" name="Google Shape;8917;p1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8" name="Google Shape;8918;p1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919" name="Google Shape;8919;p1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920" name="Google Shape;8920;p16"/>
          <p:cNvGrpSpPr/>
          <p:nvPr/>
        </p:nvGrpSpPr>
        <p:grpSpPr>
          <a:xfrm>
            <a:off x="5318259" y="2807861"/>
            <a:ext cx="371013" cy="220787"/>
            <a:chOff x="5318259" y="2982111"/>
            <a:chExt cx="371013" cy="220787"/>
          </a:xfrm>
        </p:grpSpPr>
        <p:sp>
          <p:nvSpPr>
            <p:cNvPr id="8921" name="Google Shape;8921;p1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2" name="Google Shape;8922;p1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3" name="Google Shape;8923;p1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4" name="Google Shape;8924;p1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5" name="Google Shape;8925;p1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6" name="Google Shape;8926;p1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7" name="Google Shape;8927;p1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8" name="Google Shape;8928;p1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29" name="Google Shape;8929;p16"/>
          <p:cNvGrpSpPr/>
          <p:nvPr/>
        </p:nvGrpSpPr>
        <p:grpSpPr>
          <a:xfrm>
            <a:off x="7073928" y="2731507"/>
            <a:ext cx="371395" cy="371809"/>
            <a:chOff x="7073928" y="2905757"/>
            <a:chExt cx="371395" cy="371809"/>
          </a:xfrm>
        </p:grpSpPr>
        <p:sp>
          <p:nvSpPr>
            <p:cNvPr id="8930" name="Google Shape;8930;p1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1" name="Google Shape;8931;p1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2" name="Google Shape;8932;p1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3" name="Google Shape;8933;p16"/>
          <p:cNvGrpSpPr/>
          <p:nvPr/>
        </p:nvGrpSpPr>
        <p:grpSpPr>
          <a:xfrm>
            <a:off x="6188327" y="2781158"/>
            <a:ext cx="371395" cy="272857"/>
            <a:chOff x="6188327" y="2955408"/>
            <a:chExt cx="371395" cy="272857"/>
          </a:xfrm>
        </p:grpSpPr>
        <p:sp>
          <p:nvSpPr>
            <p:cNvPr id="8934" name="Google Shape;8934;p1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5" name="Google Shape;8935;p1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36" name="Google Shape;8936;p16"/>
          <p:cNvGrpSpPr/>
          <p:nvPr/>
        </p:nvGrpSpPr>
        <p:grpSpPr>
          <a:xfrm>
            <a:off x="7521454" y="2731889"/>
            <a:ext cx="359651" cy="371013"/>
            <a:chOff x="7521454" y="2906139"/>
            <a:chExt cx="359651" cy="371013"/>
          </a:xfrm>
        </p:grpSpPr>
        <p:sp>
          <p:nvSpPr>
            <p:cNvPr id="8937" name="Google Shape;8937;p1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8" name="Google Shape;8938;p1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9" name="Google Shape;8939;p1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0" name="Google Shape;8940;p1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1" name="Google Shape;8941;p1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2" name="Google Shape;8942;p16"/>
          <p:cNvGrpSpPr/>
          <p:nvPr/>
        </p:nvGrpSpPr>
        <p:grpSpPr>
          <a:xfrm>
            <a:off x="5782845" y="2732271"/>
            <a:ext cx="301661" cy="371013"/>
            <a:chOff x="5782845" y="2906521"/>
            <a:chExt cx="301661" cy="371013"/>
          </a:xfrm>
        </p:grpSpPr>
        <p:sp>
          <p:nvSpPr>
            <p:cNvPr id="8943" name="Google Shape;8943;p1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4" name="Google Shape;8944;p1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5" name="Google Shape;8945;p1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6" name="Google Shape;8946;p16"/>
          <p:cNvGrpSpPr/>
          <p:nvPr/>
        </p:nvGrpSpPr>
        <p:grpSpPr>
          <a:xfrm>
            <a:off x="3539102" y="2253299"/>
            <a:ext cx="355099" cy="355481"/>
            <a:chOff x="3539102" y="2427549"/>
            <a:chExt cx="355099" cy="355481"/>
          </a:xfrm>
        </p:grpSpPr>
        <p:sp>
          <p:nvSpPr>
            <p:cNvPr id="8947" name="Google Shape;8947;p1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8" name="Google Shape;8948;p1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49" name="Google Shape;8949;p16"/>
          <p:cNvGrpSpPr/>
          <p:nvPr/>
        </p:nvGrpSpPr>
        <p:grpSpPr>
          <a:xfrm>
            <a:off x="6630539" y="2743252"/>
            <a:ext cx="371777" cy="349434"/>
            <a:chOff x="6630539" y="2917502"/>
            <a:chExt cx="371777" cy="349434"/>
          </a:xfrm>
        </p:grpSpPr>
        <p:sp>
          <p:nvSpPr>
            <p:cNvPr id="8950" name="Google Shape;8950;p1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1" name="Google Shape;8951;p1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2" name="Google Shape;8952;p1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3" name="Google Shape;8953;p1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4" name="Google Shape;8954;p1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5" name="Google Shape;8955;p1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6" name="Google Shape;8956;p1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57" name="Google Shape;8957;p16"/>
          <p:cNvGrpSpPr/>
          <p:nvPr/>
        </p:nvGrpSpPr>
        <p:grpSpPr>
          <a:xfrm>
            <a:off x="2171474" y="3194979"/>
            <a:ext cx="408156" cy="343737"/>
            <a:chOff x="2171474" y="3369229"/>
            <a:chExt cx="408156" cy="343737"/>
          </a:xfrm>
        </p:grpSpPr>
        <p:sp>
          <p:nvSpPr>
            <p:cNvPr id="8958" name="Google Shape;8958;p1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9" name="Google Shape;8959;p1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0" name="Google Shape;8960;p1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1" name="Google Shape;8961;p1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62" name="Google Shape;8962;p16"/>
          <p:cNvGrpSpPr/>
          <p:nvPr/>
        </p:nvGrpSpPr>
        <p:grpSpPr>
          <a:xfrm>
            <a:off x="4891198" y="2750858"/>
            <a:ext cx="334634" cy="334634"/>
            <a:chOff x="4891198" y="2925108"/>
            <a:chExt cx="334634" cy="334634"/>
          </a:xfrm>
        </p:grpSpPr>
        <p:sp>
          <p:nvSpPr>
            <p:cNvPr id="8963" name="Google Shape;8963;p1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4" name="Google Shape;8964;p1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5" name="Google Shape;8965;p1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6" name="Google Shape;8966;p1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7" name="Google Shape;8967;p1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8" name="Google Shape;8968;p1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9" name="Google Shape;8969;p1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0" name="Google Shape;8970;p1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71" name="Google Shape;8971;p16"/>
          <p:cNvGrpSpPr/>
          <p:nvPr/>
        </p:nvGrpSpPr>
        <p:grpSpPr>
          <a:xfrm>
            <a:off x="7976174" y="2750858"/>
            <a:ext cx="334666" cy="334634"/>
            <a:chOff x="7976174" y="2925108"/>
            <a:chExt cx="334666" cy="334634"/>
          </a:xfrm>
        </p:grpSpPr>
        <p:sp>
          <p:nvSpPr>
            <p:cNvPr id="8972" name="Google Shape;8972;p1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3" name="Google Shape;8973;p1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4" name="Google Shape;8974;p1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5" name="Google Shape;8975;p1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6" name="Google Shape;8976;p1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7" name="Google Shape;8977;p1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8" name="Google Shape;8978;p1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9" name="Google Shape;8979;p1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0" name="Google Shape;8980;p1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81" name="Google Shape;8981;p16"/>
          <p:cNvGrpSpPr/>
          <p:nvPr/>
        </p:nvGrpSpPr>
        <p:grpSpPr>
          <a:xfrm>
            <a:off x="3091957" y="3199881"/>
            <a:ext cx="354717" cy="332757"/>
            <a:chOff x="3091957" y="3374131"/>
            <a:chExt cx="354717" cy="332757"/>
          </a:xfrm>
        </p:grpSpPr>
        <p:sp>
          <p:nvSpPr>
            <p:cNvPr id="8982" name="Google Shape;8982;p1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3" name="Google Shape;8983;p1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4" name="Google Shape;8984;p1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5" name="Google Shape;8985;p1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6" name="Google Shape;8986;p1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7" name="Google Shape;8987;p1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88" name="Google Shape;8988;p16"/>
          <p:cNvGrpSpPr/>
          <p:nvPr/>
        </p:nvGrpSpPr>
        <p:grpSpPr>
          <a:xfrm>
            <a:off x="3988156" y="3205960"/>
            <a:ext cx="353954" cy="318880"/>
            <a:chOff x="3988156" y="3380210"/>
            <a:chExt cx="353954" cy="318880"/>
          </a:xfrm>
        </p:grpSpPr>
        <p:sp>
          <p:nvSpPr>
            <p:cNvPr id="8989" name="Google Shape;8989;p1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0" name="Google Shape;8990;p1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1" name="Google Shape;8991;p1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2" name="Google Shape;8992;p1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3" name="Google Shape;8993;p1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4" name="Google Shape;8994;p16"/>
          <p:cNvGrpSpPr/>
          <p:nvPr/>
        </p:nvGrpSpPr>
        <p:grpSpPr>
          <a:xfrm>
            <a:off x="3541011" y="3193070"/>
            <a:ext cx="348257" cy="346188"/>
            <a:chOff x="3541011" y="3367320"/>
            <a:chExt cx="348257" cy="346188"/>
          </a:xfrm>
        </p:grpSpPr>
        <p:sp>
          <p:nvSpPr>
            <p:cNvPr id="8995" name="Google Shape;8995;p1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6" name="Google Shape;8996;p1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7" name="Google Shape;8997;p1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8" name="Google Shape;8998;p1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999" name="Google Shape;8999;p16"/>
          <p:cNvGrpSpPr/>
          <p:nvPr/>
        </p:nvGrpSpPr>
        <p:grpSpPr>
          <a:xfrm>
            <a:off x="1314678" y="3183967"/>
            <a:ext cx="334666" cy="365348"/>
            <a:chOff x="1314678" y="3358217"/>
            <a:chExt cx="334666" cy="365348"/>
          </a:xfrm>
        </p:grpSpPr>
        <p:sp>
          <p:nvSpPr>
            <p:cNvPr id="9000" name="Google Shape;9000;p1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1" name="Google Shape;9001;p1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2" name="Google Shape;9002;p1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3" name="Google Shape;9003;p1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4" name="Google Shape;9004;p1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05" name="Google Shape;9005;p16"/>
          <p:cNvGrpSpPr/>
          <p:nvPr/>
        </p:nvGrpSpPr>
        <p:grpSpPr>
          <a:xfrm>
            <a:off x="1748582" y="3198385"/>
            <a:ext cx="359269" cy="335780"/>
            <a:chOff x="1748582" y="3372635"/>
            <a:chExt cx="359269" cy="335780"/>
          </a:xfrm>
        </p:grpSpPr>
        <p:sp>
          <p:nvSpPr>
            <p:cNvPr id="9006" name="Google Shape;9006;p1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07" name="Google Shape;9007;p16"/>
            <p:cNvGrpSpPr/>
            <p:nvPr/>
          </p:nvGrpSpPr>
          <p:grpSpPr>
            <a:xfrm>
              <a:off x="1748582" y="3372635"/>
              <a:ext cx="333520" cy="335780"/>
              <a:chOff x="1748582" y="3372635"/>
              <a:chExt cx="333520" cy="335780"/>
            </a:xfrm>
          </p:grpSpPr>
          <p:sp>
            <p:nvSpPr>
              <p:cNvPr id="9008" name="Google Shape;9008;p1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9" name="Google Shape;9009;p1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0" name="Google Shape;9010;p1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9011" name="Google Shape;9011;p16"/>
          <p:cNvGrpSpPr/>
          <p:nvPr/>
        </p:nvGrpSpPr>
        <p:grpSpPr>
          <a:xfrm>
            <a:off x="2640993" y="3183585"/>
            <a:ext cx="365348" cy="364966"/>
            <a:chOff x="2640993" y="3357835"/>
            <a:chExt cx="365348" cy="364966"/>
          </a:xfrm>
        </p:grpSpPr>
        <p:sp>
          <p:nvSpPr>
            <p:cNvPr id="9012" name="Google Shape;9012;p1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3" name="Google Shape;9013;p1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4" name="Google Shape;9014;p1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5" name="Google Shape;9015;p1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6" name="Google Shape;9016;p1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7" name="Google Shape;9017;p1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8" name="Google Shape;9018;p1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9" name="Google Shape;9019;p1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0" name="Google Shape;9020;p1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1" name="Google Shape;9021;p1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22" name="Google Shape;9022;p16"/>
          <p:cNvGrpSpPr/>
          <p:nvPr/>
        </p:nvGrpSpPr>
        <p:grpSpPr>
          <a:xfrm>
            <a:off x="4886264" y="3191924"/>
            <a:ext cx="350548" cy="350198"/>
            <a:chOff x="4886264" y="3366174"/>
            <a:chExt cx="350548" cy="350198"/>
          </a:xfrm>
        </p:grpSpPr>
        <p:sp>
          <p:nvSpPr>
            <p:cNvPr id="9023" name="Google Shape;9023;p1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4" name="Google Shape;9024;p1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5" name="Google Shape;9025;p1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6" name="Google Shape;9026;p1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7" name="Google Shape;9027;p1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8" name="Google Shape;9028;p1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9" name="Google Shape;9029;p1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0" name="Google Shape;9030;p1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1" name="Google Shape;9031;p1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2" name="Google Shape;9032;p1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3" name="Google Shape;9033;p1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4" name="Google Shape;9034;p1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5" name="Google Shape;9035;p1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36" name="Google Shape;9036;p16"/>
          <p:cNvGrpSpPr/>
          <p:nvPr/>
        </p:nvGrpSpPr>
        <p:grpSpPr>
          <a:xfrm>
            <a:off x="5331913" y="3239697"/>
            <a:ext cx="347143" cy="254684"/>
            <a:chOff x="5331913" y="3413947"/>
            <a:chExt cx="347143" cy="254684"/>
          </a:xfrm>
        </p:grpSpPr>
        <p:sp>
          <p:nvSpPr>
            <p:cNvPr id="9037" name="Google Shape;9037;p1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8" name="Google Shape;9038;p1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9" name="Google Shape;9039;p1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0" name="Google Shape;9040;p1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1" name="Google Shape;9041;p1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2" name="Google Shape;9042;p1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43" name="Google Shape;9043;p16"/>
          <p:cNvGrpSpPr/>
          <p:nvPr/>
        </p:nvGrpSpPr>
        <p:grpSpPr>
          <a:xfrm>
            <a:off x="5776798" y="3235528"/>
            <a:ext cx="346379" cy="264518"/>
            <a:chOff x="5776798" y="3409778"/>
            <a:chExt cx="346379" cy="264518"/>
          </a:xfrm>
        </p:grpSpPr>
        <p:sp>
          <p:nvSpPr>
            <p:cNvPr id="9044" name="Google Shape;9044;p1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5" name="Google Shape;9045;p1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6" name="Google Shape;9046;p1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7" name="Google Shape;9047;p1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8" name="Google Shape;9048;p1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9" name="Google Shape;9049;p1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0" name="Google Shape;9050;p16"/>
          <p:cNvGrpSpPr/>
          <p:nvPr/>
        </p:nvGrpSpPr>
        <p:grpSpPr>
          <a:xfrm>
            <a:off x="7108015" y="3222255"/>
            <a:ext cx="344883" cy="290299"/>
            <a:chOff x="7108015" y="3396505"/>
            <a:chExt cx="344883" cy="290299"/>
          </a:xfrm>
        </p:grpSpPr>
        <p:sp>
          <p:nvSpPr>
            <p:cNvPr id="9051" name="Google Shape;9051;p1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2" name="Google Shape;9052;p1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3" name="Google Shape;9053;p1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4" name="Google Shape;9054;p1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55" name="Google Shape;9055;p16"/>
          <p:cNvGrpSpPr/>
          <p:nvPr/>
        </p:nvGrpSpPr>
        <p:grpSpPr>
          <a:xfrm>
            <a:off x="7551754" y="3216558"/>
            <a:ext cx="344883" cy="301311"/>
            <a:chOff x="7551754" y="3390808"/>
            <a:chExt cx="344883" cy="301311"/>
          </a:xfrm>
        </p:grpSpPr>
        <p:sp>
          <p:nvSpPr>
            <p:cNvPr id="9056" name="Google Shape;9056;p1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7" name="Google Shape;9057;p1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8" name="Google Shape;9058;p1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9" name="Google Shape;9059;p1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0" name="Google Shape;9060;p1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1" name="Google Shape;9061;p1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2" name="Google Shape;9062;p1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3" name="Google Shape;9063;p1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4" name="Google Shape;9064;p1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5" name="Google Shape;9065;p1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6" name="Google Shape;9066;p1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67" name="Google Shape;9067;p16"/>
          <p:cNvGrpSpPr/>
          <p:nvPr/>
        </p:nvGrpSpPr>
        <p:grpSpPr>
          <a:xfrm>
            <a:off x="6707084" y="3213153"/>
            <a:ext cx="261145" cy="308504"/>
            <a:chOff x="6707084" y="3387403"/>
            <a:chExt cx="261145" cy="308504"/>
          </a:xfrm>
        </p:grpSpPr>
        <p:sp>
          <p:nvSpPr>
            <p:cNvPr id="9068" name="Google Shape;9068;p1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9" name="Google Shape;9069;p1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0" name="Google Shape;9070;p1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1" name="Google Shape;9071;p1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2" name="Google Shape;9072;p16"/>
          <p:cNvGrpSpPr/>
          <p:nvPr/>
        </p:nvGrpSpPr>
        <p:grpSpPr>
          <a:xfrm>
            <a:off x="848978" y="4123387"/>
            <a:ext cx="377824" cy="324418"/>
            <a:chOff x="848978" y="4297637"/>
            <a:chExt cx="377824" cy="324418"/>
          </a:xfrm>
        </p:grpSpPr>
        <p:sp>
          <p:nvSpPr>
            <p:cNvPr id="9073" name="Google Shape;9073;p1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4" name="Google Shape;9074;p1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75" name="Google Shape;9075;p16"/>
          <p:cNvGrpSpPr/>
          <p:nvPr/>
        </p:nvGrpSpPr>
        <p:grpSpPr>
          <a:xfrm>
            <a:off x="1754279" y="4112343"/>
            <a:ext cx="351439" cy="345965"/>
            <a:chOff x="1754279" y="4286593"/>
            <a:chExt cx="351439" cy="345965"/>
          </a:xfrm>
        </p:grpSpPr>
        <p:sp>
          <p:nvSpPr>
            <p:cNvPr id="9076" name="Google Shape;9076;p1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7" name="Google Shape;9077;p1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8" name="Google Shape;9078;p1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9" name="Google Shape;9079;p1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0" name="Google Shape;9080;p1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1" name="Google Shape;9081;p16"/>
          <p:cNvGrpSpPr/>
          <p:nvPr/>
        </p:nvGrpSpPr>
        <p:grpSpPr>
          <a:xfrm>
            <a:off x="3996113" y="4116926"/>
            <a:ext cx="336512" cy="335048"/>
            <a:chOff x="3996113" y="4291176"/>
            <a:chExt cx="336512" cy="335048"/>
          </a:xfrm>
        </p:grpSpPr>
        <p:sp>
          <p:nvSpPr>
            <p:cNvPr id="9082" name="Google Shape;9082;p1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3" name="Google Shape;9083;p1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4" name="Google Shape;9084;p1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085" name="Google Shape;9085;p1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086" name="Google Shape;9086;p16"/>
          <p:cNvGrpSpPr/>
          <p:nvPr/>
        </p:nvGrpSpPr>
        <p:grpSpPr>
          <a:xfrm>
            <a:off x="2179081" y="4111261"/>
            <a:ext cx="397525" cy="348670"/>
            <a:chOff x="2179081" y="4285511"/>
            <a:chExt cx="397525" cy="348670"/>
          </a:xfrm>
        </p:grpSpPr>
        <p:sp>
          <p:nvSpPr>
            <p:cNvPr id="9087" name="Google Shape;9087;p1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8" name="Google Shape;9088;p1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89" name="Google Shape;9089;p16"/>
          <p:cNvGrpSpPr/>
          <p:nvPr/>
        </p:nvGrpSpPr>
        <p:grpSpPr>
          <a:xfrm>
            <a:off x="3584201" y="4120746"/>
            <a:ext cx="267574" cy="329415"/>
            <a:chOff x="3584201" y="4294996"/>
            <a:chExt cx="267574" cy="329415"/>
          </a:xfrm>
        </p:grpSpPr>
        <p:sp>
          <p:nvSpPr>
            <p:cNvPr id="9090" name="Google Shape;9090;p1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1" name="Google Shape;9091;p1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2" name="Google Shape;9092;p1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3" name="Google Shape;9093;p1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094" name="Google Shape;9094;p16"/>
          <p:cNvGrpSpPr/>
          <p:nvPr/>
        </p:nvGrpSpPr>
        <p:grpSpPr>
          <a:xfrm>
            <a:off x="3082855" y="4121478"/>
            <a:ext cx="375946" cy="327823"/>
            <a:chOff x="3082855" y="4295728"/>
            <a:chExt cx="375946" cy="327823"/>
          </a:xfrm>
        </p:grpSpPr>
        <p:sp>
          <p:nvSpPr>
            <p:cNvPr id="9095" name="Google Shape;9095;p1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6" name="Google Shape;9096;p1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7" name="Google Shape;9097;p1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8" name="Google Shape;9098;p1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9" name="Google Shape;9099;p1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0" name="Google Shape;9100;p1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1" name="Google Shape;9101;p1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2" name="Google Shape;9102;p1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3" name="Google Shape;9103;p1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4" name="Google Shape;9104;p1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5" name="Google Shape;9105;p1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06" name="Google Shape;9106;p16"/>
          <p:cNvGrpSpPr/>
          <p:nvPr/>
        </p:nvGrpSpPr>
        <p:grpSpPr>
          <a:xfrm>
            <a:off x="2749016" y="4116926"/>
            <a:ext cx="150831" cy="336926"/>
            <a:chOff x="2749016" y="4291176"/>
            <a:chExt cx="150831" cy="336926"/>
          </a:xfrm>
        </p:grpSpPr>
        <p:sp>
          <p:nvSpPr>
            <p:cNvPr id="9107" name="Google Shape;9107;p1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8" name="Google Shape;9108;p1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9" name="Google Shape;9109;p1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0" name="Google Shape;9110;p1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11" name="Google Shape;9111;p16"/>
          <p:cNvGrpSpPr/>
          <p:nvPr/>
        </p:nvGrpSpPr>
        <p:grpSpPr>
          <a:xfrm>
            <a:off x="7127716" y="4105182"/>
            <a:ext cx="248254" cy="361942"/>
            <a:chOff x="7127716" y="4279432"/>
            <a:chExt cx="248254" cy="361942"/>
          </a:xfrm>
        </p:grpSpPr>
        <p:sp>
          <p:nvSpPr>
            <p:cNvPr id="9112" name="Google Shape;9112;p1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3" name="Google Shape;9113;p1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4" name="Google Shape;9114;p1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5" name="Google Shape;9115;p1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6" name="Google Shape;9116;p1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7" name="Google Shape;9117;p1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8" name="Google Shape;9118;p1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9" name="Google Shape;9119;p1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0" name="Google Shape;9120;p1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21" name="Google Shape;9121;p16"/>
          <p:cNvGrpSpPr/>
          <p:nvPr/>
        </p:nvGrpSpPr>
        <p:grpSpPr>
          <a:xfrm>
            <a:off x="7565408" y="4105182"/>
            <a:ext cx="248255" cy="361942"/>
            <a:chOff x="7565408" y="4279432"/>
            <a:chExt cx="248255" cy="361942"/>
          </a:xfrm>
        </p:grpSpPr>
        <p:sp>
          <p:nvSpPr>
            <p:cNvPr id="9122" name="Google Shape;9122;p1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3" name="Google Shape;9123;p1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4" name="Google Shape;9124;p1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5" name="Google Shape;9125;p1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6" name="Google Shape;9126;p1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7" name="Google Shape;9127;p1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8" name="Google Shape;9128;p1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9" name="Google Shape;9129;p1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30" name="Google Shape;9130;p16"/>
          <p:cNvGrpSpPr/>
          <p:nvPr/>
        </p:nvGrpSpPr>
        <p:grpSpPr>
          <a:xfrm>
            <a:off x="6264109" y="4105182"/>
            <a:ext cx="225498" cy="361560"/>
            <a:chOff x="6264109" y="4279432"/>
            <a:chExt cx="225498" cy="361560"/>
          </a:xfrm>
        </p:grpSpPr>
        <p:sp>
          <p:nvSpPr>
            <p:cNvPr id="9131" name="Google Shape;9131;p1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2" name="Google Shape;9132;p1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33" name="Google Shape;9133;p16"/>
          <p:cNvGrpSpPr/>
          <p:nvPr/>
        </p:nvGrpSpPr>
        <p:grpSpPr>
          <a:xfrm>
            <a:off x="7929578" y="4110115"/>
            <a:ext cx="395266" cy="351312"/>
            <a:chOff x="7929578" y="4284365"/>
            <a:chExt cx="395266" cy="351312"/>
          </a:xfrm>
        </p:grpSpPr>
        <p:sp>
          <p:nvSpPr>
            <p:cNvPr id="9134" name="Google Shape;9134;p1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5" name="Google Shape;9135;p1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6" name="Google Shape;9136;p1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7" name="Google Shape;9137;p1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38" name="Google Shape;9138;p16"/>
          <p:cNvGrpSpPr/>
          <p:nvPr/>
        </p:nvGrpSpPr>
        <p:grpSpPr>
          <a:xfrm>
            <a:off x="6595502" y="4149527"/>
            <a:ext cx="426315" cy="332826"/>
            <a:chOff x="6639652" y="4323777"/>
            <a:chExt cx="426315" cy="332826"/>
          </a:xfrm>
        </p:grpSpPr>
        <p:sp>
          <p:nvSpPr>
            <p:cNvPr id="9139" name="Google Shape;9139;p1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0" name="Google Shape;9140;p1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1" name="Google Shape;9141;p1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2" name="Google Shape;9142;p1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3" name="Google Shape;9143;p1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4" name="Google Shape;9144;p1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5" name="Google Shape;9145;p1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6" name="Google Shape;9146;p1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7" name="Google Shape;9147;p1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8" name="Google Shape;9148;p1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49" name="Google Shape;9149;p16"/>
          <p:cNvGrpSpPr/>
          <p:nvPr/>
        </p:nvGrpSpPr>
        <p:grpSpPr>
          <a:xfrm>
            <a:off x="5357662" y="4123387"/>
            <a:ext cx="287275" cy="326296"/>
            <a:chOff x="5357662" y="4297637"/>
            <a:chExt cx="287275" cy="326296"/>
          </a:xfrm>
        </p:grpSpPr>
        <p:sp>
          <p:nvSpPr>
            <p:cNvPr id="9150" name="Google Shape;9150;p1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1" name="Google Shape;9151;p1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2" name="Google Shape;9152;p1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3" name="Google Shape;9153;p1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4" name="Google Shape;9154;p1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5" name="Google Shape;9155;p16"/>
          <p:cNvGrpSpPr/>
          <p:nvPr/>
        </p:nvGrpSpPr>
        <p:grpSpPr>
          <a:xfrm>
            <a:off x="5774124" y="4120300"/>
            <a:ext cx="331611" cy="331674"/>
            <a:chOff x="5774124" y="4294550"/>
            <a:chExt cx="331611" cy="331674"/>
          </a:xfrm>
        </p:grpSpPr>
        <p:sp>
          <p:nvSpPr>
            <p:cNvPr id="9156" name="Google Shape;9156;p1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7" name="Google Shape;9157;p1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58" name="Google Shape;9158;p16"/>
          <p:cNvGrpSpPr/>
          <p:nvPr/>
        </p:nvGrpSpPr>
        <p:grpSpPr>
          <a:xfrm>
            <a:off x="4890434" y="4113139"/>
            <a:ext cx="345997" cy="346029"/>
            <a:chOff x="4890434" y="4287389"/>
            <a:chExt cx="345997" cy="346029"/>
          </a:xfrm>
        </p:grpSpPr>
        <p:sp>
          <p:nvSpPr>
            <p:cNvPr id="9159" name="Google Shape;9159;p1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0" name="Google Shape;9160;p1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1" name="Google Shape;9161;p1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2" name="Google Shape;9162;p1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3" name="Google Shape;9163;p1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4" name="Google Shape;9164;p1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5" name="Google Shape;9165;p1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66" name="Google Shape;9166;p16"/>
          <p:cNvGrpSpPr/>
          <p:nvPr/>
        </p:nvGrpSpPr>
        <p:grpSpPr>
          <a:xfrm>
            <a:off x="2165809" y="3636809"/>
            <a:ext cx="422542" cy="342973"/>
            <a:chOff x="2165809" y="3811059"/>
            <a:chExt cx="422542" cy="342973"/>
          </a:xfrm>
        </p:grpSpPr>
        <p:sp>
          <p:nvSpPr>
            <p:cNvPr id="9167" name="Google Shape;9167;p1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8" name="Google Shape;9168;p1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9" name="Google Shape;9169;p1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0" name="Google Shape;9170;p1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1" name="Google Shape;9171;p1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2" name="Google Shape;9172;p1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3" name="Google Shape;9173;p1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4" name="Google Shape;9174;p1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5" name="Google Shape;9175;p1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6" name="Google Shape;9176;p1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7" name="Google Shape;9177;p1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8" name="Google Shape;9178;p1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9" name="Google Shape;9179;p1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0" name="Google Shape;9180;p1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1" name="Google Shape;9181;p1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2" name="Google Shape;9182;p1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3" name="Google Shape;9183;p1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4" name="Google Shape;9184;p1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185" name="Google Shape;9185;p1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186" name="Google Shape;9186;p16"/>
          <p:cNvGrpSpPr/>
          <p:nvPr/>
        </p:nvGrpSpPr>
        <p:grpSpPr>
          <a:xfrm>
            <a:off x="903530" y="3631875"/>
            <a:ext cx="264550" cy="353222"/>
            <a:chOff x="903530" y="3806125"/>
            <a:chExt cx="264550" cy="353222"/>
          </a:xfrm>
        </p:grpSpPr>
        <p:sp>
          <p:nvSpPr>
            <p:cNvPr id="9187" name="Google Shape;9187;p1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8" name="Google Shape;9188;p1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9" name="Google Shape;9189;p1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0" name="Google Shape;9190;p1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91" name="Google Shape;9191;p16"/>
          <p:cNvGrpSpPr/>
          <p:nvPr/>
        </p:nvGrpSpPr>
        <p:grpSpPr>
          <a:xfrm>
            <a:off x="850092" y="3178684"/>
            <a:ext cx="369517" cy="375660"/>
            <a:chOff x="850092" y="3352934"/>
            <a:chExt cx="369517" cy="375660"/>
          </a:xfrm>
        </p:grpSpPr>
        <p:sp>
          <p:nvSpPr>
            <p:cNvPr id="9192" name="Google Shape;9192;p1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3" name="Google Shape;9193;p1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4" name="Google Shape;9194;p1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5" name="Google Shape;9195;p1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6" name="Google Shape;9196;p1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197" name="Google Shape;9197;p16"/>
          <p:cNvGrpSpPr/>
          <p:nvPr/>
        </p:nvGrpSpPr>
        <p:grpSpPr>
          <a:xfrm>
            <a:off x="2611458" y="3642124"/>
            <a:ext cx="426329" cy="332375"/>
            <a:chOff x="2611458" y="3816374"/>
            <a:chExt cx="426329" cy="332375"/>
          </a:xfrm>
        </p:grpSpPr>
        <p:sp>
          <p:nvSpPr>
            <p:cNvPr id="9198" name="Google Shape;9198;p1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9" name="Google Shape;9199;p1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0" name="Google Shape;9200;p1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1" name="Google Shape;9201;p1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2" name="Google Shape;9202;p1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3" name="Google Shape;9203;p1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4" name="Google Shape;9204;p1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5" name="Google Shape;9205;p1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6" name="Google Shape;9206;p1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7" name="Google Shape;9207;p1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08" name="Google Shape;9208;p1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09" name="Google Shape;9209;p16"/>
          <p:cNvGrpSpPr/>
          <p:nvPr/>
        </p:nvGrpSpPr>
        <p:grpSpPr>
          <a:xfrm>
            <a:off x="4019984" y="3631143"/>
            <a:ext cx="293704" cy="353954"/>
            <a:chOff x="4019984" y="3805393"/>
            <a:chExt cx="293704" cy="353954"/>
          </a:xfrm>
        </p:grpSpPr>
        <p:sp>
          <p:nvSpPr>
            <p:cNvPr id="9210" name="Google Shape;9210;p1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1" name="Google Shape;9211;p1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2" name="Google Shape;9212;p16"/>
          <p:cNvGrpSpPr/>
          <p:nvPr/>
        </p:nvGrpSpPr>
        <p:grpSpPr>
          <a:xfrm>
            <a:off x="8006505" y="3215794"/>
            <a:ext cx="323654" cy="303189"/>
            <a:chOff x="8006505" y="3390044"/>
            <a:chExt cx="323654" cy="303189"/>
          </a:xfrm>
        </p:grpSpPr>
        <p:sp>
          <p:nvSpPr>
            <p:cNvPr id="9213" name="Google Shape;9213;p1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4" name="Google Shape;9214;p1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5" name="Google Shape;9215;p1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6" name="Google Shape;9216;p1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7" name="Google Shape;9217;p1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8" name="Google Shape;9218;p1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19" name="Google Shape;9219;p16"/>
          <p:cNvGrpSpPr/>
          <p:nvPr/>
        </p:nvGrpSpPr>
        <p:grpSpPr>
          <a:xfrm>
            <a:off x="1299146" y="3632257"/>
            <a:ext cx="367990" cy="351312"/>
            <a:chOff x="1299146" y="3806507"/>
            <a:chExt cx="367990" cy="351312"/>
          </a:xfrm>
        </p:grpSpPr>
        <p:sp>
          <p:nvSpPr>
            <p:cNvPr id="9220" name="Google Shape;9220;p1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1" name="Google Shape;9221;p1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22" name="Google Shape;9222;p1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23" name="Google Shape;9223;p16"/>
          <p:cNvGrpSpPr/>
          <p:nvPr/>
        </p:nvGrpSpPr>
        <p:grpSpPr>
          <a:xfrm>
            <a:off x="7550258" y="3658420"/>
            <a:ext cx="371395" cy="301279"/>
            <a:chOff x="7550258" y="3832670"/>
            <a:chExt cx="371395" cy="301279"/>
          </a:xfrm>
        </p:grpSpPr>
        <p:sp>
          <p:nvSpPr>
            <p:cNvPr id="9224" name="Google Shape;9224;p1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5" name="Google Shape;9225;p1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6" name="Google Shape;9226;p1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7" name="Google Shape;9227;p1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8" name="Google Shape;9228;p1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9" name="Google Shape;9229;p1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0" name="Google Shape;9230;p1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1" name="Google Shape;9231;p1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2" name="Google Shape;9232;p1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3" name="Google Shape;9233;p1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4" name="Google Shape;9234;p1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5" name="Google Shape;9235;p1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6" name="Google Shape;9236;p1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7" name="Google Shape;9237;p1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8" name="Google Shape;9238;p1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9" name="Google Shape;9239;p1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0" name="Google Shape;9240;p1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1" name="Google Shape;9241;p1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42" name="Google Shape;9242;p1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243" name="Google Shape;9243;p16"/>
          <p:cNvGrpSpPr/>
          <p:nvPr/>
        </p:nvGrpSpPr>
        <p:grpSpPr>
          <a:xfrm>
            <a:off x="6659725" y="3633785"/>
            <a:ext cx="367608" cy="350548"/>
            <a:chOff x="6659725" y="3808035"/>
            <a:chExt cx="367608" cy="350548"/>
          </a:xfrm>
        </p:grpSpPr>
        <p:sp>
          <p:nvSpPr>
            <p:cNvPr id="9244" name="Google Shape;9244;p1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5" name="Google Shape;9245;p1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46" name="Google Shape;9246;p16"/>
          <p:cNvGrpSpPr/>
          <p:nvPr/>
        </p:nvGrpSpPr>
        <p:grpSpPr>
          <a:xfrm>
            <a:off x="6219391" y="3642506"/>
            <a:ext cx="356627" cy="334252"/>
            <a:chOff x="6219391" y="3816756"/>
            <a:chExt cx="356627" cy="334252"/>
          </a:xfrm>
        </p:grpSpPr>
        <p:sp>
          <p:nvSpPr>
            <p:cNvPr id="9247" name="Google Shape;9247;p1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8" name="Google Shape;9248;p1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9" name="Google Shape;9249;p1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0" name="Google Shape;9250;p1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51" name="Google Shape;9251;p16"/>
          <p:cNvGrpSpPr/>
          <p:nvPr/>
        </p:nvGrpSpPr>
        <p:grpSpPr>
          <a:xfrm>
            <a:off x="5778676" y="3652722"/>
            <a:ext cx="349052" cy="313055"/>
            <a:chOff x="5778676" y="3826972"/>
            <a:chExt cx="349052" cy="313055"/>
          </a:xfrm>
        </p:grpSpPr>
        <p:sp>
          <p:nvSpPr>
            <p:cNvPr id="9252" name="Google Shape;9252;p1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3" name="Google Shape;9253;p1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4" name="Google Shape;9254;p1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5" name="Google Shape;9255;p1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6" name="Google Shape;9256;p1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57" name="Google Shape;9257;p16"/>
          <p:cNvGrpSpPr/>
          <p:nvPr/>
        </p:nvGrpSpPr>
        <p:grpSpPr>
          <a:xfrm>
            <a:off x="5355784" y="3660297"/>
            <a:ext cx="299019" cy="297905"/>
            <a:chOff x="5355784" y="3834547"/>
            <a:chExt cx="299019" cy="297905"/>
          </a:xfrm>
        </p:grpSpPr>
        <p:sp>
          <p:nvSpPr>
            <p:cNvPr id="9258" name="Google Shape;9258;p1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9" name="Google Shape;9259;p1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0" name="Google Shape;9260;p1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1" name="Google Shape;9261;p1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62" name="Google Shape;9262;p16"/>
          <p:cNvGrpSpPr/>
          <p:nvPr/>
        </p:nvGrpSpPr>
        <p:grpSpPr>
          <a:xfrm>
            <a:off x="8036455" y="3633021"/>
            <a:ext cx="292176" cy="353985"/>
            <a:chOff x="8036455" y="3807271"/>
            <a:chExt cx="292176" cy="353985"/>
          </a:xfrm>
        </p:grpSpPr>
        <p:sp>
          <p:nvSpPr>
            <p:cNvPr id="9263" name="Google Shape;9263;p1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4" name="Google Shape;9264;p1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265" name="Google Shape;9265;p16"/>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Business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9266" name="Google Shape;9266;p16"/>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Teamwork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grpSp>
        <p:nvGrpSpPr>
          <p:cNvPr id="9267" name="Google Shape;9267;p16"/>
          <p:cNvGrpSpPr/>
          <p:nvPr/>
        </p:nvGrpSpPr>
        <p:grpSpPr>
          <a:xfrm>
            <a:off x="4874902" y="3634549"/>
            <a:ext cx="345615" cy="350835"/>
            <a:chOff x="4874902" y="3808799"/>
            <a:chExt cx="345615" cy="350835"/>
          </a:xfrm>
        </p:grpSpPr>
        <p:sp>
          <p:nvSpPr>
            <p:cNvPr id="9268" name="Google Shape;9268;p1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9" name="Google Shape;9269;p1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0" name="Google Shape;9270;p1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1" name="Google Shape;9271;p1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2" name="Google Shape;9272;p1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3" name="Google Shape;9273;p1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4" name="Google Shape;9274;p1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5" name="Google Shape;9275;p1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6" name="Google Shape;9276;p1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7" name="Google Shape;9277;p1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8" name="Google Shape;9278;p1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9" name="Google Shape;9279;p1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0" name="Google Shape;9280;p1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1" name="Google Shape;9281;p1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2" name="Google Shape;9282;p1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3" name="Google Shape;9283;p1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4" name="Google Shape;9284;p1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85" name="Google Shape;9285;p16"/>
          <p:cNvGrpSpPr/>
          <p:nvPr/>
        </p:nvGrpSpPr>
        <p:grpSpPr>
          <a:xfrm>
            <a:off x="3095745" y="3631143"/>
            <a:ext cx="352840" cy="354717"/>
            <a:chOff x="3095745" y="3805393"/>
            <a:chExt cx="352840" cy="354717"/>
          </a:xfrm>
        </p:grpSpPr>
        <p:sp>
          <p:nvSpPr>
            <p:cNvPr id="9286" name="Google Shape;9286;p1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7" name="Google Shape;9287;p1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8" name="Google Shape;9288;p1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9" name="Google Shape;9289;p1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0" name="Google Shape;9290;p1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1" name="Google Shape;9291;p1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95"/>
        <p:cNvGrpSpPr/>
        <p:nvPr/>
      </p:nvGrpSpPr>
      <p:grpSpPr>
        <a:xfrm>
          <a:off x="0" y="0"/>
          <a:ext cx="0" cy="0"/>
          <a:chOff x="0" y="0"/>
          <a:chExt cx="0" cy="0"/>
        </a:xfrm>
      </p:grpSpPr>
      <p:grpSp>
        <p:nvGrpSpPr>
          <p:cNvPr id="9296" name="Google Shape;9296;p17"/>
          <p:cNvGrpSpPr/>
          <p:nvPr/>
        </p:nvGrpSpPr>
        <p:grpSpPr>
          <a:xfrm>
            <a:off x="2733780" y="4039081"/>
            <a:ext cx="342144" cy="362704"/>
            <a:chOff x="2704005" y="4258781"/>
            <a:chExt cx="342144" cy="362704"/>
          </a:xfrm>
        </p:grpSpPr>
        <p:sp>
          <p:nvSpPr>
            <p:cNvPr id="9297" name="Google Shape;9297;p1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8" name="Google Shape;9298;p1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9" name="Google Shape;9299;p1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0" name="Google Shape;9300;p1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1" name="Google Shape;9301;p1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2" name="Google Shape;9302;p1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3" name="Google Shape;9303;p1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04" name="Google Shape;9304;p17"/>
          <p:cNvGrpSpPr/>
          <p:nvPr/>
        </p:nvGrpSpPr>
        <p:grpSpPr>
          <a:xfrm>
            <a:off x="2157462" y="4083096"/>
            <a:ext cx="347435" cy="363370"/>
            <a:chOff x="2157462" y="4258496"/>
            <a:chExt cx="347435" cy="363370"/>
          </a:xfrm>
        </p:grpSpPr>
        <p:sp>
          <p:nvSpPr>
            <p:cNvPr id="9305" name="Google Shape;9305;p1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6" name="Google Shape;9306;p1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7" name="Google Shape;9307;p1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08" name="Google Shape;9308;p17"/>
          <p:cNvGrpSpPr/>
          <p:nvPr/>
        </p:nvGrpSpPr>
        <p:grpSpPr>
          <a:xfrm>
            <a:off x="4010963" y="3588381"/>
            <a:ext cx="343665" cy="363211"/>
            <a:chOff x="4010963" y="3763781"/>
            <a:chExt cx="343665" cy="363211"/>
          </a:xfrm>
        </p:grpSpPr>
        <p:sp>
          <p:nvSpPr>
            <p:cNvPr id="9309" name="Google Shape;9309;p1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0" name="Google Shape;9310;p1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1" name="Google Shape;9311;p1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2" name="Google Shape;9312;p1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3" name="Google Shape;9313;p1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4" name="Google Shape;9314;p17"/>
          <p:cNvGrpSpPr/>
          <p:nvPr/>
        </p:nvGrpSpPr>
        <p:grpSpPr>
          <a:xfrm>
            <a:off x="2214042" y="3635109"/>
            <a:ext cx="368153" cy="311193"/>
            <a:chOff x="2214042" y="3810509"/>
            <a:chExt cx="368153" cy="311193"/>
          </a:xfrm>
        </p:grpSpPr>
        <p:sp>
          <p:nvSpPr>
            <p:cNvPr id="9315" name="Google Shape;9315;p1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6" name="Google Shape;9316;p1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17" name="Google Shape;9317;p17"/>
          <p:cNvGrpSpPr/>
          <p:nvPr/>
        </p:nvGrpSpPr>
        <p:grpSpPr>
          <a:xfrm>
            <a:off x="1797413" y="3606819"/>
            <a:ext cx="367805" cy="367773"/>
            <a:chOff x="1768938" y="3782219"/>
            <a:chExt cx="367805" cy="367773"/>
          </a:xfrm>
        </p:grpSpPr>
        <p:sp>
          <p:nvSpPr>
            <p:cNvPr id="9318" name="Google Shape;9318;p1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9" name="Google Shape;9319;p1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0" name="Google Shape;9320;p1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1" name="Google Shape;9321;p1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2" name="Google Shape;9322;p1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23" name="Google Shape;9323;p17"/>
          <p:cNvGrpSpPr/>
          <p:nvPr/>
        </p:nvGrpSpPr>
        <p:grpSpPr>
          <a:xfrm>
            <a:off x="2681385" y="3623039"/>
            <a:ext cx="325544" cy="327413"/>
            <a:chOff x="2681385" y="3798439"/>
            <a:chExt cx="325544" cy="327413"/>
          </a:xfrm>
        </p:grpSpPr>
        <p:sp>
          <p:nvSpPr>
            <p:cNvPr id="9324" name="Google Shape;9324;p1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5" name="Google Shape;9325;p1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6" name="Google Shape;9326;p1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7" name="Google Shape;9327;p1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8" name="Google Shape;9328;p1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9" name="Google Shape;9329;p1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0" name="Google Shape;9330;p1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31" name="Google Shape;9331;p17"/>
          <p:cNvGrpSpPr/>
          <p:nvPr/>
        </p:nvGrpSpPr>
        <p:grpSpPr>
          <a:xfrm>
            <a:off x="6243928" y="4088102"/>
            <a:ext cx="274254" cy="350824"/>
            <a:chOff x="6243928" y="4263502"/>
            <a:chExt cx="274254" cy="350824"/>
          </a:xfrm>
        </p:grpSpPr>
        <p:sp>
          <p:nvSpPr>
            <p:cNvPr id="9332" name="Google Shape;9332;p1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3" name="Google Shape;9333;p1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4" name="Google Shape;9334;p1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5" name="Google Shape;9335;p1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6" name="Google Shape;9336;p1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7" name="Google Shape;9337;p1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8" name="Google Shape;9338;p1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9" name="Google Shape;9339;p1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0" name="Google Shape;9340;p17"/>
          <p:cNvGrpSpPr/>
          <p:nvPr/>
        </p:nvGrpSpPr>
        <p:grpSpPr>
          <a:xfrm>
            <a:off x="3560600" y="3587938"/>
            <a:ext cx="352345" cy="363655"/>
            <a:chOff x="3560600" y="3763338"/>
            <a:chExt cx="352345" cy="363655"/>
          </a:xfrm>
        </p:grpSpPr>
        <p:sp>
          <p:nvSpPr>
            <p:cNvPr id="9341" name="Google Shape;9341;p1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2" name="Google Shape;9342;p1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3" name="Google Shape;9343;p1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44" name="Google Shape;9344;p17"/>
          <p:cNvGrpSpPr/>
          <p:nvPr/>
        </p:nvGrpSpPr>
        <p:grpSpPr>
          <a:xfrm>
            <a:off x="5790556" y="4085852"/>
            <a:ext cx="279513" cy="356083"/>
            <a:chOff x="5790556" y="4261252"/>
            <a:chExt cx="279513" cy="356083"/>
          </a:xfrm>
        </p:grpSpPr>
        <p:sp>
          <p:nvSpPr>
            <p:cNvPr id="9345" name="Google Shape;9345;p1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6" name="Google Shape;9346;p1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7" name="Google Shape;9347;p1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8" name="Google Shape;9348;p1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9" name="Google Shape;9349;p1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0" name="Google Shape;9350;p1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1" name="Google Shape;9351;p1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52" name="Google Shape;9352;p17"/>
          <p:cNvGrpSpPr/>
          <p:nvPr/>
        </p:nvGrpSpPr>
        <p:grpSpPr>
          <a:xfrm>
            <a:off x="5341333" y="4085852"/>
            <a:ext cx="278752" cy="356463"/>
            <a:chOff x="5341333" y="4261252"/>
            <a:chExt cx="278752" cy="356463"/>
          </a:xfrm>
        </p:grpSpPr>
        <p:sp>
          <p:nvSpPr>
            <p:cNvPr id="9353" name="Google Shape;9353;p1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4" name="Google Shape;9354;p1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5" name="Google Shape;9355;p1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6" name="Google Shape;9356;p1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7" name="Google Shape;9357;p1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8" name="Google Shape;9358;p1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9" name="Google Shape;9359;p1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360" name="Google Shape;9360;p1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361" name="Google Shape;9361;p17"/>
          <p:cNvGrpSpPr/>
          <p:nvPr/>
        </p:nvGrpSpPr>
        <p:grpSpPr>
          <a:xfrm>
            <a:off x="3103646" y="3590676"/>
            <a:ext cx="360233" cy="362451"/>
            <a:chOff x="3107608" y="3763401"/>
            <a:chExt cx="360233" cy="362451"/>
          </a:xfrm>
        </p:grpSpPr>
        <p:sp>
          <p:nvSpPr>
            <p:cNvPr id="9362" name="Google Shape;9362;p1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3" name="Google Shape;9363;p1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4" name="Google Shape;9364;p1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65" name="Google Shape;9365;p17"/>
          <p:cNvGrpSpPr/>
          <p:nvPr/>
        </p:nvGrpSpPr>
        <p:grpSpPr>
          <a:xfrm>
            <a:off x="889343" y="3625827"/>
            <a:ext cx="351585" cy="339705"/>
            <a:chOff x="889343" y="3801227"/>
            <a:chExt cx="351585" cy="339705"/>
          </a:xfrm>
        </p:grpSpPr>
        <p:sp>
          <p:nvSpPr>
            <p:cNvPr id="9366" name="Google Shape;9366;p1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7" name="Google Shape;9367;p1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8" name="Google Shape;9368;p1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9" name="Google Shape;9369;p1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0" name="Google Shape;9370;p1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1" name="Google Shape;9371;p17"/>
          <p:cNvGrpSpPr/>
          <p:nvPr/>
        </p:nvGrpSpPr>
        <p:grpSpPr>
          <a:xfrm>
            <a:off x="4896609" y="4085472"/>
            <a:ext cx="278784" cy="355323"/>
            <a:chOff x="4896609" y="4260872"/>
            <a:chExt cx="278784" cy="355323"/>
          </a:xfrm>
        </p:grpSpPr>
        <p:sp>
          <p:nvSpPr>
            <p:cNvPr id="9372" name="Google Shape;9372;p1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3" name="Google Shape;9373;p1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4" name="Google Shape;9374;p1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5" name="Google Shape;9375;p1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6" name="Google Shape;9376;p1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7" name="Google Shape;9377;p1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78" name="Google Shape;9378;p17"/>
          <p:cNvGrpSpPr/>
          <p:nvPr/>
        </p:nvGrpSpPr>
        <p:grpSpPr>
          <a:xfrm>
            <a:off x="7598438" y="4090731"/>
            <a:ext cx="260283" cy="345914"/>
            <a:chOff x="7598438" y="4266131"/>
            <a:chExt cx="260283" cy="345914"/>
          </a:xfrm>
        </p:grpSpPr>
        <p:sp>
          <p:nvSpPr>
            <p:cNvPr id="9379" name="Google Shape;9379;p1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0" name="Google Shape;9380;p1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1" name="Google Shape;9381;p1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2" name="Google Shape;9382;p1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3" name="Google Shape;9383;p1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4" name="Google Shape;9384;p1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5" name="Google Shape;9385;p1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86" name="Google Shape;9386;p17"/>
          <p:cNvGrpSpPr/>
          <p:nvPr/>
        </p:nvGrpSpPr>
        <p:grpSpPr>
          <a:xfrm>
            <a:off x="1767069" y="3184746"/>
            <a:ext cx="286324" cy="348163"/>
            <a:chOff x="1767069" y="3360146"/>
            <a:chExt cx="286324" cy="348163"/>
          </a:xfrm>
        </p:grpSpPr>
        <p:sp>
          <p:nvSpPr>
            <p:cNvPr id="9387" name="Google Shape;9387;p1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8" name="Google Shape;9388;p1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9" name="Google Shape;9389;p1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0" name="Google Shape;9390;p1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1" name="Google Shape;9391;p1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2" name="Google Shape;9392;p1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3" name="Google Shape;9393;p1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394" name="Google Shape;9394;p17"/>
          <p:cNvGrpSpPr/>
          <p:nvPr/>
        </p:nvGrpSpPr>
        <p:grpSpPr>
          <a:xfrm>
            <a:off x="7149944" y="4090731"/>
            <a:ext cx="260283" cy="345914"/>
            <a:chOff x="7149944" y="4266131"/>
            <a:chExt cx="260283" cy="345914"/>
          </a:xfrm>
        </p:grpSpPr>
        <p:sp>
          <p:nvSpPr>
            <p:cNvPr id="9395" name="Google Shape;9395;p1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6" name="Google Shape;9396;p1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7" name="Google Shape;9397;p1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8" name="Google Shape;9398;p1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9" name="Google Shape;9399;p1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0" name="Google Shape;9400;p1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1" name="Google Shape;9401;p17"/>
          <p:cNvGrpSpPr/>
          <p:nvPr/>
        </p:nvGrpSpPr>
        <p:grpSpPr>
          <a:xfrm>
            <a:off x="6695051" y="4083951"/>
            <a:ext cx="270104" cy="360233"/>
            <a:chOff x="6695051" y="4259351"/>
            <a:chExt cx="270104" cy="360233"/>
          </a:xfrm>
        </p:grpSpPr>
        <p:sp>
          <p:nvSpPr>
            <p:cNvPr id="9402" name="Google Shape;9402;p1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3" name="Google Shape;9403;p1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4" name="Google Shape;9404;p1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5" name="Google Shape;9405;p1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06" name="Google Shape;9406;p17"/>
          <p:cNvGrpSpPr/>
          <p:nvPr/>
        </p:nvGrpSpPr>
        <p:grpSpPr>
          <a:xfrm>
            <a:off x="8047661" y="4082051"/>
            <a:ext cx="277263" cy="362514"/>
            <a:chOff x="8047661" y="4257451"/>
            <a:chExt cx="277263" cy="362514"/>
          </a:xfrm>
        </p:grpSpPr>
        <p:sp>
          <p:nvSpPr>
            <p:cNvPr id="9407" name="Google Shape;9407;p1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8" name="Google Shape;9408;p1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9" name="Google Shape;9409;p1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0" name="Google Shape;9410;p1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11" name="Google Shape;9411;p17"/>
          <p:cNvGrpSpPr/>
          <p:nvPr/>
        </p:nvGrpSpPr>
        <p:grpSpPr>
          <a:xfrm>
            <a:off x="6248078" y="3609068"/>
            <a:ext cx="277263" cy="356115"/>
            <a:chOff x="6248078" y="3784468"/>
            <a:chExt cx="277263" cy="356115"/>
          </a:xfrm>
        </p:grpSpPr>
        <p:sp>
          <p:nvSpPr>
            <p:cNvPr id="9412" name="Google Shape;9412;p1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3" name="Google Shape;9413;p1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4" name="Google Shape;9414;p1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5" name="Google Shape;9415;p1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6" name="Google Shape;9416;p1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17" name="Google Shape;9417;p17"/>
          <p:cNvGrpSpPr/>
          <p:nvPr/>
        </p:nvGrpSpPr>
        <p:grpSpPr>
          <a:xfrm>
            <a:off x="5800725" y="3610589"/>
            <a:ext cx="277644" cy="354594"/>
            <a:chOff x="5800725" y="3785989"/>
            <a:chExt cx="277644" cy="354594"/>
          </a:xfrm>
        </p:grpSpPr>
        <p:sp>
          <p:nvSpPr>
            <p:cNvPr id="9418" name="Google Shape;9418;p1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9" name="Google Shape;9419;p1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0" name="Google Shape;9420;p1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1" name="Google Shape;9421;p1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2" name="Google Shape;9422;p1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3" name="Google Shape;9423;p1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4" name="Google Shape;9424;p1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25" name="Google Shape;9425;p17"/>
          <p:cNvGrpSpPr/>
          <p:nvPr/>
        </p:nvGrpSpPr>
        <p:grpSpPr>
          <a:xfrm>
            <a:off x="2206122" y="3185348"/>
            <a:ext cx="308183" cy="347561"/>
            <a:chOff x="2206122" y="3360748"/>
            <a:chExt cx="308183" cy="347561"/>
          </a:xfrm>
        </p:grpSpPr>
        <p:sp>
          <p:nvSpPr>
            <p:cNvPr id="9426" name="Google Shape;9426;p1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7" name="Google Shape;9427;p1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8" name="Google Shape;9428;p1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9" name="Google Shape;9429;p1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0" name="Google Shape;9430;p1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31" name="Google Shape;9431;p17"/>
          <p:cNvGrpSpPr/>
          <p:nvPr/>
        </p:nvGrpSpPr>
        <p:grpSpPr>
          <a:xfrm>
            <a:off x="5353403" y="3610209"/>
            <a:ext cx="277992" cy="354974"/>
            <a:chOff x="5353403" y="3785609"/>
            <a:chExt cx="277992" cy="354974"/>
          </a:xfrm>
        </p:grpSpPr>
        <p:sp>
          <p:nvSpPr>
            <p:cNvPr id="9432" name="Google Shape;9432;p1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3" name="Google Shape;9433;p1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4" name="Google Shape;9434;p1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5" name="Google Shape;9435;p1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6" name="Google Shape;9436;p1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7" name="Google Shape;9437;p1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38" name="Google Shape;9438;p17"/>
          <p:cNvGrpSpPr/>
          <p:nvPr/>
        </p:nvGrpSpPr>
        <p:grpSpPr>
          <a:xfrm>
            <a:off x="4896229" y="3610589"/>
            <a:ext cx="278784" cy="354594"/>
            <a:chOff x="4896229" y="3785989"/>
            <a:chExt cx="278784" cy="354594"/>
          </a:xfrm>
        </p:grpSpPr>
        <p:sp>
          <p:nvSpPr>
            <p:cNvPr id="9439" name="Google Shape;9439;p1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0" name="Google Shape;9440;p1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1" name="Google Shape;9441;p1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2" name="Google Shape;9442;p1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3" name="Google Shape;9443;p1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4" name="Google Shape;9444;p1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45" name="Google Shape;9445;p17"/>
          <p:cNvGrpSpPr/>
          <p:nvPr/>
        </p:nvGrpSpPr>
        <p:grpSpPr>
          <a:xfrm>
            <a:off x="7592387" y="3612458"/>
            <a:ext cx="273874" cy="351204"/>
            <a:chOff x="7592387" y="3787858"/>
            <a:chExt cx="273874" cy="351204"/>
          </a:xfrm>
        </p:grpSpPr>
        <p:sp>
          <p:nvSpPr>
            <p:cNvPr id="9446" name="Google Shape;9446;p1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7" name="Google Shape;9447;p1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8" name="Google Shape;9448;p1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9" name="Google Shape;9449;p1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0" name="Google Shape;9450;p17"/>
          <p:cNvGrpSpPr/>
          <p:nvPr/>
        </p:nvGrpSpPr>
        <p:grpSpPr>
          <a:xfrm>
            <a:off x="7145794" y="3612458"/>
            <a:ext cx="274254" cy="350444"/>
            <a:chOff x="7145794" y="3787858"/>
            <a:chExt cx="274254" cy="350444"/>
          </a:xfrm>
        </p:grpSpPr>
        <p:sp>
          <p:nvSpPr>
            <p:cNvPr id="9451" name="Google Shape;9451;p1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2" name="Google Shape;9452;p1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3" name="Google Shape;9453;p1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4" name="Google Shape;9454;p1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5" name="Google Shape;9455;p1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6" name="Google Shape;9456;p1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57" name="Google Shape;9457;p17"/>
          <p:cNvGrpSpPr/>
          <p:nvPr/>
        </p:nvGrpSpPr>
        <p:grpSpPr>
          <a:xfrm>
            <a:off x="8054060" y="3611698"/>
            <a:ext cx="266334" cy="353834"/>
            <a:chOff x="8054060" y="3787098"/>
            <a:chExt cx="266334" cy="353834"/>
          </a:xfrm>
        </p:grpSpPr>
        <p:sp>
          <p:nvSpPr>
            <p:cNvPr id="9458" name="Google Shape;9458;p1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9" name="Google Shape;9459;p1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0" name="Google Shape;9460;p1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1" name="Google Shape;9461;p1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2" name="Google Shape;9462;p17"/>
          <p:cNvGrpSpPr/>
          <p:nvPr/>
        </p:nvGrpSpPr>
        <p:grpSpPr>
          <a:xfrm>
            <a:off x="6702211" y="3607199"/>
            <a:ext cx="270104" cy="361754"/>
            <a:chOff x="6702211" y="3782599"/>
            <a:chExt cx="270104" cy="361754"/>
          </a:xfrm>
        </p:grpSpPr>
        <p:sp>
          <p:nvSpPr>
            <p:cNvPr id="9463" name="Google Shape;9463;p1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4" name="Google Shape;9464;p1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5" name="Google Shape;9465;p1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6" name="Google Shape;9466;p1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7" name="Google Shape;9467;p1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68" name="Google Shape;9468;p17"/>
          <p:cNvGrpSpPr/>
          <p:nvPr/>
        </p:nvGrpSpPr>
        <p:grpSpPr>
          <a:xfrm>
            <a:off x="3516886" y="3263327"/>
            <a:ext cx="391854" cy="269922"/>
            <a:chOff x="3516850" y="3406526"/>
            <a:chExt cx="369674" cy="254644"/>
          </a:xfrm>
        </p:grpSpPr>
        <p:sp>
          <p:nvSpPr>
            <p:cNvPr id="9469" name="Google Shape;9469;p1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0" name="Google Shape;9470;p1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1" name="Google Shape;9471;p1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2" name="Google Shape;9472;p1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73" name="Google Shape;9473;p17"/>
          <p:cNvGrpSpPr/>
          <p:nvPr/>
        </p:nvGrpSpPr>
        <p:grpSpPr>
          <a:xfrm>
            <a:off x="1310655" y="3185127"/>
            <a:ext cx="306314" cy="347403"/>
            <a:chOff x="1310655" y="3360527"/>
            <a:chExt cx="306314" cy="347403"/>
          </a:xfrm>
        </p:grpSpPr>
        <p:sp>
          <p:nvSpPr>
            <p:cNvPr id="9474" name="Google Shape;9474;p1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5" name="Google Shape;9475;p1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6" name="Google Shape;9476;p1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7" name="Google Shape;9477;p1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8" name="Google Shape;9478;p1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79" name="Google Shape;9479;p17"/>
          <p:cNvGrpSpPr/>
          <p:nvPr/>
        </p:nvGrpSpPr>
        <p:grpSpPr>
          <a:xfrm>
            <a:off x="3119678" y="3184746"/>
            <a:ext cx="269343" cy="348543"/>
            <a:chOff x="3119678" y="3360146"/>
            <a:chExt cx="269343" cy="348543"/>
          </a:xfrm>
        </p:grpSpPr>
        <p:sp>
          <p:nvSpPr>
            <p:cNvPr id="9480" name="Google Shape;9480;p1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1" name="Google Shape;9481;p1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2" name="Google Shape;9482;p1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3" name="Google Shape;9483;p1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4" name="Google Shape;9484;p1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5" name="Google Shape;9485;p1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6" name="Google Shape;9486;p1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87" name="Google Shape;9487;p17"/>
          <p:cNvGrpSpPr/>
          <p:nvPr/>
        </p:nvGrpSpPr>
        <p:grpSpPr>
          <a:xfrm>
            <a:off x="3967213" y="3181547"/>
            <a:ext cx="368185" cy="354753"/>
            <a:chOff x="3967213" y="3356947"/>
            <a:chExt cx="368185" cy="354753"/>
          </a:xfrm>
        </p:grpSpPr>
        <p:sp>
          <p:nvSpPr>
            <p:cNvPr id="9488" name="Google Shape;9488;p1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9" name="Google Shape;9489;p1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0" name="Google Shape;9490;p1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1" name="Google Shape;9491;p1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2" name="Google Shape;9492;p1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93" name="Google Shape;9493;p17"/>
          <p:cNvGrpSpPr/>
          <p:nvPr/>
        </p:nvGrpSpPr>
        <p:grpSpPr>
          <a:xfrm>
            <a:off x="871254" y="3184746"/>
            <a:ext cx="285183" cy="347023"/>
            <a:chOff x="871254" y="3360146"/>
            <a:chExt cx="285183" cy="347023"/>
          </a:xfrm>
        </p:grpSpPr>
        <p:sp>
          <p:nvSpPr>
            <p:cNvPr id="9494" name="Google Shape;9494;p1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5" name="Google Shape;9495;p1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6" name="Google Shape;9496;p1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7" name="Google Shape;9497;p1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498" name="Google Shape;9498;p17"/>
          <p:cNvGrpSpPr/>
          <p:nvPr/>
        </p:nvGrpSpPr>
        <p:grpSpPr>
          <a:xfrm>
            <a:off x="2665165" y="3184746"/>
            <a:ext cx="281794" cy="349684"/>
            <a:chOff x="2665165" y="3360146"/>
            <a:chExt cx="281794" cy="349684"/>
          </a:xfrm>
        </p:grpSpPr>
        <p:sp>
          <p:nvSpPr>
            <p:cNvPr id="9499" name="Google Shape;9499;p1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0" name="Google Shape;9500;p1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1" name="Google Shape;9501;p1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2" name="Google Shape;9502;p1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3" name="Google Shape;9503;p1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04" name="Google Shape;9504;p17"/>
          <p:cNvGrpSpPr/>
          <p:nvPr/>
        </p:nvGrpSpPr>
        <p:grpSpPr>
          <a:xfrm>
            <a:off x="7156344" y="3172296"/>
            <a:ext cx="264465" cy="353074"/>
            <a:chOff x="7156344" y="3347696"/>
            <a:chExt cx="264465" cy="353074"/>
          </a:xfrm>
        </p:grpSpPr>
        <p:sp>
          <p:nvSpPr>
            <p:cNvPr id="9505" name="Google Shape;9505;p1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6" name="Google Shape;9506;p1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7" name="Google Shape;9507;p1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8" name="Google Shape;9508;p1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9" name="Google Shape;9509;p1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0" name="Google Shape;9510;p17"/>
          <p:cNvGrpSpPr/>
          <p:nvPr/>
        </p:nvGrpSpPr>
        <p:grpSpPr>
          <a:xfrm>
            <a:off x="6703732" y="3171536"/>
            <a:ext cx="264813" cy="352693"/>
            <a:chOff x="6703732" y="3346936"/>
            <a:chExt cx="264813" cy="352693"/>
          </a:xfrm>
        </p:grpSpPr>
        <p:sp>
          <p:nvSpPr>
            <p:cNvPr id="9511" name="Google Shape;9511;p1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2" name="Google Shape;9512;p1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3" name="Google Shape;9513;p1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4" name="Google Shape;9514;p1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5" name="Google Shape;9515;p1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16" name="Google Shape;9516;p17"/>
          <p:cNvGrpSpPr/>
          <p:nvPr/>
        </p:nvGrpSpPr>
        <p:grpSpPr>
          <a:xfrm>
            <a:off x="6252228" y="3171536"/>
            <a:ext cx="265193" cy="352693"/>
            <a:chOff x="6252228" y="3346936"/>
            <a:chExt cx="265193" cy="352693"/>
          </a:xfrm>
        </p:grpSpPr>
        <p:sp>
          <p:nvSpPr>
            <p:cNvPr id="9517" name="Google Shape;9517;p1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8" name="Google Shape;9518;p1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9" name="Google Shape;9519;p1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0" name="Google Shape;9520;p17"/>
          <p:cNvGrpSpPr/>
          <p:nvPr/>
        </p:nvGrpSpPr>
        <p:grpSpPr>
          <a:xfrm>
            <a:off x="5801105" y="3172296"/>
            <a:ext cx="264813" cy="351933"/>
            <a:chOff x="5801105" y="3347696"/>
            <a:chExt cx="264813" cy="351933"/>
          </a:xfrm>
        </p:grpSpPr>
        <p:sp>
          <p:nvSpPr>
            <p:cNvPr id="9521" name="Google Shape;9521;p1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2" name="Google Shape;9522;p1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3" name="Google Shape;9523;p1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4" name="Google Shape;9524;p1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25" name="Google Shape;9525;p17"/>
          <p:cNvGrpSpPr/>
          <p:nvPr/>
        </p:nvGrpSpPr>
        <p:grpSpPr>
          <a:xfrm>
            <a:off x="5349253" y="3171536"/>
            <a:ext cx="265922" cy="352693"/>
            <a:chOff x="5349253" y="3346936"/>
            <a:chExt cx="265922" cy="352693"/>
          </a:xfrm>
        </p:grpSpPr>
        <p:sp>
          <p:nvSpPr>
            <p:cNvPr id="9526" name="Google Shape;9526;p1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7" name="Google Shape;9527;p1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8" name="Google Shape;9528;p1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9" name="Google Shape;9529;p1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0" name="Google Shape;9530;p1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1" name="Google Shape;9531;p1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2" name="Google Shape;9532;p17"/>
          <p:cNvGrpSpPr/>
          <p:nvPr/>
        </p:nvGrpSpPr>
        <p:grpSpPr>
          <a:xfrm>
            <a:off x="4907159" y="3171536"/>
            <a:ext cx="264845" cy="354214"/>
            <a:chOff x="4907159" y="3346936"/>
            <a:chExt cx="264845" cy="354214"/>
          </a:xfrm>
        </p:grpSpPr>
        <p:sp>
          <p:nvSpPr>
            <p:cNvPr id="9533" name="Google Shape;9533;p1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4" name="Google Shape;9534;p1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35" name="Google Shape;9535;p17"/>
          <p:cNvGrpSpPr/>
          <p:nvPr/>
        </p:nvGrpSpPr>
        <p:grpSpPr>
          <a:xfrm>
            <a:off x="8048421" y="3159086"/>
            <a:ext cx="276503" cy="369674"/>
            <a:chOff x="8048421" y="3334486"/>
            <a:chExt cx="276503" cy="369674"/>
          </a:xfrm>
        </p:grpSpPr>
        <p:sp>
          <p:nvSpPr>
            <p:cNvPr id="9536" name="Google Shape;9536;p1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7" name="Google Shape;9537;p1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8" name="Google Shape;9538;p1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9" name="Google Shape;9539;p1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0" name="Google Shape;9540;p1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1" name="Google Shape;9541;p1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2" name="Google Shape;9542;p17"/>
          <p:cNvGrpSpPr/>
          <p:nvPr/>
        </p:nvGrpSpPr>
        <p:grpSpPr>
          <a:xfrm>
            <a:off x="7575787" y="3154555"/>
            <a:ext cx="295384" cy="376834"/>
            <a:chOff x="7575787" y="3329955"/>
            <a:chExt cx="295384" cy="376834"/>
          </a:xfrm>
        </p:grpSpPr>
        <p:sp>
          <p:nvSpPr>
            <p:cNvPr id="9543" name="Google Shape;9543;p1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4" name="Google Shape;9544;p1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5" name="Google Shape;9545;p1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6" name="Google Shape;9546;p1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7" name="Google Shape;9547;p1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8" name="Google Shape;9548;p1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49" name="Google Shape;9549;p17"/>
          <p:cNvGrpSpPr/>
          <p:nvPr/>
        </p:nvGrpSpPr>
        <p:grpSpPr>
          <a:xfrm>
            <a:off x="864062" y="2709103"/>
            <a:ext cx="264084" cy="347783"/>
            <a:chOff x="864062" y="2884503"/>
            <a:chExt cx="264084" cy="347783"/>
          </a:xfrm>
        </p:grpSpPr>
        <p:sp>
          <p:nvSpPr>
            <p:cNvPr id="9550" name="Google Shape;9550;p1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1" name="Google Shape;9551;p1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2" name="Google Shape;9552;p1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3" name="Google Shape;9553;p1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4" name="Google Shape;9554;p1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5" name="Google Shape;9555;p1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6" name="Google Shape;9556;p1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7" name="Google Shape;9557;p1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8" name="Google Shape;9558;p1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9" name="Google Shape;9559;p1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60" name="Google Shape;9560;p17"/>
          <p:cNvGrpSpPr/>
          <p:nvPr/>
        </p:nvGrpSpPr>
        <p:grpSpPr>
          <a:xfrm>
            <a:off x="3978523" y="2709261"/>
            <a:ext cx="348955" cy="346516"/>
            <a:chOff x="3978523" y="2884661"/>
            <a:chExt cx="348955" cy="346516"/>
          </a:xfrm>
        </p:grpSpPr>
        <p:sp>
          <p:nvSpPr>
            <p:cNvPr id="9561" name="Google Shape;9561;p1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2" name="Google Shape;9562;p1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3" name="Google Shape;9563;p1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4" name="Google Shape;9564;p1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5" name="Google Shape;9565;p1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6" name="Google Shape;9566;p1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7" name="Google Shape;9567;p1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8" name="Google Shape;9568;p1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69" name="Google Shape;9569;p17"/>
          <p:cNvGrpSpPr/>
          <p:nvPr/>
        </p:nvGrpSpPr>
        <p:grpSpPr>
          <a:xfrm>
            <a:off x="3556255" y="2709863"/>
            <a:ext cx="347435" cy="345534"/>
            <a:chOff x="3527780" y="2885263"/>
            <a:chExt cx="347435" cy="345534"/>
          </a:xfrm>
        </p:grpSpPr>
        <p:sp>
          <p:nvSpPr>
            <p:cNvPr id="9570" name="Google Shape;9570;p1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1" name="Google Shape;9571;p1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2" name="Google Shape;9572;p1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3" name="Google Shape;9573;p1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4" name="Google Shape;9574;p1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5" name="Google Shape;9575;p1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6" name="Google Shape;9576;p1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7" name="Google Shape;9577;p1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8" name="Google Shape;9578;p1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9" name="Google Shape;9579;p1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0" name="Google Shape;9580;p1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1" name="Google Shape;9581;p1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2" name="Google Shape;9582;p1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3" name="Google Shape;9583;p1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4" name="Google Shape;9584;p1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5" name="Google Shape;9585;p1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6" name="Google Shape;9586;p1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7" name="Google Shape;9587;p1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8" name="Google Shape;9588;p1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9" name="Google Shape;9589;p1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0" name="Google Shape;9590;p1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1" name="Google Shape;9591;p1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2" name="Google Shape;9592;p1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93" name="Google Shape;9593;p17"/>
          <p:cNvGrpSpPr/>
          <p:nvPr/>
        </p:nvGrpSpPr>
        <p:grpSpPr>
          <a:xfrm>
            <a:off x="2239671" y="2709103"/>
            <a:ext cx="218053" cy="348543"/>
            <a:chOff x="2239671" y="2884503"/>
            <a:chExt cx="218053" cy="348543"/>
          </a:xfrm>
        </p:grpSpPr>
        <p:sp>
          <p:nvSpPr>
            <p:cNvPr id="9594" name="Google Shape;9594;p1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5" name="Google Shape;9595;p1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6" name="Google Shape;9596;p1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7" name="Google Shape;9597;p1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8" name="Google Shape;9598;p1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599" name="Google Shape;9599;p17"/>
          <p:cNvGrpSpPr/>
          <p:nvPr/>
        </p:nvGrpSpPr>
        <p:grpSpPr>
          <a:xfrm>
            <a:off x="2691555" y="2709103"/>
            <a:ext cx="215044" cy="348924"/>
            <a:chOff x="2691555" y="2884503"/>
            <a:chExt cx="215044" cy="348924"/>
          </a:xfrm>
        </p:grpSpPr>
        <p:sp>
          <p:nvSpPr>
            <p:cNvPr id="9600" name="Google Shape;9600;p1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1" name="Google Shape;9601;p1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2" name="Google Shape;9602;p1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03" name="Google Shape;9603;p17"/>
          <p:cNvGrpSpPr/>
          <p:nvPr/>
        </p:nvGrpSpPr>
        <p:grpSpPr>
          <a:xfrm>
            <a:off x="1770459" y="2709103"/>
            <a:ext cx="254644" cy="348828"/>
            <a:chOff x="1770459" y="2884503"/>
            <a:chExt cx="254644" cy="348828"/>
          </a:xfrm>
        </p:grpSpPr>
        <p:sp>
          <p:nvSpPr>
            <p:cNvPr id="9604" name="Google Shape;9604;p1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5" name="Google Shape;9605;p1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6" name="Google Shape;9606;p1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7" name="Google Shape;9607;p1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8" name="Google Shape;9608;p1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9" name="Google Shape;9609;p1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0" name="Google Shape;9610;p1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1" name="Google Shape;9611;p1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12" name="Google Shape;9612;p17"/>
          <p:cNvGrpSpPr/>
          <p:nvPr/>
        </p:nvGrpSpPr>
        <p:grpSpPr>
          <a:xfrm>
            <a:off x="1317466" y="2709483"/>
            <a:ext cx="258382" cy="348543"/>
            <a:chOff x="1317466" y="2884883"/>
            <a:chExt cx="258382" cy="348543"/>
          </a:xfrm>
        </p:grpSpPr>
        <p:sp>
          <p:nvSpPr>
            <p:cNvPr id="9613" name="Google Shape;9613;p1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4" name="Google Shape;9614;p1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5" name="Google Shape;9615;p1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6" name="Google Shape;9616;p1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7" name="Google Shape;9617;p1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8" name="Google Shape;9618;p1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9" name="Google Shape;9619;p1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0" name="Google Shape;9620;p1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21" name="Google Shape;9621;p17"/>
          <p:cNvGrpSpPr/>
          <p:nvPr/>
        </p:nvGrpSpPr>
        <p:grpSpPr>
          <a:xfrm>
            <a:off x="3121167" y="2709483"/>
            <a:ext cx="258414" cy="348543"/>
            <a:chOff x="3121167" y="2884883"/>
            <a:chExt cx="258414" cy="348543"/>
          </a:xfrm>
        </p:grpSpPr>
        <p:sp>
          <p:nvSpPr>
            <p:cNvPr id="9622" name="Google Shape;9622;p1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3" name="Google Shape;9623;p1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4" name="Google Shape;9624;p1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5" name="Google Shape;9625;p1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6" name="Google Shape;9626;p1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7" name="Google Shape;9627;p1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8" name="Google Shape;9628;p1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9" name="Google Shape;9629;p1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30" name="Google Shape;9630;p17"/>
          <p:cNvGrpSpPr/>
          <p:nvPr/>
        </p:nvGrpSpPr>
        <p:grpSpPr>
          <a:xfrm>
            <a:off x="4899999" y="2706695"/>
            <a:ext cx="271244" cy="346801"/>
            <a:chOff x="4899999" y="2882095"/>
            <a:chExt cx="271244" cy="346801"/>
          </a:xfrm>
        </p:grpSpPr>
        <p:sp>
          <p:nvSpPr>
            <p:cNvPr id="9631" name="Google Shape;9631;p1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2" name="Google Shape;9632;p1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3" name="Google Shape;9633;p1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4" name="Google Shape;9634;p1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5" name="Google Shape;9635;p1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6" name="Google Shape;9636;p1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7" name="Google Shape;9637;p1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8" name="Google Shape;9638;p1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9" name="Google Shape;9639;p1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0" name="Google Shape;9640;p1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1" name="Google Shape;9641;p17"/>
          <p:cNvGrpSpPr/>
          <p:nvPr/>
        </p:nvGrpSpPr>
        <p:grpSpPr>
          <a:xfrm>
            <a:off x="7162775" y="2705713"/>
            <a:ext cx="259523" cy="346294"/>
            <a:chOff x="7162775" y="2881113"/>
            <a:chExt cx="259523" cy="346294"/>
          </a:xfrm>
        </p:grpSpPr>
        <p:sp>
          <p:nvSpPr>
            <p:cNvPr id="9642" name="Google Shape;9642;p1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3" name="Google Shape;9643;p1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4" name="Google Shape;9644;p1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5" name="Google Shape;9645;p1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6" name="Google Shape;9646;p1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7" name="Google Shape;9647;p1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48" name="Google Shape;9648;p17"/>
          <p:cNvGrpSpPr/>
          <p:nvPr/>
        </p:nvGrpSpPr>
        <p:grpSpPr>
          <a:xfrm>
            <a:off x="6709751" y="2706442"/>
            <a:ext cx="261075" cy="347815"/>
            <a:chOff x="6709751" y="2881842"/>
            <a:chExt cx="261075" cy="347815"/>
          </a:xfrm>
        </p:grpSpPr>
        <p:sp>
          <p:nvSpPr>
            <p:cNvPr id="9649" name="Google Shape;9649;p1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0" name="Google Shape;9650;p1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1" name="Google Shape;9651;p1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2" name="Google Shape;9652;p1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3" name="Google Shape;9653;p1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4" name="Google Shape;9654;p1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55" name="Google Shape;9655;p17"/>
          <p:cNvGrpSpPr/>
          <p:nvPr/>
        </p:nvGrpSpPr>
        <p:grpSpPr>
          <a:xfrm>
            <a:off x="5807156" y="2705713"/>
            <a:ext cx="261043" cy="348163"/>
            <a:chOff x="5807156" y="2881113"/>
            <a:chExt cx="261043" cy="348163"/>
          </a:xfrm>
        </p:grpSpPr>
        <p:sp>
          <p:nvSpPr>
            <p:cNvPr id="9656" name="Google Shape;9656;p1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7" name="Google Shape;9657;p1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8" name="Google Shape;9658;p1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9" name="Google Shape;9659;p1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0" name="Google Shape;9660;p1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1" name="Google Shape;9661;p17"/>
          <p:cNvGrpSpPr/>
          <p:nvPr/>
        </p:nvGrpSpPr>
        <p:grpSpPr>
          <a:xfrm>
            <a:off x="5355653" y="2706093"/>
            <a:ext cx="262184" cy="346643"/>
            <a:chOff x="5355653" y="2881493"/>
            <a:chExt cx="262184" cy="346643"/>
          </a:xfrm>
        </p:grpSpPr>
        <p:sp>
          <p:nvSpPr>
            <p:cNvPr id="9662" name="Google Shape;9662;p1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3" name="Google Shape;9663;p1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4" name="Google Shape;9664;p1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5" name="Google Shape;9665;p1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6" name="Google Shape;9666;p1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67" name="Google Shape;9667;p17"/>
          <p:cNvGrpSpPr/>
          <p:nvPr/>
        </p:nvGrpSpPr>
        <p:grpSpPr>
          <a:xfrm>
            <a:off x="8055961" y="2706442"/>
            <a:ext cx="260283" cy="345914"/>
            <a:chOff x="8055961" y="2881842"/>
            <a:chExt cx="260283" cy="345914"/>
          </a:xfrm>
        </p:grpSpPr>
        <p:sp>
          <p:nvSpPr>
            <p:cNvPr id="9668" name="Google Shape;9668;p1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9" name="Google Shape;9669;p1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0" name="Google Shape;9670;p1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1" name="Google Shape;9671;p1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2" name="Google Shape;9672;p17"/>
          <p:cNvGrpSpPr/>
          <p:nvPr/>
        </p:nvGrpSpPr>
        <p:grpSpPr>
          <a:xfrm>
            <a:off x="7609368" y="2718512"/>
            <a:ext cx="264813" cy="353105"/>
            <a:chOff x="7609368" y="2893912"/>
            <a:chExt cx="264813" cy="353105"/>
          </a:xfrm>
        </p:grpSpPr>
        <p:sp>
          <p:nvSpPr>
            <p:cNvPr id="9673" name="Google Shape;9673;p1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4" name="Google Shape;9674;p1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5" name="Google Shape;9675;p1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6" name="Google Shape;9676;p1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7" name="Google Shape;9677;p1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8" name="Google Shape;9678;p1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79" name="Google Shape;9679;p17"/>
          <p:cNvGrpSpPr/>
          <p:nvPr/>
        </p:nvGrpSpPr>
        <p:grpSpPr>
          <a:xfrm>
            <a:off x="6248458" y="2694372"/>
            <a:ext cx="270864" cy="360645"/>
            <a:chOff x="6248458" y="2869772"/>
            <a:chExt cx="270864" cy="360645"/>
          </a:xfrm>
        </p:grpSpPr>
        <p:sp>
          <p:nvSpPr>
            <p:cNvPr id="9680" name="Google Shape;9680;p1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1" name="Google Shape;9681;p1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2" name="Google Shape;9682;p1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3" name="Google Shape;9683;p1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4" name="Google Shape;9684;p1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85" name="Google Shape;9685;p17"/>
          <p:cNvGrpSpPr/>
          <p:nvPr/>
        </p:nvGrpSpPr>
        <p:grpSpPr>
          <a:xfrm>
            <a:off x="3075928" y="2270398"/>
            <a:ext cx="363243" cy="300675"/>
            <a:chOff x="3075928" y="2445798"/>
            <a:chExt cx="363243" cy="300675"/>
          </a:xfrm>
        </p:grpSpPr>
        <p:sp>
          <p:nvSpPr>
            <p:cNvPr id="9686" name="Google Shape;9686;p1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7" name="Google Shape;9687;p1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8" name="Google Shape;9688;p1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9" name="Google Shape;9689;p1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0" name="Google Shape;9690;p1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1" name="Google Shape;9691;p1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2" name="Google Shape;9692;p1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3" name="Google Shape;9693;p1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4" name="Google Shape;9694;p1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5" name="Google Shape;9695;p1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6" name="Google Shape;9696;p1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697" name="Google Shape;9697;p17"/>
          <p:cNvGrpSpPr/>
          <p:nvPr/>
        </p:nvGrpSpPr>
        <p:grpSpPr>
          <a:xfrm>
            <a:off x="2633105" y="2256459"/>
            <a:ext cx="363243" cy="328585"/>
            <a:chOff x="2633105" y="2431859"/>
            <a:chExt cx="363243" cy="328585"/>
          </a:xfrm>
        </p:grpSpPr>
        <p:sp>
          <p:nvSpPr>
            <p:cNvPr id="9698" name="Google Shape;9698;p1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9" name="Google Shape;9699;p1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0" name="Google Shape;9700;p1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1" name="Google Shape;9701;p1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2" name="Google Shape;9702;p1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3" name="Google Shape;9703;p1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4" name="Google Shape;9704;p1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5" name="Google Shape;9705;p1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06" name="Google Shape;9706;p17"/>
          <p:cNvGrpSpPr/>
          <p:nvPr/>
        </p:nvGrpSpPr>
        <p:grpSpPr>
          <a:xfrm>
            <a:off x="2189142" y="2245910"/>
            <a:ext cx="365904" cy="350064"/>
            <a:chOff x="2189142" y="2421310"/>
            <a:chExt cx="365904" cy="350064"/>
          </a:xfrm>
        </p:grpSpPr>
        <p:sp>
          <p:nvSpPr>
            <p:cNvPr id="9707" name="Google Shape;9707;p1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8" name="Google Shape;9708;p1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9" name="Google Shape;9709;p1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0" name="Google Shape;9710;p1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1" name="Google Shape;9711;p1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2" name="Google Shape;9712;p1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3" name="Google Shape;9713;p1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4" name="Google Shape;9714;p1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5" name="Google Shape;9715;p1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16" name="Google Shape;9716;p1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17" name="Google Shape;9717;p17"/>
          <p:cNvGrpSpPr/>
          <p:nvPr/>
        </p:nvGrpSpPr>
        <p:grpSpPr>
          <a:xfrm>
            <a:off x="3961923" y="2310917"/>
            <a:ext cx="364415" cy="220936"/>
            <a:chOff x="3961923" y="2486317"/>
            <a:chExt cx="364415" cy="220936"/>
          </a:xfrm>
        </p:grpSpPr>
        <p:sp>
          <p:nvSpPr>
            <p:cNvPr id="9718" name="Google Shape;9718;p1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9" name="Google Shape;9719;p1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0" name="Google Shape;9720;p1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1" name="Google Shape;9721;p1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722" name="Google Shape;9722;p1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723" name="Google Shape;9723;p17"/>
          <p:cNvGrpSpPr/>
          <p:nvPr/>
        </p:nvGrpSpPr>
        <p:grpSpPr>
          <a:xfrm>
            <a:off x="1303876" y="2243977"/>
            <a:ext cx="363275" cy="354626"/>
            <a:chOff x="1303876" y="2419377"/>
            <a:chExt cx="363275" cy="354626"/>
          </a:xfrm>
        </p:grpSpPr>
        <p:sp>
          <p:nvSpPr>
            <p:cNvPr id="9724" name="Google Shape;9724;p1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5" name="Google Shape;9725;p1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6" name="Google Shape;9726;p1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7" name="Google Shape;9727;p1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8" name="Google Shape;9728;p1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9" name="Google Shape;9729;p1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0" name="Google Shape;9730;p1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1" name="Google Shape;9731;p1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2" name="Google Shape;9732;p17"/>
          <p:cNvGrpSpPr/>
          <p:nvPr/>
        </p:nvGrpSpPr>
        <p:grpSpPr>
          <a:xfrm>
            <a:off x="861053" y="2239510"/>
            <a:ext cx="362134" cy="363623"/>
            <a:chOff x="861053" y="2414910"/>
            <a:chExt cx="362134" cy="363623"/>
          </a:xfrm>
        </p:grpSpPr>
        <p:sp>
          <p:nvSpPr>
            <p:cNvPr id="9733" name="Google Shape;9733;p1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4" name="Google Shape;9734;p1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5" name="Google Shape;9735;p1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6" name="Google Shape;9736;p1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7" name="Google Shape;9737;p1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38" name="Google Shape;9738;p17"/>
          <p:cNvGrpSpPr/>
          <p:nvPr/>
        </p:nvGrpSpPr>
        <p:grpSpPr>
          <a:xfrm>
            <a:off x="7594288" y="2239859"/>
            <a:ext cx="279513" cy="355735"/>
            <a:chOff x="7594288" y="2415259"/>
            <a:chExt cx="279513" cy="355735"/>
          </a:xfrm>
        </p:grpSpPr>
        <p:sp>
          <p:nvSpPr>
            <p:cNvPr id="9739" name="Google Shape;9739;p1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0" name="Google Shape;9740;p1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1" name="Google Shape;9741;p1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2" name="Google Shape;9742;p1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3" name="Google Shape;9743;p1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4" name="Google Shape;9744;p1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45" name="Google Shape;9745;p17"/>
          <p:cNvGrpSpPr/>
          <p:nvPr/>
        </p:nvGrpSpPr>
        <p:grpSpPr>
          <a:xfrm>
            <a:off x="7145794" y="2240239"/>
            <a:ext cx="278784" cy="355735"/>
            <a:chOff x="7145794" y="2415639"/>
            <a:chExt cx="278784" cy="355735"/>
          </a:xfrm>
        </p:grpSpPr>
        <p:sp>
          <p:nvSpPr>
            <p:cNvPr id="9746" name="Google Shape;9746;p1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7" name="Google Shape;9747;p1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8" name="Google Shape;9748;p1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9" name="Google Shape;9749;p1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0" name="Google Shape;9750;p1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1" name="Google Shape;9751;p1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2" name="Google Shape;9752;p1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3" name="Google Shape;9753;p1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4" name="Google Shape;9754;p1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5" name="Google Shape;9755;p1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56" name="Google Shape;9756;p17"/>
          <p:cNvGrpSpPr/>
          <p:nvPr/>
        </p:nvGrpSpPr>
        <p:grpSpPr>
          <a:xfrm>
            <a:off x="6698441" y="2239130"/>
            <a:ext cx="277644" cy="357984"/>
            <a:chOff x="6698441" y="2414530"/>
            <a:chExt cx="277644" cy="357984"/>
          </a:xfrm>
        </p:grpSpPr>
        <p:sp>
          <p:nvSpPr>
            <p:cNvPr id="9757" name="Google Shape;9757;p1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8" name="Google Shape;9758;p1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9" name="Google Shape;9759;p1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0" name="Google Shape;9760;p1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1" name="Google Shape;9761;p1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2" name="Google Shape;9762;p1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63" name="Google Shape;9763;p17"/>
          <p:cNvGrpSpPr/>
          <p:nvPr/>
        </p:nvGrpSpPr>
        <p:grpSpPr>
          <a:xfrm>
            <a:off x="4897750" y="2240239"/>
            <a:ext cx="279513" cy="357255"/>
            <a:chOff x="4897750" y="2415639"/>
            <a:chExt cx="279513" cy="357255"/>
          </a:xfrm>
        </p:grpSpPr>
        <p:sp>
          <p:nvSpPr>
            <p:cNvPr id="9764" name="Google Shape;9764;p1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5" name="Google Shape;9765;p1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6" name="Google Shape;9766;p1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7" name="Google Shape;9767;p1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8" name="Google Shape;9768;p1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9" name="Google Shape;9769;p1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0" name="Google Shape;9770;p1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1" name="Google Shape;9771;p1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72" name="Google Shape;9772;p17"/>
          <p:cNvGrpSpPr/>
          <p:nvPr/>
        </p:nvGrpSpPr>
        <p:grpSpPr>
          <a:xfrm>
            <a:off x="5812066" y="2240619"/>
            <a:ext cx="264813" cy="353454"/>
            <a:chOff x="5812066" y="2416019"/>
            <a:chExt cx="264813" cy="353454"/>
          </a:xfrm>
        </p:grpSpPr>
        <p:sp>
          <p:nvSpPr>
            <p:cNvPr id="9773" name="Google Shape;9773;p1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4" name="Google Shape;9774;p1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5" name="Google Shape;9775;p1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6" name="Google Shape;9776;p1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7" name="Google Shape;9777;p1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8" name="Google Shape;9778;p1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9" name="Google Shape;9779;p1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0" name="Google Shape;9780;p17"/>
          <p:cNvGrpSpPr/>
          <p:nvPr/>
        </p:nvGrpSpPr>
        <p:grpSpPr>
          <a:xfrm>
            <a:off x="8054820" y="2240999"/>
            <a:ext cx="264433" cy="353454"/>
            <a:chOff x="8054820" y="2416399"/>
            <a:chExt cx="264433" cy="353454"/>
          </a:xfrm>
        </p:grpSpPr>
        <p:sp>
          <p:nvSpPr>
            <p:cNvPr id="9781" name="Google Shape;9781;p1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2" name="Google Shape;9782;p1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3" name="Google Shape;9783;p1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4" name="Google Shape;9784;p1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5" name="Google Shape;9785;p1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6" name="Google Shape;9786;p1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87" name="Google Shape;9787;p17"/>
          <p:cNvGrpSpPr/>
          <p:nvPr/>
        </p:nvGrpSpPr>
        <p:grpSpPr>
          <a:xfrm>
            <a:off x="5356413" y="2237990"/>
            <a:ext cx="271212" cy="361374"/>
            <a:chOff x="5356413" y="2413390"/>
            <a:chExt cx="271212" cy="361374"/>
          </a:xfrm>
        </p:grpSpPr>
        <p:sp>
          <p:nvSpPr>
            <p:cNvPr id="9788" name="Google Shape;9788;p1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9" name="Google Shape;9789;p1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0" name="Google Shape;9790;p1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1" name="Google Shape;9791;p1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2" name="Google Shape;9792;p1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93" name="Google Shape;9793;p17"/>
          <p:cNvGrpSpPr/>
          <p:nvPr/>
        </p:nvGrpSpPr>
        <p:grpSpPr>
          <a:xfrm>
            <a:off x="6255238" y="2236849"/>
            <a:ext cx="271244" cy="360994"/>
            <a:chOff x="6255238" y="2412249"/>
            <a:chExt cx="271244" cy="360994"/>
          </a:xfrm>
        </p:grpSpPr>
        <p:sp>
          <p:nvSpPr>
            <p:cNvPr id="9794" name="Google Shape;9794;p1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5" name="Google Shape;9795;p1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6" name="Google Shape;9796;p1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7" name="Google Shape;9797;p1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8" name="Google Shape;9798;p1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9" name="Google Shape;9799;p1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0" name="Google Shape;9800;p17"/>
          <p:cNvGrpSpPr/>
          <p:nvPr/>
        </p:nvGrpSpPr>
        <p:grpSpPr>
          <a:xfrm>
            <a:off x="2185372" y="1782399"/>
            <a:ext cx="366664" cy="366981"/>
            <a:chOff x="2185372" y="1957799"/>
            <a:chExt cx="366664" cy="366981"/>
          </a:xfrm>
        </p:grpSpPr>
        <p:sp>
          <p:nvSpPr>
            <p:cNvPr id="9801" name="Google Shape;9801;p1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2" name="Google Shape;9802;p1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3" name="Google Shape;9803;p1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4" name="Google Shape;9804;p1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5" name="Google Shape;9805;p1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6" name="Google Shape;9806;p1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7" name="Google Shape;9807;p1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8" name="Google Shape;9808;p1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09" name="Google Shape;9809;p17"/>
          <p:cNvGrpSpPr/>
          <p:nvPr/>
        </p:nvGrpSpPr>
        <p:grpSpPr>
          <a:xfrm>
            <a:off x="1737258" y="1812971"/>
            <a:ext cx="370814" cy="307359"/>
            <a:chOff x="1737258" y="1988371"/>
            <a:chExt cx="370814" cy="307359"/>
          </a:xfrm>
        </p:grpSpPr>
        <p:sp>
          <p:nvSpPr>
            <p:cNvPr id="9810" name="Google Shape;9810;p1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1" name="Google Shape;9811;p1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2" name="Google Shape;9812;p1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3" name="Google Shape;9813;p1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14" name="Google Shape;9814;p17"/>
          <p:cNvGrpSpPr/>
          <p:nvPr/>
        </p:nvGrpSpPr>
        <p:grpSpPr>
          <a:xfrm>
            <a:off x="848983" y="1814111"/>
            <a:ext cx="369294" cy="304350"/>
            <a:chOff x="848983" y="1989511"/>
            <a:chExt cx="369294" cy="304350"/>
          </a:xfrm>
        </p:grpSpPr>
        <p:sp>
          <p:nvSpPr>
            <p:cNvPr id="9815" name="Google Shape;9815;p1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6" name="Google Shape;9816;p1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7" name="Google Shape;9817;p1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8" name="Google Shape;9818;p1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9" name="Google Shape;9819;p1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20" name="Google Shape;9820;p17"/>
          <p:cNvGrpSpPr/>
          <p:nvPr/>
        </p:nvGrpSpPr>
        <p:grpSpPr>
          <a:xfrm>
            <a:off x="3074027" y="1808377"/>
            <a:ext cx="380604" cy="313854"/>
            <a:chOff x="3074027" y="1983777"/>
            <a:chExt cx="380604" cy="313854"/>
          </a:xfrm>
        </p:grpSpPr>
        <p:sp>
          <p:nvSpPr>
            <p:cNvPr id="9821" name="Google Shape;9821;p1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2" name="Google Shape;9822;p1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3" name="Google Shape;9823;p1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4" name="Google Shape;9824;p1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5" name="Google Shape;9825;p1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26" name="Google Shape;9826;p17"/>
          <p:cNvGrpSpPr/>
          <p:nvPr/>
        </p:nvGrpSpPr>
        <p:grpSpPr>
          <a:xfrm>
            <a:off x="3522521" y="1800457"/>
            <a:ext cx="367013" cy="331278"/>
            <a:chOff x="3522521" y="1975857"/>
            <a:chExt cx="367013" cy="331278"/>
          </a:xfrm>
        </p:grpSpPr>
        <p:sp>
          <p:nvSpPr>
            <p:cNvPr id="9827" name="Google Shape;9827;p1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8" name="Google Shape;9828;p1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9" name="Google Shape;9829;p1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0" name="Google Shape;9830;p1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1" name="Google Shape;9831;p1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2" name="Google Shape;9832;p1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3" name="Google Shape;9833;p1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34" name="Google Shape;9834;p17"/>
          <p:cNvGrpSpPr/>
          <p:nvPr/>
        </p:nvGrpSpPr>
        <p:grpSpPr>
          <a:xfrm>
            <a:off x="2630824" y="1801566"/>
            <a:ext cx="368185" cy="330454"/>
            <a:chOff x="2630824" y="1976966"/>
            <a:chExt cx="368185" cy="330454"/>
          </a:xfrm>
        </p:grpSpPr>
        <p:sp>
          <p:nvSpPr>
            <p:cNvPr id="9835" name="Google Shape;9835;p1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6" name="Google Shape;9836;p1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7" name="Google Shape;9837;p1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8" name="Google Shape;9838;p1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9" name="Google Shape;9839;p1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0" name="Google Shape;9840;p1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1" name="Google Shape;9841;p1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2" name="Google Shape;9842;p1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43" name="Google Shape;9843;p17"/>
          <p:cNvGrpSpPr/>
          <p:nvPr/>
        </p:nvGrpSpPr>
        <p:grpSpPr>
          <a:xfrm>
            <a:off x="1293706" y="1791016"/>
            <a:ext cx="369294" cy="350444"/>
            <a:chOff x="1293706" y="1966416"/>
            <a:chExt cx="369294" cy="350444"/>
          </a:xfrm>
        </p:grpSpPr>
        <p:sp>
          <p:nvSpPr>
            <p:cNvPr id="9844" name="Google Shape;9844;p1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5" name="Google Shape;9845;p1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6" name="Google Shape;9846;p1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7" name="Google Shape;9847;p1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8" name="Google Shape;9848;p1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9" name="Google Shape;9849;p1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0" name="Google Shape;9850;p1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1" name="Google Shape;9851;p1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52" name="Google Shape;9852;p17"/>
          <p:cNvGrpSpPr/>
          <p:nvPr/>
        </p:nvGrpSpPr>
        <p:grpSpPr>
          <a:xfrm>
            <a:off x="3967213" y="1800077"/>
            <a:ext cx="368185" cy="331816"/>
            <a:chOff x="3967213" y="1975477"/>
            <a:chExt cx="368185" cy="331816"/>
          </a:xfrm>
        </p:grpSpPr>
        <p:sp>
          <p:nvSpPr>
            <p:cNvPr id="9853" name="Google Shape;9853;p1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4" name="Google Shape;9854;p1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5" name="Google Shape;9855;p1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56" name="Google Shape;9856;p17"/>
          <p:cNvGrpSpPr/>
          <p:nvPr/>
        </p:nvGrpSpPr>
        <p:grpSpPr>
          <a:xfrm>
            <a:off x="8047661" y="1793646"/>
            <a:ext cx="279132" cy="356875"/>
            <a:chOff x="8047661" y="1969046"/>
            <a:chExt cx="279132" cy="356875"/>
          </a:xfrm>
        </p:grpSpPr>
        <p:sp>
          <p:nvSpPr>
            <p:cNvPr id="9857" name="Google Shape;9857;p1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8" name="Google Shape;9858;p1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9" name="Google Shape;9859;p1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0" name="Google Shape;9860;p1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61" name="Google Shape;9861;p17"/>
          <p:cNvGrpSpPr/>
          <p:nvPr/>
        </p:nvGrpSpPr>
        <p:grpSpPr>
          <a:xfrm>
            <a:off x="7596157" y="1792759"/>
            <a:ext cx="279544" cy="358142"/>
            <a:chOff x="7596157" y="1968159"/>
            <a:chExt cx="279544" cy="358142"/>
          </a:xfrm>
        </p:grpSpPr>
        <p:sp>
          <p:nvSpPr>
            <p:cNvPr id="9862" name="Google Shape;9862;p1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3" name="Google Shape;9863;p1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4" name="Google Shape;9864;p1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5" name="Google Shape;9865;p1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6" name="Google Shape;9866;p1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7" name="Google Shape;9867;p1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68" name="Google Shape;9868;p17"/>
          <p:cNvGrpSpPr/>
          <p:nvPr/>
        </p:nvGrpSpPr>
        <p:grpSpPr>
          <a:xfrm>
            <a:off x="7147315" y="1793646"/>
            <a:ext cx="279513" cy="357636"/>
            <a:chOff x="7147315" y="1969046"/>
            <a:chExt cx="279513" cy="357636"/>
          </a:xfrm>
        </p:grpSpPr>
        <p:sp>
          <p:nvSpPr>
            <p:cNvPr id="9869" name="Google Shape;9869;p1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0" name="Google Shape;9870;p1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1" name="Google Shape;9871;p1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2" name="Google Shape;9872;p1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3" name="Google Shape;9873;p1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4" name="Google Shape;9874;p1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5" name="Google Shape;9875;p1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76" name="Google Shape;9876;p17"/>
          <p:cNvGrpSpPr/>
          <p:nvPr/>
        </p:nvGrpSpPr>
        <p:grpSpPr>
          <a:xfrm>
            <a:off x="6697681" y="1792917"/>
            <a:ext cx="280305" cy="359093"/>
            <a:chOff x="6697681" y="1968317"/>
            <a:chExt cx="280305" cy="359093"/>
          </a:xfrm>
        </p:grpSpPr>
        <p:sp>
          <p:nvSpPr>
            <p:cNvPr id="9877" name="Google Shape;9877;p1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8" name="Google Shape;9878;p1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9" name="Google Shape;9879;p1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0" name="Google Shape;9880;p1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1" name="Google Shape;9881;p1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2" name="Google Shape;9882;p1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3" name="Google Shape;9883;p1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84" name="Google Shape;9884;p17"/>
          <p:cNvGrpSpPr/>
          <p:nvPr/>
        </p:nvGrpSpPr>
        <p:grpSpPr>
          <a:xfrm>
            <a:off x="6248839" y="1792537"/>
            <a:ext cx="280273" cy="358744"/>
            <a:chOff x="6248839" y="1967937"/>
            <a:chExt cx="280273" cy="358744"/>
          </a:xfrm>
        </p:grpSpPr>
        <p:sp>
          <p:nvSpPr>
            <p:cNvPr id="9885" name="Google Shape;9885;p1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6" name="Google Shape;9886;p1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7" name="Google Shape;9887;p1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8" name="Google Shape;9888;p1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9" name="Google Shape;9889;p1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0" name="Google Shape;9890;p1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891" name="Google Shape;9891;p17"/>
          <p:cNvGrpSpPr/>
          <p:nvPr/>
        </p:nvGrpSpPr>
        <p:grpSpPr>
          <a:xfrm>
            <a:off x="5801485" y="1793646"/>
            <a:ext cx="279164" cy="357794"/>
            <a:chOff x="5801485" y="1969046"/>
            <a:chExt cx="279164" cy="357794"/>
          </a:xfrm>
        </p:grpSpPr>
        <p:sp>
          <p:nvSpPr>
            <p:cNvPr id="9892" name="Google Shape;9892;p1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3" name="Google Shape;9893;p1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4" name="Google Shape;9894;p1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5" name="Google Shape;9895;p1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6" name="Google Shape;9896;p1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7" name="Google Shape;9897;p1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8" name="Google Shape;9898;p1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9" name="Google Shape;9899;p1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0" name="Google Shape;9900;p1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1" name="Google Shape;9901;p1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2" name="Google Shape;9902;p1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3" name="Google Shape;9903;p1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4" name="Google Shape;9904;p1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05" name="Google Shape;9905;p17"/>
          <p:cNvGrpSpPr/>
          <p:nvPr/>
        </p:nvGrpSpPr>
        <p:grpSpPr>
          <a:xfrm>
            <a:off x="5352643" y="1793646"/>
            <a:ext cx="278404" cy="358364"/>
            <a:chOff x="5352643" y="1969046"/>
            <a:chExt cx="278404" cy="358364"/>
          </a:xfrm>
        </p:grpSpPr>
        <p:sp>
          <p:nvSpPr>
            <p:cNvPr id="9906" name="Google Shape;9906;p1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7" name="Google Shape;9907;p1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8" name="Google Shape;9908;p1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9" name="Google Shape;9909;p1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10" name="Google Shape;9910;p17"/>
          <p:cNvGrpSpPr/>
          <p:nvPr/>
        </p:nvGrpSpPr>
        <p:grpSpPr>
          <a:xfrm>
            <a:off x="4897750" y="1792917"/>
            <a:ext cx="279132" cy="358364"/>
            <a:chOff x="4897750" y="1968317"/>
            <a:chExt cx="279132" cy="358364"/>
          </a:xfrm>
        </p:grpSpPr>
        <p:sp>
          <p:nvSpPr>
            <p:cNvPr id="9911" name="Google Shape;9911;p1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2" name="Google Shape;9912;p1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3" name="Google Shape;9913;p1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4" name="Google Shape;9914;p1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5" name="Google Shape;9915;p1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6" name="Google Shape;9916;p1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7" name="Google Shape;9917;p1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8" name="Google Shape;9918;p1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9" name="Google Shape;9919;p1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0" name="Google Shape;9920;p1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1" name="Google Shape;9921;p1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2" name="Google Shape;9922;p1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3" name="Google Shape;9923;p1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9924" name="Google Shape;9924;p1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25" name="Google Shape;9925;p17"/>
          <p:cNvGrpSpPr/>
          <p:nvPr/>
        </p:nvGrpSpPr>
        <p:grpSpPr>
          <a:xfrm>
            <a:off x="1767449" y="1337644"/>
            <a:ext cx="324403" cy="347783"/>
            <a:chOff x="1767449" y="1513044"/>
            <a:chExt cx="324403" cy="347783"/>
          </a:xfrm>
        </p:grpSpPr>
        <p:sp>
          <p:nvSpPr>
            <p:cNvPr id="9926" name="Google Shape;9926;p1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7" name="Google Shape;9927;p1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8" name="Google Shape;9928;p1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9" name="Google Shape;9929;p1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0" name="Google Shape;9930;p1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1" name="Google Shape;9931;p1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2" name="Google Shape;9932;p1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3" name="Google Shape;9933;p1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4" name="Google Shape;9934;p1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35" name="Google Shape;9935;p17"/>
          <p:cNvGrpSpPr/>
          <p:nvPr/>
        </p:nvGrpSpPr>
        <p:grpSpPr>
          <a:xfrm>
            <a:off x="4007193" y="1337327"/>
            <a:ext cx="320633" cy="348100"/>
            <a:chOff x="4007193" y="1512727"/>
            <a:chExt cx="320633" cy="348100"/>
          </a:xfrm>
        </p:grpSpPr>
        <p:sp>
          <p:nvSpPr>
            <p:cNvPr id="9936" name="Google Shape;9936;p1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7" name="Google Shape;9937;p1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8" name="Google Shape;9938;p1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9" name="Google Shape;9939;p1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0" name="Google Shape;9940;p1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1" name="Google Shape;9941;p17"/>
          <p:cNvGrpSpPr/>
          <p:nvPr/>
        </p:nvGrpSpPr>
        <p:grpSpPr>
          <a:xfrm>
            <a:off x="3530425" y="1333347"/>
            <a:ext cx="368175" cy="344594"/>
            <a:chOff x="3530425" y="1508747"/>
            <a:chExt cx="368175" cy="344594"/>
          </a:xfrm>
        </p:grpSpPr>
        <p:sp>
          <p:nvSpPr>
            <p:cNvPr id="9942" name="Google Shape;9942;p1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3" name="Google Shape;9943;p1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4" name="Google Shape;9944;p1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5" name="Google Shape;9945;p1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46" name="Google Shape;9946;p17"/>
          <p:cNvGrpSpPr/>
          <p:nvPr/>
        </p:nvGrpSpPr>
        <p:grpSpPr>
          <a:xfrm>
            <a:off x="3127598" y="1337834"/>
            <a:ext cx="289714" cy="347593"/>
            <a:chOff x="3127598" y="1513234"/>
            <a:chExt cx="289714" cy="347593"/>
          </a:xfrm>
        </p:grpSpPr>
        <p:sp>
          <p:nvSpPr>
            <p:cNvPr id="9947" name="Google Shape;9947;p1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8" name="Google Shape;9948;p1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9" name="Google Shape;9949;p1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0" name="Google Shape;9950;p1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1" name="Google Shape;9951;p1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52" name="Google Shape;9952;p17"/>
          <p:cNvGrpSpPr/>
          <p:nvPr/>
        </p:nvGrpSpPr>
        <p:grpSpPr>
          <a:xfrm>
            <a:off x="2662884" y="1337644"/>
            <a:ext cx="322914" cy="348543"/>
            <a:chOff x="2662884" y="1513044"/>
            <a:chExt cx="322914" cy="348543"/>
          </a:xfrm>
        </p:grpSpPr>
        <p:sp>
          <p:nvSpPr>
            <p:cNvPr id="9953" name="Google Shape;9953;p1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4" name="Google Shape;9954;p1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5" name="Google Shape;9955;p1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6" name="Google Shape;9956;p1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7" name="Google Shape;9957;p1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8" name="Google Shape;9958;p1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9" name="Google Shape;9959;p1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0" name="Google Shape;9960;p1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1" name="Google Shape;9961;p1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2" name="Google Shape;9962;p1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63" name="Google Shape;9963;p17"/>
          <p:cNvGrpSpPr/>
          <p:nvPr/>
        </p:nvGrpSpPr>
        <p:grpSpPr>
          <a:xfrm>
            <a:off x="2232511" y="1337359"/>
            <a:ext cx="299534" cy="348068"/>
            <a:chOff x="2232511" y="1512759"/>
            <a:chExt cx="299534" cy="348068"/>
          </a:xfrm>
        </p:grpSpPr>
        <p:sp>
          <p:nvSpPr>
            <p:cNvPr id="9964" name="Google Shape;9964;p1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5" name="Google Shape;9965;p1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6" name="Google Shape;9966;p1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7" name="Google Shape;9967;p1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8" name="Google Shape;9968;p1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9" name="Google Shape;9969;p1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0" name="Google Shape;9970;p1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1" name="Google Shape;9971;p1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2" name="Google Shape;9972;p1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3" name="Google Shape;9973;p1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4" name="Google Shape;9974;p1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75" name="Google Shape;9975;p17"/>
          <p:cNvGrpSpPr/>
          <p:nvPr/>
        </p:nvGrpSpPr>
        <p:grpSpPr>
          <a:xfrm>
            <a:off x="1331406" y="1337961"/>
            <a:ext cx="301784" cy="348607"/>
            <a:chOff x="1331406" y="1513361"/>
            <a:chExt cx="301784" cy="348607"/>
          </a:xfrm>
        </p:grpSpPr>
        <p:sp>
          <p:nvSpPr>
            <p:cNvPr id="9976" name="Google Shape;9976;p1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7" name="Google Shape;9977;p1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8" name="Google Shape;9978;p1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9" name="Google Shape;9979;p1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0" name="Google Shape;9980;p17"/>
          <p:cNvGrpSpPr/>
          <p:nvPr/>
        </p:nvGrpSpPr>
        <p:grpSpPr>
          <a:xfrm>
            <a:off x="7144274" y="1324814"/>
            <a:ext cx="282174" cy="355735"/>
            <a:chOff x="7144274" y="1500214"/>
            <a:chExt cx="282174" cy="355735"/>
          </a:xfrm>
        </p:grpSpPr>
        <p:sp>
          <p:nvSpPr>
            <p:cNvPr id="9981" name="Google Shape;9981;p1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2" name="Google Shape;9982;p1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3" name="Google Shape;9983;p1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4" name="Google Shape;9984;p1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5" name="Google Shape;9985;p1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6" name="Google Shape;9986;p1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87" name="Google Shape;9987;p17"/>
          <p:cNvGrpSpPr/>
          <p:nvPr/>
        </p:nvGrpSpPr>
        <p:grpSpPr>
          <a:xfrm>
            <a:off x="6685262" y="1324814"/>
            <a:ext cx="289682" cy="354594"/>
            <a:chOff x="6685262" y="1500214"/>
            <a:chExt cx="289682" cy="354594"/>
          </a:xfrm>
        </p:grpSpPr>
        <p:sp>
          <p:nvSpPr>
            <p:cNvPr id="9988" name="Google Shape;9988;p1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9" name="Google Shape;9989;p1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0" name="Google Shape;9990;p1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1" name="Google Shape;9991;p1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92" name="Google Shape;9992;p17"/>
          <p:cNvGrpSpPr/>
          <p:nvPr/>
        </p:nvGrpSpPr>
        <p:grpSpPr>
          <a:xfrm>
            <a:off x="6200938" y="1325194"/>
            <a:ext cx="322154" cy="355355"/>
            <a:chOff x="6200938" y="1500594"/>
            <a:chExt cx="322154" cy="355355"/>
          </a:xfrm>
        </p:grpSpPr>
        <p:sp>
          <p:nvSpPr>
            <p:cNvPr id="9993" name="Google Shape;9993;p1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4" name="Google Shape;9994;p1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5" name="Google Shape;9995;p1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6" name="Google Shape;9996;p1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7" name="Google Shape;9997;p1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998" name="Google Shape;9998;p17"/>
          <p:cNvGrpSpPr/>
          <p:nvPr/>
        </p:nvGrpSpPr>
        <p:grpSpPr>
          <a:xfrm>
            <a:off x="5289631" y="1324814"/>
            <a:ext cx="332355" cy="354974"/>
            <a:chOff x="5289631" y="1500214"/>
            <a:chExt cx="332355" cy="354974"/>
          </a:xfrm>
        </p:grpSpPr>
        <p:sp>
          <p:nvSpPr>
            <p:cNvPr id="9999" name="Google Shape;9999;p1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0" name="Google Shape;10000;p1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1" name="Google Shape;10001;p1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2" name="Google Shape;10002;p1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3" name="Google Shape;10003;p1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4" name="Google Shape;10004;p1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05" name="Google Shape;10005;p17"/>
          <p:cNvGrpSpPr/>
          <p:nvPr/>
        </p:nvGrpSpPr>
        <p:grpSpPr>
          <a:xfrm>
            <a:off x="5748295" y="1324433"/>
            <a:ext cx="323294" cy="356115"/>
            <a:chOff x="5748295" y="1499833"/>
            <a:chExt cx="323294" cy="356115"/>
          </a:xfrm>
        </p:grpSpPr>
        <p:sp>
          <p:nvSpPr>
            <p:cNvPr id="10006" name="Google Shape;10006;p1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7" name="Google Shape;10007;p1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8" name="Google Shape;10008;p1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9" name="Google Shape;10009;p1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0" name="Google Shape;10010;p1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1" name="Google Shape;10011;p1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2" name="Google Shape;10012;p1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3" name="Google Shape;10013;p17"/>
          <p:cNvGrpSpPr/>
          <p:nvPr/>
        </p:nvGrpSpPr>
        <p:grpSpPr>
          <a:xfrm>
            <a:off x="8047661" y="1325637"/>
            <a:ext cx="278404" cy="355260"/>
            <a:chOff x="8047661" y="1501037"/>
            <a:chExt cx="278404" cy="355260"/>
          </a:xfrm>
        </p:grpSpPr>
        <p:sp>
          <p:nvSpPr>
            <p:cNvPr id="10014" name="Google Shape;10014;p1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5" name="Google Shape;10015;p1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6" name="Google Shape;10016;p1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7" name="Google Shape;10017;p1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18" name="Google Shape;10018;p17"/>
          <p:cNvGrpSpPr/>
          <p:nvPr/>
        </p:nvGrpSpPr>
        <p:grpSpPr>
          <a:xfrm>
            <a:off x="4903389" y="1324814"/>
            <a:ext cx="267854" cy="355735"/>
            <a:chOff x="4903389" y="1500214"/>
            <a:chExt cx="267854" cy="355735"/>
          </a:xfrm>
        </p:grpSpPr>
        <p:sp>
          <p:nvSpPr>
            <p:cNvPr id="10019" name="Google Shape;10019;p1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0" name="Google Shape;10020;p1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1" name="Google Shape;10021;p1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2" name="Google Shape;10022;p1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3" name="Google Shape;10023;p1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24" name="Google Shape;10024;p17"/>
          <p:cNvGrpSpPr/>
          <p:nvPr/>
        </p:nvGrpSpPr>
        <p:grpSpPr>
          <a:xfrm>
            <a:off x="7613518" y="1325954"/>
            <a:ext cx="264433" cy="353074"/>
            <a:chOff x="7613518" y="1501354"/>
            <a:chExt cx="264433" cy="353074"/>
          </a:xfrm>
        </p:grpSpPr>
        <p:sp>
          <p:nvSpPr>
            <p:cNvPr id="10025" name="Google Shape;10025;p1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6" name="Google Shape;10026;p1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7" name="Google Shape;10027;p1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8" name="Google Shape;10028;p1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9" name="Google Shape;10029;p1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0" name="Google Shape;10030;p1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31" name="Google Shape;10031;p17"/>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Help &amp; Support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0032" name="Google Shape;10032;p17"/>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Avatar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36"/>
        <p:cNvGrpSpPr/>
        <p:nvPr/>
      </p:nvGrpSpPr>
      <p:grpSpPr>
        <a:xfrm>
          <a:off x="0" y="0"/>
          <a:ext cx="0" cy="0"/>
          <a:chOff x="0" y="0"/>
          <a:chExt cx="0" cy="0"/>
        </a:xfrm>
      </p:grpSpPr>
      <p:grpSp>
        <p:nvGrpSpPr>
          <p:cNvPr id="10037" name="Google Shape;10037;p18"/>
          <p:cNvGrpSpPr/>
          <p:nvPr/>
        </p:nvGrpSpPr>
        <p:grpSpPr>
          <a:xfrm>
            <a:off x="1757085" y="1325225"/>
            <a:ext cx="371069" cy="359396"/>
            <a:chOff x="1757085" y="1500675"/>
            <a:chExt cx="371069" cy="359396"/>
          </a:xfrm>
        </p:grpSpPr>
        <p:sp>
          <p:nvSpPr>
            <p:cNvPr id="10038" name="Google Shape;10038;p1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9" name="Google Shape;10039;p1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0" name="Google Shape;10040;p1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1" name="Google Shape;10041;p1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2" name="Google Shape;10042;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3" name="Google Shape;10043;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4" name="Google Shape;10044;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5" name="Google Shape;10045;p1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6" name="Google Shape;10046;p1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7" name="Google Shape;10047;p1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8" name="Google Shape;10048;p1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9" name="Google Shape;10049;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0" name="Google Shape;10050;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1" name="Google Shape;10051;p1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2" name="Google Shape;10052;p1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3" name="Google Shape;10053;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4" name="Google Shape;10054;p1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5" name="Google Shape;10055;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6" name="Google Shape;10056;p1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7" name="Google Shape;10057;p1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8" name="Google Shape;10058;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9" name="Google Shape;10059;p1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0" name="Google Shape;10060;p1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1" name="Google Shape;10061;p1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2" name="Google Shape;10062;p1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3" name="Google Shape;10063;p1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4" name="Google Shape;10064;p1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5" name="Google Shape;10065;p1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6" name="Google Shape;10066;p1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67" name="Google Shape;10067;p18"/>
          <p:cNvGrpSpPr/>
          <p:nvPr/>
        </p:nvGrpSpPr>
        <p:grpSpPr>
          <a:xfrm>
            <a:off x="2774209" y="1779241"/>
            <a:ext cx="116693" cy="374186"/>
            <a:chOff x="2774209" y="1954691"/>
            <a:chExt cx="116693" cy="374186"/>
          </a:xfrm>
        </p:grpSpPr>
        <p:sp>
          <p:nvSpPr>
            <p:cNvPr id="10068" name="Google Shape;10068;p1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9" name="Google Shape;10069;p1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0" name="Google Shape;10070;p18"/>
          <p:cNvGrpSpPr/>
          <p:nvPr/>
        </p:nvGrpSpPr>
        <p:grpSpPr>
          <a:xfrm>
            <a:off x="4017435" y="1324462"/>
            <a:ext cx="315092" cy="359397"/>
            <a:chOff x="4017435" y="1499912"/>
            <a:chExt cx="315092" cy="359397"/>
          </a:xfrm>
        </p:grpSpPr>
        <p:sp>
          <p:nvSpPr>
            <p:cNvPr id="10071" name="Google Shape;10071;p1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2" name="Google Shape;10072;p1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3" name="Google Shape;10073;p18"/>
          <p:cNvGrpSpPr/>
          <p:nvPr/>
        </p:nvGrpSpPr>
        <p:grpSpPr>
          <a:xfrm>
            <a:off x="3963652" y="1824309"/>
            <a:ext cx="374154" cy="284050"/>
            <a:chOff x="3963652" y="1999759"/>
            <a:chExt cx="374154" cy="284050"/>
          </a:xfrm>
        </p:grpSpPr>
        <p:sp>
          <p:nvSpPr>
            <p:cNvPr id="10074" name="Google Shape;10074;p1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5" name="Google Shape;10075;p1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6" name="Google Shape;10076;p1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77" name="Google Shape;10077;p18"/>
          <p:cNvGrpSpPr/>
          <p:nvPr/>
        </p:nvGrpSpPr>
        <p:grpSpPr>
          <a:xfrm>
            <a:off x="1777536" y="1839416"/>
            <a:ext cx="376444" cy="253772"/>
            <a:chOff x="1777536" y="2014866"/>
            <a:chExt cx="376444" cy="253772"/>
          </a:xfrm>
        </p:grpSpPr>
        <p:sp>
          <p:nvSpPr>
            <p:cNvPr id="10078" name="Google Shape;10078;p1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9" name="Google Shape;10079;p1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0" name="Google Shape;10080;p1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1" name="Google Shape;10081;p1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2" name="Google Shape;10082;p1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83" name="Google Shape;10083;p18"/>
          <p:cNvGrpSpPr/>
          <p:nvPr/>
        </p:nvGrpSpPr>
        <p:grpSpPr>
          <a:xfrm>
            <a:off x="1309875" y="1881876"/>
            <a:ext cx="374154" cy="169680"/>
            <a:chOff x="1309875" y="2057326"/>
            <a:chExt cx="374154" cy="169680"/>
          </a:xfrm>
        </p:grpSpPr>
        <p:sp>
          <p:nvSpPr>
            <p:cNvPr id="10084" name="Google Shape;10084;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5" name="Google Shape;10085;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6" name="Google Shape;10086;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7" name="Google Shape;10087;p1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8" name="Google Shape;10088;p1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9" name="Google Shape;10089;p1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0" name="Google Shape;10090;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1" name="Google Shape;10091;p1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2" name="Google Shape;10092;p1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3" name="Google Shape;10093;p1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4" name="Google Shape;10094;p1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95" name="Google Shape;10095;p1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096" name="Google Shape;10096;p18"/>
          <p:cNvGrpSpPr/>
          <p:nvPr/>
        </p:nvGrpSpPr>
        <p:grpSpPr>
          <a:xfrm>
            <a:off x="2347450" y="1779114"/>
            <a:ext cx="113639" cy="373168"/>
            <a:chOff x="2347450" y="1954564"/>
            <a:chExt cx="113639" cy="373168"/>
          </a:xfrm>
        </p:grpSpPr>
        <p:sp>
          <p:nvSpPr>
            <p:cNvPr id="10097" name="Google Shape;10097;p1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8" name="Google Shape;10098;p1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099" name="Google Shape;10099;p1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00" name="Google Shape;10100;p18"/>
          <p:cNvGrpSpPr/>
          <p:nvPr/>
        </p:nvGrpSpPr>
        <p:grpSpPr>
          <a:xfrm>
            <a:off x="3110102" y="1324430"/>
            <a:ext cx="330613" cy="358379"/>
            <a:chOff x="3110102" y="1499880"/>
            <a:chExt cx="330613" cy="358379"/>
          </a:xfrm>
        </p:grpSpPr>
        <p:sp>
          <p:nvSpPr>
            <p:cNvPr id="10101" name="Google Shape;10101;p1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2" name="Google Shape;10102;p1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3" name="Google Shape;10103;p1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4" name="Google Shape;10104;p1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5" name="Google Shape;10105;p1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6" name="Google Shape;10106;p1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7" name="Google Shape;10107;p1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08" name="Google Shape;10108;p1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09" name="Google Shape;10109;p18"/>
          <p:cNvGrpSpPr/>
          <p:nvPr/>
        </p:nvGrpSpPr>
        <p:grpSpPr>
          <a:xfrm>
            <a:off x="3485575" y="1824309"/>
            <a:ext cx="373772" cy="284050"/>
            <a:chOff x="3531200" y="1999759"/>
            <a:chExt cx="373772" cy="284050"/>
          </a:xfrm>
        </p:grpSpPr>
        <p:sp>
          <p:nvSpPr>
            <p:cNvPr id="10110" name="Google Shape;10110;p1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1" name="Google Shape;10111;p1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2" name="Google Shape;10112;p1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3" name="Google Shape;10113;p1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14" name="Google Shape;10114;p18"/>
          <p:cNvGrpSpPr/>
          <p:nvPr/>
        </p:nvGrpSpPr>
        <p:grpSpPr>
          <a:xfrm>
            <a:off x="2667058" y="1324843"/>
            <a:ext cx="330231" cy="359015"/>
            <a:chOff x="2667058" y="1500293"/>
            <a:chExt cx="330231" cy="359015"/>
          </a:xfrm>
        </p:grpSpPr>
        <p:sp>
          <p:nvSpPr>
            <p:cNvPr id="10115" name="Google Shape;10115;p1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6" name="Google Shape;10116;p1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7" name="Google Shape;10117;p1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8" name="Google Shape;10118;p1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9" name="Google Shape;10119;p1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0" name="Google Shape;10120;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1" name="Google Shape;10121;p1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2" name="Google Shape;10122;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3" name="Google Shape;10123;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4" name="Google Shape;10124;p1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5" name="Google Shape;10125;p1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6" name="Google Shape;10126;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7" name="Google Shape;10127;p1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8" name="Google Shape;10128;p1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9" name="Google Shape;10129;p1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0" name="Google Shape;10130;p1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1" name="Google Shape;10131;p1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2" name="Google Shape;10132;p1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33" name="Google Shape;10133;p18"/>
          <p:cNvGrpSpPr/>
          <p:nvPr/>
        </p:nvGrpSpPr>
        <p:grpSpPr>
          <a:xfrm>
            <a:off x="3567553" y="1324462"/>
            <a:ext cx="320022" cy="359778"/>
            <a:chOff x="3567553" y="1499912"/>
            <a:chExt cx="320022" cy="359778"/>
          </a:xfrm>
        </p:grpSpPr>
        <p:sp>
          <p:nvSpPr>
            <p:cNvPr id="10134" name="Google Shape;10134;p1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5" name="Google Shape;10135;p1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6" name="Google Shape;10136;p1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7" name="Google Shape;10137;p1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8" name="Google Shape;10138;p1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9" name="Google Shape;10139;p1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0" name="Google Shape;10140;p18"/>
          <p:cNvGrpSpPr/>
          <p:nvPr/>
        </p:nvGrpSpPr>
        <p:grpSpPr>
          <a:xfrm>
            <a:off x="1309875" y="1324462"/>
            <a:ext cx="359015" cy="358633"/>
            <a:chOff x="1309875" y="1499912"/>
            <a:chExt cx="359015" cy="358633"/>
          </a:xfrm>
        </p:grpSpPr>
        <p:sp>
          <p:nvSpPr>
            <p:cNvPr id="10141" name="Google Shape;10141;p1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2" name="Google Shape;10142;p1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3" name="Google Shape;10143;p1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4" name="Google Shape;10144;p1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5" name="Google Shape;10145;p1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6" name="Google Shape;10146;p1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7" name="Google Shape;10147;p1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8" name="Google Shape;10148;p1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9" name="Google Shape;10149;p1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50" name="Google Shape;10150;p18"/>
          <p:cNvGrpSpPr/>
          <p:nvPr/>
        </p:nvGrpSpPr>
        <p:grpSpPr>
          <a:xfrm>
            <a:off x="2219466" y="1324843"/>
            <a:ext cx="330613" cy="359015"/>
            <a:chOff x="2219466" y="1500293"/>
            <a:chExt cx="330613" cy="359015"/>
          </a:xfrm>
        </p:grpSpPr>
        <p:sp>
          <p:nvSpPr>
            <p:cNvPr id="10151" name="Google Shape;10151;p1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2" name="Google Shape;10152;p1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53" name="Google Shape;10153;p18"/>
          <p:cNvGrpSpPr/>
          <p:nvPr/>
        </p:nvGrpSpPr>
        <p:grpSpPr>
          <a:xfrm>
            <a:off x="5343544" y="1333908"/>
            <a:ext cx="244676" cy="351095"/>
            <a:chOff x="5343544" y="1509358"/>
            <a:chExt cx="244676" cy="351095"/>
          </a:xfrm>
        </p:grpSpPr>
        <p:sp>
          <p:nvSpPr>
            <p:cNvPr id="10154" name="Google Shape;10154;p1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5" name="Google Shape;10155;p1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6" name="Google Shape;10156;p1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57" name="Google Shape;10157;p18"/>
          <p:cNvGrpSpPr/>
          <p:nvPr/>
        </p:nvGrpSpPr>
        <p:grpSpPr>
          <a:xfrm>
            <a:off x="4882340" y="1333908"/>
            <a:ext cx="246171" cy="351095"/>
            <a:chOff x="4882340" y="1509358"/>
            <a:chExt cx="246171" cy="351095"/>
          </a:xfrm>
        </p:grpSpPr>
        <p:sp>
          <p:nvSpPr>
            <p:cNvPr id="10158" name="Google Shape;10158;p1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9" name="Google Shape;10159;p1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0" name="Google Shape;10160;p1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1" name="Google Shape;10161;p1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2" name="Google Shape;10162;p1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63" name="Google Shape;10163;p18"/>
          <p:cNvGrpSpPr/>
          <p:nvPr/>
        </p:nvGrpSpPr>
        <p:grpSpPr>
          <a:xfrm>
            <a:off x="6273204" y="1333558"/>
            <a:ext cx="236343" cy="351445"/>
            <a:chOff x="6273204" y="1509008"/>
            <a:chExt cx="236343" cy="351445"/>
          </a:xfrm>
        </p:grpSpPr>
        <p:sp>
          <p:nvSpPr>
            <p:cNvPr id="10164" name="Google Shape;10164;p1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5" name="Google Shape;10165;p1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66" name="Google Shape;10166;p1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67" name="Google Shape;10167;p18"/>
          <p:cNvGrpSpPr/>
          <p:nvPr/>
        </p:nvGrpSpPr>
        <p:grpSpPr>
          <a:xfrm>
            <a:off x="7219530" y="1332794"/>
            <a:ext cx="191625" cy="352209"/>
            <a:chOff x="7219530" y="1508244"/>
            <a:chExt cx="191625" cy="352209"/>
          </a:xfrm>
        </p:grpSpPr>
        <p:sp>
          <p:nvSpPr>
            <p:cNvPr id="10168" name="Google Shape;10168;p1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9" name="Google Shape;10169;p1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0" name="Google Shape;10170;p18"/>
          <p:cNvGrpSpPr/>
          <p:nvPr/>
        </p:nvGrpSpPr>
        <p:grpSpPr>
          <a:xfrm>
            <a:off x="7699309" y="1333176"/>
            <a:ext cx="154922" cy="351827"/>
            <a:chOff x="7699309" y="1508626"/>
            <a:chExt cx="154922" cy="351827"/>
          </a:xfrm>
        </p:grpSpPr>
        <p:sp>
          <p:nvSpPr>
            <p:cNvPr id="10171" name="Google Shape;10171;p1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2" name="Google Shape;10172;p1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3" name="Google Shape;10173;p1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4" name="Google Shape;10174;p1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5" name="Google Shape;10175;p1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6" name="Google Shape;10176;p1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7" name="Google Shape;10177;p1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78" name="Google Shape;10178;p18"/>
          <p:cNvGrpSpPr/>
          <p:nvPr/>
        </p:nvGrpSpPr>
        <p:grpSpPr>
          <a:xfrm>
            <a:off x="8161690" y="1333558"/>
            <a:ext cx="153396" cy="351064"/>
            <a:chOff x="8161690" y="1509008"/>
            <a:chExt cx="153396" cy="351064"/>
          </a:xfrm>
        </p:grpSpPr>
        <p:sp>
          <p:nvSpPr>
            <p:cNvPr id="10179" name="Google Shape;10179;p1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0" name="Google Shape;10180;p1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1" name="Google Shape;10181;p1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2" name="Google Shape;10182;p1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3" name="Google Shape;10183;p18"/>
          <p:cNvGrpSpPr/>
          <p:nvPr/>
        </p:nvGrpSpPr>
        <p:grpSpPr>
          <a:xfrm>
            <a:off x="6746940" y="1333431"/>
            <a:ext cx="213221" cy="352304"/>
            <a:chOff x="6746940" y="1508881"/>
            <a:chExt cx="213221" cy="352304"/>
          </a:xfrm>
        </p:grpSpPr>
        <p:sp>
          <p:nvSpPr>
            <p:cNvPr id="10184" name="Google Shape;10184;p1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5" name="Google Shape;10185;p1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6" name="Google Shape;10186;p1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7" name="Google Shape;10187;p1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8" name="Google Shape;10188;p18"/>
          <p:cNvGrpSpPr/>
          <p:nvPr/>
        </p:nvGrpSpPr>
        <p:grpSpPr>
          <a:xfrm>
            <a:off x="5770336" y="1832165"/>
            <a:ext cx="350682" cy="292097"/>
            <a:chOff x="5770336" y="2007615"/>
            <a:chExt cx="350682" cy="292097"/>
          </a:xfrm>
        </p:grpSpPr>
        <p:sp>
          <p:nvSpPr>
            <p:cNvPr id="10189" name="Google Shape;10189;p1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0" name="Google Shape;10190;p1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1" name="Google Shape;10191;p1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2" name="Google Shape;10192;p1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93" name="Google Shape;10193;p18"/>
          <p:cNvGrpSpPr/>
          <p:nvPr/>
        </p:nvGrpSpPr>
        <p:grpSpPr>
          <a:xfrm>
            <a:off x="5326878" y="1804908"/>
            <a:ext cx="350332" cy="346229"/>
            <a:chOff x="5326878" y="1980358"/>
            <a:chExt cx="350332" cy="346229"/>
          </a:xfrm>
        </p:grpSpPr>
        <p:sp>
          <p:nvSpPr>
            <p:cNvPr id="10194" name="Google Shape;10194;p1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5" name="Google Shape;10195;p1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6" name="Google Shape;10196;p1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7" name="Google Shape;10197;p1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198" name="Google Shape;10198;p1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199" name="Google Shape;10199;p18"/>
          <p:cNvGrpSpPr/>
          <p:nvPr/>
        </p:nvGrpSpPr>
        <p:grpSpPr>
          <a:xfrm>
            <a:off x="4883835" y="1817121"/>
            <a:ext cx="350300" cy="323043"/>
            <a:chOff x="4883835" y="1992571"/>
            <a:chExt cx="350300" cy="323043"/>
          </a:xfrm>
        </p:grpSpPr>
        <p:sp>
          <p:nvSpPr>
            <p:cNvPr id="10200" name="Google Shape;10200;p1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1" name="Google Shape;10201;p1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2" name="Google Shape;10202;p1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3" name="Google Shape;10203;p1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4" name="Google Shape;10204;p1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5" name="Google Shape;10205;p1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06" name="Google Shape;10206;p18"/>
          <p:cNvGrpSpPr/>
          <p:nvPr/>
        </p:nvGrpSpPr>
        <p:grpSpPr>
          <a:xfrm>
            <a:off x="7548967" y="1803477"/>
            <a:ext cx="333285" cy="349950"/>
            <a:chOff x="7548967" y="1978927"/>
            <a:chExt cx="333285" cy="349950"/>
          </a:xfrm>
        </p:grpSpPr>
        <p:sp>
          <p:nvSpPr>
            <p:cNvPr id="10207" name="Google Shape;10207;p1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8" name="Google Shape;10208;p1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9" name="Google Shape;10209;p1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0" name="Google Shape;10210;p1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1" name="Google Shape;10211;p1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2" name="Google Shape;10212;p1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3" name="Google Shape;10213;p1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14" name="Google Shape;10214;p18"/>
          <p:cNvGrpSpPr/>
          <p:nvPr/>
        </p:nvGrpSpPr>
        <p:grpSpPr>
          <a:xfrm>
            <a:off x="6214142" y="1803477"/>
            <a:ext cx="346515" cy="350300"/>
            <a:chOff x="6214142" y="1978927"/>
            <a:chExt cx="346515" cy="350300"/>
          </a:xfrm>
        </p:grpSpPr>
        <p:sp>
          <p:nvSpPr>
            <p:cNvPr id="10215" name="Google Shape;10215;p1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6" name="Google Shape;10216;p1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17" name="Google Shape;10217;p18"/>
          <p:cNvGrpSpPr/>
          <p:nvPr/>
        </p:nvGrpSpPr>
        <p:grpSpPr>
          <a:xfrm>
            <a:off x="7105923" y="1803095"/>
            <a:ext cx="333285" cy="350682"/>
            <a:chOff x="7105923" y="1978545"/>
            <a:chExt cx="333285" cy="350682"/>
          </a:xfrm>
        </p:grpSpPr>
        <p:sp>
          <p:nvSpPr>
            <p:cNvPr id="10218" name="Google Shape;10218;p1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9" name="Google Shape;10219;p1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0" name="Google Shape;10220;p1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1" name="Google Shape;10221;p1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2" name="Google Shape;10222;p1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3" name="Google Shape;10223;p1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4" name="Google Shape;10224;p1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25" name="Google Shape;10225;p1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6" name="Google Shape;10226;p1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27" name="Google Shape;10227;p18"/>
          <p:cNvGrpSpPr/>
          <p:nvPr/>
        </p:nvGrpSpPr>
        <p:grpSpPr>
          <a:xfrm>
            <a:off x="3616406" y="2246902"/>
            <a:ext cx="203393" cy="351827"/>
            <a:chOff x="3616406" y="2422352"/>
            <a:chExt cx="203393" cy="351827"/>
          </a:xfrm>
        </p:grpSpPr>
        <p:sp>
          <p:nvSpPr>
            <p:cNvPr id="10228" name="Google Shape;10228;p1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9" name="Google Shape;10229;p1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0" name="Google Shape;10230;p18"/>
          <p:cNvGrpSpPr/>
          <p:nvPr/>
        </p:nvGrpSpPr>
        <p:grpSpPr>
          <a:xfrm>
            <a:off x="878187" y="2246520"/>
            <a:ext cx="272696" cy="351827"/>
            <a:chOff x="913012" y="2421970"/>
            <a:chExt cx="272696" cy="351827"/>
          </a:xfrm>
        </p:grpSpPr>
        <p:sp>
          <p:nvSpPr>
            <p:cNvPr id="10231" name="Google Shape;10231;p1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2" name="Google Shape;10232;p1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3" name="Google Shape;10233;p1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4" name="Google Shape;10234;p1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5" name="Google Shape;10235;p18"/>
          <p:cNvGrpSpPr/>
          <p:nvPr/>
        </p:nvGrpSpPr>
        <p:grpSpPr>
          <a:xfrm>
            <a:off x="2274743" y="2246902"/>
            <a:ext cx="255649" cy="351445"/>
            <a:chOff x="2274743" y="2422352"/>
            <a:chExt cx="255649" cy="351445"/>
          </a:xfrm>
        </p:grpSpPr>
        <p:sp>
          <p:nvSpPr>
            <p:cNvPr id="10236" name="Google Shape;10236;p1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7" name="Google Shape;10237;p1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8" name="Google Shape;10238;p1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39" name="Google Shape;10239;p18"/>
          <p:cNvGrpSpPr/>
          <p:nvPr/>
        </p:nvGrpSpPr>
        <p:grpSpPr>
          <a:xfrm>
            <a:off x="2708723" y="2245789"/>
            <a:ext cx="246552" cy="352558"/>
            <a:chOff x="2708723" y="2421239"/>
            <a:chExt cx="246552" cy="352558"/>
          </a:xfrm>
        </p:grpSpPr>
        <p:sp>
          <p:nvSpPr>
            <p:cNvPr id="10240" name="Google Shape;10240;p1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1" name="Google Shape;10241;p1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42" name="Google Shape;10242;p18"/>
          <p:cNvGrpSpPr/>
          <p:nvPr/>
        </p:nvGrpSpPr>
        <p:grpSpPr>
          <a:xfrm>
            <a:off x="1835485" y="2246902"/>
            <a:ext cx="259433" cy="350714"/>
            <a:chOff x="1835485" y="2422352"/>
            <a:chExt cx="259433" cy="350714"/>
          </a:xfrm>
        </p:grpSpPr>
        <p:sp>
          <p:nvSpPr>
            <p:cNvPr id="10243" name="Google Shape;10243;p1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4" name="Google Shape;10244;p1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5" name="Google Shape;10245;p1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6" name="Google Shape;10246;p1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7" name="Google Shape;10247;p1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8" name="Google Shape;10248;p1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9" name="Google Shape;10249;p1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50" name="Google Shape;10250;p18"/>
          <p:cNvGrpSpPr/>
          <p:nvPr/>
        </p:nvGrpSpPr>
        <p:grpSpPr>
          <a:xfrm>
            <a:off x="3150240" y="2246902"/>
            <a:ext cx="212489" cy="351445"/>
            <a:chOff x="3150240" y="2422352"/>
            <a:chExt cx="212489" cy="351445"/>
          </a:xfrm>
        </p:grpSpPr>
        <p:sp>
          <p:nvSpPr>
            <p:cNvPr id="10251" name="Google Shape;10251;p1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2" name="Google Shape;10252;p1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53" name="Google Shape;10253;p18"/>
          <p:cNvGrpSpPr/>
          <p:nvPr/>
        </p:nvGrpSpPr>
        <p:grpSpPr>
          <a:xfrm>
            <a:off x="1367060" y="2246679"/>
            <a:ext cx="269261" cy="352050"/>
            <a:chOff x="1367060" y="2422129"/>
            <a:chExt cx="269261" cy="352050"/>
          </a:xfrm>
        </p:grpSpPr>
        <p:sp>
          <p:nvSpPr>
            <p:cNvPr id="10254" name="Google Shape;10254;p1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5" name="Google Shape;10255;p1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6" name="Google Shape;10256;p1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7" name="Google Shape;10257;p1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8" name="Google Shape;10258;p1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9" name="Google Shape;10259;p1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0" name="Google Shape;10260;p1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1" name="Google Shape;10261;p1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2" name="Google Shape;10262;p1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3" name="Google Shape;10263;p1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4" name="Google Shape;10264;p1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5" name="Google Shape;10265;p1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6" name="Google Shape;10266;p1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7" name="Google Shape;10267;p1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68" name="Google Shape;10268;p1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69" name="Google Shape;10269;p18"/>
          <p:cNvGrpSpPr/>
          <p:nvPr/>
        </p:nvGrpSpPr>
        <p:grpSpPr>
          <a:xfrm>
            <a:off x="4882690" y="2249955"/>
            <a:ext cx="274573" cy="350682"/>
            <a:chOff x="4882690" y="2425405"/>
            <a:chExt cx="274573" cy="350682"/>
          </a:xfrm>
        </p:grpSpPr>
        <p:sp>
          <p:nvSpPr>
            <p:cNvPr id="10270" name="Google Shape;10270;p1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1" name="Google Shape;10271;p1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72" name="Google Shape;10272;p18"/>
          <p:cNvGrpSpPr/>
          <p:nvPr/>
        </p:nvGrpSpPr>
        <p:grpSpPr>
          <a:xfrm>
            <a:off x="6627639" y="2268434"/>
            <a:ext cx="355993" cy="313247"/>
            <a:chOff x="6627639" y="2443884"/>
            <a:chExt cx="355993" cy="313247"/>
          </a:xfrm>
        </p:grpSpPr>
        <p:sp>
          <p:nvSpPr>
            <p:cNvPr id="10273" name="Google Shape;10273;p1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4" name="Google Shape;10274;p1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5" name="Google Shape;10275;p1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76" name="Google Shape;10276;p18"/>
          <p:cNvGrpSpPr/>
          <p:nvPr/>
        </p:nvGrpSpPr>
        <p:grpSpPr>
          <a:xfrm>
            <a:off x="6183451" y="2286690"/>
            <a:ext cx="351445" cy="277976"/>
            <a:chOff x="6183451" y="2462140"/>
            <a:chExt cx="351445" cy="277976"/>
          </a:xfrm>
        </p:grpSpPr>
        <p:sp>
          <p:nvSpPr>
            <p:cNvPr id="10277" name="Google Shape;10277;p1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8" name="Google Shape;10278;p1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9" name="Google Shape;10279;p1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0" name="Google Shape;10280;p1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1" name="Google Shape;10281;p1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2" name="Google Shape;10282;p1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3" name="Google Shape;10283;p1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84" name="Google Shape;10284;p18"/>
          <p:cNvGrpSpPr/>
          <p:nvPr/>
        </p:nvGrpSpPr>
        <p:grpSpPr>
          <a:xfrm>
            <a:off x="5735477" y="2254408"/>
            <a:ext cx="353354" cy="341299"/>
            <a:chOff x="5735477" y="2429858"/>
            <a:chExt cx="353354" cy="341299"/>
          </a:xfrm>
        </p:grpSpPr>
        <p:sp>
          <p:nvSpPr>
            <p:cNvPr id="10285" name="Google Shape;10285;p1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6" name="Google Shape;10286;p1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7" name="Google Shape;10287;p1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8" name="Google Shape;10288;p1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9" name="Google Shape;10289;p1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0" name="Google Shape;10290;p1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291" name="Google Shape;10291;p18"/>
          <p:cNvGrpSpPr/>
          <p:nvPr/>
        </p:nvGrpSpPr>
        <p:grpSpPr>
          <a:xfrm>
            <a:off x="5243735" y="2271523"/>
            <a:ext cx="405255" cy="275499"/>
            <a:chOff x="5283337" y="2478774"/>
            <a:chExt cx="358633" cy="243913"/>
          </a:xfrm>
        </p:grpSpPr>
        <p:sp>
          <p:nvSpPr>
            <p:cNvPr id="10292" name="Google Shape;10292;p1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3" name="Google Shape;10293;p1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4" name="Google Shape;10294;p1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5" name="Google Shape;10295;p1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6" name="Google Shape;10296;p1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7" name="Google Shape;10297;p1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8" name="Google Shape;10298;p1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9" name="Google Shape;10299;p1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0" name="Google Shape;10300;p1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1" name="Google Shape;10301;p1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2" name="Google Shape;10302;p1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3" name="Google Shape;10303;p1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4" name="Google Shape;10304;p1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5" name="Google Shape;10305;p1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6" name="Google Shape;10306;p1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7" name="Google Shape;10307;p1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8" name="Google Shape;10308;p1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09" name="Google Shape;10309;p18"/>
          <p:cNvGrpSpPr/>
          <p:nvPr/>
        </p:nvGrpSpPr>
        <p:grpSpPr>
          <a:xfrm>
            <a:off x="7964753" y="2295373"/>
            <a:ext cx="362068" cy="258670"/>
            <a:chOff x="7964753" y="2470823"/>
            <a:chExt cx="362068" cy="258670"/>
          </a:xfrm>
        </p:grpSpPr>
        <p:sp>
          <p:nvSpPr>
            <p:cNvPr id="10310" name="Google Shape;10310;p1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1" name="Google Shape;10311;p1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2" name="Google Shape;10312;p1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3" name="Google Shape;10313;p1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4" name="Google Shape;10314;p1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5" name="Google Shape;10315;p1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6" name="Google Shape;10316;p1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7" name="Google Shape;10317;p1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8" name="Google Shape;10318;p1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19" name="Google Shape;10319;p18"/>
          <p:cNvGrpSpPr/>
          <p:nvPr/>
        </p:nvGrpSpPr>
        <p:grpSpPr>
          <a:xfrm>
            <a:off x="7524349" y="2280997"/>
            <a:ext cx="350332" cy="288948"/>
            <a:chOff x="7524349" y="2456447"/>
            <a:chExt cx="350332" cy="288948"/>
          </a:xfrm>
        </p:grpSpPr>
        <p:sp>
          <p:nvSpPr>
            <p:cNvPr id="10320" name="Google Shape;10320;p1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1" name="Google Shape;10321;p1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2" name="Google Shape;10322;p1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3" name="Google Shape;10323;p1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4" name="Google Shape;10324;p1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25" name="Google Shape;10325;p18"/>
          <p:cNvGrpSpPr/>
          <p:nvPr/>
        </p:nvGrpSpPr>
        <p:grpSpPr>
          <a:xfrm>
            <a:off x="3972749" y="2719143"/>
            <a:ext cx="355230" cy="356725"/>
            <a:chOff x="3972749" y="2894211"/>
            <a:chExt cx="355230" cy="356725"/>
          </a:xfrm>
        </p:grpSpPr>
        <p:sp>
          <p:nvSpPr>
            <p:cNvPr id="10326" name="Google Shape;10326;p1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7" name="Google Shape;10327;p1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8" name="Google Shape;10328;p1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9" name="Google Shape;10329;p1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0" name="Google Shape;10330;p1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31" name="Google Shape;10331;p18"/>
          <p:cNvGrpSpPr/>
          <p:nvPr/>
        </p:nvGrpSpPr>
        <p:grpSpPr>
          <a:xfrm>
            <a:off x="3527797" y="2743553"/>
            <a:ext cx="355993" cy="307904"/>
            <a:chOff x="3527797" y="2918796"/>
            <a:chExt cx="355993" cy="307904"/>
          </a:xfrm>
        </p:grpSpPr>
        <p:sp>
          <p:nvSpPr>
            <p:cNvPr id="10332" name="Google Shape;10332;p1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3" name="Google Shape;10333;p1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4" name="Google Shape;10334;p1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5" name="Google Shape;10335;p1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6" name="Google Shape;10336;p1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7" name="Google Shape;10337;p1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8" name="Google Shape;10338;p1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9" name="Google Shape;10339;p1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0" name="Google Shape;10340;p1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1" name="Google Shape;10341;p1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42" name="Google Shape;10342;p18"/>
          <p:cNvGrpSpPr/>
          <p:nvPr/>
        </p:nvGrpSpPr>
        <p:grpSpPr>
          <a:xfrm>
            <a:off x="3082845" y="2746336"/>
            <a:ext cx="356375" cy="302338"/>
            <a:chOff x="3082845" y="2920959"/>
            <a:chExt cx="356375" cy="302338"/>
          </a:xfrm>
        </p:grpSpPr>
        <p:sp>
          <p:nvSpPr>
            <p:cNvPr id="10343" name="Google Shape;10343;p1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4" name="Google Shape;10344;p1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45" name="Google Shape;10345;p18"/>
          <p:cNvGrpSpPr/>
          <p:nvPr/>
        </p:nvGrpSpPr>
        <p:grpSpPr>
          <a:xfrm>
            <a:off x="2639038" y="2719699"/>
            <a:ext cx="355612" cy="355612"/>
            <a:chOff x="2639038" y="2894942"/>
            <a:chExt cx="355612" cy="355612"/>
          </a:xfrm>
        </p:grpSpPr>
        <p:sp>
          <p:nvSpPr>
            <p:cNvPr id="10346" name="Google Shape;10346;p1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7" name="Google Shape;10347;p1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48" name="Google Shape;10348;p18"/>
          <p:cNvGrpSpPr/>
          <p:nvPr/>
        </p:nvGrpSpPr>
        <p:grpSpPr>
          <a:xfrm>
            <a:off x="2194468" y="2763622"/>
            <a:ext cx="355993" cy="267766"/>
            <a:chOff x="2194468" y="2938865"/>
            <a:chExt cx="355993" cy="267766"/>
          </a:xfrm>
        </p:grpSpPr>
        <p:sp>
          <p:nvSpPr>
            <p:cNvPr id="10349" name="Google Shape;10349;p1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0" name="Google Shape;10350;p1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1" name="Google Shape;10351;p1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2" name="Google Shape;10352;p1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3" name="Google Shape;10353;p1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4" name="Google Shape;10354;p1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5" name="Google Shape;10355;p1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6" name="Google Shape;10356;p1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7" name="Google Shape;10357;p1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8" name="Google Shape;10358;p1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9" name="Google Shape;10359;p1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0" name="Google Shape;10360;p1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1" name="Google Shape;10361;p1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2" name="Google Shape;10362;p1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3" name="Google Shape;10363;p1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4" name="Google Shape;10364;p1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5" name="Google Shape;10365;p1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6" name="Google Shape;10366;p1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7" name="Google Shape;10367;p1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8" name="Google Shape;10368;p1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69" name="Google Shape;10369;p18"/>
          <p:cNvGrpSpPr/>
          <p:nvPr/>
        </p:nvGrpSpPr>
        <p:grpSpPr>
          <a:xfrm>
            <a:off x="1749897" y="2719699"/>
            <a:ext cx="355993" cy="355612"/>
            <a:chOff x="1749897" y="2894561"/>
            <a:chExt cx="355993" cy="355612"/>
          </a:xfrm>
        </p:grpSpPr>
        <p:sp>
          <p:nvSpPr>
            <p:cNvPr id="10370" name="Google Shape;10370;p1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1" name="Google Shape;10371;p1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2" name="Google Shape;10372;p1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3" name="Google Shape;10373;p1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4" name="Google Shape;10374;p1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5" name="Google Shape;10375;p1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6" name="Google Shape;10376;p1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7" name="Google Shape;10377;p1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8" name="Google Shape;10378;p1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9" name="Google Shape;10379;p1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0" name="Google Shape;10380;p1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1" name="Google Shape;10381;p18"/>
          <p:cNvGrpSpPr/>
          <p:nvPr/>
        </p:nvGrpSpPr>
        <p:grpSpPr>
          <a:xfrm>
            <a:off x="1305327" y="2718761"/>
            <a:ext cx="357520" cy="357488"/>
            <a:chOff x="1305327" y="2894211"/>
            <a:chExt cx="357520" cy="357488"/>
          </a:xfrm>
        </p:grpSpPr>
        <p:sp>
          <p:nvSpPr>
            <p:cNvPr id="10382" name="Google Shape;10382;p1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3" name="Google Shape;10383;p1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4" name="Google Shape;10384;p1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5" name="Google Shape;10385;p1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6" name="Google Shape;10386;p1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87" name="Google Shape;10387;p18"/>
          <p:cNvGrpSpPr/>
          <p:nvPr/>
        </p:nvGrpSpPr>
        <p:grpSpPr>
          <a:xfrm>
            <a:off x="853950" y="2720860"/>
            <a:ext cx="364104" cy="353290"/>
            <a:chOff x="853950" y="2894720"/>
            <a:chExt cx="364104" cy="353290"/>
          </a:xfrm>
        </p:grpSpPr>
        <p:sp>
          <p:nvSpPr>
            <p:cNvPr id="10388" name="Google Shape;10388;p1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9" name="Google Shape;10389;p1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0" name="Google Shape;10390;p1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1" name="Google Shape;10391;p1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2" name="Google Shape;10392;p1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3" name="Google Shape;10393;p1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4" name="Google Shape;10394;p1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95" name="Google Shape;10395;p18"/>
          <p:cNvGrpSpPr/>
          <p:nvPr/>
        </p:nvGrpSpPr>
        <p:grpSpPr>
          <a:xfrm>
            <a:off x="7066548" y="2737144"/>
            <a:ext cx="352209" cy="334938"/>
            <a:chOff x="7066548" y="2912594"/>
            <a:chExt cx="352209" cy="334938"/>
          </a:xfrm>
        </p:grpSpPr>
        <p:sp>
          <p:nvSpPr>
            <p:cNvPr id="10396" name="Google Shape;10396;p1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7" name="Google Shape;10397;p1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8" name="Google Shape;10398;p1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9" name="Google Shape;10399;p1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0" name="Google Shape;10400;p1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1" name="Google Shape;10401;p1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402" name="Google Shape;10402;p1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3" name="Google Shape;10403;p1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404" name="Google Shape;10404;p18"/>
          <p:cNvGrpSpPr/>
          <p:nvPr/>
        </p:nvGrpSpPr>
        <p:grpSpPr>
          <a:xfrm>
            <a:off x="7541397" y="2729352"/>
            <a:ext cx="318495" cy="352209"/>
            <a:chOff x="7541397" y="2904802"/>
            <a:chExt cx="318495" cy="352209"/>
          </a:xfrm>
        </p:grpSpPr>
        <p:sp>
          <p:nvSpPr>
            <p:cNvPr id="10405" name="Google Shape;10405;p1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6" name="Google Shape;10406;p1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07" name="Google Shape;10407;p18"/>
          <p:cNvGrpSpPr/>
          <p:nvPr/>
        </p:nvGrpSpPr>
        <p:grpSpPr>
          <a:xfrm>
            <a:off x="8003015" y="2728589"/>
            <a:ext cx="306759" cy="351445"/>
            <a:chOff x="8003015" y="2904039"/>
            <a:chExt cx="306759" cy="351445"/>
          </a:xfrm>
        </p:grpSpPr>
        <p:sp>
          <p:nvSpPr>
            <p:cNvPr id="10408" name="Google Shape;10408;p1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9" name="Google Shape;10409;p1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0" name="Google Shape;10410;p1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1" name="Google Shape;10411;p1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2" name="Google Shape;10412;p1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3" name="Google Shape;10413;p1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14" name="Google Shape;10414;p18"/>
          <p:cNvGrpSpPr/>
          <p:nvPr/>
        </p:nvGrpSpPr>
        <p:grpSpPr>
          <a:xfrm>
            <a:off x="5687770" y="2710046"/>
            <a:ext cx="369638" cy="369606"/>
            <a:chOff x="5687770" y="2885496"/>
            <a:chExt cx="369638" cy="369606"/>
          </a:xfrm>
        </p:grpSpPr>
        <p:sp>
          <p:nvSpPr>
            <p:cNvPr id="10415" name="Google Shape;10415;p1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6" name="Google Shape;10416;p1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7" name="Google Shape;10417;p1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8" name="Google Shape;10418;p1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9" name="Google Shape;10419;p1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0" name="Google Shape;10420;p1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1" name="Google Shape;10421;p1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2" name="Google Shape;10422;p1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3" name="Google Shape;10423;p1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4" name="Google Shape;10424;p1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25" name="Google Shape;10425;p18"/>
          <p:cNvGrpSpPr/>
          <p:nvPr/>
        </p:nvGrpSpPr>
        <p:grpSpPr>
          <a:xfrm>
            <a:off x="4881958" y="2729352"/>
            <a:ext cx="156417" cy="349537"/>
            <a:chOff x="4881958" y="2904802"/>
            <a:chExt cx="156417" cy="349537"/>
          </a:xfrm>
        </p:grpSpPr>
        <p:sp>
          <p:nvSpPr>
            <p:cNvPr id="10426" name="Google Shape;10426;p1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7" name="Google Shape;10427;p1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8" name="Google Shape;10428;p1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9" name="Google Shape;10429;p1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0" name="Google Shape;10430;p1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1" name="Google Shape;10431;p1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2" name="Google Shape;10432;p1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33" name="Google Shape;10433;p18"/>
          <p:cNvGrpSpPr/>
          <p:nvPr/>
        </p:nvGrpSpPr>
        <p:grpSpPr>
          <a:xfrm>
            <a:off x="5230318" y="2711064"/>
            <a:ext cx="371133" cy="367443"/>
            <a:chOff x="5230318" y="2886514"/>
            <a:chExt cx="371133" cy="367443"/>
          </a:xfrm>
        </p:grpSpPr>
        <p:sp>
          <p:nvSpPr>
            <p:cNvPr id="10434" name="Google Shape;10434;p1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5" name="Google Shape;10435;p1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6" name="Google Shape;10436;p1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7" name="Google Shape;10437;p1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8" name="Google Shape;10438;p1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9" name="Google Shape;10439;p1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0" name="Google Shape;10440;p1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1" name="Google Shape;10441;p1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2" name="Google Shape;10442;p1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43" name="Google Shape;10443;p18"/>
          <p:cNvGrpSpPr/>
          <p:nvPr/>
        </p:nvGrpSpPr>
        <p:grpSpPr>
          <a:xfrm>
            <a:off x="5748358" y="3259128"/>
            <a:ext cx="352590" cy="182561"/>
            <a:chOff x="5748358" y="3434578"/>
            <a:chExt cx="352590" cy="182561"/>
          </a:xfrm>
        </p:grpSpPr>
        <p:sp>
          <p:nvSpPr>
            <p:cNvPr id="10444" name="Google Shape;10444;p1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5" name="Google Shape;10445;p1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6" name="Google Shape;10446;p1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7" name="Google Shape;10447;p1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8" name="Google Shape;10448;p1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9" name="Google Shape;10449;p1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50" name="Google Shape;10450;p18"/>
          <p:cNvGrpSpPr/>
          <p:nvPr/>
        </p:nvGrpSpPr>
        <p:grpSpPr>
          <a:xfrm>
            <a:off x="862283" y="4099321"/>
            <a:ext cx="341204" cy="359301"/>
            <a:chOff x="862283" y="4274771"/>
            <a:chExt cx="341204" cy="359301"/>
          </a:xfrm>
        </p:grpSpPr>
        <p:sp>
          <p:nvSpPr>
            <p:cNvPr id="10451" name="Google Shape;10451;p1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2" name="Google Shape;10452;p1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3" name="Google Shape;10453;p1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54" name="Google Shape;10454;p18"/>
          <p:cNvGrpSpPr/>
          <p:nvPr/>
        </p:nvGrpSpPr>
        <p:grpSpPr>
          <a:xfrm>
            <a:off x="1396957" y="4111915"/>
            <a:ext cx="301861" cy="332871"/>
            <a:chOff x="1396957" y="4287365"/>
            <a:chExt cx="301861" cy="332871"/>
          </a:xfrm>
        </p:grpSpPr>
        <p:sp>
          <p:nvSpPr>
            <p:cNvPr id="10455" name="Google Shape;10455;p1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6" name="Google Shape;10456;p1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7" name="Google Shape;10457;p1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8" name="Google Shape;10458;p1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9" name="Google Shape;10459;p1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0" name="Google Shape;10460;p1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1" name="Google Shape;10461;p1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2" name="Google Shape;10462;p1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3" name="Google Shape;10463;p1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4" name="Google Shape;10464;p1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5" name="Google Shape;10465;p1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6" name="Google Shape;10466;p1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7" name="Google Shape;10467;p1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8" name="Google Shape;10468;p1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9" name="Google Shape;10469;p1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70" name="Google Shape;10470;p18"/>
          <p:cNvGrpSpPr/>
          <p:nvPr/>
        </p:nvGrpSpPr>
        <p:grpSpPr>
          <a:xfrm>
            <a:off x="1865381" y="4102056"/>
            <a:ext cx="396131" cy="355612"/>
            <a:chOff x="1865381" y="4277506"/>
            <a:chExt cx="396131" cy="355612"/>
          </a:xfrm>
        </p:grpSpPr>
        <p:sp>
          <p:nvSpPr>
            <p:cNvPr id="10471" name="Google Shape;10471;p1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2" name="Google Shape;10472;p1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3" name="Google Shape;10473;p1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4" name="Google Shape;10474;p1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5" name="Google Shape;10475;p1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6" name="Google Shape;10476;p1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77" name="Google Shape;10477;p18"/>
          <p:cNvGrpSpPr/>
          <p:nvPr/>
        </p:nvGrpSpPr>
        <p:grpSpPr>
          <a:xfrm>
            <a:off x="2411823" y="4128549"/>
            <a:ext cx="334398" cy="299953"/>
            <a:chOff x="2411823" y="4303999"/>
            <a:chExt cx="334398" cy="299953"/>
          </a:xfrm>
        </p:grpSpPr>
        <p:sp>
          <p:nvSpPr>
            <p:cNvPr id="10478" name="Google Shape;10478;p1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9" name="Google Shape;10479;p1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0" name="Google Shape;10480;p1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1" name="Google Shape;10481;p1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2" name="Google Shape;10482;p1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3" name="Google Shape;10483;p1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4" name="Google Shape;10484;p1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485" name="Google Shape;10485;p18"/>
          <p:cNvGrpSpPr/>
          <p:nvPr/>
        </p:nvGrpSpPr>
        <p:grpSpPr>
          <a:xfrm>
            <a:off x="2903337" y="4103582"/>
            <a:ext cx="382519" cy="350682"/>
            <a:chOff x="2903337" y="4279032"/>
            <a:chExt cx="382519" cy="350682"/>
          </a:xfrm>
        </p:grpSpPr>
        <p:sp>
          <p:nvSpPr>
            <p:cNvPr id="10486" name="Google Shape;10486;p1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7" name="Google Shape;10487;p1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8" name="Google Shape;10488;p1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9" name="Google Shape;10489;p1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0" name="Google Shape;10490;p1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1" name="Google Shape;10491;p1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2" name="Google Shape;10492;p1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3" name="Google Shape;10493;p1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4" name="Google Shape;10494;p1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5" name="Google Shape;10495;p1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6" name="Google Shape;10496;p1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7" name="Google Shape;10497;p1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8" name="Google Shape;10498;p1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9" name="Google Shape;10499;p1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0" name="Google Shape;10500;p1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01" name="Google Shape;10501;p18"/>
          <p:cNvGrpSpPr/>
          <p:nvPr/>
        </p:nvGrpSpPr>
        <p:grpSpPr>
          <a:xfrm>
            <a:off x="3933342" y="4140317"/>
            <a:ext cx="383632" cy="276449"/>
            <a:chOff x="3933342" y="4315767"/>
            <a:chExt cx="383632" cy="276449"/>
          </a:xfrm>
        </p:grpSpPr>
        <p:sp>
          <p:nvSpPr>
            <p:cNvPr id="10502" name="Google Shape;10502;p1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3" name="Google Shape;10503;p1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4" name="Google Shape;10504;p1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5" name="Google Shape;10505;p1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6" name="Google Shape;10506;p1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7" name="Google Shape;10507;p1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08" name="Google Shape;10508;p18"/>
          <p:cNvGrpSpPr/>
          <p:nvPr/>
        </p:nvGrpSpPr>
        <p:grpSpPr>
          <a:xfrm>
            <a:off x="3441065" y="4127055"/>
            <a:ext cx="337069" cy="302593"/>
            <a:chOff x="3441065" y="4302505"/>
            <a:chExt cx="337069" cy="302593"/>
          </a:xfrm>
        </p:grpSpPr>
        <p:sp>
          <p:nvSpPr>
            <p:cNvPr id="10509" name="Google Shape;10509;p1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0" name="Google Shape;10510;p1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1" name="Google Shape;10511;p1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2" name="Google Shape;10512;p1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3" name="Google Shape;10513;p1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4" name="Google Shape;10514;p1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5" name="Google Shape;10515;p1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6" name="Google Shape;10516;p1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7" name="Google Shape;10517;p1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8" name="Google Shape;10518;p1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9" name="Google Shape;10519;p1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0" name="Google Shape;10520;p1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1" name="Google Shape;10521;p1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22" name="Google Shape;10522;p18"/>
          <p:cNvGrpSpPr/>
          <p:nvPr/>
        </p:nvGrpSpPr>
        <p:grpSpPr>
          <a:xfrm>
            <a:off x="3532345" y="3187185"/>
            <a:ext cx="339328" cy="336274"/>
            <a:chOff x="3532345" y="3362635"/>
            <a:chExt cx="339328" cy="336274"/>
          </a:xfrm>
        </p:grpSpPr>
        <p:sp>
          <p:nvSpPr>
            <p:cNvPr id="10523" name="Google Shape;10523;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4" name="Google Shape;10524;p1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5" name="Google Shape;10525;p1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6" name="Google Shape;10526;p1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7" name="Google Shape;10527;p1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28" name="Google Shape;10528;p1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29" name="Google Shape;10529;p18"/>
          <p:cNvGrpSpPr/>
          <p:nvPr/>
        </p:nvGrpSpPr>
        <p:grpSpPr>
          <a:xfrm>
            <a:off x="1883955" y="3633250"/>
            <a:ext cx="162873" cy="351445"/>
            <a:chOff x="1883955" y="3808700"/>
            <a:chExt cx="162873" cy="351445"/>
          </a:xfrm>
        </p:grpSpPr>
        <p:sp>
          <p:nvSpPr>
            <p:cNvPr id="10530" name="Google Shape;10530;p1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1" name="Google Shape;10531;p1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32" name="Google Shape;10532;p18"/>
          <p:cNvGrpSpPr/>
          <p:nvPr/>
        </p:nvGrpSpPr>
        <p:grpSpPr>
          <a:xfrm>
            <a:off x="939156" y="3633759"/>
            <a:ext cx="192007" cy="351318"/>
            <a:chOff x="939156" y="3809209"/>
            <a:chExt cx="192007" cy="351318"/>
          </a:xfrm>
        </p:grpSpPr>
        <p:sp>
          <p:nvSpPr>
            <p:cNvPr id="10533" name="Google Shape;10533;p1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4" name="Google Shape;10534;p1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35" name="Google Shape;10535;p18"/>
          <p:cNvGrpSpPr/>
          <p:nvPr/>
        </p:nvGrpSpPr>
        <p:grpSpPr>
          <a:xfrm>
            <a:off x="2306167" y="3634395"/>
            <a:ext cx="193915" cy="349155"/>
            <a:chOff x="2306167" y="3809845"/>
            <a:chExt cx="193915" cy="349155"/>
          </a:xfrm>
        </p:grpSpPr>
        <p:sp>
          <p:nvSpPr>
            <p:cNvPr id="10536" name="Google Shape;10536;p1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7" name="Google Shape;10537;p1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8" name="Google Shape;10538;p1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9" name="Google Shape;10539;p1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0" name="Google Shape;10540;p1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1" name="Google Shape;10541;p1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2" name="Google Shape;10542;p1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43" name="Google Shape;10543;p18"/>
          <p:cNvGrpSpPr/>
          <p:nvPr/>
        </p:nvGrpSpPr>
        <p:grpSpPr>
          <a:xfrm>
            <a:off x="1323901" y="3631723"/>
            <a:ext cx="356343" cy="356757"/>
            <a:chOff x="1323901" y="3807173"/>
            <a:chExt cx="356343" cy="356757"/>
          </a:xfrm>
        </p:grpSpPr>
        <p:sp>
          <p:nvSpPr>
            <p:cNvPr id="10544" name="Google Shape;10544;p1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5" name="Google Shape;10545;p1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6" name="Google Shape;10546;p1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7" name="Google Shape;10547;p1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8" name="Google Shape;10548;p1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9" name="Google Shape;10549;p1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0" name="Google Shape;10550;p1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1" name="Google Shape;10551;p1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2" name="Google Shape;10552;p1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3" name="Google Shape;10553;p1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4" name="Google Shape;10554;p1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5" name="Google Shape;10555;p1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6" name="Google Shape;10556;p1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7" name="Google Shape;10557;p1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8" name="Google Shape;10558;p1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9" name="Google Shape;10559;p1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0" name="Google Shape;10560;p1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1" name="Google Shape;10561;p1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2" name="Google Shape;10562;p1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3" name="Google Shape;10563;p1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4" name="Google Shape;10564;p1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5" name="Google Shape;10565;p1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6" name="Google Shape;10566;p1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7" name="Google Shape;10567;p1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68" name="Google Shape;10568;p1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69" name="Google Shape;10569;p18"/>
          <p:cNvGrpSpPr/>
          <p:nvPr/>
        </p:nvGrpSpPr>
        <p:grpSpPr>
          <a:xfrm>
            <a:off x="859262" y="3178470"/>
            <a:ext cx="306759" cy="351445"/>
            <a:chOff x="859262" y="3353920"/>
            <a:chExt cx="306759" cy="351445"/>
          </a:xfrm>
        </p:grpSpPr>
        <p:sp>
          <p:nvSpPr>
            <p:cNvPr id="10570" name="Google Shape;10570;p1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1" name="Google Shape;10571;p1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2" name="Google Shape;10572;p1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3" name="Google Shape;10573;p1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4" name="Google Shape;10574;p1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75" name="Google Shape;10575;p1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76" name="Google Shape;10576;p18"/>
          <p:cNvGrpSpPr/>
          <p:nvPr/>
        </p:nvGrpSpPr>
        <p:grpSpPr>
          <a:xfrm>
            <a:off x="3967437" y="3661652"/>
            <a:ext cx="364708" cy="295405"/>
            <a:chOff x="3967437" y="3837102"/>
            <a:chExt cx="364708" cy="295405"/>
          </a:xfrm>
        </p:grpSpPr>
        <p:sp>
          <p:nvSpPr>
            <p:cNvPr id="10577" name="Google Shape;10577;p1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8" name="Google Shape;10578;p1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9" name="Google Shape;10579;p1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0" name="Google Shape;10580;p1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1" name="Google Shape;10581;p1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582" name="Google Shape;10582;p1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3" name="Google Shape;10583;p1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4" name="Google Shape;10584;p1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585" name="Google Shape;10585;p18"/>
          <p:cNvGrpSpPr/>
          <p:nvPr/>
        </p:nvGrpSpPr>
        <p:grpSpPr>
          <a:xfrm>
            <a:off x="5811827" y="3631001"/>
            <a:ext cx="283743" cy="308444"/>
            <a:chOff x="5964227" y="3858701"/>
            <a:chExt cx="283743" cy="308444"/>
          </a:xfrm>
        </p:grpSpPr>
        <p:sp>
          <p:nvSpPr>
            <p:cNvPr id="10586" name="Google Shape;10586;p1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7" name="Google Shape;10587;p1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8" name="Google Shape;10588;p1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9" name="Google Shape;10589;p1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590" name="Google Shape;10590;p18"/>
          <p:cNvGrpSpPr/>
          <p:nvPr/>
        </p:nvGrpSpPr>
        <p:grpSpPr>
          <a:xfrm>
            <a:off x="6243508" y="3697623"/>
            <a:ext cx="320372" cy="213602"/>
            <a:chOff x="6395908" y="3873073"/>
            <a:chExt cx="320372" cy="213602"/>
          </a:xfrm>
        </p:grpSpPr>
        <p:sp>
          <p:nvSpPr>
            <p:cNvPr id="10591" name="Google Shape;10591;p1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2" name="Google Shape;10592;p1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3" name="Google Shape;10593;p1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4" name="Google Shape;10594;p1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5" name="Google Shape;10595;p1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6" name="Google Shape;10596;p1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7" name="Google Shape;10597;p1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8" name="Google Shape;10598;p1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9" name="Google Shape;10599;p1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0" name="Google Shape;10600;p1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01" name="Google Shape;10601;p18"/>
          <p:cNvGrpSpPr/>
          <p:nvPr/>
        </p:nvGrpSpPr>
        <p:grpSpPr>
          <a:xfrm>
            <a:off x="7262890" y="3627366"/>
            <a:ext cx="357138" cy="352018"/>
            <a:chOff x="7415290" y="3802816"/>
            <a:chExt cx="357138" cy="352018"/>
          </a:xfrm>
        </p:grpSpPr>
        <p:sp>
          <p:nvSpPr>
            <p:cNvPr id="10602" name="Google Shape;10602;p1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3" name="Google Shape;10603;p1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4" name="Google Shape;10604;p1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5" name="Google Shape;10605;p1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6" name="Google Shape;10606;p1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7" name="Google Shape;10607;p1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8" name="Google Shape;10608;p1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9" name="Google Shape;10609;p1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0" name="Google Shape;10610;p18"/>
          <p:cNvGrpSpPr/>
          <p:nvPr/>
        </p:nvGrpSpPr>
        <p:grpSpPr>
          <a:xfrm>
            <a:off x="6737312" y="3657963"/>
            <a:ext cx="355230" cy="293401"/>
            <a:chOff x="6889712" y="3833413"/>
            <a:chExt cx="355230" cy="293401"/>
          </a:xfrm>
        </p:grpSpPr>
        <p:sp>
          <p:nvSpPr>
            <p:cNvPr id="10611" name="Google Shape;10611;p1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2" name="Google Shape;10612;p1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3" name="Google Shape;10613;p1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4" name="Google Shape;10614;p1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5" name="Google Shape;10615;p1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6" name="Google Shape;10616;p18"/>
          <p:cNvGrpSpPr/>
          <p:nvPr/>
        </p:nvGrpSpPr>
        <p:grpSpPr>
          <a:xfrm>
            <a:off x="7707152" y="3660420"/>
            <a:ext cx="282318" cy="337168"/>
            <a:chOff x="1635875" y="237775"/>
            <a:chExt cx="4370250" cy="5219325"/>
          </a:xfrm>
        </p:grpSpPr>
        <p:sp>
          <p:nvSpPr>
            <p:cNvPr id="10617" name="Google Shape;10617;p1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8" name="Google Shape;10618;p1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19" name="Google Shape;10619;p18"/>
          <p:cNvGrpSpPr/>
          <p:nvPr/>
        </p:nvGrpSpPr>
        <p:grpSpPr>
          <a:xfrm>
            <a:off x="3103963" y="3185690"/>
            <a:ext cx="297886" cy="337578"/>
            <a:chOff x="3103963" y="3361140"/>
            <a:chExt cx="297886" cy="337578"/>
          </a:xfrm>
        </p:grpSpPr>
        <p:sp>
          <p:nvSpPr>
            <p:cNvPr id="10620" name="Google Shape;10620;p1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1" name="Google Shape;10621;p1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2" name="Google Shape;10622;p1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3" name="Google Shape;10623;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4" name="Google Shape;10624;p1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5" name="Google Shape;10625;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6" name="Google Shape;10626;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7" name="Google Shape;10627;p1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8" name="Google Shape;10628;p1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9" name="Google Shape;10629;p1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0" name="Google Shape;10630;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1" name="Google Shape;10631;p1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2" name="Google Shape;10632;p1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3" name="Google Shape;10633;p1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4" name="Google Shape;10634;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5" name="Google Shape;10635;p1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6" name="Google Shape;10636;p1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7" name="Google Shape;10637;p1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8" name="Google Shape;10638;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9" name="Google Shape;10639;p1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0" name="Google Shape;10640;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1" name="Google Shape;10641;p1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2" name="Google Shape;10642;p1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3" name="Google Shape;10643;p1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44" name="Google Shape;10644;p18"/>
          <p:cNvGrpSpPr/>
          <p:nvPr/>
        </p:nvGrpSpPr>
        <p:grpSpPr>
          <a:xfrm>
            <a:off x="2667821" y="3185658"/>
            <a:ext cx="273046" cy="337801"/>
            <a:chOff x="2667821" y="3361108"/>
            <a:chExt cx="273046" cy="337801"/>
          </a:xfrm>
        </p:grpSpPr>
        <p:sp>
          <p:nvSpPr>
            <p:cNvPr id="10645" name="Google Shape;10645;p1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6" name="Google Shape;10646;p1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7" name="Google Shape;10647;p1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8" name="Google Shape;10648;p1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9" name="Google Shape;10649;p1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0" name="Google Shape;10650;p1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1" name="Google Shape;10651;p1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2" name="Google Shape;10652;p1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3" name="Google Shape;10653;p1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4" name="Google Shape;10654;p1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5" name="Google Shape;10655;p1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6" name="Google Shape;10656;p1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7" name="Google Shape;10657;p1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8" name="Google Shape;10658;p1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9" name="Google Shape;10659;p1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0" name="Google Shape;10660;p1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1" name="Google Shape;10661;p1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2" name="Google Shape;10662;p1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3" name="Google Shape;10663;p1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64" name="Google Shape;10664;p18"/>
          <p:cNvGrpSpPr/>
          <p:nvPr/>
        </p:nvGrpSpPr>
        <p:grpSpPr>
          <a:xfrm>
            <a:off x="2212469" y="3184863"/>
            <a:ext cx="282715" cy="338660"/>
            <a:chOff x="2212469" y="3360313"/>
            <a:chExt cx="282715" cy="338660"/>
          </a:xfrm>
        </p:grpSpPr>
        <p:sp>
          <p:nvSpPr>
            <p:cNvPr id="10665" name="Google Shape;10665;p1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6" name="Google Shape;10666;p1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7" name="Google Shape;10667;p1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68" name="Google Shape;10668;p18"/>
          <p:cNvGrpSpPr/>
          <p:nvPr/>
        </p:nvGrpSpPr>
        <p:grpSpPr>
          <a:xfrm>
            <a:off x="1768821" y="3185658"/>
            <a:ext cx="278739" cy="339073"/>
            <a:chOff x="1768821" y="3361108"/>
            <a:chExt cx="278739" cy="339073"/>
          </a:xfrm>
        </p:grpSpPr>
        <p:sp>
          <p:nvSpPr>
            <p:cNvPr id="10669" name="Google Shape;10669;p1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0" name="Google Shape;10670;p1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1" name="Google Shape;10671;p1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2" name="Google Shape;10672;p1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3" name="Google Shape;10673;p1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4" name="Google Shape;10674;p1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5" name="Google Shape;10675;p1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6" name="Google Shape;10676;p1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7" name="Google Shape;10677;p1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8" name="Google Shape;10678;p1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9" name="Google Shape;10679;p1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80" name="Google Shape;10680;p18"/>
          <p:cNvGrpSpPr/>
          <p:nvPr/>
        </p:nvGrpSpPr>
        <p:grpSpPr>
          <a:xfrm>
            <a:off x="5337883" y="3161423"/>
            <a:ext cx="307141" cy="376826"/>
            <a:chOff x="5337883" y="3336873"/>
            <a:chExt cx="307141" cy="376826"/>
          </a:xfrm>
        </p:grpSpPr>
        <p:sp>
          <p:nvSpPr>
            <p:cNvPr id="10681" name="Google Shape;10681;p1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2" name="Google Shape;10682;p1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83" name="Google Shape;10683;p18"/>
          <p:cNvGrpSpPr/>
          <p:nvPr/>
        </p:nvGrpSpPr>
        <p:grpSpPr>
          <a:xfrm>
            <a:off x="4883835" y="3161805"/>
            <a:ext cx="323425" cy="377557"/>
            <a:chOff x="4883835" y="3337255"/>
            <a:chExt cx="323425" cy="377557"/>
          </a:xfrm>
        </p:grpSpPr>
        <p:sp>
          <p:nvSpPr>
            <p:cNvPr id="10684" name="Google Shape;10684;p1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5" name="Google Shape;10685;p1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6" name="Google Shape;10686;p1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87" name="Google Shape;10687;p18"/>
          <p:cNvGrpSpPr/>
          <p:nvPr/>
        </p:nvGrpSpPr>
        <p:grpSpPr>
          <a:xfrm>
            <a:off x="6193310" y="3231839"/>
            <a:ext cx="352590" cy="237488"/>
            <a:chOff x="6193310" y="3407289"/>
            <a:chExt cx="352590" cy="237488"/>
          </a:xfrm>
        </p:grpSpPr>
        <p:sp>
          <p:nvSpPr>
            <p:cNvPr id="10688" name="Google Shape;10688;p1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9" name="Google Shape;10689;p1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0" name="Google Shape;10690;p1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1" name="Google Shape;10691;p1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2" name="Google Shape;10692;p1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3" name="Google Shape;10693;p18"/>
          <p:cNvGrpSpPr/>
          <p:nvPr/>
        </p:nvGrpSpPr>
        <p:grpSpPr>
          <a:xfrm>
            <a:off x="6637117" y="3222393"/>
            <a:ext cx="353735" cy="254504"/>
            <a:chOff x="6637117" y="3397843"/>
            <a:chExt cx="353735" cy="254504"/>
          </a:xfrm>
        </p:grpSpPr>
        <p:sp>
          <p:nvSpPr>
            <p:cNvPr id="10694" name="Google Shape;10694;p1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5" name="Google Shape;10695;p1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6" name="Google Shape;10696;p1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7" name="Google Shape;10697;p1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8" name="Google Shape;10698;p1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9" name="Google Shape;10699;p1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00" name="Google Shape;10700;p18"/>
          <p:cNvGrpSpPr/>
          <p:nvPr/>
        </p:nvGrpSpPr>
        <p:grpSpPr>
          <a:xfrm>
            <a:off x="7075994" y="3174081"/>
            <a:ext cx="360637" cy="352336"/>
            <a:chOff x="7075994" y="3349531"/>
            <a:chExt cx="360637" cy="352336"/>
          </a:xfrm>
        </p:grpSpPr>
        <p:sp>
          <p:nvSpPr>
            <p:cNvPr id="10701" name="Google Shape;10701;p1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2" name="Google Shape;10702;p1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3" name="Google Shape;10703;p1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4" name="Google Shape;10704;p1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5" name="Google Shape;10705;p1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6" name="Google Shape;10706;p1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7" name="Google Shape;10707;p1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08" name="Google Shape;10708;p18"/>
          <p:cNvGrpSpPr/>
          <p:nvPr/>
        </p:nvGrpSpPr>
        <p:grpSpPr>
          <a:xfrm>
            <a:off x="7651983" y="3173731"/>
            <a:ext cx="107183" cy="352399"/>
            <a:chOff x="7651983" y="3349181"/>
            <a:chExt cx="107183" cy="352399"/>
          </a:xfrm>
        </p:grpSpPr>
        <p:sp>
          <p:nvSpPr>
            <p:cNvPr id="10709" name="Google Shape;10709;p1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0" name="Google Shape;10710;p1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11" name="Google Shape;10711;p18"/>
          <p:cNvGrpSpPr/>
          <p:nvPr/>
        </p:nvGrpSpPr>
        <p:grpSpPr>
          <a:xfrm>
            <a:off x="7973468" y="3206872"/>
            <a:ext cx="352590" cy="287072"/>
            <a:chOff x="7973468" y="3382322"/>
            <a:chExt cx="352590" cy="287072"/>
          </a:xfrm>
        </p:grpSpPr>
        <p:sp>
          <p:nvSpPr>
            <p:cNvPr id="10712" name="Google Shape;10712;p1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3" name="Google Shape;10713;p1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4" name="Google Shape;10714;p1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5" name="Google Shape;10715;p1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6" name="Google Shape;10716;p1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7" name="Google Shape;10717;p1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8" name="Google Shape;10718;p1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9" name="Google Shape;10719;p1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0" name="Google Shape;10720;p1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1" name="Google Shape;10721;p1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2" name="Google Shape;10722;p1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3" name="Google Shape;10723;p1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24" name="Google Shape;10724;p1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Creative Process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10725" name="Google Shape;10725;p1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Performing Arts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29"/>
        <p:cNvGrpSpPr/>
        <p:nvPr/>
      </p:nvGrpSpPr>
      <p:grpSpPr>
        <a:xfrm>
          <a:off x="0" y="0"/>
          <a:ext cx="0" cy="0"/>
          <a:chOff x="0" y="0"/>
          <a:chExt cx="0" cy="0"/>
        </a:xfrm>
      </p:grpSpPr>
      <p:grpSp>
        <p:nvGrpSpPr>
          <p:cNvPr id="10730" name="Google Shape;10730;p19"/>
          <p:cNvGrpSpPr/>
          <p:nvPr/>
        </p:nvGrpSpPr>
        <p:grpSpPr>
          <a:xfrm>
            <a:off x="821808" y="1576858"/>
            <a:ext cx="347872" cy="347488"/>
            <a:chOff x="849677" y="1500658"/>
            <a:chExt cx="347872" cy="347488"/>
          </a:xfrm>
        </p:grpSpPr>
        <p:sp>
          <p:nvSpPr>
            <p:cNvPr id="10731" name="Google Shape;10731;p1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2" name="Google Shape;10732;p1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3" name="Google Shape;10733;p1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4" name="Google Shape;10734;p1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5" name="Google Shape;10735;p1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6" name="Google Shape;10736;p1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37" name="Google Shape;10737;p19"/>
          <p:cNvGrpSpPr/>
          <p:nvPr/>
        </p:nvGrpSpPr>
        <p:grpSpPr>
          <a:xfrm>
            <a:off x="1387984" y="1576858"/>
            <a:ext cx="315872" cy="347488"/>
            <a:chOff x="1415853" y="1500658"/>
            <a:chExt cx="315872" cy="347488"/>
          </a:xfrm>
        </p:grpSpPr>
        <p:sp>
          <p:nvSpPr>
            <p:cNvPr id="10738" name="Google Shape;10738;p1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9" name="Google Shape;10739;p1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0" name="Google Shape;10740;p1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1" name="Google Shape;10741;p1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2" name="Google Shape;10742;p19"/>
          <p:cNvGrpSpPr/>
          <p:nvPr/>
        </p:nvGrpSpPr>
        <p:grpSpPr>
          <a:xfrm>
            <a:off x="4669520" y="1576858"/>
            <a:ext cx="347520" cy="347104"/>
            <a:chOff x="4697389" y="1500658"/>
            <a:chExt cx="347520" cy="347104"/>
          </a:xfrm>
        </p:grpSpPr>
        <p:sp>
          <p:nvSpPr>
            <p:cNvPr id="10743" name="Google Shape;10743;p1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4" name="Google Shape;10744;p1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5" name="Google Shape;10745;p1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46" name="Google Shape;10746;p19"/>
          <p:cNvGrpSpPr/>
          <p:nvPr/>
        </p:nvGrpSpPr>
        <p:grpSpPr>
          <a:xfrm>
            <a:off x="3575664" y="2041146"/>
            <a:ext cx="347520" cy="353760"/>
            <a:chOff x="3603533" y="1964946"/>
            <a:chExt cx="347520" cy="353760"/>
          </a:xfrm>
        </p:grpSpPr>
        <p:sp>
          <p:nvSpPr>
            <p:cNvPr id="10747" name="Google Shape;10747;p1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8" name="Google Shape;10748;p1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9" name="Google Shape;10749;p1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0" name="Google Shape;10750;p19"/>
          <p:cNvGrpSpPr/>
          <p:nvPr/>
        </p:nvGrpSpPr>
        <p:grpSpPr>
          <a:xfrm>
            <a:off x="1922896" y="2040538"/>
            <a:ext cx="357792" cy="352448"/>
            <a:chOff x="1950765" y="1964338"/>
            <a:chExt cx="357792" cy="352448"/>
          </a:xfrm>
        </p:grpSpPr>
        <p:sp>
          <p:nvSpPr>
            <p:cNvPr id="10751" name="Google Shape;10751;p1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2" name="Google Shape;10752;p1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3" name="Google Shape;10753;p1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4" name="Google Shape;10754;p1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55" name="Google Shape;10755;p19"/>
          <p:cNvGrpSpPr/>
          <p:nvPr/>
        </p:nvGrpSpPr>
        <p:grpSpPr>
          <a:xfrm>
            <a:off x="7407760" y="2040890"/>
            <a:ext cx="367712" cy="353248"/>
            <a:chOff x="7435629" y="1964690"/>
            <a:chExt cx="367712" cy="353248"/>
          </a:xfrm>
        </p:grpSpPr>
        <p:sp>
          <p:nvSpPr>
            <p:cNvPr id="10756" name="Google Shape;10756;p1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7" name="Google Shape;10757;p1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8" name="Google Shape;10758;p1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9" name="Google Shape;10759;p1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0" name="Google Shape;10760;p19"/>
          <p:cNvGrpSpPr/>
          <p:nvPr/>
        </p:nvGrpSpPr>
        <p:grpSpPr>
          <a:xfrm>
            <a:off x="2484880" y="2041242"/>
            <a:ext cx="333024" cy="352896"/>
            <a:chOff x="2512749" y="1965042"/>
            <a:chExt cx="333024" cy="352896"/>
          </a:xfrm>
        </p:grpSpPr>
        <p:sp>
          <p:nvSpPr>
            <p:cNvPr id="10761" name="Google Shape;10761;p1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2" name="Google Shape;10762;p1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3" name="Google Shape;10763;p1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4" name="Google Shape;10764;p1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5" name="Google Shape;10765;p1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66" name="Google Shape;10766;p19"/>
          <p:cNvGrpSpPr/>
          <p:nvPr/>
        </p:nvGrpSpPr>
        <p:grpSpPr>
          <a:xfrm>
            <a:off x="1370448" y="2057978"/>
            <a:ext cx="365792" cy="335392"/>
            <a:chOff x="1398317" y="1981778"/>
            <a:chExt cx="365792" cy="335392"/>
          </a:xfrm>
        </p:grpSpPr>
        <p:sp>
          <p:nvSpPr>
            <p:cNvPr id="10767" name="Google Shape;10767;p1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8" name="Google Shape;10768;p1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9" name="Google Shape;10769;p1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0" name="Google Shape;10770;p1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1" name="Google Shape;10771;p1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2" name="Google Shape;10772;p1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73" name="Google Shape;10773;p19"/>
          <p:cNvGrpSpPr/>
          <p:nvPr/>
        </p:nvGrpSpPr>
        <p:grpSpPr>
          <a:xfrm>
            <a:off x="3024368" y="2079770"/>
            <a:ext cx="353600" cy="314752"/>
            <a:chOff x="3052237" y="2003570"/>
            <a:chExt cx="353600" cy="314752"/>
          </a:xfrm>
        </p:grpSpPr>
        <p:sp>
          <p:nvSpPr>
            <p:cNvPr id="10774" name="Google Shape;10774;p1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5" name="Google Shape;10775;p1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6" name="Google Shape;10776;p1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77" name="Google Shape;10777;p19"/>
          <p:cNvGrpSpPr/>
          <p:nvPr/>
        </p:nvGrpSpPr>
        <p:grpSpPr>
          <a:xfrm>
            <a:off x="1376144" y="3034266"/>
            <a:ext cx="368096" cy="223968"/>
            <a:chOff x="1404013" y="2958066"/>
            <a:chExt cx="368096" cy="223968"/>
          </a:xfrm>
        </p:grpSpPr>
        <p:sp>
          <p:nvSpPr>
            <p:cNvPr id="10778" name="Google Shape;10778;p1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9" name="Google Shape;10779;p1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80" name="Google Shape;10780;p19"/>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1" name="Google Shape;10781;p19"/>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82" name="Google Shape;10782;p19"/>
          <p:cNvGrpSpPr/>
          <p:nvPr/>
        </p:nvGrpSpPr>
        <p:grpSpPr>
          <a:xfrm>
            <a:off x="1923280" y="2961402"/>
            <a:ext cx="370368" cy="367328"/>
            <a:chOff x="1951149" y="2885202"/>
            <a:chExt cx="370368" cy="367328"/>
          </a:xfrm>
        </p:grpSpPr>
        <p:sp>
          <p:nvSpPr>
            <p:cNvPr id="10783" name="Google Shape;10783;p1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4" name="Google Shape;10784;p1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5" name="Google Shape;10785;p1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86" name="Google Shape;10786;p19"/>
          <p:cNvGrpSpPr/>
          <p:nvPr/>
        </p:nvGrpSpPr>
        <p:grpSpPr>
          <a:xfrm>
            <a:off x="2473808" y="2982362"/>
            <a:ext cx="367328" cy="327296"/>
            <a:chOff x="2501677" y="2906162"/>
            <a:chExt cx="367328" cy="327296"/>
          </a:xfrm>
        </p:grpSpPr>
        <p:sp>
          <p:nvSpPr>
            <p:cNvPr id="10787" name="Google Shape;10787;p1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8" name="Google Shape;10788;p1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9" name="Google Shape;10789;p1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90" name="Google Shape;10790;p19"/>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91" name="Google Shape;10791;p19"/>
          <p:cNvGrpSpPr/>
          <p:nvPr/>
        </p:nvGrpSpPr>
        <p:grpSpPr>
          <a:xfrm>
            <a:off x="3022448" y="2969914"/>
            <a:ext cx="367712" cy="354240"/>
            <a:chOff x="3050317" y="2893714"/>
            <a:chExt cx="367712" cy="354240"/>
          </a:xfrm>
        </p:grpSpPr>
        <p:sp>
          <p:nvSpPr>
            <p:cNvPr id="10792" name="Google Shape;10792;p1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3" name="Google Shape;10793;p1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794" name="Google Shape;10794;p19"/>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5" name="Google Shape;10795;p19"/>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796" name="Google Shape;10796;p19"/>
          <p:cNvGrpSpPr/>
          <p:nvPr/>
        </p:nvGrpSpPr>
        <p:grpSpPr>
          <a:xfrm>
            <a:off x="7503408" y="2962554"/>
            <a:ext cx="185184" cy="367296"/>
            <a:chOff x="7531277" y="2886354"/>
            <a:chExt cx="185184" cy="367296"/>
          </a:xfrm>
        </p:grpSpPr>
        <p:sp>
          <p:nvSpPr>
            <p:cNvPr id="10797" name="Google Shape;10797;p1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8" name="Google Shape;10798;p1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9" name="Google Shape;10799;p1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00" name="Google Shape;10800;p19"/>
          <p:cNvGrpSpPr/>
          <p:nvPr/>
        </p:nvGrpSpPr>
        <p:grpSpPr>
          <a:xfrm>
            <a:off x="6898768" y="2962938"/>
            <a:ext cx="297184" cy="367296"/>
            <a:chOff x="6926637" y="2886738"/>
            <a:chExt cx="297184" cy="367296"/>
          </a:xfrm>
        </p:grpSpPr>
        <p:sp>
          <p:nvSpPr>
            <p:cNvPr id="10801" name="Google Shape;10801;p1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2" name="Google Shape;10802;p1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3" name="Google Shape;10803;p1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04" name="Google Shape;10804;p19"/>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5" name="Google Shape;10805;p19"/>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06" name="Google Shape;10806;p19"/>
          <p:cNvGrpSpPr/>
          <p:nvPr/>
        </p:nvGrpSpPr>
        <p:grpSpPr>
          <a:xfrm>
            <a:off x="6312784" y="2962554"/>
            <a:ext cx="370368" cy="368064"/>
            <a:chOff x="6340653" y="2886354"/>
            <a:chExt cx="370368" cy="368064"/>
          </a:xfrm>
        </p:grpSpPr>
        <p:sp>
          <p:nvSpPr>
            <p:cNvPr id="10807" name="Google Shape;10807;p1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8" name="Google Shape;10808;p1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9" name="Google Shape;10809;p1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0" name="Google Shape;10810;p1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1" name="Google Shape;10811;p1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2" name="Google Shape;10812;p1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3" name="Google Shape;10813;p19"/>
          <p:cNvGrpSpPr/>
          <p:nvPr/>
        </p:nvGrpSpPr>
        <p:grpSpPr>
          <a:xfrm>
            <a:off x="5218928" y="2057626"/>
            <a:ext cx="354752" cy="336512"/>
            <a:chOff x="5246797" y="1981426"/>
            <a:chExt cx="354752" cy="336512"/>
          </a:xfrm>
        </p:grpSpPr>
        <p:sp>
          <p:nvSpPr>
            <p:cNvPr id="10814" name="Google Shape;10814;p1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5" name="Google Shape;10815;p1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6" name="Google Shape;10816;p19"/>
          <p:cNvGrpSpPr/>
          <p:nvPr/>
        </p:nvGrpSpPr>
        <p:grpSpPr>
          <a:xfrm>
            <a:off x="4120880" y="2178266"/>
            <a:ext cx="355136" cy="216256"/>
            <a:chOff x="4148749" y="2102066"/>
            <a:chExt cx="355136" cy="216256"/>
          </a:xfrm>
        </p:grpSpPr>
        <p:sp>
          <p:nvSpPr>
            <p:cNvPr id="10817" name="Google Shape;10817;p1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8" name="Google Shape;10818;p1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19" name="Google Shape;10819;p19"/>
          <p:cNvGrpSpPr/>
          <p:nvPr/>
        </p:nvGrpSpPr>
        <p:grpSpPr>
          <a:xfrm>
            <a:off x="5766800" y="2077626"/>
            <a:ext cx="354752" cy="315360"/>
            <a:chOff x="5794669" y="2001426"/>
            <a:chExt cx="354752" cy="315360"/>
          </a:xfrm>
        </p:grpSpPr>
        <p:sp>
          <p:nvSpPr>
            <p:cNvPr id="10820" name="Google Shape;10820;p1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1" name="Google Shape;10821;p1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2" name="Google Shape;10822;p19"/>
          <p:cNvGrpSpPr/>
          <p:nvPr/>
        </p:nvGrpSpPr>
        <p:grpSpPr>
          <a:xfrm>
            <a:off x="6317360" y="2106042"/>
            <a:ext cx="352832" cy="289216"/>
            <a:chOff x="6345229" y="2029842"/>
            <a:chExt cx="352832" cy="289216"/>
          </a:xfrm>
        </p:grpSpPr>
        <p:sp>
          <p:nvSpPr>
            <p:cNvPr id="10823" name="Google Shape;10823;p1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4" name="Google Shape;10824;p1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5" name="Google Shape;10825;p19"/>
          <p:cNvGrpSpPr/>
          <p:nvPr/>
        </p:nvGrpSpPr>
        <p:grpSpPr>
          <a:xfrm>
            <a:off x="4669520" y="2112538"/>
            <a:ext cx="354752" cy="281984"/>
            <a:chOff x="4697389" y="2036338"/>
            <a:chExt cx="354752" cy="281984"/>
          </a:xfrm>
        </p:grpSpPr>
        <p:sp>
          <p:nvSpPr>
            <p:cNvPr id="10826" name="Google Shape;10826;p1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7" name="Google Shape;10827;p1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28" name="Google Shape;10828;p19"/>
          <p:cNvGrpSpPr/>
          <p:nvPr/>
        </p:nvGrpSpPr>
        <p:grpSpPr>
          <a:xfrm>
            <a:off x="1376144" y="2500954"/>
            <a:ext cx="353600" cy="354944"/>
            <a:chOff x="1404013" y="2424754"/>
            <a:chExt cx="353600" cy="354944"/>
          </a:xfrm>
        </p:grpSpPr>
        <p:sp>
          <p:nvSpPr>
            <p:cNvPr id="10829" name="Google Shape;10829;p1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0" name="Google Shape;10830;p1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1" name="Google Shape;10831;p1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2" name="Google Shape;10832;p1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3" name="Google Shape;10833;p1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34" name="Google Shape;10834;p19"/>
          <p:cNvGrpSpPr/>
          <p:nvPr/>
        </p:nvGrpSpPr>
        <p:grpSpPr>
          <a:xfrm>
            <a:off x="826384" y="2504474"/>
            <a:ext cx="355104" cy="351040"/>
            <a:chOff x="854253" y="2428274"/>
            <a:chExt cx="355104" cy="351040"/>
          </a:xfrm>
        </p:grpSpPr>
        <p:sp>
          <p:nvSpPr>
            <p:cNvPr id="10835" name="Google Shape;10835;p1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6" name="Google Shape;10836;p1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37" name="Google Shape;10837;p19"/>
          <p:cNvGrpSpPr/>
          <p:nvPr/>
        </p:nvGrpSpPr>
        <p:grpSpPr>
          <a:xfrm>
            <a:off x="6869040" y="2517146"/>
            <a:ext cx="354752" cy="275904"/>
            <a:chOff x="6896909" y="2440946"/>
            <a:chExt cx="354752" cy="275904"/>
          </a:xfrm>
        </p:grpSpPr>
        <p:sp>
          <p:nvSpPr>
            <p:cNvPr id="10838" name="Google Shape;10838;p1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9" name="Google Shape;10839;p1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40" name="Google Shape;10840;p19"/>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41" name="Google Shape;10841;p19"/>
          <p:cNvGrpSpPr/>
          <p:nvPr/>
        </p:nvGrpSpPr>
        <p:grpSpPr>
          <a:xfrm>
            <a:off x="5237200" y="2500954"/>
            <a:ext cx="321984" cy="354560"/>
            <a:chOff x="5265069" y="2424754"/>
            <a:chExt cx="321984" cy="354560"/>
          </a:xfrm>
        </p:grpSpPr>
        <p:sp>
          <p:nvSpPr>
            <p:cNvPr id="10842" name="Google Shape;10842;p1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3" name="Google Shape;10843;p1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44" name="Google Shape;10844;p19"/>
          <p:cNvGrpSpPr/>
          <p:nvPr/>
        </p:nvGrpSpPr>
        <p:grpSpPr>
          <a:xfrm>
            <a:off x="4122800" y="2542970"/>
            <a:ext cx="355104" cy="259584"/>
            <a:chOff x="4150669" y="2466770"/>
            <a:chExt cx="355104" cy="259584"/>
          </a:xfrm>
        </p:grpSpPr>
        <p:sp>
          <p:nvSpPr>
            <p:cNvPr id="10845" name="Google Shape;10845;p1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6" name="Google Shape;10846;p1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7" name="Google Shape;10847;p1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8" name="Google Shape;10848;p1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49" name="Google Shape;10849;p19"/>
          <p:cNvGrpSpPr/>
          <p:nvPr/>
        </p:nvGrpSpPr>
        <p:grpSpPr>
          <a:xfrm>
            <a:off x="4671824" y="2501146"/>
            <a:ext cx="354336" cy="353984"/>
            <a:chOff x="4699693" y="2424946"/>
            <a:chExt cx="354336" cy="353984"/>
          </a:xfrm>
        </p:grpSpPr>
        <p:sp>
          <p:nvSpPr>
            <p:cNvPr id="10850" name="Google Shape;10850;p1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1" name="Google Shape;10851;p1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52" name="Google Shape;10852;p19"/>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3" name="Google Shape;10853;p19"/>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54" name="Google Shape;10854;p19"/>
          <p:cNvGrpSpPr/>
          <p:nvPr/>
        </p:nvGrpSpPr>
        <p:grpSpPr>
          <a:xfrm>
            <a:off x="1925168" y="2628442"/>
            <a:ext cx="355136" cy="227072"/>
            <a:chOff x="1953037" y="2552242"/>
            <a:chExt cx="355136" cy="227072"/>
          </a:xfrm>
        </p:grpSpPr>
        <p:sp>
          <p:nvSpPr>
            <p:cNvPr id="10855" name="Google Shape;10855;p1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6" name="Google Shape;10856;p1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57" name="Google Shape;10857;p19"/>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58" name="Google Shape;10858;p19"/>
          <p:cNvGrpSpPr/>
          <p:nvPr/>
        </p:nvGrpSpPr>
        <p:grpSpPr>
          <a:xfrm>
            <a:off x="2473072" y="2603418"/>
            <a:ext cx="355104" cy="250944"/>
            <a:chOff x="2500941" y="2527218"/>
            <a:chExt cx="355104" cy="250944"/>
          </a:xfrm>
        </p:grpSpPr>
        <p:sp>
          <p:nvSpPr>
            <p:cNvPr id="10859" name="Google Shape;10859;p1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0" name="Google Shape;10860;p1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1" name="Google Shape;10861;p1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2" name="Google Shape;10862;p1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3" name="Google Shape;10863;p1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864" name="Google Shape;10864;p19"/>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65" name="Google Shape;10865;p19"/>
          <p:cNvGrpSpPr/>
          <p:nvPr/>
        </p:nvGrpSpPr>
        <p:grpSpPr>
          <a:xfrm>
            <a:off x="7965936" y="2503322"/>
            <a:ext cx="356256" cy="351808"/>
            <a:chOff x="7993805" y="2427122"/>
            <a:chExt cx="356256" cy="351808"/>
          </a:xfrm>
        </p:grpSpPr>
        <p:sp>
          <p:nvSpPr>
            <p:cNvPr id="10866" name="Google Shape;10866;p1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7" name="Google Shape;10867;p1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8" name="Google Shape;10868;p1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69" name="Google Shape;10869;p19"/>
          <p:cNvGrpSpPr/>
          <p:nvPr/>
        </p:nvGrpSpPr>
        <p:grpSpPr>
          <a:xfrm>
            <a:off x="850768" y="2041210"/>
            <a:ext cx="308640" cy="353312"/>
            <a:chOff x="878637" y="1965010"/>
            <a:chExt cx="308640" cy="353312"/>
          </a:xfrm>
        </p:grpSpPr>
        <p:sp>
          <p:nvSpPr>
            <p:cNvPr id="10870" name="Google Shape;10870;p1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1" name="Google Shape;10871;p1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2" name="Google Shape;10872;p1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73" name="Google Shape;10873;p19"/>
          <p:cNvGrpSpPr/>
          <p:nvPr/>
        </p:nvGrpSpPr>
        <p:grpSpPr>
          <a:xfrm>
            <a:off x="6868272" y="2040922"/>
            <a:ext cx="348256" cy="352448"/>
            <a:chOff x="6896141" y="1964722"/>
            <a:chExt cx="348256" cy="352448"/>
          </a:xfrm>
        </p:grpSpPr>
        <p:sp>
          <p:nvSpPr>
            <p:cNvPr id="10874" name="Google Shape;10874;p1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5" name="Google Shape;10875;p1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6" name="Google Shape;10876;p1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77" name="Google Shape;10877;p19"/>
          <p:cNvGrpSpPr/>
          <p:nvPr/>
        </p:nvGrpSpPr>
        <p:grpSpPr>
          <a:xfrm>
            <a:off x="7962128" y="2091578"/>
            <a:ext cx="355136" cy="303328"/>
            <a:chOff x="7989997" y="2015378"/>
            <a:chExt cx="355136" cy="303328"/>
          </a:xfrm>
        </p:grpSpPr>
        <p:sp>
          <p:nvSpPr>
            <p:cNvPr id="10878" name="Google Shape;10878;p1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9" name="Google Shape;10879;p1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0" name="Google Shape;10880;p1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81" name="Google Shape;10881;p19"/>
          <p:cNvGrpSpPr/>
          <p:nvPr/>
        </p:nvGrpSpPr>
        <p:grpSpPr>
          <a:xfrm>
            <a:off x="3570352" y="1585562"/>
            <a:ext cx="348640" cy="330784"/>
            <a:chOff x="3598221" y="1509362"/>
            <a:chExt cx="348640" cy="330784"/>
          </a:xfrm>
        </p:grpSpPr>
        <p:sp>
          <p:nvSpPr>
            <p:cNvPr id="10882" name="Google Shape;10882;p1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3" name="Google Shape;10883;p1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4" name="Google Shape;10884;p1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5" name="Google Shape;10885;p1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86" name="Google Shape;10886;p19"/>
          <p:cNvGrpSpPr/>
          <p:nvPr/>
        </p:nvGrpSpPr>
        <p:grpSpPr>
          <a:xfrm>
            <a:off x="5218928" y="1576858"/>
            <a:ext cx="347872" cy="347488"/>
            <a:chOff x="5246797" y="1500658"/>
            <a:chExt cx="347872" cy="347488"/>
          </a:xfrm>
        </p:grpSpPr>
        <p:sp>
          <p:nvSpPr>
            <p:cNvPr id="10887" name="Google Shape;10887;p1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8" name="Google Shape;10888;p1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9" name="Google Shape;10889;p1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0" name="Google Shape;10890;p1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91" name="Google Shape;10891;p19"/>
          <p:cNvGrpSpPr/>
          <p:nvPr/>
        </p:nvGrpSpPr>
        <p:grpSpPr>
          <a:xfrm>
            <a:off x="5768720" y="1576858"/>
            <a:ext cx="349024" cy="346752"/>
            <a:chOff x="5796589" y="1500658"/>
            <a:chExt cx="349024" cy="346752"/>
          </a:xfrm>
        </p:grpSpPr>
        <p:sp>
          <p:nvSpPr>
            <p:cNvPr id="10892" name="Google Shape;10892;p1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893" name="Google Shape;10893;p19"/>
            <p:cNvGrpSpPr/>
            <p:nvPr/>
          </p:nvGrpSpPr>
          <p:grpSpPr>
            <a:xfrm>
              <a:off x="5796589" y="1500658"/>
              <a:ext cx="349024" cy="346752"/>
              <a:chOff x="5796589" y="1500658"/>
              <a:chExt cx="349024" cy="346752"/>
            </a:xfrm>
          </p:grpSpPr>
          <p:sp>
            <p:nvSpPr>
              <p:cNvPr id="10894" name="Google Shape;10894;p1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5" name="Google Shape;10895;p1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6" name="Google Shape;10896;p1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7" name="Google Shape;10897;p1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0898" name="Google Shape;10898;p19"/>
          <p:cNvGrpSpPr/>
          <p:nvPr/>
        </p:nvGrpSpPr>
        <p:grpSpPr>
          <a:xfrm>
            <a:off x="6867504" y="1578778"/>
            <a:ext cx="348640" cy="343296"/>
            <a:chOff x="6895373" y="1502578"/>
            <a:chExt cx="348640" cy="343296"/>
          </a:xfrm>
        </p:grpSpPr>
        <p:sp>
          <p:nvSpPr>
            <p:cNvPr id="10899" name="Google Shape;10899;p1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0" name="Google Shape;10900;p1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1" name="Google Shape;10901;p1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02" name="Google Shape;10902;p19"/>
          <p:cNvGrpSpPr/>
          <p:nvPr/>
        </p:nvGrpSpPr>
        <p:grpSpPr>
          <a:xfrm>
            <a:off x="4119728" y="1581658"/>
            <a:ext cx="347904" cy="336992"/>
            <a:chOff x="4147597" y="1505458"/>
            <a:chExt cx="347904" cy="336992"/>
          </a:xfrm>
        </p:grpSpPr>
        <p:sp>
          <p:nvSpPr>
            <p:cNvPr id="10903" name="Google Shape;10903;p1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4" name="Google Shape;10904;p1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5" name="Google Shape;10905;p1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6" name="Google Shape;10906;p1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7" name="Google Shape;10907;p1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8" name="Google Shape;10908;p1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9" name="Google Shape;10909;p1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10" name="Google Shape;10910;p19"/>
          <p:cNvGrpSpPr/>
          <p:nvPr/>
        </p:nvGrpSpPr>
        <p:grpSpPr>
          <a:xfrm>
            <a:off x="2471536" y="1576090"/>
            <a:ext cx="347488" cy="348256"/>
            <a:chOff x="2499405" y="1499890"/>
            <a:chExt cx="347488" cy="348256"/>
          </a:xfrm>
        </p:grpSpPr>
        <p:sp>
          <p:nvSpPr>
            <p:cNvPr id="10911" name="Google Shape;10911;p1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2" name="Google Shape;10912;p1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3" name="Google Shape;10913;p1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4" name="Google Shape;10914;p1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5" name="Google Shape;10915;p1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16" name="Google Shape;10916;p19"/>
          <p:cNvGrpSpPr/>
          <p:nvPr/>
        </p:nvGrpSpPr>
        <p:grpSpPr>
          <a:xfrm>
            <a:off x="1928976" y="1576698"/>
            <a:ext cx="331520" cy="348032"/>
            <a:chOff x="1956845" y="1500498"/>
            <a:chExt cx="331520" cy="348032"/>
          </a:xfrm>
        </p:grpSpPr>
        <p:sp>
          <p:nvSpPr>
            <p:cNvPr id="10917" name="Google Shape;10917;p1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8" name="Google Shape;10918;p1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9" name="Google Shape;10919;p1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0" name="Google Shape;10920;p1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1" name="Google Shape;10921;p1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2" name="Google Shape;10922;p1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3" name="Google Shape;10923;p1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4" name="Google Shape;10924;p1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5" name="Google Shape;10925;p1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6" name="Google Shape;10926;p1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7" name="Google Shape;10927;p1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8" name="Google Shape;10928;p1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29" name="Google Shape;10929;p19"/>
          <p:cNvGrpSpPr/>
          <p:nvPr/>
        </p:nvGrpSpPr>
        <p:grpSpPr>
          <a:xfrm>
            <a:off x="6317744" y="1626074"/>
            <a:ext cx="348640" cy="250656"/>
            <a:chOff x="6345613" y="1549874"/>
            <a:chExt cx="348640" cy="250656"/>
          </a:xfrm>
        </p:grpSpPr>
        <p:sp>
          <p:nvSpPr>
            <p:cNvPr id="10930" name="Google Shape;10930;p1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1" name="Google Shape;10931;p1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2" name="Google Shape;10932;p1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3" name="Google Shape;10933;p1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4" name="Google Shape;10934;p1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5" name="Google Shape;10935;p1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36" name="Google Shape;10936;p19"/>
          <p:cNvGrpSpPr/>
          <p:nvPr/>
        </p:nvGrpSpPr>
        <p:grpSpPr>
          <a:xfrm>
            <a:off x="7416912" y="1583226"/>
            <a:ext cx="348640" cy="334272"/>
            <a:chOff x="7444781" y="1507026"/>
            <a:chExt cx="348640" cy="334272"/>
          </a:xfrm>
        </p:grpSpPr>
        <p:sp>
          <p:nvSpPr>
            <p:cNvPr id="10937" name="Google Shape;10937;p1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8" name="Google Shape;10938;p1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9" name="Google Shape;10939;p1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0" name="Google Shape;10940;p1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1" name="Google Shape;10941;p1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42" name="Google Shape;10942;p19"/>
          <p:cNvGrpSpPr/>
          <p:nvPr/>
        </p:nvGrpSpPr>
        <p:grpSpPr>
          <a:xfrm>
            <a:off x="7967472" y="1582938"/>
            <a:ext cx="347872" cy="334944"/>
            <a:chOff x="7995341" y="1506738"/>
            <a:chExt cx="347872" cy="334944"/>
          </a:xfrm>
        </p:grpSpPr>
        <p:sp>
          <p:nvSpPr>
            <p:cNvPr id="10943" name="Google Shape;10943;p1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4" name="Google Shape;10944;p1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5" name="Google Shape;10945;p1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6" name="Google Shape;10946;p1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7" name="Google Shape;10947;p1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8" name="Google Shape;10948;p1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49" name="Google Shape;10949;p19"/>
          <p:cNvGrpSpPr/>
          <p:nvPr/>
        </p:nvGrpSpPr>
        <p:grpSpPr>
          <a:xfrm>
            <a:off x="3020176" y="1599130"/>
            <a:ext cx="347872" cy="303904"/>
            <a:chOff x="3048045" y="1522930"/>
            <a:chExt cx="347872" cy="303904"/>
          </a:xfrm>
        </p:grpSpPr>
        <p:sp>
          <p:nvSpPr>
            <p:cNvPr id="10950" name="Google Shape;10950;p1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51" name="Google Shape;10951;p19"/>
            <p:cNvGrpSpPr/>
            <p:nvPr/>
          </p:nvGrpSpPr>
          <p:grpSpPr>
            <a:xfrm>
              <a:off x="3048045" y="1522930"/>
              <a:ext cx="347872" cy="303904"/>
              <a:chOff x="3048045" y="1522930"/>
              <a:chExt cx="347872" cy="303904"/>
            </a:xfrm>
          </p:grpSpPr>
          <p:sp>
            <p:nvSpPr>
              <p:cNvPr id="10952" name="Google Shape;10952;p1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3" name="Google Shape;10953;p1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0954" name="Google Shape;10954;p19"/>
          <p:cNvGrpSpPr/>
          <p:nvPr/>
        </p:nvGrpSpPr>
        <p:grpSpPr>
          <a:xfrm>
            <a:off x="1105264" y="3428122"/>
            <a:ext cx="313984" cy="358560"/>
            <a:chOff x="1133133" y="3351922"/>
            <a:chExt cx="313984" cy="358560"/>
          </a:xfrm>
        </p:grpSpPr>
        <p:sp>
          <p:nvSpPr>
            <p:cNvPr id="10955" name="Google Shape;10955;p1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6" name="Google Shape;10956;p1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7" name="Google Shape;10957;p1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8" name="Google Shape;10958;p1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9" name="Google Shape;10959;p1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0" name="Google Shape;10960;p1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1" name="Google Shape;10961;p1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2" name="Google Shape;10962;p1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3" name="Google Shape;10963;p1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4" name="Google Shape;10964;p1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5" name="Google Shape;10965;p1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6" name="Google Shape;10966;p1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7" name="Google Shape;10967;p1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8" name="Google Shape;10968;p1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9" name="Google Shape;10969;p1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0" name="Google Shape;10970;p1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971" name="Google Shape;10971;p19"/>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972" name="Google Shape;10972;p19"/>
          <p:cNvGrpSpPr/>
          <p:nvPr/>
        </p:nvGrpSpPr>
        <p:grpSpPr>
          <a:xfrm>
            <a:off x="2767184" y="3428794"/>
            <a:ext cx="288448" cy="357120"/>
            <a:chOff x="2795053" y="3352594"/>
            <a:chExt cx="288448" cy="357120"/>
          </a:xfrm>
        </p:grpSpPr>
        <p:sp>
          <p:nvSpPr>
            <p:cNvPr id="10973" name="Google Shape;10973;p1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4" name="Google Shape;10974;p1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5" name="Google Shape;10975;p1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6" name="Google Shape;10976;p1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7" name="Google Shape;10977;p1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8" name="Google Shape;10978;p1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9" name="Google Shape;10979;p1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0" name="Google Shape;10980;p1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1" name="Google Shape;10981;p1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82" name="Google Shape;10982;p19"/>
          <p:cNvGrpSpPr/>
          <p:nvPr/>
        </p:nvGrpSpPr>
        <p:grpSpPr>
          <a:xfrm>
            <a:off x="2208656" y="3429402"/>
            <a:ext cx="304832" cy="356512"/>
            <a:chOff x="2236525" y="3353202"/>
            <a:chExt cx="304832" cy="356512"/>
          </a:xfrm>
        </p:grpSpPr>
        <p:sp>
          <p:nvSpPr>
            <p:cNvPr id="10983" name="Google Shape;10983;p1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4" name="Google Shape;10984;p1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5" name="Google Shape;10985;p1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86" name="Google Shape;10986;p19"/>
          <p:cNvGrpSpPr/>
          <p:nvPr/>
        </p:nvGrpSpPr>
        <p:grpSpPr>
          <a:xfrm>
            <a:off x="3882768" y="3428890"/>
            <a:ext cx="256800" cy="357024"/>
            <a:chOff x="3910637" y="3352690"/>
            <a:chExt cx="256800" cy="357024"/>
          </a:xfrm>
        </p:grpSpPr>
        <p:sp>
          <p:nvSpPr>
            <p:cNvPr id="10987" name="Google Shape;10987;p1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8" name="Google Shape;10988;p1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9" name="Google Shape;10989;p1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90" name="Google Shape;10990;p19"/>
          <p:cNvGrpSpPr/>
          <p:nvPr/>
        </p:nvGrpSpPr>
        <p:grpSpPr>
          <a:xfrm>
            <a:off x="6028560" y="3428122"/>
            <a:ext cx="360064" cy="360096"/>
            <a:chOff x="6056429" y="3351922"/>
            <a:chExt cx="360064" cy="360096"/>
          </a:xfrm>
        </p:grpSpPr>
        <p:sp>
          <p:nvSpPr>
            <p:cNvPr id="10991" name="Google Shape;10991;p1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2" name="Google Shape;10992;p1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3" name="Google Shape;10993;p1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994" name="Google Shape;10994;p19"/>
          <p:cNvGrpSpPr/>
          <p:nvPr/>
        </p:nvGrpSpPr>
        <p:grpSpPr>
          <a:xfrm>
            <a:off x="6581008" y="3429274"/>
            <a:ext cx="357408" cy="357408"/>
            <a:chOff x="6608877" y="3353074"/>
            <a:chExt cx="357408" cy="357408"/>
          </a:xfrm>
        </p:grpSpPr>
        <p:sp>
          <p:nvSpPr>
            <p:cNvPr id="10995" name="Google Shape;10995;p1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6" name="Google Shape;10996;p1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7" name="Google Shape;10997;p1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8" name="Google Shape;10998;p1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9" name="Google Shape;10999;p1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0" name="Google Shape;11000;p1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1" name="Google Shape;11001;p1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002" name="Google Shape;11002;p19"/>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3" name="Google Shape;11003;p19"/>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004" name="Google Shape;11004;p19"/>
          <p:cNvGrpSpPr/>
          <p:nvPr/>
        </p:nvGrpSpPr>
        <p:grpSpPr>
          <a:xfrm>
            <a:off x="4931664" y="3446426"/>
            <a:ext cx="357408" cy="323488"/>
            <a:chOff x="4959533" y="3370226"/>
            <a:chExt cx="357408" cy="323488"/>
          </a:xfrm>
        </p:grpSpPr>
        <p:sp>
          <p:nvSpPr>
            <p:cNvPr id="11005" name="Google Shape;11005;p1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6" name="Google Shape;11006;p1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07" name="Google Shape;11007;p19"/>
          <p:cNvGrpSpPr/>
          <p:nvPr/>
        </p:nvGrpSpPr>
        <p:grpSpPr>
          <a:xfrm>
            <a:off x="7130768" y="3429274"/>
            <a:ext cx="357056" cy="357408"/>
            <a:chOff x="7158637" y="3353074"/>
            <a:chExt cx="357056" cy="357408"/>
          </a:xfrm>
        </p:grpSpPr>
        <p:sp>
          <p:nvSpPr>
            <p:cNvPr id="11008" name="Google Shape;11008;p1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9" name="Google Shape;11009;p1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0" name="Google Shape;11010;p1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1" name="Google Shape;11011;p1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12" name="Google Shape;11012;p19"/>
          <p:cNvGrpSpPr/>
          <p:nvPr/>
        </p:nvGrpSpPr>
        <p:grpSpPr>
          <a:xfrm>
            <a:off x="3288400" y="3428602"/>
            <a:ext cx="344832" cy="356544"/>
            <a:chOff x="3316269" y="3352402"/>
            <a:chExt cx="344832" cy="356544"/>
          </a:xfrm>
        </p:grpSpPr>
        <p:sp>
          <p:nvSpPr>
            <p:cNvPr id="11013" name="Google Shape;11013;p1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4" name="Google Shape;11014;p1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5" name="Google Shape;11015;p1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16" name="Google Shape;11016;p19"/>
          <p:cNvGrpSpPr/>
          <p:nvPr/>
        </p:nvGrpSpPr>
        <p:grpSpPr>
          <a:xfrm>
            <a:off x="5481040" y="3447706"/>
            <a:ext cx="358560" cy="319552"/>
            <a:chOff x="5508909" y="3371506"/>
            <a:chExt cx="358560" cy="319552"/>
          </a:xfrm>
        </p:grpSpPr>
        <p:sp>
          <p:nvSpPr>
            <p:cNvPr id="11017" name="Google Shape;11017;p1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8" name="Google Shape;11018;p1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9" name="Google Shape;11019;p1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0" name="Google Shape;11020;p1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1" name="Google Shape;11021;p1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2" name="Google Shape;11022;p1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3" name="Google Shape;11023;p1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4" name="Google Shape;11024;p1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5" name="Google Shape;11025;p1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6" name="Google Shape;11026;p1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027" name="Google Shape;11027;p1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31"/>
        <p:cNvGrpSpPr/>
        <p:nvPr/>
      </p:nvGrpSpPr>
      <p:grpSpPr>
        <a:xfrm>
          <a:off x="0" y="0"/>
          <a:ext cx="0" cy="0"/>
          <a:chOff x="0" y="0"/>
          <a:chExt cx="0" cy="0"/>
        </a:xfrm>
      </p:grpSpPr>
      <p:sp>
        <p:nvSpPr>
          <p:cNvPr id="11032" name="Google Shape;11032;p20"/>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033" name="Google Shape;11033;p20"/>
          <p:cNvGrpSpPr/>
          <p:nvPr/>
        </p:nvGrpSpPr>
        <p:grpSpPr>
          <a:xfrm>
            <a:off x="3026217" y="3893352"/>
            <a:ext cx="346056" cy="345674"/>
            <a:chOff x="3303268" y="3817349"/>
            <a:chExt cx="346056" cy="345674"/>
          </a:xfrm>
        </p:grpSpPr>
        <p:sp>
          <p:nvSpPr>
            <p:cNvPr id="11034" name="Google Shape;11034;p2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5" name="Google Shape;11035;p2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6" name="Google Shape;11036;p2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7" name="Google Shape;11037;p2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38" name="Google Shape;11038;p20"/>
          <p:cNvGrpSpPr/>
          <p:nvPr/>
        </p:nvGrpSpPr>
        <p:grpSpPr>
          <a:xfrm>
            <a:off x="3475306" y="3893352"/>
            <a:ext cx="346056" cy="345674"/>
            <a:chOff x="3752358" y="3817349"/>
            <a:chExt cx="346056" cy="345674"/>
          </a:xfrm>
        </p:grpSpPr>
        <p:sp>
          <p:nvSpPr>
            <p:cNvPr id="11039" name="Google Shape;11039;p2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0" name="Google Shape;11040;p2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1" name="Google Shape;11041;p2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2" name="Google Shape;11042;p2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3" name="Google Shape;11043;p20"/>
          <p:cNvGrpSpPr/>
          <p:nvPr/>
        </p:nvGrpSpPr>
        <p:grpSpPr>
          <a:xfrm>
            <a:off x="4822956" y="3893352"/>
            <a:ext cx="346024" cy="345674"/>
            <a:chOff x="5100008" y="3817349"/>
            <a:chExt cx="346024" cy="345674"/>
          </a:xfrm>
        </p:grpSpPr>
        <p:sp>
          <p:nvSpPr>
            <p:cNvPr id="11044" name="Google Shape;11044;p2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5" name="Google Shape;11045;p2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6" name="Google Shape;11046;p2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47" name="Google Shape;11047;p20"/>
          <p:cNvGrpSpPr/>
          <p:nvPr/>
        </p:nvGrpSpPr>
        <p:grpSpPr>
          <a:xfrm>
            <a:off x="5721867" y="3893352"/>
            <a:ext cx="345674" cy="345674"/>
            <a:chOff x="5998919" y="3817349"/>
            <a:chExt cx="345674" cy="345674"/>
          </a:xfrm>
        </p:grpSpPr>
        <p:sp>
          <p:nvSpPr>
            <p:cNvPr id="11048" name="Google Shape;11048;p2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9" name="Google Shape;11049;p2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0" name="Google Shape;11050;p2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51" name="Google Shape;11051;p20"/>
          <p:cNvGrpSpPr/>
          <p:nvPr/>
        </p:nvGrpSpPr>
        <p:grpSpPr>
          <a:xfrm>
            <a:off x="3924396" y="3893352"/>
            <a:ext cx="346024" cy="345674"/>
            <a:chOff x="4201447" y="3817349"/>
            <a:chExt cx="346024" cy="345674"/>
          </a:xfrm>
        </p:grpSpPr>
        <p:sp>
          <p:nvSpPr>
            <p:cNvPr id="11052" name="Google Shape;11052;p2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3" name="Google Shape;11053;p2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54" name="Google Shape;11054;p20"/>
          <p:cNvGrpSpPr/>
          <p:nvPr/>
        </p:nvGrpSpPr>
        <p:grpSpPr>
          <a:xfrm>
            <a:off x="4373867" y="3893352"/>
            <a:ext cx="346024" cy="345674"/>
            <a:chOff x="4650919" y="3817349"/>
            <a:chExt cx="346024" cy="345674"/>
          </a:xfrm>
        </p:grpSpPr>
        <p:sp>
          <p:nvSpPr>
            <p:cNvPr id="11055" name="Google Shape;11055;p2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6" name="Google Shape;11056;p2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7" name="Google Shape;11057;p2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58" name="Google Shape;11058;p20"/>
          <p:cNvGrpSpPr/>
          <p:nvPr/>
        </p:nvGrpSpPr>
        <p:grpSpPr>
          <a:xfrm>
            <a:off x="5272810" y="3893352"/>
            <a:ext cx="345642" cy="345674"/>
            <a:chOff x="5549861" y="3817349"/>
            <a:chExt cx="345642" cy="345674"/>
          </a:xfrm>
        </p:grpSpPr>
        <p:sp>
          <p:nvSpPr>
            <p:cNvPr id="11059" name="Google Shape;11059;p2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0" name="Google Shape;11060;p2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1" name="Google Shape;11061;p2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62" name="Google Shape;11062;p20"/>
          <p:cNvGrpSpPr/>
          <p:nvPr/>
        </p:nvGrpSpPr>
        <p:grpSpPr>
          <a:xfrm>
            <a:off x="1281335" y="3474029"/>
            <a:ext cx="367255" cy="269855"/>
            <a:chOff x="1306445" y="3397829"/>
            <a:chExt cx="367255" cy="269855"/>
          </a:xfrm>
        </p:grpSpPr>
        <p:sp>
          <p:nvSpPr>
            <p:cNvPr id="11063" name="Google Shape;11063;p2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4" name="Google Shape;11064;p2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5" name="Google Shape;11065;p2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6" name="Google Shape;11066;p2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7" name="Google Shape;11067;p2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8" name="Google Shape;11068;p2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69" name="Google Shape;11069;p20"/>
          <p:cNvGrpSpPr/>
          <p:nvPr/>
        </p:nvGrpSpPr>
        <p:grpSpPr>
          <a:xfrm>
            <a:off x="1756207" y="3467600"/>
            <a:ext cx="367255" cy="282364"/>
            <a:chOff x="1781317" y="3391400"/>
            <a:chExt cx="367255" cy="282364"/>
          </a:xfrm>
        </p:grpSpPr>
        <p:sp>
          <p:nvSpPr>
            <p:cNvPr id="11070" name="Google Shape;11070;p2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1" name="Google Shape;11071;p2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2" name="Google Shape;11072;p2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3" name="Google Shape;11073;p2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4" name="Google Shape;11074;p2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5" name="Google Shape;11075;p2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76" name="Google Shape;11076;p20"/>
          <p:cNvGrpSpPr/>
          <p:nvPr/>
        </p:nvGrpSpPr>
        <p:grpSpPr>
          <a:xfrm>
            <a:off x="3653720" y="3447133"/>
            <a:ext cx="369164" cy="323297"/>
            <a:chOff x="3678830" y="3370933"/>
            <a:chExt cx="369164" cy="323297"/>
          </a:xfrm>
        </p:grpSpPr>
        <p:sp>
          <p:nvSpPr>
            <p:cNvPr id="11077" name="Google Shape;11077;p2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8" name="Google Shape;11078;p2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9" name="Google Shape;11079;p2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0" name="Google Shape;11080;p2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1" name="Google Shape;11081;p2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2" name="Google Shape;11082;p2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3" name="Google Shape;11083;p2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4" name="Google Shape;11084;p2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5" name="Google Shape;11085;p2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6" name="Google Shape;11086;p2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7" name="Google Shape;11087;p2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088" name="Google Shape;11088;p20"/>
          <p:cNvGrpSpPr/>
          <p:nvPr/>
        </p:nvGrpSpPr>
        <p:grpSpPr>
          <a:xfrm>
            <a:off x="834155" y="3424375"/>
            <a:ext cx="312316" cy="368400"/>
            <a:chOff x="859265" y="3348175"/>
            <a:chExt cx="312316" cy="368400"/>
          </a:xfrm>
        </p:grpSpPr>
        <p:sp>
          <p:nvSpPr>
            <p:cNvPr id="11089" name="Google Shape;11089;p2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0" name="Google Shape;11090;p2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1" name="Google Shape;11091;p2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2" name="Google Shape;11092;p2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3" name="Google Shape;11093;p2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094" name="Google Shape;11094;p20"/>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095" name="Google Shape;11095;p20"/>
          <p:cNvGrpSpPr/>
          <p:nvPr/>
        </p:nvGrpSpPr>
        <p:grpSpPr>
          <a:xfrm>
            <a:off x="2741264" y="3437213"/>
            <a:ext cx="330110" cy="308908"/>
            <a:chOff x="2766264" y="3394042"/>
            <a:chExt cx="294873" cy="275934"/>
          </a:xfrm>
        </p:grpSpPr>
        <p:sp>
          <p:nvSpPr>
            <p:cNvPr id="11096" name="Google Shape;11096;p2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7" name="Google Shape;11097;p2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8" name="Google Shape;11098;p2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9" name="Google Shape;11099;p2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00" name="Google Shape;11100;p20"/>
          <p:cNvGrpSpPr/>
          <p:nvPr/>
        </p:nvGrpSpPr>
        <p:grpSpPr>
          <a:xfrm>
            <a:off x="3189862" y="3435388"/>
            <a:ext cx="346406" cy="347552"/>
            <a:chOff x="3214972" y="3359188"/>
            <a:chExt cx="346406" cy="347552"/>
          </a:xfrm>
        </p:grpSpPr>
        <p:sp>
          <p:nvSpPr>
            <p:cNvPr id="11101" name="Google Shape;11101;p2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2" name="Google Shape;11102;p2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3" name="Google Shape;11103;p2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4" name="Google Shape;11104;p2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5" name="Google Shape;11105;p2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6" name="Google Shape;11106;p2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7" name="Google Shape;11107;p2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8" name="Google Shape;11108;p2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9" name="Google Shape;11109;p2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0" name="Google Shape;11110;p2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1" name="Google Shape;11111;p2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2" name="Google Shape;11112;p2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3" name="Google Shape;11113;p2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4" name="Google Shape;11114;p2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15" name="Google Shape;11115;p20"/>
          <p:cNvGrpSpPr/>
          <p:nvPr/>
        </p:nvGrpSpPr>
        <p:grpSpPr>
          <a:xfrm>
            <a:off x="4604196" y="3485393"/>
            <a:ext cx="367255" cy="244486"/>
            <a:chOff x="4629306" y="3409193"/>
            <a:chExt cx="367255" cy="244486"/>
          </a:xfrm>
        </p:grpSpPr>
        <p:sp>
          <p:nvSpPr>
            <p:cNvPr id="11116" name="Google Shape;11116;p2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7" name="Google Shape;11117;p2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8" name="Google Shape;11118;p2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9" name="Google Shape;11119;p2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0" name="Google Shape;11120;p2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1" name="Google Shape;11121;p2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2" name="Google Shape;11122;p2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3" name="Google Shape;11123;p2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4" name="Google Shape;11124;p2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5" name="Google Shape;11125;p2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26" name="Google Shape;11126;p20"/>
          <p:cNvGrpSpPr/>
          <p:nvPr/>
        </p:nvGrpSpPr>
        <p:grpSpPr>
          <a:xfrm>
            <a:off x="4168380" y="3426284"/>
            <a:ext cx="289939" cy="334661"/>
            <a:chOff x="4193490" y="3350084"/>
            <a:chExt cx="289939" cy="334661"/>
          </a:xfrm>
        </p:grpSpPr>
        <p:sp>
          <p:nvSpPr>
            <p:cNvPr id="11127" name="Google Shape;11127;p2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8" name="Google Shape;11128;p2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9" name="Google Shape;11129;p2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0" name="Google Shape;11130;p2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1" name="Google Shape;11131;p2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2" name="Google Shape;11132;p2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3" name="Google Shape;11133;p2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4" name="Google Shape;11134;p2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5" name="Google Shape;11135;p2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6" name="Google Shape;11136;p2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37" name="Google Shape;11137;p20"/>
          <p:cNvGrpSpPr/>
          <p:nvPr/>
        </p:nvGrpSpPr>
        <p:grpSpPr>
          <a:xfrm>
            <a:off x="6508171" y="3427430"/>
            <a:ext cx="357037" cy="357005"/>
            <a:chOff x="6533281" y="3351230"/>
            <a:chExt cx="357037" cy="357005"/>
          </a:xfrm>
        </p:grpSpPr>
        <p:sp>
          <p:nvSpPr>
            <p:cNvPr id="11138" name="Google Shape;11138;p2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9" name="Google Shape;11139;p2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0" name="Google Shape;11140;p2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41" name="Google Shape;11141;p20"/>
          <p:cNvGrpSpPr/>
          <p:nvPr/>
        </p:nvGrpSpPr>
        <p:grpSpPr>
          <a:xfrm>
            <a:off x="6033331" y="3427430"/>
            <a:ext cx="357387" cy="357005"/>
            <a:chOff x="6058441" y="3351230"/>
            <a:chExt cx="357387" cy="357005"/>
          </a:xfrm>
        </p:grpSpPr>
        <p:sp>
          <p:nvSpPr>
            <p:cNvPr id="11142" name="Google Shape;11142;p2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3" name="Google Shape;11143;p2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44" name="Google Shape;11144;p20"/>
          <p:cNvGrpSpPr/>
          <p:nvPr/>
        </p:nvGrpSpPr>
        <p:grpSpPr>
          <a:xfrm>
            <a:off x="7932373" y="3427048"/>
            <a:ext cx="357387" cy="357387"/>
            <a:chOff x="7957483" y="3350848"/>
            <a:chExt cx="357387" cy="357387"/>
          </a:xfrm>
        </p:grpSpPr>
        <p:sp>
          <p:nvSpPr>
            <p:cNvPr id="11145" name="Google Shape;11145;p2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6" name="Google Shape;11146;p2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7" name="Google Shape;11147;p2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48" name="Google Shape;11148;p20"/>
          <p:cNvGrpSpPr/>
          <p:nvPr/>
        </p:nvGrpSpPr>
        <p:grpSpPr>
          <a:xfrm>
            <a:off x="6982661" y="3427430"/>
            <a:ext cx="357387" cy="357005"/>
            <a:chOff x="7007771" y="3351230"/>
            <a:chExt cx="357387" cy="357005"/>
          </a:xfrm>
        </p:grpSpPr>
        <p:sp>
          <p:nvSpPr>
            <p:cNvPr id="11149" name="Google Shape;11149;p2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0" name="Google Shape;11150;p2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1" name="Google Shape;11151;p2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2" name="Google Shape;11152;p2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3" name="Google Shape;11153;p2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54" name="Google Shape;11154;p20"/>
          <p:cNvGrpSpPr/>
          <p:nvPr/>
        </p:nvGrpSpPr>
        <p:grpSpPr>
          <a:xfrm>
            <a:off x="5083620" y="3427430"/>
            <a:ext cx="357005" cy="357005"/>
            <a:chOff x="5108729" y="3351230"/>
            <a:chExt cx="357005" cy="357005"/>
          </a:xfrm>
        </p:grpSpPr>
        <p:sp>
          <p:nvSpPr>
            <p:cNvPr id="11155" name="Google Shape;11155;p2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6" name="Google Shape;11156;p2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57" name="Google Shape;11157;p20"/>
          <p:cNvGrpSpPr/>
          <p:nvPr/>
        </p:nvGrpSpPr>
        <p:grpSpPr>
          <a:xfrm>
            <a:off x="5558459" y="3427430"/>
            <a:ext cx="357419" cy="357005"/>
            <a:chOff x="5583569" y="3351230"/>
            <a:chExt cx="357419" cy="357005"/>
          </a:xfrm>
        </p:grpSpPr>
        <p:sp>
          <p:nvSpPr>
            <p:cNvPr id="11158" name="Google Shape;11158;p2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9" name="Google Shape;11159;p2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60" name="Google Shape;11160;p20"/>
          <p:cNvGrpSpPr/>
          <p:nvPr/>
        </p:nvGrpSpPr>
        <p:grpSpPr>
          <a:xfrm>
            <a:off x="7457119" y="3427430"/>
            <a:ext cx="357419" cy="357005"/>
            <a:chOff x="7482229" y="3351230"/>
            <a:chExt cx="357419" cy="357005"/>
          </a:xfrm>
        </p:grpSpPr>
        <p:sp>
          <p:nvSpPr>
            <p:cNvPr id="11161" name="Google Shape;11161;p2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2" name="Google Shape;11162;p2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3" name="Google Shape;11163;p2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4" name="Google Shape;11164;p2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5" name="Google Shape;11165;p2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66" name="Google Shape;11166;p20"/>
          <p:cNvGrpSpPr/>
          <p:nvPr/>
        </p:nvGrpSpPr>
        <p:grpSpPr>
          <a:xfrm>
            <a:off x="3739375" y="2966882"/>
            <a:ext cx="222874" cy="345737"/>
            <a:chOff x="3764485" y="2890682"/>
            <a:chExt cx="222874" cy="345737"/>
          </a:xfrm>
        </p:grpSpPr>
        <p:sp>
          <p:nvSpPr>
            <p:cNvPr id="11167" name="Google Shape;11167;p2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8" name="Google Shape;11168;p2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9" name="Google Shape;11169;p2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70" name="Google Shape;11170;p20"/>
          <p:cNvGrpSpPr/>
          <p:nvPr/>
        </p:nvGrpSpPr>
        <p:grpSpPr>
          <a:xfrm>
            <a:off x="2213507" y="2984331"/>
            <a:ext cx="422596" cy="310382"/>
            <a:chOff x="2278533" y="2937377"/>
            <a:chExt cx="346788" cy="254704"/>
          </a:xfrm>
        </p:grpSpPr>
        <p:sp>
          <p:nvSpPr>
            <p:cNvPr id="11171" name="Google Shape;11171;p2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2" name="Google Shape;11172;p2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73" name="Google Shape;11173;p20"/>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74" name="Google Shape;11174;p20"/>
          <p:cNvGrpSpPr/>
          <p:nvPr/>
        </p:nvGrpSpPr>
        <p:grpSpPr>
          <a:xfrm>
            <a:off x="1811527" y="2967710"/>
            <a:ext cx="286152" cy="346438"/>
            <a:chOff x="1836637" y="2891510"/>
            <a:chExt cx="286152" cy="346438"/>
          </a:xfrm>
        </p:grpSpPr>
        <p:sp>
          <p:nvSpPr>
            <p:cNvPr id="11175" name="Google Shape;11175;p2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6" name="Google Shape;11176;p2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7" name="Google Shape;11177;p2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78" name="Google Shape;11178;p20"/>
          <p:cNvGrpSpPr/>
          <p:nvPr/>
        </p:nvGrpSpPr>
        <p:grpSpPr>
          <a:xfrm>
            <a:off x="5560751" y="2982129"/>
            <a:ext cx="379764" cy="337684"/>
            <a:chOff x="5585861" y="2905929"/>
            <a:chExt cx="379764" cy="337684"/>
          </a:xfrm>
        </p:grpSpPr>
        <p:sp>
          <p:nvSpPr>
            <p:cNvPr id="11179" name="Google Shape;11179;p2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0" name="Google Shape;11180;p2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1" name="Google Shape;11181;p2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2" name="Google Shape;11182;p2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83" name="Google Shape;11183;p20"/>
          <p:cNvGrpSpPr/>
          <p:nvPr/>
        </p:nvGrpSpPr>
        <p:grpSpPr>
          <a:xfrm>
            <a:off x="1302566" y="2986680"/>
            <a:ext cx="347934" cy="310024"/>
            <a:chOff x="1327676" y="2910480"/>
            <a:chExt cx="347934" cy="310024"/>
          </a:xfrm>
        </p:grpSpPr>
        <p:sp>
          <p:nvSpPr>
            <p:cNvPr id="11184" name="Google Shape;11184;p2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5" name="Google Shape;11185;p2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6" name="Google Shape;11186;p2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7" name="Google Shape;11187;p2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8" name="Google Shape;11188;p2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189" name="Google Shape;11189;p20"/>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190" name="Google Shape;11190;p20"/>
          <p:cNvGrpSpPr/>
          <p:nvPr/>
        </p:nvGrpSpPr>
        <p:grpSpPr>
          <a:xfrm>
            <a:off x="2728291" y="2945764"/>
            <a:ext cx="382828" cy="358601"/>
            <a:chOff x="2753373" y="2902523"/>
            <a:chExt cx="347552" cy="325557"/>
          </a:xfrm>
        </p:grpSpPr>
        <p:sp>
          <p:nvSpPr>
            <p:cNvPr id="11191" name="Google Shape;11191;p2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2" name="Google Shape;11192;p2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3" name="Google Shape;11193;p2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4" name="Google Shape;11194;p2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5" name="Google Shape;11195;p2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6" name="Google Shape;11196;p2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197" name="Google Shape;11197;p20"/>
          <p:cNvGrpSpPr/>
          <p:nvPr/>
        </p:nvGrpSpPr>
        <p:grpSpPr>
          <a:xfrm>
            <a:off x="823906" y="2979455"/>
            <a:ext cx="356655" cy="335425"/>
            <a:chOff x="849016" y="2903255"/>
            <a:chExt cx="356655" cy="335425"/>
          </a:xfrm>
        </p:grpSpPr>
        <p:sp>
          <p:nvSpPr>
            <p:cNvPr id="11198" name="Google Shape;11198;p2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9" name="Google Shape;11199;p2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0" name="Google Shape;11200;p2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1" name="Google Shape;11201;p2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2" name="Google Shape;11202;p2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3" name="Google Shape;11203;p2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4" name="Google Shape;11204;p2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5" name="Google Shape;11205;p2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6" name="Google Shape;11206;p2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7" name="Google Shape;11207;p2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8" name="Google Shape;11208;p2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09" name="Google Shape;11209;p20"/>
          <p:cNvGrpSpPr/>
          <p:nvPr/>
        </p:nvGrpSpPr>
        <p:grpSpPr>
          <a:xfrm>
            <a:off x="4185823" y="3002977"/>
            <a:ext cx="280072" cy="275520"/>
            <a:chOff x="4210933" y="2926777"/>
            <a:chExt cx="280072" cy="275520"/>
          </a:xfrm>
        </p:grpSpPr>
        <p:sp>
          <p:nvSpPr>
            <p:cNvPr id="11210" name="Google Shape;11210;p2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1" name="Google Shape;11211;p2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2" name="Google Shape;11212;p2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3" name="Google Shape;11213;p2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4" name="Google Shape;11214;p2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5" name="Google Shape;11215;p2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6" name="Google Shape;11216;p2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7" name="Google Shape;11217;p2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8" name="Google Shape;11218;p2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9" name="Google Shape;11219;p2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0" name="Google Shape;11220;p2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1" name="Google Shape;11221;p2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2" name="Google Shape;11222;p2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3" name="Google Shape;11223;p20"/>
          <p:cNvGrpSpPr/>
          <p:nvPr/>
        </p:nvGrpSpPr>
        <p:grpSpPr>
          <a:xfrm>
            <a:off x="4642106" y="2991582"/>
            <a:ext cx="320273" cy="318395"/>
            <a:chOff x="4667216" y="2915382"/>
            <a:chExt cx="320273" cy="318395"/>
          </a:xfrm>
        </p:grpSpPr>
        <p:sp>
          <p:nvSpPr>
            <p:cNvPr id="11224" name="Google Shape;11224;p2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5" name="Google Shape;11225;p2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6" name="Google Shape;11226;p2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7" name="Google Shape;11227;p2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28" name="Google Shape;11228;p20"/>
          <p:cNvGrpSpPr/>
          <p:nvPr/>
        </p:nvGrpSpPr>
        <p:grpSpPr>
          <a:xfrm>
            <a:off x="5145370" y="3010839"/>
            <a:ext cx="261929" cy="280550"/>
            <a:chOff x="5170480" y="2934639"/>
            <a:chExt cx="261929" cy="280550"/>
          </a:xfrm>
        </p:grpSpPr>
        <p:sp>
          <p:nvSpPr>
            <p:cNvPr id="11229" name="Google Shape;11229;p2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0" name="Google Shape;11230;p2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1" name="Google Shape;11231;p2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2" name="Google Shape;11232;p2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3" name="Google Shape;11233;p2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4" name="Google Shape;11234;p2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5" name="Google Shape;11235;p2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36" name="Google Shape;11236;p20"/>
          <p:cNvGrpSpPr/>
          <p:nvPr/>
        </p:nvGrpSpPr>
        <p:grpSpPr>
          <a:xfrm>
            <a:off x="6044313" y="2968091"/>
            <a:ext cx="362321" cy="364231"/>
            <a:chOff x="6069423" y="2891892"/>
            <a:chExt cx="362321" cy="364231"/>
          </a:xfrm>
        </p:grpSpPr>
        <p:sp>
          <p:nvSpPr>
            <p:cNvPr id="11237" name="Google Shape;11237;p2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8" name="Google Shape;11238;p2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9" name="Google Shape;11239;p2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0" name="Google Shape;11240;p2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1" name="Google Shape;11241;p2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2" name="Google Shape;11242;p2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43" name="Google Shape;11243;p20"/>
          <p:cNvGrpSpPr/>
          <p:nvPr/>
        </p:nvGrpSpPr>
        <p:grpSpPr>
          <a:xfrm>
            <a:off x="6546845" y="2995370"/>
            <a:ext cx="308878" cy="311170"/>
            <a:chOff x="6571955" y="2919170"/>
            <a:chExt cx="308878" cy="311170"/>
          </a:xfrm>
        </p:grpSpPr>
        <p:sp>
          <p:nvSpPr>
            <p:cNvPr id="11244" name="Google Shape;11244;p2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5" name="Google Shape;11245;p2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6" name="Google Shape;11246;p2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7" name="Google Shape;11247;p2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8" name="Google Shape;11248;p2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9" name="Google Shape;11249;p2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0" name="Google Shape;11250;p2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1" name="Google Shape;11251;p2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2" name="Google Shape;11252;p2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3" name="Google Shape;11253;p2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54" name="Google Shape;11254;p20"/>
          <p:cNvGrpSpPr/>
          <p:nvPr/>
        </p:nvGrpSpPr>
        <p:grpSpPr>
          <a:xfrm>
            <a:off x="7474944" y="3010935"/>
            <a:ext cx="350576" cy="280454"/>
            <a:chOff x="7500054" y="2934735"/>
            <a:chExt cx="350576" cy="280454"/>
          </a:xfrm>
        </p:grpSpPr>
        <p:sp>
          <p:nvSpPr>
            <p:cNvPr id="11255" name="Google Shape;11255;p2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6" name="Google Shape;11256;p2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7" name="Google Shape;11257;p2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8" name="Google Shape;11258;p2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9" name="Google Shape;11259;p2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0" name="Google Shape;11260;p2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1" name="Google Shape;11261;p2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2" name="Google Shape;11262;p2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63" name="Google Shape;11263;p20"/>
          <p:cNvGrpSpPr/>
          <p:nvPr/>
        </p:nvGrpSpPr>
        <p:grpSpPr>
          <a:xfrm>
            <a:off x="6987570" y="2950862"/>
            <a:ext cx="332012" cy="355454"/>
            <a:chOff x="7055134" y="2919170"/>
            <a:chExt cx="290321" cy="310820"/>
          </a:xfrm>
        </p:grpSpPr>
        <p:sp>
          <p:nvSpPr>
            <p:cNvPr id="11264" name="Google Shape;11264;p2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5" name="Google Shape;11265;p2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6" name="Google Shape;11266;p2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7" name="Google Shape;11267;p2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8" name="Google Shape;11268;p2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9" name="Google Shape;11269;p2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0" name="Google Shape;11270;p2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1" name="Google Shape;11271;p2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2" name="Google Shape;11272;p2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3" name="Google Shape;11273;p2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4" name="Google Shape;11274;p2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5" name="Google Shape;11275;p2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6" name="Google Shape;11276;p2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7" name="Google Shape;11277;p2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78" name="Google Shape;11278;p20"/>
          <p:cNvGrpSpPr/>
          <p:nvPr/>
        </p:nvGrpSpPr>
        <p:grpSpPr>
          <a:xfrm>
            <a:off x="7960033" y="2976813"/>
            <a:ext cx="330109" cy="347552"/>
            <a:chOff x="7985143" y="2900613"/>
            <a:chExt cx="330109" cy="347552"/>
          </a:xfrm>
        </p:grpSpPr>
        <p:sp>
          <p:nvSpPr>
            <p:cNvPr id="11279" name="Google Shape;11279;p2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0" name="Google Shape;11280;p2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1" name="Google Shape;11281;p2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2" name="Google Shape;11282;p2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3" name="Google Shape;11283;p2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4" name="Google Shape;11284;p2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5" name="Google Shape;11285;p2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6" name="Google Shape;11286;p2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87" name="Google Shape;11287;p20"/>
          <p:cNvGrpSpPr/>
          <p:nvPr/>
        </p:nvGrpSpPr>
        <p:grpSpPr>
          <a:xfrm>
            <a:off x="7965731" y="2511426"/>
            <a:ext cx="354363" cy="353631"/>
            <a:chOff x="7990840" y="2435226"/>
            <a:chExt cx="354363" cy="353631"/>
          </a:xfrm>
        </p:grpSpPr>
        <p:sp>
          <p:nvSpPr>
            <p:cNvPr id="11288" name="Google Shape;11288;p2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9" name="Google Shape;11289;p2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0" name="Google Shape;11290;p2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91" name="Google Shape;11291;p20"/>
          <p:cNvGrpSpPr/>
          <p:nvPr/>
        </p:nvGrpSpPr>
        <p:grpSpPr>
          <a:xfrm>
            <a:off x="1792207" y="2556530"/>
            <a:ext cx="350958" cy="263043"/>
            <a:chOff x="1817317" y="2480330"/>
            <a:chExt cx="350958" cy="263043"/>
          </a:xfrm>
        </p:grpSpPr>
        <p:sp>
          <p:nvSpPr>
            <p:cNvPr id="11292" name="Google Shape;11292;p2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3" name="Google Shape;11293;p2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4" name="Google Shape;11294;p2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5" name="Google Shape;11295;p2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6" name="Google Shape;11296;p2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97" name="Google Shape;11297;p20"/>
          <p:cNvGrpSpPr/>
          <p:nvPr/>
        </p:nvGrpSpPr>
        <p:grpSpPr>
          <a:xfrm>
            <a:off x="1316617" y="2559549"/>
            <a:ext cx="419913" cy="308109"/>
            <a:chOff x="1341727" y="2483349"/>
            <a:chExt cx="419913" cy="308109"/>
          </a:xfrm>
        </p:grpSpPr>
        <p:sp>
          <p:nvSpPr>
            <p:cNvPr id="11298" name="Google Shape;11298;p2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9" name="Google Shape;11299;p2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0" name="Google Shape;11300;p2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01" name="Google Shape;11301;p20"/>
          <p:cNvGrpSpPr/>
          <p:nvPr/>
        </p:nvGrpSpPr>
        <p:grpSpPr>
          <a:xfrm>
            <a:off x="829222" y="2523936"/>
            <a:ext cx="376358" cy="330109"/>
            <a:chOff x="854332" y="2447736"/>
            <a:chExt cx="376358" cy="330109"/>
          </a:xfrm>
        </p:grpSpPr>
        <p:sp>
          <p:nvSpPr>
            <p:cNvPr id="11302" name="Google Shape;11302;p2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3" name="Google Shape;11303;p2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4" name="Google Shape;11304;p2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5" name="Google Shape;11305;p2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6" name="Google Shape;11306;p2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7" name="Google Shape;11307;p2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8" name="Google Shape;11308;p2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9" name="Google Shape;11309;p2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0" name="Google Shape;11310;p20"/>
          <p:cNvGrpSpPr/>
          <p:nvPr/>
        </p:nvGrpSpPr>
        <p:grpSpPr>
          <a:xfrm>
            <a:off x="4181653" y="2527151"/>
            <a:ext cx="322151" cy="322374"/>
            <a:chOff x="4206763" y="2450951"/>
            <a:chExt cx="322151" cy="322374"/>
          </a:xfrm>
        </p:grpSpPr>
        <p:sp>
          <p:nvSpPr>
            <p:cNvPr id="11311" name="Google Shape;11311;p2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2" name="Google Shape;11312;p2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3" name="Google Shape;11313;p20"/>
          <p:cNvGrpSpPr/>
          <p:nvPr/>
        </p:nvGrpSpPr>
        <p:grpSpPr>
          <a:xfrm>
            <a:off x="7491236" y="2526259"/>
            <a:ext cx="327976" cy="324316"/>
            <a:chOff x="7528096" y="2450059"/>
            <a:chExt cx="327976" cy="324316"/>
          </a:xfrm>
        </p:grpSpPr>
        <p:sp>
          <p:nvSpPr>
            <p:cNvPr id="11314" name="Google Shape;11314;p2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5" name="Google Shape;11315;p2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6" name="Google Shape;11316;p2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7" name="Google Shape;11317;p2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8" name="Google Shape;11318;p2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19" name="Google Shape;11319;p20"/>
          <p:cNvGrpSpPr/>
          <p:nvPr/>
        </p:nvGrpSpPr>
        <p:grpSpPr>
          <a:xfrm>
            <a:off x="7052019" y="2588742"/>
            <a:ext cx="282364" cy="198619"/>
            <a:chOff x="7077129" y="2512542"/>
            <a:chExt cx="282364" cy="198619"/>
          </a:xfrm>
        </p:grpSpPr>
        <p:sp>
          <p:nvSpPr>
            <p:cNvPr id="11320" name="Google Shape;11320;p2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1" name="Google Shape;11321;p2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2" name="Google Shape;11322;p2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3" name="Google Shape;11323;p2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4" name="Google Shape;11324;p2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5" name="Google Shape;11325;p2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26" name="Google Shape;11326;p20"/>
          <p:cNvGrpSpPr/>
          <p:nvPr/>
        </p:nvGrpSpPr>
        <p:grpSpPr>
          <a:xfrm>
            <a:off x="3700351" y="2520912"/>
            <a:ext cx="334279" cy="334661"/>
            <a:chOff x="3725461" y="2444712"/>
            <a:chExt cx="334279" cy="334661"/>
          </a:xfrm>
        </p:grpSpPr>
        <p:sp>
          <p:nvSpPr>
            <p:cNvPr id="11327" name="Google Shape;11327;p2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8" name="Google Shape;11328;p2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9" name="Google Shape;11329;p2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0" name="Google Shape;11330;p2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1" name="Google Shape;11331;p2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2" name="Google Shape;11332;p2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3" name="Google Shape;11333;p2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34" name="Google Shape;11334;p20"/>
          <p:cNvGrpSpPr/>
          <p:nvPr/>
        </p:nvGrpSpPr>
        <p:grpSpPr>
          <a:xfrm>
            <a:off x="6552128" y="2533421"/>
            <a:ext cx="332019" cy="310788"/>
            <a:chOff x="6577238" y="2457221"/>
            <a:chExt cx="332019" cy="310788"/>
          </a:xfrm>
        </p:grpSpPr>
        <p:sp>
          <p:nvSpPr>
            <p:cNvPr id="11335" name="Google Shape;11335;p2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6" name="Google Shape;11336;p2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7" name="Google Shape;11337;p2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8" name="Google Shape;11338;p2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9" name="Google Shape;11339;p2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0" name="Google Shape;11340;p2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41" name="Google Shape;11341;p20"/>
          <p:cNvGrpSpPr/>
          <p:nvPr/>
        </p:nvGrpSpPr>
        <p:grpSpPr>
          <a:xfrm>
            <a:off x="2793451" y="2515978"/>
            <a:ext cx="247892" cy="346024"/>
            <a:chOff x="2818561" y="2439778"/>
            <a:chExt cx="247892" cy="346024"/>
          </a:xfrm>
        </p:grpSpPr>
        <p:sp>
          <p:nvSpPr>
            <p:cNvPr id="11342" name="Google Shape;11342;p2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3" name="Google Shape;11343;p2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4" name="Google Shape;11344;p2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5" name="Google Shape;11345;p2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6" name="Google Shape;11346;p2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7" name="Google Shape;11347;p2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8" name="Google Shape;11348;p2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9" name="Google Shape;11349;p2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0" name="Google Shape;11350;p2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1" name="Google Shape;11351;p2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2" name="Google Shape;11352;p2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3" name="Google Shape;11353;p2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54" name="Google Shape;11354;p20"/>
          <p:cNvGrpSpPr/>
          <p:nvPr/>
        </p:nvGrpSpPr>
        <p:grpSpPr>
          <a:xfrm>
            <a:off x="3182668" y="2550832"/>
            <a:ext cx="419933" cy="275170"/>
            <a:chOff x="3207778" y="2474632"/>
            <a:chExt cx="419933" cy="275170"/>
          </a:xfrm>
        </p:grpSpPr>
        <p:sp>
          <p:nvSpPr>
            <p:cNvPr id="11355" name="Google Shape;11355;p2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6" name="Google Shape;11356;p2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7" name="Google Shape;11357;p2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8" name="Google Shape;11358;p2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9" name="Google Shape;11359;p2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0" name="Google Shape;11360;p2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1" name="Google Shape;11361;p2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2" name="Google Shape;11362;p2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3" name="Google Shape;11363;p2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4" name="Google Shape;11364;p2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5" name="Google Shape;11365;p2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6" name="Google Shape;11366;p2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7" name="Google Shape;11367;p2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8" name="Google Shape;11368;p2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69" name="Google Shape;11369;p20"/>
          <p:cNvGrpSpPr/>
          <p:nvPr/>
        </p:nvGrpSpPr>
        <p:grpSpPr>
          <a:xfrm>
            <a:off x="6074265" y="2532275"/>
            <a:ext cx="337684" cy="314194"/>
            <a:chOff x="6099375" y="2456075"/>
            <a:chExt cx="337684" cy="314194"/>
          </a:xfrm>
        </p:grpSpPr>
        <p:sp>
          <p:nvSpPr>
            <p:cNvPr id="11370" name="Google Shape;11370;p2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1" name="Google Shape;11371;p2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72" name="Google Shape;11372;p20"/>
          <p:cNvGrpSpPr/>
          <p:nvPr/>
        </p:nvGrpSpPr>
        <p:grpSpPr>
          <a:xfrm>
            <a:off x="2287513" y="2544784"/>
            <a:ext cx="312698" cy="286534"/>
            <a:chOff x="2312623" y="2468584"/>
            <a:chExt cx="312698" cy="286534"/>
          </a:xfrm>
        </p:grpSpPr>
        <p:sp>
          <p:nvSpPr>
            <p:cNvPr id="11373" name="Google Shape;11373;p2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4" name="Google Shape;11374;p2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5" name="Google Shape;11375;p2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76" name="Google Shape;11376;p20"/>
          <p:cNvGrpSpPr/>
          <p:nvPr/>
        </p:nvGrpSpPr>
        <p:grpSpPr>
          <a:xfrm>
            <a:off x="5593695" y="2517124"/>
            <a:ext cx="345292" cy="342618"/>
            <a:chOff x="5618805" y="2440924"/>
            <a:chExt cx="345292" cy="342618"/>
          </a:xfrm>
        </p:grpSpPr>
        <p:sp>
          <p:nvSpPr>
            <p:cNvPr id="11377" name="Google Shape;11377;p2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8" name="Google Shape;11378;p2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9" name="Google Shape;11379;p2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0" name="Google Shape;11380;p2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1" name="Google Shape;11381;p2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82" name="Google Shape;11382;p20"/>
          <p:cNvGrpSpPr/>
          <p:nvPr/>
        </p:nvGrpSpPr>
        <p:grpSpPr>
          <a:xfrm>
            <a:off x="4628069" y="2522790"/>
            <a:ext cx="377886" cy="331255"/>
            <a:chOff x="4653179" y="2446590"/>
            <a:chExt cx="377886" cy="331255"/>
          </a:xfrm>
        </p:grpSpPr>
        <p:sp>
          <p:nvSpPr>
            <p:cNvPr id="11383" name="Google Shape;11383;p2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4" name="Google Shape;11384;p2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5" name="Google Shape;11385;p2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6" name="Google Shape;11386;p2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387" name="Google Shape;11387;p20"/>
          <p:cNvGrpSpPr/>
          <p:nvPr/>
        </p:nvGrpSpPr>
        <p:grpSpPr>
          <a:xfrm>
            <a:off x="5159407" y="2535681"/>
            <a:ext cx="252062" cy="305122"/>
            <a:chOff x="5184517" y="2459481"/>
            <a:chExt cx="252062" cy="305122"/>
          </a:xfrm>
        </p:grpSpPr>
        <p:sp>
          <p:nvSpPr>
            <p:cNvPr id="11388" name="Google Shape;11388;p2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9" name="Google Shape;11389;p2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0" name="Google Shape;11390;p2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1" name="Google Shape;11391;p2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2" name="Google Shape;11392;p2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3" name="Google Shape;11393;p2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394" name="Google Shape;11394;p20"/>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395" name="Google Shape;11395;p20"/>
          <p:cNvGrpSpPr/>
          <p:nvPr/>
        </p:nvGrpSpPr>
        <p:grpSpPr>
          <a:xfrm>
            <a:off x="6130349" y="2045308"/>
            <a:ext cx="249770" cy="363849"/>
            <a:chOff x="6155459" y="1969108"/>
            <a:chExt cx="249770" cy="363849"/>
          </a:xfrm>
        </p:grpSpPr>
        <p:sp>
          <p:nvSpPr>
            <p:cNvPr id="11396" name="Google Shape;11396;p2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7" name="Google Shape;11397;p2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8" name="Google Shape;11398;p2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9" name="Google Shape;11399;p2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0" name="Google Shape;11400;p2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1" name="Google Shape;11401;p2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2" name="Google Shape;11402;p2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3" name="Google Shape;11403;p2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4" name="Google Shape;11404;p2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05" name="Google Shape;11405;p20"/>
          <p:cNvGrpSpPr/>
          <p:nvPr/>
        </p:nvGrpSpPr>
        <p:grpSpPr>
          <a:xfrm>
            <a:off x="2254919" y="2046804"/>
            <a:ext cx="353631" cy="354395"/>
            <a:chOff x="2280029" y="1970604"/>
            <a:chExt cx="353631" cy="354395"/>
          </a:xfrm>
        </p:grpSpPr>
        <p:sp>
          <p:nvSpPr>
            <p:cNvPr id="11406" name="Google Shape;11406;p2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7" name="Google Shape;11407;p2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8" name="Google Shape;11408;p2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9" name="Google Shape;11409;p2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0" name="Google Shape;11410;p20"/>
          <p:cNvGrpSpPr/>
          <p:nvPr/>
        </p:nvGrpSpPr>
        <p:grpSpPr>
          <a:xfrm>
            <a:off x="8039990" y="2076374"/>
            <a:ext cx="255086" cy="301685"/>
            <a:chOff x="8065100" y="2000174"/>
            <a:chExt cx="255086" cy="301685"/>
          </a:xfrm>
        </p:grpSpPr>
        <p:sp>
          <p:nvSpPr>
            <p:cNvPr id="11411" name="Google Shape;11411;p2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2" name="Google Shape;11412;p2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3" name="Google Shape;11413;p2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4" name="Google Shape;11414;p2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15" name="Google Shape;11415;p20"/>
          <p:cNvGrpSpPr/>
          <p:nvPr/>
        </p:nvGrpSpPr>
        <p:grpSpPr>
          <a:xfrm>
            <a:off x="6608595" y="2045308"/>
            <a:ext cx="249420" cy="363849"/>
            <a:chOff x="6633705" y="1969108"/>
            <a:chExt cx="249420" cy="363849"/>
          </a:xfrm>
        </p:grpSpPr>
        <p:sp>
          <p:nvSpPr>
            <p:cNvPr id="11416" name="Google Shape;11416;p2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7" name="Google Shape;11417;p2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8" name="Google Shape;11418;p2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9" name="Google Shape;11419;p2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0" name="Google Shape;11420;p2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1" name="Google Shape;11421;p2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2" name="Google Shape;11422;p2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3" name="Google Shape;11423;p2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24" name="Google Shape;11424;p20"/>
          <p:cNvGrpSpPr/>
          <p:nvPr/>
        </p:nvGrpSpPr>
        <p:grpSpPr>
          <a:xfrm>
            <a:off x="5185921" y="2045308"/>
            <a:ext cx="226661" cy="363467"/>
            <a:chOff x="5211031" y="1969108"/>
            <a:chExt cx="226661" cy="363467"/>
          </a:xfrm>
        </p:grpSpPr>
        <p:sp>
          <p:nvSpPr>
            <p:cNvPr id="11425" name="Google Shape;11425;p2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6" name="Google Shape;11426;p2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27" name="Google Shape;11427;p20"/>
          <p:cNvGrpSpPr/>
          <p:nvPr/>
        </p:nvGrpSpPr>
        <p:grpSpPr>
          <a:xfrm>
            <a:off x="3687842" y="2046804"/>
            <a:ext cx="354363" cy="354395"/>
            <a:chOff x="3712952" y="1970604"/>
            <a:chExt cx="354363" cy="354395"/>
          </a:xfrm>
        </p:grpSpPr>
        <p:sp>
          <p:nvSpPr>
            <p:cNvPr id="11428" name="Google Shape;11428;p2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9" name="Google Shape;11429;p2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0" name="Google Shape;11430;p2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1" name="Google Shape;11431;p2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2" name="Google Shape;11432;p2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3" name="Google Shape;11433;p2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4" name="Google Shape;11434;p2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5" name="Google Shape;11435;p2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6" name="Google Shape;11436;p2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37" name="Google Shape;11437;p20"/>
          <p:cNvGrpSpPr/>
          <p:nvPr/>
        </p:nvGrpSpPr>
        <p:grpSpPr>
          <a:xfrm>
            <a:off x="3210329" y="2046804"/>
            <a:ext cx="354363" cy="354745"/>
            <a:chOff x="3235438" y="1970604"/>
            <a:chExt cx="354363" cy="354745"/>
          </a:xfrm>
        </p:grpSpPr>
        <p:sp>
          <p:nvSpPr>
            <p:cNvPr id="11438" name="Google Shape;11438;p2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9" name="Google Shape;11439;p2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0" name="Google Shape;11440;p2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1" name="Google Shape;11441;p2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2" name="Google Shape;11442;p2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3" name="Google Shape;11443;p2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4" name="Google Shape;11444;p2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5" name="Google Shape;11445;p2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6" name="Google Shape;11446;p2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7" name="Google Shape;11447;p2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8" name="Google Shape;11448;p2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9" name="Google Shape;11449;p2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0" name="Google Shape;11450;p2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1" name="Google Shape;11451;p20"/>
          <p:cNvGrpSpPr/>
          <p:nvPr/>
        </p:nvGrpSpPr>
        <p:grpSpPr>
          <a:xfrm>
            <a:off x="1304475" y="2066125"/>
            <a:ext cx="341472" cy="335074"/>
            <a:chOff x="1329585" y="1989925"/>
            <a:chExt cx="341472" cy="335074"/>
          </a:xfrm>
        </p:grpSpPr>
        <p:sp>
          <p:nvSpPr>
            <p:cNvPr id="11452" name="Google Shape;11452;p2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3" name="Google Shape;11453;p2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4" name="Google Shape;11454;p2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55" name="Google Shape;11455;p20"/>
          <p:cNvGrpSpPr/>
          <p:nvPr/>
        </p:nvGrpSpPr>
        <p:grpSpPr>
          <a:xfrm>
            <a:off x="5566761" y="2066106"/>
            <a:ext cx="416649" cy="325597"/>
            <a:chOff x="5626763" y="2013829"/>
            <a:chExt cx="351722" cy="274788"/>
          </a:xfrm>
        </p:grpSpPr>
        <p:sp>
          <p:nvSpPr>
            <p:cNvPr id="11456" name="Google Shape;11456;p2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7" name="Google Shape;11457;p2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8" name="Google Shape;11458;p2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9" name="Google Shape;11459;p2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0" name="Google Shape;11460;p2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1" name="Google Shape;11461;p2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2" name="Google Shape;11462;p2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3" name="Google Shape;11463;p2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4" name="Google Shape;11464;p2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5" name="Google Shape;11465;p2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6" name="Google Shape;11466;p20"/>
          <p:cNvGrpSpPr/>
          <p:nvPr/>
        </p:nvGrpSpPr>
        <p:grpSpPr>
          <a:xfrm>
            <a:off x="7551495" y="2060077"/>
            <a:ext cx="276698" cy="333133"/>
            <a:chOff x="7576605" y="1983877"/>
            <a:chExt cx="276698" cy="333133"/>
          </a:xfrm>
        </p:grpSpPr>
        <p:sp>
          <p:nvSpPr>
            <p:cNvPr id="11467" name="Google Shape;11467;p2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8" name="Google Shape;11468;p2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69" name="Google Shape;11469;p20"/>
          <p:cNvGrpSpPr/>
          <p:nvPr/>
        </p:nvGrpSpPr>
        <p:grpSpPr>
          <a:xfrm>
            <a:off x="828458" y="2051738"/>
            <a:ext cx="337334" cy="353599"/>
            <a:chOff x="853568" y="1975538"/>
            <a:chExt cx="337334" cy="353599"/>
          </a:xfrm>
        </p:grpSpPr>
        <p:sp>
          <p:nvSpPr>
            <p:cNvPr id="11470" name="Google Shape;11470;p2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1" name="Google Shape;11471;p2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2" name="Google Shape;11472;p2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3" name="Google Shape;11473;p2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74" name="Google Shape;11474;p20"/>
          <p:cNvGrpSpPr/>
          <p:nvPr/>
        </p:nvGrpSpPr>
        <p:grpSpPr>
          <a:xfrm>
            <a:off x="2733192" y="2085828"/>
            <a:ext cx="327085" cy="277080"/>
            <a:chOff x="2770052" y="2009628"/>
            <a:chExt cx="327085" cy="277080"/>
          </a:xfrm>
        </p:grpSpPr>
        <p:sp>
          <p:nvSpPr>
            <p:cNvPr id="11475" name="Google Shape;11475;p2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6" name="Google Shape;11476;p2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477" name="Google Shape;11477;p20"/>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478" name="Google Shape;11478;p20"/>
          <p:cNvGrpSpPr/>
          <p:nvPr/>
        </p:nvGrpSpPr>
        <p:grpSpPr>
          <a:xfrm>
            <a:off x="4170289" y="2046804"/>
            <a:ext cx="344878" cy="343573"/>
            <a:chOff x="4195399" y="1970604"/>
            <a:chExt cx="344878" cy="343573"/>
          </a:xfrm>
        </p:grpSpPr>
        <p:sp>
          <p:nvSpPr>
            <p:cNvPr id="11479" name="Google Shape;11479;p2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0" name="Google Shape;11480;p2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1" name="Google Shape;11481;p2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2" name="Google Shape;11482;p2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483" name="Google Shape;11483;p20"/>
          <p:cNvGrpSpPr/>
          <p:nvPr/>
        </p:nvGrpSpPr>
        <p:grpSpPr>
          <a:xfrm>
            <a:off x="4649681" y="2053647"/>
            <a:ext cx="344528" cy="344114"/>
            <a:chOff x="4674791" y="1977447"/>
            <a:chExt cx="344528" cy="344114"/>
          </a:xfrm>
        </p:grpSpPr>
        <p:sp>
          <p:nvSpPr>
            <p:cNvPr id="11484" name="Google Shape;11484;p2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5" name="Google Shape;11485;p2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6" name="Google Shape;11486;p2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7" name="Google Shape;11487;p2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8" name="Google Shape;11488;p2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9" name="Google Shape;11489;p2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0" name="Google Shape;11490;p2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1" name="Google Shape;11491;p2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2" name="Google Shape;11492;p2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3" name="Google Shape;11493;p2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4" name="Google Shape;11494;p2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5" name="Google Shape;11495;p2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6" name="Google Shape;11496;p2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7" name="Google Shape;11497;p2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8" name="Google Shape;11498;p2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9" name="Google Shape;11499;p2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0" name="Google Shape;11500;p2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1" name="Google Shape;11501;p2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2" name="Google Shape;11502;p2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3" name="Google Shape;11503;p2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4" name="Google Shape;11504;p2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5" name="Google Shape;11505;p2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6" name="Google Shape;11506;p2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7" name="Google Shape;11507;p2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8" name="Google Shape;11508;p2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9" name="Google Shape;11509;p2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10" name="Google Shape;11510;p20"/>
          <p:cNvGrpSpPr/>
          <p:nvPr/>
        </p:nvGrpSpPr>
        <p:grpSpPr>
          <a:xfrm>
            <a:off x="6058700" y="1623497"/>
            <a:ext cx="382819" cy="310788"/>
            <a:chOff x="6083810" y="1547297"/>
            <a:chExt cx="382819" cy="310788"/>
          </a:xfrm>
        </p:grpSpPr>
        <p:sp>
          <p:nvSpPr>
            <p:cNvPr id="11511" name="Google Shape;11511;p2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2" name="Google Shape;11512;p2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3" name="Google Shape;11513;p2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4" name="Google Shape;11514;p2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5" name="Google Shape;11515;p2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6" name="Google Shape;11516;p2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7" name="Google Shape;11517;p2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8" name="Google Shape;11518;p2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9" name="Google Shape;11519;p2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0" name="Google Shape;11520;p2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1" name="Google Shape;11521;p2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2" name="Google Shape;11522;p2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3" name="Google Shape;11523;p2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4" name="Google Shape;11524;p2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5" name="Google Shape;11525;p2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6" name="Google Shape;11526;p2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7" name="Google Shape;11527;p2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8" name="Google Shape;11528;p2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29" name="Google Shape;11529;p20"/>
          <p:cNvGrpSpPr/>
          <p:nvPr/>
        </p:nvGrpSpPr>
        <p:grpSpPr>
          <a:xfrm>
            <a:off x="6533190" y="1614393"/>
            <a:ext cx="382788" cy="328613"/>
            <a:chOff x="6558300" y="1538193"/>
            <a:chExt cx="382788" cy="328613"/>
          </a:xfrm>
        </p:grpSpPr>
        <p:sp>
          <p:nvSpPr>
            <p:cNvPr id="11530" name="Google Shape;11530;p2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1" name="Google Shape;11531;p2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32" name="Google Shape;11532;p20"/>
          <p:cNvGrpSpPr/>
          <p:nvPr/>
        </p:nvGrpSpPr>
        <p:grpSpPr>
          <a:xfrm>
            <a:off x="5168892" y="1587497"/>
            <a:ext cx="259605" cy="346024"/>
            <a:chOff x="5194002" y="1511297"/>
            <a:chExt cx="259605" cy="346024"/>
          </a:xfrm>
        </p:grpSpPr>
        <p:sp>
          <p:nvSpPr>
            <p:cNvPr id="11533" name="Google Shape;11533;p2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4" name="Google Shape;11534;p2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5" name="Google Shape;11535;p2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6" name="Google Shape;11536;p2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37" name="Google Shape;11537;p20"/>
          <p:cNvGrpSpPr/>
          <p:nvPr/>
        </p:nvGrpSpPr>
        <p:grpSpPr>
          <a:xfrm>
            <a:off x="1369631" y="1588261"/>
            <a:ext cx="252444" cy="351722"/>
            <a:chOff x="1394741" y="1512061"/>
            <a:chExt cx="252444" cy="351722"/>
          </a:xfrm>
        </p:grpSpPr>
        <p:sp>
          <p:nvSpPr>
            <p:cNvPr id="11538" name="Google Shape;11538;p2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9" name="Google Shape;11539;p2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0" name="Google Shape;11540;p2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1" name="Google Shape;11541;p2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2" name="Google Shape;11542;p2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3" name="Google Shape;11543;p2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4" name="Google Shape;11544;p2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5" name="Google Shape;11545;p2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6" name="Google Shape;11546;p2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7" name="Google Shape;11547;p2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8" name="Google Shape;11548;p2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9" name="Google Shape;11549;p2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0" name="Google Shape;11550;p2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1" name="Google Shape;11551;p2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2" name="Google Shape;11552;p2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3" name="Google Shape;11553;p2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4" name="Google Shape;11554;p2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55" name="Google Shape;11555;p20"/>
          <p:cNvGrpSpPr/>
          <p:nvPr/>
        </p:nvGrpSpPr>
        <p:grpSpPr>
          <a:xfrm>
            <a:off x="829986" y="1580685"/>
            <a:ext cx="380910" cy="339594"/>
            <a:chOff x="855096" y="1504485"/>
            <a:chExt cx="380910" cy="339594"/>
          </a:xfrm>
        </p:grpSpPr>
        <p:sp>
          <p:nvSpPr>
            <p:cNvPr id="11556" name="Google Shape;11556;p2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7" name="Google Shape;11557;p2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8" name="Google Shape;11558;p2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9" name="Google Shape;11559;p2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0" name="Google Shape;11560;p2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1" name="Google Shape;11561;p20"/>
          <p:cNvGrpSpPr/>
          <p:nvPr/>
        </p:nvGrpSpPr>
        <p:grpSpPr>
          <a:xfrm>
            <a:off x="1794466" y="1587879"/>
            <a:ext cx="352103" cy="352103"/>
            <a:chOff x="1819576" y="1511679"/>
            <a:chExt cx="352103" cy="352103"/>
          </a:xfrm>
        </p:grpSpPr>
        <p:sp>
          <p:nvSpPr>
            <p:cNvPr id="11562" name="Google Shape;11562;p2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3" name="Google Shape;11563;p2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4" name="Google Shape;11564;p2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5" name="Google Shape;11565;p2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6" name="Google Shape;11566;p20"/>
          <p:cNvGrpSpPr/>
          <p:nvPr/>
        </p:nvGrpSpPr>
        <p:grpSpPr>
          <a:xfrm>
            <a:off x="5595987" y="1576961"/>
            <a:ext cx="371424" cy="355446"/>
            <a:chOff x="5621097" y="1500761"/>
            <a:chExt cx="371424" cy="355446"/>
          </a:xfrm>
        </p:grpSpPr>
        <p:sp>
          <p:nvSpPr>
            <p:cNvPr id="11567" name="Google Shape;11567;p2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8" name="Google Shape;11568;p2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69" name="Google Shape;11569;p20"/>
          <p:cNvGrpSpPr/>
          <p:nvPr/>
        </p:nvGrpSpPr>
        <p:grpSpPr>
          <a:xfrm>
            <a:off x="4645129" y="1617799"/>
            <a:ext cx="359679" cy="321833"/>
            <a:chOff x="4670239" y="1541599"/>
            <a:chExt cx="359679" cy="321833"/>
          </a:xfrm>
        </p:grpSpPr>
        <p:sp>
          <p:nvSpPr>
            <p:cNvPr id="11570" name="Google Shape;11570;p2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1" name="Google Shape;11571;p2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2" name="Google Shape;11572;p2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3" name="Google Shape;11573;p2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4" name="Google Shape;11574;p2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75" name="Google Shape;11575;p20"/>
          <p:cNvGrpSpPr/>
          <p:nvPr/>
        </p:nvGrpSpPr>
        <p:grpSpPr>
          <a:xfrm>
            <a:off x="4187319" y="1578585"/>
            <a:ext cx="321037" cy="353822"/>
            <a:chOff x="4212429" y="1502385"/>
            <a:chExt cx="321037" cy="353822"/>
          </a:xfrm>
        </p:grpSpPr>
        <p:sp>
          <p:nvSpPr>
            <p:cNvPr id="11576" name="Google Shape;11576;p2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7" name="Google Shape;11577;p2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8" name="Google Shape;11578;p2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9" name="Google Shape;11579;p2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80" name="Google Shape;11580;p20"/>
          <p:cNvGrpSpPr/>
          <p:nvPr/>
        </p:nvGrpSpPr>
        <p:grpSpPr>
          <a:xfrm>
            <a:off x="2277678" y="1582181"/>
            <a:ext cx="336188" cy="335425"/>
            <a:chOff x="2302788" y="1505981"/>
            <a:chExt cx="336188" cy="335425"/>
          </a:xfrm>
        </p:grpSpPr>
        <p:sp>
          <p:nvSpPr>
            <p:cNvPr id="11581" name="Google Shape;11581;p2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2" name="Google Shape;11582;p2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3" name="Google Shape;11583;p2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4" name="Google Shape;11584;p2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5" name="Google Shape;11585;p2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6" name="Google Shape;11586;p2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7" name="Google Shape;11587;p2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8" name="Google Shape;11588;p2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9" name="Google Shape;11589;p2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0" name="Google Shape;11590;p2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1" name="Google Shape;11591;p2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2" name="Google Shape;11592;p2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3" name="Google Shape;11593;p2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4" name="Google Shape;11594;p2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5" name="Google Shape;11595;p2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6" name="Google Shape;11596;p2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7" name="Google Shape;11597;p2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598" name="Google Shape;11598;p20"/>
          <p:cNvGrpSpPr/>
          <p:nvPr/>
        </p:nvGrpSpPr>
        <p:grpSpPr>
          <a:xfrm>
            <a:off x="2755191" y="1598096"/>
            <a:ext cx="333133" cy="321037"/>
            <a:chOff x="2780301" y="1521896"/>
            <a:chExt cx="333133" cy="321037"/>
          </a:xfrm>
        </p:grpSpPr>
        <p:sp>
          <p:nvSpPr>
            <p:cNvPr id="11599" name="Google Shape;11599;p2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0" name="Google Shape;11600;p2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1" name="Google Shape;11601;p2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2" name="Google Shape;11602;p2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3" name="Google Shape;11603;p2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4" name="Google Shape;11604;p2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5" name="Google Shape;11605;p2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6" name="Google Shape;11606;p2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7" name="Google Shape;11607;p2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8" name="Google Shape;11608;p2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9" name="Google Shape;11609;p2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0" name="Google Shape;11610;p2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1" name="Google Shape;11611;p2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2" name="Google Shape;11612;p2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3" name="Google Shape;11613;p2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4" name="Google Shape;11614;p2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5" name="Google Shape;11615;p2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6" name="Google Shape;11616;p2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7" name="Google Shape;11617;p2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8" name="Google Shape;11618;p2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19" name="Google Shape;11619;p20"/>
          <p:cNvGrpSpPr/>
          <p:nvPr/>
        </p:nvGrpSpPr>
        <p:grpSpPr>
          <a:xfrm>
            <a:off x="3291049" y="1591285"/>
            <a:ext cx="211892" cy="339594"/>
            <a:chOff x="3316159" y="1515085"/>
            <a:chExt cx="211892" cy="339594"/>
          </a:xfrm>
        </p:grpSpPr>
        <p:sp>
          <p:nvSpPr>
            <p:cNvPr id="11620" name="Google Shape;11620;p2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1" name="Google Shape;11621;p2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2" name="Google Shape;11622;p2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23" name="Google Shape;11623;p20"/>
            <p:cNvGrpSpPr/>
            <p:nvPr/>
          </p:nvGrpSpPr>
          <p:grpSpPr>
            <a:xfrm>
              <a:off x="3316159" y="1515085"/>
              <a:ext cx="211892" cy="339594"/>
              <a:chOff x="3316159" y="1515085"/>
              <a:chExt cx="211892" cy="339594"/>
            </a:xfrm>
          </p:grpSpPr>
          <p:sp>
            <p:nvSpPr>
              <p:cNvPr id="11624" name="Google Shape;11624;p2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5" name="Google Shape;11625;p2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6" name="Google Shape;11626;p2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7" name="Google Shape;11627;p2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8" name="Google Shape;11628;p2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9" name="Google Shape;11629;p2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630" name="Google Shape;11630;p20"/>
          <p:cNvGrpSpPr/>
          <p:nvPr/>
        </p:nvGrpSpPr>
        <p:grpSpPr>
          <a:xfrm>
            <a:off x="3691248" y="1620855"/>
            <a:ext cx="361971" cy="314958"/>
            <a:chOff x="3716358" y="1544655"/>
            <a:chExt cx="361971" cy="314958"/>
          </a:xfrm>
        </p:grpSpPr>
        <p:sp>
          <p:nvSpPr>
            <p:cNvPr id="11631" name="Google Shape;11631;p2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2" name="Google Shape;11632;p2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3" name="Google Shape;11633;p2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4" name="Google Shape;11634;p2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5" name="Google Shape;11635;p2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636" name="Google Shape;11636;p20"/>
            <p:cNvGrpSpPr/>
            <p:nvPr/>
          </p:nvGrpSpPr>
          <p:grpSpPr>
            <a:xfrm>
              <a:off x="3716358" y="1544655"/>
              <a:ext cx="361971" cy="314958"/>
              <a:chOff x="3716358" y="1544655"/>
              <a:chExt cx="361971" cy="314958"/>
            </a:xfrm>
          </p:grpSpPr>
          <p:sp>
            <p:nvSpPr>
              <p:cNvPr id="11637" name="Google Shape;11637;p2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8" name="Google Shape;11638;p2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9" name="Google Shape;11639;p2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0" name="Google Shape;11640;p2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1" name="Google Shape;11641;p2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642" name="Google Shape;11642;p20"/>
          <p:cNvGrpSpPr/>
          <p:nvPr/>
        </p:nvGrpSpPr>
        <p:grpSpPr>
          <a:xfrm>
            <a:off x="6986814" y="1633752"/>
            <a:ext cx="499533" cy="305136"/>
            <a:chOff x="7009649" y="1541981"/>
            <a:chExt cx="524940" cy="320655"/>
          </a:xfrm>
        </p:grpSpPr>
        <p:sp>
          <p:nvSpPr>
            <p:cNvPr id="11643" name="Google Shape;11643;p2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4" name="Google Shape;11644;p2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5" name="Google Shape;11645;p2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6" name="Google Shape;11646;p2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7" name="Google Shape;11647;p2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8" name="Google Shape;11648;p2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9" name="Google Shape;11649;p2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0" name="Google Shape;11650;p2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51" name="Google Shape;11651;p20"/>
          <p:cNvGrpSpPr/>
          <p:nvPr/>
        </p:nvGrpSpPr>
        <p:grpSpPr>
          <a:xfrm>
            <a:off x="8008924" y="1594309"/>
            <a:ext cx="282746" cy="340358"/>
            <a:chOff x="8034034" y="1518109"/>
            <a:chExt cx="282746" cy="340358"/>
          </a:xfrm>
        </p:grpSpPr>
        <p:sp>
          <p:nvSpPr>
            <p:cNvPr id="11652" name="Google Shape;11652;p2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3" name="Google Shape;11653;p2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4" name="Google Shape;11654;p2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5" name="Google Shape;11655;p2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56" name="Google Shape;11656;p20"/>
          <p:cNvGrpSpPr/>
          <p:nvPr/>
        </p:nvGrpSpPr>
        <p:grpSpPr>
          <a:xfrm>
            <a:off x="7557192" y="1576134"/>
            <a:ext cx="369133" cy="360411"/>
            <a:chOff x="7582302" y="1499934"/>
            <a:chExt cx="369133" cy="360411"/>
          </a:xfrm>
        </p:grpSpPr>
        <p:sp>
          <p:nvSpPr>
            <p:cNvPr id="11657" name="Google Shape;11657;p2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8" name="Google Shape;11658;p2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9" name="Google Shape;11659;p2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0" name="Google Shape;11660;p2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1" name="Google Shape;11661;p2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662" name="Google Shape;11662;p20"/>
          <p:cNvGrpSpPr/>
          <p:nvPr/>
        </p:nvGrpSpPr>
        <p:grpSpPr>
          <a:xfrm>
            <a:off x="6170979" y="3893352"/>
            <a:ext cx="346056" cy="345674"/>
            <a:chOff x="2238181" y="4120624"/>
            <a:chExt cx="346056" cy="345674"/>
          </a:xfrm>
        </p:grpSpPr>
        <p:grpSp>
          <p:nvGrpSpPr>
            <p:cNvPr id="11663" name="Google Shape;11663;p20"/>
            <p:cNvGrpSpPr/>
            <p:nvPr/>
          </p:nvGrpSpPr>
          <p:grpSpPr>
            <a:xfrm>
              <a:off x="2309209" y="4177423"/>
              <a:ext cx="204025" cy="232089"/>
              <a:chOff x="1512725" y="258500"/>
              <a:chExt cx="4570900" cy="5199625"/>
            </a:xfrm>
          </p:grpSpPr>
          <p:sp>
            <p:nvSpPr>
              <p:cNvPr id="11664" name="Google Shape;11664;p2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5" name="Google Shape;11665;p2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66" name="Google Shape;11666;p2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667" name="Google Shape;11667;p2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10"/>
          <p:cNvSpPr txBox="1">
            <a:spLocks noGrp="1"/>
          </p:cNvSpPr>
          <p:nvPr>
            <p:ph type="title"/>
          </p:nvPr>
        </p:nvSpPr>
        <p:spPr>
          <a:xfrm>
            <a:off x="590689" y="400468"/>
            <a:ext cx="7962622" cy="51393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500"/>
              <a:buFont typeface="Bebas Neue"/>
              <a:buNone/>
            </a:pPr>
            <a:r>
              <a:rPr lang="en-US" sz="2000" dirty="0"/>
              <a:t>Resource Breakdown Structure</a:t>
            </a:r>
          </a:p>
        </p:txBody>
      </p:sp>
      <p:graphicFrame>
        <p:nvGraphicFramePr>
          <p:cNvPr id="6" name="Diagram 5">
            <a:extLst>
              <a:ext uri="{FF2B5EF4-FFF2-40B4-BE49-F238E27FC236}">
                <a16:creationId xmlns:a16="http://schemas.microsoft.com/office/drawing/2014/main" id="{36436BA8-9229-764F-FA9D-DF7E5A9DA02F}"/>
              </a:ext>
            </a:extLst>
          </p:cNvPr>
          <p:cNvGraphicFramePr/>
          <p:nvPr>
            <p:extLst>
              <p:ext uri="{D42A27DB-BD31-4B8C-83A1-F6EECF244321}">
                <p14:modId xmlns:p14="http://schemas.microsoft.com/office/powerpoint/2010/main" val="1570558903"/>
              </p:ext>
            </p:extLst>
          </p:nvPr>
        </p:nvGraphicFramePr>
        <p:xfrm>
          <a:off x="1123950" y="203200"/>
          <a:ext cx="6896100" cy="47371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716752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1671"/>
        <p:cNvGrpSpPr/>
        <p:nvPr/>
      </p:nvGrpSpPr>
      <p:grpSpPr>
        <a:xfrm>
          <a:off x="0" y="0"/>
          <a:ext cx="0" cy="0"/>
          <a:chOff x="0" y="0"/>
          <a:chExt cx="0" cy="0"/>
        </a:xfrm>
      </p:grpSpPr>
      <p:grpSp>
        <p:nvGrpSpPr>
          <p:cNvPr id="11672" name="Google Shape;11672;p21"/>
          <p:cNvGrpSpPr/>
          <p:nvPr/>
        </p:nvGrpSpPr>
        <p:grpSpPr>
          <a:xfrm>
            <a:off x="941736" y="1559475"/>
            <a:ext cx="2625261" cy="2600383"/>
            <a:chOff x="1048350" y="1559475"/>
            <a:chExt cx="2625261" cy="2600383"/>
          </a:xfrm>
        </p:grpSpPr>
        <p:sp>
          <p:nvSpPr>
            <p:cNvPr id="11673" name="Google Shape;11673;p21"/>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4" name="Google Shape;11674;p21"/>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5" name="Google Shape;11675;p21"/>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6" name="Google Shape;11676;p21"/>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7" name="Google Shape;11677;p21"/>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8" name="Google Shape;11678;p21"/>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9" name="Google Shape;11679;p21"/>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0" name="Google Shape;11680;p21"/>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1" name="Google Shape;11681;p21"/>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2" name="Google Shape;11682;p21"/>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3" name="Google Shape;11683;p21"/>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4" name="Google Shape;11684;p21"/>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5" name="Google Shape;11685;p21"/>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6" name="Google Shape;11686;p21"/>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7" name="Google Shape;11687;p21"/>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8" name="Google Shape;11688;p21"/>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Add the title here</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grpSp>
          <p:nvGrpSpPr>
            <p:cNvPr id="11689" name="Google Shape;11689;p21"/>
            <p:cNvGrpSpPr/>
            <p:nvPr/>
          </p:nvGrpSpPr>
          <p:grpSpPr>
            <a:xfrm>
              <a:off x="1311648" y="1620631"/>
              <a:ext cx="197743" cy="197743"/>
              <a:chOff x="2676100" y="832575"/>
              <a:chExt cx="483125" cy="483125"/>
            </a:xfrm>
          </p:grpSpPr>
          <p:sp>
            <p:nvSpPr>
              <p:cNvPr id="11690" name="Google Shape;11690;p2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1" name="Google Shape;11691;p2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2" name="Google Shape;11692;p2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1693" name="Google Shape;11693;p21"/>
            <p:cNvGrpSpPr/>
            <p:nvPr/>
          </p:nvGrpSpPr>
          <p:grpSpPr>
            <a:xfrm>
              <a:off x="2258621" y="1613606"/>
              <a:ext cx="204394" cy="197743"/>
              <a:chOff x="3270550" y="832575"/>
              <a:chExt cx="499375" cy="483125"/>
            </a:xfrm>
          </p:grpSpPr>
          <p:sp>
            <p:nvSpPr>
              <p:cNvPr id="11694" name="Google Shape;11694;p2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5" name="Google Shape;11695;p2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6" name="Google Shape;11696;p2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1697" name="Google Shape;11697;p21"/>
            <p:cNvGrpSpPr/>
            <p:nvPr/>
          </p:nvGrpSpPr>
          <p:grpSpPr>
            <a:xfrm>
              <a:off x="3212214" y="1620657"/>
              <a:ext cx="197774" cy="197743"/>
              <a:chOff x="3270475" y="1427025"/>
              <a:chExt cx="483200" cy="483125"/>
            </a:xfrm>
          </p:grpSpPr>
          <p:sp>
            <p:nvSpPr>
              <p:cNvPr id="11698" name="Google Shape;11698;p2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699" name="Google Shape;11699;p2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700" name="Google Shape;11700;p2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1701" name="Google Shape;11701;p21"/>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702" name="Google Shape;11702;p21"/>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11703" name="Google Shape;11703;p21"/>
            <p:cNvGrpSpPr/>
            <p:nvPr/>
          </p:nvGrpSpPr>
          <p:grpSpPr>
            <a:xfrm>
              <a:off x="2258607" y="3617777"/>
              <a:ext cx="204425" cy="194059"/>
              <a:chOff x="6222125" y="2025975"/>
              <a:chExt cx="499450" cy="474125"/>
            </a:xfrm>
          </p:grpSpPr>
          <p:sp>
            <p:nvSpPr>
              <p:cNvPr id="11704" name="Google Shape;11704;p2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705" name="Google Shape;11705;p2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1706" name="Google Shape;11706;p2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1707" name="Google Shape;11707;p21"/>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1</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8" name="Google Shape;11708;p21"/>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2</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09" name="Google Shape;11709;p21"/>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3</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10" name="Google Shape;11710;p21"/>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4</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11" name="Google Shape;11711;p21"/>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5</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12" name="Google Shape;11712;p21"/>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6</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11713" name="Google Shape;11713;p21"/>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4" name="Google Shape;11714;p21"/>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5" name="Google Shape;11715;p21"/>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6" name="Google Shape;11716;p21"/>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7" name="Google Shape;11717;p21"/>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8" name="Google Shape;11718;p21"/>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9" name="Google Shape;11719;p21"/>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0" name="Google Shape;11720;p21"/>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1" name="Google Shape;11721;p21"/>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2" name="Google Shape;11722;p21"/>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3" name="Google Shape;11723;p21"/>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4" name="Google Shape;11724;p21"/>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725" name="Google Shape;11725;p21"/>
            <p:cNvCxnSpPr>
              <a:stCxn id="11713" idx="4"/>
              <a:endCxn id="11719"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26" name="Google Shape;11726;p21"/>
            <p:cNvCxnSpPr>
              <a:stCxn id="11715" idx="4"/>
              <a:endCxn id="11721"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27" name="Google Shape;11727;p21"/>
            <p:cNvCxnSpPr>
              <a:stCxn id="11714" idx="4"/>
              <a:endCxn id="11720"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1728" name="Google Shape;11728;p21"/>
            <p:cNvCxnSpPr>
              <a:stCxn id="11716" idx="0"/>
              <a:endCxn id="11722"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1729" name="Google Shape;11729;p21"/>
            <p:cNvCxnSpPr>
              <a:stCxn id="11718" idx="0"/>
              <a:endCxn id="11724"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1730" name="Google Shape;11730;p21"/>
            <p:cNvCxnSpPr>
              <a:stCxn id="11717" idx="0"/>
              <a:endCxn id="11723"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grpSp>
      <p:grpSp>
        <p:nvGrpSpPr>
          <p:cNvPr id="11731" name="Google Shape;11731;p21"/>
          <p:cNvGrpSpPr/>
          <p:nvPr/>
        </p:nvGrpSpPr>
        <p:grpSpPr>
          <a:xfrm>
            <a:off x="3930764" y="1668291"/>
            <a:ext cx="4271500" cy="2382750"/>
            <a:chOff x="4037377" y="1662350"/>
            <a:chExt cx="4271500" cy="2382750"/>
          </a:xfrm>
        </p:grpSpPr>
        <p:sp>
          <p:nvSpPr>
            <p:cNvPr id="11732" name="Google Shape;11732;p21"/>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3" name="Google Shape;11733;p21"/>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4" name="Google Shape;11734;p21"/>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5" name="Google Shape;11735;p21"/>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6" name="Google Shape;11736;p21"/>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7" name="Google Shape;11737;p21"/>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8" name="Google Shape;11738;p21"/>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9" name="Google Shape;11739;p21"/>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0" name="Google Shape;11740;p21"/>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1" name="Google Shape;11741;p21"/>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2" name="Google Shape;11742;p21"/>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3" name="Google Shape;11743;p21"/>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4" name="Google Shape;11744;p21"/>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5" name="Google Shape;11745;p21"/>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6" name="Google Shape;11746;p21"/>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7" name="Google Shape;11747;p21"/>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2016</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48" name="Google Shape;11748;p21"/>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9" name="Google Shape;11749;p21"/>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0" name="Google Shape;11750;p21"/>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1" name="Google Shape;11751;p21"/>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2" name="Google Shape;11752;p21"/>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753" name="Google Shape;11753;p21"/>
            <p:cNvCxnSpPr>
              <a:stCxn id="11742" idx="0"/>
              <a:endCxn id="11748"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754" name="Google Shape;11754;p21"/>
            <p:cNvCxnSpPr>
              <a:stCxn id="11743" idx="0"/>
              <a:endCxn id="11749"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1755" name="Google Shape;11755;p21"/>
            <p:cNvCxnSpPr>
              <a:stCxn id="11744" idx="0"/>
              <a:endCxn id="11750"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1756" name="Google Shape;11756;p21"/>
            <p:cNvCxnSpPr>
              <a:stCxn id="11745" idx="4"/>
              <a:endCxn id="11751"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1757" name="Google Shape;11757;p21"/>
            <p:cNvCxnSpPr>
              <a:stCxn id="11746" idx="4"/>
              <a:endCxn id="11752"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1758" name="Google Shape;11758;p21"/>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2017</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59" name="Google Shape;11759;p21"/>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2018</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60" name="Google Shape;11760;p21"/>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2019</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61" name="Google Shape;11761;p21"/>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2020</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11762" name="Google Shape;11762;p21"/>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63" name="Google Shape;11763;p21"/>
            <p:cNvGrpSpPr/>
            <p:nvPr/>
          </p:nvGrpSpPr>
          <p:grpSpPr>
            <a:xfrm>
              <a:off x="5307356" y="3748469"/>
              <a:ext cx="206115" cy="206115"/>
              <a:chOff x="1049375" y="2680675"/>
              <a:chExt cx="297725" cy="297725"/>
            </a:xfrm>
          </p:grpSpPr>
          <p:sp>
            <p:nvSpPr>
              <p:cNvPr id="11764" name="Google Shape;11764;p21"/>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5" name="Google Shape;11765;p21"/>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66" name="Google Shape;11766;p21"/>
            <p:cNvGrpSpPr/>
            <p:nvPr/>
          </p:nvGrpSpPr>
          <p:grpSpPr>
            <a:xfrm>
              <a:off x="7653299" y="1758852"/>
              <a:ext cx="205578" cy="204332"/>
              <a:chOff x="5045775" y="1946400"/>
              <a:chExt cx="296950" cy="295150"/>
            </a:xfrm>
          </p:grpSpPr>
          <p:sp>
            <p:nvSpPr>
              <p:cNvPr id="11767" name="Google Shape;11767;p21"/>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8" name="Google Shape;11768;p21"/>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69" name="Google Shape;11769;p21"/>
            <p:cNvGrpSpPr/>
            <p:nvPr/>
          </p:nvGrpSpPr>
          <p:grpSpPr>
            <a:xfrm>
              <a:off x="6076163" y="1764541"/>
              <a:ext cx="205042" cy="204505"/>
              <a:chOff x="3599700" y="1954475"/>
              <a:chExt cx="296175" cy="295400"/>
            </a:xfrm>
          </p:grpSpPr>
          <p:sp>
            <p:nvSpPr>
              <p:cNvPr id="11770" name="Google Shape;11770;p21"/>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1" name="Google Shape;11771;p21"/>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2" name="Google Shape;11772;p21"/>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73" name="Google Shape;11773;p21"/>
            <p:cNvGrpSpPr/>
            <p:nvPr/>
          </p:nvGrpSpPr>
          <p:grpSpPr>
            <a:xfrm>
              <a:off x="4485399" y="1783308"/>
              <a:ext cx="205596" cy="155421"/>
              <a:chOff x="3962775" y="1990700"/>
              <a:chExt cx="296975" cy="224500"/>
            </a:xfrm>
          </p:grpSpPr>
          <p:sp>
            <p:nvSpPr>
              <p:cNvPr id="11774" name="Google Shape;11774;p21"/>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5" name="Google Shape;11775;p21"/>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6" name="Google Shape;11776;p21"/>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7" name="Google Shape;11777;p21"/>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78" name="Google Shape;11778;p21"/>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779" name="Google Shape;11779;p21"/>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“Mercury is the smallest planet in the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780" name="Google Shape;11780;p21"/>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“Neptune is the farthest planet from the Sun”</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781" name="Google Shape;11781;p21"/>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782" name="Google Shape;11782;p21"/>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“Venus is the second planet from the Sun and is terribly hot”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grpSp>
      <p:sp>
        <p:nvSpPr>
          <p:cNvPr id="11783" name="Google Shape;11783;p2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1787"/>
        <p:cNvGrpSpPr/>
        <p:nvPr/>
      </p:nvGrpSpPr>
      <p:grpSpPr>
        <a:xfrm>
          <a:off x="0" y="0"/>
          <a:ext cx="0" cy="0"/>
          <a:chOff x="0" y="0"/>
          <a:chExt cx="0" cy="0"/>
        </a:xfrm>
      </p:grpSpPr>
      <p:grpSp>
        <p:nvGrpSpPr>
          <p:cNvPr id="11788" name="Google Shape;11788;p22"/>
          <p:cNvGrpSpPr/>
          <p:nvPr/>
        </p:nvGrpSpPr>
        <p:grpSpPr>
          <a:xfrm>
            <a:off x="3425572" y="1727786"/>
            <a:ext cx="4683860" cy="2286200"/>
            <a:chOff x="3439355" y="1746200"/>
            <a:chExt cx="4683860" cy="2286200"/>
          </a:xfrm>
        </p:grpSpPr>
        <p:sp>
          <p:nvSpPr>
            <p:cNvPr id="11789" name="Google Shape;11789;p22"/>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0" name="Google Shape;11790;p22"/>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91" name="Google Shape;11791;p22"/>
            <p:cNvGrpSpPr/>
            <p:nvPr/>
          </p:nvGrpSpPr>
          <p:grpSpPr>
            <a:xfrm>
              <a:off x="3576486" y="2168116"/>
              <a:ext cx="1443832" cy="1443832"/>
              <a:chOff x="5681300" y="2527788"/>
              <a:chExt cx="805800" cy="805800"/>
            </a:xfrm>
          </p:grpSpPr>
          <p:sp>
            <p:nvSpPr>
              <p:cNvPr id="11792" name="Google Shape;11792;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3" name="Google Shape;11793;p22"/>
              <p:cNvSpPr/>
              <p:nvPr/>
            </p:nvSpPr>
            <p:spPr>
              <a:xfrm>
                <a:off x="5681300" y="2527788"/>
                <a:ext cx="805800" cy="805800"/>
              </a:xfrm>
              <a:prstGeom prst="pie">
                <a:avLst>
                  <a:gd name="adj1" fmla="val 10809423"/>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794" name="Google Shape;11794;p22"/>
            <p:cNvGrpSpPr/>
            <p:nvPr/>
          </p:nvGrpSpPr>
          <p:grpSpPr>
            <a:xfrm>
              <a:off x="6240887" y="1783888"/>
              <a:ext cx="626590" cy="626590"/>
              <a:chOff x="5681300" y="2527788"/>
              <a:chExt cx="805800" cy="805800"/>
            </a:xfrm>
          </p:grpSpPr>
          <p:sp>
            <p:nvSpPr>
              <p:cNvPr id="11795" name="Google Shape;11795;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6" name="Google Shape;11796;p22"/>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97" name="Google Shape;11797;p22"/>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798" name="Google Shape;11798;p22"/>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99" name="Google Shape;11799;p22"/>
            <p:cNvGrpSpPr/>
            <p:nvPr/>
          </p:nvGrpSpPr>
          <p:grpSpPr>
            <a:xfrm>
              <a:off x="6240887" y="2575988"/>
              <a:ext cx="626590" cy="626590"/>
              <a:chOff x="5681300" y="2527788"/>
              <a:chExt cx="805800" cy="805800"/>
            </a:xfrm>
          </p:grpSpPr>
          <p:sp>
            <p:nvSpPr>
              <p:cNvPr id="11800" name="Google Shape;11800;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1" name="Google Shape;11801;p22"/>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802" name="Google Shape;11802;p22"/>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“Jupiter is the biggest planet in the entire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803" name="Google Shape;11803;p22"/>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804" name="Google Shape;11804;p22"/>
            <p:cNvGrpSpPr/>
            <p:nvPr/>
          </p:nvGrpSpPr>
          <p:grpSpPr>
            <a:xfrm>
              <a:off x="6240887" y="3368088"/>
              <a:ext cx="626590" cy="626590"/>
              <a:chOff x="5681300" y="2527788"/>
              <a:chExt cx="805800" cy="805800"/>
            </a:xfrm>
          </p:grpSpPr>
          <p:sp>
            <p:nvSpPr>
              <p:cNvPr id="11805" name="Google Shape;11805;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6" name="Google Shape;11806;p22"/>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807" name="Google Shape;11807;p22"/>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11808" name="Google Shape;11808;p22"/>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9" name="Google Shape;11809;p22"/>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0" name="Google Shape;11810;p22"/>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811" name="Google Shape;11811;p22"/>
            <p:cNvCxnSpPr>
              <a:stCxn id="11810" idx="6"/>
              <a:endCxn id="11796"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1812" name="Google Shape;11812;p22"/>
            <p:cNvCxnSpPr>
              <a:stCxn id="11810" idx="6"/>
              <a:endCxn id="11806"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1813" name="Google Shape;11813;p22"/>
            <p:cNvCxnSpPr>
              <a:stCxn id="11810" idx="6"/>
              <a:endCxn id="11801"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1814" name="Google Shape;11814;p22"/>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3000" b="1" i="0" u="none" strike="noStrike" kern="0" cap="none" spc="0" normalizeH="0" baseline="0" noProof="0">
                  <a:ln>
                    <a:noFill/>
                  </a:ln>
                  <a:solidFill>
                    <a:srgbClr val="213B55"/>
                  </a:solidFill>
                  <a:effectLst/>
                  <a:uLnTx/>
                  <a:uFillTx/>
                  <a:latin typeface="Arial"/>
                  <a:cs typeface="Arial"/>
                  <a:sym typeface="Arial"/>
                </a:rPr>
                <a:t>75%</a:t>
              </a:r>
              <a:endParaRPr kumimoji="0" sz="3000" b="1" i="0" u="none" strike="noStrike" kern="0" cap="none" spc="0" normalizeH="0" baseline="0" noProof="0">
                <a:ln>
                  <a:noFill/>
                </a:ln>
                <a:solidFill>
                  <a:srgbClr val="213B55"/>
                </a:solidFill>
                <a:effectLst/>
                <a:uLnTx/>
                <a:uFillTx/>
                <a:latin typeface="Arial"/>
                <a:cs typeface="Arial"/>
                <a:sym typeface="Arial"/>
              </a:endParaRPr>
            </a:p>
          </p:txBody>
        </p:sp>
      </p:grpSp>
      <p:sp>
        <p:nvSpPr>
          <p:cNvPr id="11815" name="Google Shape;11815;p2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grpSp>
        <p:nvGrpSpPr>
          <p:cNvPr id="11816" name="Google Shape;11816;p22"/>
          <p:cNvGrpSpPr/>
          <p:nvPr/>
        </p:nvGrpSpPr>
        <p:grpSpPr>
          <a:xfrm>
            <a:off x="1034567" y="1585529"/>
            <a:ext cx="1655700" cy="2570712"/>
            <a:chOff x="1048350" y="1585529"/>
            <a:chExt cx="1655700" cy="2570712"/>
          </a:xfrm>
        </p:grpSpPr>
        <p:sp>
          <p:nvSpPr>
            <p:cNvPr id="11817" name="Google Shape;11817;p22"/>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8" name="Google Shape;11818;p22"/>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9" name="Google Shape;11819;p22"/>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11820" name="Google Shape;11820;p22"/>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11821" name="Google Shape;11821;p22"/>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“Mercury is the smallest planet in the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cxnSp>
          <p:nvCxnSpPr>
            <p:cNvPr id="11822" name="Google Shape;11822;p22"/>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11823" name="Google Shape;11823;p22"/>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1" i="0" u="none" strike="noStrike" kern="0" cap="none" spc="0" normalizeH="0" baseline="0" noProof="0">
                  <a:ln>
                    <a:noFill/>
                  </a:ln>
                  <a:solidFill>
                    <a:srgbClr val="A5B7C6"/>
                  </a:solidFill>
                  <a:effectLst/>
                  <a:uLnTx/>
                  <a:uFillTx/>
                  <a:latin typeface="Arial"/>
                  <a:cs typeface="Arial"/>
                  <a:sym typeface="Arial"/>
                </a:rPr>
                <a:t>TITLE 1</a:t>
              </a:r>
              <a:endParaRPr kumimoji="0" sz="800" b="1" i="0" u="none" strike="noStrike" kern="0" cap="none" spc="0" normalizeH="0" baseline="0" noProof="0">
                <a:ln>
                  <a:noFill/>
                </a:ln>
                <a:solidFill>
                  <a:srgbClr val="A5B7C6"/>
                </a:solidFill>
                <a:effectLst/>
                <a:uLnTx/>
                <a:uFillTx/>
                <a:latin typeface="Arial"/>
                <a:cs typeface="Arial"/>
                <a:sym typeface="Arial"/>
              </a:endParaRPr>
            </a:p>
          </p:txBody>
        </p:sp>
        <p:cxnSp>
          <p:nvCxnSpPr>
            <p:cNvPr id="11824" name="Google Shape;11824;p22"/>
            <p:cNvCxnSpPr/>
            <p:nvPr/>
          </p:nvCxnSpPr>
          <p:spPr>
            <a:xfrm>
              <a:off x="1876201" y="2351463"/>
              <a:ext cx="0" cy="220800"/>
            </a:xfrm>
            <a:prstGeom prst="straightConnector1">
              <a:avLst/>
            </a:prstGeom>
            <a:noFill/>
            <a:ln w="9525" cap="flat" cmpd="sng">
              <a:solidFill>
                <a:srgbClr val="D7DFE5"/>
              </a:solidFill>
              <a:prstDash val="solid"/>
              <a:round/>
              <a:headEnd type="none" w="med" len="med"/>
              <a:tailEnd type="none" w="med" len="med"/>
            </a:ln>
          </p:spPr>
        </p:cxnSp>
        <p:grpSp>
          <p:nvGrpSpPr>
            <p:cNvPr id="11825" name="Google Shape;11825;p22"/>
            <p:cNvGrpSpPr/>
            <p:nvPr/>
          </p:nvGrpSpPr>
          <p:grpSpPr>
            <a:xfrm>
              <a:off x="1494592" y="1585529"/>
              <a:ext cx="763219" cy="763219"/>
              <a:chOff x="4049800" y="640400"/>
              <a:chExt cx="858900" cy="858900"/>
            </a:xfrm>
          </p:grpSpPr>
          <p:sp>
            <p:nvSpPr>
              <p:cNvPr id="11826" name="Google Shape;11826;p22"/>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7" name="Google Shape;11827;p22"/>
              <p:cNvSpPr/>
              <p:nvPr/>
            </p:nvSpPr>
            <p:spPr>
              <a:xfrm>
                <a:off x="4049800" y="640400"/>
                <a:ext cx="858900" cy="858900"/>
              </a:xfrm>
              <a:prstGeom prst="blockArc">
                <a:avLst>
                  <a:gd name="adj1" fmla="val 16133799"/>
                  <a:gd name="adj2" fmla="val 10841788"/>
                  <a:gd name="adj3" fmla="val 1158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cxnSp>
          <p:nvCxnSpPr>
            <p:cNvPr id="11828" name="Google Shape;11828;p22"/>
            <p:cNvCxnSpPr>
              <a:stCxn id="11826" idx="4"/>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sp>
          <p:nvSpPr>
            <p:cNvPr id="11829" name="Google Shape;11829;p22"/>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300" b="1" i="0" u="none" strike="noStrike" kern="0" cap="none" spc="0" normalizeH="0" baseline="0" noProof="0">
                  <a:ln>
                    <a:noFill/>
                  </a:ln>
                  <a:solidFill>
                    <a:srgbClr val="A5B7C6"/>
                  </a:solidFill>
                  <a:effectLst/>
                  <a:uLnTx/>
                  <a:uFillTx/>
                  <a:latin typeface="Arial"/>
                  <a:cs typeface="Arial"/>
                  <a:sym typeface="Arial"/>
                </a:rPr>
                <a:t>75%</a:t>
              </a:r>
              <a:endParaRPr kumimoji="0" sz="1300" b="1" i="0" u="none" strike="noStrike" kern="0" cap="none" spc="0" normalizeH="0" baseline="0" noProof="0">
                <a:ln>
                  <a:noFill/>
                </a:ln>
                <a:solidFill>
                  <a:srgbClr val="A5B7C6"/>
                </a:solidFill>
                <a:effectLst/>
                <a:uLnTx/>
                <a:uFillTx/>
                <a:latin typeface="Arial"/>
                <a:cs typeface="Arial"/>
                <a:sym typeface="Aria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1833"/>
        <p:cNvGrpSpPr/>
        <p:nvPr/>
      </p:nvGrpSpPr>
      <p:grpSpPr>
        <a:xfrm>
          <a:off x="0" y="0"/>
          <a:ext cx="0" cy="0"/>
          <a:chOff x="0" y="0"/>
          <a:chExt cx="0" cy="0"/>
        </a:xfrm>
      </p:grpSpPr>
      <p:grpSp>
        <p:nvGrpSpPr>
          <p:cNvPr id="11834" name="Google Shape;11834;p23"/>
          <p:cNvGrpSpPr/>
          <p:nvPr/>
        </p:nvGrpSpPr>
        <p:grpSpPr>
          <a:xfrm>
            <a:off x="1758746" y="1821418"/>
            <a:ext cx="370100" cy="250625"/>
            <a:chOff x="980425" y="4196875"/>
            <a:chExt cx="370100" cy="250625"/>
          </a:xfrm>
        </p:grpSpPr>
        <p:sp>
          <p:nvSpPr>
            <p:cNvPr id="11835" name="Google Shape;11835;p23"/>
            <p:cNvSpPr/>
            <p:nvPr/>
          </p:nvSpPr>
          <p:spPr>
            <a:xfrm>
              <a:off x="1154775" y="4246525"/>
              <a:ext cx="129650" cy="103900"/>
            </a:xfrm>
            <a:custGeom>
              <a:avLst/>
              <a:gdLst/>
              <a:ahLst/>
              <a:cxnLst/>
              <a:rect l="l" t="t" r="r" b="b"/>
              <a:pathLst>
                <a:path w="5186" h="4156" extrusionOk="0">
                  <a:moveTo>
                    <a:pt x="2747" y="422"/>
                  </a:moveTo>
                  <a:cubicBezTo>
                    <a:pt x="3241" y="422"/>
                    <a:pt x="3735" y="669"/>
                    <a:pt x="4044" y="1070"/>
                  </a:cubicBezTo>
                  <a:cubicBezTo>
                    <a:pt x="4321" y="1409"/>
                    <a:pt x="4445" y="1872"/>
                    <a:pt x="4383" y="2304"/>
                  </a:cubicBezTo>
                  <a:cubicBezTo>
                    <a:pt x="4269" y="3170"/>
                    <a:pt x="3534" y="3733"/>
                    <a:pt x="2747" y="3733"/>
                  </a:cubicBezTo>
                  <a:cubicBezTo>
                    <a:pt x="2467" y="3733"/>
                    <a:pt x="2181" y="3662"/>
                    <a:pt x="1914" y="3508"/>
                  </a:cubicBezTo>
                  <a:cubicBezTo>
                    <a:pt x="896" y="2921"/>
                    <a:pt x="803" y="1502"/>
                    <a:pt x="1729" y="761"/>
                  </a:cubicBezTo>
                  <a:cubicBezTo>
                    <a:pt x="2007" y="545"/>
                    <a:pt x="2377" y="422"/>
                    <a:pt x="2747" y="422"/>
                  </a:cubicBezTo>
                  <a:close/>
                  <a:moveTo>
                    <a:pt x="2757" y="1"/>
                  </a:moveTo>
                  <a:cubicBezTo>
                    <a:pt x="2314" y="1"/>
                    <a:pt x="1865" y="144"/>
                    <a:pt x="1482" y="453"/>
                  </a:cubicBezTo>
                  <a:cubicBezTo>
                    <a:pt x="1" y="1594"/>
                    <a:pt x="649" y="3909"/>
                    <a:pt x="2470" y="4156"/>
                  </a:cubicBezTo>
                  <a:lnTo>
                    <a:pt x="2747" y="4156"/>
                  </a:lnTo>
                  <a:cubicBezTo>
                    <a:pt x="4167" y="4156"/>
                    <a:pt x="5186" y="2767"/>
                    <a:pt x="4723" y="1409"/>
                  </a:cubicBezTo>
                  <a:cubicBezTo>
                    <a:pt x="4419" y="519"/>
                    <a:pt x="3599" y="1"/>
                    <a:pt x="27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6" name="Google Shape;11836;p23"/>
            <p:cNvSpPr/>
            <p:nvPr/>
          </p:nvSpPr>
          <p:spPr>
            <a:xfrm>
              <a:off x="1199775" y="4267525"/>
              <a:ext cx="51200" cy="20950"/>
            </a:xfrm>
            <a:custGeom>
              <a:avLst/>
              <a:gdLst/>
              <a:ahLst/>
              <a:cxnLst/>
              <a:rect l="l" t="t" r="r" b="b"/>
              <a:pathLst>
                <a:path w="2048" h="838" extrusionOk="0">
                  <a:moveTo>
                    <a:pt x="925" y="1"/>
                  </a:moveTo>
                  <a:cubicBezTo>
                    <a:pt x="664" y="1"/>
                    <a:pt x="402" y="85"/>
                    <a:pt x="176" y="261"/>
                  </a:cubicBezTo>
                  <a:cubicBezTo>
                    <a:pt x="1" y="411"/>
                    <a:pt x="130" y="642"/>
                    <a:pt x="300" y="642"/>
                  </a:cubicBezTo>
                  <a:cubicBezTo>
                    <a:pt x="340" y="642"/>
                    <a:pt x="382" y="629"/>
                    <a:pt x="423" y="600"/>
                  </a:cubicBezTo>
                  <a:cubicBezTo>
                    <a:pt x="577" y="484"/>
                    <a:pt x="759" y="427"/>
                    <a:pt x="938" y="427"/>
                  </a:cubicBezTo>
                  <a:cubicBezTo>
                    <a:pt x="1188" y="427"/>
                    <a:pt x="1434" y="538"/>
                    <a:pt x="1596" y="754"/>
                  </a:cubicBezTo>
                  <a:cubicBezTo>
                    <a:pt x="1646" y="813"/>
                    <a:pt x="1706" y="838"/>
                    <a:pt x="1763" y="838"/>
                  </a:cubicBezTo>
                  <a:cubicBezTo>
                    <a:pt x="1915" y="838"/>
                    <a:pt x="2047" y="665"/>
                    <a:pt x="1935" y="508"/>
                  </a:cubicBezTo>
                  <a:cubicBezTo>
                    <a:pt x="1679" y="178"/>
                    <a:pt x="1304" y="1"/>
                    <a:pt x="9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7" name="Google Shape;11837;p23"/>
            <p:cNvSpPr/>
            <p:nvPr/>
          </p:nvSpPr>
          <p:spPr>
            <a:xfrm>
              <a:off x="980425" y="4196875"/>
              <a:ext cx="370100" cy="250625"/>
            </a:xfrm>
            <a:custGeom>
              <a:avLst/>
              <a:gdLst/>
              <a:ahLst/>
              <a:cxnLst/>
              <a:rect l="l" t="t" r="r" b="b"/>
              <a:pathLst>
                <a:path w="14804" h="10025" extrusionOk="0">
                  <a:moveTo>
                    <a:pt x="11666" y="6235"/>
                  </a:moveTo>
                  <a:lnTo>
                    <a:pt x="11974" y="6636"/>
                  </a:lnTo>
                  <a:lnTo>
                    <a:pt x="11604" y="6913"/>
                  </a:lnTo>
                  <a:lnTo>
                    <a:pt x="11295" y="6512"/>
                  </a:lnTo>
                  <a:cubicBezTo>
                    <a:pt x="11357" y="6481"/>
                    <a:pt x="11419" y="6420"/>
                    <a:pt x="11481" y="6389"/>
                  </a:cubicBezTo>
                  <a:cubicBezTo>
                    <a:pt x="11542" y="6327"/>
                    <a:pt x="11604" y="6296"/>
                    <a:pt x="11666" y="6235"/>
                  </a:cubicBezTo>
                  <a:close/>
                  <a:moveTo>
                    <a:pt x="12701" y="6716"/>
                  </a:moveTo>
                  <a:cubicBezTo>
                    <a:pt x="12752" y="6716"/>
                    <a:pt x="12805" y="6739"/>
                    <a:pt x="12839" y="6790"/>
                  </a:cubicBezTo>
                  <a:cubicBezTo>
                    <a:pt x="12900" y="6883"/>
                    <a:pt x="12869" y="6975"/>
                    <a:pt x="12808" y="7037"/>
                  </a:cubicBezTo>
                  <a:lnTo>
                    <a:pt x="11789" y="7808"/>
                  </a:lnTo>
                  <a:cubicBezTo>
                    <a:pt x="11748" y="7836"/>
                    <a:pt x="11700" y="7851"/>
                    <a:pt x="11654" y="7851"/>
                  </a:cubicBezTo>
                  <a:cubicBezTo>
                    <a:pt x="11598" y="7851"/>
                    <a:pt x="11545" y="7829"/>
                    <a:pt x="11511" y="7778"/>
                  </a:cubicBezTo>
                  <a:cubicBezTo>
                    <a:pt x="11450" y="7716"/>
                    <a:pt x="11481" y="7592"/>
                    <a:pt x="11542" y="7531"/>
                  </a:cubicBezTo>
                  <a:lnTo>
                    <a:pt x="12592" y="6759"/>
                  </a:lnTo>
                  <a:cubicBezTo>
                    <a:pt x="12619" y="6731"/>
                    <a:pt x="12660" y="6716"/>
                    <a:pt x="12701" y="6716"/>
                  </a:cubicBezTo>
                  <a:close/>
                  <a:moveTo>
                    <a:pt x="12839" y="7562"/>
                  </a:moveTo>
                  <a:lnTo>
                    <a:pt x="13980" y="9012"/>
                  </a:lnTo>
                  <a:cubicBezTo>
                    <a:pt x="14042" y="9105"/>
                    <a:pt x="14073" y="9197"/>
                    <a:pt x="14042" y="9290"/>
                  </a:cubicBezTo>
                  <a:cubicBezTo>
                    <a:pt x="14003" y="9484"/>
                    <a:pt x="13842" y="9593"/>
                    <a:pt x="13674" y="9593"/>
                  </a:cubicBezTo>
                  <a:cubicBezTo>
                    <a:pt x="13575" y="9593"/>
                    <a:pt x="13474" y="9555"/>
                    <a:pt x="13394" y="9475"/>
                  </a:cubicBezTo>
                  <a:lnTo>
                    <a:pt x="12252" y="7994"/>
                  </a:lnTo>
                  <a:lnTo>
                    <a:pt x="12839" y="7562"/>
                  </a:lnTo>
                  <a:close/>
                  <a:moveTo>
                    <a:pt x="1883" y="0"/>
                  </a:moveTo>
                  <a:cubicBezTo>
                    <a:pt x="864" y="0"/>
                    <a:pt x="0" y="834"/>
                    <a:pt x="0" y="1883"/>
                  </a:cubicBezTo>
                  <a:cubicBezTo>
                    <a:pt x="0" y="2932"/>
                    <a:pt x="833" y="3766"/>
                    <a:pt x="1883" y="3766"/>
                  </a:cubicBezTo>
                  <a:lnTo>
                    <a:pt x="6820" y="3766"/>
                  </a:lnTo>
                  <a:cubicBezTo>
                    <a:pt x="6666" y="5340"/>
                    <a:pt x="7777" y="6728"/>
                    <a:pt x="9351" y="6944"/>
                  </a:cubicBezTo>
                  <a:cubicBezTo>
                    <a:pt x="9475" y="6975"/>
                    <a:pt x="9598" y="6975"/>
                    <a:pt x="9721" y="6975"/>
                  </a:cubicBezTo>
                  <a:cubicBezTo>
                    <a:pt x="10123" y="6975"/>
                    <a:pt x="10555" y="6883"/>
                    <a:pt x="10925" y="6728"/>
                  </a:cubicBezTo>
                  <a:lnTo>
                    <a:pt x="11295" y="7191"/>
                  </a:lnTo>
                  <a:cubicBezTo>
                    <a:pt x="10842" y="7554"/>
                    <a:pt x="11099" y="8272"/>
                    <a:pt x="11661" y="8272"/>
                  </a:cubicBezTo>
                  <a:cubicBezTo>
                    <a:pt x="11673" y="8272"/>
                    <a:pt x="11685" y="8272"/>
                    <a:pt x="11697" y="8271"/>
                  </a:cubicBezTo>
                  <a:cubicBezTo>
                    <a:pt x="11724" y="8280"/>
                    <a:pt x="11748" y="8284"/>
                    <a:pt x="11772" y="8284"/>
                  </a:cubicBezTo>
                  <a:cubicBezTo>
                    <a:pt x="11828" y="8284"/>
                    <a:pt x="11878" y="8262"/>
                    <a:pt x="11944" y="8241"/>
                  </a:cubicBezTo>
                  <a:lnTo>
                    <a:pt x="13085" y="9722"/>
                  </a:lnTo>
                  <a:cubicBezTo>
                    <a:pt x="13250" y="9936"/>
                    <a:pt x="13461" y="10025"/>
                    <a:pt x="13670" y="10025"/>
                  </a:cubicBezTo>
                  <a:cubicBezTo>
                    <a:pt x="14244" y="10025"/>
                    <a:pt x="14803" y="9354"/>
                    <a:pt x="14351" y="8765"/>
                  </a:cubicBezTo>
                  <a:lnTo>
                    <a:pt x="13209" y="7284"/>
                  </a:lnTo>
                  <a:cubicBezTo>
                    <a:pt x="13271" y="7191"/>
                    <a:pt x="13301" y="7068"/>
                    <a:pt x="13332" y="6975"/>
                  </a:cubicBezTo>
                  <a:cubicBezTo>
                    <a:pt x="13355" y="6588"/>
                    <a:pt x="13042" y="6302"/>
                    <a:pt x="12703" y="6302"/>
                  </a:cubicBezTo>
                  <a:cubicBezTo>
                    <a:pt x="12582" y="6302"/>
                    <a:pt x="12458" y="6339"/>
                    <a:pt x="12345" y="6420"/>
                  </a:cubicBezTo>
                  <a:lnTo>
                    <a:pt x="11974" y="5926"/>
                  </a:lnTo>
                  <a:cubicBezTo>
                    <a:pt x="12129" y="5741"/>
                    <a:pt x="12252" y="5494"/>
                    <a:pt x="12376" y="5278"/>
                  </a:cubicBezTo>
                  <a:cubicBezTo>
                    <a:pt x="12437" y="5113"/>
                    <a:pt x="12293" y="4990"/>
                    <a:pt x="12154" y="4990"/>
                  </a:cubicBezTo>
                  <a:cubicBezTo>
                    <a:pt x="12084" y="4990"/>
                    <a:pt x="12016" y="5021"/>
                    <a:pt x="11974" y="5093"/>
                  </a:cubicBezTo>
                  <a:cubicBezTo>
                    <a:pt x="11560" y="6059"/>
                    <a:pt x="10644" y="6572"/>
                    <a:pt x="9723" y="6572"/>
                  </a:cubicBezTo>
                  <a:cubicBezTo>
                    <a:pt x="8997" y="6572"/>
                    <a:pt x="8267" y="6253"/>
                    <a:pt x="7777" y="5586"/>
                  </a:cubicBezTo>
                  <a:cubicBezTo>
                    <a:pt x="6728" y="4259"/>
                    <a:pt x="7283" y="2315"/>
                    <a:pt x="8857" y="1760"/>
                  </a:cubicBezTo>
                  <a:cubicBezTo>
                    <a:pt x="9148" y="1653"/>
                    <a:pt x="9441" y="1604"/>
                    <a:pt x="9725" y="1604"/>
                  </a:cubicBezTo>
                  <a:cubicBezTo>
                    <a:pt x="11013" y="1604"/>
                    <a:pt x="12140" y="2617"/>
                    <a:pt x="12190" y="3982"/>
                  </a:cubicBezTo>
                  <a:cubicBezTo>
                    <a:pt x="12205" y="4097"/>
                    <a:pt x="12294" y="4152"/>
                    <a:pt x="12388" y="4152"/>
                  </a:cubicBezTo>
                  <a:cubicBezTo>
                    <a:pt x="12494" y="4152"/>
                    <a:pt x="12606" y="4082"/>
                    <a:pt x="12623" y="3951"/>
                  </a:cubicBezTo>
                  <a:cubicBezTo>
                    <a:pt x="12623" y="3889"/>
                    <a:pt x="12623" y="3858"/>
                    <a:pt x="12623" y="3796"/>
                  </a:cubicBezTo>
                  <a:cubicBezTo>
                    <a:pt x="13641" y="3766"/>
                    <a:pt x="14474" y="2932"/>
                    <a:pt x="14474" y="1883"/>
                  </a:cubicBezTo>
                  <a:cubicBezTo>
                    <a:pt x="14474" y="834"/>
                    <a:pt x="13641" y="0"/>
                    <a:pt x="12592" y="0"/>
                  </a:cubicBezTo>
                  <a:lnTo>
                    <a:pt x="3765" y="0"/>
                  </a:lnTo>
                  <a:cubicBezTo>
                    <a:pt x="3487" y="0"/>
                    <a:pt x="3487" y="432"/>
                    <a:pt x="3765" y="432"/>
                  </a:cubicBezTo>
                  <a:lnTo>
                    <a:pt x="12592" y="432"/>
                  </a:lnTo>
                  <a:cubicBezTo>
                    <a:pt x="13394" y="432"/>
                    <a:pt x="14042" y="1081"/>
                    <a:pt x="14042" y="1883"/>
                  </a:cubicBezTo>
                  <a:cubicBezTo>
                    <a:pt x="14042" y="2685"/>
                    <a:pt x="13394" y="3364"/>
                    <a:pt x="12592" y="3364"/>
                  </a:cubicBezTo>
                  <a:lnTo>
                    <a:pt x="12530" y="3364"/>
                  </a:lnTo>
                  <a:cubicBezTo>
                    <a:pt x="12437" y="2994"/>
                    <a:pt x="12252" y="2624"/>
                    <a:pt x="12005" y="2315"/>
                  </a:cubicBezTo>
                  <a:cubicBezTo>
                    <a:pt x="11419" y="1542"/>
                    <a:pt x="10572" y="1182"/>
                    <a:pt x="9731" y="1182"/>
                  </a:cubicBezTo>
                  <a:cubicBezTo>
                    <a:pt x="8489" y="1182"/>
                    <a:pt x="7263" y="1966"/>
                    <a:pt x="6913" y="3364"/>
                  </a:cubicBezTo>
                  <a:lnTo>
                    <a:pt x="1883" y="3364"/>
                  </a:lnTo>
                  <a:cubicBezTo>
                    <a:pt x="1080" y="3364"/>
                    <a:pt x="432" y="2685"/>
                    <a:pt x="432" y="1883"/>
                  </a:cubicBezTo>
                  <a:cubicBezTo>
                    <a:pt x="432" y="1081"/>
                    <a:pt x="1080" y="432"/>
                    <a:pt x="1883" y="432"/>
                  </a:cubicBezTo>
                  <a:lnTo>
                    <a:pt x="2438" y="432"/>
                  </a:lnTo>
                  <a:cubicBezTo>
                    <a:pt x="2716" y="432"/>
                    <a:pt x="2716"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8" name="Google Shape;11838;p23"/>
            <p:cNvSpPr/>
            <p:nvPr/>
          </p:nvSpPr>
          <p:spPr>
            <a:xfrm>
              <a:off x="1027475" y="4239300"/>
              <a:ext cx="110350" cy="10825"/>
            </a:xfrm>
            <a:custGeom>
              <a:avLst/>
              <a:gdLst/>
              <a:ahLst/>
              <a:cxnLst/>
              <a:rect l="l" t="t" r="r" b="b"/>
              <a:pathLst>
                <a:path w="4414" h="433" extrusionOk="0">
                  <a:moveTo>
                    <a:pt x="217" y="1"/>
                  </a:moveTo>
                  <a:cubicBezTo>
                    <a:pt x="93" y="1"/>
                    <a:pt x="1" y="93"/>
                    <a:pt x="1" y="217"/>
                  </a:cubicBezTo>
                  <a:cubicBezTo>
                    <a:pt x="1" y="340"/>
                    <a:pt x="93" y="433"/>
                    <a:pt x="217" y="433"/>
                  </a:cubicBezTo>
                  <a:lnTo>
                    <a:pt x="4136" y="433"/>
                  </a:lnTo>
                  <a:cubicBezTo>
                    <a:pt x="4414" y="433"/>
                    <a:pt x="4414" y="1"/>
                    <a:pt x="41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39" name="Google Shape;11839;p23"/>
          <p:cNvGrpSpPr/>
          <p:nvPr/>
        </p:nvGrpSpPr>
        <p:grpSpPr>
          <a:xfrm>
            <a:off x="2494515" y="1777356"/>
            <a:ext cx="364200" cy="338750"/>
            <a:chOff x="7731450" y="3574225"/>
            <a:chExt cx="364200" cy="338750"/>
          </a:xfrm>
        </p:grpSpPr>
        <p:sp>
          <p:nvSpPr>
            <p:cNvPr id="11840" name="Google Shape;11840;p23"/>
            <p:cNvSpPr/>
            <p:nvPr/>
          </p:nvSpPr>
          <p:spPr>
            <a:xfrm>
              <a:off x="7940850" y="3673950"/>
              <a:ext cx="38275" cy="39575"/>
            </a:xfrm>
            <a:custGeom>
              <a:avLst/>
              <a:gdLst/>
              <a:ahLst/>
              <a:cxnLst/>
              <a:rect l="l" t="t" r="r" b="b"/>
              <a:pathLst>
                <a:path w="1531" h="1583" extrusionOk="0">
                  <a:moveTo>
                    <a:pt x="790" y="703"/>
                  </a:moveTo>
                  <a:lnTo>
                    <a:pt x="914" y="981"/>
                  </a:lnTo>
                  <a:lnTo>
                    <a:pt x="667" y="981"/>
                  </a:lnTo>
                  <a:lnTo>
                    <a:pt x="790" y="703"/>
                  </a:lnTo>
                  <a:close/>
                  <a:moveTo>
                    <a:pt x="790" y="1"/>
                  </a:moveTo>
                  <a:cubicBezTo>
                    <a:pt x="713" y="1"/>
                    <a:pt x="636" y="39"/>
                    <a:pt x="605" y="117"/>
                  </a:cubicBezTo>
                  <a:lnTo>
                    <a:pt x="80" y="1289"/>
                  </a:lnTo>
                  <a:cubicBezTo>
                    <a:pt x="1" y="1449"/>
                    <a:pt x="127" y="1582"/>
                    <a:pt x="259" y="1582"/>
                  </a:cubicBezTo>
                  <a:cubicBezTo>
                    <a:pt x="332" y="1582"/>
                    <a:pt x="407" y="1542"/>
                    <a:pt x="451" y="1444"/>
                  </a:cubicBezTo>
                  <a:lnTo>
                    <a:pt x="451" y="1413"/>
                  </a:lnTo>
                  <a:lnTo>
                    <a:pt x="1099" y="1413"/>
                  </a:lnTo>
                  <a:lnTo>
                    <a:pt x="1099" y="1444"/>
                  </a:lnTo>
                  <a:cubicBezTo>
                    <a:pt x="1146" y="1538"/>
                    <a:pt x="1229" y="1578"/>
                    <a:pt x="1307" y="1578"/>
                  </a:cubicBezTo>
                  <a:cubicBezTo>
                    <a:pt x="1331" y="1578"/>
                    <a:pt x="1355" y="1574"/>
                    <a:pt x="1377" y="1567"/>
                  </a:cubicBezTo>
                  <a:cubicBezTo>
                    <a:pt x="1500" y="1505"/>
                    <a:pt x="1531" y="1382"/>
                    <a:pt x="1500" y="1289"/>
                  </a:cubicBezTo>
                  <a:lnTo>
                    <a:pt x="975" y="117"/>
                  </a:lnTo>
                  <a:cubicBezTo>
                    <a:pt x="945" y="39"/>
                    <a:pt x="867" y="1"/>
                    <a:pt x="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1" name="Google Shape;11841;p23"/>
            <p:cNvSpPr/>
            <p:nvPr/>
          </p:nvSpPr>
          <p:spPr>
            <a:xfrm>
              <a:off x="7988375" y="3673000"/>
              <a:ext cx="40900" cy="40150"/>
            </a:xfrm>
            <a:custGeom>
              <a:avLst/>
              <a:gdLst/>
              <a:ahLst/>
              <a:cxnLst/>
              <a:rect l="l" t="t" r="r" b="b"/>
              <a:pathLst>
                <a:path w="1636" h="1606" extrusionOk="0">
                  <a:moveTo>
                    <a:pt x="587" y="432"/>
                  </a:moveTo>
                  <a:cubicBezTo>
                    <a:pt x="957" y="556"/>
                    <a:pt x="957" y="1080"/>
                    <a:pt x="587" y="1173"/>
                  </a:cubicBezTo>
                  <a:lnTo>
                    <a:pt x="402" y="1173"/>
                  </a:lnTo>
                  <a:lnTo>
                    <a:pt x="402" y="432"/>
                  </a:lnTo>
                  <a:close/>
                  <a:moveTo>
                    <a:pt x="587" y="0"/>
                  </a:moveTo>
                  <a:lnTo>
                    <a:pt x="587" y="31"/>
                  </a:lnTo>
                  <a:lnTo>
                    <a:pt x="216" y="31"/>
                  </a:lnTo>
                  <a:cubicBezTo>
                    <a:pt x="93" y="31"/>
                    <a:pt x="0" y="124"/>
                    <a:pt x="0" y="216"/>
                  </a:cubicBezTo>
                  <a:lnTo>
                    <a:pt x="0" y="1389"/>
                  </a:lnTo>
                  <a:cubicBezTo>
                    <a:pt x="0" y="1512"/>
                    <a:pt x="93" y="1605"/>
                    <a:pt x="216" y="1605"/>
                  </a:cubicBezTo>
                  <a:lnTo>
                    <a:pt x="587" y="1605"/>
                  </a:lnTo>
                  <a:cubicBezTo>
                    <a:pt x="1636" y="1605"/>
                    <a:pt x="1636"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2" name="Google Shape;11842;p23"/>
            <p:cNvSpPr/>
            <p:nvPr/>
          </p:nvSpPr>
          <p:spPr>
            <a:xfrm>
              <a:off x="7760775" y="3614350"/>
              <a:ext cx="282400" cy="10825"/>
            </a:xfrm>
            <a:custGeom>
              <a:avLst/>
              <a:gdLst/>
              <a:ahLst/>
              <a:cxnLst/>
              <a:rect l="l" t="t" r="r" b="b"/>
              <a:pathLst>
                <a:path w="11296" h="433" extrusionOk="0">
                  <a:moveTo>
                    <a:pt x="278" y="1"/>
                  </a:moveTo>
                  <a:cubicBezTo>
                    <a:pt x="0" y="1"/>
                    <a:pt x="0" y="433"/>
                    <a:pt x="278" y="433"/>
                  </a:cubicBezTo>
                  <a:lnTo>
                    <a:pt x="11079" y="433"/>
                  </a:lnTo>
                  <a:cubicBezTo>
                    <a:pt x="11203" y="433"/>
                    <a:pt x="11296" y="340"/>
                    <a:pt x="11296" y="217"/>
                  </a:cubicBezTo>
                  <a:cubicBezTo>
                    <a:pt x="11296" y="93"/>
                    <a:pt x="11203" y="1"/>
                    <a:pt x="11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3" name="Google Shape;11843;p23"/>
            <p:cNvSpPr/>
            <p:nvPr/>
          </p:nvSpPr>
          <p:spPr>
            <a:xfrm>
              <a:off x="7760775" y="364367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4" name="Google Shape;11844;p23"/>
            <p:cNvSpPr/>
            <p:nvPr/>
          </p:nvSpPr>
          <p:spPr>
            <a:xfrm>
              <a:off x="7760775" y="3673000"/>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5" name="Google Shape;11845;p23"/>
            <p:cNvSpPr/>
            <p:nvPr/>
          </p:nvSpPr>
          <p:spPr>
            <a:xfrm>
              <a:off x="7760775" y="3702325"/>
              <a:ext cx="145825" cy="10825"/>
            </a:xfrm>
            <a:custGeom>
              <a:avLst/>
              <a:gdLst/>
              <a:ahLst/>
              <a:cxnLst/>
              <a:rect l="l" t="t" r="r" b="b"/>
              <a:pathLst>
                <a:path w="5833" h="433" extrusionOk="0">
                  <a:moveTo>
                    <a:pt x="278" y="0"/>
                  </a:moveTo>
                  <a:cubicBezTo>
                    <a:pt x="0" y="0"/>
                    <a:pt x="0" y="432"/>
                    <a:pt x="278" y="432"/>
                  </a:cubicBezTo>
                  <a:lnTo>
                    <a:pt x="5555" y="432"/>
                  </a:lnTo>
                  <a:cubicBezTo>
                    <a:pt x="5833" y="432"/>
                    <a:pt x="5833" y="0"/>
                    <a:pt x="55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6" name="Google Shape;11846;p23"/>
            <p:cNvSpPr/>
            <p:nvPr/>
          </p:nvSpPr>
          <p:spPr>
            <a:xfrm>
              <a:off x="7760775" y="3731625"/>
              <a:ext cx="145825" cy="10825"/>
            </a:xfrm>
            <a:custGeom>
              <a:avLst/>
              <a:gdLst/>
              <a:ahLst/>
              <a:cxnLst/>
              <a:rect l="l" t="t" r="r" b="b"/>
              <a:pathLst>
                <a:path w="5833" h="433" extrusionOk="0">
                  <a:moveTo>
                    <a:pt x="278" y="1"/>
                  </a:moveTo>
                  <a:cubicBezTo>
                    <a:pt x="0" y="1"/>
                    <a:pt x="0" y="433"/>
                    <a:pt x="278" y="433"/>
                  </a:cubicBezTo>
                  <a:lnTo>
                    <a:pt x="5555" y="433"/>
                  </a:lnTo>
                  <a:cubicBezTo>
                    <a:pt x="5833" y="433"/>
                    <a:pt x="5833" y="1"/>
                    <a:pt x="55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7" name="Google Shape;11847;p23"/>
            <p:cNvSpPr/>
            <p:nvPr/>
          </p:nvSpPr>
          <p:spPr>
            <a:xfrm>
              <a:off x="7731450" y="3574225"/>
              <a:ext cx="364200" cy="338750"/>
            </a:xfrm>
            <a:custGeom>
              <a:avLst/>
              <a:gdLst/>
              <a:ahLst/>
              <a:cxnLst/>
              <a:rect l="l" t="t" r="r" b="b"/>
              <a:pathLst>
                <a:path w="14568" h="13550" extrusionOk="0">
                  <a:moveTo>
                    <a:pt x="12036" y="3211"/>
                  </a:moveTo>
                  <a:lnTo>
                    <a:pt x="12036" y="5957"/>
                  </a:lnTo>
                  <a:cubicBezTo>
                    <a:pt x="12020" y="5955"/>
                    <a:pt x="12005" y="5953"/>
                    <a:pt x="11989" y="5953"/>
                  </a:cubicBezTo>
                  <a:cubicBezTo>
                    <a:pt x="11826" y="5953"/>
                    <a:pt x="11697" y="6097"/>
                    <a:pt x="11697" y="6266"/>
                  </a:cubicBezTo>
                  <a:lnTo>
                    <a:pt x="11697" y="6328"/>
                  </a:lnTo>
                  <a:lnTo>
                    <a:pt x="8055" y="6297"/>
                  </a:lnTo>
                  <a:lnTo>
                    <a:pt x="8055" y="3211"/>
                  </a:lnTo>
                  <a:close/>
                  <a:moveTo>
                    <a:pt x="12129" y="6482"/>
                  </a:moveTo>
                  <a:lnTo>
                    <a:pt x="13826" y="7716"/>
                  </a:lnTo>
                  <a:lnTo>
                    <a:pt x="12901" y="7716"/>
                  </a:lnTo>
                  <a:cubicBezTo>
                    <a:pt x="12808" y="7716"/>
                    <a:pt x="12715" y="7778"/>
                    <a:pt x="12654" y="7871"/>
                  </a:cubicBezTo>
                  <a:lnTo>
                    <a:pt x="12129" y="8581"/>
                  </a:lnTo>
                  <a:lnTo>
                    <a:pt x="12129" y="6482"/>
                  </a:lnTo>
                  <a:close/>
                  <a:moveTo>
                    <a:pt x="13425" y="8148"/>
                  </a:moveTo>
                  <a:lnTo>
                    <a:pt x="13425" y="9383"/>
                  </a:lnTo>
                  <a:cubicBezTo>
                    <a:pt x="13425" y="9815"/>
                    <a:pt x="13086" y="10154"/>
                    <a:pt x="12654" y="10154"/>
                  </a:cubicBezTo>
                  <a:lnTo>
                    <a:pt x="1173" y="10154"/>
                  </a:lnTo>
                  <a:cubicBezTo>
                    <a:pt x="741" y="10154"/>
                    <a:pt x="402" y="9815"/>
                    <a:pt x="402" y="9383"/>
                  </a:cubicBezTo>
                  <a:lnTo>
                    <a:pt x="402" y="8241"/>
                  </a:lnTo>
                  <a:lnTo>
                    <a:pt x="11697" y="8241"/>
                  </a:lnTo>
                  <a:lnTo>
                    <a:pt x="11697" y="8920"/>
                  </a:lnTo>
                  <a:cubicBezTo>
                    <a:pt x="11697" y="9115"/>
                    <a:pt x="11858" y="9237"/>
                    <a:pt x="12023" y="9237"/>
                  </a:cubicBezTo>
                  <a:cubicBezTo>
                    <a:pt x="12118" y="9237"/>
                    <a:pt x="12215" y="9196"/>
                    <a:pt x="12283" y="9105"/>
                  </a:cubicBezTo>
                  <a:lnTo>
                    <a:pt x="12962" y="8148"/>
                  </a:lnTo>
                  <a:close/>
                  <a:moveTo>
                    <a:pt x="7932" y="10587"/>
                  </a:moveTo>
                  <a:lnTo>
                    <a:pt x="7932" y="12161"/>
                  </a:lnTo>
                  <a:lnTo>
                    <a:pt x="5926" y="12161"/>
                  </a:lnTo>
                  <a:lnTo>
                    <a:pt x="5926" y="10587"/>
                  </a:lnTo>
                  <a:close/>
                  <a:moveTo>
                    <a:pt x="1173" y="1"/>
                  </a:moveTo>
                  <a:cubicBezTo>
                    <a:pt x="525" y="32"/>
                    <a:pt x="0" y="556"/>
                    <a:pt x="0" y="1174"/>
                  </a:cubicBezTo>
                  <a:lnTo>
                    <a:pt x="0" y="9383"/>
                  </a:lnTo>
                  <a:cubicBezTo>
                    <a:pt x="0" y="10031"/>
                    <a:pt x="525" y="10556"/>
                    <a:pt x="1173" y="10556"/>
                  </a:cubicBezTo>
                  <a:lnTo>
                    <a:pt x="5525" y="10556"/>
                  </a:lnTo>
                  <a:lnTo>
                    <a:pt x="5525" y="12130"/>
                  </a:lnTo>
                  <a:lnTo>
                    <a:pt x="4352" y="12130"/>
                  </a:lnTo>
                  <a:cubicBezTo>
                    <a:pt x="3488" y="12191"/>
                    <a:pt x="3488" y="13488"/>
                    <a:pt x="4352" y="13549"/>
                  </a:cubicBezTo>
                  <a:lnTo>
                    <a:pt x="8117" y="13549"/>
                  </a:lnTo>
                  <a:cubicBezTo>
                    <a:pt x="8395" y="13549"/>
                    <a:pt x="8395" y="13148"/>
                    <a:pt x="8117" y="13148"/>
                  </a:cubicBezTo>
                  <a:lnTo>
                    <a:pt x="4352" y="13148"/>
                  </a:lnTo>
                  <a:cubicBezTo>
                    <a:pt x="4012" y="13086"/>
                    <a:pt x="4012" y="12593"/>
                    <a:pt x="4352" y="12562"/>
                  </a:cubicBezTo>
                  <a:lnTo>
                    <a:pt x="9506" y="12562"/>
                  </a:lnTo>
                  <a:cubicBezTo>
                    <a:pt x="9845" y="12593"/>
                    <a:pt x="9845" y="13086"/>
                    <a:pt x="9506" y="13148"/>
                  </a:cubicBezTo>
                  <a:lnTo>
                    <a:pt x="9351" y="13148"/>
                  </a:lnTo>
                  <a:cubicBezTo>
                    <a:pt x="9074" y="13148"/>
                    <a:pt x="9074" y="13549"/>
                    <a:pt x="9351" y="13549"/>
                  </a:cubicBezTo>
                  <a:lnTo>
                    <a:pt x="9506" y="13549"/>
                  </a:lnTo>
                  <a:cubicBezTo>
                    <a:pt x="10370" y="13488"/>
                    <a:pt x="10370" y="12191"/>
                    <a:pt x="9506" y="12130"/>
                  </a:cubicBezTo>
                  <a:lnTo>
                    <a:pt x="8333" y="12130"/>
                  </a:lnTo>
                  <a:lnTo>
                    <a:pt x="8333" y="10556"/>
                  </a:lnTo>
                  <a:lnTo>
                    <a:pt x="12685" y="10556"/>
                  </a:lnTo>
                  <a:cubicBezTo>
                    <a:pt x="13333" y="10556"/>
                    <a:pt x="13857" y="10031"/>
                    <a:pt x="13857" y="9383"/>
                  </a:cubicBezTo>
                  <a:lnTo>
                    <a:pt x="13857" y="8118"/>
                  </a:lnTo>
                  <a:lnTo>
                    <a:pt x="14135" y="8118"/>
                  </a:lnTo>
                  <a:cubicBezTo>
                    <a:pt x="14444" y="8118"/>
                    <a:pt x="14567" y="7747"/>
                    <a:pt x="14320" y="7562"/>
                  </a:cubicBezTo>
                  <a:lnTo>
                    <a:pt x="14320" y="7562"/>
                  </a:lnTo>
                  <a:lnTo>
                    <a:pt x="14320" y="7593"/>
                  </a:lnTo>
                  <a:lnTo>
                    <a:pt x="13857" y="7223"/>
                  </a:lnTo>
                  <a:lnTo>
                    <a:pt x="13857" y="1205"/>
                  </a:lnTo>
                  <a:cubicBezTo>
                    <a:pt x="13857" y="556"/>
                    <a:pt x="13333" y="32"/>
                    <a:pt x="12685" y="32"/>
                  </a:cubicBezTo>
                  <a:lnTo>
                    <a:pt x="3056" y="32"/>
                  </a:lnTo>
                  <a:cubicBezTo>
                    <a:pt x="2778" y="32"/>
                    <a:pt x="2778" y="464"/>
                    <a:pt x="3056" y="464"/>
                  </a:cubicBezTo>
                  <a:lnTo>
                    <a:pt x="12685" y="464"/>
                  </a:lnTo>
                  <a:cubicBezTo>
                    <a:pt x="13117" y="464"/>
                    <a:pt x="13456" y="803"/>
                    <a:pt x="13456" y="1235"/>
                  </a:cubicBezTo>
                  <a:lnTo>
                    <a:pt x="13456" y="6914"/>
                  </a:lnTo>
                  <a:lnTo>
                    <a:pt x="12469" y="6173"/>
                  </a:lnTo>
                  <a:cubicBezTo>
                    <a:pt x="12469" y="6173"/>
                    <a:pt x="12469" y="6142"/>
                    <a:pt x="12469" y="6142"/>
                  </a:cubicBezTo>
                  <a:lnTo>
                    <a:pt x="12469" y="2995"/>
                  </a:lnTo>
                  <a:cubicBezTo>
                    <a:pt x="12469" y="2871"/>
                    <a:pt x="12376" y="2779"/>
                    <a:pt x="12252" y="2779"/>
                  </a:cubicBezTo>
                  <a:lnTo>
                    <a:pt x="7839" y="2779"/>
                  </a:lnTo>
                  <a:cubicBezTo>
                    <a:pt x="7716" y="2779"/>
                    <a:pt x="7623" y="2871"/>
                    <a:pt x="7623" y="2995"/>
                  </a:cubicBezTo>
                  <a:lnTo>
                    <a:pt x="7623" y="6513"/>
                  </a:lnTo>
                  <a:cubicBezTo>
                    <a:pt x="7623" y="6636"/>
                    <a:pt x="7716" y="6729"/>
                    <a:pt x="7839" y="6729"/>
                  </a:cubicBezTo>
                  <a:lnTo>
                    <a:pt x="11697" y="6729"/>
                  </a:lnTo>
                  <a:lnTo>
                    <a:pt x="11697" y="7809"/>
                  </a:lnTo>
                  <a:lnTo>
                    <a:pt x="402" y="7809"/>
                  </a:lnTo>
                  <a:lnTo>
                    <a:pt x="402" y="1205"/>
                  </a:lnTo>
                  <a:cubicBezTo>
                    <a:pt x="402" y="772"/>
                    <a:pt x="741" y="433"/>
                    <a:pt x="1173" y="433"/>
                  </a:cubicBezTo>
                  <a:lnTo>
                    <a:pt x="1883" y="433"/>
                  </a:lnTo>
                  <a:cubicBezTo>
                    <a:pt x="2161" y="433"/>
                    <a:pt x="2161" y="1"/>
                    <a:pt x="188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48" name="Google Shape;11848;p23"/>
          <p:cNvGrpSpPr/>
          <p:nvPr/>
        </p:nvGrpSpPr>
        <p:grpSpPr>
          <a:xfrm>
            <a:off x="3242234" y="1765793"/>
            <a:ext cx="317900" cy="361875"/>
            <a:chOff x="3275000" y="4141325"/>
            <a:chExt cx="317900" cy="361875"/>
          </a:xfrm>
        </p:grpSpPr>
        <p:sp>
          <p:nvSpPr>
            <p:cNvPr id="11849" name="Google Shape;11849;p23"/>
            <p:cNvSpPr/>
            <p:nvPr/>
          </p:nvSpPr>
          <p:spPr>
            <a:xfrm>
              <a:off x="3520025" y="4162925"/>
              <a:ext cx="11925" cy="8175"/>
            </a:xfrm>
            <a:custGeom>
              <a:avLst/>
              <a:gdLst/>
              <a:ahLst/>
              <a:cxnLst/>
              <a:rect l="l" t="t" r="r" b="b"/>
              <a:pathLst>
                <a:path w="477" h="327" extrusionOk="0">
                  <a:moveTo>
                    <a:pt x="260" y="1"/>
                  </a:moveTo>
                  <a:cubicBezTo>
                    <a:pt x="0" y="1"/>
                    <a:pt x="265" y="326"/>
                    <a:pt x="403" y="326"/>
                  </a:cubicBezTo>
                  <a:cubicBezTo>
                    <a:pt x="446" y="326"/>
                    <a:pt x="476" y="296"/>
                    <a:pt x="476" y="217"/>
                  </a:cubicBezTo>
                  <a:cubicBezTo>
                    <a:pt x="476" y="93"/>
                    <a:pt x="384" y="1"/>
                    <a:pt x="2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0" name="Google Shape;11850;p23"/>
            <p:cNvSpPr/>
            <p:nvPr/>
          </p:nvSpPr>
          <p:spPr>
            <a:xfrm>
              <a:off x="3336725" y="4162925"/>
              <a:ext cx="83350" cy="10825"/>
            </a:xfrm>
            <a:custGeom>
              <a:avLst/>
              <a:gdLst/>
              <a:ahLst/>
              <a:cxnLst/>
              <a:rect l="l" t="t" r="r" b="b"/>
              <a:pathLst>
                <a:path w="3334" h="433" extrusionOk="0">
                  <a:moveTo>
                    <a:pt x="216" y="1"/>
                  </a:moveTo>
                  <a:cubicBezTo>
                    <a:pt x="93" y="1"/>
                    <a:pt x="0" y="93"/>
                    <a:pt x="0" y="217"/>
                  </a:cubicBezTo>
                  <a:cubicBezTo>
                    <a:pt x="0" y="340"/>
                    <a:pt x="93" y="433"/>
                    <a:pt x="216" y="433"/>
                  </a:cubicBezTo>
                  <a:lnTo>
                    <a:pt x="3117" y="433"/>
                  </a:lnTo>
                  <a:cubicBezTo>
                    <a:pt x="3241" y="433"/>
                    <a:pt x="3333" y="340"/>
                    <a:pt x="3333" y="217"/>
                  </a:cubicBezTo>
                  <a:cubicBezTo>
                    <a:pt x="3333" y="93"/>
                    <a:pt x="3241"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1" name="Google Shape;11851;p23"/>
            <p:cNvSpPr/>
            <p:nvPr/>
          </p:nvSpPr>
          <p:spPr>
            <a:xfrm>
              <a:off x="3342125" y="4216150"/>
              <a:ext cx="185200" cy="73325"/>
            </a:xfrm>
            <a:custGeom>
              <a:avLst/>
              <a:gdLst/>
              <a:ahLst/>
              <a:cxnLst/>
              <a:rect l="l" t="t" r="r" b="b"/>
              <a:pathLst>
                <a:path w="7408" h="2933" extrusionOk="0">
                  <a:moveTo>
                    <a:pt x="7006" y="433"/>
                  </a:moveTo>
                  <a:lnTo>
                    <a:pt x="6975" y="2532"/>
                  </a:lnTo>
                  <a:lnTo>
                    <a:pt x="432" y="2532"/>
                  </a:lnTo>
                  <a:lnTo>
                    <a:pt x="432" y="433"/>
                  </a:lnTo>
                  <a:close/>
                  <a:moveTo>
                    <a:pt x="216" y="1"/>
                  </a:moveTo>
                  <a:cubicBezTo>
                    <a:pt x="93" y="1"/>
                    <a:pt x="0" y="94"/>
                    <a:pt x="0" y="217"/>
                  </a:cubicBezTo>
                  <a:lnTo>
                    <a:pt x="0" y="2717"/>
                  </a:lnTo>
                  <a:cubicBezTo>
                    <a:pt x="0" y="2840"/>
                    <a:pt x="93" y="2933"/>
                    <a:pt x="216" y="2933"/>
                  </a:cubicBezTo>
                  <a:lnTo>
                    <a:pt x="7191" y="2933"/>
                  </a:lnTo>
                  <a:cubicBezTo>
                    <a:pt x="7314" y="2933"/>
                    <a:pt x="7407" y="2840"/>
                    <a:pt x="7407" y="2717"/>
                  </a:cubicBezTo>
                  <a:lnTo>
                    <a:pt x="7407" y="217"/>
                  </a:lnTo>
                  <a:cubicBezTo>
                    <a:pt x="7407" y="94"/>
                    <a:pt x="7314" y="1"/>
                    <a:pt x="7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2" name="Google Shape;11852;p23"/>
            <p:cNvSpPr/>
            <p:nvPr/>
          </p:nvSpPr>
          <p:spPr>
            <a:xfrm>
              <a:off x="3339800" y="4311825"/>
              <a:ext cx="189050" cy="10075"/>
            </a:xfrm>
            <a:custGeom>
              <a:avLst/>
              <a:gdLst/>
              <a:ahLst/>
              <a:cxnLst/>
              <a:rect l="l" t="t" r="r" b="b"/>
              <a:pathLst>
                <a:path w="7562" h="403" extrusionOk="0">
                  <a:moveTo>
                    <a:pt x="278" y="1"/>
                  </a:moveTo>
                  <a:cubicBezTo>
                    <a:pt x="1" y="1"/>
                    <a:pt x="1" y="402"/>
                    <a:pt x="278" y="402"/>
                  </a:cubicBezTo>
                  <a:lnTo>
                    <a:pt x="7253" y="402"/>
                  </a:lnTo>
                  <a:cubicBezTo>
                    <a:pt x="7562" y="402"/>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3" name="Google Shape;11853;p23"/>
            <p:cNvSpPr/>
            <p:nvPr/>
          </p:nvSpPr>
          <p:spPr>
            <a:xfrm>
              <a:off x="3339800" y="4341150"/>
              <a:ext cx="189050" cy="10825"/>
            </a:xfrm>
            <a:custGeom>
              <a:avLst/>
              <a:gdLst/>
              <a:ahLst/>
              <a:cxnLst/>
              <a:rect l="l" t="t" r="r" b="b"/>
              <a:pathLst>
                <a:path w="7562" h="433" extrusionOk="0">
                  <a:moveTo>
                    <a:pt x="278" y="1"/>
                  </a:moveTo>
                  <a:cubicBezTo>
                    <a:pt x="1" y="1"/>
                    <a:pt x="1" y="433"/>
                    <a:pt x="278" y="433"/>
                  </a:cubicBezTo>
                  <a:lnTo>
                    <a:pt x="7253" y="433"/>
                  </a:lnTo>
                  <a:cubicBezTo>
                    <a:pt x="7562" y="433"/>
                    <a:pt x="7562"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4" name="Google Shape;11854;p23"/>
            <p:cNvSpPr/>
            <p:nvPr/>
          </p:nvSpPr>
          <p:spPr>
            <a:xfrm>
              <a:off x="3275000" y="4141325"/>
              <a:ext cx="317900" cy="361875"/>
            </a:xfrm>
            <a:custGeom>
              <a:avLst/>
              <a:gdLst/>
              <a:ahLst/>
              <a:cxnLst/>
              <a:rect l="l" t="t" r="r" b="b"/>
              <a:pathLst>
                <a:path w="12716" h="14475" extrusionOk="0">
                  <a:moveTo>
                    <a:pt x="2386" y="430"/>
                  </a:moveTo>
                  <a:cubicBezTo>
                    <a:pt x="2403" y="430"/>
                    <a:pt x="2421" y="431"/>
                    <a:pt x="2438" y="432"/>
                  </a:cubicBezTo>
                  <a:lnTo>
                    <a:pt x="10308" y="432"/>
                  </a:lnTo>
                  <a:cubicBezTo>
                    <a:pt x="10586" y="432"/>
                    <a:pt x="10833" y="648"/>
                    <a:pt x="10802" y="926"/>
                  </a:cubicBezTo>
                  <a:lnTo>
                    <a:pt x="10802" y="1760"/>
                  </a:lnTo>
                  <a:lnTo>
                    <a:pt x="1914" y="1760"/>
                  </a:lnTo>
                  <a:lnTo>
                    <a:pt x="1914" y="926"/>
                  </a:lnTo>
                  <a:cubicBezTo>
                    <a:pt x="1914" y="664"/>
                    <a:pt x="2106" y="430"/>
                    <a:pt x="2386" y="430"/>
                  </a:cubicBezTo>
                  <a:close/>
                  <a:moveTo>
                    <a:pt x="1482" y="6728"/>
                  </a:moveTo>
                  <a:lnTo>
                    <a:pt x="1482" y="8487"/>
                  </a:lnTo>
                  <a:lnTo>
                    <a:pt x="587" y="7932"/>
                  </a:lnTo>
                  <a:cubicBezTo>
                    <a:pt x="617" y="7839"/>
                    <a:pt x="679" y="7716"/>
                    <a:pt x="772" y="7654"/>
                  </a:cubicBezTo>
                  <a:lnTo>
                    <a:pt x="1482" y="6728"/>
                  </a:lnTo>
                  <a:close/>
                  <a:moveTo>
                    <a:pt x="11234" y="6728"/>
                  </a:moveTo>
                  <a:lnTo>
                    <a:pt x="11975" y="7654"/>
                  </a:lnTo>
                  <a:cubicBezTo>
                    <a:pt x="12067" y="7716"/>
                    <a:pt x="12098" y="7808"/>
                    <a:pt x="12160" y="7932"/>
                  </a:cubicBezTo>
                  <a:lnTo>
                    <a:pt x="11234" y="8487"/>
                  </a:lnTo>
                  <a:lnTo>
                    <a:pt x="11234" y="6728"/>
                  </a:lnTo>
                  <a:close/>
                  <a:moveTo>
                    <a:pt x="9444" y="9598"/>
                  </a:moveTo>
                  <a:lnTo>
                    <a:pt x="8240" y="10370"/>
                  </a:lnTo>
                  <a:lnTo>
                    <a:pt x="4506" y="10370"/>
                  </a:lnTo>
                  <a:lnTo>
                    <a:pt x="3272" y="9598"/>
                  </a:lnTo>
                  <a:close/>
                  <a:moveTo>
                    <a:pt x="7561" y="10802"/>
                  </a:moveTo>
                  <a:lnTo>
                    <a:pt x="6389" y="11543"/>
                  </a:lnTo>
                  <a:lnTo>
                    <a:pt x="5185" y="10802"/>
                  </a:lnTo>
                  <a:close/>
                  <a:moveTo>
                    <a:pt x="2438" y="0"/>
                  </a:moveTo>
                  <a:cubicBezTo>
                    <a:pt x="1914" y="0"/>
                    <a:pt x="1482" y="432"/>
                    <a:pt x="1482" y="957"/>
                  </a:cubicBezTo>
                  <a:lnTo>
                    <a:pt x="1482" y="6080"/>
                  </a:lnTo>
                  <a:lnTo>
                    <a:pt x="432" y="7376"/>
                  </a:lnTo>
                  <a:cubicBezTo>
                    <a:pt x="154" y="7685"/>
                    <a:pt x="31" y="8086"/>
                    <a:pt x="31" y="8487"/>
                  </a:cubicBezTo>
                  <a:lnTo>
                    <a:pt x="31" y="11296"/>
                  </a:lnTo>
                  <a:cubicBezTo>
                    <a:pt x="31" y="11450"/>
                    <a:pt x="139" y="11527"/>
                    <a:pt x="247" y="11527"/>
                  </a:cubicBezTo>
                  <a:cubicBezTo>
                    <a:pt x="355" y="11527"/>
                    <a:pt x="463" y="11450"/>
                    <a:pt x="463" y="11296"/>
                  </a:cubicBezTo>
                  <a:lnTo>
                    <a:pt x="463" y="8518"/>
                  </a:lnTo>
                  <a:lnTo>
                    <a:pt x="463" y="8364"/>
                  </a:lnTo>
                  <a:lnTo>
                    <a:pt x="6265" y="11975"/>
                  </a:lnTo>
                  <a:cubicBezTo>
                    <a:pt x="6296" y="12006"/>
                    <a:pt x="6335" y="12021"/>
                    <a:pt x="6373" y="12021"/>
                  </a:cubicBezTo>
                  <a:cubicBezTo>
                    <a:pt x="6412" y="12021"/>
                    <a:pt x="6450" y="12006"/>
                    <a:pt x="6481" y="11975"/>
                  </a:cubicBezTo>
                  <a:lnTo>
                    <a:pt x="12283" y="8364"/>
                  </a:lnTo>
                  <a:cubicBezTo>
                    <a:pt x="12283" y="8426"/>
                    <a:pt x="12283" y="8457"/>
                    <a:pt x="12283" y="8518"/>
                  </a:cubicBezTo>
                  <a:lnTo>
                    <a:pt x="12283" y="13148"/>
                  </a:lnTo>
                  <a:cubicBezTo>
                    <a:pt x="12283" y="13641"/>
                    <a:pt x="11882" y="14043"/>
                    <a:pt x="11357" y="14043"/>
                  </a:cubicBezTo>
                  <a:lnTo>
                    <a:pt x="1327" y="14043"/>
                  </a:lnTo>
                  <a:cubicBezTo>
                    <a:pt x="833" y="14043"/>
                    <a:pt x="432" y="13641"/>
                    <a:pt x="432" y="13148"/>
                  </a:cubicBezTo>
                  <a:lnTo>
                    <a:pt x="432" y="12623"/>
                  </a:lnTo>
                  <a:cubicBezTo>
                    <a:pt x="432" y="12484"/>
                    <a:pt x="324" y="12415"/>
                    <a:pt x="216" y="12415"/>
                  </a:cubicBezTo>
                  <a:cubicBezTo>
                    <a:pt x="108" y="12415"/>
                    <a:pt x="0" y="12484"/>
                    <a:pt x="0" y="12623"/>
                  </a:cubicBezTo>
                  <a:lnTo>
                    <a:pt x="0" y="13148"/>
                  </a:lnTo>
                  <a:cubicBezTo>
                    <a:pt x="31" y="13888"/>
                    <a:pt x="617" y="14475"/>
                    <a:pt x="1327" y="14475"/>
                  </a:cubicBezTo>
                  <a:lnTo>
                    <a:pt x="11357" y="14475"/>
                  </a:lnTo>
                  <a:cubicBezTo>
                    <a:pt x="12098" y="14475"/>
                    <a:pt x="12684" y="13888"/>
                    <a:pt x="12684" y="13148"/>
                  </a:cubicBezTo>
                  <a:lnTo>
                    <a:pt x="12684" y="8518"/>
                  </a:lnTo>
                  <a:cubicBezTo>
                    <a:pt x="12715" y="8117"/>
                    <a:pt x="12561" y="7716"/>
                    <a:pt x="12314" y="7407"/>
                  </a:cubicBezTo>
                  <a:lnTo>
                    <a:pt x="12314" y="7376"/>
                  </a:lnTo>
                  <a:lnTo>
                    <a:pt x="11234" y="6049"/>
                  </a:lnTo>
                  <a:lnTo>
                    <a:pt x="11234" y="5185"/>
                  </a:lnTo>
                  <a:cubicBezTo>
                    <a:pt x="11234" y="5031"/>
                    <a:pt x="11126" y="4954"/>
                    <a:pt x="11018" y="4954"/>
                  </a:cubicBezTo>
                  <a:cubicBezTo>
                    <a:pt x="10910" y="4954"/>
                    <a:pt x="10802" y="5031"/>
                    <a:pt x="10802" y="5185"/>
                  </a:cubicBezTo>
                  <a:lnTo>
                    <a:pt x="10802" y="8734"/>
                  </a:lnTo>
                  <a:lnTo>
                    <a:pt x="10030" y="9259"/>
                  </a:lnTo>
                  <a:cubicBezTo>
                    <a:pt x="9969" y="9197"/>
                    <a:pt x="9907" y="9166"/>
                    <a:pt x="9845" y="9166"/>
                  </a:cubicBezTo>
                  <a:lnTo>
                    <a:pt x="2870" y="9166"/>
                  </a:lnTo>
                  <a:cubicBezTo>
                    <a:pt x="2809" y="9166"/>
                    <a:pt x="2747" y="9197"/>
                    <a:pt x="2716" y="9259"/>
                  </a:cubicBezTo>
                  <a:lnTo>
                    <a:pt x="1914" y="8734"/>
                  </a:lnTo>
                  <a:lnTo>
                    <a:pt x="1914" y="2161"/>
                  </a:lnTo>
                  <a:lnTo>
                    <a:pt x="10833" y="2161"/>
                  </a:lnTo>
                  <a:lnTo>
                    <a:pt x="10833" y="3889"/>
                  </a:lnTo>
                  <a:cubicBezTo>
                    <a:pt x="10833" y="4028"/>
                    <a:pt x="10941" y="4097"/>
                    <a:pt x="11049" y="4097"/>
                  </a:cubicBezTo>
                  <a:cubicBezTo>
                    <a:pt x="11157" y="4097"/>
                    <a:pt x="11265" y="4028"/>
                    <a:pt x="11265" y="3889"/>
                  </a:cubicBezTo>
                  <a:lnTo>
                    <a:pt x="11265" y="957"/>
                  </a:lnTo>
                  <a:cubicBezTo>
                    <a:pt x="11265" y="432"/>
                    <a:pt x="10833" y="0"/>
                    <a:pt x="103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55" name="Google Shape;11855;p23"/>
          <p:cNvGrpSpPr/>
          <p:nvPr/>
        </p:nvGrpSpPr>
        <p:grpSpPr>
          <a:xfrm>
            <a:off x="5477671" y="1765781"/>
            <a:ext cx="361875" cy="361900"/>
            <a:chOff x="6250075" y="3563425"/>
            <a:chExt cx="361875" cy="361900"/>
          </a:xfrm>
        </p:grpSpPr>
        <p:sp>
          <p:nvSpPr>
            <p:cNvPr id="11856" name="Google Shape;11856;p23"/>
            <p:cNvSpPr/>
            <p:nvPr/>
          </p:nvSpPr>
          <p:spPr>
            <a:xfrm>
              <a:off x="6309050" y="3728950"/>
              <a:ext cx="126650" cy="94125"/>
            </a:xfrm>
            <a:custGeom>
              <a:avLst/>
              <a:gdLst/>
              <a:ahLst/>
              <a:cxnLst/>
              <a:rect l="l" t="t" r="r" b="b"/>
              <a:pathLst>
                <a:path w="5066" h="3765" extrusionOk="0">
                  <a:moveTo>
                    <a:pt x="2543" y="439"/>
                  </a:moveTo>
                  <a:cubicBezTo>
                    <a:pt x="2840" y="439"/>
                    <a:pt x="3135" y="533"/>
                    <a:pt x="3382" y="725"/>
                  </a:cubicBezTo>
                  <a:lnTo>
                    <a:pt x="1376" y="2731"/>
                  </a:lnTo>
                  <a:cubicBezTo>
                    <a:pt x="944" y="2176"/>
                    <a:pt x="1005" y="1373"/>
                    <a:pt x="1499" y="879"/>
                  </a:cubicBezTo>
                  <a:cubicBezTo>
                    <a:pt x="1791" y="587"/>
                    <a:pt x="2169" y="439"/>
                    <a:pt x="2543" y="439"/>
                  </a:cubicBezTo>
                  <a:close/>
                  <a:moveTo>
                    <a:pt x="3690" y="1034"/>
                  </a:moveTo>
                  <a:lnTo>
                    <a:pt x="3690" y="1034"/>
                  </a:lnTo>
                  <a:cubicBezTo>
                    <a:pt x="4123" y="1620"/>
                    <a:pt x="4061" y="2392"/>
                    <a:pt x="3536" y="2916"/>
                  </a:cubicBezTo>
                  <a:cubicBezTo>
                    <a:pt x="3289" y="3194"/>
                    <a:pt x="2919" y="3348"/>
                    <a:pt x="2518" y="3348"/>
                  </a:cubicBezTo>
                  <a:cubicBezTo>
                    <a:pt x="2209" y="3348"/>
                    <a:pt x="1900" y="3225"/>
                    <a:pt x="1684" y="3040"/>
                  </a:cubicBezTo>
                  <a:lnTo>
                    <a:pt x="3690" y="1034"/>
                  </a:lnTo>
                  <a:close/>
                  <a:moveTo>
                    <a:pt x="2548" y="0"/>
                  </a:moveTo>
                  <a:cubicBezTo>
                    <a:pt x="1162" y="0"/>
                    <a:pt x="0" y="1682"/>
                    <a:pt x="1067" y="3040"/>
                  </a:cubicBezTo>
                  <a:lnTo>
                    <a:pt x="697" y="3410"/>
                  </a:lnTo>
                  <a:cubicBezTo>
                    <a:pt x="635" y="3503"/>
                    <a:pt x="635" y="3626"/>
                    <a:pt x="697" y="3719"/>
                  </a:cubicBezTo>
                  <a:cubicBezTo>
                    <a:pt x="743" y="3749"/>
                    <a:pt x="797" y="3765"/>
                    <a:pt x="851" y="3765"/>
                  </a:cubicBezTo>
                  <a:cubicBezTo>
                    <a:pt x="905" y="3765"/>
                    <a:pt x="959" y="3749"/>
                    <a:pt x="1005" y="3719"/>
                  </a:cubicBezTo>
                  <a:lnTo>
                    <a:pt x="1376" y="3348"/>
                  </a:lnTo>
                  <a:cubicBezTo>
                    <a:pt x="1746" y="3639"/>
                    <a:pt x="2141" y="3764"/>
                    <a:pt x="2519" y="3764"/>
                  </a:cubicBezTo>
                  <a:cubicBezTo>
                    <a:pt x="3904" y="3764"/>
                    <a:pt x="5066" y="2083"/>
                    <a:pt x="3999" y="725"/>
                  </a:cubicBezTo>
                  <a:lnTo>
                    <a:pt x="4339" y="355"/>
                  </a:lnTo>
                  <a:cubicBezTo>
                    <a:pt x="4502" y="214"/>
                    <a:pt x="4365" y="3"/>
                    <a:pt x="4208" y="3"/>
                  </a:cubicBezTo>
                  <a:cubicBezTo>
                    <a:pt x="4158" y="3"/>
                    <a:pt x="4106" y="25"/>
                    <a:pt x="4061" y="77"/>
                  </a:cubicBezTo>
                  <a:lnTo>
                    <a:pt x="3690" y="416"/>
                  </a:lnTo>
                  <a:cubicBezTo>
                    <a:pt x="3320" y="125"/>
                    <a:pt x="2925" y="0"/>
                    <a:pt x="2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7" name="Google Shape;11857;p23"/>
            <p:cNvSpPr/>
            <p:nvPr/>
          </p:nvSpPr>
          <p:spPr>
            <a:xfrm>
              <a:off x="6525775" y="3657150"/>
              <a:ext cx="69975" cy="54450"/>
            </a:xfrm>
            <a:custGeom>
              <a:avLst/>
              <a:gdLst/>
              <a:ahLst/>
              <a:cxnLst/>
              <a:rect l="l" t="t" r="r" b="b"/>
              <a:pathLst>
                <a:path w="2799" h="2178" extrusionOk="0">
                  <a:moveTo>
                    <a:pt x="1410" y="449"/>
                  </a:moveTo>
                  <a:cubicBezTo>
                    <a:pt x="1502" y="449"/>
                    <a:pt x="1595" y="480"/>
                    <a:pt x="1688" y="511"/>
                  </a:cubicBezTo>
                  <a:lnTo>
                    <a:pt x="823" y="1375"/>
                  </a:lnTo>
                  <a:cubicBezTo>
                    <a:pt x="700" y="1128"/>
                    <a:pt x="762" y="819"/>
                    <a:pt x="947" y="634"/>
                  </a:cubicBezTo>
                  <a:cubicBezTo>
                    <a:pt x="1070" y="511"/>
                    <a:pt x="1256" y="449"/>
                    <a:pt x="1410" y="449"/>
                  </a:cubicBezTo>
                  <a:close/>
                  <a:moveTo>
                    <a:pt x="1996" y="819"/>
                  </a:moveTo>
                  <a:lnTo>
                    <a:pt x="1996" y="819"/>
                  </a:lnTo>
                  <a:cubicBezTo>
                    <a:pt x="2120" y="1066"/>
                    <a:pt x="2058" y="1344"/>
                    <a:pt x="1873" y="1560"/>
                  </a:cubicBezTo>
                  <a:cubicBezTo>
                    <a:pt x="1753" y="1680"/>
                    <a:pt x="1582" y="1748"/>
                    <a:pt x="1410" y="1748"/>
                  </a:cubicBezTo>
                  <a:cubicBezTo>
                    <a:pt x="1315" y="1748"/>
                    <a:pt x="1220" y="1727"/>
                    <a:pt x="1132" y="1684"/>
                  </a:cubicBezTo>
                  <a:lnTo>
                    <a:pt x="1996" y="819"/>
                  </a:lnTo>
                  <a:close/>
                  <a:moveTo>
                    <a:pt x="1393" y="1"/>
                  </a:moveTo>
                  <a:cubicBezTo>
                    <a:pt x="632" y="1"/>
                    <a:pt x="1" y="900"/>
                    <a:pt x="515" y="1684"/>
                  </a:cubicBezTo>
                  <a:lnTo>
                    <a:pt x="391" y="1807"/>
                  </a:lnTo>
                  <a:cubicBezTo>
                    <a:pt x="249" y="1973"/>
                    <a:pt x="381" y="2176"/>
                    <a:pt x="548" y="2176"/>
                  </a:cubicBezTo>
                  <a:cubicBezTo>
                    <a:pt x="597" y="2176"/>
                    <a:pt x="650" y="2158"/>
                    <a:pt x="700" y="2116"/>
                  </a:cubicBezTo>
                  <a:lnTo>
                    <a:pt x="823" y="1992"/>
                  </a:lnTo>
                  <a:cubicBezTo>
                    <a:pt x="1009" y="2116"/>
                    <a:pt x="1194" y="2177"/>
                    <a:pt x="1410" y="2177"/>
                  </a:cubicBezTo>
                  <a:cubicBezTo>
                    <a:pt x="2274" y="2177"/>
                    <a:pt x="2799" y="1221"/>
                    <a:pt x="2336" y="511"/>
                  </a:cubicBezTo>
                  <a:lnTo>
                    <a:pt x="2459" y="357"/>
                  </a:lnTo>
                  <a:cubicBezTo>
                    <a:pt x="2521" y="295"/>
                    <a:pt x="2521" y="140"/>
                    <a:pt x="2459" y="79"/>
                  </a:cubicBezTo>
                  <a:lnTo>
                    <a:pt x="2428" y="79"/>
                  </a:lnTo>
                  <a:cubicBezTo>
                    <a:pt x="2382" y="32"/>
                    <a:pt x="2328" y="9"/>
                    <a:pt x="2274" y="9"/>
                  </a:cubicBezTo>
                  <a:cubicBezTo>
                    <a:pt x="2220" y="9"/>
                    <a:pt x="2166" y="32"/>
                    <a:pt x="2120" y="79"/>
                  </a:cubicBezTo>
                  <a:lnTo>
                    <a:pt x="1996" y="202"/>
                  </a:lnTo>
                  <a:cubicBezTo>
                    <a:pt x="1798" y="62"/>
                    <a:pt x="1591" y="1"/>
                    <a:pt x="1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8" name="Google Shape;11858;p23"/>
            <p:cNvSpPr/>
            <p:nvPr/>
          </p:nvSpPr>
          <p:spPr>
            <a:xfrm>
              <a:off x="6510075" y="3563625"/>
              <a:ext cx="101875" cy="177300"/>
            </a:xfrm>
            <a:custGeom>
              <a:avLst/>
              <a:gdLst/>
              <a:ahLst/>
              <a:cxnLst/>
              <a:rect l="l" t="t" r="r" b="b"/>
              <a:pathLst>
                <a:path w="4075" h="7092" extrusionOk="0">
                  <a:moveTo>
                    <a:pt x="2038" y="1"/>
                  </a:moveTo>
                  <a:cubicBezTo>
                    <a:pt x="1930" y="1"/>
                    <a:pt x="1822" y="70"/>
                    <a:pt x="1822" y="209"/>
                  </a:cubicBezTo>
                  <a:lnTo>
                    <a:pt x="1822" y="980"/>
                  </a:lnTo>
                  <a:lnTo>
                    <a:pt x="1451" y="980"/>
                  </a:lnTo>
                  <a:cubicBezTo>
                    <a:pt x="1174" y="980"/>
                    <a:pt x="896" y="1104"/>
                    <a:pt x="742" y="1320"/>
                  </a:cubicBezTo>
                  <a:lnTo>
                    <a:pt x="217" y="1968"/>
                  </a:lnTo>
                  <a:cubicBezTo>
                    <a:pt x="63" y="2122"/>
                    <a:pt x="1" y="2338"/>
                    <a:pt x="1" y="2554"/>
                  </a:cubicBezTo>
                  <a:lnTo>
                    <a:pt x="1" y="6165"/>
                  </a:lnTo>
                  <a:cubicBezTo>
                    <a:pt x="1" y="6659"/>
                    <a:pt x="402" y="7091"/>
                    <a:pt x="927" y="7091"/>
                  </a:cubicBezTo>
                  <a:lnTo>
                    <a:pt x="3180" y="7091"/>
                  </a:lnTo>
                  <a:cubicBezTo>
                    <a:pt x="3674" y="7091"/>
                    <a:pt x="4075" y="6659"/>
                    <a:pt x="4075" y="6165"/>
                  </a:cubicBezTo>
                  <a:lnTo>
                    <a:pt x="4075" y="4344"/>
                  </a:lnTo>
                  <a:cubicBezTo>
                    <a:pt x="4075" y="4206"/>
                    <a:pt x="3974" y="4136"/>
                    <a:pt x="3874" y="4136"/>
                  </a:cubicBezTo>
                  <a:cubicBezTo>
                    <a:pt x="3774" y="4136"/>
                    <a:pt x="3674" y="4206"/>
                    <a:pt x="3674" y="4344"/>
                  </a:cubicBezTo>
                  <a:lnTo>
                    <a:pt x="3674" y="6165"/>
                  </a:lnTo>
                  <a:cubicBezTo>
                    <a:pt x="3674" y="6443"/>
                    <a:pt x="3458" y="6659"/>
                    <a:pt x="3180" y="6659"/>
                  </a:cubicBezTo>
                  <a:lnTo>
                    <a:pt x="927" y="6659"/>
                  </a:lnTo>
                  <a:cubicBezTo>
                    <a:pt x="649" y="6659"/>
                    <a:pt x="433" y="6443"/>
                    <a:pt x="433" y="6165"/>
                  </a:cubicBezTo>
                  <a:lnTo>
                    <a:pt x="433" y="2524"/>
                  </a:lnTo>
                  <a:cubicBezTo>
                    <a:pt x="433" y="2431"/>
                    <a:pt x="464" y="2308"/>
                    <a:pt x="526" y="2215"/>
                  </a:cubicBezTo>
                  <a:lnTo>
                    <a:pt x="1050" y="1567"/>
                  </a:lnTo>
                  <a:cubicBezTo>
                    <a:pt x="1143" y="1443"/>
                    <a:pt x="1297" y="1382"/>
                    <a:pt x="1451" y="1382"/>
                  </a:cubicBezTo>
                  <a:lnTo>
                    <a:pt x="1822" y="1382"/>
                  </a:lnTo>
                  <a:lnTo>
                    <a:pt x="1822" y="2308"/>
                  </a:lnTo>
                  <a:cubicBezTo>
                    <a:pt x="1822" y="2431"/>
                    <a:pt x="1914" y="2524"/>
                    <a:pt x="2038" y="2524"/>
                  </a:cubicBezTo>
                  <a:cubicBezTo>
                    <a:pt x="2161" y="2524"/>
                    <a:pt x="2254" y="2431"/>
                    <a:pt x="2254" y="2308"/>
                  </a:cubicBezTo>
                  <a:lnTo>
                    <a:pt x="2254" y="1382"/>
                  </a:lnTo>
                  <a:lnTo>
                    <a:pt x="2655" y="1382"/>
                  </a:lnTo>
                  <a:cubicBezTo>
                    <a:pt x="2809" y="1382"/>
                    <a:pt x="2933" y="1443"/>
                    <a:pt x="3025" y="1567"/>
                  </a:cubicBezTo>
                  <a:lnTo>
                    <a:pt x="3550" y="2215"/>
                  </a:lnTo>
                  <a:cubicBezTo>
                    <a:pt x="3612" y="2308"/>
                    <a:pt x="3674" y="2431"/>
                    <a:pt x="3674" y="2524"/>
                  </a:cubicBezTo>
                  <a:lnTo>
                    <a:pt x="3674" y="3141"/>
                  </a:lnTo>
                  <a:cubicBezTo>
                    <a:pt x="3674" y="3264"/>
                    <a:pt x="3766" y="3357"/>
                    <a:pt x="3859" y="3357"/>
                  </a:cubicBezTo>
                  <a:cubicBezTo>
                    <a:pt x="3982" y="3357"/>
                    <a:pt x="4075" y="3264"/>
                    <a:pt x="4075" y="3141"/>
                  </a:cubicBezTo>
                  <a:lnTo>
                    <a:pt x="4075" y="2554"/>
                  </a:lnTo>
                  <a:cubicBezTo>
                    <a:pt x="4075" y="2338"/>
                    <a:pt x="4013" y="2122"/>
                    <a:pt x="3890" y="1968"/>
                  </a:cubicBezTo>
                  <a:lnTo>
                    <a:pt x="3365" y="1320"/>
                  </a:lnTo>
                  <a:cubicBezTo>
                    <a:pt x="3180" y="1104"/>
                    <a:pt x="2933" y="980"/>
                    <a:pt x="2655" y="980"/>
                  </a:cubicBezTo>
                  <a:lnTo>
                    <a:pt x="2254" y="980"/>
                  </a:lnTo>
                  <a:lnTo>
                    <a:pt x="2254" y="209"/>
                  </a:lnTo>
                  <a:cubicBezTo>
                    <a:pt x="2254" y="70"/>
                    <a:pt x="2146"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9" name="Google Shape;11859;p23"/>
            <p:cNvSpPr/>
            <p:nvPr/>
          </p:nvSpPr>
          <p:spPr>
            <a:xfrm>
              <a:off x="6250075" y="3563425"/>
              <a:ext cx="361875" cy="361900"/>
            </a:xfrm>
            <a:custGeom>
              <a:avLst/>
              <a:gdLst/>
              <a:ahLst/>
              <a:cxnLst/>
              <a:rect l="l" t="t" r="r" b="b"/>
              <a:pathLst>
                <a:path w="14475" h="14476" extrusionOk="0">
                  <a:moveTo>
                    <a:pt x="5093" y="433"/>
                  </a:moveTo>
                  <a:cubicBezTo>
                    <a:pt x="6019" y="433"/>
                    <a:pt x="6759" y="1174"/>
                    <a:pt x="6759" y="2099"/>
                  </a:cubicBezTo>
                  <a:lnTo>
                    <a:pt x="6759" y="3365"/>
                  </a:lnTo>
                  <a:lnTo>
                    <a:pt x="3025" y="3365"/>
                  </a:lnTo>
                  <a:lnTo>
                    <a:pt x="3025" y="2099"/>
                  </a:lnTo>
                  <a:cubicBezTo>
                    <a:pt x="3025" y="1174"/>
                    <a:pt x="3766" y="433"/>
                    <a:pt x="4692" y="433"/>
                  </a:cubicBezTo>
                  <a:close/>
                  <a:moveTo>
                    <a:pt x="13641" y="8179"/>
                  </a:moveTo>
                  <a:cubicBezTo>
                    <a:pt x="13858" y="8210"/>
                    <a:pt x="14074" y="8395"/>
                    <a:pt x="14074" y="8642"/>
                  </a:cubicBezTo>
                  <a:lnTo>
                    <a:pt x="14074" y="8982"/>
                  </a:lnTo>
                  <a:lnTo>
                    <a:pt x="8210" y="8982"/>
                  </a:lnTo>
                  <a:lnTo>
                    <a:pt x="8210" y="8642"/>
                  </a:lnTo>
                  <a:cubicBezTo>
                    <a:pt x="8210" y="8395"/>
                    <a:pt x="8395" y="8179"/>
                    <a:pt x="8642" y="8179"/>
                  </a:cubicBezTo>
                  <a:close/>
                  <a:moveTo>
                    <a:pt x="4692" y="1"/>
                  </a:moveTo>
                  <a:cubicBezTo>
                    <a:pt x="3519" y="1"/>
                    <a:pt x="2593" y="927"/>
                    <a:pt x="2593" y="2099"/>
                  </a:cubicBezTo>
                  <a:lnTo>
                    <a:pt x="2593" y="3365"/>
                  </a:lnTo>
                  <a:lnTo>
                    <a:pt x="247" y="3365"/>
                  </a:lnTo>
                  <a:cubicBezTo>
                    <a:pt x="124" y="3365"/>
                    <a:pt x="31" y="3457"/>
                    <a:pt x="31" y="3581"/>
                  </a:cubicBezTo>
                  <a:lnTo>
                    <a:pt x="31" y="4661"/>
                  </a:lnTo>
                  <a:cubicBezTo>
                    <a:pt x="31" y="4800"/>
                    <a:pt x="132" y="4869"/>
                    <a:pt x="232" y="4869"/>
                  </a:cubicBezTo>
                  <a:cubicBezTo>
                    <a:pt x="332" y="4869"/>
                    <a:pt x="433" y="4800"/>
                    <a:pt x="433" y="4661"/>
                  </a:cubicBezTo>
                  <a:lnTo>
                    <a:pt x="433" y="3797"/>
                  </a:lnTo>
                  <a:lnTo>
                    <a:pt x="2624" y="3797"/>
                  </a:lnTo>
                  <a:lnTo>
                    <a:pt x="2624" y="4661"/>
                  </a:lnTo>
                  <a:cubicBezTo>
                    <a:pt x="2624" y="4800"/>
                    <a:pt x="2724" y="4869"/>
                    <a:pt x="2824" y="4869"/>
                  </a:cubicBezTo>
                  <a:cubicBezTo>
                    <a:pt x="2925" y="4869"/>
                    <a:pt x="3025" y="4800"/>
                    <a:pt x="3025" y="4661"/>
                  </a:cubicBezTo>
                  <a:lnTo>
                    <a:pt x="3025" y="3797"/>
                  </a:lnTo>
                  <a:lnTo>
                    <a:pt x="6790" y="3797"/>
                  </a:lnTo>
                  <a:lnTo>
                    <a:pt x="6790" y="4661"/>
                  </a:lnTo>
                  <a:cubicBezTo>
                    <a:pt x="6790" y="4800"/>
                    <a:pt x="6890" y="4869"/>
                    <a:pt x="6991" y="4869"/>
                  </a:cubicBezTo>
                  <a:cubicBezTo>
                    <a:pt x="7091" y="4869"/>
                    <a:pt x="7191" y="4800"/>
                    <a:pt x="7191" y="4661"/>
                  </a:cubicBezTo>
                  <a:lnTo>
                    <a:pt x="7191" y="3797"/>
                  </a:lnTo>
                  <a:lnTo>
                    <a:pt x="9352" y="3797"/>
                  </a:lnTo>
                  <a:lnTo>
                    <a:pt x="9352" y="7778"/>
                  </a:lnTo>
                  <a:lnTo>
                    <a:pt x="8673" y="7778"/>
                  </a:lnTo>
                  <a:cubicBezTo>
                    <a:pt x="8179" y="7778"/>
                    <a:pt x="7809" y="8148"/>
                    <a:pt x="7809" y="8642"/>
                  </a:cubicBezTo>
                  <a:lnTo>
                    <a:pt x="7809" y="12037"/>
                  </a:lnTo>
                  <a:lnTo>
                    <a:pt x="2902" y="12037"/>
                  </a:lnTo>
                  <a:cubicBezTo>
                    <a:pt x="2624" y="12037"/>
                    <a:pt x="2624" y="12438"/>
                    <a:pt x="2902" y="12438"/>
                  </a:cubicBezTo>
                  <a:lnTo>
                    <a:pt x="7778" y="12438"/>
                  </a:lnTo>
                  <a:lnTo>
                    <a:pt x="7778" y="13611"/>
                  </a:lnTo>
                  <a:cubicBezTo>
                    <a:pt x="7778" y="13765"/>
                    <a:pt x="7809" y="13889"/>
                    <a:pt x="7901" y="14043"/>
                  </a:cubicBezTo>
                  <a:lnTo>
                    <a:pt x="1081" y="14043"/>
                  </a:lnTo>
                  <a:cubicBezTo>
                    <a:pt x="710" y="14043"/>
                    <a:pt x="433" y="13765"/>
                    <a:pt x="433" y="13395"/>
                  </a:cubicBezTo>
                  <a:lnTo>
                    <a:pt x="433" y="12438"/>
                  </a:lnTo>
                  <a:lnTo>
                    <a:pt x="1698" y="12438"/>
                  </a:lnTo>
                  <a:cubicBezTo>
                    <a:pt x="1976" y="12438"/>
                    <a:pt x="1976" y="12006"/>
                    <a:pt x="1698" y="12006"/>
                  </a:cubicBezTo>
                  <a:lnTo>
                    <a:pt x="433" y="12006"/>
                  </a:lnTo>
                  <a:lnTo>
                    <a:pt x="433" y="5834"/>
                  </a:lnTo>
                  <a:cubicBezTo>
                    <a:pt x="433" y="5679"/>
                    <a:pt x="325" y="5602"/>
                    <a:pt x="217" y="5602"/>
                  </a:cubicBezTo>
                  <a:cubicBezTo>
                    <a:pt x="109" y="5602"/>
                    <a:pt x="1" y="5679"/>
                    <a:pt x="1" y="5834"/>
                  </a:cubicBezTo>
                  <a:lnTo>
                    <a:pt x="1" y="13426"/>
                  </a:lnTo>
                  <a:cubicBezTo>
                    <a:pt x="1" y="14012"/>
                    <a:pt x="463" y="14475"/>
                    <a:pt x="1081" y="14475"/>
                  </a:cubicBezTo>
                  <a:lnTo>
                    <a:pt x="11944" y="14475"/>
                  </a:lnTo>
                  <a:cubicBezTo>
                    <a:pt x="12222" y="14475"/>
                    <a:pt x="12222" y="14043"/>
                    <a:pt x="11944" y="14043"/>
                  </a:cubicBezTo>
                  <a:lnTo>
                    <a:pt x="8642" y="14043"/>
                  </a:lnTo>
                  <a:cubicBezTo>
                    <a:pt x="8395" y="14043"/>
                    <a:pt x="8210" y="13858"/>
                    <a:pt x="8210" y="13611"/>
                  </a:cubicBezTo>
                  <a:lnTo>
                    <a:pt x="8210" y="9414"/>
                  </a:lnTo>
                  <a:lnTo>
                    <a:pt x="14043" y="9414"/>
                  </a:lnTo>
                  <a:lnTo>
                    <a:pt x="14043" y="13611"/>
                  </a:lnTo>
                  <a:cubicBezTo>
                    <a:pt x="14043" y="13858"/>
                    <a:pt x="13858" y="14043"/>
                    <a:pt x="13611" y="14043"/>
                  </a:cubicBezTo>
                  <a:lnTo>
                    <a:pt x="13117" y="14043"/>
                  </a:lnTo>
                  <a:cubicBezTo>
                    <a:pt x="12839" y="14043"/>
                    <a:pt x="12839" y="14475"/>
                    <a:pt x="13117" y="14475"/>
                  </a:cubicBezTo>
                  <a:lnTo>
                    <a:pt x="13611" y="14475"/>
                  </a:lnTo>
                  <a:cubicBezTo>
                    <a:pt x="14104" y="14475"/>
                    <a:pt x="14475" y="14105"/>
                    <a:pt x="14475" y="13611"/>
                  </a:cubicBezTo>
                  <a:lnTo>
                    <a:pt x="14475" y="8642"/>
                  </a:lnTo>
                  <a:cubicBezTo>
                    <a:pt x="14475" y="8148"/>
                    <a:pt x="14104" y="7778"/>
                    <a:pt x="13641" y="7778"/>
                  </a:cubicBezTo>
                  <a:lnTo>
                    <a:pt x="9784" y="7778"/>
                  </a:lnTo>
                  <a:lnTo>
                    <a:pt x="9784" y="3581"/>
                  </a:lnTo>
                  <a:cubicBezTo>
                    <a:pt x="9784" y="3457"/>
                    <a:pt x="9660" y="3365"/>
                    <a:pt x="9568" y="3365"/>
                  </a:cubicBezTo>
                  <a:lnTo>
                    <a:pt x="7191" y="3365"/>
                  </a:lnTo>
                  <a:lnTo>
                    <a:pt x="7191" y="2099"/>
                  </a:lnTo>
                  <a:cubicBezTo>
                    <a:pt x="7191" y="927"/>
                    <a:pt x="6235" y="1"/>
                    <a:pt x="50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0" name="Google Shape;11860;p23"/>
            <p:cNvSpPr/>
            <p:nvPr/>
          </p:nvSpPr>
          <p:spPr>
            <a:xfrm>
              <a:off x="6483950" y="3822850"/>
              <a:ext cx="88575" cy="67175"/>
            </a:xfrm>
            <a:custGeom>
              <a:avLst/>
              <a:gdLst/>
              <a:ahLst/>
              <a:cxnLst/>
              <a:rect l="l" t="t" r="r" b="b"/>
              <a:pathLst>
                <a:path w="3543" h="2687" extrusionOk="0">
                  <a:moveTo>
                    <a:pt x="1787" y="456"/>
                  </a:moveTo>
                  <a:cubicBezTo>
                    <a:pt x="1941" y="456"/>
                    <a:pt x="2095" y="487"/>
                    <a:pt x="2250" y="580"/>
                  </a:cubicBezTo>
                  <a:lnTo>
                    <a:pt x="1015" y="1814"/>
                  </a:lnTo>
                  <a:cubicBezTo>
                    <a:pt x="799" y="1444"/>
                    <a:pt x="861" y="1012"/>
                    <a:pt x="1139" y="703"/>
                  </a:cubicBezTo>
                  <a:cubicBezTo>
                    <a:pt x="1324" y="549"/>
                    <a:pt x="1540" y="456"/>
                    <a:pt x="1787" y="456"/>
                  </a:cubicBezTo>
                  <a:close/>
                  <a:moveTo>
                    <a:pt x="2558" y="858"/>
                  </a:moveTo>
                  <a:lnTo>
                    <a:pt x="2558" y="858"/>
                  </a:lnTo>
                  <a:cubicBezTo>
                    <a:pt x="2774" y="1228"/>
                    <a:pt x="2713" y="1660"/>
                    <a:pt x="2404" y="1969"/>
                  </a:cubicBezTo>
                  <a:cubicBezTo>
                    <a:pt x="2239" y="2133"/>
                    <a:pt x="2010" y="2222"/>
                    <a:pt x="1779" y="2222"/>
                  </a:cubicBezTo>
                  <a:cubicBezTo>
                    <a:pt x="1621" y="2222"/>
                    <a:pt x="1462" y="2180"/>
                    <a:pt x="1324" y="2092"/>
                  </a:cubicBezTo>
                  <a:lnTo>
                    <a:pt x="2558" y="858"/>
                  </a:lnTo>
                  <a:close/>
                  <a:moveTo>
                    <a:pt x="1766" y="1"/>
                  </a:moveTo>
                  <a:cubicBezTo>
                    <a:pt x="793" y="1"/>
                    <a:pt x="0" y="1148"/>
                    <a:pt x="707" y="2123"/>
                  </a:cubicBezTo>
                  <a:lnTo>
                    <a:pt x="521" y="2308"/>
                  </a:lnTo>
                  <a:cubicBezTo>
                    <a:pt x="429" y="2401"/>
                    <a:pt x="429" y="2524"/>
                    <a:pt x="521" y="2617"/>
                  </a:cubicBezTo>
                  <a:cubicBezTo>
                    <a:pt x="552" y="2663"/>
                    <a:pt x="598" y="2686"/>
                    <a:pt x="649" y="2686"/>
                  </a:cubicBezTo>
                  <a:cubicBezTo>
                    <a:pt x="699" y="2686"/>
                    <a:pt x="753" y="2663"/>
                    <a:pt x="799" y="2617"/>
                  </a:cubicBezTo>
                  <a:lnTo>
                    <a:pt x="1015" y="2401"/>
                  </a:lnTo>
                  <a:cubicBezTo>
                    <a:pt x="1269" y="2590"/>
                    <a:pt x="1537" y="2671"/>
                    <a:pt x="1793" y="2671"/>
                  </a:cubicBezTo>
                  <a:cubicBezTo>
                    <a:pt x="2750" y="2671"/>
                    <a:pt x="3542" y="1529"/>
                    <a:pt x="2836" y="580"/>
                  </a:cubicBezTo>
                  <a:lnTo>
                    <a:pt x="3052" y="364"/>
                  </a:lnTo>
                  <a:cubicBezTo>
                    <a:pt x="3114" y="302"/>
                    <a:pt x="3114" y="148"/>
                    <a:pt x="3052" y="86"/>
                  </a:cubicBezTo>
                  <a:cubicBezTo>
                    <a:pt x="3006" y="40"/>
                    <a:pt x="2952" y="17"/>
                    <a:pt x="2898" y="17"/>
                  </a:cubicBezTo>
                  <a:cubicBezTo>
                    <a:pt x="2844" y="17"/>
                    <a:pt x="2790" y="40"/>
                    <a:pt x="2743" y="86"/>
                  </a:cubicBezTo>
                  <a:lnTo>
                    <a:pt x="2558" y="271"/>
                  </a:lnTo>
                  <a:cubicBezTo>
                    <a:pt x="2298" y="83"/>
                    <a:pt x="2026" y="1"/>
                    <a:pt x="1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1" name="Google Shape;11861;p23"/>
          <p:cNvGrpSpPr/>
          <p:nvPr/>
        </p:nvGrpSpPr>
        <p:grpSpPr>
          <a:xfrm>
            <a:off x="6259809" y="1765781"/>
            <a:ext cx="365725" cy="361900"/>
            <a:chOff x="5504000" y="3563425"/>
            <a:chExt cx="365725" cy="361900"/>
          </a:xfrm>
        </p:grpSpPr>
        <p:sp>
          <p:nvSpPr>
            <p:cNvPr id="11862" name="Google Shape;11862;p23"/>
            <p:cNvSpPr/>
            <p:nvPr/>
          </p:nvSpPr>
          <p:spPr>
            <a:xfrm>
              <a:off x="5564950" y="3631200"/>
              <a:ext cx="243050" cy="227000"/>
            </a:xfrm>
            <a:custGeom>
              <a:avLst/>
              <a:gdLst/>
              <a:ahLst/>
              <a:cxnLst/>
              <a:rect l="l" t="t" r="r" b="b"/>
              <a:pathLst>
                <a:path w="9722" h="9080" extrusionOk="0">
                  <a:moveTo>
                    <a:pt x="5247" y="2444"/>
                  </a:moveTo>
                  <a:cubicBezTo>
                    <a:pt x="5339" y="2629"/>
                    <a:pt x="5432" y="2783"/>
                    <a:pt x="5586" y="2907"/>
                  </a:cubicBezTo>
                  <a:cubicBezTo>
                    <a:pt x="5833" y="3154"/>
                    <a:pt x="6203" y="3339"/>
                    <a:pt x="6574" y="3370"/>
                  </a:cubicBezTo>
                  <a:lnTo>
                    <a:pt x="6574" y="3740"/>
                  </a:lnTo>
                  <a:cubicBezTo>
                    <a:pt x="6574" y="4604"/>
                    <a:pt x="5864" y="5283"/>
                    <a:pt x="5031" y="5283"/>
                  </a:cubicBezTo>
                  <a:lnTo>
                    <a:pt x="4722" y="5283"/>
                  </a:lnTo>
                  <a:cubicBezTo>
                    <a:pt x="3858" y="5283"/>
                    <a:pt x="3179" y="4604"/>
                    <a:pt x="3179" y="3740"/>
                  </a:cubicBezTo>
                  <a:lnTo>
                    <a:pt x="3148" y="3771"/>
                  </a:lnTo>
                  <a:lnTo>
                    <a:pt x="3148" y="3370"/>
                  </a:lnTo>
                  <a:lnTo>
                    <a:pt x="3673" y="3370"/>
                  </a:lnTo>
                  <a:cubicBezTo>
                    <a:pt x="4167" y="3370"/>
                    <a:pt x="4629" y="3184"/>
                    <a:pt x="4969" y="2814"/>
                  </a:cubicBezTo>
                  <a:cubicBezTo>
                    <a:pt x="5062" y="2722"/>
                    <a:pt x="5154" y="2567"/>
                    <a:pt x="5247" y="2444"/>
                  </a:cubicBezTo>
                  <a:close/>
                  <a:moveTo>
                    <a:pt x="5339" y="5746"/>
                  </a:moveTo>
                  <a:lnTo>
                    <a:pt x="5339" y="6548"/>
                  </a:lnTo>
                  <a:cubicBezTo>
                    <a:pt x="5339" y="6857"/>
                    <a:pt x="5108" y="7011"/>
                    <a:pt x="4876" y="7011"/>
                  </a:cubicBezTo>
                  <a:cubicBezTo>
                    <a:pt x="4645" y="7011"/>
                    <a:pt x="4413" y="6857"/>
                    <a:pt x="4413" y="6548"/>
                  </a:cubicBezTo>
                  <a:lnTo>
                    <a:pt x="4413" y="5746"/>
                  </a:lnTo>
                  <a:lnTo>
                    <a:pt x="4722" y="5746"/>
                  </a:lnTo>
                  <a:cubicBezTo>
                    <a:pt x="4784" y="5756"/>
                    <a:pt x="4849" y="5760"/>
                    <a:pt x="4916" y="5760"/>
                  </a:cubicBezTo>
                  <a:cubicBezTo>
                    <a:pt x="5051" y="5760"/>
                    <a:pt x="5195" y="5746"/>
                    <a:pt x="5339" y="5746"/>
                  </a:cubicBezTo>
                  <a:close/>
                  <a:moveTo>
                    <a:pt x="3981" y="6394"/>
                  </a:moveTo>
                  <a:lnTo>
                    <a:pt x="3981" y="6548"/>
                  </a:lnTo>
                  <a:cubicBezTo>
                    <a:pt x="3981" y="7135"/>
                    <a:pt x="4421" y="7428"/>
                    <a:pt x="4861" y="7428"/>
                  </a:cubicBezTo>
                  <a:cubicBezTo>
                    <a:pt x="5301" y="7428"/>
                    <a:pt x="5741" y="7135"/>
                    <a:pt x="5741" y="6548"/>
                  </a:cubicBezTo>
                  <a:lnTo>
                    <a:pt x="5741" y="6425"/>
                  </a:lnTo>
                  <a:lnTo>
                    <a:pt x="6358" y="6425"/>
                  </a:lnTo>
                  <a:cubicBezTo>
                    <a:pt x="7129" y="6425"/>
                    <a:pt x="7747" y="7042"/>
                    <a:pt x="7747" y="7814"/>
                  </a:cubicBezTo>
                  <a:lnTo>
                    <a:pt x="7747" y="8647"/>
                  </a:lnTo>
                  <a:lnTo>
                    <a:pt x="1975" y="8647"/>
                  </a:lnTo>
                  <a:lnTo>
                    <a:pt x="1975" y="7783"/>
                  </a:lnTo>
                  <a:cubicBezTo>
                    <a:pt x="1975" y="7011"/>
                    <a:pt x="2593" y="6394"/>
                    <a:pt x="3364" y="6394"/>
                  </a:cubicBezTo>
                  <a:close/>
                  <a:moveTo>
                    <a:pt x="4733" y="1"/>
                  </a:moveTo>
                  <a:cubicBezTo>
                    <a:pt x="4318" y="1"/>
                    <a:pt x="3906" y="117"/>
                    <a:pt x="3518" y="283"/>
                  </a:cubicBezTo>
                  <a:cubicBezTo>
                    <a:pt x="3277" y="391"/>
                    <a:pt x="3385" y="708"/>
                    <a:pt x="3600" y="708"/>
                  </a:cubicBezTo>
                  <a:cubicBezTo>
                    <a:pt x="3633" y="708"/>
                    <a:pt x="3667" y="701"/>
                    <a:pt x="3704" y="685"/>
                  </a:cubicBezTo>
                  <a:cubicBezTo>
                    <a:pt x="4074" y="500"/>
                    <a:pt x="4475" y="407"/>
                    <a:pt x="4876" y="407"/>
                  </a:cubicBezTo>
                  <a:cubicBezTo>
                    <a:pt x="6296" y="407"/>
                    <a:pt x="7438" y="1580"/>
                    <a:pt x="7438" y="2999"/>
                  </a:cubicBezTo>
                  <a:cubicBezTo>
                    <a:pt x="7438" y="3184"/>
                    <a:pt x="7438" y="3401"/>
                    <a:pt x="7407" y="3617"/>
                  </a:cubicBezTo>
                  <a:cubicBezTo>
                    <a:pt x="7284" y="4450"/>
                    <a:pt x="7129" y="5592"/>
                    <a:pt x="8364" y="6240"/>
                  </a:cubicBezTo>
                  <a:cubicBezTo>
                    <a:pt x="8981" y="6548"/>
                    <a:pt x="9259" y="7258"/>
                    <a:pt x="9012" y="7906"/>
                  </a:cubicBezTo>
                  <a:cubicBezTo>
                    <a:pt x="8888" y="8308"/>
                    <a:pt x="8549" y="8585"/>
                    <a:pt x="8179" y="8647"/>
                  </a:cubicBezTo>
                  <a:lnTo>
                    <a:pt x="8179" y="7783"/>
                  </a:lnTo>
                  <a:cubicBezTo>
                    <a:pt x="8179" y="6764"/>
                    <a:pt x="7345" y="5962"/>
                    <a:pt x="6358" y="5962"/>
                  </a:cubicBezTo>
                  <a:lnTo>
                    <a:pt x="5741" y="5962"/>
                  </a:lnTo>
                  <a:lnTo>
                    <a:pt x="5741" y="5592"/>
                  </a:lnTo>
                  <a:cubicBezTo>
                    <a:pt x="6481" y="5283"/>
                    <a:pt x="6975" y="4542"/>
                    <a:pt x="6975" y="3740"/>
                  </a:cubicBezTo>
                  <a:lnTo>
                    <a:pt x="6975" y="3154"/>
                  </a:lnTo>
                  <a:cubicBezTo>
                    <a:pt x="6975" y="3030"/>
                    <a:pt x="6882" y="2938"/>
                    <a:pt x="6759" y="2938"/>
                  </a:cubicBezTo>
                  <a:cubicBezTo>
                    <a:pt x="6742" y="2938"/>
                    <a:pt x="6725" y="2939"/>
                    <a:pt x="6708" y="2939"/>
                  </a:cubicBezTo>
                  <a:cubicBezTo>
                    <a:pt x="5992" y="2939"/>
                    <a:pt x="5433" y="2303"/>
                    <a:pt x="5463" y="1580"/>
                  </a:cubicBezTo>
                  <a:cubicBezTo>
                    <a:pt x="5463" y="1410"/>
                    <a:pt x="5355" y="1325"/>
                    <a:pt x="5251" y="1325"/>
                  </a:cubicBezTo>
                  <a:cubicBezTo>
                    <a:pt x="5146" y="1325"/>
                    <a:pt x="5046" y="1410"/>
                    <a:pt x="5062" y="1580"/>
                  </a:cubicBezTo>
                  <a:cubicBezTo>
                    <a:pt x="5031" y="1950"/>
                    <a:pt x="4876" y="2259"/>
                    <a:pt x="4629" y="2506"/>
                  </a:cubicBezTo>
                  <a:cubicBezTo>
                    <a:pt x="4383" y="2783"/>
                    <a:pt x="4043" y="2938"/>
                    <a:pt x="3673" y="2938"/>
                  </a:cubicBezTo>
                  <a:lnTo>
                    <a:pt x="2963" y="2938"/>
                  </a:lnTo>
                  <a:cubicBezTo>
                    <a:pt x="2839" y="2938"/>
                    <a:pt x="2747" y="3030"/>
                    <a:pt x="2747" y="3154"/>
                  </a:cubicBezTo>
                  <a:lnTo>
                    <a:pt x="2747" y="3740"/>
                  </a:lnTo>
                  <a:cubicBezTo>
                    <a:pt x="2747" y="4542"/>
                    <a:pt x="3241" y="5283"/>
                    <a:pt x="3981" y="5592"/>
                  </a:cubicBezTo>
                  <a:lnTo>
                    <a:pt x="3981" y="5962"/>
                  </a:lnTo>
                  <a:lnTo>
                    <a:pt x="3364" y="5962"/>
                  </a:lnTo>
                  <a:cubicBezTo>
                    <a:pt x="2346" y="5962"/>
                    <a:pt x="1543" y="6764"/>
                    <a:pt x="1543" y="7783"/>
                  </a:cubicBezTo>
                  <a:lnTo>
                    <a:pt x="1543" y="8647"/>
                  </a:lnTo>
                  <a:cubicBezTo>
                    <a:pt x="1142" y="8554"/>
                    <a:pt x="833" y="8277"/>
                    <a:pt x="710" y="7906"/>
                  </a:cubicBezTo>
                  <a:cubicBezTo>
                    <a:pt x="463" y="7258"/>
                    <a:pt x="741" y="6518"/>
                    <a:pt x="1358" y="6209"/>
                  </a:cubicBezTo>
                  <a:cubicBezTo>
                    <a:pt x="2593" y="5561"/>
                    <a:pt x="2438" y="4419"/>
                    <a:pt x="2315" y="3586"/>
                  </a:cubicBezTo>
                  <a:cubicBezTo>
                    <a:pt x="2284" y="3401"/>
                    <a:pt x="2284" y="3184"/>
                    <a:pt x="2253" y="2968"/>
                  </a:cubicBezTo>
                  <a:cubicBezTo>
                    <a:pt x="2253" y="2413"/>
                    <a:pt x="2438" y="1857"/>
                    <a:pt x="2809" y="1395"/>
                  </a:cubicBezTo>
                  <a:cubicBezTo>
                    <a:pt x="2921" y="1237"/>
                    <a:pt x="2788" y="1064"/>
                    <a:pt x="2637" y="1064"/>
                  </a:cubicBezTo>
                  <a:cubicBezTo>
                    <a:pt x="2580" y="1064"/>
                    <a:pt x="2520" y="1089"/>
                    <a:pt x="2469" y="1148"/>
                  </a:cubicBezTo>
                  <a:cubicBezTo>
                    <a:pt x="2068" y="1672"/>
                    <a:pt x="1852" y="2320"/>
                    <a:pt x="1852" y="2968"/>
                  </a:cubicBezTo>
                  <a:cubicBezTo>
                    <a:pt x="1852" y="3184"/>
                    <a:pt x="1852" y="3431"/>
                    <a:pt x="1914" y="3647"/>
                  </a:cubicBezTo>
                  <a:cubicBezTo>
                    <a:pt x="2006" y="4481"/>
                    <a:pt x="2130" y="5345"/>
                    <a:pt x="1173" y="5839"/>
                  </a:cubicBezTo>
                  <a:cubicBezTo>
                    <a:pt x="340" y="6240"/>
                    <a:pt x="0" y="7197"/>
                    <a:pt x="309" y="8030"/>
                  </a:cubicBezTo>
                  <a:cubicBezTo>
                    <a:pt x="494" y="8616"/>
                    <a:pt x="1019" y="9048"/>
                    <a:pt x="1636" y="9079"/>
                  </a:cubicBezTo>
                  <a:lnTo>
                    <a:pt x="7963" y="9079"/>
                  </a:lnTo>
                  <a:cubicBezTo>
                    <a:pt x="8611" y="9079"/>
                    <a:pt x="9197" y="8678"/>
                    <a:pt x="9413" y="8030"/>
                  </a:cubicBezTo>
                  <a:cubicBezTo>
                    <a:pt x="9413" y="7999"/>
                    <a:pt x="9444" y="7968"/>
                    <a:pt x="9444" y="7906"/>
                  </a:cubicBezTo>
                  <a:cubicBezTo>
                    <a:pt x="9722" y="7104"/>
                    <a:pt x="9320" y="6240"/>
                    <a:pt x="8580" y="5839"/>
                  </a:cubicBezTo>
                  <a:cubicBezTo>
                    <a:pt x="7623" y="5345"/>
                    <a:pt x="7716" y="4481"/>
                    <a:pt x="7839" y="3647"/>
                  </a:cubicBezTo>
                  <a:cubicBezTo>
                    <a:pt x="7870" y="3431"/>
                    <a:pt x="7870" y="3184"/>
                    <a:pt x="7901" y="2968"/>
                  </a:cubicBezTo>
                  <a:cubicBezTo>
                    <a:pt x="7870" y="1321"/>
                    <a:pt x="6573" y="5"/>
                    <a:pt x="4933" y="5"/>
                  </a:cubicBezTo>
                  <a:cubicBezTo>
                    <a:pt x="4914" y="5"/>
                    <a:pt x="4895" y="5"/>
                    <a:pt x="4876" y="6"/>
                  </a:cubicBezTo>
                  <a:cubicBezTo>
                    <a:pt x="4829" y="3"/>
                    <a:pt x="4781" y="1"/>
                    <a:pt x="47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3" name="Google Shape;11863;p23"/>
            <p:cNvSpPr/>
            <p:nvPr/>
          </p:nvSpPr>
          <p:spPr>
            <a:xfrm>
              <a:off x="5544875" y="3839250"/>
              <a:ext cx="49400" cy="46725"/>
            </a:xfrm>
            <a:custGeom>
              <a:avLst/>
              <a:gdLst/>
              <a:ahLst/>
              <a:cxnLst/>
              <a:rect l="l" t="t" r="r" b="b"/>
              <a:pathLst>
                <a:path w="1976" h="1869" extrusionOk="0">
                  <a:moveTo>
                    <a:pt x="201" y="1"/>
                  </a:moveTo>
                  <a:cubicBezTo>
                    <a:pt x="101" y="1"/>
                    <a:pt x="1" y="78"/>
                    <a:pt x="1" y="232"/>
                  </a:cubicBezTo>
                  <a:lnTo>
                    <a:pt x="1" y="1004"/>
                  </a:lnTo>
                  <a:cubicBezTo>
                    <a:pt x="1" y="1467"/>
                    <a:pt x="371" y="1868"/>
                    <a:pt x="865" y="1868"/>
                  </a:cubicBezTo>
                  <a:lnTo>
                    <a:pt x="1667" y="1868"/>
                  </a:lnTo>
                  <a:cubicBezTo>
                    <a:pt x="1976" y="1868"/>
                    <a:pt x="1976" y="1436"/>
                    <a:pt x="1667" y="1436"/>
                  </a:cubicBezTo>
                  <a:lnTo>
                    <a:pt x="865" y="1436"/>
                  </a:lnTo>
                  <a:cubicBezTo>
                    <a:pt x="618" y="1436"/>
                    <a:pt x="402" y="1251"/>
                    <a:pt x="402" y="1004"/>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4" name="Google Shape;11864;p23"/>
            <p:cNvSpPr/>
            <p:nvPr/>
          </p:nvSpPr>
          <p:spPr>
            <a:xfrm>
              <a:off x="5780200" y="3838500"/>
              <a:ext cx="47875" cy="47475"/>
            </a:xfrm>
            <a:custGeom>
              <a:avLst/>
              <a:gdLst/>
              <a:ahLst/>
              <a:cxnLst/>
              <a:rect l="l" t="t" r="r" b="b"/>
              <a:pathLst>
                <a:path w="1915" h="1899" extrusionOk="0">
                  <a:moveTo>
                    <a:pt x="1713" y="0"/>
                  </a:moveTo>
                  <a:cubicBezTo>
                    <a:pt x="1613" y="0"/>
                    <a:pt x="1513" y="77"/>
                    <a:pt x="1513" y="232"/>
                  </a:cubicBezTo>
                  <a:lnTo>
                    <a:pt x="1513" y="1034"/>
                  </a:lnTo>
                  <a:cubicBezTo>
                    <a:pt x="1513" y="1281"/>
                    <a:pt x="1297" y="1466"/>
                    <a:pt x="1050" y="1466"/>
                  </a:cubicBezTo>
                  <a:lnTo>
                    <a:pt x="278" y="1466"/>
                  </a:lnTo>
                  <a:cubicBezTo>
                    <a:pt x="1" y="1466"/>
                    <a:pt x="1" y="1898"/>
                    <a:pt x="278" y="1898"/>
                  </a:cubicBezTo>
                  <a:lnTo>
                    <a:pt x="1050" y="1898"/>
                  </a:lnTo>
                  <a:cubicBezTo>
                    <a:pt x="1544" y="1898"/>
                    <a:pt x="1914" y="1497"/>
                    <a:pt x="1914" y="1034"/>
                  </a:cubicBezTo>
                  <a:lnTo>
                    <a:pt x="1914" y="232"/>
                  </a:lnTo>
                  <a:cubicBezTo>
                    <a:pt x="1914" y="77"/>
                    <a:pt x="1814" y="0"/>
                    <a:pt x="17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5" name="Google Shape;11865;p23"/>
            <p:cNvSpPr/>
            <p:nvPr/>
          </p:nvSpPr>
          <p:spPr>
            <a:xfrm>
              <a:off x="5781750" y="3602000"/>
              <a:ext cx="47075" cy="46725"/>
            </a:xfrm>
            <a:custGeom>
              <a:avLst/>
              <a:gdLst/>
              <a:ahLst/>
              <a:cxnLst/>
              <a:rect l="l" t="t" r="r" b="b"/>
              <a:pathLst>
                <a:path w="1883" h="1869" extrusionOk="0">
                  <a:moveTo>
                    <a:pt x="309" y="1"/>
                  </a:moveTo>
                  <a:cubicBezTo>
                    <a:pt x="0" y="1"/>
                    <a:pt x="0" y="433"/>
                    <a:pt x="309" y="433"/>
                  </a:cubicBezTo>
                  <a:lnTo>
                    <a:pt x="988" y="433"/>
                  </a:lnTo>
                  <a:cubicBezTo>
                    <a:pt x="1235" y="433"/>
                    <a:pt x="1451" y="618"/>
                    <a:pt x="1451" y="865"/>
                  </a:cubicBezTo>
                  <a:lnTo>
                    <a:pt x="1451" y="1637"/>
                  </a:lnTo>
                  <a:cubicBezTo>
                    <a:pt x="1451" y="1791"/>
                    <a:pt x="1559" y="1868"/>
                    <a:pt x="1667" y="1868"/>
                  </a:cubicBezTo>
                  <a:cubicBezTo>
                    <a:pt x="1775" y="1868"/>
                    <a:pt x="1883" y="1791"/>
                    <a:pt x="1883" y="1637"/>
                  </a:cubicBezTo>
                  <a:lnTo>
                    <a:pt x="1883" y="865"/>
                  </a:lnTo>
                  <a:cubicBezTo>
                    <a:pt x="1883" y="402"/>
                    <a:pt x="1482"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6" name="Google Shape;11866;p23"/>
            <p:cNvSpPr/>
            <p:nvPr/>
          </p:nvSpPr>
          <p:spPr>
            <a:xfrm>
              <a:off x="5544875" y="3602775"/>
              <a:ext cx="46325" cy="45175"/>
            </a:xfrm>
            <a:custGeom>
              <a:avLst/>
              <a:gdLst/>
              <a:ahLst/>
              <a:cxnLst/>
              <a:rect l="l" t="t" r="r" b="b"/>
              <a:pathLst>
                <a:path w="1853" h="1807" extrusionOk="0">
                  <a:moveTo>
                    <a:pt x="865" y="1"/>
                  </a:moveTo>
                  <a:cubicBezTo>
                    <a:pt x="371" y="1"/>
                    <a:pt x="1" y="371"/>
                    <a:pt x="1" y="865"/>
                  </a:cubicBezTo>
                  <a:lnTo>
                    <a:pt x="1" y="1575"/>
                  </a:lnTo>
                  <a:cubicBezTo>
                    <a:pt x="1" y="1729"/>
                    <a:pt x="101" y="1806"/>
                    <a:pt x="201" y="1806"/>
                  </a:cubicBezTo>
                  <a:cubicBezTo>
                    <a:pt x="302" y="1806"/>
                    <a:pt x="402" y="1729"/>
                    <a:pt x="402" y="1575"/>
                  </a:cubicBezTo>
                  <a:lnTo>
                    <a:pt x="402" y="865"/>
                  </a:lnTo>
                  <a:cubicBezTo>
                    <a:pt x="402" y="618"/>
                    <a:pt x="618" y="402"/>
                    <a:pt x="865" y="402"/>
                  </a:cubicBezTo>
                  <a:lnTo>
                    <a:pt x="1575" y="402"/>
                  </a:lnTo>
                  <a:cubicBezTo>
                    <a:pt x="1853" y="402"/>
                    <a:pt x="1853" y="1"/>
                    <a:pt x="1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7" name="Google Shape;11867;p23"/>
            <p:cNvSpPr/>
            <p:nvPr/>
          </p:nvSpPr>
          <p:spPr>
            <a:xfrm>
              <a:off x="5504000" y="3563425"/>
              <a:ext cx="365725" cy="361900"/>
            </a:xfrm>
            <a:custGeom>
              <a:avLst/>
              <a:gdLst/>
              <a:ahLst/>
              <a:cxnLst/>
              <a:rect l="l" t="t" r="r" b="b"/>
              <a:pathLst>
                <a:path w="14629" h="14476" extrusionOk="0">
                  <a:moveTo>
                    <a:pt x="7314" y="1"/>
                  </a:moveTo>
                  <a:cubicBezTo>
                    <a:pt x="7191" y="1"/>
                    <a:pt x="7098" y="93"/>
                    <a:pt x="7098" y="217"/>
                  </a:cubicBezTo>
                  <a:lnTo>
                    <a:pt x="7098" y="711"/>
                  </a:lnTo>
                  <a:lnTo>
                    <a:pt x="2407" y="711"/>
                  </a:lnTo>
                  <a:cubicBezTo>
                    <a:pt x="1512" y="711"/>
                    <a:pt x="772" y="1451"/>
                    <a:pt x="772" y="2346"/>
                  </a:cubicBezTo>
                  <a:lnTo>
                    <a:pt x="772" y="7037"/>
                  </a:lnTo>
                  <a:lnTo>
                    <a:pt x="278" y="7037"/>
                  </a:lnTo>
                  <a:cubicBezTo>
                    <a:pt x="0" y="7037"/>
                    <a:pt x="0" y="7439"/>
                    <a:pt x="278" y="7439"/>
                  </a:cubicBezTo>
                  <a:lnTo>
                    <a:pt x="772" y="7439"/>
                  </a:lnTo>
                  <a:lnTo>
                    <a:pt x="772" y="12130"/>
                  </a:lnTo>
                  <a:cubicBezTo>
                    <a:pt x="772" y="13025"/>
                    <a:pt x="1512" y="13765"/>
                    <a:pt x="2407" y="13765"/>
                  </a:cubicBezTo>
                  <a:lnTo>
                    <a:pt x="7098" y="13765"/>
                  </a:lnTo>
                  <a:lnTo>
                    <a:pt x="7098" y="14290"/>
                  </a:lnTo>
                  <a:cubicBezTo>
                    <a:pt x="7098" y="14382"/>
                    <a:pt x="7191" y="14475"/>
                    <a:pt x="7314" y="14475"/>
                  </a:cubicBezTo>
                  <a:cubicBezTo>
                    <a:pt x="7407" y="14475"/>
                    <a:pt x="7530" y="14382"/>
                    <a:pt x="7530" y="14290"/>
                  </a:cubicBezTo>
                  <a:lnTo>
                    <a:pt x="7530" y="13765"/>
                  </a:lnTo>
                  <a:lnTo>
                    <a:pt x="9999" y="13765"/>
                  </a:lnTo>
                  <a:cubicBezTo>
                    <a:pt x="10277" y="13765"/>
                    <a:pt x="10277" y="13364"/>
                    <a:pt x="9999" y="13364"/>
                  </a:cubicBezTo>
                  <a:lnTo>
                    <a:pt x="7530" y="13364"/>
                  </a:lnTo>
                  <a:lnTo>
                    <a:pt x="7530" y="12901"/>
                  </a:lnTo>
                  <a:cubicBezTo>
                    <a:pt x="7530" y="12778"/>
                    <a:pt x="7407" y="12685"/>
                    <a:pt x="7314" y="12685"/>
                  </a:cubicBezTo>
                  <a:cubicBezTo>
                    <a:pt x="7191" y="12685"/>
                    <a:pt x="7098" y="12778"/>
                    <a:pt x="7098" y="12901"/>
                  </a:cubicBezTo>
                  <a:lnTo>
                    <a:pt x="7098" y="13333"/>
                  </a:lnTo>
                  <a:lnTo>
                    <a:pt x="2407" y="13333"/>
                  </a:lnTo>
                  <a:cubicBezTo>
                    <a:pt x="1728" y="13333"/>
                    <a:pt x="1204" y="12809"/>
                    <a:pt x="1204" y="12130"/>
                  </a:cubicBezTo>
                  <a:lnTo>
                    <a:pt x="1204" y="7439"/>
                  </a:lnTo>
                  <a:lnTo>
                    <a:pt x="1636" y="7439"/>
                  </a:lnTo>
                  <a:cubicBezTo>
                    <a:pt x="1914" y="7439"/>
                    <a:pt x="1914" y="7037"/>
                    <a:pt x="1636" y="7037"/>
                  </a:cubicBezTo>
                  <a:lnTo>
                    <a:pt x="1204" y="7037"/>
                  </a:lnTo>
                  <a:lnTo>
                    <a:pt x="1204" y="2316"/>
                  </a:lnTo>
                  <a:cubicBezTo>
                    <a:pt x="1204" y="1667"/>
                    <a:pt x="1728" y="1112"/>
                    <a:pt x="2407" y="1112"/>
                  </a:cubicBezTo>
                  <a:lnTo>
                    <a:pt x="7098" y="1112"/>
                  </a:lnTo>
                  <a:lnTo>
                    <a:pt x="7098" y="1575"/>
                  </a:lnTo>
                  <a:cubicBezTo>
                    <a:pt x="7098" y="1698"/>
                    <a:pt x="7191" y="1791"/>
                    <a:pt x="7314" y="1791"/>
                  </a:cubicBezTo>
                  <a:cubicBezTo>
                    <a:pt x="7407" y="1791"/>
                    <a:pt x="7530" y="1698"/>
                    <a:pt x="7530" y="1575"/>
                  </a:cubicBezTo>
                  <a:lnTo>
                    <a:pt x="7530" y="1174"/>
                  </a:lnTo>
                  <a:lnTo>
                    <a:pt x="12221" y="1174"/>
                  </a:lnTo>
                  <a:cubicBezTo>
                    <a:pt x="12870" y="1174"/>
                    <a:pt x="13394" y="1698"/>
                    <a:pt x="13394" y="2346"/>
                  </a:cubicBezTo>
                  <a:lnTo>
                    <a:pt x="13394" y="7037"/>
                  </a:lnTo>
                  <a:lnTo>
                    <a:pt x="12962" y="7037"/>
                  </a:lnTo>
                  <a:cubicBezTo>
                    <a:pt x="12684" y="7037"/>
                    <a:pt x="12684" y="7439"/>
                    <a:pt x="12962" y="7439"/>
                  </a:cubicBezTo>
                  <a:lnTo>
                    <a:pt x="13394" y="7439"/>
                  </a:lnTo>
                  <a:lnTo>
                    <a:pt x="13394" y="12130"/>
                  </a:lnTo>
                  <a:cubicBezTo>
                    <a:pt x="13394" y="12809"/>
                    <a:pt x="12870" y="13333"/>
                    <a:pt x="12221" y="13333"/>
                  </a:cubicBezTo>
                  <a:lnTo>
                    <a:pt x="11326" y="13333"/>
                  </a:lnTo>
                  <a:cubicBezTo>
                    <a:pt x="11049" y="13333"/>
                    <a:pt x="11049" y="13765"/>
                    <a:pt x="11326" y="13765"/>
                  </a:cubicBezTo>
                  <a:lnTo>
                    <a:pt x="12221" y="13765"/>
                  </a:lnTo>
                  <a:cubicBezTo>
                    <a:pt x="13116" y="13765"/>
                    <a:pt x="13826" y="13025"/>
                    <a:pt x="13826" y="12130"/>
                  </a:cubicBezTo>
                  <a:lnTo>
                    <a:pt x="13826" y="7439"/>
                  </a:lnTo>
                  <a:lnTo>
                    <a:pt x="14320" y="7439"/>
                  </a:lnTo>
                  <a:cubicBezTo>
                    <a:pt x="14629" y="7439"/>
                    <a:pt x="14629" y="7037"/>
                    <a:pt x="14320" y="7037"/>
                  </a:cubicBezTo>
                  <a:lnTo>
                    <a:pt x="13826" y="7037"/>
                  </a:lnTo>
                  <a:lnTo>
                    <a:pt x="13826" y="2316"/>
                  </a:lnTo>
                  <a:cubicBezTo>
                    <a:pt x="13826" y="1421"/>
                    <a:pt x="13116" y="711"/>
                    <a:pt x="12221" y="711"/>
                  </a:cubicBezTo>
                  <a:lnTo>
                    <a:pt x="7530" y="711"/>
                  </a:lnTo>
                  <a:lnTo>
                    <a:pt x="7530" y="186"/>
                  </a:lnTo>
                  <a:cubicBezTo>
                    <a:pt x="7500" y="93"/>
                    <a:pt x="7407" y="1"/>
                    <a:pt x="7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68" name="Google Shape;11868;p23"/>
          <p:cNvGrpSpPr/>
          <p:nvPr/>
        </p:nvGrpSpPr>
        <p:grpSpPr>
          <a:xfrm>
            <a:off x="6993403" y="1765581"/>
            <a:ext cx="361875" cy="362300"/>
            <a:chOff x="4755600" y="3563025"/>
            <a:chExt cx="361875" cy="362300"/>
          </a:xfrm>
        </p:grpSpPr>
        <p:sp>
          <p:nvSpPr>
            <p:cNvPr id="11869" name="Google Shape;11869;p23"/>
            <p:cNvSpPr/>
            <p:nvPr/>
          </p:nvSpPr>
          <p:spPr>
            <a:xfrm>
              <a:off x="4755600" y="3700000"/>
              <a:ext cx="74075" cy="225325"/>
            </a:xfrm>
            <a:custGeom>
              <a:avLst/>
              <a:gdLst/>
              <a:ahLst/>
              <a:cxnLst/>
              <a:rect l="l" t="t" r="r" b="b"/>
              <a:pathLst>
                <a:path w="2963" h="9013" extrusionOk="0">
                  <a:moveTo>
                    <a:pt x="926" y="0"/>
                  </a:moveTo>
                  <a:cubicBezTo>
                    <a:pt x="401" y="0"/>
                    <a:pt x="0" y="402"/>
                    <a:pt x="0" y="926"/>
                  </a:cubicBezTo>
                  <a:lnTo>
                    <a:pt x="0" y="5988"/>
                  </a:lnTo>
                  <a:cubicBezTo>
                    <a:pt x="16" y="6111"/>
                    <a:pt x="116" y="6173"/>
                    <a:pt x="216" y="6173"/>
                  </a:cubicBezTo>
                  <a:cubicBezTo>
                    <a:pt x="316" y="6173"/>
                    <a:pt x="417" y="6111"/>
                    <a:pt x="432" y="5988"/>
                  </a:cubicBezTo>
                  <a:lnTo>
                    <a:pt x="432" y="926"/>
                  </a:lnTo>
                  <a:cubicBezTo>
                    <a:pt x="432" y="649"/>
                    <a:pt x="648" y="432"/>
                    <a:pt x="895" y="432"/>
                  </a:cubicBezTo>
                  <a:lnTo>
                    <a:pt x="2037" y="432"/>
                  </a:lnTo>
                  <a:cubicBezTo>
                    <a:pt x="2315" y="432"/>
                    <a:pt x="2531" y="649"/>
                    <a:pt x="2531" y="926"/>
                  </a:cubicBezTo>
                  <a:lnTo>
                    <a:pt x="2531" y="8117"/>
                  </a:lnTo>
                  <a:cubicBezTo>
                    <a:pt x="2531" y="8364"/>
                    <a:pt x="2315" y="8580"/>
                    <a:pt x="2037" y="8580"/>
                  </a:cubicBezTo>
                  <a:lnTo>
                    <a:pt x="926" y="8580"/>
                  </a:lnTo>
                  <a:cubicBezTo>
                    <a:pt x="648" y="8580"/>
                    <a:pt x="432" y="8364"/>
                    <a:pt x="432" y="8117"/>
                  </a:cubicBezTo>
                  <a:lnTo>
                    <a:pt x="432" y="7222"/>
                  </a:lnTo>
                  <a:cubicBezTo>
                    <a:pt x="417" y="7099"/>
                    <a:pt x="316" y="7037"/>
                    <a:pt x="216" y="7037"/>
                  </a:cubicBezTo>
                  <a:cubicBezTo>
                    <a:pt x="116" y="7037"/>
                    <a:pt x="16" y="7099"/>
                    <a:pt x="0" y="7222"/>
                  </a:cubicBezTo>
                  <a:lnTo>
                    <a:pt x="0" y="8117"/>
                  </a:lnTo>
                  <a:cubicBezTo>
                    <a:pt x="0" y="8611"/>
                    <a:pt x="401" y="9012"/>
                    <a:pt x="926" y="9012"/>
                  </a:cubicBezTo>
                  <a:lnTo>
                    <a:pt x="2037" y="9012"/>
                  </a:lnTo>
                  <a:cubicBezTo>
                    <a:pt x="2531" y="9012"/>
                    <a:pt x="2963" y="8611"/>
                    <a:pt x="2963" y="8117"/>
                  </a:cubicBezTo>
                  <a:lnTo>
                    <a:pt x="2963" y="926"/>
                  </a:lnTo>
                  <a:cubicBezTo>
                    <a:pt x="2963" y="402"/>
                    <a:pt x="2531" y="0"/>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0" name="Google Shape;11870;p23"/>
            <p:cNvSpPr/>
            <p:nvPr/>
          </p:nvSpPr>
          <p:spPr>
            <a:xfrm>
              <a:off x="4852025" y="3783325"/>
              <a:ext cx="73325" cy="142000"/>
            </a:xfrm>
            <a:custGeom>
              <a:avLst/>
              <a:gdLst/>
              <a:ahLst/>
              <a:cxnLst/>
              <a:rect l="l" t="t" r="r" b="b"/>
              <a:pathLst>
                <a:path w="2933" h="5680" extrusionOk="0">
                  <a:moveTo>
                    <a:pt x="2038" y="433"/>
                  </a:moveTo>
                  <a:cubicBezTo>
                    <a:pt x="2315" y="433"/>
                    <a:pt x="2532" y="649"/>
                    <a:pt x="2532" y="926"/>
                  </a:cubicBezTo>
                  <a:lnTo>
                    <a:pt x="2532" y="4784"/>
                  </a:lnTo>
                  <a:cubicBezTo>
                    <a:pt x="2532" y="5031"/>
                    <a:pt x="2315" y="5247"/>
                    <a:pt x="2038" y="5247"/>
                  </a:cubicBezTo>
                  <a:lnTo>
                    <a:pt x="927" y="5247"/>
                  </a:lnTo>
                  <a:cubicBezTo>
                    <a:pt x="649" y="5247"/>
                    <a:pt x="433" y="5031"/>
                    <a:pt x="433" y="4784"/>
                  </a:cubicBezTo>
                  <a:lnTo>
                    <a:pt x="433" y="926"/>
                  </a:lnTo>
                  <a:cubicBezTo>
                    <a:pt x="433" y="649"/>
                    <a:pt x="649" y="433"/>
                    <a:pt x="927" y="433"/>
                  </a:cubicBezTo>
                  <a:close/>
                  <a:moveTo>
                    <a:pt x="896" y="1"/>
                  </a:moveTo>
                  <a:cubicBezTo>
                    <a:pt x="402" y="1"/>
                    <a:pt x="1" y="402"/>
                    <a:pt x="1" y="926"/>
                  </a:cubicBezTo>
                  <a:lnTo>
                    <a:pt x="1" y="4784"/>
                  </a:lnTo>
                  <a:cubicBezTo>
                    <a:pt x="1" y="5278"/>
                    <a:pt x="402" y="5679"/>
                    <a:pt x="896" y="5679"/>
                  </a:cubicBezTo>
                  <a:lnTo>
                    <a:pt x="2038" y="5679"/>
                  </a:lnTo>
                  <a:cubicBezTo>
                    <a:pt x="2532" y="5679"/>
                    <a:pt x="2933" y="5278"/>
                    <a:pt x="2933" y="4784"/>
                  </a:cubicBezTo>
                  <a:lnTo>
                    <a:pt x="2933" y="926"/>
                  </a:lnTo>
                  <a:cubicBezTo>
                    <a:pt x="2933" y="402"/>
                    <a:pt x="253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1" name="Google Shape;11871;p23"/>
            <p:cNvSpPr/>
            <p:nvPr/>
          </p:nvSpPr>
          <p:spPr>
            <a:xfrm>
              <a:off x="4947700" y="3720825"/>
              <a:ext cx="74100" cy="204500"/>
            </a:xfrm>
            <a:custGeom>
              <a:avLst/>
              <a:gdLst/>
              <a:ahLst/>
              <a:cxnLst/>
              <a:rect l="l" t="t" r="r" b="b"/>
              <a:pathLst>
                <a:path w="2964" h="8180" extrusionOk="0">
                  <a:moveTo>
                    <a:pt x="927" y="1"/>
                  </a:moveTo>
                  <a:cubicBezTo>
                    <a:pt x="402" y="1"/>
                    <a:pt x="1" y="402"/>
                    <a:pt x="1" y="896"/>
                  </a:cubicBezTo>
                  <a:lnTo>
                    <a:pt x="1" y="7284"/>
                  </a:lnTo>
                  <a:cubicBezTo>
                    <a:pt x="1" y="7778"/>
                    <a:pt x="402" y="8179"/>
                    <a:pt x="927" y="8179"/>
                  </a:cubicBezTo>
                  <a:lnTo>
                    <a:pt x="2038" y="8179"/>
                  </a:lnTo>
                  <a:cubicBezTo>
                    <a:pt x="2531" y="8179"/>
                    <a:pt x="2963" y="7778"/>
                    <a:pt x="2963" y="7284"/>
                  </a:cubicBezTo>
                  <a:lnTo>
                    <a:pt x="2963" y="2655"/>
                  </a:lnTo>
                  <a:cubicBezTo>
                    <a:pt x="2963" y="2516"/>
                    <a:pt x="2855" y="2446"/>
                    <a:pt x="2747" y="2446"/>
                  </a:cubicBezTo>
                  <a:cubicBezTo>
                    <a:pt x="2639" y="2446"/>
                    <a:pt x="2531" y="2516"/>
                    <a:pt x="2531" y="2655"/>
                  </a:cubicBezTo>
                  <a:lnTo>
                    <a:pt x="2531" y="7284"/>
                  </a:lnTo>
                  <a:cubicBezTo>
                    <a:pt x="2531" y="7531"/>
                    <a:pt x="2315" y="7747"/>
                    <a:pt x="2038" y="7747"/>
                  </a:cubicBezTo>
                  <a:lnTo>
                    <a:pt x="927" y="7747"/>
                  </a:lnTo>
                  <a:cubicBezTo>
                    <a:pt x="649" y="7747"/>
                    <a:pt x="433" y="7531"/>
                    <a:pt x="433" y="7284"/>
                  </a:cubicBezTo>
                  <a:lnTo>
                    <a:pt x="433" y="896"/>
                  </a:lnTo>
                  <a:cubicBezTo>
                    <a:pt x="433" y="649"/>
                    <a:pt x="649" y="433"/>
                    <a:pt x="927" y="433"/>
                  </a:cubicBezTo>
                  <a:lnTo>
                    <a:pt x="2038" y="433"/>
                  </a:lnTo>
                  <a:cubicBezTo>
                    <a:pt x="2315" y="433"/>
                    <a:pt x="2531" y="649"/>
                    <a:pt x="2531" y="896"/>
                  </a:cubicBezTo>
                  <a:lnTo>
                    <a:pt x="2531" y="1389"/>
                  </a:lnTo>
                  <a:cubicBezTo>
                    <a:pt x="2531" y="1528"/>
                    <a:pt x="2639" y="1598"/>
                    <a:pt x="2747" y="1598"/>
                  </a:cubicBezTo>
                  <a:cubicBezTo>
                    <a:pt x="2855" y="1598"/>
                    <a:pt x="2963" y="1528"/>
                    <a:pt x="2963" y="1389"/>
                  </a:cubicBezTo>
                  <a:lnTo>
                    <a:pt x="2963" y="896"/>
                  </a:lnTo>
                  <a:cubicBezTo>
                    <a:pt x="2963" y="402"/>
                    <a:pt x="2562" y="1"/>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2" name="Google Shape;11872;p23"/>
            <p:cNvSpPr/>
            <p:nvPr/>
          </p:nvSpPr>
          <p:spPr>
            <a:xfrm>
              <a:off x="5044150" y="3652150"/>
              <a:ext cx="73325" cy="273175"/>
            </a:xfrm>
            <a:custGeom>
              <a:avLst/>
              <a:gdLst/>
              <a:ahLst/>
              <a:cxnLst/>
              <a:rect l="l" t="t" r="r" b="b"/>
              <a:pathLst>
                <a:path w="2933" h="10927" extrusionOk="0">
                  <a:moveTo>
                    <a:pt x="2037" y="402"/>
                  </a:moveTo>
                  <a:cubicBezTo>
                    <a:pt x="2315" y="402"/>
                    <a:pt x="2531" y="618"/>
                    <a:pt x="2531" y="896"/>
                  </a:cubicBezTo>
                  <a:lnTo>
                    <a:pt x="2531" y="10031"/>
                  </a:lnTo>
                  <a:cubicBezTo>
                    <a:pt x="2531" y="10278"/>
                    <a:pt x="2315" y="10494"/>
                    <a:pt x="2037" y="10494"/>
                  </a:cubicBezTo>
                  <a:lnTo>
                    <a:pt x="895" y="10494"/>
                  </a:lnTo>
                  <a:cubicBezTo>
                    <a:pt x="618" y="10494"/>
                    <a:pt x="433" y="10278"/>
                    <a:pt x="433" y="10031"/>
                  </a:cubicBezTo>
                  <a:lnTo>
                    <a:pt x="433" y="896"/>
                  </a:lnTo>
                  <a:cubicBezTo>
                    <a:pt x="402" y="618"/>
                    <a:pt x="618" y="402"/>
                    <a:pt x="895" y="402"/>
                  </a:cubicBezTo>
                  <a:close/>
                  <a:moveTo>
                    <a:pt x="895" y="1"/>
                  </a:moveTo>
                  <a:cubicBezTo>
                    <a:pt x="402" y="1"/>
                    <a:pt x="0" y="402"/>
                    <a:pt x="0" y="896"/>
                  </a:cubicBezTo>
                  <a:lnTo>
                    <a:pt x="0" y="10031"/>
                  </a:lnTo>
                  <a:cubicBezTo>
                    <a:pt x="0" y="10525"/>
                    <a:pt x="402" y="10926"/>
                    <a:pt x="895" y="10926"/>
                  </a:cubicBezTo>
                  <a:lnTo>
                    <a:pt x="2037" y="10926"/>
                  </a:lnTo>
                  <a:cubicBezTo>
                    <a:pt x="2531" y="10926"/>
                    <a:pt x="2932" y="10525"/>
                    <a:pt x="2932" y="10031"/>
                  </a:cubicBezTo>
                  <a:lnTo>
                    <a:pt x="2932" y="896"/>
                  </a:lnTo>
                  <a:cubicBezTo>
                    <a:pt x="2932" y="402"/>
                    <a:pt x="2531" y="1"/>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3" name="Google Shape;11873;p23"/>
            <p:cNvSpPr/>
            <p:nvPr/>
          </p:nvSpPr>
          <p:spPr>
            <a:xfrm>
              <a:off x="4763300" y="3563025"/>
              <a:ext cx="347750" cy="197750"/>
            </a:xfrm>
            <a:custGeom>
              <a:avLst/>
              <a:gdLst/>
              <a:ahLst/>
              <a:cxnLst/>
              <a:rect l="l" t="t" r="r" b="b"/>
              <a:pathLst>
                <a:path w="13910" h="7910" extrusionOk="0">
                  <a:moveTo>
                    <a:pt x="12770" y="446"/>
                  </a:moveTo>
                  <a:cubicBezTo>
                    <a:pt x="13315" y="446"/>
                    <a:pt x="13315" y="1316"/>
                    <a:pt x="12770" y="1316"/>
                  </a:cubicBezTo>
                  <a:cubicBezTo>
                    <a:pt x="12753" y="1316"/>
                    <a:pt x="12735" y="1315"/>
                    <a:pt x="12716" y="1313"/>
                  </a:cubicBezTo>
                  <a:cubicBezTo>
                    <a:pt x="12469" y="1313"/>
                    <a:pt x="12253" y="1128"/>
                    <a:pt x="12253" y="881"/>
                  </a:cubicBezTo>
                  <a:cubicBezTo>
                    <a:pt x="12253" y="634"/>
                    <a:pt x="12469" y="449"/>
                    <a:pt x="12716" y="449"/>
                  </a:cubicBezTo>
                  <a:cubicBezTo>
                    <a:pt x="12735" y="447"/>
                    <a:pt x="12753" y="446"/>
                    <a:pt x="12770" y="446"/>
                  </a:cubicBezTo>
                  <a:close/>
                  <a:moveTo>
                    <a:pt x="1173" y="2640"/>
                  </a:moveTo>
                  <a:cubicBezTo>
                    <a:pt x="1575" y="2640"/>
                    <a:pt x="1760" y="3134"/>
                    <a:pt x="1482" y="3412"/>
                  </a:cubicBezTo>
                  <a:cubicBezTo>
                    <a:pt x="1396" y="3498"/>
                    <a:pt x="1291" y="3537"/>
                    <a:pt x="1188" y="3537"/>
                  </a:cubicBezTo>
                  <a:cubicBezTo>
                    <a:pt x="961" y="3537"/>
                    <a:pt x="741" y="3348"/>
                    <a:pt x="741" y="3072"/>
                  </a:cubicBezTo>
                  <a:cubicBezTo>
                    <a:pt x="711" y="2856"/>
                    <a:pt x="927" y="2640"/>
                    <a:pt x="1173" y="2640"/>
                  </a:cubicBezTo>
                  <a:close/>
                  <a:moveTo>
                    <a:pt x="8858" y="3535"/>
                  </a:moveTo>
                  <a:cubicBezTo>
                    <a:pt x="9455" y="3565"/>
                    <a:pt x="9388" y="4402"/>
                    <a:pt x="8853" y="4402"/>
                  </a:cubicBezTo>
                  <a:cubicBezTo>
                    <a:pt x="8835" y="4402"/>
                    <a:pt x="8816" y="4401"/>
                    <a:pt x="8796" y="4399"/>
                  </a:cubicBezTo>
                  <a:cubicBezTo>
                    <a:pt x="8673" y="4368"/>
                    <a:pt x="8549" y="4307"/>
                    <a:pt x="8488" y="4214"/>
                  </a:cubicBezTo>
                  <a:cubicBezTo>
                    <a:pt x="8426" y="4122"/>
                    <a:pt x="8395" y="3998"/>
                    <a:pt x="8426" y="3875"/>
                  </a:cubicBezTo>
                  <a:lnTo>
                    <a:pt x="8426" y="3875"/>
                  </a:lnTo>
                  <a:lnTo>
                    <a:pt x="8426" y="3905"/>
                  </a:lnTo>
                  <a:cubicBezTo>
                    <a:pt x="8457" y="3689"/>
                    <a:pt x="8642" y="3535"/>
                    <a:pt x="8858" y="3535"/>
                  </a:cubicBezTo>
                  <a:close/>
                  <a:moveTo>
                    <a:pt x="5167" y="6689"/>
                  </a:moveTo>
                  <a:cubicBezTo>
                    <a:pt x="5239" y="6689"/>
                    <a:pt x="5310" y="6723"/>
                    <a:pt x="5371" y="6806"/>
                  </a:cubicBezTo>
                  <a:cubicBezTo>
                    <a:pt x="5432" y="6899"/>
                    <a:pt x="5463" y="7023"/>
                    <a:pt x="5463" y="7115"/>
                  </a:cubicBezTo>
                  <a:cubicBezTo>
                    <a:pt x="5407" y="7341"/>
                    <a:pt x="5221" y="7489"/>
                    <a:pt x="5001" y="7489"/>
                  </a:cubicBezTo>
                  <a:cubicBezTo>
                    <a:pt x="4980" y="7489"/>
                    <a:pt x="4960" y="7488"/>
                    <a:pt x="4939" y="7485"/>
                  </a:cubicBezTo>
                  <a:cubicBezTo>
                    <a:pt x="4483" y="7409"/>
                    <a:pt x="4837" y="6689"/>
                    <a:pt x="5167" y="6689"/>
                  </a:cubicBezTo>
                  <a:close/>
                  <a:moveTo>
                    <a:pt x="12721" y="1"/>
                  </a:moveTo>
                  <a:cubicBezTo>
                    <a:pt x="12148" y="1"/>
                    <a:pt x="11645" y="611"/>
                    <a:pt x="11913" y="1220"/>
                  </a:cubicBezTo>
                  <a:lnTo>
                    <a:pt x="9383" y="3257"/>
                  </a:lnTo>
                  <a:cubicBezTo>
                    <a:pt x="9290" y="3196"/>
                    <a:pt x="9167" y="3134"/>
                    <a:pt x="9012" y="3103"/>
                  </a:cubicBezTo>
                  <a:cubicBezTo>
                    <a:pt x="8973" y="3098"/>
                    <a:pt x="8933" y="3095"/>
                    <a:pt x="8894" y="3095"/>
                  </a:cubicBezTo>
                  <a:cubicBezTo>
                    <a:pt x="8473" y="3095"/>
                    <a:pt x="8081" y="3390"/>
                    <a:pt x="8025" y="3813"/>
                  </a:cubicBezTo>
                  <a:cubicBezTo>
                    <a:pt x="7994" y="3998"/>
                    <a:pt x="8025" y="4152"/>
                    <a:pt x="8087" y="4307"/>
                  </a:cubicBezTo>
                  <a:lnTo>
                    <a:pt x="5556" y="6344"/>
                  </a:lnTo>
                  <a:cubicBezTo>
                    <a:pt x="5432" y="6251"/>
                    <a:pt x="5309" y="6220"/>
                    <a:pt x="5155" y="6189"/>
                  </a:cubicBezTo>
                  <a:cubicBezTo>
                    <a:pt x="5108" y="6182"/>
                    <a:pt x="5060" y="6178"/>
                    <a:pt x="5011" y="6178"/>
                  </a:cubicBezTo>
                  <a:cubicBezTo>
                    <a:pt x="4863" y="6178"/>
                    <a:pt x="4707" y="6212"/>
                    <a:pt x="4568" y="6282"/>
                  </a:cubicBezTo>
                  <a:lnTo>
                    <a:pt x="1914" y="3535"/>
                  </a:lnTo>
                  <a:cubicBezTo>
                    <a:pt x="2007" y="3381"/>
                    <a:pt x="2038" y="3227"/>
                    <a:pt x="2038" y="3072"/>
                  </a:cubicBezTo>
                  <a:cubicBezTo>
                    <a:pt x="2038" y="2549"/>
                    <a:pt x="1612" y="2196"/>
                    <a:pt x="1165" y="2196"/>
                  </a:cubicBezTo>
                  <a:cubicBezTo>
                    <a:pt x="953" y="2196"/>
                    <a:pt x="735" y="2276"/>
                    <a:pt x="556" y="2455"/>
                  </a:cubicBezTo>
                  <a:cubicBezTo>
                    <a:pt x="1" y="3010"/>
                    <a:pt x="402" y="3936"/>
                    <a:pt x="1173" y="3936"/>
                  </a:cubicBezTo>
                  <a:lnTo>
                    <a:pt x="1173" y="3967"/>
                  </a:lnTo>
                  <a:cubicBezTo>
                    <a:pt x="1328" y="3936"/>
                    <a:pt x="1482" y="3905"/>
                    <a:pt x="1606" y="3844"/>
                  </a:cubicBezTo>
                  <a:lnTo>
                    <a:pt x="4291" y="6590"/>
                  </a:lnTo>
                  <a:cubicBezTo>
                    <a:pt x="4229" y="6683"/>
                    <a:pt x="4167" y="6806"/>
                    <a:pt x="4167" y="6899"/>
                  </a:cubicBezTo>
                  <a:cubicBezTo>
                    <a:pt x="4105" y="7115"/>
                    <a:pt x="4167" y="7362"/>
                    <a:pt x="4321" y="7547"/>
                  </a:cubicBezTo>
                  <a:cubicBezTo>
                    <a:pt x="4445" y="7732"/>
                    <a:pt x="4630" y="7856"/>
                    <a:pt x="4877" y="7887"/>
                  </a:cubicBezTo>
                  <a:cubicBezTo>
                    <a:pt x="4892" y="7902"/>
                    <a:pt x="4915" y="7910"/>
                    <a:pt x="4939" y="7910"/>
                  </a:cubicBezTo>
                  <a:cubicBezTo>
                    <a:pt x="4962" y="7910"/>
                    <a:pt x="4985" y="7902"/>
                    <a:pt x="5000" y="7887"/>
                  </a:cubicBezTo>
                  <a:cubicBezTo>
                    <a:pt x="5432" y="7887"/>
                    <a:pt x="5803" y="7609"/>
                    <a:pt x="5864" y="7177"/>
                  </a:cubicBezTo>
                  <a:cubicBezTo>
                    <a:pt x="5895" y="7023"/>
                    <a:pt x="5864" y="6837"/>
                    <a:pt x="5803" y="6683"/>
                  </a:cubicBezTo>
                  <a:lnTo>
                    <a:pt x="8333" y="4646"/>
                  </a:lnTo>
                  <a:cubicBezTo>
                    <a:pt x="8488" y="4770"/>
                    <a:pt x="8673" y="4831"/>
                    <a:pt x="8858" y="4831"/>
                  </a:cubicBezTo>
                  <a:cubicBezTo>
                    <a:pt x="9290" y="4831"/>
                    <a:pt x="9630" y="4523"/>
                    <a:pt x="9722" y="4122"/>
                  </a:cubicBezTo>
                  <a:cubicBezTo>
                    <a:pt x="9753" y="3936"/>
                    <a:pt x="9722" y="3751"/>
                    <a:pt x="9630" y="3597"/>
                  </a:cubicBezTo>
                  <a:lnTo>
                    <a:pt x="12191" y="1560"/>
                  </a:lnTo>
                  <a:cubicBezTo>
                    <a:pt x="12315" y="1653"/>
                    <a:pt x="12500" y="1714"/>
                    <a:pt x="12685" y="1714"/>
                  </a:cubicBezTo>
                  <a:cubicBezTo>
                    <a:pt x="12696" y="1715"/>
                    <a:pt x="12708" y="1715"/>
                    <a:pt x="12719" y="1715"/>
                  </a:cubicBezTo>
                  <a:cubicBezTo>
                    <a:pt x="13559" y="1715"/>
                    <a:pt x="13910" y="597"/>
                    <a:pt x="13179" y="140"/>
                  </a:cubicBezTo>
                  <a:cubicBezTo>
                    <a:pt x="13030" y="43"/>
                    <a:pt x="12873" y="1"/>
                    <a:pt x="127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4" name="Google Shape;11874;p23"/>
          <p:cNvGrpSpPr/>
          <p:nvPr/>
        </p:nvGrpSpPr>
        <p:grpSpPr>
          <a:xfrm>
            <a:off x="7789535" y="1765793"/>
            <a:ext cx="212200" cy="361875"/>
            <a:chOff x="7060200" y="4141325"/>
            <a:chExt cx="212200" cy="361875"/>
          </a:xfrm>
        </p:grpSpPr>
        <p:sp>
          <p:nvSpPr>
            <p:cNvPr id="11875" name="Google Shape;11875;p23"/>
            <p:cNvSpPr/>
            <p:nvPr/>
          </p:nvSpPr>
          <p:spPr>
            <a:xfrm>
              <a:off x="7060200" y="4141325"/>
              <a:ext cx="212200" cy="361875"/>
            </a:xfrm>
            <a:custGeom>
              <a:avLst/>
              <a:gdLst/>
              <a:ahLst/>
              <a:cxnLst/>
              <a:rect l="l" t="t" r="r" b="b"/>
              <a:pathLst>
                <a:path w="8488" h="14475" extrusionOk="0">
                  <a:moveTo>
                    <a:pt x="8055" y="1760"/>
                  </a:moveTo>
                  <a:lnTo>
                    <a:pt x="8055" y="11851"/>
                  </a:lnTo>
                  <a:lnTo>
                    <a:pt x="433" y="11851"/>
                  </a:lnTo>
                  <a:lnTo>
                    <a:pt x="433" y="1760"/>
                  </a:lnTo>
                  <a:close/>
                  <a:moveTo>
                    <a:pt x="1297" y="0"/>
                  </a:moveTo>
                  <a:cubicBezTo>
                    <a:pt x="587" y="0"/>
                    <a:pt x="31" y="587"/>
                    <a:pt x="0" y="1297"/>
                  </a:cubicBezTo>
                  <a:lnTo>
                    <a:pt x="0" y="13178"/>
                  </a:lnTo>
                  <a:cubicBezTo>
                    <a:pt x="31" y="13888"/>
                    <a:pt x="587" y="14475"/>
                    <a:pt x="1297" y="14475"/>
                  </a:cubicBezTo>
                  <a:lnTo>
                    <a:pt x="5432" y="14475"/>
                  </a:lnTo>
                  <a:cubicBezTo>
                    <a:pt x="5710" y="14475"/>
                    <a:pt x="5710" y="14043"/>
                    <a:pt x="5432" y="14043"/>
                  </a:cubicBezTo>
                  <a:lnTo>
                    <a:pt x="1297" y="14043"/>
                  </a:lnTo>
                  <a:cubicBezTo>
                    <a:pt x="834" y="14043"/>
                    <a:pt x="433" y="13672"/>
                    <a:pt x="433" y="13178"/>
                  </a:cubicBezTo>
                  <a:lnTo>
                    <a:pt x="433" y="12283"/>
                  </a:lnTo>
                  <a:lnTo>
                    <a:pt x="8055" y="12283"/>
                  </a:lnTo>
                  <a:lnTo>
                    <a:pt x="8055" y="13178"/>
                  </a:lnTo>
                  <a:cubicBezTo>
                    <a:pt x="8055" y="13672"/>
                    <a:pt x="7654" y="14043"/>
                    <a:pt x="7191" y="14043"/>
                  </a:cubicBezTo>
                  <a:lnTo>
                    <a:pt x="6667" y="14043"/>
                  </a:lnTo>
                  <a:cubicBezTo>
                    <a:pt x="6389" y="14043"/>
                    <a:pt x="6389" y="14475"/>
                    <a:pt x="6667" y="14475"/>
                  </a:cubicBezTo>
                  <a:lnTo>
                    <a:pt x="7191" y="14475"/>
                  </a:lnTo>
                  <a:cubicBezTo>
                    <a:pt x="7901" y="14475"/>
                    <a:pt x="8488" y="13888"/>
                    <a:pt x="8488" y="13178"/>
                  </a:cubicBezTo>
                  <a:lnTo>
                    <a:pt x="8488" y="1297"/>
                  </a:lnTo>
                  <a:cubicBezTo>
                    <a:pt x="8488" y="587"/>
                    <a:pt x="7901" y="0"/>
                    <a:pt x="7191" y="0"/>
                  </a:cubicBezTo>
                  <a:lnTo>
                    <a:pt x="3087" y="0"/>
                  </a:lnTo>
                  <a:cubicBezTo>
                    <a:pt x="2809" y="0"/>
                    <a:pt x="2809" y="432"/>
                    <a:pt x="3087" y="432"/>
                  </a:cubicBezTo>
                  <a:lnTo>
                    <a:pt x="7191" y="432"/>
                  </a:lnTo>
                  <a:cubicBezTo>
                    <a:pt x="7654" y="432"/>
                    <a:pt x="8055" y="803"/>
                    <a:pt x="8055" y="1297"/>
                  </a:cubicBezTo>
                  <a:lnTo>
                    <a:pt x="8055" y="1327"/>
                  </a:lnTo>
                  <a:lnTo>
                    <a:pt x="433" y="1327"/>
                  </a:lnTo>
                  <a:lnTo>
                    <a:pt x="433" y="1297"/>
                  </a:lnTo>
                  <a:cubicBezTo>
                    <a:pt x="433" y="803"/>
                    <a:pt x="834" y="432"/>
                    <a:pt x="1297" y="432"/>
                  </a:cubicBezTo>
                  <a:lnTo>
                    <a:pt x="1821" y="432"/>
                  </a:lnTo>
                  <a:cubicBezTo>
                    <a:pt x="2099" y="432"/>
                    <a:pt x="2099" y="0"/>
                    <a:pt x="1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6" name="Google Shape;11876;p23"/>
            <p:cNvSpPr/>
            <p:nvPr/>
          </p:nvSpPr>
          <p:spPr>
            <a:xfrm>
              <a:off x="7146625" y="4463825"/>
              <a:ext cx="39350" cy="10825"/>
            </a:xfrm>
            <a:custGeom>
              <a:avLst/>
              <a:gdLst/>
              <a:ahLst/>
              <a:cxnLst/>
              <a:rect l="l" t="t" r="r" b="b"/>
              <a:pathLst>
                <a:path w="1574" h="433" extrusionOk="0">
                  <a:moveTo>
                    <a:pt x="278" y="1"/>
                  </a:moveTo>
                  <a:cubicBezTo>
                    <a:pt x="0" y="1"/>
                    <a:pt x="0" y="433"/>
                    <a:pt x="278" y="433"/>
                  </a:cubicBezTo>
                  <a:lnTo>
                    <a:pt x="1296" y="433"/>
                  </a:lnTo>
                  <a:cubicBezTo>
                    <a:pt x="1574" y="433"/>
                    <a:pt x="1574"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7" name="Google Shape;11877;p23"/>
            <p:cNvSpPr/>
            <p:nvPr/>
          </p:nvSpPr>
          <p:spPr>
            <a:xfrm>
              <a:off x="7102625" y="4243125"/>
              <a:ext cx="144300" cy="142075"/>
            </a:xfrm>
            <a:custGeom>
              <a:avLst/>
              <a:gdLst/>
              <a:ahLst/>
              <a:cxnLst/>
              <a:rect l="l" t="t" r="r" b="b"/>
              <a:pathLst>
                <a:path w="5772" h="5683" extrusionOk="0">
                  <a:moveTo>
                    <a:pt x="4383" y="1514"/>
                  </a:moveTo>
                  <a:lnTo>
                    <a:pt x="4013" y="3490"/>
                  </a:lnTo>
                  <a:lnTo>
                    <a:pt x="896" y="3490"/>
                  </a:lnTo>
                  <a:cubicBezTo>
                    <a:pt x="865" y="3490"/>
                    <a:pt x="834" y="3459"/>
                    <a:pt x="834" y="3397"/>
                  </a:cubicBezTo>
                  <a:lnTo>
                    <a:pt x="433" y="1607"/>
                  </a:lnTo>
                  <a:cubicBezTo>
                    <a:pt x="433" y="1576"/>
                    <a:pt x="433" y="1576"/>
                    <a:pt x="433" y="1545"/>
                  </a:cubicBezTo>
                  <a:cubicBezTo>
                    <a:pt x="464" y="1514"/>
                    <a:pt x="464" y="1514"/>
                    <a:pt x="495" y="1514"/>
                  </a:cubicBezTo>
                  <a:close/>
                  <a:moveTo>
                    <a:pt x="1359" y="4817"/>
                  </a:moveTo>
                  <a:cubicBezTo>
                    <a:pt x="1482" y="4817"/>
                    <a:pt x="1575" y="4909"/>
                    <a:pt x="1575" y="5033"/>
                  </a:cubicBezTo>
                  <a:cubicBezTo>
                    <a:pt x="1575" y="5112"/>
                    <a:pt x="1544" y="5142"/>
                    <a:pt x="1502" y="5142"/>
                  </a:cubicBezTo>
                  <a:cubicBezTo>
                    <a:pt x="1364" y="5142"/>
                    <a:pt x="1099" y="4817"/>
                    <a:pt x="1359" y="4817"/>
                  </a:cubicBezTo>
                  <a:close/>
                  <a:moveTo>
                    <a:pt x="3457" y="4817"/>
                  </a:moveTo>
                  <a:cubicBezTo>
                    <a:pt x="3735" y="4817"/>
                    <a:pt x="3735" y="5249"/>
                    <a:pt x="3457" y="5249"/>
                  </a:cubicBezTo>
                  <a:cubicBezTo>
                    <a:pt x="3180" y="5249"/>
                    <a:pt x="3180" y="4817"/>
                    <a:pt x="3457" y="4817"/>
                  </a:cubicBezTo>
                  <a:close/>
                  <a:moveTo>
                    <a:pt x="5522" y="1"/>
                  </a:moveTo>
                  <a:cubicBezTo>
                    <a:pt x="5513" y="1"/>
                    <a:pt x="5504" y="1"/>
                    <a:pt x="5494" y="2"/>
                  </a:cubicBezTo>
                  <a:lnTo>
                    <a:pt x="5247" y="2"/>
                  </a:lnTo>
                  <a:cubicBezTo>
                    <a:pt x="4939" y="2"/>
                    <a:pt x="4661" y="218"/>
                    <a:pt x="4630" y="527"/>
                  </a:cubicBezTo>
                  <a:lnTo>
                    <a:pt x="4507" y="1113"/>
                  </a:lnTo>
                  <a:lnTo>
                    <a:pt x="526" y="1113"/>
                  </a:lnTo>
                  <a:cubicBezTo>
                    <a:pt x="371" y="1113"/>
                    <a:pt x="248" y="1175"/>
                    <a:pt x="155" y="1298"/>
                  </a:cubicBezTo>
                  <a:cubicBezTo>
                    <a:pt x="63" y="1391"/>
                    <a:pt x="1" y="1576"/>
                    <a:pt x="32" y="1700"/>
                  </a:cubicBezTo>
                  <a:lnTo>
                    <a:pt x="433" y="3520"/>
                  </a:lnTo>
                  <a:cubicBezTo>
                    <a:pt x="495" y="3736"/>
                    <a:pt x="680" y="3922"/>
                    <a:pt x="927" y="3922"/>
                  </a:cubicBezTo>
                  <a:lnTo>
                    <a:pt x="4013" y="3922"/>
                  </a:lnTo>
                  <a:lnTo>
                    <a:pt x="4013" y="3983"/>
                  </a:lnTo>
                  <a:cubicBezTo>
                    <a:pt x="3982" y="4230"/>
                    <a:pt x="3766" y="4415"/>
                    <a:pt x="3519" y="4415"/>
                  </a:cubicBezTo>
                  <a:lnTo>
                    <a:pt x="958" y="4415"/>
                  </a:lnTo>
                  <a:cubicBezTo>
                    <a:pt x="834" y="4415"/>
                    <a:pt x="742" y="4508"/>
                    <a:pt x="742" y="4631"/>
                  </a:cubicBezTo>
                  <a:cubicBezTo>
                    <a:pt x="742" y="4693"/>
                    <a:pt x="772" y="4755"/>
                    <a:pt x="834" y="4817"/>
                  </a:cubicBezTo>
                  <a:cubicBezTo>
                    <a:pt x="649" y="5218"/>
                    <a:pt x="958" y="5681"/>
                    <a:pt x="1390" y="5681"/>
                  </a:cubicBezTo>
                  <a:cubicBezTo>
                    <a:pt x="1405" y="5682"/>
                    <a:pt x="1421" y="5682"/>
                    <a:pt x="1436" y="5682"/>
                  </a:cubicBezTo>
                  <a:cubicBezTo>
                    <a:pt x="1873" y="5682"/>
                    <a:pt x="2156" y="5265"/>
                    <a:pt x="2007" y="4847"/>
                  </a:cubicBezTo>
                  <a:lnTo>
                    <a:pt x="2902" y="4847"/>
                  </a:lnTo>
                  <a:cubicBezTo>
                    <a:pt x="2871" y="4909"/>
                    <a:pt x="2871" y="4971"/>
                    <a:pt x="2871" y="5063"/>
                  </a:cubicBezTo>
                  <a:cubicBezTo>
                    <a:pt x="2882" y="5337"/>
                    <a:pt x="3087" y="5448"/>
                    <a:pt x="3327" y="5448"/>
                  </a:cubicBezTo>
                  <a:cubicBezTo>
                    <a:pt x="3766" y="5448"/>
                    <a:pt x="4323" y="5081"/>
                    <a:pt x="4044" y="4662"/>
                  </a:cubicBezTo>
                  <a:cubicBezTo>
                    <a:pt x="4229" y="4539"/>
                    <a:pt x="4383" y="4292"/>
                    <a:pt x="4414" y="4045"/>
                  </a:cubicBezTo>
                  <a:lnTo>
                    <a:pt x="5062" y="589"/>
                  </a:lnTo>
                  <a:cubicBezTo>
                    <a:pt x="5093" y="496"/>
                    <a:pt x="5186" y="403"/>
                    <a:pt x="5278" y="403"/>
                  </a:cubicBezTo>
                  <a:lnTo>
                    <a:pt x="5494" y="403"/>
                  </a:lnTo>
                  <a:cubicBezTo>
                    <a:pt x="5762" y="403"/>
                    <a:pt x="5772" y="1"/>
                    <a:pt x="55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78" name="Google Shape;11878;p23"/>
          <p:cNvGrpSpPr/>
          <p:nvPr/>
        </p:nvGrpSpPr>
        <p:grpSpPr>
          <a:xfrm>
            <a:off x="7714697" y="2326799"/>
            <a:ext cx="361875" cy="362275"/>
            <a:chOff x="4004875" y="3563050"/>
            <a:chExt cx="361875" cy="362275"/>
          </a:xfrm>
        </p:grpSpPr>
        <p:sp>
          <p:nvSpPr>
            <p:cNvPr id="11879" name="Google Shape;11879;p23"/>
            <p:cNvSpPr/>
            <p:nvPr/>
          </p:nvSpPr>
          <p:spPr>
            <a:xfrm>
              <a:off x="4004875" y="3563050"/>
              <a:ext cx="361875" cy="362275"/>
            </a:xfrm>
            <a:custGeom>
              <a:avLst/>
              <a:gdLst/>
              <a:ahLst/>
              <a:cxnLst/>
              <a:rect l="l" t="t" r="r" b="b"/>
              <a:pathLst>
                <a:path w="14475" h="14491" extrusionOk="0">
                  <a:moveTo>
                    <a:pt x="4769" y="510"/>
                  </a:moveTo>
                  <a:cubicBezTo>
                    <a:pt x="5201" y="510"/>
                    <a:pt x="5633" y="787"/>
                    <a:pt x="5679" y="1343"/>
                  </a:cubicBezTo>
                  <a:cubicBezTo>
                    <a:pt x="5679" y="1466"/>
                    <a:pt x="5648" y="1590"/>
                    <a:pt x="5587" y="1713"/>
                  </a:cubicBezTo>
                  <a:cubicBezTo>
                    <a:pt x="5525" y="1837"/>
                    <a:pt x="5617" y="1991"/>
                    <a:pt x="5772" y="1991"/>
                  </a:cubicBezTo>
                  <a:lnTo>
                    <a:pt x="6512" y="1991"/>
                  </a:lnTo>
                  <a:lnTo>
                    <a:pt x="6512" y="3133"/>
                  </a:lnTo>
                  <a:lnTo>
                    <a:pt x="3025" y="3133"/>
                  </a:lnTo>
                  <a:lnTo>
                    <a:pt x="3025" y="1991"/>
                  </a:lnTo>
                  <a:lnTo>
                    <a:pt x="3735" y="1991"/>
                  </a:lnTo>
                  <a:cubicBezTo>
                    <a:pt x="3889" y="1991"/>
                    <a:pt x="4013" y="1837"/>
                    <a:pt x="3951" y="1713"/>
                  </a:cubicBezTo>
                  <a:cubicBezTo>
                    <a:pt x="3889" y="1590"/>
                    <a:pt x="3858" y="1466"/>
                    <a:pt x="3858" y="1343"/>
                  </a:cubicBezTo>
                  <a:cubicBezTo>
                    <a:pt x="3905" y="787"/>
                    <a:pt x="4337" y="510"/>
                    <a:pt x="4769" y="510"/>
                  </a:cubicBezTo>
                  <a:close/>
                  <a:moveTo>
                    <a:pt x="11759" y="3503"/>
                  </a:moveTo>
                  <a:cubicBezTo>
                    <a:pt x="11882" y="3503"/>
                    <a:pt x="12006" y="3596"/>
                    <a:pt x="12006" y="3719"/>
                  </a:cubicBezTo>
                  <a:lnTo>
                    <a:pt x="10926" y="3719"/>
                  </a:lnTo>
                  <a:cubicBezTo>
                    <a:pt x="10956" y="3596"/>
                    <a:pt x="11049" y="3503"/>
                    <a:pt x="11173" y="3503"/>
                  </a:cubicBezTo>
                  <a:close/>
                  <a:moveTo>
                    <a:pt x="12191" y="4151"/>
                  </a:moveTo>
                  <a:lnTo>
                    <a:pt x="12962" y="4645"/>
                  </a:lnTo>
                  <a:lnTo>
                    <a:pt x="9969" y="4645"/>
                  </a:lnTo>
                  <a:lnTo>
                    <a:pt x="10771" y="4151"/>
                  </a:lnTo>
                  <a:close/>
                  <a:moveTo>
                    <a:pt x="13271" y="5077"/>
                  </a:moveTo>
                  <a:lnTo>
                    <a:pt x="12438" y="6157"/>
                  </a:lnTo>
                  <a:lnTo>
                    <a:pt x="10524" y="6157"/>
                  </a:lnTo>
                  <a:lnTo>
                    <a:pt x="9691" y="5077"/>
                  </a:lnTo>
                  <a:close/>
                  <a:moveTo>
                    <a:pt x="12568" y="6584"/>
                  </a:moveTo>
                  <a:cubicBezTo>
                    <a:pt x="12740" y="6584"/>
                    <a:pt x="12734" y="6961"/>
                    <a:pt x="12551" y="6961"/>
                  </a:cubicBezTo>
                  <a:cubicBezTo>
                    <a:pt x="12544" y="6961"/>
                    <a:pt x="12537" y="6961"/>
                    <a:pt x="12530" y="6960"/>
                  </a:cubicBezTo>
                  <a:lnTo>
                    <a:pt x="10432" y="6960"/>
                  </a:lnTo>
                  <a:cubicBezTo>
                    <a:pt x="10216" y="6929"/>
                    <a:pt x="10216" y="6620"/>
                    <a:pt x="10432" y="6589"/>
                  </a:cubicBezTo>
                  <a:lnTo>
                    <a:pt x="12530" y="6589"/>
                  </a:lnTo>
                  <a:cubicBezTo>
                    <a:pt x="12544" y="6586"/>
                    <a:pt x="12557" y="6584"/>
                    <a:pt x="12568" y="6584"/>
                  </a:cubicBezTo>
                  <a:close/>
                  <a:moveTo>
                    <a:pt x="12098" y="7361"/>
                  </a:moveTo>
                  <a:lnTo>
                    <a:pt x="12098" y="11126"/>
                  </a:lnTo>
                  <a:cubicBezTo>
                    <a:pt x="12098" y="11527"/>
                    <a:pt x="12376" y="11867"/>
                    <a:pt x="12777" y="11898"/>
                  </a:cubicBezTo>
                  <a:lnTo>
                    <a:pt x="12777" y="12083"/>
                  </a:lnTo>
                  <a:lnTo>
                    <a:pt x="10185" y="12083"/>
                  </a:lnTo>
                  <a:lnTo>
                    <a:pt x="10185" y="11898"/>
                  </a:lnTo>
                  <a:cubicBezTo>
                    <a:pt x="10586" y="11867"/>
                    <a:pt x="10864" y="11527"/>
                    <a:pt x="10864" y="11126"/>
                  </a:cubicBezTo>
                  <a:lnTo>
                    <a:pt x="10864" y="7361"/>
                  </a:lnTo>
                  <a:close/>
                  <a:moveTo>
                    <a:pt x="9537" y="5571"/>
                  </a:moveTo>
                  <a:lnTo>
                    <a:pt x="10061" y="6250"/>
                  </a:lnTo>
                  <a:cubicBezTo>
                    <a:pt x="9568" y="6589"/>
                    <a:pt x="9815" y="7392"/>
                    <a:pt x="10432" y="7392"/>
                  </a:cubicBezTo>
                  <a:lnTo>
                    <a:pt x="10463" y="7392"/>
                  </a:lnTo>
                  <a:lnTo>
                    <a:pt x="10463" y="11157"/>
                  </a:lnTo>
                  <a:cubicBezTo>
                    <a:pt x="10432" y="11342"/>
                    <a:pt x="10308" y="11496"/>
                    <a:pt x="10123" y="11496"/>
                  </a:cubicBezTo>
                  <a:cubicBezTo>
                    <a:pt x="9907" y="11496"/>
                    <a:pt x="9753" y="11651"/>
                    <a:pt x="9753" y="11836"/>
                  </a:cubicBezTo>
                  <a:lnTo>
                    <a:pt x="9753" y="12083"/>
                  </a:lnTo>
                  <a:cubicBezTo>
                    <a:pt x="9691" y="12083"/>
                    <a:pt x="9599" y="12114"/>
                    <a:pt x="9537" y="12145"/>
                  </a:cubicBezTo>
                  <a:lnTo>
                    <a:pt x="9537" y="5571"/>
                  </a:lnTo>
                  <a:close/>
                  <a:moveTo>
                    <a:pt x="8055" y="3040"/>
                  </a:moveTo>
                  <a:lnTo>
                    <a:pt x="8055" y="12885"/>
                  </a:lnTo>
                  <a:lnTo>
                    <a:pt x="1482" y="12885"/>
                  </a:lnTo>
                  <a:lnTo>
                    <a:pt x="1482" y="3040"/>
                  </a:lnTo>
                  <a:lnTo>
                    <a:pt x="2593" y="3040"/>
                  </a:lnTo>
                  <a:lnTo>
                    <a:pt x="2593" y="3349"/>
                  </a:lnTo>
                  <a:cubicBezTo>
                    <a:pt x="2593" y="3442"/>
                    <a:pt x="2716" y="3565"/>
                    <a:pt x="2809" y="3565"/>
                  </a:cubicBezTo>
                  <a:lnTo>
                    <a:pt x="6728" y="3565"/>
                  </a:lnTo>
                  <a:cubicBezTo>
                    <a:pt x="6821" y="3565"/>
                    <a:pt x="6914" y="3472"/>
                    <a:pt x="6914" y="3349"/>
                  </a:cubicBezTo>
                  <a:lnTo>
                    <a:pt x="6914" y="3040"/>
                  </a:lnTo>
                  <a:close/>
                  <a:moveTo>
                    <a:pt x="13117" y="12484"/>
                  </a:moveTo>
                  <a:cubicBezTo>
                    <a:pt x="13364" y="12484"/>
                    <a:pt x="13549" y="12669"/>
                    <a:pt x="13549" y="12916"/>
                  </a:cubicBezTo>
                  <a:lnTo>
                    <a:pt x="13549" y="13194"/>
                  </a:lnTo>
                  <a:lnTo>
                    <a:pt x="9383" y="13194"/>
                  </a:lnTo>
                  <a:lnTo>
                    <a:pt x="9383" y="12916"/>
                  </a:lnTo>
                  <a:cubicBezTo>
                    <a:pt x="9383" y="12669"/>
                    <a:pt x="9568" y="12484"/>
                    <a:pt x="9815" y="12484"/>
                  </a:cubicBezTo>
                  <a:close/>
                  <a:moveTo>
                    <a:pt x="4753" y="0"/>
                  </a:moveTo>
                  <a:cubicBezTo>
                    <a:pt x="4090" y="0"/>
                    <a:pt x="3426" y="448"/>
                    <a:pt x="3426" y="1343"/>
                  </a:cubicBezTo>
                  <a:cubicBezTo>
                    <a:pt x="3426" y="1405"/>
                    <a:pt x="3457" y="1497"/>
                    <a:pt x="3457" y="1559"/>
                  </a:cubicBezTo>
                  <a:lnTo>
                    <a:pt x="1544" y="1559"/>
                  </a:lnTo>
                  <a:cubicBezTo>
                    <a:pt x="679" y="1559"/>
                    <a:pt x="1" y="2238"/>
                    <a:pt x="1" y="3102"/>
                  </a:cubicBezTo>
                  <a:lnTo>
                    <a:pt x="1" y="3627"/>
                  </a:lnTo>
                  <a:cubicBezTo>
                    <a:pt x="1" y="3766"/>
                    <a:pt x="101" y="3835"/>
                    <a:pt x="201" y="3835"/>
                  </a:cubicBezTo>
                  <a:cubicBezTo>
                    <a:pt x="301" y="3835"/>
                    <a:pt x="402" y="3766"/>
                    <a:pt x="402" y="3627"/>
                  </a:cubicBezTo>
                  <a:lnTo>
                    <a:pt x="402" y="3102"/>
                  </a:lnTo>
                  <a:cubicBezTo>
                    <a:pt x="402" y="2485"/>
                    <a:pt x="896" y="1991"/>
                    <a:pt x="1513" y="1991"/>
                  </a:cubicBezTo>
                  <a:lnTo>
                    <a:pt x="2593" y="1991"/>
                  </a:lnTo>
                  <a:lnTo>
                    <a:pt x="2593" y="2608"/>
                  </a:lnTo>
                  <a:lnTo>
                    <a:pt x="1235" y="2608"/>
                  </a:lnTo>
                  <a:cubicBezTo>
                    <a:pt x="1142" y="2608"/>
                    <a:pt x="1050" y="2701"/>
                    <a:pt x="1050" y="2824"/>
                  </a:cubicBezTo>
                  <a:lnTo>
                    <a:pt x="1050" y="13101"/>
                  </a:lnTo>
                  <a:cubicBezTo>
                    <a:pt x="1050" y="13194"/>
                    <a:pt x="1142" y="13286"/>
                    <a:pt x="1235" y="13286"/>
                  </a:cubicBezTo>
                  <a:lnTo>
                    <a:pt x="8271" y="13286"/>
                  </a:lnTo>
                  <a:cubicBezTo>
                    <a:pt x="8364" y="13286"/>
                    <a:pt x="8457" y="13194"/>
                    <a:pt x="8457" y="13101"/>
                  </a:cubicBezTo>
                  <a:lnTo>
                    <a:pt x="8457" y="2824"/>
                  </a:lnTo>
                  <a:cubicBezTo>
                    <a:pt x="8457" y="2701"/>
                    <a:pt x="8364" y="2608"/>
                    <a:pt x="8271" y="2608"/>
                  </a:cubicBezTo>
                  <a:lnTo>
                    <a:pt x="6914" y="2608"/>
                  </a:lnTo>
                  <a:lnTo>
                    <a:pt x="6914" y="1991"/>
                  </a:lnTo>
                  <a:lnTo>
                    <a:pt x="7994" y="1991"/>
                  </a:lnTo>
                  <a:cubicBezTo>
                    <a:pt x="8580" y="1991"/>
                    <a:pt x="9105" y="2485"/>
                    <a:pt x="9105" y="3102"/>
                  </a:cubicBezTo>
                  <a:lnTo>
                    <a:pt x="9105" y="12453"/>
                  </a:lnTo>
                  <a:cubicBezTo>
                    <a:pt x="9012" y="12577"/>
                    <a:pt x="8950" y="12731"/>
                    <a:pt x="8981" y="12916"/>
                  </a:cubicBezTo>
                  <a:lnTo>
                    <a:pt x="8981" y="13194"/>
                  </a:lnTo>
                  <a:cubicBezTo>
                    <a:pt x="8673" y="13256"/>
                    <a:pt x="8457" y="13502"/>
                    <a:pt x="8457" y="13811"/>
                  </a:cubicBezTo>
                  <a:cubicBezTo>
                    <a:pt x="8457" y="13904"/>
                    <a:pt x="8488" y="13965"/>
                    <a:pt x="8518" y="14027"/>
                  </a:cubicBezTo>
                  <a:lnTo>
                    <a:pt x="1544" y="14027"/>
                  </a:lnTo>
                  <a:cubicBezTo>
                    <a:pt x="926" y="14027"/>
                    <a:pt x="433" y="13533"/>
                    <a:pt x="433" y="12916"/>
                  </a:cubicBezTo>
                  <a:lnTo>
                    <a:pt x="433" y="4923"/>
                  </a:lnTo>
                  <a:cubicBezTo>
                    <a:pt x="433" y="4784"/>
                    <a:pt x="325" y="4715"/>
                    <a:pt x="217" y="4715"/>
                  </a:cubicBezTo>
                  <a:cubicBezTo>
                    <a:pt x="109" y="4715"/>
                    <a:pt x="1" y="4784"/>
                    <a:pt x="1" y="4923"/>
                  </a:cubicBezTo>
                  <a:lnTo>
                    <a:pt x="1" y="12947"/>
                  </a:lnTo>
                  <a:cubicBezTo>
                    <a:pt x="1" y="13780"/>
                    <a:pt x="679" y="14490"/>
                    <a:pt x="1544" y="14490"/>
                  </a:cubicBezTo>
                  <a:lnTo>
                    <a:pt x="11944" y="14490"/>
                  </a:lnTo>
                  <a:cubicBezTo>
                    <a:pt x="12253" y="14490"/>
                    <a:pt x="12253" y="14058"/>
                    <a:pt x="11944" y="14058"/>
                  </a:cubicBezTo>
                  <a:lnTo>
                    <a:pt x="9105" y="14058"/>
                  </a:lnTo>
                  <a:cubicBezTo>
                    <a:pt x="8981" y="14058"/>
                    <a:pt x="8889" y="13965"/>
                    <a:pt x="8920" y="13873"/>
                  </a:cubicBezTo>
                  <a:cubicBezTo>
                    <a:pt x="8920" y="13749"/>
                    <a:pt x="8981" y="13657"/>
                    <a:pt x="9105" y="13657"/>
                  </a:cubicBezTo>
                  <a:lnTo>
                    <a:pt x="13857" y="13657"/>
                  </a:lnTo>
                  <a:cubicBezTo>
                    <a:pt x="14104" y="13688"/>
                    <a:pt x="14104" y="14027"/>
                    <a:pt x="13857" y="14058"/>
                  </a:cubicBezTo>
                  <a:lnTo>
                    <a:pt x="13271" y="14058"/>
                  </a:lnTo>
                  <a:cubicBezTo>
                    <a:pt x="12993" y="14058"/>
                    <a:pt x="12993" y="14490"/>
                    <a:pt x="13271" y="14490"/>
                  </a:cubicBezTo>
                  <a:lnTo>
                    <a:pt x="13857" y="14490"/>
                  </a:lnTo>
                  <a:cubicBezTo>
                    <a:pt x="14197" y="14490"/>
                    <a:pt x="14475" y="14212"/>
                    <a:pt x="14475" y="13873"/>
                  </a:cubicBezTo>
                  <a:cubicBezTo>
                    <a:pt x="14475" y="13564"/>
                    <a:pt x="14259" y="13317"/>
                    <a:pt x="13981" y="13256"/>
                  </a:cubicBezTo>
                  <a:lnTo>
                    <a:pt x="13981" y="13225"/>
                  </a:lnTo>
                  <a:lnTo>
                    <a:pt x="13981" y="12916"/>
                  </a:lnTo>
                  <a:cubicBezTo>
                    <a:pt x="13981" y="12484"/>
                    <a:pt x="13641" y="12114"/>
                    <a:pt x="13209" y="12083"/>
                  </a:cubicBezTo>
                  <a:lnTo>
                    <a:pt x="13209" y="11836"/>
                  </a:lnTo>
                  <a:cubicBezTo>
                    <a:pt x="13209" y="11620"/>
                    <a:pt x="13055" y="11466"/>
                    <a:pt x="12839" y="11466"/>
                  </a:cubicBezTo>
                  <a:cubicBezTo>
                    <a:pt x="12685" y="11466"/>
                    <a:pt x="12530" y="11342"/>
                    <a:pt x="12530" y="11157"/>
                  </a:cubicBezTo>
                  <a:lnTo>
                    <a:pt x="12530" y="7361"/>
                  </a:lnTo>
                  <a:cubicBezTo>
                    <a:pt x="13148" y="7361"/>
                    <a:pt x="13395" y="6589"/>
                    <a:pt x="12901" y="6250"/>
                  </a:cubicBezTo>
                  <a:lnTo>
                    <a:pt x="13734" y="5170"/>
                  </a:lnTo>
                  <a:cubicBezTo>
                    <a:pt x="13827" y="5077"/>
                    <a:pt x="13857" y="4954"/>
                    <a:pt x="13827" y="4830"/>
                  </a:cubicBezTo>
                  <a:cubicBezTo>
                    <a:pt x="13796" y="4707"/>
                    <a:pt x="13734" y="4614"/>
                    <a:pt x="13611" y="4553"/>
                  </a:cubicBezTo>
                  <a:lnTo>
                    <a:pt x="12438" y="3812"/>
                  </a:lnTo>
                  <a:lnTo>
                    <a:pt x="12438" y="3750"/>
                  </a:lnTo>
                  <a:cubicBezTo>
                    <a:pt x="12438" y="3380"/>
                    <a:pt x="12160" y="3071"/>
                    <a:pt x="11790" y="3071"/>
                  </a:cubicBezTo>
                  <a:lnTo>
                    <a:pt x="11697" y="3071"/>
                  </a:lnTo>
                  <a:lnTo>
                    <a:pt x="11697" y="2423"/>
                  </a:lnTo>
                  <a:lnTo>
                    <a:pt x="11944" y="2423"/>
                  </a:lnTo>
                  <a:cubicBezTo>
                    <a:pt x="12222" y="2423"/>
                    <a:pt x="12222" y="1991"/>
                    <a:pt x="11944" y="1991"/>
                  </a:cubicBezTo>
                  <a:lnTo>
                    <a:pt x="11697" y="1991"/>
                  </a:lnTo>
                  <a:lnTo>
                    <a:pt x="11697" y="1744"/>
                  </a:lnTo>
                  <a:cubicBezTo>
                    <a:pt x="11682" y="1621"/>
                    <a:pt x="11581" y="1559"/>
                    <a:pt x="11481" y="1559"/>
                  </a:cubicBezTo>
                  <a:cubicBezTo>
                    <a:pt x="11381" y="1559"/>
                    <a:pt x="11281" y="1621"/>
                    <a:pt x="11265" y="1744"/>
                  </a:cubicBezTo>
                  <a:lnTo>
                    <a:pt x="11265" y="1991"/>
                  </a:lnTo>
                  <a:lnTo>
                    <a:pt x="11018" y="1991"/>
                  </a:lnTo>
                  <a:cubicBezTo>
                    <a:pt x="10740" y="1991"/>
                    <a:pt x="10740" y="2423"/>
                    <a:pt x="11018" y="2423"/>
                  </a:cubicBezTo>
                  <a:lnTo>
                    <a:pt x="11265" y="2423"/>
                  </a:lnTo>
                  <a:lnTo>
                    <a:pt x="11265" y="3071"/>
                  </a:lnTo>
                  <a:lnTo>
                    <a:pt x="11203" y="3071"/>
                  </a:lnTo>
                  <a:cubicBezTo>
                    <a:pt x="10833" y="3071"/>
                    <a:pt x="10524" y="3380"/>
                    <a:pt x="10524" y="3750"/>
                  </a:cubicBezTo>
                  <a:lnTo>
                    <a:pt x="10524" y="3812"/>
                  </a:lnTo>
                  <a:lnTo>
                    <a:pt x="9537" y="4429"/>
                  </a:lnTo>
                  <a:lnTo>
                    <a:pt x="9537" y="3102"/>
                  </a:lnTo>
                  <a:cubicBezTo>
                    <a:pt x="9537" y="2238"/>
                    <a:pt x="8858" y="1559"/>
                    <a:pt x="7994" y="1559"/>
                  </a:cubicBezTo>
                  <a:lnTo>
                    <a:pt x="6080" y="1559"/>
                  </a:lnTo>
                  <a:cubicBezTo>
                    <a:pt x="6080" y="1497"/>
                    <a:pt x="6080" y="1405"/>
                    <a:pt x="6080" y="1343"/>
                  </a:cubicBezTo>
                  <a:cubicBezTo>
                    <a:pt x="6080" y="448"/>
                    <a:pt x="5417" y="0"/>
                    <a:pt x="4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0" name="Google Shape;11880;p23"/>
            <p:cNvSpPr/>
            <p:nvPr/>
          </p:nvSpPr>
          <p:spPr>
            <a:xfrm>
              <a:off x="4105950" y="3583300"/>
              <a:ext cx="36275" cy="28000"/>
            </a:xfrm>
            <a:custGeom>
              <a:avLst/>
              <a:gdLst/>
              <a:ahLst/>
              <a:cxnLst/>
              <a:rect l="l" t="t" r="r" b="b"/>
              <a:pathLst>
                <a:path w="1451" h="1120" extrusionOk="0">
                  <a:moveTo>
                    <a:pt x="683" y="428"/>
                  </a:moveTo>
                  <a:cubicBezTo>
                    <a:pt x="692" y="428"/>
                    <a:pt x="701" y="431"/>
                    <a:pt x="710" y="440"/>
                  </a:cubicBezTo>
                  <a:cubicBezTo>
                    <a:pt x="834" y="440"/>
                    <a:pt x="895" y="564"/>
                    <a:pt x="803" y="656"/>
                  </a:cubicBezTo>
                  <a:cubicBezTo>
                    <a:pt x="774" y="685"/>
                    <a:pt x="742" y="697"/>
                    <a:pt x="711" y="697"/>
                  </a:cubicBezTo>
                  <a:cubicBezTo>
                    <a:pt x="610" y="697"/>
                    <a:pt x="523" y="566"/>
                    <a:pt x="618" y="471"/>
                  </a:cubicBezTo>
                  <a:cubicBezTo>
                    <a:pt x="639" y="449"/>
                    <a:pt x="661" y="428"/>
                    <a:pt x="683" y="428"/>
                  </a:cubicBezTo>
                  <a:close/>
                  <a:moveTo>
                    <a:pt x="726" y="1"/>
                  </a:moveTo>
                  <a:cubicBezTo>
                    <a:pt x="587" y="1"/>
                    <a:pt x="448" y="55"/>
                    <a:pt x="340" y="163"/>
                  </a:cubicBezTo>
                  <a:cubicBezTo>
                    <a:pt x="0" y="502"/>
                    <a:pt x="216" y="1088"/>
                    <a:pt x="710" y="1119"/>
                  </a:cubicBezTo>
                  <a:cubicBezTo>
                    <a:pt x="1204" y="1088"/>
                    <a:pt x="1451" y="502"/>
                    <a:pt x="1111" y="163"/>
                  </a:cubicBezTo>
                  <a:cubicBezTo>
                    <a:pt x="1003" y="55"/>
                    <a:pt x="865" y="1"/>
                    <a:pt x="7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1" name="Google Shape;11881;p23"/>
            <p:cNvSpPr/>
            <p:nvPr/>
          </p:nvSpPr>
          <p:spPr>
            <a:xfrm>
              <a:off x="4059900" y="3678100"/>
              <a:ext cx="40275" cy="35700"/>
            </a:xfrm>
            <a:custGeom>
              <a:avLst/>
              <a:gdLst/>
              <a:ahLst/>
              <a:cxnLst/>
              <a:rect l="l" t="t" r="r" b="b"/>
              <a:pathLst>
                <a:path w="1611" h="1428" extrusionOk="0">
                  <a:moveTo>
                    <a:pt x="293" y="0"/>
                  </a:moveTo>
                  <a:cubicBezTo>
                    <a:pt x="130" y="0"/>
                    <a:pt x="5" y="211"/>
                    <a:pt x="145" y="352"/>
                  </a:cubicBezTo>
                  <a:lnTo>
                    <a:pt x="484" y="722"/>
                  </a:lnTo>
                  <a:lnTo>
                    <a:pt x="145" y="1062"/>
                  </a:lnTo>
                  <a:cubicBezTo>
                    <a:pt x="0" y="1207"/>
                    <a:pt x="139" y="1427"/>
                    <a:pt x="310" y="1427"/>
                  </a:cubicBezTo>
                  <a:cubicBezTo>
                    <a:pt x="357" y="1427"/>
                    <a:pt x="407" y="1410"/>
                    <a:pt x="454" y="1370"/>
                  </a:cubicBezTo>
                  <a:lnTo>
                    <a:pt x="793" y="1000"/>
                  </a:lnTo>
                  <a:lnTo>
                    <a:pt x="1163" y="1370"/>
                  </a:lnTo>
                  <a:cubicBezTo>
                    <a:pt x="1204" y="1410"/>
                    <a:pt x="1250" y="1427"/>
                    <a:pt x="1295" y="1427"/>
                  </a:cubicBezTo>
                  <a:cubicBezTo>
                    <a:pt x="1458" y="1427"/>
                    <a:pt x="1610" y="1207"/>
                    <a:pt x="1441" y="1062"/>
                  </a:cubicBezTo>
                  <a:lnTo>
                    <a:pt x="1102" y="722"/>
                  </a:lnTo>
                  <a:lnTo>
                    <a:pt x="1441" y="352"/>
                  </a:lnTo>
                  <a:cubicBezTo>
                    <a:pt x="1605" y="211"/>
                    <a:pt x="1467" y="0"/>
                    <a:pt x="1310" y="0"/>
                  </a:cubicBezTo>
                  <a:cubicBezTo>
                    <a:pt x="1260" y="0"/>
                    <a:pt x="1208" y="22"/>
                    <a:pt x="1163" y="74"/>
                  </a:cubicBezTo>
                  <a:lnTo>
                    <a:pt x="793" y="414"/>
                  </a:lnTo>
                  <a:lnTo>
                    <a:pt x="454" y="74"/>
                  </a:lnTo>
                  <a:cubicBezTo>
                    <a:pt x="401" y="22"/>
                    <a:pt x="345"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2" name="Google Shape;11882;p23"/>
            <p:cNvSpPr/>
            <p:nvPr/>
          </p:nvSpPr>
          <p:spPr>
            <a:xfrm>
              <a:off x="4148000" y="3764925"/>
              <a:ext cx="40300" cy="36050"/>
            </a:xfrm>
            <a:custGeom>
              <a:avLst/>
              <a:gdLst/>
              <a:ahLst/>
              <a:cxnLst/>
              <a:rect l="l" t="t" r="r" b="b"/>
              <a:pathLst>
                <a:path w="1612" h="1442" extrusionOk="0">
                  <a:moveTo>
                    <a:pt x="331" y="0"/>
                  </a:moveTo>
                  <a:cubicBezTo>
                    <a:pt x="154" y="0"/>
                    <a:pt x="1" y="221"/>
                    <a:pt x="170" y="366"/>
                  </a:cubicBezTo>
                  <a:lnTo>
                    <a:pt x="510" y="706"/>
                  </a:lnTo>
                  <a:lnTo>
                    <a:pt x="170" y="1076"/>
                  </a:lnTo>
                  <a:cubicBezTo>
                    <a:pt x="1" y="1221"/>
                    <a:pt x="154" y="1442"/>
                    <a:pt x="331" y="1442"/>
                  </a:cubicBezTo>
                  <a:cubicBezTo>
                    <a:pt x="381" y="1442"/>
                    <a:pt x="432" y="1425"/>
                    <a:pt x="479" y="1385"/>
                  </a:cubicBezTo>
                  <a:lnTo>
                    <a:pt x="818" y="1014"/>
                  </a:lnTo>
                  <a:lnTo>
                    <a:pt x="1158" y="1385"/>
                  </a:lnTo>
                  <a:cubicBezTo>
                    <a:pt x="1205" y="1425"/>
                    <a:pt x="1254" y="1442"/>
                    <a:pt x="1302" y="1442"/>
                  </a:cubicBezTo>
                  <a:cubicBezTo>
                    <a:pt x="1472" y="1442"/>
                    <a:pt x="1611" y="1221"/>
                    <a:pt x="1466" y="1076"/>
                  </a:cubicBezTo>
                  <a:lnTo>
                    <a:pt x="1127" y="706"/>
                  </a:lnTo>
                  <a:lnTo>
                    <a:pt x="1466" y="366"/>
                  </a:lnTo>
                  <a:cubicBezTo>
                    <a:pt x="1559" y="274"/>
                    <a:pt x="1559" y="150"/>
                    <a:pt x="1466" y="58"/>
                  </a:cubicBezTo>
                  <a:cubicBezTo>
                    <a:pt x="1420" y="27"/>
                    <a:pt x="1366" y="11"/>
                    <a:pt x="1312" y="11"/>
                  </a:cubicBezTo>
                  <a:cubicBezTo>
                    <a:pt x="1258" y="11"/>
                    <a:pt x="1204" y="27"/>
                    <a:pt x="1158" y="58"/>
                  </a:cubicBezTo>
                  <a:lnTo>
                    <a:pt x="818" y="428"/>
                  </a:lnTo>
                  <a:lnTo>
                    <a:pt x="479" y="58"/>
                  </a:lnTo>
                  <a:cubicBezTo>
                    <a:pt x="432" y="17"/>
                    <a:pt x="381" y="0"/>
                    <a:pt x="3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3" name="Google Shape;11883;p23"/>
            <p:cNvSpPr/>
            <p:nvPr/>
          </p:nvSpPr>
          <p:spPr>
            <a:xfrm>
              <a:off x="4103875" y="3827425"/>
              <a:ext cx="40275" cy="36050"/>
            </a:xfrm>
            <a:custGeom>
              <a:avLst/>
              <a:gdLst/>
              <a:ahLst/>
              <a:cxnLst/>
              <a:rect l="l" t="t" r="r" b="b"/>
              <a:pathLst>
                <a:path w="1611" h="1442" extrusionOk="0">
                  <a:moveTo>
                    <a:pt x="322" y="0"/>
                  </a:moveTo>
                  <a:cubicBezTo>
                    <a:pt x="158" y="0"/>
                    <a:pt x="0" y="221"/>
                    <a:pt x="145" y="366"/>
                  </a:cubicBezTo>
                  <a:lnTo>
                    <a:pt x="515" y="736"/>
                  </a:lnTo>
                  <a:lnTo>
                    <a:pt x="145" y="1076"/>
                  </a:lnTo>
                  <a:cubicBezTo>
                    <a:pt x="0" y="1221"/>
                    <a:pt x="158" y="1442"/>
                    <a:pt x="322" y="1442"/>
                  </a:cubicBezTo>
                  <a:cubicBezTo>
                    <a:pt x="368" y="1442"/>
                    <a:pt x="414" y="1425"/>
                    <a:pt x="454" y="1384"/>
                  </a:cubicBezTo>
                  <a:lnTo>
                    <a:pt x="793" y="1014"/>
                  </a:lnTo>
                  <a:lnTo>
                    <a:pt x="1164" y="1384"/>
                  </a:lnTo>
                  <a:cubicBezTo>
                    <a:pt x="1204" y="1425"/>
                    <a:pt x="1250" y="1442"/>
                    <a:pt x="1295" y="1442"/>
                  </a:cubicBezTo>
                  <a:cubicBezTo>
                    <a:pt x="1458" y="1442"/>
                    <a:pt x="1611" y="1221"/>
                    <a:pt x="1441" y="1076"/>
                  </a:cubicBezTo>
                  <a:lnTo>
                    <a:pt x="1102" y="736"/>
                  </a:lnTo>
                  <a:lnTo>
                    <a:pt x="1441" y="366"/>
                  </a:lnTo>
                  <a:cubicBezTo>
                    <a:pt x="1534" y="273"/>
                    <a:pt x="1534" y="150"/>
                    <a:pt x="1441" y="57"/>
                  </a:cubicBezTo>
                  <a:cubicBezTo>
                    <a:pt x="1410" y="26"/>
                    <a:pt x="1356" y="11"/>
                    <a:pt x="1302" y="11"/>
                  </a:cubicBezTo>
                  <a:cubicBezTo>
                    <a:pt x="1248" y="11"/>
                    <a:pt x="1194" y="26"/>
                    <a:pt x="1164" y="57"/>
                  </a:cubicBezTo>
                  <a:lnTo>
                    <a:pt x="793" y="428"/>
                  </a:lnTo>
                  <a:lnTo>
                    <a:pt x="454" y="57"/>
                  </a:lnTo>
                  <a:cubicBezTo>
                    <a:pt x="414" y="17"/>
                    <a:pt x="368" y="0"/>
                    <a:pt x="3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4" name="Google Shape;11884;p23"/>
            <p:cNvSpPr/>
            <p:nvPr/>
          </p:nvSpPr>
          <p:spPr>
            <a:xfrm>
              <a:off x="4063525" y="3691625"/>
              <a:ext cx="124225" cy="140150"/>
            </a:xfrm>
            <a:custGeom>
              <a:avLst/>
              <a:gdLst/>
              <a:ahLst/>
              <a:cxnLst/>
              <a:rect l="l" t="t" r="r" b="b"/>
              <a:pathLst>
                <a:path w="4969" h="5606" extrusionOk="0">
                  <a:moveTo>
                    <a:pt x="4053" y="1"/>
                  </a:moveTo>
                  <a:cubicBezTo>
                    <a:pt x="3882" y="1"/>
                    <a:pt x="3744" y="221"/>
                    <a:pt x="3889" y="366"/>
                  </a:cubicBezTo>
                  <a:lnTo>
                    <a:pt x="4259" y="706"/>
                  </a:lnTo>
                  <a:cubicBezTo>
                    <a:pt x="1852" y="953"/>
                    <a:pt x="0" y="2990"/>
                    <a:pt x="0" y="5397"/>
                  </a:cubicBezTo>
                  <a:cubicBezTo>
                    <a:pt x="0" y="5536"/>
                    <a:pt x="108" y="5605"/>
                    <a:pt x="216" y="5605"/>
                  </a:cubicBezTo>
                  <a:cubicBezTo>
                    <a:pt x="324" y="5605"/>
                    <a:pt x="432" y="5536"/>
                    <a:pt x="432" y="5397"/>
                  </a:cubicBezTo>
                  <a:cubicBezTo>
                    <a:pt x="432" y="3236"/>
                    <a:pt x="2037" y="1416"/>
                    <a:pt x="4197" y="1138"/>
                  </a:cubicBezTo>
                  <a:lnTo>
                    <a:pt x="4197" y="1138"/>
                  </a:lnTo>
                  <a:lnTo>
                    <a:pt x="3889" y="1446"/>
                  </a:lnTo>
                  <a:cubicBezTo>
                    <a:pt x="3744" y="1615"/>
                    <a:pt x="3882" y="1803"/>
                    <a:pt x="4053" y="1803"/>
                  </a:cubicBezTo>
                  <a:cubicBezTo>
                    <a:pt x="4100" y="1803"/>
                    <a:pt x="4150" y="1789"/>
                    <a:pt x="4197" y="1755"/>
                  </a:cubicBezTo>
                  <a:lnTo>
                    <a:pt x="4876" y="1045"/>
                  </a:lnTo>
                  <a:cubicBezTo>
                    <a:pt x="4969" y="984"/>
                    <a:pt x="4969" y="860"/>
                    <a:pt x="4876" y="767"/>
                  </a:cubicBezTo>
                  <a:lnTo>
                    <a:pt x="4197" y="58"/>
                  </a:lnTo>
                  <a:cubicBezTo>
                    <a:pt x="4150" y="18"/>
                    <a:pt x="4101" y="1"/>
                    <a:pt x="40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85" name="Google Shape;11885;p23"/>
          <p:cNvGrpSpPr/>
          <p:nvPr/>
        </p:nvGrpSpPr>
        <p:grpSpPr>
          <a:xfrm>
            <a:off x="6993015" y="2328536"/>
            <a:ext cx="362650" cy="358800"/>
            <a:chOff x="3252625" y="3564975"/>
            <a:chExt cx="362650" cy="358800"/>
          </a:xfrm>
        </p:grpSpPr>
        <p:sp>
          <p:nvSpPr>
            <p:cNvPr id="11886" name="Google Shape;11886;p23"/>
            <p:cNvSpPr/>
            <p:nvPr/>
          </p:nvSpPr>
          <p:spPr>
            <a:xfrm>
              <a:off x="3252625" y="3564975"/>
              <a:ext cx="362650" cy="358800"/>
            </a:xfrm>
            <a:custGeom>
              <a:avLst/>
              <a:gdLst/>
              <a:ahLst/>
              <a:cxnLst/>
              <a:rect l="l" t="t" r="r" b="b"/>
              <a:pathLst>
                <a:path w="14506" h="14352" extrusionOk="0">
                  <a:moveTo>
                    <a:pt x="7253" y="1"/>
                  </a:moveTo>
                  <a:cubicBezTo>
                    <a:pt x="6852" y="1"/>
                    <a:pt x="6574" y="433"/>
                    <a:pt x="6265" y="834"/>
                  </a:cubicBezTo>
                  <a:cubicBezTo>
                    <a:pt x="6080" y="1081"/>
                    <a:pt x="5895" y="1389"/>
                    <a:pt x="5710" y="1420"/>
                  </a:cubicBezTo>
                  <a:cubicBezTo>
                    <a:pt x="5432" y="1420"/>
                    <a:pt x="5123" y="1328"/>
                    <a:pt x="4907" y="1173"/>
                  </a:cubicBezTo>
                  <a:cubicBezTo>
                    <a:pt x="4580" y="1021"/>
                    <a:pt x="4268" y="868"/>
                    <a:pt x="3993" y="868"/>
                  </a:cubicBezTo>
                  <a:cubicBezTo>
                    <a:pt x="3880" y="868"/>
                    <a:pt x="3772" y="894"/>
                    <a:pt x="3673" y="957"/>
                  </a:cubicBezTo>
                  <a:cubicBezTo>
                    <a:pt x="3518" y="1050"/>
                    <a:pt x="3395" y="1204"/>
                    <a:pt x="3333" y="1359"/>
                  </a:cubicBezTo>
                  <a:cubicBezTo>
                    <a:pt x="3313" y="1501"/>
                    <a:pt x="3440" y="1603"/>
                    <a:pt x="3565" y="1603"/>
                  </a:cubicBezTo>
                  <a:cubicBezTo>
                    <a:pt x="3629" y="1603"/>
                    <a:pt x="3692" y="1576"/>
                    <a:pt x="3734" y="1513"/>
                  </a:cubicBezTo>
                  <a:cubicBezTo>
                    <a:pt x="3734" y="1420"/>
                    <a:pt x="3796" y="1359"/>
                    <a:pt x="3858" y="1328"/>
                  </a:cubicBezTo>
                  <a:cubicBezTo>
                    <a:pt x="3887" y="1310"/>
                    <a:pt x="3923" y="1303"/>
                    <a:pt x="3965" y="1303"/>
                  </a:cubicBezTo>
                  <a:cubicBezTo>
                    <a:pt x="4148" y="1303"/>
                    <a:pt x="4440" y="1449"/>
                    <a:pt x="4691" y="1575"/>
                  </a:cubicBezTo>
                  <a:cubicBezTo>
                    <a:pt x="4996" y="1741"/>
                    <a:pt x="5325" y="1857"/>
                    <a:pt x="5679" y="1857"/>
                  </a:cubicBezTo>
                  <a:cubicBezTo>
                    <a:pt x="5720" y="1857"/>
                    <a:pt x="5761" y="1856"/>
                    <a:pt x="5802" y="1852"/>
                  </a:cubicBezTo>
                  <a:cubicBezTo>
                    <a:pt x="6142" y="1760"/>
                    <a:pt x="6358" y="1420"/>
                    <a:pt x="6605" y="1081"/>
                  </a:cubicBezTo>
                  <a:cubicBezTo>
                    <a:pt x="6821" y="772"/>
                    <a:pt x="7068" y="433"/>
                    <a:pt x="7253" y="433"/>
                  </a:cubicBezTo>
                  <a:cubicBezTo>
                    <a:pt x="7438" y="433"/>
                    <a:pt x="7685" y="772"/>
                    <a:pt x="7901" y="1081"/>
                  </a:cubicBezTo>
                  <a:cubicBezTo>
                    <a:pt x="8148" y="1420"/>
                    <a:pt x="8364" y="1760"/>
                    <a:pt x="8703" y="1852"/>
                  </a:cubicBezTo>
                  <a:cubicBezTo>
                    <a:pt x="8741" y="1856"/>
                    <a:pt x="8780" y="1857"/>
                    <a:pt x="8819" y="1857"/>
                  </a:cubicBezTo>
                  <a:cubicBezTo>
                    <a:pt x="9156" y="1857"/>
                    <a:pt x="9510" y="1741"/>
                    <a:pt x="9814" y="1575"/>
                  </a:cubicBezTo>
                  <a:cubicBezTo>
                    <a:pt x="10066" y="1449"/>
                    <a:pt x="10358" y="1303"/>
                    <a:pt x="10541" y="1303"/>
                  </a:cubicBezTo>
                  <a:cubicBezTo>
                    <a:pt x="10583" y="1303"/>
                    <a:pt x="10619" y="1310"/>
                    <a:pt x="10648" y="1328"/>
                  </a:cubicBezTo>
                  <a:cubicBezTo>
                    <a:pt x="10802" y="1420"/>
                    <a:pt x="10864" y="1852"/>
                    <a:pt x="10894" y="2192"/>
                  </a:cubicBezTo>
                  <a:cubicBezTo>
                    <a:pt x="10701" y="2938"/>
                    <a:pt x="11299" y="3609"/>
                    <a:pt x="12024" y="3609"/>
                  </a:cubicBezTo>
                  <a:cubicBezTo>
                    <a:pt x="12109" y="3609"/>
                    <a:pt x="12196" y="3600"/>
                    <a:pt x="12283" y="3581"/>
                  </a:cubicBezTo>
                  <a:cubicBezTo>
                    <a:pt x="12623" y="3611"/>
                    <a:pt x="13055" y="3642"/>
                    <a:pt x="13147" y="3797"/>
                  </a:cubicBezTo>
                  <a:cubicBezTo>
                    <a:pt x="13240" y="3951"/>
                    <a:pt x="13055" y="4321"/>
                    <a:pt x="12931" y="4630"/>
                  </a:cubicBezTo>
                  <a:cubicBezTo>
                    <a:pt x="12715" y="4969"/>
                    <a:pt x="12623" y="5340"/>
                    <a:pt x="12654" y="5741"/>
                  </a:cubicBezTo>
                  <a:cubicBezTo>
                    <a:pt x="12746" y="6050"/>
                    <a:pt x="13086" y="6296"/>
                    <a:pt x="13425" y="6543"/>
                  </a:cubicBezTo>
                  <a:cubicBezTo>
                    <a:pt x="13703" y="6728"/>
                    <a:pt x="14073" y="6975"/>
                    <a:pt x="14073" y="7161"/>
                  </a:cubicBezTo>
                  <a:cubicBezTo>
                    <a:pt x="14073" y="7377"/>
                    <a:pt x="13703" y="7623"/>
                    <a:pt x="13425" y="7809"/>
                  </a:cubicBezTo>
                  <a:cubicBezTo>
                    <a:pt x="13055" y="8056"/>
                    <a:pt x="12715" y="8302"/>
                    <a:pt x="12654" y="8611"/>
                  </a:cubicBezTo>
                  <a:cubicBezTo>
                    <a:pt x="12623" y="8981"/>
                    <a:pt x="12715" y="9383"/>
                    <a:pt x="12931" y="9722"/>
                  </a:cubicBezTo>
                  <a:cubicBezTo>
                    <a:pt x="13055" y="10031"/>
                    <a:pt x="13240" y="10401"/>
                    <a:pt x="13147" y="10555"/>
                  </a:cubicBezTo>
                  <a:cubicBezTo>
                    <a:pt x="13055" y="10710"/>
                    <a:pt x="12623" y="10741"/>
                    <a:pt x="12283" y="10771"/>
                  </a:cubicBezTo>
                  <a:cubicBezTo>
                    <a:pt x="11913" y="10771"/>
                    <a:pt x="11512" y="10864"/>
                    <a:pt x="11203" y="11080"/>
                  </a:cubicBezTo>
                  <a:cubicBezTo>
                    <a:pt x="10987" y="11389"/>
                    <a:pt x="10864" y="11790"/>
                    <a:pt x="10894" y="12160"/>
                  </a:cubicBezTo>
                  <a:cubicBezTo>
                    <a:pt x="10864" y="12500"/>
                    <a:pt x="10802" y="12932"/>
                    <a:pt x="10648" y="13024"/>
                  </a:cubicBezTo>
                  <a:cubicBezTo>
                    <a:pt x="10619" y="13042"/>
                    <a:pt x="10583" y="13049"/>
                    <a:pt x="10541" y="13049"/>
                  </a:cubicBezTo>
                  <a:cubicBezTo>
                    <a:pt x="10358" y="13049"/>
                    <a:pt x="10066" y="12903"/>
                    <a:pt x="9814" y="12777"/>
                  </a:cubicBezTo>
                  <a:cubicBezTo>
                    <a:pt x="9517" y="12588"/>
                    <a:pt x="9173" y="12494"/>
                    <a:pt x="8843" y="12494"/>
                  </a:cubicBezTo>
                  <a:cubicBezTo>
                    <a:pt x="8796" y="12494"/>
                    <a:pt x="8750" y="12496"/>
                    <a:pt x="8703" y="12500"/>
                  </a:cubicBezTo>
                  <a:cubicBezTo>
                    <a:pt x="8364" y="12592"/>
                    <a:pt x="8148" y="12932"/>
                    <a:pt x="7901" y="13271"/>
                  </a:cubicBezTo>
                  <a:cubicBezTo>
                    <a:pt x="7685" y="13580"/>
                    <a:pt x="7438" y="13919"/>
                    <a:pt x="7253" y="13919"/>
                  </a:cubicBezTo>
                  <a:cubicBezTo>
                    <a:pt x="7068" y="13919"/>
                    <a:pt x="6821" y="13580"/>
                    <a:pt x="6605" y="13271"/>
                  </a:cubicBezTo>
                  <a:cubicBezTo>
                    <a:pt x="6358" y="12932"/>
                    <a:pt x="6142" y="12592"/>
                    <a:pt x="5802" y="12500"/>
                  </a:cubicBezTo>
                  <a:cubicBezTo>
                    <a:pt x="5752" y="12496"/>
                    <a:pt x="5702" y="12494"/>
                    <a:pt x="5653" y="12494"/>
                  </a:cubicBezTo>
                  <a:cubicBezTo>
                    <a:pt x="5309" y="12494"/>
                    <a:pt x="4988" y="12588"/>
                    <a:pt x="4691" y="12777"/>
                  </a:cubicBezTo>
                  <a:cubicBezTo>
                    <a:pt x="4440" y="12903"/>
                    <a:pt x="4148" y="13049"/>
                    <a:pt x="3965" y="13049"/>
                  </a:cubicBezTo>
                  <a:cubicBezTo>
                    <a:pt x="3923" y="13049"/>
                    <a:pt x="3887" y="13042"/>
                    <a:pt x="3858" y="13024"/>
                  </a:cubicBezTo>
                  <a:cubicBezTo>
                    <a:pt x="3704" y="12932"/>
                    <a:pt x="3642" y="12500"/>
                    <a:pt x="3611" y="12160"/>
                  </a:cubicBezTo>
                  <a:cubicBezTo>
                    <a:pt x="3642" y="11790"/>
                    <a:pt x="3518" y="11389"/>
                    <a:pt x="3302" y="11080"/>
                  </a:cubicBezTo>
                  <a:cubicBezTo>
                    <a:pt x="2994" y="10864"/>
                    <a:pt x="2593" y="10771"/>
                    <a:pt x="2222" y="10771"/>
                  </a:cubicBezTo>
                  <a:cubicBezTo>
                    <a:pt x="1883" y="10741"/>
                    <a:pt x="1451" y="10710"/>
                    <a:pt x="1358" y="10555"/>
                  </a:cubicBezTo>
                  <a:cubicBezTo>
                    <a:pt x="1266" y="10401"/>
                    <a:pt x="1451" y="10031"/>
                    <a:pt x="1574" y="9722"/>
                  </a:cubicBezTo>
                  <a:cubicBezTo>
                    <a:pt x="1790" y="9383"/>
                    <a:pt x="1883" y="8981"/>
                    <a:pt x="1852" y="8611"/>
                  </a:cubicBezTo>
                  <a:cubicBezTo>
                    <a:pt x="1759" y="8302"/>
                    <a:pt x="1420" y="8056"/>
                    <a:pt x="1080" y="7809"/>
                  </a:cubicBezTo>
                  <a:cubicBezTo>
                    <a:pt x="803" y="7623"/>
                    <a:pt x="432" y="7377"/>
                    <a:pt x="432" y="7161"/>
                  </a:cubicBezTo>
                  <a:cubicBezTo>
                    <a:pt x="432" y="6975"/>
                    <a:pt x="803" y="6728"/>
                    <a:pt x="1080" y="6543"/>
                  </a:cubicBezTo>
                  <a:cubicBezTo>
                    <a:pt x="1451" y="6296"/>
                    <a:pt x="1759" y="6050"/>
                    <a:pt x="1852" y="5741"/>
                  </a:cubicBezTo>
                  <a:cubicBezTo>
                    <a:pt x="1883" y="5340"/>
                    <a:pt x="1790" y="4969"/>
                    <a:pt x="1574" y="4630"/>
                  </a:cubicBezTo>
                  <a:cubicBezTo>
                    <a:pt x="1451" y="4321"/>
                    <a:pt x="1266" y="3951"/>
                    <a:pt x="1358" y="3797"/>
                  </a:cubicBezTo>
                  <a:cubicBezTo>
                    <a:pt x="1451" y="3642"/>
                    <a:pt x="1883" y="3611"/>
                    <a:pt x="2222" y="3581"/>
                  </a:cubicBezTo>
                  <a:cubicBezTo>
                    <a:pt x="2593" y="3581"/>
                    <a:pt x="2994" y="3488"/>
                    <a:pt x="3302" y="3272"/>
                  </a:cubicBezTo>
                  <a:cubicBezTo>
                    <a:pt x="3457" y="3056"/>
                    <a:pt x="3580" y="2809"/>
                    <a:pt x="3580" y="2562"/>
                  </a:cubicBezTo>
                  <a:cubicBezTo>
                    <a:pt x="3597" y="2408"/>
                    <a:pt x="3481" y="2320"/>
                    <a:pt x="3364" y="2320"/>
                  </a:cubicBezTo>
                  <a:cubicBezTo>
                    <a:pt x="3270" y="2320"/>
                    <a:pt x="3176" y="2377"/>
                    <a:pt x="3148" y="2500"/>
                  </a:cubicBezTo>
                  <a:cubicBezTo>
                    <a:pt x="3148" y="2655"/>
                    <a:pt x="3086" y="2840"/>
                    <a:pt x="2994" y="2963"/>
                  </a:cubicBezTo>
                  <a:cubicBezTo>
                    <a:pt x="2747" y="3087"/>
                    <a:pt x="2469" y="3149"/>
                    <a:pt x="2191" y="3149"/>
                  </a:cubicBezTo>
                  <a:cubicBezTo>
                    <a:pt x="1698" y="3179"/>
                    <a:pt x="1204" y="3210"/>
                    <a:pt x="988" y="3581"/>
                  </a:cubicBezTo>
                  <a:cubicBezTo>
                    <a:pt x="772" y="3920"/>
                    <a:pt x="988" y="4383"/>
                    <a:pt x="1204" y="4815"/>
                  </a:cubicBezTo>
                  <a:cubicBezTo>
                    <a:pt x="1358" y="5062"/>
                    <a:pt x="1420" y="5340"/>
                    <a:pt x="1451" y="5617"/>
                  </a:cubicBezTo>
                  <a:cubicBezTo>
                    <a:pt x="1389" y="5803"/>
                    <a:pt x="1111" y="6019"/>
                    <a:pt x="833" y="6173"/>
                  </a:cubicBezTo>
                  <a:cubicBezTo>
                    <a:pt x="432" y="6482"/>
                    <a:pt x="0" y="6759"/>
                    <a:pt x="0" y="7161"/>
                  </a:cubicBezTo>
                  <a:cubicBezTo>
                    <a:pt x="0" y="7593"/>
                    <a:pt x="432" y="7870"/>
                    <a:pt x="833" y="8148"/>
                  </a:cubicBezTo>
                  <a:cubicBezTo>
                    <a:pt x="1111" y="8333"/>
                    <a:pt x="1389" y="8549"/>
                    <a:pt x="1451" y="8704"/>
                  </a:cubicBezTo>
                  <a:cubicBezTo>
                    <a:pt x="1420" y="9012"/>
                    <a:pt x="1358" y="9290"/>
                    <a:pt x="1204" y="9537"/>
                  </a:cubicBezTo>
                  <a:cubicBezTo>
                    <a:pt x="988" y="9969"/>
                    <a:pt x="772" y="10432"/>
                    <a:pt x="988" y="10771"/>
                  </a:cubicBezTo>
                  <a:cubicBezTo>
                    <a:pt x="1204" y="11111"/>
                    <a:pt x="1698" y="11173"/>
                    <a:pt x="2191" y="11203"/>
                  </a:cubicBezTo>
                  <a:cubicBezTo>
                    <a:pt x="2228" y="11199"/>
                    <a:pt x="2264" y="11197"/>
                    <a:pt x="2301" y="11197"/>
                  </a:cubicBezTo>
                  <a:cubicBezTo>
                    <a:pt x="2542" y="11197"/>
                    <a:pt x="2779" y="11281"/>
                    <a:pt x="2994" y="11389"/>
                  </a:cubicBezTo>
                  <a:cubicBezTo>
                    <a:pt x="3148" y="11636"/>
                    <a:pt x="3210" y="11913"/>
                    <a:pt x="3210" y="12191"/>
                  </a:cubicBezTo>
                  <a:cubicBezTo>
                    <a:pt x="3241" y="12685"/>
                    <a:pt x="3302" y="13179"/>
                    <a:pt x="3642" y="13395"/>
                  </a:cubicBezTo>
                  <a:cubicBezTo>
                    <a:pt x="3750" y="13458"/>
                    <a:pt x="3864" y="13484"/>
                    <a:pt x="3982" y="13484"/>
                  </a:cubicBezTo>
                  <a:cubicBezTo>
                    <a:pt x="4265" y="13484"/>
                    <a:pt x="4571" y="13331"/>
                    <a:pt x="4876" y="13179"/>
                  </a:cubicBezTo>
                  <a:cubicBezTo>
                    <a:pt x="5123" y="13024"/>
                    <a:pt x="5401" y="12932"/>
                    <a:pt x="5710" y="12932"/>
                  </a:cubicBezTo>
                  <a:cubicBezTo>
                    <a:pt x="5864" y="12963"/>
                    <a:pt x="6080" y="13271"/>
                    <a:pt x="6265" y="13518"/>
                  </a:cubicBezTo>
                  <a:cubicBezTo>
                    <a:pt x="6543" y="13919"/>
                    <a:pt x="6821" y="14351"/>
                    <a:pt x="7253" y="14351"/>
                  </a:cubicBezTo>
                  <a:cubicBezTo>
                    <a:pt x="7654" y="14351"/>
                    <a:pt x="7963" y="13919"/>
                    <a:pt x="8240" y="13518"/>
                  </a:cubicBezTo>
                  <a:cubicBezTo>
                    <a:pt x="8425" y="13271"/>
                    <a:pt x="8642" y="12963"/>
                    <a:pt x="8796" y="12932"/>
                  </a:cubicBezTo>
                  <a:cubicBezTo>
                    <a:pt x="9104" y="12932"/>
                    <a:pt x="9382" y="13024"/>
                    <a:pt x="9629" y="13179"/>
                  </a:cubicBezTo>
                  <a:cubicBezTo>
                    <a:pt x="9944" y="13314"/>
                    <a:pt x="10276" y="13465"/>
                    <a:pt x="10565" y="13465"/>
                  </a:cubicBezTo>
                  <a:cubicBezTo>
                    <a:pt x="10671" y="13465"/>
                    <a:pt x="10772" y="13445"/>
                    <a:pt x="10864" y="13395"/>
                  </a:cubicBezTo>
                  <a:cubicBezTo>
                    <a:pt x="11203" y="13209"/>
                    <a:pt x="11234" y="12685"/>
                    <a:pt x="11296" y="12191"/>
                  </a:cubicBezTo>
                  <a:cubicBezTo>
                    <a:pt x="11296" y="11913"/>
                    <a:pt x="11357" y="11636"/>
                    <a:pt x="11481" y="11389"/>
                  </a:cubicBezTo>
                  <a:cubicBezTo>
                    <a:pt x="11759" y="11265"/>
                    <a:pt x="12036" y="11203"/>
                    <a:pt x="12314" y="11203"/>
                  </a:cubicBezTo>
                  <a:cubicBezTo>
                    <a:pt x="12808" y="11173"/>
                    <a:pt x="13302" y="11111"/>
                    <a:pt x="13518" y="10771"/>
                  </a:cubicBezTo>
                  <a:cubicBezTo>
                    <a:pt x="13734" y="10432"/>
                    <a:pt x="13518" y="9969"/>
                    <a:pt x="13302" y="9537"/>
                  </a:cubicBezTo>
                  <a:cubicBezTo>
                    <a:pt x="13147" y="9290"/>
                    <a:pt x="13055" y="9012"/>
                    <a:pt x="13055" y="8704"/>
                  </a:cubicBezTo>
                  <a:cubicBezTo>
                    <a:pt x="13116" y="8549"/>
                    <a:pt x="13394" y="8333"/>
                    <a:pt x="13672" y="8148"/>
                  </a:cubicBezTo>
                  <a:cubicBezTo>
                    <a:pt x="14073" y="7870"/>
                    <a:pt x="14505" y="7593"/>
                    <a:pt x="14505" y="7161"/>
                  </a:cubicBezTo>
                  <a:cubicBezTo>
                    <a:pt x="14505" y="6759"/>
                    <a:pt x="14073" y="6482"/>
                    <a:pt x="13672" y="6173"/>
                  </a:cubicBezTo>
                  <a:cubicBezTo>
                    <a:pt x="13425" y="6019"/>
                    <a:pt x="13116" y="5803"/>
                    <a:pt x="13086" y="5617"/>
                  </a:cubicBezTo>
                  <a:cubicBezTo>
                    <a:pt x="13086" y="5340"/>
                    <a:pt x="13178" y="5062"/>
                    <a:pt x="13333" y="4815"/>
                  </a:cubicBezTo>
                  <a:cubicBezTo>
                    <a:pt x="13518" y="4383"/>
                    <a:pt x="13734" y="3920"/>
                    <a:pt x="13518" y="3581"/>
                  </a:cubicBezTo>
                  <a:cubicBezTo>
                    <a:pt x="13333" y="3241"/>
                    <a:pt x="12808" y="3179"/>
                    <a:pt x="12345" y="3149"/>
                  </a:cubicBezTo>
                  <a:cubicBezTo>
                    <a:pt x="12036" y="3149"/>
                    <a:pt x="11759" y="3087"/>
                    <a:pt x="11512" y="2963"/>
                  </a:cubicBezTo>
                  <a:cubicBezTo>
                    <a:pt x="11388" y="2716"/>
                    <a:pt x="11296" y="2439"/>
                    <a:pt x="11326" y="2130"/>
                  </a:cubicBezTo>
                  <a:cubicBezTo>
                    <a:pt x="11265" y="1667"/>
                    <a:pt x="11234" y="1173"/>
                    <a:pt x="10864" y="957"/>
                  </a:cubicBezTo>
                  <a:cubicBezTo>
                    <a:pt x="10764" y="894"/>
                    <a:pt x="10657" y="868"/>
                    <a:pt x="10543" y="868"/>
                  </a:cubicBezTo>
                  <a:cubicBezTo>
                    <a:pt x="10268" y="868"/>
                    <a:pt x="9956" y="1021"/>
                    <a:pt x="9629" y="1173"/>
                  </a:cubicBezTo>
                  <a:cubicBezTo>
                    <a:pt x="9382" y="1328"/>
                    <a:pt x="9104" y="1420"/>
                    <a:pt x="8827" y="1420"/>
                  </a:cubicBezTo>
                  <a:cubicBezTo>
                    <a:pt x="8642" y="1389"/>
                    <a:pt x="8425" y="1081"/>
                    <a:pt x="8271" y="834"/>
                  </a:cubicBezTo>
                  <a:cubicBezTo>
                    <a:pt x="7963" y="433"/>
                    <a:pt x="7685"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7" name="Google Shape;11887;p23"/>
            <p:cNvSpPr/>
            <p:nvPr/>
          </p:nvSpPr>
          <p:spPr>
            <a:xfrm>
              <a:off x="3360125" y="3688425"/>
              <a:ext cx="56850" cy="47125"/>
            </a:xfrm>
            <a:custGeom>
              <a:avLst/>
              <a:gdLst/>
              <a:ahLst/>
              <a:cxnLst/>
              <a:rect l="l" t="t" r="r" b="b"/>
              <a:pathLst>
                <a:path w="2274" h="1885" extrusionOk="0">
                  <a:moveTo>
                    <a:pt x="1526" y="623"/>
                  </a:moveTo>
                  <a:cubicBezTo>
                    <a:pt x="1699" y="623"/>
                    <a:pt x="1842" y="709"/>
                    <a:pt x="1842" y="926"/>
                  </a:cubicBezTo>
                  <a:cubicBezTo>
                    <a:pt x="1842" y="1050"/>
                    <a:pt x="1780" y="1173"/>
                    <a:pt x="1687" y="1266"/>
                  </a:cubicBezTo>
                  <a:cubicBezTo>
                    <a:pt x="1595" y="1358"/>
                    <a:pt x="1471" y="1405"/>
                    <a:pt x="1348" y="1405"/>
                  </a:cubicBezTo>
                  <a:cubicBezTo>
                    <a:pt x="1224" y="1405"/>
                    <a:pt x="1101" y="1358"/>
                    <a:pt x="1008" y="1266"/>
                  </a:cubicBezTo>
                  <a:cubicBezTo>
                    <a:pt x="721" y="958"/>
                    <a:pt x="1184" y="623"/>
                    <a:pt x="1526" y="623"/>
                  </a:cubicBezTo>
                  <a:close/>
                  <a:moveTo>
                    <a:pt x="1348" y="1"/>
                  </a:moveTo>
                  <a:cubicBezTo>
                    <a:pt x="1101" y="1"/>
                    <a:pt x="885" y="124"/>
                    <a:pt x="731" y="278"/>
                  </a:cubicBezTo>
                  <a:cubicBezTo>
                    <a:pt x="1" y="938"/>
                    <a:pt x="619" y="1885"/>
                    <a:pt x="1336" y="1885"/>
                  </a:cubicBezTo>
                  <a:cubicBezTo>
                    <a:pt x="1559" y="1885"/>
                    <a:pt x="1791" y="1794"/>
                    <a:pt x="1996" y="1574"/>
                  </a:cubicBezTo>
                  <a:cubicBezTo>
                    <a:pt x="2181" y="1389"/>
                    <a:pt x="2274" y="1173"/>
                    <a:pt x="2274" y="926"/>
                  </a:cubicBezTo>
                  <a:cubicBezTo>
                    <a:pt x="2274" y="679"/>
                    <a:pt x="2181" y="433"/>
                    <a:pt x="1996" y="278"/>
                  </a:cubicBezTo>
                  <a:cubicBezTo>
                    <a:pt x="1842" y="93"/>
                    <a:pt x="1595" y="1"/>
                    <a:pt x="13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8" name="Google Shape;11888;p23"/>
            <p:cNvSpPr/>
            <p:nvPr/>
          </p:nvSpPr>
          <p:spPr>
            <a:xfrm>
              <a:off x="3449350" y="3754575"/>
              <a:ext cx="50175" cy="44975"/>
            </a:xfrm>
            <a:custGeom>
              <a:avLst/>
              <a:gdLst/>
              <a:ahLst/>
              <a:cxnLst/>
              <a:rect l="l" t="t" r="r" b="b"/>
              <a:pathLst>
                <a:path w="2007" h="1799" extrusionOk="0">
                  <a:moveTo>
                    <a:pt x="1019" y="410"/>
                  </a:moveTo>
                  <a:cubicBezTo>
                    <a:pt x="1421" y="410"/>
                    <a:pt x="1668" y="934"/>
                    <a:pt x="1359" y="1243"/>
                  </a:cubicBezTo>
                  <a:cubicBezTo>
                    <a:pt x="1259" y="1343"/>
                    <a:pt x="1135" y="1388"/>
                    <a:pt x="1015" y="1388"/>
                  </a:cubicBezTo>
                  <a:cubicBezTo>
                    <a:pt x="765" y="1388"/>
                    <a:pt x="526" y="1195"/>
                    <a:pt x="526" y="904"/>
                  </a:cubicBezTo>
                  <a:cubicBezTo>
                    <a:pt x="526" y="780"/>
                    <a:pt x="587" y="657"/>
                    <a:pt x="680" y="564"/>
                  </a:cubicBezTo>
                  <a:cubicBezTo>
                    <a:pt x="742" y="472"/>
                    <a:pt x="865" y="410"/>
                    <a:pt x="1019" y="410"/>
                  </a:cubicBezTo>
                  <a:close/>
                  <a:moveTo>
                    <a:pt x="1004" y="1"/>
                  </a:moveTo>
                  <a:cubicBezTo>
                    <a:pt x="773" y="1"/>
                    <a:pt x="541" y="86"/>
                    <a:pt x="371" y="256"/>
                  </a:cubicBezTo>
                  <a:cubicBezTo>
                    <a:pt x="1" y="626"/>
                    <a:pt x="1" y="1181"/>
                    <a:pt x="371" y="1552"/>
                  </a:cubicBezTo>
                  <a:cubicBezTo>
                    <a:pt x="526" y="1706"/>
                    <a:pt x="773" y="1799"/>
                    <a:pt x="1019" y="1799"/>
                  </a:cubicBezTo>
                  <a:cubicBezTo>
                    <a:pt x="1235" y="1799"/>
                    <a:pt x="1482" y="1706"/>
                    <a:pt x="1637" y="1552"/>
                  </a:cubicBezTo>
                  <a:cubicBezTo>
                    <a:pt x="2007" y="1181"/>
                    <a:pt x="2007" y="626"/>
                    <a:pt x="1637" y="256"/>
                  </a:cubicBezTo>
                  <a:cubicBezTo>
                    <a:pt x="1467" y="86"/>
                    <a:pt x="1235" y="1"/>
                    <a:pt x="10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9" name="Google Shape;11889;p23"/>
            <p:cNvSpPr/>
            <p:nvPr/>
          </p:nvSpPr>
          <p:spPr>
            <a:xfrm>
              <a:off x="3392375" y="3682000"/>
              <a:ext cx="84425" cy="124050"/>
            </a:xfrm>
            <a:custGeom>
              <a:avLst/>
              <a:gdLst/>
              <a:ahLst/>
              <a:cxnLst/>
              <a:rect l="l" t="t" r="r" b="b"/>
              <a:pathLst>
                <a:path w="3377" h="4962" extrusionOk="0">
                  <a:moveTo>
                    <a:pt x="3070" y="1"/>
                  </a:moveTo>
                  <a:cubicBezTo>
                    <a:pt x="3006" y="1"/>
                    <a:pt x="2942" y="31"/>
                    <a:pt x="2897" y="103"/>
                  </a:cubicBezTo>
                  <a:lnTo>
                    <a:pt x="89" y="4640"/>
                  </a:lnTo>
                  <a:cubicBezTo>
                    <a:pt x="0" y="4817"/>
                    <a:pt x="134" y="4962"/>
                    <a:pt x="273" y="4962"/>
                  </a:cubicBezTo>
                  <a:cubicBezTo>
                    <a:pt x="328" y="4962"/>
                    <a:pt x="385" y="4939"/>
                    <a:pt x="428" y="4887"/>
                  </a:cubicBezTo>
                  <a:lnTo>
                    <a:pt x="3268" y="350"/>
                  </a:lnTo>
                  <a:cubicBezTo>
                    <a:pt x="3377" y="176"/>
                    <a:pt x="3223" y="1"/>
                    <a:pt x="30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0" name="Google Shape;11890;p23"/>
            <p:cNvSpPr/>
            <p:nvPr/>
          </p:nvSpPr>
          <p:spPr>
            <a:xfrm>
              <a:off x="3279625" y="3631925"/>
              <a:ext cx="296500" cy="223950"/>
            </a:xfrm>
            <a:custGeom>
              <a:avLst/>
              <a:gdLst/>
              <a:ahLst/>
              <a:cxnLst/>
              <a:rect l="l" t="t" r="r" b="b"/>
              <a:pathLst>
                <a:path w="11860" h="8958" extrusionOk="0">
                  <a:moveTo>
                    <a:pt x="6192" y="1"/>
                  </a:moveTo>
                  <a:cubicBezTo>
                    <a:pt x="5437" y="1"/>
                    <a:pt x="4651" y="202"/>
                    <a:pt x="3889" y="656"/>
                  </a:cubicBezTo>
                  <a:cubicBezTo>
                    <a:pt x="0" y="2970"/>
                    <a:pt x="1636" y="8958"/>
                    <a:pt x="6173" y="8958"/>
                  </a:cubicBezTo>
                  <a:cubicBezTo>
                    <a:pt x="7407" y="8958"/>
                    <a:pt x="8549" y="8464"/>
                    <a:pt x="9382" y="7600"/>
                  </a:cubicBezTo>
                  <a:cubicBezTo>
                    <a:pt x="9475" y="7538"/>
                    <a:pt x="9475" y="7384"/>
                    <a:pt x="9382" y="7322"/>
                  </a:cubicBezTo>
                  <a:cubicBezTo>
                    <a:pt x="9352" y="7276"/>
                    <a:pt x="9297" y="7252"/>
                    <a:pt x="9243" y="7252"/>
                  </a:cubicBezTo>
                  <a:cubicBezTo>
                    <a:pt x="9189" y="7252"/>
                    <a:pt x="9135" y="7276"/>
                    <a:pt x="9105" y="7322"/>
                  </a:cubicBezTo>
                  <a:cubicBezTo>
                    <a:pt x="8320" y="8123"/>
                    <a:pt x="7276" y="8525"/>
                    <a:pt x="6229" y="8525"/>
                  </a:cubicBezTo>
                  <a:cubicBezTo>
                    <a:pt x="5299" y="8525"/>
                    <a:pt x="4366" y="8208"/>
                    <a:pt x="3611" y="7569"/>
                  </a:cubicBezTo>
                  <a:cubicBezTo>
                    <a:pt x="1976" y="6211"/>
                    <a:pt x="1698" y="3834"/>
                    <a:pt x="2963" y="2106"/>
                  </a:cubicBezTo>
                  <a:cubicBezTo>
                    <a:pt x="3739" y="1040"/>
                    <a:pt x="4965" y="461"/>
                    <a:pt x="6214" y="461"/>
                  </a:cubicBezTo>
                  <a:cubicBezTo>
                    <a:pt x="6952" y="461"/>
                    <a:pt x="7699" y="663"/>
                    <a:pt x="8364" y="1088"/>
                  </a:cubicBezTo>
                  <a:cubicBezTo>
                    <a:pt x="10154" y="2199"/>
                    <a:pt x="10771" y="4544"/>
                    <a:pt x="9753" y="6396"/>
                  </a:cubicBezTo>
                  <a:cubicBezTo>
                    <a:pt x="9691" y="6489"/>
                    <a:pt x="9753" y="6643"/>
                    <a:pt x="9845" y="6674"/>
                  </a:cubicBezTo>
                  <a:lnTo>
                    <a:pt x="9845" y="6705"/>
                  </a:lnTo>
                  <a:cubicBezTo>
                    <a:pt x="9868" y="6712"/>
                    <a:pt x="9894" y="6716"/>
                    <a:pt x="9919" y="6716"/>
                  </a:cubicBezTo>
                  <a:cubicBezTo>
                    <a:pt x="9996" y="6716"/>
                    <a:pt x="10077" y="6681"/>
                    <a:pt x="10123" y="6612"/>
                  </a:cubicBezTo>
                  <a:cubicBezTo>
                    <a:pt x="11860" y="3386"/>
                    <a:pt x="9288" y="1"/>
                    <a:pt x="6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91" name="Google Shape;11891;p23"/>
          <p:cNvGrpSpPr/>
          <p:nvPr/>
        </p:nvGrpSpPr>
        <p:grpSpPr>
          <a:xfrm>
            <a:off x="4757759" y="2326611"/>
            <a:ext cx="361875" cy="362650"/>
            <a:chOff x="980425" y="3563425"/>
            <a:chExt cx="361875" cy="362650"/>
          </a:xfrm>
        </p:grpSpPr>
        <p:sp>
          <p:nvSpPr>
            <p:cNvPr id="11892" name="Google Shape;11892;p23"/>
            <p:cNvSpPr/>
            <p:nvPr/>
          </p:nvSpPr>
          <p:spPr>
            <a:xfrm>
              <a:off x="1009725" y="3856625"/>
              <a:ext cx="143550" cy="10825"/>
            </a:xfrm>
            <a:custGeom>
              <a:avLst/>
              <a:gdLst/>
              <a:ahLst/>
              <a:cxnLst/>
              <a:rect l="l" t="t" r="r" b="b"/>
              <a:pathLst>
                <a:path w="5742" h="433" extrusionOk="0">
                  <a:moveTo>
                    <a:pt x="309" y="0"/>
                  </a:moveTo>
                  <a:cubicBezTo>
                    <a:pt x="1" y="0"/>
                    <a:pt x="1" y="432"/>
                    <a:pt x="309" y="432"/>
                  </a:cubicBezTo>
                  <a:lnTo>
                    <a:pt x="5463" y="432"/>
                  </a:lnTo>
                  <a:cubicBezTo>
                    <a:pt x="5741" y="432"/>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3" name="Google Shape;11893;p23"/>
            <p:cNvSpPr/>
            <p:nvPr/>
          </p:nvSpPr>
          <p:spPr>
            <a:xfrm>
              <a:off x="1009725" y="3880550"/>
              <a:ext cx="143550" cy="10050"/>
            </a:xfrm>
            <a:custGeom>
              <a:avLst/>
              <a:gdLst/>
              <a:ahLst/>
              <a:cxnLst/>
              <a:rect l="l" t="t" r="r" b="b"/>
              <a:pathLst>
                <a:path w="5742" h="402" extrusionOk="0">
                  <a:moveTo>
                    <a:pt x="309" y="0"/>
                  </a:moveTo>
                  <a:cubicBezTo>
                    <a:pt x="1" y="0"/>
                    <a:pt x="1" y="401"/>
                    <a:pt x="309" y="401"/>
                  </a:cubicBezTo>
                  <a:lnTo>
                    <a:pt x="5463" y="401"/>
                  </a:lnTo>
                  <a:cubicBezTo>
                    <a:pt x="5741" y="401"/>
                    <a:pt x="5741"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4" name="Google Shape;11894;p23"/>
            <p:cNvSpPr/>
            <p:nvPr/>
          </p:nvSpPr>
          <p:spPr>
            <a:xfrm>
              <a:off x="1009725" y="37270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5" name="Google Shape;11895;p23"/>
            <p:cNvSpPr/>
            <p:nvPr/>
          </p:nvSpPr>
          <p:spPr>
            <a:xfrm>
              <a:off x="1009725" y="3750925"/>
              <a:ext cx="141225" cy="10825"/>
            </a:xfrm>
            <a:custGeom>
              <a:avLst/>
              <a:gdLst/>
              <a:ahLst/>
              <a:cxnLst/>
              <a:rect l="l" t="t" r="r" b="b"/>
              <a:pathLst>
                <a:path w="5649" h="433" extrusionOk="0">
                  <a:moveTo>
                    <a:pt x="309" y="0"/>
                  </a:moveTo>
                  <a:cubicBezTo>
                    <a:pt x="1" y="0"/>
                    <a:pt x="1" y="432"/>
                    <a:pt x="309" y="432"/>
                  </a:cubicBezTo>
                  <a:lnTo>
                    <a:pt x="5463" y="432"/>
                  </a:lnTo>
                  <a:cubicBezTo>
                    <a:pt x="5556" y="432"/>
                    <a:pt x="5648" y="340"/>
                    <a:pt x="5648" y="216"/>
                  </a:cubicBezTo>
                  <a:cubicBezTo>
                    <a:pt x="5648" y="93"/>
                    <a:pt x="5556" y="0"/>
                    <a:pt x="54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6" name="Google Shape;11896;p23"/>
            <p:cNvSpPr/>
            <p:nvPr/>
          </p:nvSpPr>
          <p:spPr>
            <a:xfrm>
              <a:off x="1009725" y="3598125"/>
              <a:ext cx="143525" cy="10075"/>
            </a:xfrm>
            <a:custGeom>
              <a:avLst/>
              <a:gdLst/>
              <a:ahLst/>
              <a:cxnLst/>
              <a:rect l="l" t="t" r="r" b="b"/>
              <a:pathLst>
                <a:path w="5741" h="403" extrusionOk="0">
                  <a:moveTo>
                    <a:pt x="5491" y="0"/>
                  </a:moveTo>
                  <a:cubicBezTo>
                    <a:pt x="5482" y="0"/>
                    <a:pt x="5473" y="1"/>
                    <a:pt x="5463" y="2"/>
                  </a:cubicBezTo>
                  <a:lnTo>
                    <a:pt x="309" y="2"/>
                  </a:lnTo>
                  <a:cubicBezTo>
                    <a:pt x="1" y="2"/>
                    <a:pt x="1" y="403"/>
                    <a:pt x="309" y="403"/>
                  </a:cubicBezTo>
                  <a:lnTo>
                    <a:pt x="5463" y="403"/>
                  </a:lnTo>
                  <a:cubicBezTo>
                    <a:pt x="5731" y="403"/>
                    <a:pt x="5741" y="0"/>
                    <a:pt x="54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7" name="Google Shape;11897;p23"/>
            <p:cNvSpPr/>
            <p:nvPr/>
          </p:nvSpPr>
          <p:spPr>
            <a:xfrm>
              <a:off x="1009725" y="3621300"/>
              <a:ext cx="143550" cy="10825"/>
            </a:xfrm>
            <a:custGeom>
              <a:avLst/>
              <a:gdLst/>
              <a:ahLst/>
              <a:cxnLst/>
              <a:rect l="l" t="t" r="r" b="b"/>
              <a:pathLst>
                <a:path w="5742" h="433" extrusionOk="0">
                  <a:moveTo>
                    <a:pt x="309" y="1"/>
                  </a:moveTo>
                  <a:cubicBezTo>
                    <a:pt x="1" y="1"/>
                    <a:pt x="1" y="433"/>
                    <a:pt x="309" y="433"/>
                  </a:cubicBezTo>
                  <a:lnTo>
                    <a:pt x="5463" y="433"/>
                  </a:lnTo>
                  <a:cubicBezTo>
                    <a:pt x="5741" y="433"/>
                    <a:pt x="5741" y="1"/>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8" name="Google Shape;11898;p23"/>
            <p:cNvSpPr/>
            <p:nvPr/>
          </p:nvSpPr>
          <p:spPr>
            <a:xfrm>
              <a:off x="1208025" y="3598125"/>
              <a:ext cx="13900" cy="10075"/>
            </a:xfrm>
            <a:custGeom>
              <a:avLst/>
              <a:gdLst/>
              <a:ahLst/>
              <a:cxnLst/>
              <a:rect l="l" t="t" r="r" b="b"/>
              <a:pathLst>
                <a:path w="556" h="403" extrusionOk="0">
                  <a:moveTo>
                    <a:pt x="306" y="0"/>
                  </a:moveTo>
                  <a:cubicBezTo>
                    <a:pt x="297" y="0"/>
                    <a:pt x="288" y="1"/>
                    <a:pt x="278" y="2"/>
                  </a:cubicBezTo>
                  <a:cubicBezTo>
                    <a:pt x="0" y="2"/>
                    <a:pt x="0" y="403"/>
                    <a:pt x="278" y="403"/>
                  </a:cubicBezTo>
                  <a:cubicBezTo>
                    <a:pt x="546" y="403"/>
                    <a:pt x="555"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9" name="Google Shape;11899;p23"/>
            <p:cNvSpPr/>
            <p:nvPr/>
          </p:nvSpPr>
          <p:spPr>
            <a:xfrm>
              <a:off x="1231175" y="3598125"/>
              <a:ext cx="14675" cy="10075"/>
            </a:xfrm>
            <a:custGeom>
              <a:avLst/>
              <a:gdLst/>
              <a:ahLst/>
              <a:cxnLst/>
              <a:rect l="l" t="t" r="r" b="b"/>
              <a:pathLst>
                <a:path w="587" h="403" extrusionOk="0">
                  <a:moveTo>
                    <a:pt x="336" y="0"/>
                  </a:moveTo>
                  <a:cubicBezTo>
                    <a:pt x="328" y="0"/>
                    <a:pt x="318" y="1"/>
                    <a:pt x="309" y="2"/>
                  </a:cubicBezTo>
                  <a:cubicBezTo>
                    <a:pt x="0" y="2"/>
                    <a:pt x="0" y="403"/>
                    <a:pt x="309" y="403"/>
                  </a:cubicBezTo>
                  <a:cubicBezTo>
                    <a:pt x="577" y="403"/>
                    <a:pt x="586" y="0"/>
                    <a:pt x="3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0" name="Google Shape;11900;p23"/>
            <p:cNvSpPr/>
            <p:nvPr/>
          </p:nvSpPr>
          <p:spPr>
            <a:xfrm>
              <a:off x="1255075" y="3598125"/>
              <a:ext cx="13925" cy="10075"/>
            </a:xfrm>
            <a:custGeom>
              <a:avLst/>
              <a:gdLst/>
              <a:ahLst/>
              <a:cxnLst/>
              <a:rect l="l" t="t" r="r" b="b"/>
              <a:pathLst>
                <a:path w="557" h="403" extrusionOk="0">
                  <a:moveTo>
                    <a:pt x="306" y="0"/>
                  </a:moveTo>
                  <a:cubicBezTo>
                    <a:pt x="297" y="0"/>
                    <a:pt x="288" y="1"/>
                    <a:pt x="279" y="2"/>
                  </a:cubicBezTo>
                  <a:cubicBezTo>
                    <a:pt x="1" y="2"/>
                    <a:pt x="1" y="403"/>
                    <a:pt x="279" y="403"/>
                  </a:cubicBezTo>
                  <a:cubicBezTo>
                    <a:pt x="547" y="403"/>
                    <a:pt x="556" y="0"/>
                    <a:pt x="3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1" name="Google Shape;11901;p23"/>
            <p:cNvSpPr/>
            <p:nvPr/>
          </p:nvSpPr>
          <p:spPr>
            <a:xfrm>
              <a:off x="1208025" y="36213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2" name="Google Shape;11902;p23"/>
            <p:cNvSpPr/>
            <p:nvPr/>
          </p:nvSpPr>
          <p:spPr>
            <a:xfrm>
              <a:off x="1231175" y="36213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3" name="Google Shape;11903;p23"/>
            <p:cNvSpPr/>
            <p:nvPr/>
          </p:nvSpPr>
          <p:spPr>
            <a:xfrm>
              <a:off x="1255075" y="36213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4" name="Google Shape;11904;p23"/>
            <p:cNvSpPr/>
            <p:nvPr/>
          </p:nvSpPr>
          <p:spPr>
            <a:xfrm>
              <a:off x="1208025" y="3727725"/>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5" name="Google Shape;11905;p23"/>
            <p:cNvSpPr/>
            <p:nvPr/>
          </p:nvSpPr>
          <p:spPr>
            <a:xfrm>
              <a:off x="1231175" y="3727000"/>
              <a:ext cx="14675" cy="10825"/>
            </a:xfrm>
            <a:custGeom>
              <a:avLst/>
              <a:gdLst/>
              <a:ahLst/>
              <a:cxnLst/>
              <a:rect l="l" t="t" r="r" b="b"/>
              <a:pathLst>
                <a:path w="587" h="433" extrusionOk="0">
                  <a:moveTo>
                    <a:pt x="309" y="1"/>
                  </a:moveTo>
                  <a:cubicBezTo>
                    <a:pt x="0" y="1"/>
                    <a:pt x="0" y="433"/>
                    <a:pt x="309" y="433"/>
                  </a:cubicBezTo>
                  <a:cubicBezTo>
                    <a:pt x="586" y="433"/>
                    <a:pt x="586"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6" name="Google Shape;11906;p23"/>
            <p:cNvSpPr/>
            <p:nvPr/>
          </p:nvSpPr>
          <p:spPr>
            <a:xfrm>
              <a:off x="1255075" y="3727000"/>
              <a:ext cx="13925" cy="10825"/>
            </a:xfrm>
            <a:custGeom>
              <a:avLst/>
              <a:gdLst/>
              <a:ahLst/>
              <a:cxnLst/>
              <a:rect l="l" t="t" r="r" b="b"/>
              <a:pathLst>
                <a:path w="557" h="433" extrusionOk="0">
                  <a:moveTo>
                    <a:pt x="279" y="1"/>
                  </a:moveTo>
                  <a:cubicBezTo>
                    <a:pt x="1" y="1"/>
                    <a:pt x="1" y="433"/>
                    <a:pt x="279" y="433"/>
                  </a:cubicBezTo>
                  <a:cubicBezTo>
                    <a:pt x="556" y="433"/>
                    <a:pt x="55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7" name="Google Shape;11907;p23"/>
            <p:cNvSpPr/>
            <p:nvPr/>
          </p:nvSpPr>
          <p:spPr>
            <a:xfrm>
              <a:off x="1208025" y="3750925"/>
              <a:ext cx="13900" cy="10050"/>
            </a:xfrm>
            <a:custGeom>
              <a:avLst/>
              <a:gdLst/>
              <a:ahLst/>
              <a:cxnLst/>
              <a:rect l="l" t="t" r="r" b="b"/>
              <a:pathLst>
                <a:path w="556" h="402" extrusionOk="0">
                  <a:moveTo>
                    <a:pt x="278" y="0"/>
                  </a:moveTo>
                  <a:cubicBezTo>
                    <a:pt x="0" y="0"/>
                    <a:pt x="0" y="402"/>
                    <a:pt x="278" y="402"/>
                  </a:cubicBezTo>
                  <a:cubicBezTo>
                    <a:pt x="556" y="40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8" name="Google Shape;11908;p23"/>
            <p:cNvSpPr/>
            <p:nvPr/>
          </p:nvSpPr>
          <p:spPr>
            <a:xfrm>
              <a:off x="1231175" y="3750925"/>
              <a:ext cx="14675" cy="10050"/>
            </a:xfrm>
            <a:custGeom>
              <a:avLst/>
              <a:gdLst/>
              <a:ahLst/>
              <a:cxnLst/>
              <a:rect l="l" t="t" r="r" b="b"/>
              <a:pathLst>
                <a:path w="587" h="402" extrusionOk="0">
                  <a:moveTo>
                    <a:pt x="309" y="0"/>
                  </a:moveTo>
                  <a:cubicBezTo>
                    <a:pt x="0" y="0"/>
                    <a:pt x="0" y="402"/>
                    <a:pt x="309" y="402"/>
                  </a:cubicBezTo>
                  <a:cubicBezTo>
                    <a:pt x="586" y="40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9" name="Google Shape;11909;p23"/>
            <p:cNvSpPr/>
            <p:nvPr/>
          </p:nvSpPr>
          <p:spPr>
            <a:xfrm>
              <a:off x="1255075" y="3750925"/>
              <a:ext cx="13925" cy="10050"/>
            </a:xfrm>
            <a:custGeom>
              <a:avLst/>
              <a:gdLst/>
              <a:ahLst/>
              <a:cxnLst/>
              <a:rect l="l" t="t" r="r" b="b"/>
              <a:pathLst>
                <a:path w="557" h="402" extrusionOk="0">
                  <a:moveTo>
                    <a:pt x="279" y="0"/>
                  </a:moveTo>
                  <a:cubicBezTo>
                    <a:pt x="1" y="0"/>
                    <a:pt x="1" y="402"/>
                    <a:pt x="279" y="402"/>
                  </a:cubicBezTo>
                  <a:cubicBezTo>
                    <a:pt x="556" y="40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0" name="Google Shape;11910;p23"/>
            <p:cNvSpPr/>
            <p:nvPr/>
          </p:nvSpPr>
          <p:spPr>
            <a:xfrm>
              <a:off x="1208025" y="38566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1" name="Google Shape;11911;p23"/>
            <p:cNvSpPr/>
            <p:nvPr/>
          </p:nvSpPr>
          <p:spPr>
            <a:xfrm>
              <a:off x="1231175" y="3856625"/>
              <a:ext cx="14675" cy="10825"/>
            </a:xfrm>
            <a:custGeom>
              <a:avLst/>
              <a:gdLst/>
              <a:ahLst/>
              <a:cxnLst/>
              <a:rect l="l" t="t" r="r" b="b"/>
              <a:pathLst>
                <a:path w="587" h="433" extrusionOk="0">
                  <a:moveTo>
                    <a:pt x="309" y="0"/>
                  </a:moveTo>
                  <a:cubicBezTo>
                    <a:pt x="0" y="0"/>
                    <a:pt x="0" y="432"/>
                    <a:pt x="309" y="432"/>
                  </a:cubicBezTo>
                  <a:cubicBezTo>
                    <a:pt x="586" y="432"/>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2" name="Google Shape;11912;p23"/>
            <p:cNvSpPr/>
            <p:nvPr/>
          </p:nvSpPr>
          <p:spPr>
            <a:xfrm>
              <a:off x="1255075" y="38566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3" name="Google Shape;11913;p23"/>
            <p:cNvSpPr/>
            <p:nvPr/>
          </p:nvSpPr>
          <p:spPr>
            <a:xfrm>
              <a:off x="1208025" y="3880550"/>
              <a:ext cx="13900" cy="10050"/>
            </a:xfrm>
            <a:custGeom>
              <a:avLst/>
              <a:gdLst/>
              <a:ahLst/>
              <a:cxnLst/>
              <a:rect l="l" t="t" r="r" b="b"/>
              <a:pathLst>
                <a:path w="556" h="402" extrusionOk="0">
                  <a:moveTo>
                    <a:pt x="278" y="0"/>
                  </a:moveTo>
                  <a:cubicBezTo>
                    <a:pt x="0" y="0"/>
                    <a:pt x="0" y="401"/>
                    <a:pt x="278" y="401"/>
                  </a:cubicBezTo>
                  <a:cubicBezTo>
                    <a:pt x="556" y="401"/>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4" name="Google Shape;11914;p23"/>
            <p:cNvSpPr/>
            <p:nvPr/>
          </p:nvSpPr>
          <p:spPr>
            <a:xfrm>
              <a:off x="1231175" y="3880550"/>
              <a:ext cx="14675" cy="10050"/>
            </a:xfrm>
            <a:custGeom>
              <a:avLst/>
              <a:gdLst/>
              <a:ahLst/>
              <a:cxnLst/>
              <a:rect l="l" t="t" r="r" b="b"/>
              <a:pathLst>
                <a:path w="587" h="402" extrusionOk="0">
                  <a:moveTo>
                    <a:pt x="309" y="0"/>
                  </a:moveTo>
                  <a:cubicBezTo>
                    <a:pt x="0" y="0"/>
                    <a:pt x="0" y="401"/>
                    <a:pt x="309" y="401"/>
                  </a:cubicBezTo>
                  <a:cubicBezTo>
                    <a:pt x="586" y="401"/>
                    <a:pt x="586"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5" name="Google Shape;11915;p23"/>
            <p:cNvSpPr/>
            <p:nvPr/>
          </p:nvSpPr>
          <p:spPr>
            <a:xfrm>
              <a:off x="1255075" y="3880550"/>
              <a:ext cx="13925" cy="10050"/>
            </a:xfrm>
            <a:custGeom>
              <a:avLst/>
              <a:gdLst/>
              <a:ahLst/>
              <a:cxnLst/>
              <a:rect l="l" t="t" r="r" b="b"/>
              <a:pathLst>
                <a:path w="557" h="402" extrusionOk="0">
                  <a:moveTo>
                    <a:pt x="279" y="0"/>
                  </a:moveTo>
                  <a:cubicBezTo>
                    <a:pt x="1" y="0"/>
                    <a:pt x="1" y="401"/>
                    <a:pt x="279" y="401"/>
                  </a:cubicBezTo>
                  <a:cubicBezTo>
                    <a:pt x="556" y="401"/>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6" name="Google Shape;11916;p23"/>
            <p:cNvSpPr/>
            <p:nvPr/>
          </p:nvSpPr>
          <p:spPr>
            <a:xfrm>
              <a:off x="980425" y="3563425"/>
              <a:ext cx="361875" cy="362650"/>
            </a:xfrm>
            <a:custGeom>
              <a:avLst/>
              <a:gdLst/>
              <a:ahLst/>
              <a:cxnLst/>
              <a:rect l="l" t="t" r="r" b="b"/>
              <a:pathLst>
                <a:path w="14475" h="14506" extrusionOk="0">
                  <a:moveTo>
                    <a:pt x="12067" y="433"/>
                  </a:moveTo>
                  <a:cubicBezTo>
                    <a:pt x="12283" y="433"/>
                    <a:pt x="12468" y="587"/>
                    <a:pt x="12468" y="803"/>
                  </a:cubicBezTo>
                  <a:lnTo>
                    <a:pt x="12468" y="3303"/>
                  </a:lnTo>
                  <a:cubicBezTo>
                    <a:pt x="12468" y="3519"/>
                    <a:pt x="12283" y="3673"/>
                    <a:pt x="12067" y="3673"/>
                  </a:cubicBezTo>
                  <a:lnTo>
                    <a:pt x="8209" y="3673"/>
                  </a:lnTo>
                  <a:lnTo>
                    <a:pt x="8209" y="433"/>
                  </a:lnTo>
                  <a:close/>
                  <a:moveTo>
                    <a:pt x="11265" y="4106"/>
                  </a:moveTo>
                  <a:cubicBezTo>
                    <a:pt x="11882" y="4229"/>
                    <a:pt x="11851" y="5155"/>
                    <a:pt x="11203" y="5186"/>
                  </a:cubicBezTo>
                  <a:lnTo>
                    <a:pt x="1697" y="5186"/>
                  </a:lnTo>
                  <a:cubicBezTo>
                    <a:pt x="1049" y="5155"/>
                    <a:pt x="988" y="4229"/>
                    <a:pt x="1636" y="4106"/>
                  </a:cubicBezTo>
                  <a:close/>
                  <a:moveTo>
                    <a:pt x="13363" y="2254"/>
                  </a:moveTo>
                  <a:cubicBezTo>
                    <a:pt x="13734" y="2254"/>
                    <a:pt x="14073" y="2562"/>
                    <a:pt x="14073" y="2964"/>
                  </a:cubicBezTo>
                  <a:lnTo>
                    <a:pt x="14073" y="7037"/>
                  </a:lnTo>
                  <a:lnTo>
                    <a:pt x="12869" y="7037"/>
                  </a:lnTo>
                  <a:lnTo>
                    <a:pt x="12869" y="5988"/>
                  </a:lnTo>
                  <a:cubicBezTo>
                    <a:pt x="12869" y="5525"/>
                    <a:pt x="12499" y="5186"/>
                    <a:pt x="12067" y="5186"/>
                  </a:cubicBezTo>
                  <a:lnTo>
                    <a:pt x="11974" y="5186"/>
                  </a:lnTo>
                  <a:cubicBezTo>
                    <a:pt x="12067" y="5031"/>
                    <a:pt x="12129" y="4846"/>
                    <a:pt x="12129" y="4630"/>
                  </a:cubicBezTo>
                  <a:cubicBezTo>
                    <a:pt x="12129" y="4445"/>
                    <a:pt x="12067" y="4260"/>
                    <a:pt x="11974" y="4106"/>
                  </a:cubicBezTo>
                  <a:lnTo>
                    <a:pt x="12067" y="4106"/>
                  </a:lnTo>
                  <a:cubicBezTo>
                    <a:pt x="12499" y="4106"/>
                    <a:pt x="12869" y="3766"/>
                    <a:pt x="12869" y="3303"/>
                  </a:cubicBezTo>
                  <a:lnTo>
                    <a:pt x="12869" y="2254"/>
                  </a:lnTo>
                  <a:close/>
                  <a:moveTo>
                    <a:pt x="7808" y="5618"/>
                  </a:moveTo>
                  <a:lnTo>
                    <a:pt x="7808" y="8889"/>
                  </a:lnTo>
                  <a:lnTo>
                    <a:pt x="802" y="8889"/>
                  </a:lnTo>
                  <a:cubicBezTo>
                    <a:pt x="586" y="8889"/>
                    <a:pt x="432" y="8704"/>
                    <a:pt x="432" y="8488"/>
                  </a:cubicBezTo>
                  <a:lnTo>
                    <a:pt x="432" y="5988"/>
                  </a:lnTo>
                  <a:cubicBezTo>
                    <a:pt x="432" y="5772"/>
                    <a:pt x="586" y="5618"/>
                    <a:pt x="802" y="5618"/>
                  </a:cubicBezTo>
                  <a:close/>
                  <a:moveTo>
                    <a:pt x="12098" y="5587"/>
                  </a:moveTo>
                  <a:cubicBezTo>
                    <a:pt x="12314" y="5587"/>
                    <a:pt x="12468" y="5772"/>
                    <a:pt x="12468" y="5988"/>
                  </a:cubicBezTo>
                  <a:lnTo>
                    <a:pt x="12468" y="8488"/>
                  </a:lnTo>
                  <a:cubicBezTo>
                    <a:pt x="12468" y="8704"/>
                    <a:pt x="12314" y="8889"/>
                    <a:pt x="12098" y="8889"/>
                  </a:cubicBezTo>
                  <a:lnTo>
                    <a:pt x="10616" y="8889"/>
                  </a:lnTo>
                  <a:cubicBezTo>
                    <a:pt x="10308" y="8889"/>
                    <a:pt x="10308" y="9290"/>
                    <a:pt x="10616" y="9290"/>
                  </a:cubicBezTo>
                  <a:lnTo>
                    <a:pt x="11203" y="9290"/>
                  </a:lnTo>
                  <a:cubicBezTo>
                    <a:pt x="11882" y="9290"/>
                    <a:pt x="11882" y="10370"/>
                    <a:pt x="11203" y="10370"/>
                  </a:cubicBezTo>
                  <a:lnTo>
                    <a:pt x="1636" y="10370"/>
                  </a:lnTo>
                  <a:cubicBezTo>
                    <a:pt x="1358" y="10340"/>
                    <a:pt x="1173" y="10093"/>
                    <a:pt x="1173" y="9815"/>
                  </a:cubicBezTo>
                  <a:cubicBezTo>
                    <a:pt x="1173" y="9537"/>
                    <a:pt x="1389" y="9290"/>
                    <a:pt x="1667" y="9290"/>
                  </a:cubicBezTo>
                  <a:lnTo>
                    <a:pt x="9382" y="9290"/>
                  </a:lnTo>
                  <a:cubicBezTo>
                    <a:pt x="9650" y="9290"/>
                    <a:pt x="9659" y="8888"/>
                    <a:pt x="9410" y="8888"/>
                  </a:cubicBezTo>
                  <a:cubicBezTo>
                    <a:pt x="9401" y="8888"/>
                    <a:pt x="9392" y="8888"/>
                    <a:pt x="9382" y="8889"/>
                  </a:cubicBezTo>
                  <a:lnTo>
                    <a:pt x="8240" y="8889"/>
                  </a:lnTo>
                  <a:lnTo>
                    <a:pt x="8240" y="5587"/>
                  </a:lnTo>
                  <a:close/>
                  <a:moveTo>
                    <a:pt x="14073" y="7439"/>
                  </a:moveTo>
                  <a:lnTo>
                    <a:pt x="14073" y="11512"/>
                  </a:lnTo>
                  <a:cubicBezTo>
                    <a:pt x="14073" y="11914"/>
                    <a:pt x="13764" y="12222"/>
                    <a:pt x="13363" y="12222"/>
                  </a:cubicBezTo>
                  <a:lnTo>
                    <a:pt x="12869" y="12222"/>
                  </a:lnTo>
                  <a:lnTo>
                    <a:pt x="12869" y="11204"/>
                  </a:lnTo>
                  <a:cubicBezTo>
                    <a:pt x="12869" y="10741"/>
                    <a:pt x="12499" y="10370"/>
                    <a:pt x="12067" y="10370"/>
                  </a:cubicBezTo>
                  <a:lnTo>
                    <a:pt x="11974" y="10370"/>
                  </a:lnTo>
                  <a:cubicBezTo>
                    <a:pt x="12160" y="10062"/>
                    <a:pt x="12160" y="9630"/>
                    <a:pt x="11974" y="9321"/>
                  </a:cubicBezTo>
                  <a:lnTo>
                    <a:pt x="12067" y="9321"/>
                  </a:lnTo>
                  <a:cubicBezTo>
                    <a:pt x="12499" y="9321"/>
                    <a:pt x="12869" y="8951"/>
                    <a:pt x="12869" y="8488"/>
                  </a:cubicBezTo>
                  <a:lnTo>
                    <a:pt x="12869" y="7439"/>
                  </a:lnTo>
                  <a:close/>
                  <a:moveTo>
                    <a:pt x="12067" y="10772"/>
                  </a:moveTo>
                  <a:cubicBezTo>
                    <a:pt x="12283" y="10772"/>
                    <a:pt x="12468" y="10957"/>
                    <a:pt x="12468" y="11173"/>
                  </a:cubicBezTo>
                  <a:lnTo>
                    <a:pt x="12468" y="13673"/>
                  </a:lnTo>
                  <a:cubicBezTo>
                    <a:pt x="12468" y="13889"/>
                    <a:pt x="12283" y="14043"/>
                    <a:pt x="12067" y="14043"/>
                  </a:cubicBezTo>
                  <a:lnTo>
                    <a:pt x="8209" y="14043"/>
                  </a:lnTo>
                  <a:lnTo>
                    <a:pt x="8209" y="10772"/>
                  </a:lnTo>
                  <a:close/>
                  <a:moveTo>
                    <a:pt x="802" y="1"/>
                  </a:moveTo>
                  <a:cubicBezTo>
                    <a:pt x="370" y="1"/>
                    <a:pt x="0" y="371"/>
                    <a:pt x="0" y="803"/>
                  </a:cubicBezTo>
                  <a:lnTo>
                    <a:pt x="0" y="3303"/>
                  </a:lnTo>
                  <a:cubicBezTo>
                    <a:pt x="0" y="3766"/>
                    <a:pt x="370" y="4106"/>
                    <a:pt x="802" y="4106"/>
                  </a:cubicBezTo>
                  <a:lnTo>
                    <a:pt x="895" y="4106"/>
                  </a:lnTo>
                  <a:cubicBezTo>
                    <a:pt x="710" y="4445"/>
                    <a:pt x="710" y="4846"/>
                    <a:pt x="895" y="5186"/>
                  </a:cubicBezTo>
                  <a:lnTo>
                    <a:pt x="802" y="5186"/>
                  </a:lnTo>
                  <a:cubicBezTo>
                    <a:pt x="370" y="5186"/>
                    <a:pt x="0" y="5525"/>
                    <a:pt x="0" y="5988"/>
                  </a:cubicBezTo>
                  <a:lnTo>
                    <a:pt x="0" y="8488"/>
                  </a:lnTo>
                  <a:cubicBezTo>
                    <a:pt x="0" y="8951"/>
                    <a:pt x="370" y="9290"/>
                    <a:pt x="802" y="9321"/>
                  </a:cubicBezTo>
                  <a:lnTo>
                    <a:pt x="895" y="9321"/>
                  </a:lnTo>
                  <a:cubicBezTo>
                    <a:pt x="802" y="9475"/>
                    <a:pt x="741" y="9630"/>
                    <a:pt x="741" y="9846"/>
                  </a:cubicBezTo>
                  <a:cubicBezTo>
                    <a:pt x="741" y="10031"/>
                    <a:pt x="802" y="10216"/>
                    <a:pt x="895" y="10370"/>
                  </a:cubicBezTo>
                  <a:lnTo>
                    <a:pt x="802" y="10370"/>
                  </a:lnTo>
                  <a:cubicBezTo>
                    <a:pt x="370" y="10370"/>
                    <a:pt x="0" y="10741"/>
                    <a:pt x="0" y="11204"/>
                  </a:cubicBezTo>
                  <a:lnTo>
                    <a:pt x="0" y="13673"/>
                  </a:lnTo>
                  <a:cubicBezTo>
                    <a:pt x="0" y="14136"/>
                    <a:pt x="370" y="14506"/>
                    <a:pt x="802" y="14506"/>
                  </a:cubicBezTo>
                  <a:lnTo>
                    <a:pt x="1512" y="14506"/>
                  </a:lnTo>
                  <a:cubicBezTo>
                    <a:pt x="1790" y="14506"/>
                    <a:pt x="1790" y="14074"/>
                    <a:pt x="1512" y="14074"/>
                  </a:cubicBezTo>
                  <a:lnTo>
                    <a:pt x="802" y="14074"/>
                  </a:lnTo>
                  <a:cubicBezTo>
                    <a:pt x="586" y="14074"/>
                    <a:pt x="432" y="13889"/>
                    <a:pt x="432" y="13673"/>
                  </a:cubicBezTo>
                  <a:lnTo>
                    <a:pt x="432" y="11204"/>
                  </a:lnTo>
                  <a:cubicBezTo>
                    <a:pt x="432" y="10988"/>
                    <a:pt x="586" y="10803"/>
                    <a:pt x="802" y="10803"/>
                  </a:cubicBezTo>
                  <a:lnTo>
                    <a:pt x="7808" y="10803"/>
                  </a:lnTo>
                  <a:lnTo>
                    <a:pt x="7808" y="14074"/>
                  </a:lnTo>
                  <a:lnTo>
                    <a:pt x="2654" y="14074"/>
                  </a:lnTo>
                  <a:cubicBezTo>
                    <a:pt x="2376" y="14074"/>
                    <a:pt x="2376" y="14506"/>
                    <a:pt x="2654" y="14506"/>
                  </a:cubicBezTo>
                  <a:lnTo>
                    <a:pt x="12067" y="14506"/>
                  </a:lnTo>
                  <a:cubicBezTo>
                    <a:pt x="12499" y="14506"/>
                    <a:pt x="12869" y="14136"/>
                    <a:pt x="12869" y="13673"/>
                  </a:cubicBezTo>
                  <a:lnTo>
                    <a:pt x="12869" y="12654"/>
                  </a:lnTo>
                  <a:lnTo>
                    <a:pt x="13363" y="12654"/>
                  </a:lnTo>
                  <a:cubicBezTo>
                    <a:pt x="13980" y="12654"/>
                    <a:pt x="14474" y="12160"/>
                    <a:pt x="14474" y="11543"/>
                  </a:cubicBezTo>
                  <a:lnTo>
                    <a:pt x="14474" y="2964"/>
                  </a:lnTo>
                  <a:cubicBezTo>
                    <a:pt x="14474" y="2346"/>
                    <a:pt x="13980" y="1822"/>
                    <a:pt x="13363" y="1822"/>
                  </a:cubicBezTo>
                  <a:lnTo>
                    <a:pt x="12869" y="1822"/>
                  </a:lnTo>
                  <a:lnTo>
                    <a:pt x="12869" y="803"/>
                  </a:lnTo>
                  <a:cubicBezTo>
                    <a:pt x="12869" y="371"/>
                    <a:pt x="12499" y="1"/>
                    <a:pt x="12067" y="1"/>
                  </a:cubicBezTo>
                  <a:lnTo>
                    <a:pt x="2654" y="1"/>
                  </a:lnTo>
                  <a:cubicBezTo>
                    <a:pt x="2376" y="1"/>
                    <a:pt x="2376" y="433"/>
                    <a:pt x="2654" y="433"/>
                  </a:cubicBezTo>
                  <a:lnTo>
                    <a:pt x="7808" y="433"/>
                  </a:lnTo>
                  <a:lnTo>
                    <a:pt x="7808" y="3704"/>
                  </a:lnTo>
                  <a:lnTo>
                    <a:pt x="802" y="3704"/>
                  </a:lnTo>
                  <a:cubicBezTo>
                    <a:pt x="586" y="3704"/>
                    <a:pt x="432" y="3519"/>
                    <a:pt x="432" y="3303"/>
                  </a:cubicBezTo>
                  <a:lnTo>
                    <a:pt x="432" y="834"/>
                  </a:lnTo>
                  <a:cubicBezTo>
                    <a:pt x="432" y="618"/>
                    <a:pt x="586" y="433"/>
                    <a:pt x="802" y="433"/>
                  </a:cubicBezTo>
                  <a:lnTo>
                    <a:pt x="1512" y="433"/>
                  </a:lnTo>
                  <a:cubicBezTo>
                    <a:pt x="1790" y="433"/>
                    <a:pt x="1790" y="1"/>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917" name="Google Shape;11917;p23"/>
          <p:cNvSpPr/>
          <p:nvPr/>
        </p:nvSpPr>
        <p:spPr>
          <a:xfrm>
            <a:off x="3230796" y="2324516"/>
            <a:ext cx="362650" cy="361700"/>
          </a:xfrm>
          <a:custGeom>
            <a:avLst/>
            <a:gdLst/>
            <a:ahLst/>
            <a:cxnLst/>
            <a:rect l="l" t="t" r="r" b="b"/>
            <a:pathLst>
              <a:path w="14506" h="14468" extrusionOk="0">
                <a:moveTo>
                  <a:pt x="8087" y="2092"/>
                </a:moveTo>
                <a:cubicBezTo>
                  <a:pt x="8272" y="2092"/>
                  <a:pt x="8457" y="2246"/>
                  <a:pt x="8457" y="2462"/>
                </a:cubicBezTo>
                <a:lnTo>
                  <a:pt x="8457" y="3172"/>
                </a:lnTo>
                <a:lnTo>
                  <a:pt x="6081" y="3172"/>
                </a:lnTo>
                <a:lnTo>
                  <a:pt x="6081" y="2462"/>
                </a:lnTo>
                <a:cubicBezTo>
                  <a:pt x="6081" y="2246"/>
                  <a:pt x="6235" y="2092"/>
                  <a:pt x="6451" y="2092"/>
                </a:cubicBezTo>
                <a:close/>
                <a:moveTo>
                  <a:pt x="10918" y="439"/>
                </a:moveTo>
                <a:cubicBezTo>
                  <a:pt x="11545" y="439"/>
                  <a:pt x="12130" y="944"/>
                  <a:pt x="12130" y="1660"/>
                </a:cubicBezTo>
                <a:lnTo>
                  <a:pt x="12130" y="3172"/>
                </a:lnTo>
                <a:lnTo>
                  <a:pt x="8858" y="3172"/>
                </a:lnTo>
                <a:lnTo>
                  <a:pt x="8858" y="2462"/>
                </a:lnTo>
                <a:cubicBezTo>
                  <a:pt x="8858" y="2432"/>
                  <a:pt x="8858" y="2401"/>
                  <a:pt x="8858" y="2370"/>
                </a:cubicBezTo>
                <a:cubicBezTo>
                  <a:pt x="9136" y="1691"/>
                  <a:pt x="9599" y="1104"/>
                  <a:pt x="10216" y="672"/>
                </a:cubicBezTo>
                <a:cubicBezTo>
                  <a:pt x="10437" y="511"/>
                  <a:pt x="10681" y="439"/>
                  <a:pt x="10918" y="439"/>
                </a:cubicBezTo>
                <a:close/>
                <a:moveTo>
                  <a:pt x="7994" y="3604"/>
                </a:moveTo>
                <a:lnTo>
                  <a:pt x="6081" y="5147"/>
                </a:lnTo>
                <a:lnTo>
                  <a:pt x="6081" y="3604"/>
                </a:lnTo>
                <a:close/>
                <a:moveTo>
                  <a:pt x="5649" y="3604"/>
                </a:moveTo>
                <a:lnTo>
                  <a:pt x="5649" y="5919"/>
                </a:lnTo>
                <a:lnTo>
                  <a:pt x="927" y="5919"/>
                </a:lnTo>
                <a:cubicBezTo>
                  <a:pt x="649" y="5919"/>
                  <a:pt x="433" y="5703"/>
                  <a:pt x="433" y="5425"/>
                </a:cubicBezTo>
                <a:lnTo>
                  <a:pt x="433" y="4067"/>
                </a:lnTo>
                <a:cubicBezTo>
                  <a:pt x="433" y="3789"/>
                  <a:pt x="618" y="3604"/>
                  <a:pt x="896" y="3604"/>
                </a:cubicBezTo>
                <a:close/>
                <a:moveTo>
                  <a:pt x="8426" y="3789"/>
                </a:moveTo>
                <a:lnTo>
                  <a:pt x="8426" y="5425"/>
                </a:lnTo>
                <a:lnTo>
                  <a:pt x="6081" y="7308"/>
                </a:lnTo>
                <a:lnTo>
                  <a:pt x="6081" y="5703"/>
                </a:lnTo>
                <a:lnTo>
                  <a:pt x="8426" y="3789"/>
                </a:lnTo>
                <a:close/>
                <a:moveTo>
                  <a:pt x="8426" y="5981"/>
                </a:moveTo>
                <a:lnTo>
                  <a:pt x="8426" y="7616"/>
                </a:lnTo>
                <a:lnTo>
                  <a:pt x="6081" y="9499"/>
                </a:lnTo>
                <a:lnTo>
                  <a:pt x="6081" y="7863"/>
                </a:lnTo>
                <a:lnTo>
                  <a:pt x="8426" y="5981"/>
                </a:lnTo>
                <a:close/>
                <a:moveTo>
                  <a:pt x="8426" y="8141"/>
                </a:moveTo>
                <a:lnTo>
                  <a:pt x="8426" y="9777"/>
                </a:lnTo>
                <a:lnTo>
                  <a:pt x="6081" y="11659"/>
                </a:lnTo>
                <a:lnTo>
                  <a:pt x="6081" y="10054"/>
                </a:lnTo>
                <a:lnTo>
                  <a:pt x="8426" y="8141"/>
                </a:lnTo>
                <a:close/>
                <a:moveTo>
                  <a:pt x="8426" y="10332"/>
                </a:moveTo>
                <a:lnTo>
                  <a:pt x="8426" y="11937"/>
                </a:lnTo>
                <a:lnTo>
                  <a:pt x="6081" y="13850"/>
                </a:lnTo>
                <a:lnTo>
                  <a:pt x="6081" y="12215"/>
                </a:lnTo>
                <a:lnTo>
                  <a:pt x="8426" y="10332"/>
                </a:lnTo>
                <a:close/>
                <a:moveTo>
                  <a:pt x="5649" y="6351"/>
                </a:moveTo>
                <a:lnTo>
                  <a:pt x="5649" y="14066"/>
                </a:lnTo>
                <a:lnTo>
                  <a:pt x="2069" y="14066"/>
                </a:lnTo>
                <a:cubicBezTo>
                  <a:pt x="1606" y="14036"/>
                  <a:pt x="1235" y="13665"/>
                  <a:pt x="1235" y="13233"/>
                </a:cubicBezTo>
                <a:lnTo>
                  <a:pt x="1235" y="6351"/>
                </a:lnTo>
                <a:close/>
                <a:moveTo>
                  <a:pt x="8395" y="12492"/>
                </a:moveTo>
                <a:lnTo>
                  <a:pt x="8395" y="14066"/>
                </a:lnTo>
                <a:lnTo>
                  <a:pt x="6451" y="14066"/>
                </a:lnTo>
                <a:lnTo>
                  <a:pt x="8395" y="12492"/>
                </a:lnTo>
                <a:close/>
                <a:moveTo>
                  <a:pt x="13580" y="3604"/>
                </a:moveTo>
                <a:cubicBezTo>
                  <a:pt x="13827" y="3604"/>
                  <a:pt x="14043" y="3820"/>
                  <a:pt x="14043" y="4098"/>
                </a:cubicBezTo>
                <a:lnTo>
                  <a:pt x="14043" y="5456"/>
                </a:lnTo>
                <a:cubicBezTo>
                  <a:pt x="14043" y="5703"/>
                  <a:pt x="13827" y="5919"/>
                  <a:pt x="13580" y="5919"/>
                </a:cubicBezTo>
                <a:lnTo>
                  <a:pt x="11790" y="5919"/>
                </a:lnTo>
                <a:cubicBezTo>
                  <a:pt x="11512" y="5919"/>
                  <a:pt x="11512" y="6351"/>
                  <a:pt x="11790" y="6351"/>
                </a:cubicBezTo>
                <a:lnTo>
                  <a:pt x="13241" y="6351"/>
                </a:lnTo>
                <a:lnTo>
                  <a:pt x="13241" y="13233"/>
                </a:lnTo>
                <a:cubicBezTo>
                  <a:pt x="13241" y="13696"/>
                  <a:pt x="12839" y="14066"/>
                  <a:pt x="12407" y="14066"/>
                </a:cubicBezTo>
                <a:lnTo>
                  <a:pt x="8827" y="14066"/>
                </a:lnTo>
                <a:lnTo>
                  <a:pt x="8827" y="6351"/>
                </a:lnTo>
                <a:lnTo>
                  <a:pt x="10587" y="6351"/>
                </a:lnTo>
                <a:cubicBezTo>
                  <a:pt x="10864" y="6351"/>
                  <a:pt x="10864" y="5919"/>
                  <a:pt x="10587" y="5919"/>
                </a:cubicBezTo>
                <a:lnTo>
                  <a:pt x="8827" y="5919"/>
                </a:lnTo>
                <a:lnTo>
                  <a:pt x="8827" y="3604"/>
                </a:lnTo>
                <a:close/>
                <a:moveTo>
                  <a:pt x="3578" y="1"/>
                </a:moveTo>
                <a:cubicBezTo>
                  <a:pt x="2722" y="1"/>
                  <a:pt x="1914" y="690"/>
                  <a:pt x="1914" y="1660"/>
                </a:cubicBezTo>
                <a:cubicBezTo>
                  <a:pt x="1914" y="1799"/>
                  <a:pt x="2022" y="1868"/>
                  <a:pt x="2130" y="1868"/>
                </a:cubicBezTo>
                <a:cubicBezTo>
                  <a:pt x="2238" y="1868"/>
                  <a:pt x="2346" y="1799"/>
                  <a:pt x="2346" y="1660"/>
                </a:cubicBezTo>
                <a:cubicBezTo>
                  <a:pt x="2346" y="944"/>
                  <a:pt x="2931" y="439"/>
                  <a:pt x="3570" y="439"/>
                </a:cubicBezTo>
                <a:cubicBezTo>
                  <a:pt x="3812" y="439"/>
                  <a:pt x="4062" y="511"/>
                  <a:pt x="4291" y="672"/>
                </a:cubicBezTo>
                <a:cubicBezTo>
                  <a:pt x="4877" y="1104"/>
                  <a:pt x="5340" y="1691"/>
                  <a:pt x="5649" y="2401"/>
                </a:cubicBezTo>
                <a:lnTo>
                  <a:pt x="5649" y="2462"/>
                </a:lnTo>
                <a:lnTo>
                  <a:pt x="5649" y="3172"/>
                </a:lnTo>
                <a:lnTo>
                  <a:pt x="2346" y="3172"/>
                </a:lnTo>
                <a:lnTo>
                  <a:pt x="2346" y="2709"/>
                </a:lnTo>
                <a:cubicBezTo>
                  <a:pt x="2346" y="2570"/>
                  <a:pt x="2238" y="2501"/>
                  <a:pt x="2130" y="2501"/>
                </a:cubicBezTo>
                <a:cubicBezTo>
                  <a:pt x="2022" y="2501"/>
                  <a:pt x="1914" y="2570"/>
                  <a:pt x="1914" y="2709"/>
                </a:cubicBezTo>
                <a:lnTo>
                  <a:pt x="1914" y="3141"/>
                </a:lnTo>
                <a:lnTo>
                  <a:pt x="927" y="3141"/>
                </a:lnTo>
                <a:cubicBezTo>
                  <a:pt x="402" y="3141"/>
                  <a:pt x="1" y="3543"/>
                  <a:pt x="1" y="4036"/>
                </a:cubicBezTo>
                <a:lnTo>
                  <a:pt x="1" y="5425"/>
                </a:lnTo>
                <a:cubicBezTo>
                  <a:pt x="1" y="5888"/>
                  <a:pt x="371" y="6289"/>
                  <a:pt x="834" y="6320"/>
                </a:cubicBezTo>
                <a:lnTo>
                  <a:pt x="834" y="13233"/>
                </a:lnTo>
                <a:cubicBezTo>
                  <a:pt x="834" y="13912"/>
                  <a:pt x="1390" y="14468"/>
                  <a:pt x="2100" y="14468"/>
                </a:cubicBezTo>
                <a:lnTo>
                  <a:pt x="12407" y="14468"/>
                </a:lnTo>
                <a:cubicBezTo>
                  <a:pt x="13086" y="14468"/>
                  <a:pt x="13673" y="13912"/>
                  <a:pt x="13673" y="13233"/>
                </a:cubicBezTo>
                <a:lnTo>
                  <a:pt x="13673" y="6320"/>
                </a:lnTo>
                <a:cubicBezTo>
                  <a:pt x="14136" y="6289"/>
                  <a:pt x="14475" y="5919"/>
                  <a:pt x="14506" y="5425"/>
                </a:cubicBezTo>
                <a:lnTo>
                  <a:pt x="14506" y="4067"/>
                </a:lnTo>
                <a:cubicBezTo>
                  <a:pt x="14506" y="3573"/>
                  <a:pt x="14074" y="3172"/>
                  <a:pt x="13580" y="3172"/>
                </a:cubicBezTo>
                <a:lnTo>
                  <a:pt x="12562" y="3172"/>
                </a:lnTo>
                <a:lnTo>
                  <a:pt x="12562" y="1660"/>
                </a:lnTo>
                <a:cubicBezTo>
                  <a:pt x="12562" y="690"/>
                  <a:pt x="11754" y="1"/>
                  <a:pt x="10898" y="1"/>
                </a:cubicBezTo>
                <a:cubicBezTo>
                  <a:pt x="10582" y="1"/>
                  <a:pt x="10260" y="94"/>
                  <a:pt x="9969" y="302"/>
                </a:cubicBezTo>
                <a:cubicBezTo>
                  <a:pt x="9383" y="703"/>
                  <a:pt x="8920" y="1259"/>
                  <a:pt x="8611" y="1876"/>
                </a:cubicBezTo>
                <a:cubicBezTo>
                  <a:pt x="8457" y="1753"/>
                  <a:pt x="8272" y="1660"/>
                  <a:pt x="8056" y="1660"/>
                </a:cubicBezTo>
                <a:lnTo>
                  <a:pt x="6451" y="1660"/>
                </a:lnTo>
                <a:cubicBezTo>
                  <a:pt x="6235" y="1660"/>
                  <a:pt x="6019" y="1753"/>
                  <a:pt x="5865" y="1907"/>
                </a:cubicBezTo>
                <a:cubicBezTo>
                  <a:pt x="5556" y="1259"/>
                  <a:pt x="5093" y="734"/>
                  <a:pt x="4507" y="302"/>
                </a:cubicBezTo>
                <a:cubicBezTo>
                  <a:pt x="4216" y="94"/>
                  <a:pt x="3894" y="1"/>
                  <a:pt x="35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18" name="Google Shape;11918;p23"/>
          <p:cNvGrpSpPr/>
          <p:nvPr/>
        </p:nvGrpSpPr>
        <p:grpSpPr>
          <a:xfrm>
            <a:off x="2496065" y="2326511"/>
            <a:ext cx="361100" cy="362850"/>
            <a:chOff x="6250850" y="3021124"/>
            <a:chExt cx="361100" cy="362850"/>
          </a:xfrm>
        </p:grpSpPr>
        <p:sp>
          <p:nvSpPr>
            <p:cNvPr id="11919" name="Google Shape;11919;p23"/>
            <p:cNvSpPr/>
            <p:nvPr/>
          </p:nvSpPr>
          <p:spPr>
            <a:xfrm>
              <a:off x="6384738" y="3021124"/>
              <a:ext cx="93325" cy="26750"/>
            </a:xfrm>
            <a:custGeom>
              <a:avLst/>
              <a:gdLst/>
              <a:ahLst/>
              <a:cxnLst/>
              <a:rect l="l" t="t" r="r" b="b"/>
              <a:pathLst>
                <a:path w="3733" h="1070" extrusionOk="0">
                  <a:moveTo>
                    <a:pt x="1867" y="1"/>
                  </a:moveTo>
                  <a:cubicBezTo>
                    <a:pt x="1246" y="1"/>
                    <a:pt x="621" y="240"/>
                    <a:pt x="143" y="718"/>
                  </a:cubicBezTo>
                  <a:cubicBezTo>
                    <a:pt x="1" y="860"/>
                    <a:pt x="149" y="1057"/>
                    <a:pt x="310" y="1057"/>
                  </a:cubicBezTo>
                  <a:cubicBezTo>
                    <a:pt x="359" y="1057"/>
                    <a:pt x="408" y="1039"/>
                    <a:pt x="451" y="996"/>
                  </a:cubicBezTo>
                  <a:cubicBezTo>
                    <a:pt x="837" y="610"/>
                    <a:pt x="1346" y="417"/>
                    <a:pt x="1860" y="417"/>
                  </a:cubicBezTo>
                  <a:cubicBezTo>
                    <a:pt x="2373" y="417"/>
                    <a:pt x="2890" y="610"/>
                    <a:pt x="3291" y="996"/>
                  </a:cubicBezTo>
                  <a:cubicBezTo>
                    <a:pt x="3336" y="1048"/>
                    <a:pt x="3388" y="1070"/>
                    <a:pt x="3438" y="1070"/>
                  </a:cubicBezTo>
                  <a:cubicBezTo>
                    <a:pt x="3595" y="1070"/>
                    <a:pt x="3732" y="858"/>
                    <a:pt x="3568" y="718"/>
                  </a:cubicBezTo>
                  <a:cubicBezTo>
                    <a:pt x="3106" y="240"/>
                    <a:pt x="2488" y="1"/>
                    <a:pt x="18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20" name="Google Shape;11920;p23"/>
            <p:cNvGrpSpPr/>
            <p:nvPr/>
          </p:nvGrpSpPr>
          <p:grpSpPr>
            <a:xfrm>
              <a:off x="6250850" y="3042349"/>
              <a:ext cx="361100" cy="341625"/>
              <a:chOff x="6250850" y="3035125"/>
              <a:chExt cx="361100" cy="341625"/>
            </a:xfrm>
          </p:grpSpPr>
          <p:sp>
            <p:nvSpPr>
              <p:cNvPr id="11921" name="Google Shape;11921;p23"/>
              <p:cNvSpPr/>
              <p:nvPr/>
            </p:nvSpPr>
            <p:spPr>
              <a:xfrm>
                <a:off x="6407075" y="3115350"/>
                <a:ext cx="52125" cy="97825"/>
              </a:xfrm>
              <a:custGeom>
                <a:avLst/>
                <a:gdLst/>
                <a:ahLst/>
                <a:cxnLst/>
                <a:rect l="l" t="t" r="r" b="b"/>
                <a:pathLst>
                  <a:path w="2085" h="3913" extrusionOk="0">
                    <a:moveTo>
                      <a:pt x="989" y="1"/>
                    </a:moveTo>
                    <a:cubicBezTo>
                      <a:pt x="888" y="1"/>
                      <a:pt x="788" y="70"/>
                      <a:pt x="788" y="209"/>
                    </a:cubicBezTo>
                    <a:lnTo>
                      <a:pt x="788" y="580"/>
                    </a:lnTo>
                    <a:lnTo>
                      <a:pt x="695" y="580"/>
                    </a:lnTo>
                    <a:cubicBezTo>
                      <a:pt x="232" y="734"/>
                      <a:pt x="16" y="1259"/>
                      <a:pt x="232" y="1691"/>
                    </a:cubicBezTo>
                    <a:cubicBezTo>
                      <a:pt x="325" y="1876"/>
                      <a:pt x="510" y="1999"/>
                      <a:pt x="726" y="2030"/>
                    </a:cubicBezTo>
                    <a:cubicBezTo>
                      <a:pt x="911" y="2061"/>
                      <a:pt x="1097" y="2092"/>
                      <a:pt x="1282" y="2184"/>
                    </a:cubicBezTo>
                    <a:cubicBezTo>
                      <a:pt x="1467" y="2246"/>
                      <a:pt x="1559" y="2493"/>
                      <a:pt x="1467" y="2678"/>
                    </a:cubicBezTo>
                    <a:cubicBezTo>
                      <a:pt x="1384" y="2872"/>
                      <a:pt x="1201" y="2991"/>
                      <a:pt x="1008" y="2991"/>
                    </a:cubicBezTo>
                    <a:cubicBezTo>
                      <a:pt x="986" y="2991"/>
                      <a:pt x="964" y="2990"/>
                      <a:pt x="942" y="2987"/>
                    </a:cubicBezTo>
                    <a:cubicBezTo>
                      <a:pt x="695" y="2956"/>
                      <a:pt x="479" y="2740"/>
                      <a:pt x="418" y="2493"/>
                    </a:cubicBezTo>
                    <a:cubicBezTo>
                      <a:pt x="418" y="2370"/>
                      <a:pt x="310" y="2308"/>
                      <a:pt x="205" y="2308"/>
                    </a:cubicBezTo>
                    <a:cubicBezTo>
                      <a:pt x="101" y="2308"/>
                      <a:pt x="1" y="2370"/>
                      <a:pt x="16" y="2493"/>
                    </a:cubicBezTo>
                    <a:cubicBezTo>
                      <a:pt x="16" y="2771"/>
                      <a:pt x="171" y="3048"/>
                      <a:pt x="387" y="3203"/>
                    </a:cubicBezTo>
                    <a:cubicBezTo>
                      <a:pt x="510" y="3295"/>
                      <a:pt x="634" y="3357"/>
                      <a:pt x="788" y="3388"/>
                    </a:cubicBezTo>
                    <a:lnTo>
                      <a:pt x="788" y="3697"/>
                    </a:lnTo>
                    <a:cubicBezTo>
                      <a:pt x="788" y="3820"/>
                      <a:pt x="880" y="3913"/>
                      <a:pt x="973" y="3913"/>
                    </a:cubicBezTo>
                    <a:lnTo>
                      <a:pt x="1004" y="3882"/>
                    </a:lnTo>
                    <a:cubicBezTo>
                      <a:pt x="1097" y="3882"/>
                      <a:pt x="1189" y="3789"/>
                      <a:pt x="1189" y="3697"/>
                    </a:cubicBezTo>
                    <a:lnTo>
                      <a:pt x="1189" y="3357"/>
                    </a:lnTo>
                    <a:cubicBezTo>
                      <a:pt x="1436" y="3326"/>
                      <a:pt x="1652" y="3172"/>
                      <a:pt x="1775" y="2956"/>
                    </a:cubicBezTo>
                    <a:cubicBezTo>
                      <a:pt x="2084" y="2524"/>
                      <a:pt x="1868" y="1907"/>
                      <a:pt x="1374" y="1721"/>
                    </a:cubicBezTo>
                    <a:cubicBezTo>
                      <a:pt x="1097" y="1629"/>
                      <a:pt x="479" y="1691"/>
                      <a:pt x="603" y="1228"/>
                    </a:cubicBezTo>
                    <a:cubicBezTo>
                      <a:pt x="646" y="1040"/>
                      <a:pt x="791" y="960"/>
                      <a:pt x="948" y="960"/>
                    </a:cubicBezTo>
                    <a:cubicBezTo>
                      <a:pt x="1127" y="960"/>
                      <a:pt x="1323" y="1063"/>
                      <a:pt x="1405" y="1228"/>
                    </a:cubicBezTo>
                    <a:cubicBezTo>
                      <a:pt x="1453" y="1305"/>
                      <a:pt x="1523" y="1337"/>
                      <a:pt x="1590" y="1337"/>
                    </a:cubicBezTo>
                    <a:cubicBezTo>
                      <a:pt x="1740" y="1337"/>
                      <a:pt x="1882" y="1181"/>
                      <a:pt x="1775" y="1012"/>
                    </a:cubicBezTo>
                    <a:cubicBezTo>
                      <a:pt x="1683" y="765"/>
                      <a:pt x="1467" y="610"/>
                      <a:pt x="1189" y="580"/>
                    </a:cubicBezTo>
                    <a:lnTo>
                      <a:pt x="1189" y="209"/>
                    </a:lnTo>
                    <a:cubicBezTo>
                      <a:pt x="1189" y="70"/>
                      <a:pt x="1089" y="1"/>
                      <a:pt x="9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2" name="Google Shape;11922;p23"/>
              <p:cNvSpPr/>
              <p:nvPr/>
            </p:nvSpPr>
            <p:spPr>
              <a:xfrm>
                <a:off x="6407925" y="3055175"/>
                <a:ext cx="45075" cy="17000"/>
              </a:xfrm>
              <a:custGeom>
                <a:avLst/>
                <a:gdLst/>
                <a:ahLst/>
                <a:cxnLst/>
                <a:rect l="l" t="t" r="r" b="b"/>
                <a:pathLst>
                  <a:path w="1803" h="680" extrusionOk="0">
                    <a:moveTo>
                      <a:pt x="924" y="1"/>
                    </a:moveTo>
                    <a:cubicBezTo>
                      <a:pt x="654" y="1"/>
                      <a:pt x="384" y="101"/>
                      <a:pt x="168" y="302"/>
                    </a:cubicBezTo>
                    <a:cubicBezTo>
                      <a:pt x="1" y="445"/>
                      <a:pt x="165" y="680"/>
                      <a:pt x="334" y="680"/>
                    </a:cubicBezTo>
                    <a:cubicBezTo>
                      <a:pt x="384" y="680"/>
                      <a:pt x="434" y="659"/>
                      <a:pt x="476" y="610"/>
                    </a:cubicBezTo>
                    <a:cubicBezTo>
                      <a:pt x="600" y="487"/>
                      <a:pt x="762" y="425"/>
                      <a:pt x="924" y="425"/>
                    </a:cubicBezTo>
                    <a:cubicBezTo>
                      <a:pt x="1086" y="425"/>
                      <a:pt x="1248" y="487"/>
                      <a:pt x="1371" y="610"/>
                    </a:cubicBezTo>
                    <a:cubicBezTo>
                      <a:pt x="1409" y="642"/>
                      <a:pt x="1450" y="655"/>
                      <a:pt x="1491" y="655"/>
                    </a:cubicBezTo>
                    <a:cubicBezTo>
                      <a:pt x="1652" y="655"/>
                      <a:pt x="1803" y="449"/>
                      <a:pt x="1680" y="302"/>
                    </a:cubicBezTo>
                    <a:cubicBezTo>
                      <a:pt x="1464" y="101"/>
                      <a:pt x="1194" y="1"/>
                      <a:pt x="9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3" name="Google Shape;11923;p23"/>
              <p:cNvSpPr/>
              <p:nvPr/>
            </p:nvSpPr>
            <p:spPr>
              <a:xfrm>
                <a:off x="6396975" y="3035125"/>
                <a:ext cx="67625" cy="21425"/>
              </a:xfrm>
              <a:custGeom>
                <a:avLst/>
                <a:gdLst/>
                <a:ahLst/>
                <a:cxnLst/>
                <a:rect l="l" t="t" r="r" b="b"/>
                <a:pathLst>
                  <a:path w="2705" h="857" extrusionOk="0">
                    <a:moveTo>
                      <a:pt x="1362" y="0"/>
                    </a:moveTo>
                    <a:cubicBezTo>
                      <a:pt x="922" y="0"/>
                      <a:pt x="482" y="162"/>
                      <a:pt x="143" y="486"/>
                    </a:cubicBezTo>
                    <a:cubicBezTo>
                      <a:pt x="0" y="653"/>
                      <a:pt x="150" y="856"/>
                      <a:pt x="311" y="856"/>
                    </a:cubicBezTo>
                    <a:cubicBezTo>
                      <a:pt x="360" y="856"/>
                      <a:pt x="409" y="838"/>
                      <a:pt x="451" y="795"/>
                    </a:cubicBezTo>
                    <a:cubicBezTo>
                      <a:pt x="698" y="548"/>
                      <a:pt x="1030" y="425"/>
                      <a:pt x="1362" y="425"/>
                    </a:cubicBezTo>
                    <a:cubicBezTo>
                      <a:pt x="1693" y="425"/>
                      <a:pt x="2025" y="548"/>
                      <a:pt x="2272" y="795"/>
                    </a:cubicBezTo>
                    <a:cubicBezTo>
                      <a:pt x="2334" y="826"/>
                      <a:pt x="2365" y="857"/>
                      <a:pt x="2426" y="857"/>
                    </a:cubicBezTo>
                    <a:cubicBezTo>
                      <a:pt x="2612" y="857"/>
                      <a:pt x="2704" y="641"/>
                      <a:pt x="2581" y="486"/>
                    </a:cubicBezTo>
                    <a:cubicBezTo>
                      <a:pt x="2241" y="162"/>
                      <a:pt x="1801" y="0"/>
                      <a:pt x="13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4" name="Google Shape;11924;p23"/>
              <p:cNvSpPr/>
              <p:nvPr/>
            </p:nvSpPr>
            <p:spPr>
              <a:xfrm>
                <a:off x="6250850" y="3081825"/>
                <a:ext cx="361100" cy="294925"/>
              </a:xfrm>
              <a:custGeom>
                <a:avLst/>
                <a:gdLst/>
                <a:ahLst/>
                <a:cxnLst/>
                <a:rect l="l" t="t" r="r" b="b"/>
                <a:pathLst>
                  <a:path w="14444" h="11797" extrusionOk="0">
                    <a:moveTo>
                      <a:pt x="3982" y="3093"/>
                    </a:moveTo>
                    <a:lnTo>
                      <a:pt x="3982" y="3278"/>
                    </a:lnTo>
                    <a:lnTo>
                      <a:pt x="3982" y="3587"/>
                    </a:lnTo>
                    <a:lnTo>
                      <a:pt x="1605" y="3587"/>
                    </a:lnTo>
                    <a:cubicBezTo>
                      <a:pt x="1482" y="3587"/>
                      <a:pt x="1389" y="3680"/>
                      <a:pt x="1389" y="3803"/>
                    </a:cubicBezTo>
                    <a:lnTo>
                      <a:pt x="1389" y="4914"/>
                    </a:lnTo>
                    <a:cubicBezTo>
                      <a:pt x="1389" y="5053"/>
                      <a:pt x="1497" y="5122"/>
                      <a:pt x="1605" y="5122"/>
                    </a:cubicBezTo>
                    <a:cubicBezTo>
                      <a:pt x="1713" y="5122"/>
                      <a:pt x="1821" y="5053"/>
                      <a:pt x="1821" y="4914"/>
                    </a:cubicBezTo>
                    <a:lnTo>
                      <a:pt x="1821" y="4019"/>
                    </a:lnTo>
                    <a:lnTo>
                      <a:pt x="4043" y="4019"/>
                    </a:lnTo>
                    <a:cubicBezTo>
                      <a:pt x="4429" y="5701"/>
                      <a:pt x="5826" y="6542"/>
                      <a:pt x="7222" y="6542"/>
                    </a:cubicBezTo>
                    <a:cubicBezTo>
                      <a:pt x="8619" y="6542"/>
                      <a:pt x="10015" y="5701"/>
                      <a:pt x="10401" y="4019"/>
                    </a:cubicBezTo>
                    <a:lnTo>
                      <a:pt x="12623" y="4019"/>
                    </a:lnTo>
                    <a:lnTo>
                      <a:pt x="12623" y="9975"/>
                    </a:lnTo>
                    <a:lnTo>
                      <a:pt x="1790" y="9975"/>
                    </a:lnTo>
                    <a:lnTo>
                      <a:pt x="1790" y="6087"/>
                    </a:lnTo>
                    <a:cubicBezTo>
                      <a:pt x="1790" y="5933"/>
                      <a:pt x="1682" y="5855"/>
                      <a:pt x="1574" y="5855"/>
                    </a:cubicBezTo>
                    <a:cubicBezTo>
                      <a:pt x="1466" y="5855"/>
                      <a:pt x="1358" y="5933"/>
                      <a:pt x="1358" y="6087"/>
                    </a:cubicBezTo>
                    <a:lnTo>
                      <a:pt x="1358" y="9975"/>
                    </a:lnTo>
                    <a:lnTo>
                      <a:pt x="957" y="9975"/>
                    </a:lnTo>
                    <a:lnTo>
                      <a:pt x="957" y="3803"/>
                    </a:lnTo>
                    <a:cubicBezTo>
                      <a:pt x="957" y="3402"/>
                      <a:pt x="1266" y="3093"/>
                      <a:pt x="1667" y="3093"/>
                    </a:cubicBezTo>
                    <a:close/>
                    <a:moveTo>
                      <a:pt x="10463" y="3062"/>
                    </a:moveTo>
                    <a:lnTo>
                      <a:pt x="12746" y="3093"/>
                    </a:lnTo>
                    <a:cubicBezTo>
                      <a:pt x="13148" y="3093"/>
                      <a:pt x="13487" y="3402"/>
                      <a:pt x="13487" y="3803"/>
                    </a:cubicBezTo>
                    <a:lnTo>
                      <a:pt x="13487" y="9975"/>
                    </a:lnTo>
                    <a:lnTo>
                      <a:pt x="13055" y="9975"/>
                    </a:lnTo>
                    <a:lnTo>
                      <a:pt x="13055" y="3803"/>
                    </a:lnTo>
                    <a:cubicBezTo>
                      <a:pt x="13055" y="3680"/>
                      <a:pt x="12962" y="3587"/>
                      <a:pt x="12839" y="3587"/>
                    </a:cubicBezTo>
                    <a:lnTo>
                      <a:pt x="10463" y="3587"/>
                    </a:lnTo>
                    <a:lnTo>
                      <a:pt x="10463" y="3278"/>
                    </a:lnTo>
                    <a:lnTo>
                      <a:pt x="10463" y="3062"/>
                    </a:lnTo>
                    <a:close/>
                    <a:moveTo>
                      <a:pt x="7932" y="10408"/>
                    </a:moveTo>
                    <a:cubicBezTo>
                      <a:pt x="7932" y="10531"/>
                      <a:pt x="7808" y="10654"/>
                      <a:pt x="7654" y="10654"/>
                    </a:cubicBezTo>
                    <a:lnTo>
                      <a:pt x="6759" y="10654"/>
                    </a:lnTo>
                    <a:cubicBezTo>
                      <a:pt x="6605" y="10654"/>
                      <a:pt x="6481" y="10531"/>
                      <a:pt x="6481" y="10408"/>
                    </a:cubicBezTo>
                    <a:close/>
                    <a:moveTo>
                      <a:pt x="7236" y="1"/>
                    </a:moveTo>
                    <a:cubicBezTo>
                      <a:pt x="5729" y="1"/>
                      <a:pt x="4310" y="1066"/>
                      <a:pt x="4012" y="2692"/>
                    </a:cubicBezTo>
                    <a:lnTo>
                      <a:pt x="1667" y="2692"/>
                    </a:lnTo>
                    <a:cubicBezTo>
                      <a:pt x="1019" y="2692"/>
                      <a:pt x="494" y="3186"/>
                      <a:pt x="494" y="3834"/>
                    </a:cubicBezTo>
                    <a:lnTo>
                      <a:pt x="494" y="10006"/>
                    </a:lnTo>
                    <a:lnTo>
                      <a:pt x="216" y="10006"/>
                    </a:lnTo>
                    <a:cubicBezTo>
                      <a:pt x="93" y="10006"/>
                      <a:pt x="0" y="10099"/>
                      <a:pt x="0" y="10222"/>
                    </a:cubicBezTo>
                    <a:lnTo>
                      <a:pt x="0" y="10747"/>
                    </a:lnTo>
                    <a:cubicBezTo>
                      <a:pt x="0" y="11303"/>
                      <a:pt x="463" y="11796"/>
                      <a:pt x="1050" y="11796"/>
                    </a:cubicBezTo>
                    <a:lnTo>
                      <a:pt x="11388" y="11796"/>
                    </a:lnTo>
                    <a:cubicBezTo>
                      <a:pt x="11666" y="11796"/>
                      <a:pt x="11666" y="11364"/>
                      <a:pt x="11388" y="11364"/>
                    </a:cubicBezTo>
                    <a:lnTo>
                      <a:pt x="1019" y="11364"/>
                    </a:lnTo>
                    <a:cubicBezTo>
                      <a:pt x="679" y="11364"/>
                      <a:pt x="402" y="11087"/>
                      <a:pt x="402" y="10747"/>
                    </a:cubicBezTo>
                    <a:lnTo>
                      <a:pt x="402" y="10408"/>
                    </a:lnTo>
                    <a:lnTo>
                      <a:pt x="6080" y="10408"/>
                    </a:lnTo>
                    <a:cubicBezTo>
                      <a:pt x="6080" y="10778"/>
                      <a:pt x="6389" y="11087"/>
                      <a:pt x="6759" y="11087"/>
                    </a:cubicBezTo>
                    <a:lnTo>
                      <a:pt x="7654" y="11087"/>
                    </a:lnTo>
                    <a:cubicBezTo>
                      <a:pt x="8024" y="11087"/>
                      <a:pt x="8333" y="10778"/>
                      <a:pt x="8333" y="10408"/>
                    </a:cubicBezTo>
                    <a:lnTo>
                      <a:pt x="14012" y="10408"/>
                    </a:lnTo>
                    <a:lnTo>
                      <a:pt x="14012" y="10685"/>
                    </a:lnTo>
                    <a:cubicBezTo>
                      <a:pt x="14043" y="11056"/>
                      <a:pt x="13734" y="11333"/>
                      <a:pt x="13394" y="11333"/>
                    </a:cubicBezTo>
                    <a:lnTo>
                      <a:pt x="12623" y="11333"/>
                    </a:lnTo>
                    <a:cubicBezTo>
                      <a:pt x="12355" y="11333"/>
                      <a:pt x="12345" y="11736"/>
                      <a:pt x="12595" y="11736"/>
                    </a:cubicBezTo>
                    <a:cubicBezTo>
                      <a:pt x="12604" y="11736"/>
                      <a:pt x="12613" y="11736"/>
                      <a:pt x="12623" y="11735"/>
                    </a:cubicBezTo>
                    <a:lnTo>
                      <a:pt x="13394" y="11735"/>
                    </a:lnTo>
                    <a:cubicBezTo>
                      <a:pt x="13412" y="11736"/>
                      <a:pt x="13429" y="11736"/>
                      <a:pt x="13446" y="11736"/>
                    </a:cubicBezTo>
                    <a:cubicBezTo>
                      <a:pt x="14008" y="11736"/>
                      <a:pt x="14444" y="11254"/>
                      <a:pt x="14444" y="10685"/>
                    </a:cubicBezTo>
                    <a:lnTo>
                      <a:pt x="14444" y="10192"/>
                    </a:lnTo>
                    <a:cubicBezTo>
                      <a:pt x="14444" y="10068"/>
                      <a:pt x="14351" y="9975"/>
                      <a:pt x="14228" y="9975"/>
                    </a:cubicBezTo>
                    <a:lnTo>
                      <a:pt x="13888" y="9975"/>
                    </a:lnTo>
                    <a:lnTo>
                      <a:pt x="13888" y="3803"/>
                    </a:lnTo>
                    <a:cubicBezTo>
                      <a:pt x="13888" y="3155"/>
                      <a:pt x="13394" y="2630"/>
                      <a:pt x="12746" y="2630"/>
                    </a:cubicBezTo>
                    <a:lnTo>
                      <a:pt x="10401" y="2630"/>
                    </a:lnTo>
                    <a:cubicBezTo>
                      <a:pt x="10308" y="2167"/>
                      <a:pt x="10123" y="1735"/>
                      <a:pt x="9845" y="1365"/>
                    </a:cubicBezTo>
                    <a:cubicBezTo>
                      <a:pt x="9791" y="1293"/>
                      <a:pt x="9724" y="1263"/>
                      <a:pt x="9659" y="1263"/>
                    </a:cubicBezTo>
                    <a:cubicBezTo>
                      <a:pt x="9504" y="1263"/>
                      <a:pt x="9366" y="1437"/>
                      <a:pt x="9475" y="1612"/>
                    </a:cubicBezTo>
                    <a:cubicBezTo>
                      <a:pt x="9845" y="2075"/>
                      <a:pt x="10031" y="2661"/>
                      <a:pt x="10031" y="3278"/>
                    </a:cubicBezTo>
                    <a:cubicBezTo>
                      <a:pt x="10031" y="5030"/>
                      <a:pt x="8605" y="6093"/>
                      <a:pt x="7164" y="6093"/>
                    </a:cubicBezTo>
                    <a:cubicBezTo>
                      <a:pt x="6244" y="6093"/>
                      <a:pt x="5318" y="5660"/>
                      <a:pt x="4753" y="4698"/>
                    </a:cubicBezTo>
                    <a:cubicBezTo>
                      <a:pt x="3573" y="2665"/>
                      <a:pt x="5191" y="427"/>
                      <a:pt x="7181" y="427"/>
                    </a:cubicBezTo>
                    <a:cubicBezTo>
                      <a:pt x="7638" y="427"/>
                      <a:pt x="8114" y="545"/>
                      <a:pt x="8580" y="810"/>
                    </a:cubicBezTo>
                    <a:cubicBezTo>
                      <a:pt x="8619" y="827"/>
                      <a:pt x="8656" y="834"/>
                      <a:pt x="8691" y="834"/>
                    </a:cubicBezTo>
                    <a:cubicBezTo>
                      <a:pt x="8908" y="834"/>
                      <a:pt x="9035" y="541"/>
                      <a:pt x="8796" y="408"/>
                    </a:cubicBezTo>
                    <a:cubicBezTo>
                      <a:pt x="8294" y="130"/>
                      <a:pt x="7760" y="1"/>
                      <a:pt x="7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5" name="Google Shape;11925;p23"/>
              <p:cNvSpPr/>
              <p:nvPr/>
            </p:nvSpPr>
            <p:spPr>
              <a:xfrm>
                <a:off x="6426000" y="3259050"/>
                <a:ext cx="10825" cy="58275"/>
              </a:xfrm>
              <a:custGeom>
                <a:avLst/>
                <a:gdLst/>
                <a:ahLst/>
                <a:cxnLst/>
                <a:rect l="l" t="t" r="r" b="b"/>
                <a:pathLst>
                  <a:path w="433" h="2331" extrusionOk="0">
                    <a:moveTo>
                      <a:pt x="201" y="1"/>
                    </a:moveTo>
                    <a:cubicBezTo>
                      <a:pt x="100" y="1"/>
                      <a:pt x="0" y="78"/>
                      <a:pt x="0" y="232"/>
                    </a:cubicBezTo>
                    <a:lnTo>
                      <a:pt x="0" y="2115"/>
                    </a:lnTo>
                    <a:cubicBezTo>
                      <a:pt x="0" y="2238"/>
                      <a:pt x="93" y="2331"/>
                      <a:pt x="216" y="2331"/>
                    </a:cubicBezTo>
                    <a:lnTo>
                      <a:pt x="216" y="2300"/>
                    </a:lnTo>
                    <a:cubicBezTo>
                      <a:pt x="309" y="2300"/>
                      <a:pt x="432" y="2208"/>
                      <a:pt x="401" y="2084"/>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6" name="Google Shape;11926;p23"/>
              <p:cNvSpPr/>
              <p:nvPr/>
            </p:nvSpPr>
            <p:spPr>
              <a:xfrm>
                <a:off x="6449900" y="3255000"/>
                <a:ext cx="10825" cy="36875"/>
              </a:xfrm>
              <a:custGeom>
                <a:avLst/>
                <a:gdLst/>
                <a:ahLst/>
                <a:cxnLst/>
                <a:rect l="l" t="t" r="r" b="b"/>
                <a:pathLst>
                  <a:path w="433" h="1475" extrusionOk="0">
                    <a:moveTo>
                      <a:pt x="217" y="1"/>
                    </a:moveTo>
                    <a:cubicBezTo>
                      <a:pt x="109" y="1"/>
                      <a:pt x="1" y="70"/>
                      <a:pt x="1" y="209"/>
                    </a:cubicBezTo>
                    <a:lnTo>
                      <a:pt x="1" y="1258"/>
                    </a:lnTo>
                    <a:cubicBezTo>
                      <a:pt x="1" y="1382"/>
                      <a:pt x="93" y="1475"/>
                      <a:pt x="217" y="1475"/>
                    </a:cubicBezTo>
                    <a:cubicBezTo>
                      <a:pt x="340" y="1475"/>
                      <a:pt x="433" y="1382"/>
                      <a:pt x="433" y="1258"/>
                    </a:cubicBezTo>
                    <a:lnTo>
                      <a:pt x="433" y="209"/>
                    </a:lnTo>
                    <a:cubicBezTo>
                      <a:pt x="433" y="70"/>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7" name="Google Shape;11927;p23"/>
              <p:cNvSpPr/>
              <p:nvPr/>
            </p:nvSpPr>
            <p:spPr>
              <a:xfrm>
                <a:off x="6402075" y="3255000"/>
                <a:ext cx="10050" cy="36875"/>
              </a:xfrm>
              <a:custGeom>
                <a:avLst/>
                <a:gdLst/>
                <a:ahLst/>
                <a:cxnLst/>
                <a:rect l="l" t="t" r="r" b="b"/>
                <a:pathLst>
                  <a:path w="402" h="1475" extrusionOk="0">
                    <a:moveTo>
                      <a:pt x="201" y="1"/>
                    </a:moveTo>
                    <a:cubicBezTo>
                      <a:pt x="101" y="1"/>
                      <a:pt x="0" y="70"/>
                      <a:pt x="0" y="209"/>
                    </a:cubicBezTo>
                    <a:lnTo>
                      <a:pt x="0" y="1258"/>
                    </a:lnTo>
                    <a:cubicBezTo>
                      <a:pt x="0" y="1382"/>
                      <a:pt x="93" y="1475"/>
                      <a:pt x="185" y="1475"/>
                    </a:cubicBezTo>
                    <a:cubicBezTo>
                      <a:pt x="309" y="1475"/>
                      <a:pt x="402" y="1382"/>
                      <a:pt x="402" y="1258"/>
                    </a:cubicBezTo>
                    <a:lnTo>
                      <a:pt x="402" y="209"/>
                    </a:lnTo>
                    <a:cubicBezTo>
                      <a:pt x="402" y="70"/>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928" name="Google Shape;11928;p23"/>
          <p:cNvGrpSpPr/>
          <p:nvPr/>
        </p:nvGrpSpPr>
        <p:grpSpPr>
          <a:xfrm>
            <a:off x="1762846" y="2357861"/>
            <a:ext cx="361900" cy="300150"/>
            <a:chOff x="5505525" y="3044950"/>
            <a:chExt cx="361900" cy="300150"/>
          </a:xfrm>
        </p:grpSpPr>
        <p:sp>
          <p:nvSpPr>
            <p:cNvPr id="11929" name="Google Shape;11929;p23"/>
            <p:cNvSpPr/>
            <p:nvPr/>
          </p:nvSpPr>
          <p:spPr>
            <a:xfrm>
              <a:off x="5505525" y="3044950"/>
              <a:ext cx="361900" cy="300150"/>
            </a:xfrm>
            <a:custGeom>
              <a:avLst/>
              <a:gdLst/>
              <a:ahLst/>
              <a:cxnLst/>
              <a:rect l="l" t="t" r="r" b="b"/>
              <a:pathLst>
                <a:path w="14476" h="12006" extrusionOk="0">
                  <a:moveTo>
                    <a:pt x="12994" y="402"/>
                  </a:moveTo>
                  <a:cubicBezTo>
                    <a:pt x="13580" y="402"/>
                    <a:pt x="14074" y="896"/>
                    <a:pt x="14074" y="1482"/>
                  </a:cubicBezTo>
                  <a:lnTo>
                    <a:pt x="14074" y="2254"/>
                  </a:lnTo>
                  <a:lnTo>
                    <a:pt x="13055" y="2254"/>
                  </a:lnTo>
                  <a:cubicBezTo>
                    <a:pt x="12809" y="2285"/>
                    <a:pt x="12809" y="2624"/>
                    <a:pt x="13055" y="2655"/>
                  </a:cubicBezTo>
                  <a:lnTo>
                    <a:pt x="14074" y="2655"/>
                  </a:lnTo>
                  <a:lnTo>
                    <a:pt x="14074" y="3210"/>
                  </a:lnTo>
                  <a:lnTo>
                    <a:pt x="7562" y="3210"/>
                  </a:lnTo>
                  <a:lnTo>
                    <a:pt x="8087" y="2655"/>
                  </a:lnTo>
                  <a:lnTo>
                    <a:pt x="11759" y="2655"/>
                  </a:lnTo>
                  <a:cubicBezTo>
                    <a:pt x="12006" y="2624"/>
                    <a:pt x="12006" y="2285"/>
                    <a:pt x="11759" y="2254"/>
                  </a:cubicBezTo>
                  <a:lnTo>
                    <a:pt x="433" y="2254"/>
                  </a:lnTo>
                  <a:lnTo>
                    <a:pt x="433" y="1482"/>
                  </a:lnTo>
                  <a:cubicBezTo>
                    <a:pt x="433" y="896"/>
                    <a:pt x="896" y="402"/>
                    <a:pt x="1482" y="402"/>
                  </a:cubicBezTo>
                  <a:close/>
                  <a:moveTo>
                    <a:pt x="3889" y="2655"/>
                  </a:moveTo>
                  <a:lnTo>
                    <a:pt x="3118" y="3426"/>
                  </a:lnTo>
                  <a:cubicBezTo>
                    <a:pt x="2871" y="3704"/>
                    <a:pt x="2501" y="3858"/>
                    <a:pt x="2130" y="3858"/>
                  </a:cubicBezTo>
                  <a:lnTo>
                    <a:pt x="433" y="3828"/>
                  </a:lnTo>
                  <a:lnTo>
                    <a:pt x="433" y="2655"/>
                  </a:lnTo>
                  <a:close/>
                  <a:moveTo>
                    <a:pt x="7500" y="2655"/>
                  </a:moveTo>
                  <a:lnTo>
                    <a:pt x="6729" y="3426"/>
                  </a:lnTo>
                  <a:cubicBezTo>
                    <a:pt x="6451" y="3704"/>
                    <a:pt x="6111" y="3858"/>
                    <a:pt x="5741" y="3858"/>
                  </a:cubicBezTo>
                  <a:lnTo>
                    <a:pt x="5741" y="3828"/>
                  </a:lnTo>
                  <a:lnTo>
                    <a:pt x="3303" y="3828"/>
                  </a:lnTo>
                  <a:lnTo>
                    <a:pt x="4476" y="2655"/>
                  </a:lnTo>
                  <a:close/>
                  <a:moveTo>
                    <a:pt x="1482" y="1"/>
                  </a:moveTo>
                  <a:cubicBezTo>
                    <a:pt x="680" y="1"/>
                    <a:pt x="1" y="649"/>
                    <a:pt x="1" y="1482"/>
                  </a:cubicBezTo>
                  <a:lnTo>
                    <a:pt x="1" y="10525"/>
                  </a:lnTo>
                  <a:cubicBezTo>
                    <a:pt x="1" y="11327"/>
                    <a:pt x="680" y="12006"/>
                    <a:pt x="1482" y="12006"/>
                  </a:cubicBezTo>
                  <a:lnTo>
                    <a:pt x="2315" y="12006"/>
                  </a:lnTo>
                  <a:cubicBezTo>
                    <a:pt x="2593" y="12006"/>
                    <a:pt x="2593" y="11574"/>
                    <a:pt x="2315" y="11574"/>
                  </a:cubicBezTo>
                  <a:lnTo>
                    <a:pt x="1482" y="11574"/>
                  </a:lnTo>
                  <a:cubicBezTo>
                    <a:pt x="896" y="11574"/>
                    <a:pt x="433" y="11111"/>
                    <a:pt x="433" y="10525"/>
                  </a:cubicBezTo>
                  <a:lnTo>
                    <a:pt x="433" y="4260"/>
                  </a:lnTo>
                  <a:lnTo>
                    <a:pt x="5741" y="4260"/>
                  </a:lnTo>
                  <a:cubicBezTo>
                    <a:pt x="6235" y="4260"/>
                    <a:pt x="6698" y="4075"/>
                    <a:pt x="7037" y="3735"/>
                  </a:cubicBezTo>
                  <a:lnTo>
                    <a:pt x="7130" y="3642"/>
                  </a:lnTo>
                  <a:lnTo>
                    <a:pt x="14074" y="3642"/>
                  </a:lnTo>
                  <a:lnTo>
                    <a:pt x="14074" y="10525"/>
                  </a:lnTo>
                  <a:cubicBezTo>
                    <a:pt x="14074" y="11111"/>
                    <a:pt x="13611" y="11574"/>
                    <a:pt x="13025" y="11574"/>
                  </a:cubicBezTo>
                  <a:lnTo>
                    <a:pt x="3612" y="11574"/>
                  </a:lnTo>
                  <a:cubicBezTo>
                    <a:pt x="3334" y="11574"/>
                    <a:pt x="3334" y="12006"/>
                    <a:pt x="3612" y="12006"/>
                  </a:cubicBezTo>
                  <a:lnTo>
                    <a:pt x="12994" y="12006"/>
                  </a:lnTo>
                  <a:cubicBezTo>
                    <a:pt x="13827" y="12006"/>
                    <a:pt x="14475" y="11327"/>
                    <a:pt x="14475" y="10525"/>
                  </a:cubicBezTo>
                  <a:lnTo>
                    <a:pt x="14475" y="1482"/>
                  </a:lnTo>
                  <a:cubicBezTo>
                    <a:pt x="14475" y="649"/>
                    <a:pt x="13827" y="1"/>
                    <a:pt x="129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0" name="Google Shape;11930;p23"/>
            <p:cNvSpPr/>
            <p:nvPr/>
          </p:nvSpPr>
          <p:spPr>
            <a:xfrm>
              <a:off x="553717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9"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1" name="Google Shape;11931;p23"/>
            <p:cNvSpPr/>
            <p:nvPr/>
          </p:nvSpPr>
          <p:spPr>
            <a:xfrm>
              <a:off x="5571125" y="3069650"/>
              <a:ext cx="22400" cy="19475"/>
            </a:xfrm>
            <a:custGeom>
              <a:avLst/>
              <a:gdLst/>
              <a:ahLst/>
              <a:cxnLst/>
              <a:rect l="l" t="t" r="r" b="b"/>
              <a:pathLst>
                <a:path w="896"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2" name="Google Shape;11932;p23"/>
            <p:cNvSpPr/>
            <p:nvPr/>
          </p:nvSpPr>
          <p:spPr>
            <a:xfrm>
              <a:off x="5605075" y="3069650"/>
              <a:ext cx="22375" cy="19475"/>
            </a:xfrm>
            <a:custGeom>
              <a:avLst/>
              <a:gdLst/>
              <a:ahLst/>
              <a:cxnLst/>
              <a:rect l="l" t="t" r="r" b="b"/>
              <a:pathLst>
                <a:path w="895" h="779" extrusionOk="0">
                  <a:moveTo>
                    <a:pt x="494" y="378"/>
                  </a:moveTo>
                  <a:cubicBezTo>
                    <a:pt x="509" y="378"/>
                    <a:pt x="525" y="386"/>
                    <a:pt x="525" y="402"/>
                  </a:cubicBezTo>
                  <a:cubicBezTo>
                    <a:pt x="525" y="432"/>
                    <a:pt x="525" y="432"/>
                    <a:pt x="494" y="432"/>
                  </a:cubicBezTo>
                  <a:cubicBezTo>
                    <a:pt x="494" y="432"/>
                    <a:pt x="463" y="432"/>
                    <a:pt x="463" y="402"/>
                  </a:cubicBezTo>
                  <a:cubicBezTo>
                    <a:pt x="463" y="386"/>
                    <a:pt x="478" y="378"/>
                    <a:pt x="494" y="378"/>
                  </a:cubicBezTo>
                  <a:close/>
                  <a:moveTo>
                    <a:pt x="494" y="0"/>
                  </a:moveTo>
                  <a:cubicBezTo>
                    <a:pt x="154" y="0"/>
                    <a:pt x="0" y="432"/>
                    <a:pt x="216" y="679"/>
                  </a:cubicBezTo>
                  <a:cubicBezTo>
                    <a:pt x="294" y="748"/>
                    <a:pt x="391" y="779"/>
                    <a:pt x="487" y="779"/>
                  </a:cubicBezTo>
                  <a:cubicBezTo>
                    <a:pt x="693" y="779"/>
                    <a:pt x="895" y="633"/>
                    <a:pt x="895" y="402"/>
                  </a:cubicBezTo>
                  <a:cubicBezTo>
                    <a:pt x="895" y="186"/>
                    <a:pt x="710" y="0"/>
                    <a:pt x="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3" name="Google Shape;11933;p23"/>
            <p:cNvSpPr/>
            <p:nvPr/>
          </p:nvSpPr>
          <p:spPr>
            <a:xfrm>
              <a:off x="5538700" y="3184600"/>
              <a:ext cx="129650" cy="10825"/>
            </a:xfrm>
            <a:custGeom>
              <a:avLst/>
              <a:gdLst/>
              <a:ahLst/>
              <a:cxnLst/>
              <a:rect l="l" t="t" r="r" b="b"/>
              <a:pathLst>
                <a:path w="5186" h="433" extrusionOk="0">
                  <a:moveTo>
                    <a:pt x="248" y="1"/>
                  </a:moveTo>
                  <a:cubicBezTo>
                    <a:pt x="1" y="32"/>
                    <a:pt x="1" y="371"/>
                    <a:pt x="248" y="433"/>
                  </a:cubicBezTo>
                  <a:lnTo>
                    <a:pt x="4939" y="433"/>
                  </a:lnTo>
                  <a:cubicBezTo>
                    <a:pt x="5186" y="371"/>
                    <a:pt x="5186" y="32"/>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4" name="Google Shape;11934;p23"/>
            <p:cNvSpPr/>
            <p:nvPr/>
          </p:nvSpPr>
          <p:spPr>
            <a:xfrm>
              <a:off x="5537950" y="3216250"/>
              <a:ext cx="131950" cy="10825"/>
            </a:xfrm>
            <a:custGeom>
              <a:avLst/>
              <a:gdLst/>
              <a:ahLst/>
              <a:cxnLst/>
              <a:rect l="l" t="t" r="r" b="b"/>
              <a:pathLst>
                <a:path w="5278" h="433" extrusionOk="0">
                  <a:moveTo>
                    <a:pt x="278" y="0"/>
                  </a:moveTo>
                  <a:cubicBezTo>
                    <a:pt x="0" y="0"/>
                    <a:pt x="0" y="432"/>
                    <a:pt x="278" y="432"/>
                  </a:cubicBezTo>
                  <a:lnTo>
                    <a:pt x="4969" y="432"/>
                  </a:lnTo>
                  <a:cubicBezTo>
                    <a:pt x="5277" y="432"/>
                    <a:pt x="5277" y="0"/>
                    <a:pt x="49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5" name="Google Shape;11935;p23"/>
            <p:cNvSpPr/>
            <p:nvPr/>
          </p:nvSpPr>
          <p:spPr>
            <a:xfrm>
              <a:off x="5537950" y="3247875"/>
              <a:ext cx="294750" cy="10825"/>
            </a:xfrm>
            <a:custGeom>
              <a:avLst/>
              <a:gdLst/>
              <a:ahLst/>
              <a:cxnLst/>
              <a:rect l="l" t="t" r="r" b="b"/>
              <a:pathLst>
                <a:path w="11790" h="433" extrusionOk="0">
                  <a:moveTo>
                    <a:pt x="278" y="0"/>
                  </a:moveTo>
                  <a:cubicBezTo>
                    <a:pt x="0" y="0"/>
                    <a:pt x="0" y="432"/>
                    <a:pt x="278" y="432"/>
                  </a:cubicBezTo>
                  <a:lnTo>
                    <a:pt x="11512" y="432"/>
                  </a:lnTo>
                  <a:cubicBezTo>
                    <a:pt x="11789" y="432"/>
                    <a:pt x="11789" y="0"/>
                    <a:pt x="1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6" name="Google Shape;11936;p23"/>
            <p:cNvSpPr/>
            <p:nvPr/>
          </p:nvSpPr>
          <p:spPr>
            <a:xfrm>
              <a:off x="5537950" y="3280275"/>
              <a:ext cx="294750" cy="10050"/>
            </a:xfrm>
            <a:custGeom>
              <a:avLst/>
              <a:gdLst/>
              <a:ahLst/>
              <a:cxnLst/>
              <a:rect l="l" t="t" r="r" b="b"/>
              <a:pathLst>
                <a:path w="11790" h="402" extrusionOk="0">
                  <a:moveTo>
                    <a:pt x="278" y="1"/>
                  </a:moveTo>
                  <a:cubicBezTo>
                    <a:pt x="0" y="1"/>
                    <a:pt x="0" y="402"/>
                    <a:pt x="278" y="402"/>
                  </a:cubicBezTo>
                  <a:lnTo>
                    <a:pt x="11512" y="402"/>
                  </a:lnTo>
                  <a:cubicBezTo>
                    <a:pt x="11789" y="402"/>
                    <a:pt x="11789" y="1"/>
                    <a:pt x="1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7" name="Google Shape;11937;p23"/>
            <p:cNvSpPr/>
            <p:nvPr/>
          </p:nvSpPr>
          <p:spPr>
            <a:xfrm>
              <a:off x="5683750" y="3180625"/>
              <a:ext cx="148175" cy="50300"/>
            </a:xfrm>
            <a:custGeom>
              <a:avLst/>
              <a:gdLst/>
              <a:ahLst/>
              <a:cxnLst/>
              <a:rect l="l" t="t" r="r" b="b"/>
              <a:pathLst>
                <a:path w="5927" h="2012" extrusionOk="0">
                  <a:moveTo>
                    <a:pt x="5494" y="407"/>
                  </a:moveTo>
                  <a:lnTo>
                    <a:pt x="5494" y="1610"/>
                  </a:lnTo>
                  <a:lnTo>
                    <a:pt x="433" y="1610"/>
                  </a:lnTo>
                  <a:lnTo>
                    <a:pt x="433" y="407"/>
                  </a:lnTo>
                  <a:close/>
                  <a:moveTo>
                    <a:pt x="5741" y="1"/>
                  </a:moveTo>
                  <a:cubicBezTo>
                    <a:pt x="5731" y="1"/>
                    <a:pt x="5720" y="2"/>
                    <a:pt x="5710" y="5"/>
                  </a:cubicBezTo>
                  <a:lnTo>
                    <a:pt x="217" y="5"/>
                  </a:lnTo>
                  <a:cubicBezTo>
                    <a:pt x="94" y="5"/>
                    <a:pt x="1" y="98"/>
                    <a:pt x="1" y="191"/>
                  </a:cubicBezTo>
                  <a:lnTo>
                    <a:pt x="1" y="1826"/>
                  </a:lnTo>
                  <a:cubicBezTo>
                    <a:pt x="1" y="1919"/>
                    <a:pt x="94" y="2011"/>
                    <a:pt x="217" y="2011"/>
                  </a:cubicBezTo>
                  <a:lnTo>
                    <a:pt x="5710" y="2011"/>
                  </a:lnTo>
                  <a:cubicBezTo>
                    <a:pt x="5834" y="2011"/>
                    <a:pt x="5926" y="1919"/>
                    <a:pt x="5926" y="1826"/>
                  </a:cubicBezTo>
                  <a:lnTo>
                    <a:pt x="5926" y="191"/>
                  </a:lnTo>
                  <a:cubicBezTo>
                    <a:pt x="5926" y="108"/>
                    <a:pt x="5828" y="1"/>
                    <a:pt x="5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38" name="Google Shape;11938;p23"/>
          <p:cNvGrpSpPr/>
          <p:nvPr/>
        </p:nvGrpSpPr>
        <p:grpSpPr>
          <a:xfrm>
            <a:off x="1067440" y="2326986"/>
            <a:ext cx="362650" cy="361900"/>
            <a:chOff x="4755600" y="3014075"/>
            <a:chExt cx="362650" cy="361900"/>
          </a:xfrm>
        </p:grpSpPr>
        <p:sp>
          <p:nvSpPr>
            <p:cNvPr id="11939" name="Google Shape;11939;p23"/>
            <p:cNvSpPr/>
            <p:nvPr/>
          </p:nvSpPr>
          <p:spPr>
            <a:xfrm>
              <a:off x="4819625" y="3043425"/>
              <a:ext cx="49400" cy="49400"/>
            </a:xfrm>
            <a:custGeom>
              <a:avLst/>
              <a:gdLst/>
              <a:ahLst/>
              <a:cxnLst/>
              <a:rect l="l" t="t" r="r" b="b"/>
              <a:pathLst>
                <a:path w="1976" h="1976" extrusionOk="0">
                  <a:moveTo>
                    <a:pt x="1019" y="432"/>
                  </a:moveTo>
                  <a:cubicBezTo>
                    <a:pt x="1328" y="432"/>
                    <a:pt x="1575" y="679"/>
                    <a:pt x="1575" y="988"/>
                  </a:cubicBezTo>
                  <a:cubicBezTo>
                    <a:pt x="1575" y="1142"/>
                    <a:pt x="1513" y="1265"/>
                    <a:pt x="1420" y="1389"/>
                  </a:cubicBezTo>
                  <a:cubicBezTo>
                    <a:pt x="1297" y="1481"/>
                    <a:pt x="1173" y="1543"/>
                    <a:pt x="1019" y="1543"/>
                  </a:cubicBezTo>
                  <a:cubicBezTo>
                    <a:pt x="710" y="1543"/>
                    <a:pt x="464" y="1296"/>
                    <a:pt x="464" y="988"/>
                  </a:cubicBezTo>
                  <a:cubicBezTo>
                    <a:pt x="464" y="833"/>
                    <a:pt x="525" y="710"/>
                    <a:pt x="618" y="586"/>
                  </a:cubicBezTo>
                  <a:cubicBezTo>
                    <a:pt x="710" y="494"/>
                    <a:pt x="865" y="432"/>
                    <a:pt x="1019" y="432"/>
                  </a:cubicBezTo>
                  <a:close/>
                  <a:moveTo>
                    <a:pt x="988" y="0"/>
                  </a:moveTo>
                  <a:cubicBezTo>
                    <a:pt x="464" y="0"/>
                    <a:pt x="1" y="432"/>
                    <a:pt x="1" y="988"/>
                  </a:cubicBezTo>
                  <a:cubicBezTo>
                    <a:pt x="32" y="1543"/>
                    <a:pt x="464" y="1975"/>
                    <a:pt x="988" y="1975"/>
                  </a:cubicBezTo>
                  <a:lnTo>
                    <a:pt x="1019" y="1975"/>
                  </a:lnTo>
                  <a:cubicBezTo>
                    <a:pt x="1544" y="1975"/>
                    <a:pt x="1976" y="1543"/>
                    <a:pt x="1976" y="988"/>
                  </a:cubicBezTo>
                  <a:cubicBezTo>
                    <a:pt x="1976" y="463"/>
                    <a:pt x="1544" y="0"/>
                    <a:pt x="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0" name="Google Shape;11940;p23"/>
            <p:cNvSpPr/>
            <p:nvPr/>
          </p:nvSpPr>
          <p:spPr>
            <a:xfrm>
              <a:off x="4755600" y="3014075"/>
              <a:ext cx="179025" cy="361900"/>
            </a:xfrm>
            <a:custGeom>
              <a:avLst/>
              <a:gdLst/>
              <a:ahLst/>
              <a:cxnLst/>
              <a:rect l="l" t="t" r="r" b="b"/>
              <a:pathLst>
                <a:path w="7161" h="14476" extrusionOk="0">
                  <a:moveTo>
                    <a:pt x="3524" y="1"/>
                  </a:moveTo>
                  <a:cubicBezTo>
                    <a:pt x="1575" y="1"/>
                    <a:pt x="0" y="1594"/>
                    <a:pt x="31" y="3550"/>
                  </a:cubicBezTo>
                  <a:cubicBezTo>
                    <a:pt x="31" y="4137"/>
                    <a:pt x="185" y="4723"/>
                    <a:pt x="463" y="5248"/>
                  </a:cubicBezTo>
                  <a:cubicBezTo>
                    <a:pt x="502" y="5325"/>
                    <a:pt x="567" y="5357"/>
                    <a:pt x="634" y="5357"/>
                  </a:cubicBezTo>
                  <a:cubicBezTo>
                    <a:pt x="783" y="5357"/>
                    <a:pt x="940" y="5202"/>
                    <a:pt x="833" y="5032"/>
                  </a:cubicBezTo>
                  <a:cubicBezTo>
                    <a:pt x="586" y="4569"/>
                    <a:pt x="463" y="4075"/>
                    <a:pt x="463" y="3550"/>
                  </a:cubicBezTo>
                  <a:cubicBezTo>
                    <a:pt x="463" y="1822"/>
                    <a:pt x="1852" y="402"/>
                    <a:pt x="3580" y="402"/>
                  </a:cubicBezTo>
                  <a:cubicBezTo>
                    <a:pt x="5339" y="433"/>
                    <a:pt x="6728" y="1822"/>
                    <a:pt x="6759" y="3581"/>
                  </a:cubicBezTo>
                  <a:cubicBezTo>
                    <a:pt x="6759" y="4970"/>
                    <a:pt x="5833" y="6174"/>
                    <a:pt x="4506" y="6575"/>
                  </a:cubicBezTo>
                  <a:cubicBezTo>
                    <a:pt x="4413" y="6606"/>
                    <a:pt x="4352" y="6667"/>
                    <a:pt x="4352" y="6791"/>
                  </a:cubicBezTo>
                  <a:lnTo>
                    <a:pt x="4352" y="9754"/>
                  </a:lnTo>
                  <a:lnTo>
                    <a:pt x="3920" y="10062"/>
                  </a:lnTo>
                  <a:cubicBezTo>
                    <a:pt x="3796" y="10155"/>
                    <a:pt x="3796" y="10309"/>
                    <a:pt x="3920" y="10402"/>
                  </a:cubicBezTo>
                  <a:lnTo>
                    <a:pt x="4352" y="10741"/>
                  </a:lnTo>
                  <a:lnTo>
                    <a:pt x="4352" y="10865"/>
                  </a:lnTo>
                  <a:lnTo>
                    <a:pt x="3920" y="11173"/>
                  </a:lnTo>
                  <a:cubicBezTo>
                    <a:pt x="3858" y="11235"/>
                    <a:pt x="3827" y="11297"/>
                    <a:pt x="3827" y="11358"/>
                  </a:cubicBezTo>
                  <a:cubicBezTo>
                    <a:pt x="3827" y="11420"/>
                    <a:pt x="3858" y="11482"/>
                    <a:pt x="3920" y="11513"/>
                  </a:cubicBezTo>
                  <a:lnTo>
                    <a:pt x="4352" y="11852"/>
                  </a:lnTo>
                  <a:lnTo>
                    <a:pt x="4352" y="12963"/>
                  </a:lnTo>
                  <a:lnTo>
                    <a:pt x="3611" y="13920"/>
                  </a:lnTo>
                  <a:lnTo>
                    <a:pt x="2839" y="12932"/>
                  </a:lnTo>
                  <a:lnTo>
                    <a:pt x="2839" y="6760"/>
                  </a:lnTo>
                  <a:cubicBezTo>
                    <a:pt x="2839" y="6667"/>
                    <a:pt x="2778" y="6606"/>
                    <a:pt x="2685" y="6575"/>
                  </a:cubicBezTo>
                  <a:cubicBezTo>
                    <a:pt x="2253" y="6421"/>
                    <a:pt x="1852" y="6205"/>
                    <a:pt x="1512" y="5896"/>
                  </a:cubicBezTo>
                  <a:cubicBezTo>
                    <a:pt x="1468" y="5858"/>
                    <a:pt x="1422" y="5842"/>
                    <a:pt x="1378" y="5842"/>
                  </a:cubicBezTo>
                  <a:cubicBezTo>
                    <a:pt x="1204" y="5842"/>
                    <a:pt x="1062" y="6088"/>
                    <a:pt x="1235" y="6235"/>
                  </a:cubicBezTo>
                  <a:cubicBezTo>
                    <a:pt x="1574" y="6544"/>
                    <a:pt x="1975" y="6760"/>
                    <a:pt x="2407" y="6914"/>
                  </a:cubicBezTo>
                  <a:lnTo>
                    <a:pt x="2407" y="13025"/>
                  </a:lnTo>
                  <a:cubicBezTo>
                    <a:pt x="2407" y="13056"/>
                    <a:pt x="2438" y="13118"/>
                    <a:pt x="2469" y="13148"/>
                  </a:cubicBezTo>
                  <a:lnTo>
                    <a:pt x="3457" y="14383"/>
                  </a:lnTo>
                  <a:cubicBezTo>
                    <a:pt x="3487" y="14445"/>
                    <a:pt x="3549" y="14475"/>
                    <a:pt x="3611" y="14475"/>
                  </a:cubicBezTo>
                  <a:cubicBezTo>
                    <a:pt x="3673" y="14475"/>
                    <a:pt x="3734" y="14445"/>
                    <a:pt x="3796" y="14383"/>
                  </a:cubicBezTo>
                  <a:lnTo>
                    <a:pt x="4722" y="13148"/>
                  </a:lnTo>
                  <a:cubicBezTo>
                    <a:pt x="4753" y="13118"/>
                    <a:pt x="4784" y="13056"/>
                    <a:pt x="4784" y="13025"/>
                  </a:cubicBezTo>
                  <a:lnTo>
                    <a:pt x="4753" y="11760"/>
                  </a:lnTo>
                  <a:cubicBezTo>
                    <a:pt x="4753" y="11667"/>
                    <a:pt x="4722" y="11605"/>
                    <a:pt x="4660" y="11574"/>
                  </a:cubicBezTo>
                  <a:lnTo>
                    <a:pt x="4352" y="11358"/>
                  </a:lnTo>
                  <a:lnTo>
                    <a:pt x="4660" y="11142"/>
                  </a:lnTo>
                  <a:cubicBezTo>
                    <a:pt x="4722" y="11081"/>
                    <a:pt x="4753" y="11019"/>
                    <a:pt x="4753" y="10957"/>
                  </a:cubicBezTo>
                  <a:lnTo>
                    <a:pt x="4753" y="10649"/>
                  </a:lnTo>
                  <a:cubicBezTo>
                    <a:pt x="4753" y="10556"/>
                    <a:pt x="4722" y="10494"/>
                    <a:pt x="4660" y="10463"/>
                  </a:cubicBezTo>
                  <a:lnTo>
                    <a:pt x="4352" y="10247"/>
                  </a:lnTo>
                  <a:lnTo>
                    <a:pt x="4660" y="10001"/>
                  </a:lnTo>
                  <a:cubicBezTo>
                    <a:pt x="4722" y="9970"/>
                    <a:pt x="4753" y="9908"/>
                    <a:pt x="4753" y="9846"/>
                  </a:cubicBezTo>
                  <a:lnTo>
                    <a:pt x="4753" y="6945"/>
                  </a:lnTo>
                  <a:cubicBezTo>
                    <a:pt x="5432" y="6698"/>
                    <a:pt x="5987" y="6266"/>
                    <a:pt x="6419" y="5711"/>
                  </a:cubicBezTo>
                  <a:cubicBezTo>
                    <a:pt x="6913" y="5093"/>
                    <a:pt x="7160" y="4353"/>
                    <a:pt x="7160" y="3550"/>
                  </a:cubicBezTo>
                  <a:cubicBezTo>
                    <a:pt x="7129" y="1606"/>
                    <a:pt x="5524" y="1"/>
                    <a:pt x="3580" y="1"/>
                  </a:cubicBezTo>
                  <a:cubicBezTo>
                    <a:pt x="3561" y="1"/>
                    <a:pt x="3543" y="1"/>
                    <a:pt x="3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1" name="Google Shape;11941;p23"/>
            <p:cNvSpPr/>
            <p:nvPr/>
          </p:nvSpPr>
          <p:spPr>
            <a:xfrm>
              <a:off x="4953100" y="3048825"/>
              <a:ext cx="165150" cy="137350"/>
            </a:xfrm>
            <a:custGeom>
              <a:avLst/>
              <a:gdLst/>
              <a:ahLst/>
              <a:cxnLst/>
              <a:rect l="l" t="t" r="r" b="b"/>
              <a:pathLst>
                <a:path w="6606" h="5494" extrusionOk="0">
                  <a:moveTo>
                    <a:pt x="5371" y="0"/>
                  </a:moveTo>
                  <a:cubicBezTo>
                    <a:pt x="5093" y="0"/>
                    <a:pt x="5093" y="432"/>
                    <a:pt x="5371" y="432"/>
                  </a:cubicBezTo>
                  <a:lnTo>
                    <a:pt x="5463" y="432"/>
                  </a:lnTo>
                  <a:cubicBezTo>
                    <a:pt x="5834" y="432"/>
                    <a:pt x="6142" y="741"/>
                    <a:pt x="6173" y="1111"/>
                  </a:cubicBezTo>
                  <a:lnTo>
                    <a:pt x="6173" y="4382"/>
                  </a:lnTo>
                  <a:cubicBezTo>
                    <a:pt x="6142" y="4753"/>
                    <a:pt x="5834" y="5092"/>
                    <a:pt x="5463" y="5092"/>
                  </a:cubicBezTo>
                  <a:lnTo>
                    <a:pt x="2285" y="5092"/>
                  </a:lnTo>
                  <a:cubicBezTo>
                    <a:pt x="1914" y="5092"/>
                    <a:pt x="1606" y="4753"/>
                    <a:pt x="1606" y="4382"/>
                  </a:cubicBezTo>
                  <a:lnTo>
                    <a:pt x="1606" y="3086"/>
                  </a:lnTo>
                  <a:cubicBezTo>
                    <a:pt x="1606" y="3055"/>
                    <a:pt x="1575" y="2994"/>
                    <a:pt x="1544" y="2963"/>
                  </a:cubicBezTo>
                  <a:lnTo>
                    <a:pt x="711" y="1913"/>
                  </a:lnTo>
                  <a:lnTo>
                    <a:pt x="1390" y="1913"/>
                  </a:lnTo>
                  <a:cubicBezTo>
                    <a:pt x="1513" y="1913"/>
                    <a:pt x="1606" y="1821"/>
                    <a:pt x="1606" y="1728"/>
                  </a:cubicBezTo>
                  <a:lnTo>
                    <a:pt x="1606" y="1142"/>
                  </a:lnTo>
                  <a:cubicBezTo>
                    <a:pt x="1606" y="741"/>
                    <a:pt x="1914" y="432"/>
                    <a:pt x="2285" y="432"/>
                  </a:cubicBezTo>
                  <a:lnTo>
                    <a:pt x="4291" y="432"/>
                  </a:lnTo>
                  <a:cubicBezTo>
                    <a:pt x="4568" y="432"/>
                    <a:pt x="4568" y="31"/>
                    <a:pt x="4291" y="31"/>
                  </a:cubicBezTo>
                  <a:lnTo>
                    <a:pt x="2315" y="31"/>
                  </a:lnTo>
                  <a:cubicBezTo>
                    <a:pt x="1698" y="31"/>
                    <a:pt x="1204" y="525"/>
                    <a:pt x="1204" y="1142"/>
                  </a:cubicBezTo>
                  <a:lnTo>
                    <a:pt x="1204" y="1512"/>
                  </a:lnTo>
                  <a:lnTo>
                    <a:pt x="248" y="1512"/>
                  </a:lnTo>
                  <a:cubicBezTo>
                    <a:pt x="93" y="1543"/>
                    <a:pt x="1" y="1728"/>
                    <a:pt x="93" y="1883"/>
                  </a:cubicBezTo>
                  <a:lnTo>
                    <a:pt x="1173" y="3179"/>
                  </a:lnTo>
                  <a:lnTo>
                    <a:pt x="1173" y="4382"/>
                  </a:lnTo>
                  <a:cubicBezTo>
                    <a:pt x="1173" y="5000"/>
                    <a:pt x="1698" y="5493"/>
                    <a:pt x="2315" y="5493"/>
                  </a:cubicBezTo>
                  <a:lnTo>
                    <a:pt x="5463" y="5493"/>
                  </a:lnTo>
                  <a:cubicBezTo>
                    <a:pt x="6081" y="5493"/>
                    <a:pt x="6605" y="5000"/>
                    <a:pt x="6605" y="4382"/>
                  </a:cubicBezTo>
                  <a:lnTo>
                    <a:pt x="6605" y="1142"/>
                  </a:lnTo>
                  <a:cubicBezTo>
                    <a:pt x="6605" y="525"/>
                    <a:pt x="6081" y="31"/>
                    <a:pt x="5463" y="31"/>
                  </a:cubicBezTo>
                  <a:lnTo>
                    <a:pt x="5463"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2" name="Google Shape;11942;p23"/>
            <p:cNvSpPr/>
            <p:nvPr/>
          </p:nvSpPr>
          <p:spPr>
            <a:xfrm>
              <a:off x="5014050" y="3087400"/>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3" name="Google Shape;11943;p23"/>
            <p:cNvSpPr/>
            <p:nvPr/>
          </p:nvSpPr>
          <p:spPr>
            <a:xfrm>
              <a:off x="5014050" y="3112075"/>
              <a:ext cx="68700" cy="10825"/>
            </a:xfrm>
            <a:custGeom>
              <a:avLst/>
              <a:gdLst/>
              <a:ahLst/>
              <a:cxnLst/>
              <a:rect l="l" t="t" r="r" b="b"/>
              <a:pathLst>
                <a:path w="2748" h="433" extrusionOk="0">
                  <a:moveTo>
                    <a:pt x="309" y="1"/>
                  </a:moveTo>
                  <a:cubicBezTo>
                    <a:pt x="1" y="1"/>
                    <a:pt x="1" y="433"/>
                    <a:pt x="309" y="433"/>
                  </a:cubicBezTo>
                  <a:lnTo>
                    <a:pt x="2532" y="433"/>
                  </a:lnTo>
                  <a:cubicBezTo>
                    <a:pt x="2655" y="433"/>
                    <a:pt x="2748" y="340"/>
                    <a:pt x="2748" y="217"/>
                  </a:cubicBezTo>
                  <a:cubicBezTo>
                    <a:pt x="2748" y="93"/>
                    <a:pt x="2655" y="1"/>
                    <a:pt x="25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4" name="Google Shape;11944;p23"/>
            <p:cNvSpPr/>
            <p:nvPr/>
          </p:nvSpPr>
          <p:spPr>
            <a:xfrm>
              <a:off x="5014050" y="3136775"/>
              <a:ext cx="29350" cy="10825"/>
            </a:xfrm>
            <a:custGeom>
              <a:avLst/>
              <a:gdLst/>
              <a:ahLst/>
              <a:cxnLst/>
              <a:rect l="l" t="t" r="r" b="b"/>
              <a:pathLst>
                <a:path w="1174" h="433" extrusionOk="0">
                  <a:moveTo>
                    <a:pt x="309" y="0"/>
                  </a:moveTo>
                  <a:cubicBezTo>
                    <a:pt x="1" y="0"/>
                    <a:pt x="1" y="432"/>
                    <a:pt x="309" y="432"/>
                  </a:cubicBezTo>
                  <a:lnTo>
                    <a:pt x="896" y="432"/>
                  </a:lnTo>
                  <a:cubicBezTo>
                    <a:pt x="1174" y="432"/>
                    <a:pt x="1174" y="0"/>
                    <a:pt x="8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5" name="Google Shape;11945;p23"/>
            <p:cNvSpPr/>
            <p:nvPr/>
          </p:nvSpPr>
          <p:spPr>
            <a:xfrm>
              <a:off x="5052625" y="3087400"/>
              <a:ext cx="31675" cy="10825"/>
            </a:xfrm>
            <a:custGeom>
              <a:avLst/>
              <a:gdLst/>
              <a:ahLst/>
              <a:cxnLst/>
              <a:rect l="l" t="t" r="r" b="b"/>
              <a:pathLst>
                <a:path w="1267" h="433" extrusionOk="0">
                  <a:moveTo>
                    <a:pt x="186" y="0"/>
                  </a:moveTo>
                  <a:cubicBezTo>
                    <a:pt x="94" y="0"/>
                    <a:pt x="1" y="93"/>
                    <a:pt x="1" y="216"/>
                  </a:cubicBezTo>
                  <a:cubicBezTo>
                    <a:pt x="1" y="340"/>
                    <a:pt x="94" y="432"/>
                    <a:pt x="186" y="432"/>
                  </a:cubicBezTo>
                  <a:lnTo>
                    <a:pt x="989" y="432"/>
                  </a:lnTo>
                  <a:cubicBezTo>
                    <a:pt x="1266" y="432"/>
                    <a:pt x="1266" y="0"/>
                    <a:pt x="9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6" name="Google Shape;11946;p23"/>
            <p:cNvSpPr/>
            <p:nvPr/>
          </p:nvSpPr>
          <p:spPr>
            <a:xfrm>
              <a:off x="4892925" y="3169225"/>
              <a:ext cx="209875" cy="205975"/>
            </a:xfrm>
            <a:custGeom>
              <a:avLst/>
              <a:gdLst/>
              <a:ahLst/>
              <a:cxnLst/>
              <a:rect l="l" t="t" r="r" b="b"/>
              <a:pathLst>
                <a:path w="8395" h="8239" extrusionOk="0">
                  <a:moveTo>
                    <a:pt x="1967" y="1"/>
                  </a:moveTo>
                  <a:cubicBezTo>
                    <a:pt x="1850" y="1"/>
                    <a:pt x="1729" y="103"/>
                    <a:pt x="1729" y="245"/>
                  </a:cubicBezTo>
                  <a:lnTo>
                    <a:pt x="1729" y="1912"/>
                  </a:lnTo>
                  <a:lnTo>
                    <a:pt x="1297" y="1912"/>
                  </a:lnTo>
                  <a:cubicBezTo>
                    <a:pt x="587" y="1912"/>
                    <a:pt x="1" y="2498"/>
                    <a:pt x="31" y="3177"/>
                  </a:cubicBezTo>
                  <a:lnTo>
                    <a:pt x="31" y="6973"/>
                  </a:lnTo>
                  <a:cubicBezTo>
                    <a:pt x="1" y="7652"/>
                    <a:pt x="587" y="8239"/>
                    <a:pt x="1297" y="8239"/>
                  </a:cubicBezTo>
                  <a:lnTo>
                    <a:pt x="3673" y="8239"/>
                  </a:lnTo>
                  <a:cubicBezTo>
                    <a:pt x="3797" y="8239"/>
                    <a:pt x="3889" y="8146"/>
                    <a:pt x="3889" y="8023"/>
                  </a:cubicBezTo>
                  <a:cubicBezTo>
                    <a:pt x="3889" y="7899"/>
                    <a:pt x="3797" y="7807"/>
                    <a:pt x="3673" y="7807"/>
                  </a:cubicBezTo>
                  <a:lnTo>
                    <a:pt x="1297" y="7807"/>
                  </a:lnTo>
                  <a:cubicBezTo>
                    <a:pt x="803" y="7807"/>
                    <a:pt x="433" y="7436"/>
                    <a:pt x="433" y="6973"/>
                  </a:cubicBezTo>
                  <a:lnTo>
                    <a:pt x="433" y="3177"/>
                  </a:lnTo>
                  <a:cubicBezTo>
                    <a:pt x="433" y="2714"/>
                    <a:pt x="803" y="2344"/>
                    <a:pt x="1297" y="2344"/>
                  </a:cubicBezTo>
                  <a:lnTo>
                    <a:pt x="1945" y="2344"/>
                  </a:lnTo>
                  <a:cubicBezTo>
                    <a:pt x="2068" y="2344"/>
                    <a:pt x="2161" y="2251"/>
                    <a:pt x="2161" y="2128"/>
                  </a:cubicBezTo>
                  <a:lnTo>
                    <a:pt x="2161" y="801"/>
                  </a:lnTo>
                  <a:lnTo>
                    <a:pt x="3395" y="2282"/>
                  </a:lnTo>
                  <a:cubicBezTo>
                    <a:pt x="3426" y="2313"/>
                    <a:pt x="3488" y="2344"/>
                    <a:pt x="3550" y="2344"/>
                  </a:cubicBezTo>
                  <a:lnTo>
                    <a:pt x="7130" y="2344"/>
                  </a:lnTo>
                  <a:cubicBezTo>
                    <a:pt x="7593" y="2344"/>
                    <a:pt x="7963" y="2714"/>
                    <a:pt x="7963" y="3177"/>
                  </a:cubicBezTo>
                  <a:lnTo>
                    <a:pt x="7963" y="6973"/>
                  </a:lnTo>
                  <a:cubicBezTo>
                    <a:pt x="7963" y="7436"/>
                    <a:pt x="7593" y="7807"/>
                    <a:pt x="7130" y="7807"/>
                  </a:cubicBezTo>
                  <a:lnTo>
                    <a:pt x="4753" y="7807"/>
                  </a:lnTo>
                  <a:cubicBezTo>
                    <a:pt x="4630" y="7807"/>
                    <a:pt x="4537" y="7899"/>
                    <a:pt x="4537" y="8023"/>
                  </a:cubicBezTo>
                  <a:cubicBezTo>
                    <a:pt x="4537" y="8146"/>
                    <a:pt x="4630" y="8239"/>
                    <a:pt x="4753" y="8239"/>
                  </a:cubicBezTo>
                  <a:lnTo>
                    <a:pt x="7130" y="8239"/>
                  </a:lnTo>
                  <a:cubicBezTo>
                    <a:pt x="7809" y="8239"/>
                    <a:pt x="8395" y="7652"/>
                    <a:pt x="8395" y="6973"/>
                  </a:cubicBezTo>
                  <a:lnTo>
                    <a:pt x="8395" y="3177"/>
                  </a:lnTo>
                  <a:cubicBezTo>
                    <a:pt x="8395" y="2498"/>
                    <a:pt x="7809" y="1912"/>
                    <a:pt x="7130" y="1912"/>
                  </a:cubicBezTo>
                  <a:lnTo>
                    <a:pt x="3673" y="1912"/>
                  </a:lnTo>
                  <a:lnTo>
                    <a:pt x="2130" y="91"/>
                  </a:lnTo>
                  <a:cubicBezTo>
                    <a:pt x="2088" y="28"/>
                    <a:pt x="2028" y="1"/>
                    <a:pt x="19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7" name="Google Shape;11947;p23"/>
            <p:cNvSpPr/>
            <p:nvPr/>
          </p:nvSpPr>
          <p:spPr>
            <a:xfrm>
              <a:off x="4972400" y="3261725"/>
              <a:ext cx="94150" cy="10100"/>
            </a:xfrm>
            <a:custGeom>
              <a:avLst/>
              <a:gdLst/>
              <a:ahLst/>
              <a:cxnLst/>
              <a:rect l="l" t="t" r="r" b="b"/>
              <a:pathLst>
                <a:path w="3766" h="404" extrusionOk="0">
                  <a:moveTo>
                    <a:pt x="3488" y="0"/>
                  </a:moveTo>
                  <a:cubicBezTo>
                    <a:pt x="3478" y="0"/>
                    <a:pt x="3467" y="1"/>
                    <a:pt x="3457" y="2"/>
                  </a:cubicBezTo>
                  <a:lnTo>
                    <a:pt x="309" y="2"/>
                  </a:lnTo>
                  <a:cubicBezTo>
                    <a:pt x="0" y="2"/>
                    <a:pt x="0" y="403"/>
                    <a:pt x="309" y="403"/>
                  </a:cubicBezTo>
                  <a:lnTo>
                    <a:pt x="3457" y="403"/>
                  </a:lnTo>
                  <a:cubicBezTo>
                    <a:pt x="3755" y="403"/>
                    <a:pt x="3765" y="0"/>
                    <a:pt x="34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8" name="Google Shape;11948;p23"/>
            <p:cNvSpPr/>
            <p:nvPr/>
          </p:nvSpPr>
          <p:spPr>
            <a:xfrm>
              <a:off x="4930725" y="3290300"/>
              <a:ext cx="52500" cy="10825"/>
            </a:xfrm>
            <a:custGeom>
              <a:avLst/>
              <a:gdLst/>
              <a:ahLst/>
              <a:cxnLst/>
              <a:rect l="l" t="t" r="r" b="b"/>
              <a:pathLst>
                <a:path w="2100" h="433" extrusionOk="0">
                  <a:moveTo>
                    <a:pt x="279" y="1"/>
                  </a:moveTo>
                  <a:cubicBezTo>
                    <a:pt x="1" y="1"/>
                    <a:pt x="1" y="433"/>
                    <a:pt x="279" y="433"/>
                  </a:cubicBezTo>
                  <a:lnTo>
                    <a:pt x="1791" y="433"/>
                  </a:lnTo>
                  <a:cubicBezTo>
                    <a:pt x="2099" y="433"/>
                    <a:pt x="2099"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9" name="Google Shape;11949;p23"/>
            <p:cNvSpPr/>
            <p:nvPr/>
          </p:nvSpPr>
          <p:spPr>
            <a:xfrm>
              <a:off x="4995550" y="3290300"/>
              <a:ext cx="71000" cy="10825"/>
            </a:xfrm>
            <a:custGeom>
              <a:avLst/>
              <a:gdLst/>
              <a:ahLst/>
              <a:cxnLst/>
              <a:rect l="l" t="t" r="r" b="b"/>
              <a:pathLst>
                <a:path w="2840" h="433" extrusionOk="0">
                  <a:moveTo>
                    <a:pt x="309" y="1"/>
                  </a:moveTo>
                  <a:cubicBezTo>
                    <a:pt x="0" y="1"/>
                    <a:pt x="0" y="433"/>
                    <a:pt x="309" y="433"/>
                  </a:cubicBezTo>
                  <a:lnTo>
                    <a:pt x="2531" y="433"/>
                  </a:lnTo>
                  <a:cubicBezTo>
                    <a:pt x="2839" y="433"/>
                    <a:pt x="283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0" name="Google Shape;11950;p23"/>
            <p:cNvSpPr/>
            <p:nvPr/>
          </p:nvSpPr>
          <p:spPr>
            <a:xfrm>
              <a:off x="4930725" y="3318850"/>
              <a:ext cx="135825" cy="10825"/>
            </a:xfrm>
            <a:custGeom>
              <a:avLst/>
              <a:gdLst/>
              <a:ahLst/>
              <a:cxnLst/>
              <a:rect l="l" t="t" r="r" b="b"/>
              <a:pathLst>
                <a:path w="5433" h="433" extrusionOk="0">
                  <a:moveTo>
                    <a:pt x="279" y="1"/>
                  </a:moveTo>
                  <a:cubicBezTo>
                    <a:pt x="1" y="1"/>
                    <a:pt x="1" y="433"/>
                    <a:pt x="279" y="433"/>
                  </a:cubicBezTo>
                  <a:lnTo>
                    <a:pt x="5124" y="433"/>
                  </a:lnTo>
                  <a:cubicBezTo>
                    <a:pt x="5432" y="433"/>
                    <a:pt x="5432" y="1"/>
                    <a:pt x="51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1" name="Google Shape;11951;p23"/>
            <p:cNvSpPr/>
            <p:nvPr/>
          </p:nvSpPr>
          <p:spPr>
            <a:xfrm>
              <a:off x="4930725" y="3261725"/>
              <a:ext cx="31650" cy="10100"/>
            </a:xfrm>
            <a:custGeom>
              <a:avLst/>
              <a:gdLst/>
              <a:ahLst/>
              <a:cxnLst/>
              <a:rect l="l" t="t" r="r" b="b"/>
              <a:pathLst>
                <a:path w="1266" h="404" extrusionOk="0">
                  <a:moveTo>
                    <a:pt x="1016" y="0"/>
                  </a:moveTo>
                  <a:cubicBezTo>
                    <a:pt x="1007" y="0"/>
                    <a:pt x="998" y="1"/>
                    <a:pt x="988" y="2"/>
                  </a:cubicBezTo>
                  <a:lnTo>
                    <a:pt x="279" y="2"/>
                  </a:lnTo>
                  <a:cubicBezTo>
                    <a:pt x="1" y="2"/>
                    <a:pt x="1" y="403"/>
                    <a:pt x="279" y="403"/>
                  </a:cubicBezTo>
                  <a:lnTo>
                    <a:pt x="988" y="403"/>
                  </a:lnTo>
                  <a:cubicBezTo>
                    <a:pt x="1257" y="403"/>
                    <a:pt x="1266" y="0"/>
                    <a:pt x="10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52" name="Google Shape;11952;p23"/>
          <p:cNvGrpSpPr/>
          <p:nvPr/>
        </p:nvGrpSpPr>
        <p:grpSpPr>
          <a:xfrm>
            <a:off x="2495290" y="2882868"/>
            <a:ext cx="362650" cy="361875"/>
            <a:chOff x="2498825" y="3014100"/>
            <a:chExt cx="362650" cy="361875"/>
          </a:xfrm>
        </p:grpSpPr>
        <p:sp>
          <p:nvSpPr>
            <p:cNvPr id="11953" name="Google Shape;11953;p23"/>
            <p:cNvSpPr/>
            <p:nvPr/>
          </p:nvSpPr>
          <p:spPr>
            <a:xfrm>
              <a:off x="2534625" y="3297625"/>
              <a:ext cx="54450" cy="54825"/>
            </a:xfrm>
            <a:custGeom>
              <a:avLst/>
              <a:gdLst/>
              <a:ahLst/>
              <a:cxnLst/>
              <a:rect l="l" t="t" r="r" b="b"/>
              <a:pathLst>
                <a:path w="2178" h="2193" extrusionOk="0">
                  <a:moveTo>
                    <a:pt x="1099" y="726"/>
                  </a:moveTo>
                  <a:lnTo>
                    <a:pt x="1346" y="1251"/>
                  </a:lnTo>
                  <a:lnTo>
                    <a:pt x="852" y="1251"/>
                  </a:lnTo>
                  <a:lnTo>
                    <a:pt x="1099" y="726"/>
                  </a:lnTo>
                  <a:close/>
                  <a:moveTo>
                    <a:pt x="1099" y="1"/>
                  </a:moveTo>
                  <a:cubicBezTo>
                    <a:pt x="1022" y="1"/>
                    <a:pt x="945" y="47"/>
                    <a:pt x="914" y="140"/>
                  </a:cubicBezTo>
                  <a:lnTo>
                    <a:pt x="80" y="1899"/>
                  </a:lnTo>
                  <a:cubicBezTo>
                    <a:pt x="1" y="2058"/>
                    <a:pt x="140" y="2192"/>
                    <a:pt x="281" y="2192"/>
                  </a:cubicBezTo>
                  <a:cubicBezTo>
                    <a:pt x="359" y="2192"/>
                    <a:pt x="438" y="2152"/>
                    <a:pt x="482" y="2053"/>
                  </a:cubicBezTo>
                  <a:lnTo>
                    <a:pt x="667" y="1683"/>
                  </a:lnTo>
                  <a:lnTo>
                    <a:pt x="1531" y="1683"/>
                  </a:lnTo>
                  <a:lnTo>
                    <a:pt x="1716" y="2053"/>
                  </a:lnTo>
                  <a:cubicBezTo>
                    <a:pt x="1760" y="2152"/>
                    <a:pt x="1835" y="2192"/>
                    <a:pt x="1909" y="2192"/>
                  </a:cubicBezTo>
                  <a:cubicBezTo>
                    <a:pt x="2044" y="2192"/>
                    <a:pt x="2177" y="2058"/>
                    <a:pt x="2117" y="1899"/>
                  </a:cubicBezTo>
                  <a:lnTo>
                    <a:pt x="1284" y="140"/>
                  </a:lnTo>
                  <a:cubicBezTo>
                    <a:pt x="1253" y="47"/>
                    <a:pt x="1176" y="1"/>
                    <a:pt x="1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4" name="Google Shape;11954;p23"/>
            <p:cNvSpPr/>
            <p:nvPr/>
          </p:nvSpPr>
          <p:spPr>
            <a:xfrm>
              <a:off x="2597575" y="3297250"/>
              <a:ext cx="55575" cy="54800"/>
            </a:xfrm>
            <a:custGeom>
              <a:avLst/>
              <a:gdLst/>
              <a:ahLst/>
              <a:cxnLst/>
              <a:rect l="l" t="t" r="r" b="b"/>
              <a:pathLst>
                <a:path w="2223" h="2192" extrusionOk="0">
                  <a:moveTo>
                    <a:pt x="834" y="402"/>
                  </a:moveTo>
                  <a:cubicBezTo>
                    <a:pt x="1667" y="494"/>
                    <a:pt x="1667" y="1729"/>
                    <a:pt x="834" y="1791"/>
                  </a:cubicBezTo>
                  <a:lnTo>
                    <a:pt x="433" y="1791"/>
                  </a:lnTo>
                  <a:lnTo>
                    <a:pt x="433" y="402"/>
                  </a:lnTo>
                  <a:close/>
                  <a:moveTo>
                    <a:pt x="217" y="1"/>
                  </a:moveTo>
                  <a:cubicBezTo>
                    <a:pt x="93" y="1"/>
                    <a:pt x="0" y="93"/>
                    <a:pt x="0" y="217"/>
                  </a:cubicBezTo>
                  <a:lnTo>
                    <a:pt x="0" y="2007"/>
                  </a:lnTo>
                  <a:cubicBezTo>
                    <a:pt x="0" y="2099"/>
                    <a:pt x="93" y="2192"/>
                    <a:pt x="217" y="2192"/>
                  </a:cubicBezTo>
                  <a:lnTo>
                    <a:pt x="834" y="2192"/>
                  </a:lnTo>
                  <a:cubicBezTo>
                    <a:pt x="2223" y="2130"/>
                    <a:pt x="2223" y="62"/>
                    <a:pt x="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5" name="Google Shape;11955;p23"/>
            <p:cNvSpPr/>
            <p:nvPr/>
          </p:nvSpPr>
          <p:spPr>
            <a:xfrm>
              <a:off x="2711300" y="3171500"/>
              <a:ext cx="54450" cy="54800"/>
            </a:xfrm>
            <a:custGeom>
              <a:avLst/>
              <a:gdLst/>
              <a:ahLst/>
              <a:cxnLst/>
              <a:rect l="l" t="t" r="r" b="b"/>
              <a:pathLst>
                <a:path w="2178" h="2192" extrusionOk="0">
                  <a:moveTo>
                    <a:pt x="1099" y="741"/>
                  </a:moveTo>
                  <a:lnTo>
                    <a:pt x="1346" y="1235"/>
                  </a:lnTo>
                  <a:lnTo>
                    <a:pt x="852" y="1235"/>
                  </a:lnTo>
                  <a:lnTo>
                    <a:pt x="1099" y="741"/>
                  </a:lnTo>
                  <a:close/>
                  <a:moveTo>
                    <a:pt x="1099" y="0"/>
                  </a:moveTo>
                  <a:cubicBezTo>
                    <a:pt x="1007" y="0"/>
                    <a:pt x="945" y="62"/>
                    <a:pt x="914" y="124"/>
                  </a:cubicBezTo>
                  <a:lnTo>
                    <a:pt x="81" y="1883"/>
                  </a:lnTo>
                  <a:cubicBezTo>
                    <a:pt x="1" y="2063"/>
                    <a:pt x="142" y="2192"/>
                    <a:pt x="285" y="2192"/>
                  </a:cubicBezTo>
                  <a:cubicBezTo>
                    <a:pt x="361" y="2192"/>
                    <a:pt x="439" y="2154"/>
                    <a:pt x="482" y="2068"/>
                  </a:cubicBezTo>
                  <a:lnTo>
                    <a:pt x="667" y="1697"/>
                  </a:lnTo>
                  <a:lnTo>
                    <a:pt x="1531" y="1697"/>
                  </a:lnTo>
                  <a:lnTo>
                    <a:pt x="1716" y="2068"/>
                  </a:lnTo>
                  <a:cubicBezTo>
                    <a:pt x="1760" y="2154"/>
                    <a:pt x="1833" y="2192"/>
                    <a:pt x="1906" y="2192"/>
                  </a:cubicBezTo>
                  <a:cubicBezTo>
                    <a:pt x="2042" y="2192"/>
                    <a:pt x="2178" y="2063"/>
                    <a:pt x="2118" y="1883"/>
                  </a:cubicBezTo>
                  <a:lnTo>
                    <a:pt x="1284" y="124"/>
                  </a:lnTo>
                  <a:cubicBezTo>
                    <a:pt x="1254" y="62"/>
                    <a:pt x="1192" y="0"/>
                    <a:pt x="1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6" name="Google Shape;11956;p23"/>
            <p:cNvSpPr/>
            <p:nvPr/>
          </p:nvSpPr>
          <p:spPr>
            <a:xfrm>
              <a:off x="2774250" y="3171500"/>
              <a:ext cx="57125" cy="54800"/>
            </a:xfrm>
            <a:custGeom>
              <a:avLst/>
              <a:gdLst/>
              <a:ahLst/>
              <a:cxnLst/>
              <a:rect l="l" t="t" r="r" b="b"/>
              <a:pathLst>
                <a:path w="2285" h="2192" extrusionOk="0">
                  <a:moveTo>
                    <a:pt x="803" y="401"/>
                  </a:moveTo>
                  <a:cubicBezTo>
                    <a:pt x="1729" y="401"/>
                    <a:pt x="1729" y="1759"/>
                    <a:pt x="803" y="1759"/>
                  </a:cubicBezTo>
                  <a:lnTo>
                    <a:pt x="433" y="1759"/>
                  </a:lnTo>
                  <a:lnTo>
                    <a:pt x="433" y="401"/>
                  </a:lnTo>
                  <a:close/>
                  <a:moveTo>
                    <a:pt x="217" y="0"/>
                  </a:moveTo>
                  <a:cubicBezTo>
                    <a:pt x="93" y="0"/>
                    <a:pt x="1" y="93"/>
                    <a:pt x="1" y="185"/>
                  </a:cubicBezTo>
                  <a:lnTo>
                    <a:pt x="1" y="1975"/>
                  </a:lnTo>
                  <a:cubicBezTo>
                    <a:pt x="1" y="2099"/>
                    <a:pt x="93" y="2191"/>
                    <a:pt x="217" y="2191"/>
                  </a:cubicBezTo>
                  <a:lnTo>
                    <a:pt x="834" y="2191"/>
                  </a:lnTo>
                  <a:cubicBezTo>
                    <a:pt x="2285" y="2191"/>
                    <a:pt x="228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7" name="Google Shape;11957;p23"/>
            <p:cNvSpPr/>
            <p:nvPr/>
          </p:nvSpPr>
          <p:spPr>
            <a:xfrm>
              <a:off x="2673950" y="3014100"/>
              <a:ext cx="187525" cy="239200"/>
            </a:xfrm>
            <a:custGeom>
              <a:avLst/>
              <a:gdLst/>
              <a:ahLst/>
              <a:cxnLst/>
              <a:rect l="l" t="t" r="r" b="b"/>
              <a:pathLst>
                <a:path w="7501" h="9568" extrusionOk="0">
                  <a:moveTo>
                    <a:pt x="1482" y="0"/>
                  </a:moveTo>
                  <a:cubicBezTo>
                    <a:pt x="680" y="0"/>
                    <a:pt x="1" y="648"/>
                    <a:pt x="1" y="1482"/>
                  </a:cubicBezTo>
                  <a:lnTo>
                    <a:pt x="1" y="8086"/>
                  </a:lnTo>
                  <a:cubicBezTo>
                    <a:pt x="1" y="8919"/>
                    <a:pt x="680" y="9567"/>
                    <a:pt x="1482" y="9567"/>
                  </a:cubicBezTo>
                  <a:lnTo>
                    <a:pt x="4476" y="9567"/>
                  </a:lnTo>
                  <a:cubicBezTo>
                    <a:pt x="4754" y="9567"/>
                    <a:pt x="4754" y="9135"/>
                    <a:pt x="4476" y="9135"/>
                  </a:cubicBezTo>
                  <a:lnTo>
                    <a:pt x="1482" y="9135"/>
                  </a:lnTo>
                  <a:cubicBezTo>
                    <a:pt x="896" y="9135"/>
                    <a:pt x="433" y="8672"/>
                    <a:pt x="433" y="8086"/>
                  </a:cubicBezTo>
                  <a:lnTo>
                    <a:pt x="433" y="1482"/>
                  </a:lnTo>
                  <a:cubicBezTo>
                    <a:pt x="433" y="895"/>
                    <a:pt x="896" y="401"/>
                    <a:pt x="1482" y="401"/>
                  </a:cubicBezTo>
                  <a:lnTo>
                    <a:pt x="6019" y="401"/>
                  </a:lnTo>
                  <a:cubicBezTo>
                    <a:pt x="6605" y="401"/>
                    <a:pt x="7068" y="895"/>
                    <a:pt x="7068" y="1482"/>
                  </a:cubicBezTo>
                  <a:lnTo>
                    <a:pt x="7068" y="8086"/>
                  </a:lnTo>
                  <a:cubicBezTo>
                    <a:pt x="7068" y="8672"/>
                    <a:pt x="6605" y="9135"/>
                    <a:pt x="6019" y="9135"/>
                  </a:cubicBezTo>
                  <a:lnTo>
                    <a:pt x="5494" y="9135"/>
                  </a:lnTo>
                  <a:cubicBezTo>
                    <a:pt x="5216" y="9135"/>
                    <a:pt x="5216" y="9567"/>
                    <a:pt x="5494" y="9567"/>
                  </a:cubicBezTo>
                  <a:lnTo>
                    <a:pt x="6019" y="9567"/>
                  </a:lnTo>
                  <a:cubicBezTo>
                    <a:pt x="6821" y="9567"/>
                    <a:pt x="7500" y="8888"/>
                    <a:pt x="7500" y="8086"/>
                  </a:cubicBezTo>
                  <a:lnTo>
                    <a:pt x="7500" y="1482"/>
                  </a:lnTo>
                  <a:cubicBezTo>
                    <a:pt x="7469" y="648"/>
                    <a:pt x="6821" y="0"/>
                    <a:pt x="5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8" name="Google Shape;11958;p23"/>
            <p:cNvSpPr/>
            <p:nvPr/>
          </p:nvSpPr>
          <p:spPr>
            <a:xfrm>
              <a:off x="2790800" y="3040800"/>
              <a:ext cx="41775" cy="37550"/>
            </a:xfrm>
            <a:custGeom>
              <a:avLst/>
              <a:gdLst/>
              <a:ahLst/>
              <a:cxnLst/>
              <a:rect l="l" t="t" r="r" b="b"/>
              <a:pathLst>
                <a:path w="1671" h="1502" extrusionOk="0">
                  <a:moveTo>
                    <a:pt x="291" y="1"/>
                  </a:moveTo>
                  <a:cubicBezTo>
                    <a:pt x="127" y="1"/>
                    <a:pt x="0" y="219"/>
                    <a:pt x="141" y="383"/>
                  </a:cubicBezTo>
                  <a:lnTo>
                    <a:pt x="542" y="753"/>
                  </a:lnTo>
                  <a:lnTo>
                    <a:pt x="141" y="1154"/>
                  </a:lnTo>
                  <a:cubicBezTo>
                    <a:pt x="49" y="1216"/>
                    <a:pt x="49" y="1340"/>
                    <a:pt x="141" y="1432"/>
                  </a:cubicBezTo>
                  <a:cubicBezTo>
                    <a:pt x="188" y="1478"/>
                    <a:pt x="242" y="1502"/>
                    <a:pt x="296" y="1502"/>
                  </a:cubicBezTo>
                  <a:cubicBezTo>
                    <a:pt x="350" y="1502"/>
                    <a:pt x="404" y="1478"/>
                    <a:pt x="450" y="1432"/>
                  </a:cubicBezTo>
                  <a:lnTo>
                    <a:pt x="820" y="1062"/>
                  </a:lnTo>
                  <a:lnTo>
                    <a:pt x="1221" y="1432"/>
                  </a:lnTo>
                  <a:cubicBezTo>
                    <a:pt x="1264" y="1475"/>
                    <a:pt x="1312" y="1493"/>
                    <a:pt x="1359" y="1493"/>
                  </a:cubicBezTo>
                  <a:cubicBezTo>
                    <a:pt x="1512" y="1493"/>
                    <a:pt x="1648" y="1296"/>
                    <a:pt x="1530" y="1154"/>
                  </a:cubicBezTo>
                  <a:lnTo>
                    <a:pt x="1129" y="753"/>
                  </a:lnTo>
                  <a:lnTo>
                    <a:pt x="1530" y="383"/>
                  </a:lnTo>
                  <a:cubicBezTo>
                    <a:pt x="1671" y="219"/>
                    <a:pt x="1526" y="1"/>
                    <a:pt x="1367" y="1"/>
                  </a:cubicBezTo>
                  <a:cubicBezTo>
                    <a:pt x="1317" y="1"/>
                    <a:pt x="1266" y="22"/>
                    <a:pt x="1221" y="74"/>
                  </a:cubicBezTo>
                  <a:lnTo>
                    <a:pt x="820" y="445"/>
                  </a:lnTo>
                  <a:lnTo>
                    <a:pt x="450" y="74"/>
                  </a:lnTo>
                  <a:cubicBezTo>
                    <a:pt x="398" y="22"/>
                    <a:pt x="343"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9" name="Google Shape;11959;p23"/>
            <p:cNvSpPr/>
            <p:nvPr/>
          </p:nvSpPr>
          <p:spPr>
            <a:xfrm>
              <a:off x="2499600" y="3014100"/>
              <a:ext cx="157400" cy="109575"/>
            </a:xfrm>
            <a:custGeom>
              <a:avLst/>
              <a:gdLst/>
              <a:ahLst/>
              <a:cxnLst/>
              <a:rect l="l" t="t" r="r" b="b"/>
              <a:pathLst>
                <a:path w="6296" h="4383" extrusionOk="0">
                  <a:moveTo>
                    <a:pt x="4814" y="401"/>
                  </a:moveTo>
                  <a:cubicBezTo>
                    <a:pt x="5401" y="401"/>
                    <a:pt x="5864" y="895"/>
                    <a:pt x="5864" y="1482"/>
                  </a:cubicBezTo>
                  <a:lnTo>
                    <a:pt x="5864" y="2901"/>
                  </a:lnTo>
                  <a:cubicBezTo>
                    <a:pt x="5864" y="3488"/>
                    <a:pt x="5401" y="3951"/>
                    <a:pt x="4814" y="3951"/>
                  </a:cubicBezTo>
                  <a:lnTo>
                    <a:pt x="1481" y="3951"/>
                  </a:lnTo>
                  <a:cubicBezTo>
                    <a:pt x="895" y="3951"/>
                    <a:pt x="401" y="3488"/>
                    <a:pt x="401" y="2901"/>
                  </a:cubicBezTo>
                  <a:lnTo>
                    <a:pt x="401" y="1482"/>
                  </a:lnTo>
                  <a:cubicBezTo>
                    <a:pt x="401" y="895"/>
                    <a:pt x="895" y="401"/>
                    <a:pt x="1481" y="401"/>
                  </a:cubicBezTo>
                  <a:close/>
                  <a:moveTo>
                    <a:pt x="1481" y="0"/>
                  </a:moveTo>
                  <a:cubicBezTo>
                    <a:pt x="648" y="0"/>
                    <a:pt x="0" y="648"/>
                    <a:pt x="0" y="1482"/>
                  </a:cubicBezTo>
                  <a:lnTo>
                    <a:pt x="0" y="2901"/>
                  </a:lnTo>
                  <a:cubicBezTo>
                    <a:pt x="0" y="3735"/>
                    <a:pt x="648" y="4383"/>
                    <a:pt x="1481" y="4383"/>
                  </a:cubicBezTo>
                  <a:lnTo>
                    <a:pt x="4814" y="4383"/>
                  </a:lnTo>
                  <a:cubicBezTo>
                    <a:pt x="5648" y="4383"/>
                    <a:pt x="6296" y="3735"/>
                    <a:pt x="6296" y="2901"/>
                  </a:cubicBezTo>
                  <a:lnTo>
                    <a:pt x="6296" y="1482"/>
                  </a:lnTo>
                  <a:cubicBezTo>
                    <a:pt x="6296" y="648"/>
                    <a:pt x="5648" y="0"/>
                    <a:pt x="48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0" name="Google Shape;11960;p23"/>
            <p:cNvSpPr/>
            <p:nvPr/>
          </p:nvSpPr>
          <p:spPr>
            <a:xfrm>
              <a:off x="2586350" y="3040800"/>
              <a:ext cx="41775" cy="37550"/>
            </a:xfrm>
            <a:custGeom>
              <a:avLst/>
              <a:gdLst/>
              <a:ahLst/>
              <a:cxnLst/>
              <a:rect l="l" t="t" r="r" b="b"/>
              <a:pathLst>
                <a:path w="1671" h="1502" extrusionOk="0">
                  <a:moveTo>
                    <a:pt x="304" y="1"/>
                  </a:moveTo>
                  <a:cubicBezTo>
                    <a:pt x="145" y="1"/>
                    <a:pt x="0" y="219"/>
                    <a:pt x="141" y="383"/>
                  </a:cubicBezTo>
                  <a:lnTo>
                    <a:pt x="542" y="753"/>
                  </a:lnTo>
                  <a:lnTo>
                    <a:pt x="141" y="1154"/>
                  </a:lnTo>
                  <a:cubicBezTo>
                    <a:pt x="79" y="1216"/>
                    <a:pt x="79" y="1340"/>
                    <a:pt x="141" y="1432"/>
                  </a:cubicBezTo>
                  <a:cubicBezTo>
                    <a:pt x="187" y="1478"/>
                    <a:pt x="241" y="1502"/>
                    <a:pt x="295" y="1502"/>
                  </a:cubicBezTo>
                  <a:cubicBezTo>
                    <a:pt x="349" y="1502"/>
                    <a:pt x="403" y="1478"/>
                    <a:pt x="449" y="1432"/>
                  </a:cubicBezTo>
                  <a:lnTo>
                    <a:pt x="851" y="1062"/>
                  </a:lnTo>
                  <a:lnTo>
                    <a:pt x="1221" y="1432"/>
                  </a:lnTo>
                  <a:cubicBezTo>
                    <a:pt x="1271" y="1475"/>
                    <a:pt x="1323" y="1493"/>
                    <a:pt x="1371" y="1493"/>
                  </a:cubicBezTo>
                  <a:cubicBezTo>
                    <a:pt x="1530" y="1493"/>
                    <a:pt x="1648" y="1296"/>
                    <a:pt x="1530" y="1154"/>
                  </a:cubicBezTo>
                  <a:lnTo>
                    <a:pt x="1128" y="753"/>
                  </a:lnTo>
                  <a:lnTo>
                    <a:pt x="1530" y="383"/>
                  </a:lnTo>
                  <a:cubicBezTo>
                    <a:pt x="1670" y="219"/>
                    <a:pt x="1544" y="1"/>
                    <a:pt x="1380" y="1"/>
                  </a:cubicBezTo>
                  <a:cubicBezTo>
                    <a:pt x="1328" y="1"/>
                    <a:pt x="1273" y="22"/>
                    <a:pt x="1221" y="74"/>
                  </a:cubicBezTo>
                  <a:lnTo>
                    <a:pt x="851" y="445"/>
                  </a:lnTo>
                  <a:lnTo>
                    <a:pt x="449" y="74"/>
                  </a:lnTo>
                  <a:cubicBezTo>
                    <a:pt x="405" y="22"/>
                    <a:pt x="354"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1" name="Google Shape;11961;p23"/>
            <p:cNvSpPr/>
            <p:nvPr/>
          </p:nvSpPr>
          <p:spPr>
            <a:xfrm>
              <a:off x="2498825" y="3143725"/>
              <a:ext cx="158175" cy="109575"/>
            </a:xfrm>
            <a:custGeom>
              <a:avLst/>
              <a:gdLst/>
              <a:ahLst/>
              <a:cxnLst/>
              <a:rect l="l" t="t" r="r" b="b"/>
              <a:pathLst>
                <a:path w="6327" h="4383" extrusionOk="0">
                  <a:moveTo>
                    <a:pt x="2870" y="0"/>
                  </a:moveTo>
                  <a:cubicBezTo>
                    <a:pt x="2623" y="31"/>
                    <a:pt x="2623" y="401"/>
                    <a:pt x="2870" y="432"/>
                  </a:cubicBezTo>
                  <a:lnTo>
                    <a:pt x="4845" y="432"/>
                  </a:lnTo>
                  <a:cubicBezTo>
                    <a:pt x="5432" y="432"/>
                    <a:pt x="5895" y="895"/>
                    <a:pt x="5895" y="1481"/>
                  </a:cubicBezTo>
                  <a:lnTo>
                    <a:pt x="5895" y="2901"/>
                  </a:lnTo>
                  <a:cubicBezTo>
                    <a:pt x="5895" y="3487"/>
                    <a:pt x="5432" y="3950"/>
                    <a:pt x="4845" y="3950"/>
                  </a:cubicBezTo>
                  <a:lnTo>
                    <a:pt x="1512" y="3950"/>
                  </a:lnTo>
                  <a:cubicBezTo>
                    <a:pt x="926" y="3950"/>
                    <a:pt x="432" y="3487"/>
                    <a:pt x="432" y="2901"/>
                  </a:cubicBezTo>
                  <a:lnTo>
                    <a:pt x="432" y="1512"/>
                  </a:lnTo>
                  <a:cubicBezTo>
                    <a:pt x="432" y="926"/>
                    <a:pt x="926" y="432"/>
                    <a:pt x="1512" y="432"/>
                  </a:cubicBezTo>
                  <a:lnTo>
                    <a:pt x="1852" y="432"/>
                  </a:lnTo>
                  <a:cubicBezTo>
                    <a:pt x="2099" y="401"/>
                    <a:pt x="2099" y="62"/>
                    <a:pt x="1852" y="31"/>
                  </a:cubicBezTo>
                  <a:lnTo>
                    <a:pt x="1512" y="31"/>
                  </a:lnTo>
                  <a:cubicBezTo>
                    <a:pt x="679" y="31"/>
                    <a:pt x="31" y="679"/>
                    <a:pt x="31" y="1512"/>
                  </a:cubicBezTo>
                  <a:lnTo>
                    <a:pt x="31" y="2901"/>
                  </a:lnTo>
                  <a:cubicBezTo>
                    <a:pt x="0" y="3734"/>
                    <a:pt x="679" y="4382"/>
                    <a:pt x="1512" y="4382"/>
                  </a:cubicBezTo>
                  <a:lnTo>
                    <a:pt x="4845" y="4382"/>
                  </a:lnTo>
                  <a:cubicBezTo>
                    <a:pt x="5679" y="4382"/>
                    <a:pt x="6327" y="3703"/>
                    <a:pt x="6327" y="2901"/>
                  </a:cubicBezTo>
                  <a:lnTo>
                    <a:pt x="6327" y="1481"/>
                  </a:lnTo>
                  <a:cubicBezTo>
                    <a:pt x="6327" y="679"/>
                    <a:pt x="5679" y="0"/>
                    <a:pt x="484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2" name="Google Shape;11962;p23"/>
            <p:cNvSpPr/>
            <p:nvPr/>
          </p:nvSpPr>
          <p:spPr>
            <a:xfrm>
              <a:off x="2586300" y="3170750"/>
              <a:ext cx="41925" cy="37675"/>
            </a:xfrm>
            <a:custGeom>
              <a:avLst/>
              <a:gdLst/>
              <a:ahLst/>
              <a:cxnLst/>
              <a:rect l="l" t="t" r="r" b="b"/>
              <a:pathLst>
                <a:path w="1677" h="1507" extrusionOk="0">
                  <a:moveTo>
                    <a:pt x="312" y="0"/>
                  </a:moveTo>
                  <a:cubicBezTo>
                    <a:pt x="150" y="0"/>
                    <a:pt x="0" y="203"/>
                    <a:pt x="143" y="370"/>
                  </a:cubicBezTo>
                  <a:lnTo>
                    <a:pt x="544" y="740"/>
                  </a:lnTo>
                  <a:lnTo>
                    <a:pt x="143" y="1141"/>
                  </a:lnTo>
                  <a:cubicBezTo>
                    <a:pt x="81" y="1203"/>
                    <a:pt x="81" y="1357"/>
                    <a:pt x="143" y="1450"/>
                  </a:cubicBezTo>
                  <a:cubicBezTo>
                    <a:pt x="189" y="1481"/>
                    <a:pt x="243" y="1496"/>
                    <a:pt x="297" y="1496"/>
                  </a:cubicBezTo>
                  <a:cubicBezTo>
                    <a:pt x="351" y="1496"/>
                    <a:pt x="405" y="1481"/>
                    <a:pt x="451" y="1450"/>
                  </a:cubicBezTo>
                  <a:lnTo>
                    <a:pt x="853" y="1049"/>
                  </a:lnTo>
                  <a:lnTo>
                    <a:pt x="1223" y="1450"/>
                  </a:lnTo>
                  <a:cubicBezTo>
                    <a:pt x="1270" y="1490"/>
                    <a:pt x="1320" y="1507"/>
                    <a:pt x="1367" y="1507"/>
                  </a:cubicBezTo>
                  <a:cubicBezTo>
                    <a:pt x="1538" y="1507"/>
                    <a:pt x="1677" y="1286"/>
                    <a:pt x="1532" y="1141"/>
                  </a:cubicBezTo>
                  <a:lnTo>
                    <a:pt x="1130" y="740"/>
                  </a:lnTo>
                  <a:lnTo>
                    <a:pt x="1532" y="370"/>
                  </a:lnTo>
                  <a:cubicBezTo>
                    <a:pt x="1674" y="203"/>
                    <a:pt x="1542" y="0"/>
                    <a:pt x="1375" y="0"/>
                  </a:cubicBezTo>
                  <a:cubicBezTo>
                    <a:pt x="1326" y="0"/>
                    <a:pt x="1273" y="18"/>
                    <a:pt x="1223" y="61"/>
                  </a:cubicBezTo>
                  <a:lnTo>
                    <a:pt x="853" y="462"/>
                  </a:lnTo>
                  <a:lnTo>
                    <a:pt x="451" y="61"/>
                  </a:lnTo>
                  <a:cubicBezTo>
                    <a:pt x="409" y="18"/>
                    <a:pt x="360"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3" name="Google Shape;11963;p23"/>
            <p:cNvSpPr/>
            <p:nvPr/>
          </p:nvSpPr>
          <p:spPr>
            <a:xfrm>
              <a:off x="2499600" y="3274100"/>
              <a:ext cx="361875" cy="101875"/>
            </a:xfrm>
            <a:custGeom>
              <a:avLst/>
              <a:gdLst/>
              <a:ahLst/>
              <a:cxnLst/>
              <a:rect l="l" t="t" r="r" b="b"/>
              <a:pathLst>
                <a:path w="14475" h="4075" extrusionOk="0">
                  <a:moveTo>
                    <a:pt x="12993" y="433"/>
                  </a:moveTo>
                  <a:cubicBezTo>
                    <a:pt x="13548" y="433"/>
                    <a:pt x="14042" y="896"/>
                    <a:pt x="14042" y="1482"/>
                  </a:cubicBezTo>
                  <a:lnTo>
                    <a:pt x="14042" y="2593"/>
                  </a:lnTo>
                  <a:cubicBezTo>
                    <a:pt x="14042" y="3179"/>
                    <a:pt x="13548" y="3642"/>
                    <a:pt x="12993" y="3642"/>
                  </a:cubicBezTo>
                  <a:lnTo>
                    <a:pt x="1481" y="3642"/>
                  </a:lnTo>
                  <a:cubicBezTo>
                    <a:pt x="895" y="3642"/>
                    <a:pt x="401" y="3179"/>
                    <a:pt x="401" y="2593"/>
                  </a:cubicBezTo>
                  <a:lnTo>
                    <a:pt x="401" y="1482"/>
                  </a:lnTo>
                  <a:cubicBezTo>
                    <a:pt x="401" y="896"/>
                    <a:pt x="895" y="433"/>
                    <a:pt x="1481" y="433"/>
                  </a:cubicBezTo>
                  <a:close/>
                  <a:moveTo>
                    <a:pt x="1481" y="1"/>
                  </a:moveTo>
                  <a:cubicBezTo>
                    <a:pt x="648" y="1"/>
                    <a:pt x="0" y="680"/>
                    <a:pt x="0" y="1482"/>
                  </a:cubicBezTo>
                  <a:lnTo>
                    <a:pt x="0" y="2593"/>
                  </a:lnTo>
                  <a:cubicBezTo>
                    <a:pt x="0" y="3426"/>
                    <a:pt x="648" y="4074"/>
                    <a:pt x="1481" y="4074"/>
                  </a:cubicBezTo>
                  <a:lnTo>
                    <a:pt x="12993" y="4074"/>
                  </a:lnTo>
                  <a:cubicBezTo>
                    <a:pt x="13795" y="4074"/>
                    <a:pt x="14474" y="3426"/>
                    <a:pt x="14474" y="2593"/>
                  </a:cubicBezTo>
                  <a:lnTo>
                    <a:pt x="14474" y="1482"/>
                  </a:lnTo>
                  <a:cubicBezTo>
                    <a:pt x="14474" y="680"/>
                    <a:pt x="13795" y="1"/>
                    <a:pt x="129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4" name="Google Shape;11964;p23"/>
            <p:cNvSpPr/>
            <p:nvPr/>
          </p:nvSpPr>
          <p:spPr>
            <a:xfrm>
              <a:off x="2789200" y="3301575"/>
              <a:ext cx="41325" cy="37350"/>
            </a:xfrm>
            <a:custGeom>
              <a:avLst/>
              <a:gdLst/>
              <a:ahLst/>
              <a:cxnLst/>
              <a:rect l="l" t="t" r="r" b="b"/>
              <a:pathLst>
                <a:path w="1653" h="1494" extrusionOk="0">
                  <a:moveTo>
                    <a:pt x="305" y="1"/>
                  </a:moveTo>
                  <a:cubicBezTo>
                    <a:pt x="146" y="1"/>
                    <a:pt x="3" y="212"/>
                    <a:pt x="144" y="352"/>
                  </a:cubicBezTo>
                  <a:lnTo>
                    <a:pt x="545" y="753"/>
                  </a:lnTo>
                  <a:lnTo>
                    <a:pt x="144" y="1124"/>
                  </a:lnTo>
                  <a:cubicBezTo>
                    <a:pt x="1" y="1290"/>
                    <a:pt x="151" y="1493"/>
                    <a:pt x="312" y="1493"/>
                  </a:cubicBezTo>
                  <a:cubicBezTo>
                    <a:pt x="360" y="1493"/>
                    <a:pt x="410" y="1475"/>
                    <a:pt x="452" y="1432"/>
                  </a:cubicBezTo>
                  <a:lnTo>
                    <a:pt x="853" y="1031"/>
                  </a:lnTo>
                  <a:lnTo>
                    <a:pt x="1224" y="1432"/>
                  </a:lnTo>
                  <a:cubicBezTo>
                    <a:pt x="1271" y="1466"/>
                    <a:pt x="1319" y="1481"/>
                    <a:pt x="1365" y="1481"/>
                  </a:cubicBezTo>
                  <a:cubicBezTo>
                    <a:pt x="1528" y="1481"/>
                    <a:pt x="1653" y="1293"/>
                    <a:pt x="1532" y="1124"/>
                  </a:cubicBezTo>
                  <a:lnTo>
                    <a:pt x="1131" y="753"/>
                  </a:lnTo>
                  <a:lnTo>
                    <a:pt x="1532" y="352"/>
                  </a:lnTo>
                  <a:cubicBezTo>
                    <a:pt x="1594" y="260"/>
                    <a:pt x="1594" y="136"/>
                    <a:pt x="1532" y="74"/>
                  </a:cubicBezTo>
                  <a:cubicBezTo>
                    <a:pt x="1486" y="28"/>
                    <a:pt x="1432" y="5"/>
                    <a:pt x="1378" y="5"/>
                  </a:cubicBezTo>
                  <a:cubicBezTo>
                    <a:pt x="1324" y="5"/>
                    <a:pt x="1270" y="28"/>
                    <a:pt x="1224" y="74"/>
                  </a:cubicBezTo>
                  <a:lnTo>
                    <a:pt x="853" y="445"/>
                  </a:lnTo>
                  <a:lnTo>
                    <a:pt x="452" y="74"/>
                  </a:lnTo>
                  <a:cubicBezTo>
                    <a:pt x="407" y="22"/>
                    <a:pt x="355" y="1"/>
                    <a:pt x="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65" name="Google Shape;11965;p23"/>
          <p:cNvGrpSpPr/>
          <p:nvPr/>
        </p:nvGrpSpPr>
        <p:grpSpPr>
          <a:xfrm>
            <a:off x="3204421" y="2883068"/>
            <a:ext cx="393525" cy="361475"/>
            <a:chOff x="1714150" y="3014050"/>
            <a:chExt cx="393525" cy="361475"/>
          </a:xfrm>
        </p:grpSpPr>
        <p:sp>
          <p:nvSpPr>
            <p:cNvPr id="11966" name="Google Shape;11966;p23"/>
            <p:cNvSpPr/>
            <p:nvPr/>
          </p:nvSpPr>
          <p:spPr>
            <a:xfrm>
              <a:off x="1778200" y="3048625"/>
              <a:ext cx="84875" cy="80750"/>
            </a:xfrm>
            <a:custGeom>
              <a:avLst/>
              <a:gdLst/>
              <a:ahLst/>
              <a:cxnLst/>
              <a:rect l="l" t="t" r="r" b="b"/>
              <a:pathLst>
                <a:path w="3395" h="3230" extrusionOk="0">
                  <a:moveTo>
                    <a:pt x="1698" y="594"/>
                  </a:moveTo>
                  <a:lnTo>
                    <a:pt x="1944" y="1150"/>
                  </a:lnTo>
                  <a:cubicBezTo>
                    <a:pt x="2006" y="1212"/>
                    <a:pt x="2068" y="1273"/>
                    <a:pt x="2160" y="1304"/>
                  </a:cubicBezTo>
                  <a:lnTo>
                    <a:pt x="2778" y="1397"/>
                  </a:lnTo>
                  <a:lnTo>
                    <a:pt x="2346" y="1829"/>
                  </a:lnTo>
                  <a:cubicBezTo>
                    <a:pt x="2284" y="1891"/>
                    <a:pt x="2253" y="1983"/>
                    <a:pt x="2253" y="2076"/>
                  </a:cubicBezTo>
                  <a:lnTo>
                    <a:pt x="2377" y="2693"/>
                  </a:lnTo>
                  <a:lnTo>
                    <a:pt x="2377" y="2693"/>
                  </a:lnTo>
                  <a:lnTo>
                    <a:pt x="1821" y="2384"/>
                  </a:lnTo>
                  <a:cubicBezTo>
                    <a:pt x="1790" y="2384"/>
                    <a:pt x="1728" y="2354"/>
                    <a:pt x="1698" y="2354"/>
                  </a:cubicBezTo>
                  <a:cubicBezTo>
                    <a:pt x="1636" y="2354"/>
                    <a:pt x="1605" y="2384"/>
                    <a:pt x="1543" y="2384"/>
                  </a:cubicBezTo>
                  <a:lnTo>
                    <a:pt x="988" y="2693"/>
                  </a:lnTo>
                  <a:lnTo>
                    <a:pt x="988" y="2693"/>
                  </a:lnTo>
                  <a:lnTo>
                    <a:pt x="1111" y="2076"/>
                  </a:lnTo>
                  <a:cubicBezTo>
                    <a:pt x="1142" y="1983"/>
                    <a:pt x="1080" y="1891"/>
                    <a:pt x="1019" y="1829"/>
                  </a:cubicBezTo>
                  <a:lnTo>
                    <a:pt x="587" y="1397"/>
                  </a:lnTo>
                  <a:lnTo>
                    <a:pt x="1204" y="1304"/>
                  </a:lnTo>
                  <a:cubicBezTo>
                    <a:pt x="1296" y="1273"/>
                    <a:pt x="1389" y="1243"/>
                    <a:pt x="1420" y="1150"/>
                  </a:cubicBezTo>
                  <a:lnTo>
                    <a:pt x="1698" y="594"/>
                  </a:lnTo>
                  <a:close/>
                  <a:moveTo>
                    <a:pt x="1694" y="0"/>
                  </a:moveTo>
                  <a:cubicBezTo>
                    <a:pt x="1590" y="0"/>
                    <a:pt x="1482" y="54"/>
                    <a:pt x="1420" y="162"/>
                  </a:cubicBezTo>
                  <a:lnTo>
                    <a:pt x="1080" y="872"/>
                  </a:lnTo>
                  <a:lnTo>
                    <a:pt x="247" y="996"/>
                  </a:lnTo>
                  <a:cubicBezTo>
                    <a:pt x="154" y="1027"/>
                    <a:pt x="62" y="1088"/>
                    <a:pt x="31" y="1212"/>
                  </a:cubicBezTo>
                  <a:cubicBezTo>
                    <a:pt x="0" y="1304"/>
                    <a:pt x="0" y="1428"/>
                    <a:pt x="93" y="1489"/>
                  </a:cubicBezTo>
                  <a:lnTo>
                    <a:pt x="679" y="2076"/>
                  </a:lnTo>
                  <a:lnTo>
                    <a:pt x="556" y="2878"/>
                  </a:lnTo>
                  <a:cubicBezTo>
                    <a:pt x="525" y="3002"/>
                    <a:pt x="556" y="3094"/>
                    <a:pt x="648" y="3156"/>
                  </a:cubicBezTo>
                  <a:cubicBezTo>
                    <a:pt x="699" y="3207"/>
                    <a:pt x="760" y="3230"/>
                    <a:pt x="819" y="3230"/>
                  </a:cubicBezTo>
                  <a:cubicBezTo>
                    <a:pt x="867" y="3230"/>
                    <a:pt x="915" y="3215"/>
                    <a:pt x="957" y="3187"/>
                  </a:cubicBezTo>
                  <a:lnTo>
                    <a:pt x="1698" y="2816"/>
                  </a:lnTo>
                  <a:lnTo>
                    <a:pt x="2407" y="3187"/>
                  </a:lnTo>
                  <a:cubicBezTo>
                    <a:pt x="2449" y="3215"/>
                    <a:pt x="2497" y="3230"/>
                    <a:pt x="2545" y="3230"/>
                  </a:cubicBezTo>
                  <a:cubicBezTo>
                    <a:pt x="2605" y="3230"/>
                    <a:pt x="2665" y="3207"/>
                    <a:pt x="2716" y="3156"/>
                  </a:cubicBezTo>
                  <a:cubicBezTo>
                    <a:pt x="2809" y="3094"/>
                    <a:pt x="2839" y="3002"/>
                    <a:pt x="2839" y="2878"/>
                  </a:cubicBezTo>
                  <a:lnTo>
                    <a:pt x="2685" y="2076"/>
                  </a:lnTo>
                  <a:lnTo>
                    <a:pt x="3272" y="1489"/>
                  </a:lnTo>
                  <a:cubicBezTo>
                    <a:pt x="3364" y="1428"/>
                    <a:pt x="3395" y="1304"/>
                    <a:pt x="3364" y="1212"/>
                  </a:cubicBezTo>
                  <a:cubicBezTo>
                    <a:pt x="3333" y="1088"/>
                    <a:pt x="3241" y="1027"/>
                    <a:pt x="3117" y="1027"/>
                  </a:cubicBezTo>
                  <a:lnTo>
                    <a:pt x="2315" y="903"/>
                  </a:lnTo>
                  <a:lnTo>
                    <a:pt x="1944" y="162"/>
                  </a:lnTo>
                  <a:cubicBezTo>
                    <a:pt x="1898" y="54"/>
                    <a:pt x="1798" y="0"/>
                    <a:pt x="16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7" name="Google Shape;11967;p23"/>
            <p:cNvSpPr/>
            <p:nvPr/>
          </p:nvSpPr>
          <p:spPr>
            <a:xfrm>
              <a:off x="1879275" y="3048050"/>
              <a:ext cx="84875" cy="81325"/>
            </a:xfrm>
            <a:custGeom>
              <a:avLst/>
              <a:gdLst/>
              <a:ahLst/>
              <a:cxnLst/>
              <a:rect l="l" t="t" r="r" b="b"/>
              <a:pathLst>
                <a:path w="3395" h="3253" extrusionOk="0">
                  <a:moveTo>
                    <a:pt x="1728" y="617"/>
                  </a:moveTo>
                  <a:lnTo>
                    <a:pt x="1975" y="1173"/>
                  </a:lnTo>
                  <a:cubicBezTo>
                    <a:pt x="2037" y="1235"/>
                    <a:pt x="2099" y="1296"/>
                    <a:pt x="2191" y="1327"/>
                  </a:cubicBezTo>
                  <a:lnTo>
                    <a:pt x="2809" y="1420"/>
                  </a:lnTo>
                  <a:lnTo>
                    <a:pt x="2376" y="1852"/>
                  </a:lnTo>
                  <a:cubicBezTo>
                    <a:pt x="2284" y="1914"/>
                    <a:pt x="2253" y="2006"/>
                    <a:pt x="2284" y="2099"/>
                  </a:cubicBezTo>
                  <a:lnTo>
                    <a:pt x="2376" y="2716"/>
                  </a:lnTo>
                  <a:lnTo>
                    <a:pt x="1852" y="2407"/>
                  </a:lnTo>
                  <a:cubicBezTo>
                    <a:pt x="1805" y="2392"/>
                    <a:pt x="1759" y="2384"/>
                    <a:pt x="1713" y="2384"/>
                  </a:cubicBezTo>
                  <a:cubicBezTo>
                    <a:pt x="1667" y="2384"/>
                    <a:pt x="1620" y="2392"/>
                    <a:pt x="1574" y="2407"/>
                  </a:cubicBezTo>
                  <a:lnTo>
                    <a:pt x="1049" y="2716"/>
                  </a:lnTo>
                  <a:lnTo>
                    <a:pt x="1142" y="2099"/>
                  </a:lnTo>
                  <a:cubicBezTo>
                    <a:pt x="1173" y="2006"/>
                    <a:pt x="1111" y="1914"/>
                    <a:pt x="1049" y="1852"/>
                  </a:cubicBezTo>
                  <a:lnTo>
                    <a:pt x="617" y="1420"/>
                  </a:lnTo>
                  <a:lnTo>
                    <a:pt x="1235" y="1327"/>
                  </a:lnTo>
                  <a:cubicBezTo>
                    <a:pt x="1327" y="1296"/>
                    <a:pt x="1389" y="1235"/>
                    <a:pt x="1451" y="1173"/>
                  </a:cubicBezTo>
                  <a:lnTo>
                    <a:pt x="1728" y="617"/>
                  </a:lnTo>
                  <a:close/>
                  <a:moveTo>
                    <a:pt x="1697" y="0"/>
                  </a:moveTo>
                  <a:cubicBezTo>
                    <a:pt x="1605" y="0"/>
                    <a:pt x="1481" y="62"/>
                    <a:pt x="1451" y="185"/>
                  </a:cubicBezTo>
                  <a:lnTo>
                    <a:pt x="1080" y="926"/>
                  </a:lnTo>
                  <a:lnTo>
                    <a:pt x="278" y="1019"/>
                  </a:lnTo>
                  <a:cubicBezTo>
                    <a:pt x="154" y="1050"/>
                    <a:pt x="62" y="1111"/>
                    <a:pt x="31" y="1235"/>
                  </a:cubicBezTo>
                  <a:cubicBezTo>
                    <a:pt x="0" y="1327"/>
                    <a:pt x="31" y="1451"/>
                    <a:pt x="124" y="1512"/>
                  </a:cubicBezTo>
                  <a:lnTo>
                    <a:pt x="710" y="2099"/>
                  </a:lnTo>
                  <a:lnTo>
                    <a:pt x="556" y="2901"/>
                  </a:lnTo>
                  <a:cubicBezTo>
                    <a:pt x="525" y="3025"/>
                    <a:pt x="586" y="3117"/>
                    <a:pt x="679" y="3179"/>
                  </a:cubicBezTo>
                  <a:cubicBezTo>
                    <a:pt x="730" y="3230"/>
                    <a:pt x="781" y="3253"/>
                    <a:pt x="837" y="3253"/>
                  </a:cubicBezTo>
                  <a:cubicBezTo>
                    <a:pt x="883" y="3253"/>
                    <a:pt x="932" y="3238"/>
                    <a:pt x="988" y="3210"/>
                  </a:cubicBezTo>
                  <a:lnTo>
                    <a:pt x="1697" y="2839"/>
                  </a:lnTo>
                  <a:lnTo>
                    <a:pt x="2438" y="3210"/>
                  </a:lnTo>
                  <a:cubicBezTo>
                    <a:pt x="2486" y="3237"/>
                    <a:pt x="2534" y="3249"/>
                    <a:pt x="2581" y="3249"/>
                  </a:cubicBezTo>
                  <a:cubicBezTo>
                    <a:pt x="2748" y="3249"/>
                    <a:pt x="2888" y="3094"/>
                    <a:pt x="2839" y="2901"/>
                  </a:cubicBezTo>
                  <a:lnTo>
                    <a:pt x="2716" y="2099"/>
                  </a:lnTo>
                  <a:lnTo>
                    <a:pt x="3302" y="1512"/>
                  </a:lnTo>
                  <a:cubicBezTo>
                    <a:pt x="3364" y="1451"/>
                    <a:pt x="3395" y="1327"/>
                    <a:pt x="3364" y="1235"/>
                  </a:cubicBezTo>
                  <a:cubicBezTo>
                    <a:pt x="3333" y="1111"/>
                    <a:pt x="3241" y="1050"/>
                    <a:pt x="3148" y="1019"/>
                  </a:cubicBezTo>
                  <a:lnTo>
                    <a:pt x="2315" y="895"/>
                  </a:lnTo>
                  <a:lnTo>
                    <a:pt x="1975" y="185"/>
                  </a:lnTo>
                  <a:cubicBezTo>
                    <a:pt x="1914" y="62"/>
                    <a:pt x="1821" y="0"/>
                    <a:pt x="16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8" name="Google Shape;11968;p23"/>
            <p:cNvSpPr/>
            <p:nvPr/>
          </p:nvSpPr>
          <p:spPr>
            <a:xfrm>
              <a:off x="1980325" y="3048625"/>
              <a:ext cx="85675" cy="80350"/>
            </a:xfrm>
            <a:custGeom>
              <a:avLst/>
              <a:gdLst/>
              <a:ahLst/>
              <a:cxnLst/>
              <a:rect l="l" t="t" r="r" b="b"/>
              <a:pathLst>
                <a:path w="3427" h="3214" extrusionOk="0">
                  <a:moveTo>
                    <a:pt x="1729" y="594"/>
                  </a:moveTo>
                  <a:lnTo>
                    <a:pt x="1976" y="1150"/>
                  </a:lnTo>
                  <a:cubicBezTo>
                    <a:pt x="2038" y="1212"/>
                    <a:pt x="2100" y="1273"/>
                    <a:pt x="2192" y="1304"/>
                  </a:cubicBezTo>
                  <a:lnTo>
                    <a:pt x="2809" y="1397"/>
                  </a:lnTo>
                  <a:lnTo>
                    <a:pt x="2377" y="1829"/>
                  </a:lnTo>
                  <a:cubicBezTo>
                    <a:pt x="2316" y="1891"/>
                    <a:pt x="2285" y="1983"/>
                    <a:pt x="2285" y="2076"/>
                  </a:cubicBezTo>
                  <a:lnTo>
                    <a:pt x="2408" y="2693"/>
                  </a:lnTo>
                  <a:lnTo>
                    <a:pt x="2408" y="2693"/>
                  </a:lnTo>
                  <a:lnTo>
                    <a:pt x="1853" y="2384"/>
                  </a:lnTo>
                  <a:cubicBezTo>
                    <a:pt x="1806" y="2369"/>
                    <a:pt x="1760" y="2361"/>
                    <a:pt x="1714" y="2361"/>
                  </a:cubicBezTo>
                  <a:cubicBezTo>
                    <a:pt x="1668" y="2361"/>
                    <a:pt x="1621" y="2369"/>
                    <a:pt x="1575" y="2384"/>
                  </a:cubicBezTo>
                  <a:lnTo>
                    <a:pt x="1050" y="2693"/>
                  </a:lnTo>
                  <a:lnTo>
                    <a:pt x="1143" y="2076"/>
                  </a:lnTo>
                  <a:cubicBezTo>
                    <a:pt x="1143" y="1983"/>
                    <a:pt x="1112" y="1891"/>
                    <a:pt x="1050" y="1829"/>
                  </a:cubicBezTo>
                  <a:lnTo>
                    <a:pt x="618" y="1397"/>
                  </a:lnTo>
                  <a:lnTo>
                    <a:pt x="1235" y="1304"/>
                  </a:lnTo>
                  <a:cubicBezTo>
                    <a:pt x="1328" y="1273"/>
                    <a:pt x="1390" y="1212"/>
                    <a:pt x="1451" y="1150"/>
                  </a:cubicBezTo>
                  <a:lnTo>
                    <a:pt x="1729" y="594"/>
                  </a:lnTo>
                  <a:close/>
                  <a:moveTo>
                    <a:pt x="1714" y="0"/>
                  </a:moveTo>
                  <a:cubicBezTo>
                    <a:pt x="1614" y="0"/>
                    <a:pt x="1513" y="54"/>
                    <a:pt x="1451" y="162"/>
                  </a:cubicBezTo>
                  <a:lnTo>
                    <a:pt x="1081" y="872"/>
                  </a:lnTo>
                  <a:lnTo>
                    <a:pt x="279" y="996"/>
                  </a:lnTo>
                  <a:cubicBezTo>
                    <a:pt x="186" y="1027"/>
                    <a:pt x="94" y="1088"/>
                    <a:pt x="63" y="1212"/>
                  </a:cubicBezTo>
                  <a:cubicBezTo>
                    <a:pt x="1" y="1304"/>
                    <a:pt x="32" y="1428"/>
                    <a:pt x="124" y="1489"/>
                  </a:cubicBezTo>
                  <a:lnTo>
                    <a:pt x="711" y="2076"/>
                  </a:lnTo>
                  <a:lnTo>
                    <a:pt x="587" y="2878"/>
                  </a:lnTo>
                  <a:cubicBezTo>
                    <a:pt x="538" y="3076"/>
                    <a:pt x="686" y="3214"/>
                    <a:pt x="858" y="3214"/>
                  </a:cubicBezTo>
                  <a:cubicBezTo>
                    <a:pt x="901" y="3214"/>
                    <a:pt x="945" y="3205"/>
                    <a:pt x="989" y="3187"/>
                  </a:cubicBezTo>
                  <a:lnTo>
                    <a:pt x="1729" y="2786"/>
                  </a:lnTo>
                  <a:lnTo>
                    <a:pt x="2439" y="3187"/>
                  </a:lnTo>
                  <a:cubicBezTo>
                    <a:pt x="2477" y="3200"/>
                    <a:pt x="2521" y="3207"/>
                    <a:pt x="2566" y="3207"/>
                  </a:cubicBezTo>
                  <a:cubicBezTo>
                    <a:pt x="2629" y="3207"/>
                    <a:pt x="2693" y="3192"/>
                    <a:pt x="2748" y="3156"/>
                  </a:cubicBezTo>
                  <a:cubicBezTo>
                    <a:pt x="2840" y="3094"/>
                    <a:pt x="2871" y="2971"/>
                    <a:pt x="2871" y="2878"/>
                  </a:cubicBezTo>
                  <a:lnTo>
                    <a:pt x="2717" y="2076"/>
                  </a:lnTo>
                  <a:lnTo>
                    <a:pt x="3303" y="1489"/>
                  </a:lnTo>
                  <a:cubicBezTo>
                    <a:pt x="3396" y="1428"/>
                    <a:pt x="3427" y="1304"/>
                    <a:pt x="3396" y="1212"/>
                  </a:cubicBezTo>
                  <a:cubicBezTo>
                    <a:pt x="3365" y="1088"/>
                    <a:pt x="3272" y="1027"/>
                    <a:pt x="3149" y="996"/>
                  </a:cubicBezTo>
                  <a:lnTo>
                    <a:pt x="2346" y="872"/>
                  </a:lnTo>
                  <a:lnTo>
                    <a:pt x="1976" y="162"/>
                  </a:lnTo>
                  <a:cubicBezTo>
                    <a:pt x="1914" y="54"/>
                    <a:pt x="1814" y="0"/>
                    <a:pt x="1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9" name="Google Shape;11969;p23"/>
            <p:cNvSpPr/>
            <p:nvPr/>
          </p:nvSpPr>
          <p:spPr>
            <a:xfrm>
              <a:off x="1741150" y="3014050"/>
              <a:ext cx="361900" cy="184475"/>
            </a:xfrm>
            <a:custGeom>
              <a:avLst/>
              <a:gdLst/>
              <a:ahLst/>
              <a:cxnLst/>
              <a:rect l="l" t="t" r="r" b="b"/>
              <a:pathLst>
                <a:path w="14476" h="7379" extrusionOk="0">
                  <a:moveTo>
                    <a:pt x="2652" y="1"/>
                  </a:moveTo>
                  <a:cubicBezTo>
                    <a:pt x="2643" y="1"/>
                    <a:pt x="2634" y="1"/>
                    <a:pt x="2624" y="2"/>
                  </a:cubicBezTo>
                  <a:lnTo>
                    <a:pt x="1297" y="2"/>
                  </a:lnTo>
                  <a:cubicBezTo>
                    <a:pt x="587" y="2"/>
                    <a:pt x="1" y="589"/>
                    <a:pt x="1" y="1298"/>
                  </a:cubicBezTo>
                  <a:lnTo>
                    <a:pt x="1" y="4693"/>
                  </a:lnTo>
                  <a:cubicBezTo>
                    <a:pt x="1" y="5403"/>
                    <a:pt x="587" y="5989"/>
                    <a:pt x="1297" y="5989"/>
                  </a:cubicBezTo>
                  <a:lnTo>
                    <a:pt x="2038" y="5989"/>
                  </a:lnTo>
                  <a:lnTo>
                    <a:pt x="3025" y="7286"/>
                  </a:lnTo>
                  <a:cubicBezTo>
                    <a:pt x="3056" y="7347"/>
                    <a:pt x="3118" y="7378"/>
                    <a:pt x="3183" y="7378"/>
                  </a:cubicBezTo>
                  <a:cubicBezTo>
                    <a:pt x="3249" y="7378"/>
                    <a:pt x="3318" y="7347"/>
                    <a:pt x="3365" y="7286"/>
                  </a:cubicBezTo>
                  <a:lnTo>
                    <a:pt x="4321" y="5989"/>
                  </a:lnTo>
                  <a:lnTo>
                    <a:pt x="13179" y="5989"/>
                  </a:lnTo>
                  <a:cubicBezTo>
                    <a:pt x="13889" y="5989"/>
                    <a:pt x="14475" y="5403"/>
                    <a:pt x="14475" y="4693"/>
                  </a:cubicBezTo>
                  <a:lnTo>
                    <a:pt x="14475" y="1298"/>
                  </a:lnTo>
                  <a:cubicBezTo>
                    <a:pt x="14475" y="606"/>
                    <a:pt x="13917" y="1"/>
                    <a:pt x="13230" y="1"/>
                  </a:cubicBezTo>
                  <a:cubicBezTo>
                    <a:pt x="13213" y="1"/>
                    <a:pt x="13196" y="2"/>
                    <a:pt x="13179" y="2"/>
                  </a:cubicBezTo>
                  <a:lnTo>
                    <a:pt x="3673" y="2"/>
                  </a:lnTo>
                  <a:cubicBezTo>
                    <a:pt x="3426" y="33"/>
                    <a:pt x="3426" y="373"/>
                    <a:pt x="3673" y="403"/>
                  </a:cubicBezTo>
                  <a:lnTo>
                    <a:pt x="13179" y="403"/>
                  </a:lnTo>
                  <a:cubicBezTo>
                    <a:pt x="13642" y="403"/>
                    <a:pt x="14043" y="805"/>
                    <a:pt x="14043" y="1298"/>
                  </a:cubicBezTo>
                  <a:lnTo>
                    <a:pt x="14043" y="4662"/>
                  </a:lnTo>
                  <a:cubicBezTo>
                    <a:pt x="14043" y="5156"/>
                    <a:pt x="13642" y="5557"/>
                    <a:pt x="13179" y="5557"/>
                  </a:cubicBezTo>
                  <a:lnTo>
                    <a:pt x="4229" y="5557"/>
                  </a:lnTo>
                  <a:cubicBezTo>
                    <a:pt x="4167" y="5557"/>
                    <a:pt x="4105" y="5588"/>
                    <a:pt x="4075" y="5650"/>
                  </a:cubicBezTo>
                  <a:lnTo>
                    <a:pt x="3180" y="6792"/>
                  </a:lnTo>
                  <a:lnTo>
                    <a:pt x="2315" y="5650"/>
                  </a:lnTo>
                  <a:cubicBezTo>
                    <a:pt x="2254" y="5588"/>
                    <a:pt x="2192" y="5557"/>
                    <a:pt x="2130" y="5557"/>
                  </a:cubicBezTo>
                  <a:lnTo>
                    <a:pt x="1297" y="5557"/>
                  </a:lnTo>
                  <a:cubicBezTo>
                    <a:pt x="834" y="5557"/>
                    <a:pt x="433" y="5156"/>
                    <a:pt x="433" y="4693"/>
                  </a:cubicBezTo>
                  <a:lnTo>
                    <a:pt x="433" y="1298"/>
                  </a:lnTo>
                  <a:cubicBezTo>
                    <a:pt x="433" y="805"/>
                    <a:pt x="834" y="403"/>
                    <a:pt x="1328" y="403"/>
                  </a:cubicBezTo>
                  <a:lnTo>
                    <a:pt x="2624" y="403"/>
                  </a:lnTo>
                  <a:cubicBezTo>
                    <a:pt x="2892" y="403"/>
                    <a:pt x="2901" y="1"/>
                    <a:pt x="2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0" name="Google Shape;11970;p23"/>
            <p:cNvSpPr/>
            <p:nvPr/>
          </p:nvSpPr>
          <p:spPr>
            <a:xfrm>
              <a:off x="1714150" y="3216250"/>
              <a:ext cx="196775" cy="159275"/>
            </a:xfrm>
            <a:custGeom>
              <a:avLst/>
              <a:gdLst/>
              <a:ahLst/>
              <a:cxnLst/>
              <a:rect l="l" t="t" r="r" b="b"/>
              <a:pathLst>
                <a:path w="7871" h="6371" extrusionOk="0">
                  <a:moveTo>
                    <a:pt x="4259" y="1669"/>
                  </a:moveTo>
                  <a:cubicBezTo>
                    <a:pt x="4467" y="1669"/>
                    <a:pt x="4677" y="1745"/>
                    <a:pt x="4846" y="1914"/>
                  </a:cubicBezTo>
                  <a:cubicBezTo>
                    <a:pt x="5401" y="2469"/>
                    <a:pt x="5031" y="3395"/>
                    <a:pt x="4260" y="3395"/>
                  </a:cubicBezTo>
                  <a:cubicBezTo>
                    <a:pt x="3766" y="3395"/>
                    <a:pt x="3395" y="2994"/>
                    <a:pt x="3395" y="2531"/>
                  </a:cubicBezTo>
                  <a:cubicBezTo>
                    <a:pt x="3395" y="2007"/>
                    <a:pt x="3821" y="1669"/>
                    <a:pt x="4259" y="1669"/>
                  </a:cubicBezTo>
                  <a:close/>
                  <a:moveTo>
                    <a:pt x="4260" y="463"/>
                  </a:moveTo>
                  <a:cubicBezTo>
                    <a:pt x="6605" y="463"/>
                    <a:pt x="7870" y="3241"/>
                    <a:pt x="6327" y="5031"/>
                  </a:cubicBezTo>
                  <a:cubicBezTo>
                    <a:pt x="6235" y="4629"/>
                    <a:pt x="6019" y="4259"/>
                    <a:pt x="5710" y="4012"/>
                  </a:cubicBezTo>
                  <a:cubicBezTo>
                    <a:pt x="5525" y="3827"/>
                    <a:pt x="5278" y="3673"/>
                    <a:pt x="5031" y="3580"/>
                  </a:cubicBezTo>
                  <a:cubicBezTo>
                    <a:pt x="6019" y="2808"/>
                    <a:pt x="5463" y="1265"/>
                    <a:pt x="4260" y="1265"/>
                  </a:cubicBezTo>
                  <a:cubicBezTo>
                    <a:pt x="3025" y="1265"/>
                    <a:pt x="2500" y="2808"/>
                    <a:pt x="3457" y="3580"/>
                  </a:cubicBezTo>
                  <a:cubicBezTo>
                    <a:pt x="2809" y="3827"/>
                    <a:pt x="2346" y="4352"/>
                    <a:pt x="2161" y="5031"/>
                  </a:cubicBezTo>
                  <a:cubicBezTo>
                    <a:pt x="618" y="3241"/>
                    <a:pt x="1883" y="463"/>
                    <a:pt x="4260" y="463"/>
                  </a:cubicBezTo>
                  <a:close/>
                  <a:moveTo>
                    <a:pt x="4248" y="3812"/>
                  </a:moveTo>
                  <a:cubicBezTo>
                    <a:pt x="5047" y="3812"/>
                    <a:pt x="5849" y="4321"/>
                    <a:pt x="5988" y="5339"/>
                  </a:cubicBezTo>
                  <a:cubicBezTo>
                    <a:pt x="5479" y="5740"/>
                    <a:pt x="4861" y="5941"/>
                    <a:pt x="4248" y="5941"/>
                  </a:cubicBezTo>
                  <a:cubicBezTo>
                    <a:pt x="3635" y="5941"/>
                    <a:pt x="3025" y="5740"/>
                    <a:pt x="2531" y="5339"/>
                  </a:cubicBezTo>
                  <a:cubicBezTo>
                    <a:pt x="2655" y="4321"/>
                    <a:pt x="3449" y="3812"/>
                    <a:pt x="4248" y="3812"/>
                  </a:cubicBezTo>
                  <a:close/>
                  <a:moveTo>
                    <a:pt x="4260" y="0"/>
                  </a:moveTo>
                  <a:cubicBezTo>
                    <a:pt x="1420" y="0"/>
                    <a:pt x="1" y="3426"/>
                    <a:pt x="2007" y="5432"/>
                  </a:cubicBezTo>
                  <a:cubicBezTo>
                    <a:pt x="2655" y="6081"/>
                    <a:pt x="3453" y="6371"/>
                    <a:pt x="4235" y="6371"/>
                  </a:cubicBezTo>
                  <a:cubicBezTo>
                    <a:pt x="5870" y="6371"/>
                    <a:pt x="7438" y="5100"/>
                    <a:pt x="7438" y="3179"/>
                  </a:cubicBezTo>
                  <a:cubicBezTo>
                    <a:pt x="7438" y="1420"/>
                    <a:pt x="6019" y="0"/>
                    <a:pt x="42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1" name="Google Shape;11971;p23"/>
            <p:cNvSpPr/>
            <p:nvPr/>
          </p:nvSpPr>
          <p:spPr>
            <a:xfrm>
              <a:off x="1916300" y="3223950"/>
              <a:ext cx="190600" cy="37075"/>
            </a:xfrm>
            <a:custGeom>
              <a:avLst/>
              <a:gdLst/>
              <a:ahLst/>
              <a:cxnLst/>
              <a:rect l="l" t="t" r="r" b="b"/>
              <a:pathLst>
                <a:path w="7624" h="1483" extrusionOk="0">
                  <a:moveTo>
                    <a:pt x="6728" y="433"/>
                  </a:moveTo>
                  <a:cubicBezTo>
                    <a:pt x="7099" y="464"/>
                    <a:pt x="7099" y="1019"/>
                    <a:pt x="6728" y="1050"/>
                  </a:cubicBezTo>
                  <a:lnTo>
                    <a:pt x="895" y="1050"/>
                  </a:lnTo>
                  <a:cubicBezTo>
                    <a:pt x="525" y="1019"/>
                    <a:pt x="525" y="464"/>
                    <a:pt x="895" y="433"/>
                  </a:cubicBezTo>
                  <a:close/>
                  <a:moveTo>
                    <a:pt x="895" y="1"/>
                  </a:moveTo>
                  <a:cubicBezTo>
                    <a:pt x="0" y="62"/>
                    <a:pt x="0" y="1420"/>
                    <a:pt x="895" y="1482"/>
                  </a:cubicBezTo>
                  <a:lnTo>
                    <a:pt x="6728" y="1482"/>
                  </a:lnTo>
                  <a:cubicBezTo>
                    <a:pt x="7623" y="1420"/>
                    <a:pt x="7623" y="62"/>
                    <a:pt x="67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2" name="Google Shape;11972;p23"/>
            <p:cNvSpPr/>
            <p:nvPr/>
          </p:nvSpPr>
          <p:spPr>
            <a:xfrm>
              <a:off x="1916300" y="3277975"/>
              <a:ext cx="191375" cy="36275"/>
            </a:xfrm>
            <a:custGeom>
              <a:avLst/>
              <a:gdLst/>
              <a:ahLst/>
              <a:cxnLst/>
              <a:rect l="l" t="t" r="r" b="b"/>
              <a:pathLst>
                <a:path w="7655" h="1451" extrusionOk="0">
                  <a:moveTo>
                    <a:pt x="926" y="0"/>
                  </a:moveTo>
                  <a:cubicBezTo>
                    <a:pt x="0" y="62"/>
                    <a:pt x="0" y="1389"/>
                    <a:pt x="926" y="1451"/>
                  </a:cubicBezTo>
                  <a:lnTo>
                    <a:pt x="6728" y="1451"/>
                  </a:lnTo>
                  <a:cubicBezTo>
                    <a:pt x="7654" y="1389"/>
                    <a:pt x="7654" y="62"/>
                    <a:pt x="6728" y="0"/>
                  </a:cubicBezTo>
                  <a:lnTo>
                    <a:pt x="6389" y="0"/>
                  </a:lnTo>
                  <a:cubicBezTo>
                    <a:pt x="6111" y="0"/>
                    <a:pt x="6111" y="401"/>
                    <a:pt x="6389" y="401"/>
                  </a:cubicBezTo>
                  <a:lnTo>
                    <a:pt x="6728" y="401"/>
                  </a:lnTo>
                  <a:cubicBezTo>
                    <a:pt x="7099" y="463"/>
                    <a:pt x="7099" y="988"/>
                    <a:pt x="6728" y="1049"/>
                  </a:cubicBezTo>
                  <a:lnTo>
                    <a:pt x="926" y="1049"/>
                  </a:lnTo>
                  <a:cubicBezTo>
                    <a:pt x="556" y="988"/>
                    <a:pt x="556" y="463"/>
                    <a:pt x="926" y="401"/>
                  </a:cubicBezTo>
                  <a:lnTo>
                    <a:pt x="5309" y="401"/>
                  </a:lnTo>
                  <a:cubicBezTo>
                    <a:pt x="5586" y="401"/>
                    <a:pt x="5586" y="0"/>
                    <a:pt x="5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3" name="Google Shape;11973;p23"/>
            <p:cNvSpPr/>
            <p:nvPr/>
          </p:nvSpPr>
          <p:spPr>
            <a:xfrm>
              <a:off x="1916300" y="3331975"/>
              <a:ext cx="191375" cy="37050"/>
            </a:xfrm>
            <a:custGeom>
              <a:avLst/>
              <a:gdLst/>
              <a:ahLst/>
              <a:cxnLst/>
              <a:rect l="l" t="t" r="r" b="b"/>
              <a:pathLst>
                <a:path w="7655" h="1482" extrusionOk="0">
                  <a:moveTo>
                    <a:pt x="926" y="0"/>
                  </a:moveTo>
                  <a:cubicBezTo>
                    <a:pt x="0" y="62"/>
                    <a:pt x="0" y="1389"/>
                    <a:pt x="926" y="1482"/>
                  </a:cubicBezTo>
                  <a:lnTo>
                    <a:pt x="1636" y="1482"/>
                  </a:lnTo>
                  <a:cubicBezTo>
                    <a:pt x="1914" y="1482"/>
                    <a:pt x="1914" y="1050"/>
                    <a:pt x="1636" y="1050"/>
                  </a:cubicBezTo>
                  <a:lnTo>
                    <a:pt x="926" y="1050"/>
                  </a:lnTo>
                  <a:cubicBezTo>
                    <a:pt x="556" y="1019"/>
                    <a:pt x="556" y="463"/>
                    <a:pt x="926" y="432"/>
                  </a:cubicBezTo>
                  <a:lnTo>
                    <a:pt x="6759" y="432"/>
                  </a:lnTo>
                  <a:cubicBezTo>
                    <a:pt x="7130" y="463"/>
                    <a:pt x="7130" y="1019"/>
                    <a:pt x="6759" y="1050"/>
                  </a:cubicBezTo>
                  <a:lnTo>
                    <a:pt x="2685" y="1050"/>
                  </a:lnTo>
                  <a:cubicBezTo>
                    <a:pt x="2408" y="1050"/>
                    <a:pt x="2408" y="1482"/>
                    <a:pt x="2685" y="1482"/>
                  </a:cubicBezTo>
                  <a:lnTo>
                    <a:pt x="6759" y="1482"/>
                  </a:lnTo>
                  <a:cubicBezTo>
                    <a:pt x="7654" y="1389"/>
                    <a:pt x="7654" y="62"/>
                    <a:pt x="67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74" name="Google Shape;11974;p23"/>
          <p:cNvGrpSpPr/>
          <p:nvPr/>
        </p:nvGrpSpPr>
        <p:grpSpPr>
          <a:xfrm>
            <a:off x="3957429" y="2882943"/>
            <a:ext cx="385025" cy="361725"/>
            <a:chOff x="959575" y="3014275"/>
            <a:chExt cx="385025" cy="361725"/>
          </a:xfrm>
        </p:grpSpPr>
        <p:sp>
          <p:nvSpPr>
            <p:cNvPr id="11975" name="Google Shape;11975;p23"/>
            <p:cNvSpPr/>
            <p:nvPr/>
          </p:nvSpPr>
          <p:spPr>
            <a:xfrm>
              <a:off x="1094600" y="3051775"/>
              <a:ext cx="250000" cy="324225"/>
            </a:xfrm>
            <a:custGeom>
              <a:avLst/>
              <a:gdLst/>
              <a:ahLst/>
              <a:cxnLst/>
              <a:rect l="l" t="t" r="r" b="b"/>
              <a:pathLst>
                <a:path w="10000" h="12969" extrusionOk="0">
                  <a:moveTo>
                    <a:pt x="9580" y="0"/>
                  </a:moveTo>
                  <a:cubicBezTo>
                    <a:pt x="9469" y="0"/>
                    <a:pt x="9363" y="95"/>
                    <a:pt x="9383" y="252"/>
                  </a:cubicBezTo>
                  <a:cubicBezTo>
                    <a:pt x="9475" y="499"/>
                    <a:pt x="9506" y="746"/>
                    <a:pt x="9506" y="1024"/>
                  </a:cubicBezTo>
                  <a:cubicBezTo>
                    <a:pt x="9475" y="2104"/>
                    <a:pt x="8611" y="2968"/>
                    <a:pt x="7531" y="3030"/>
                  </a:cubicBezTo>
                  <a:cubicBezTo>
                    <a:pt x="7484" y="3033"/>
                    <a:pt x="7438" y="3035"/>
                    <a:pt x="7392" y="3035"/>
                  </a:cubicBezTo>
                  <a:cubicBezTo>
                    <a:pt x="6982" y="3035"/>
                    <a:pt x="6602" y="2912"/>
                    <a:pt x="6296" y="2690"/>
                  </a:cubicBezTo>
                  <a:cubicBezTo>
                    <a:pt x="6025" y="2504"/>
                    <a:pt x="5707" y="2410"/>
                    <a:pt x="5388" y="2410"/>
                  </a:cubicBezTo>
                  <a:cubicBezTo>
                    <a:pt x="5127" y="2410"/>
                    <a:pt x="4866" y="2473"/>
                    <a:pt x="4630" y="2598"/>
                  </a:cubicBezTo>
                  <a:lnTo>
                    <a:pt x="710" y="4573"/>
                  </a:lnTo>
                  <a:cubicBezTo>
                    <a:pt x="278" y="4789"/>
                    <a:pt x="1" y="5221"/>
                    <a:pt x="1" y="5715"/>
                  </a:cubicBezTo>
                  <a:cubicBezTo>
                    <a:pt x="1" y="6209"/>
                    <a:pt x="278" y="6672"/>
                    <a:pt x="710" y="6888"/>
                  </a:cubicBezTo>
                  <a:lnTo>
                    <a:pt x="4630" y="8832"/>
                  </a:lnTo>
                  <a:cubicBezTo>
                    <a:pt x="4866" y="8957"/>
                    <a:pt x="5127" y="9019"/>
                    <a:pt x="5388" y="9019"/>
                  </a:cubicBezTo>
                  <a:cubicBezTo>
                    <a:pt x="5707" y="9019"/>
                    <a:pt x="6025" y="8926"/>
                    <a:pt x="6296" y="8739"/>
                  </a:cubicBezTo>
                  <a:cubicBezTo>
                    <a:pt x="6654" y="8503"/>
                    <a:pt x="7045" y="8396"/>
                    <a:pt x="7426" y="8396"/>
                  </a:cubicBezTo>
                  <a:cubicBezTo>
                    <a:pt x="8490" y="8396"/>
                    <a:pt x="9483" y="9232"/>
                    <a:pt x="9506" y="10437"/>
                  </a:cubicBezTo>
                  <a:cubicBezTo>
                    <a:pt x="9527" y="11691"/>
                    <a:pt x="8495" y="12549"/>
                    <a:pt x="7406" y="12549"/>
                  </a:cubicBezTo>
                  <a:cubicBezTo>
                    <a:pt x="6914" y="12549"/>
                    <a:pt x="6411" y="12374"/>
                    <a:pt x="5988" y="11980"/>
                  </a:cubicBezTo>
                  <a:cubicBezTo>
                    <a:pt x="5617" y="11610"/>
                    <a:pt x="5401" y="11116"/>
                    <a:pt x="5371" y="10591"/>
                  </a:cubicBezTo>
                  <a:cubicBezTo>
                    <a:pt x="5340" y="10005"/>
                    <a:pt x="4969" y="9480"/>
                    <a:pt x="4476" y="9233"/>
                  </a:cubicBezTo>
                  <a:lnTo>
                    <a:pt x="4043" y="9017"/>
                  </a:lnTo>
                  <a:cubicBezTo>
                    <a:pt x="4009" y="9000"/>
                    <a:pt x="3976" y="8992"/>
                    <a:pt x="3945" y="8992"/>
                  </a:cubicBezTo>
                  <a:cubicBezTo>
                    <a:pt x="3753" y="8992"/>
                    <a:pt x="3646" y="9285"/>
                    <a:pt x="3858" y="9418"/>
                  </a:cubicBezTo>
                  <a:lnTo>
                    <a:pt x="4290" y="9604"/>
                  </a:lnTo>
                  <a:cubicBezTo>
                    <a:pt x="4661" y="9789"/>
                    <a:pt x="4908" y="10190"/>
                    <a:pt x="4938" y="10622"/>
                  </a:cubicBezTo>
                  <a:cubicBezTo>
                    <a:pt x="5000" y="11918"/>
                    <a:pt x="6111" y="12967"/>
                    <a:pt x="7438" y="12967"/>
                  </a:cubicBezTo>
                  <a:cubicBezTo>
                    <a:pt x="7457" y="12968"/>
                    <a:pt x="7476" y="12968"/>
                    <a:pt x="7495" y="12968"/>
                  </a:cubicBezTo>
                  <a:cubicBezTo>
                    <a:pt x="8828" y="12968"/>
                    <a:pt x="9939" y="11899"/>
                    <a:pt x="9969" y="10529"/>
                  </a:cubicBezTo>
                  <a:cubicBezTo>
                    <a:pt x="10000" y="9141"/>
                    <a:pt x="8920" y="7999"/>
                    <a:pt x="7531" y="7968"/>
                  </a:cubicBezTo>
                  <a:cubicBezTo>
                    <a:pt x="7487" y="7965"/>
                    <a:pt x="7443" y="7964"/>
                    <a:pt x="7399" y="7964"/>
                  </a:cubicBezTo>
                  <a:cubicBezTo>
                    <a:pt x="6919" y="7964"/>
                    <a:pt x="6445" y="8117"/>
                    <a:pt x="6049" y="8400"/>
                  </a:cubicBezTo>
                  <a:cubicBezTo>
                    <a:pt x="5843" y="8520"/>
                    <a:pt x="5608" y="8583"/>
                    <a:pt x="5371" y="8583"/>
                  </a:cubicBezTo>
                  <a:cubicBezTo>
                    <a:pt x="5182" y="8583"/>
                    <a:pt x="4993" y="8544"/>
                    <a:pt x="4815" y="8462"/>
                  </a:cubicBezTo>
                  <a:lnTo>
                    <a:pt x="896" y="6486"/>
                  </a:lnTo>
                  <a:cubicBezTo>
                    <a:pt x="587" y="6332"/>
                    <a:pt x="433" y="6054"/>
                    <a:pt x="433" y="5715"/>
                  </a:cubicBezTo>
                  <a:cubicBezTo>
                    <a:pt x="402" y="5375"/>
                    <a:pt x="587" y="5098"/>
                    <a:pt x="896" y="4943"/>
                  </a:cubicBezTo>
                  <a:lnTo>
                    <a:pt x="4815" y="2968"/>
                  </a:lnTo>
                  <a:cubicBezTo>
                    <a:pt x="4993" y="2886"/>
                    <a:pt x="5182" y="2847"/>
                    <a:pt x="5371" y="2847"/>
                  </a:cubicBezTo>
                  <a:cubicBezTo>
                    <a:pt x="5608" y="2847"/>
                    <a:pt x="5843" y="2910"/>
                    <a:pt x="6049" y="3030"/>
                  </a:cubicBezTo>
                  <a:cubicBezTo>
                    <a:pt x="6490" y="3329"/>
                    <a:pt x="6969" y="3465"/>
                    <a:pt x="7435" y="3465"/>
                  </a:cubicBezTo>
                  <a:cubicBezTo>
                    <a:pt x="8697" y="3465"/>
                    <a:pt x="9862" y="2467"/>
                    <a:pt x="9907" y="1024"/>
                  </a:cubicBezTo>
                  <a:cubicBezTo>
                    <a:pt x="9907" y="715"/>
                    <a:pt x="9876" y="376"/>
                    <a:pt x="9753" y="98"/>
                  </a:cubicBezTo>
                  <a:cubicBezTo>
                    <a:pt x="9708" y="31"/>
                    <a:pt x="9643"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6" name="Google Shape;11976;p23"/>
            <p:cNvSpPr/>
            <p:nvPr/>
          </p:nvSpPr>
          <p:spPr>
            <a:xfrm>
              <a:off x="959575" y="3014275"/>
              <a:ext cx="365400" cy="260450"/>
            </a:xfrm>
            <a:custGeom>
              <a:avLst/>
              <a:gdLst/>
              <a:ahLst/>
              <a:cxnLst/>
              <a:rect l="l" t="t" r="r" b="b"/>
              <a:pathLst>
                <a:path w="14616" h="10418" extrusionOk="0">
                  <a:moveTo>
                    <a:pt x="12828" y="0"/>
                  </a:moveTo>
                  <a:cubicBezTo>
                    <a:pt x="11585" y="0"/>
                    <a:pt x="10403" y="942"/>
                    <a:pt x="10339" y="2370"/>
                  </a:cubicBezTo>
                  <a:cubicBezTo>
                    <a:pt x="10309" y="2771"/>
                    <a:pt x="10062" y="3172"/>
                    <a:pt x="9660" y="3357"/>
                  </a:cubicBezTo>
                  <a:lnTo>
                    <a:pt x="5926" y="5209"/>
                  </a:lnTo>
                  <a:cubicBezTo>
                    <a:pt x="5759" y="5306"/>
                    <a:pt x="5574" y="5353"/>
                    <a:pt x="5387" y="5353"/>
                  </a:cubicBezTo>
                  <a:cubicBezTo>
                    <a:pt x="5158" y="5353"/>
                    <a:pt x="4926" y="5283"/>
                    <a:pt x="4723" y="5147"/>
                  </a:cubicBezTo>
                  <a:cubicBezTo>
                    <a:pt x="4301" y="4870"/>
                    <a:pt x="3817" y="4734"/>
                    <a:pt x="3336" y="4734"/>
                  </a:cubicBezTo>
                  <a:cubicBezTo>
                    <a:pt x="2691" y="4734"/>
                    <a:pt x="2052" y="4979"/>
                    <a:pt x="1575" y="5456"/>
                  </a:cubicBezTo>
                  <a:cubicBezTo>
                    <a:pt x="1" y="7030"/>
                    <a:pt x="1112" y="9746"/>
                    <a:pt x="3334" y="9746"/>
                  </a:cubicBezTo>
                  <a:cubicBezTo>
                    <a:pt x="3828" y="9715"/>
                    <a:pt x="4291" y="9591"/>
                    <a:pt x="4692" y="9314"/>
                  </a:cubicBezTo>
                  <a:cubicBezTo>
                    <a:pt x="4903" y="9172"/>
                    <a:pt x="5145" y="9102"/>
                    <a:pt x="5383" y="9102"/>
                  </a:cubicBezTo>
                  <a:cubicBezTo>
                    <a:pt x="5561" y="9102"/>
                    <a:pt x="5737" y="9142"/>
                    <a:pt x="5895" y="9221"/>
                  </a:cubicBezTo>
                  <a:lnTo>
                    <a:pt x="8210" y="10394"/>
                  </a:lnTo>
                  <a:cubicBezTo>
                    <a:pt x="8246" y="10410"/>
                    <a:pt x="8281" y="10417"/>
                    <a:pt x="8313" y="10417"/>
                  </a:cubicBezTo>
                  <a:cubicBezTo>
                    <a:pt x="8528" y="10417"/>
                    <a:pt x="8637" y="10100"/>
                    <a:pt x="8395" y="9993"/>
                  </a:cubicBezTo>
                  <a:lnTo>
                    <a:pt x="8395" y="9993"/>
                  </a:lnTo>
                  <a:lnTo>
                    <a:pt x="8426" y="10023"/>
                  </a:lnTo>
                  <a:lnTo>
                    <a:pt x="6111" y="8851"/>
                  </a:lnTo>
                  <a:cubicBezTo>
                    <a:pt x="5884" y="8743"/>
                    <a:pt x="5639" y="8689"/>
                    <a:pt x="5394" y="8689"/>
                  </a:cubicBezTo>
                  <a:cubicBezTo>
                    <a:pt x="5074" y="8689"/>
                    <a:pt x="4755" y="8782"/>
                    <a:pt x="4476" y="8974"/>
                  </a:cubicBezTo>
                  <a:cubicBezTo>
                    <a:pt x="4136" y="9190"/>
                    <a:pt x="3735" y="9283"/>
                    <a:pt x="3334" y="9314"/>
                  </a:cubicBezTo>
                  <a:cubicBezTo>
                    <a:pt x="2161" y="9283"/>
                    <a:pt x="1235" y="8326"/>
                    <a:pt x="1266" y="7184"/>
                  </a:cubicBezTo>
                  <a:cubicBezTo>
                    <a:pt x="1266" y="6629"/>
                    <a:pt x="1482" y="6135"/>
                    <a:pt x="1883" y="5764"/>
                  </a:cubicBezTo>
                  <a:cubicBezTo>
                    <a:pt x="2254" y="5394"/>
                    <a:pt x="2778" y="5178"/>
                    <a:pt x="3303" y="5178"/>
                  </a:cubicBezTo>
                  <a:cubicBezTo>
                    <a:pt x="3343" y="5175"/>
                    <a:pt x="3384" y="5173"/>
                    <a:pt x="3425" y="5173"/>
                  </a:cubicBezTo>
                  <a:cubicBezTo>
                    <a:pt x="3791" y="5173"/>
                    <a:pt x="4171" y="5296"/>
                    <a:pt x="4476" y="5518"/>
                  </a:cubicBezTo>
                  <a:cubicBezTo>
                    <a:pt x="4750" y="5689"/>
                    <a:pt x="5062" y="5775"/>
                    <a:pt x="5376" y="5775"/>
                  </a:cubicBezTo>
                  <a:cubicBezTo>
                    <a:pt x="5627" y="5775"/>
                    <a:pt x="5878" y="5720"/>
                    <a:pt x="6111" y="5610"/>
                  </a:cubicBezTo>
                  <a:lnTo>
                    <a:pt x="9846" y="3728"/>
                  </a:lnTo>
                  <a:cubicBezTo>
                    <a:pt x="10370" y="3481"/>
                    <a:pt x="10710" y="2956"/>
                    <a:pt x="10741" y="2370"/>
                  </a:cubicBezTo>
                  <a:cubicBezTo>
                    <a:pt x="10802" y="1289"/>
                    <a:pt x="11667" y="456"/>
                    <a:pt x="12747" y="425"/>
                  </a:cubicBezTo>
                  <a:cubicBezTo>
                    <a:pt x="12785" y="423"/>
                    <a:pt x="12822" y="422"/>
                    <a:pt x="12860" y="422"/>
                  </a:cubicBezTo>
                  <a:cubicBezTo>
                    <a:pt x="13342" y="422"/>
                    <a:pt x="13794" y="604"/>
                    <a:pt x="14166" y="919"/>
                  </a:cubicBezTo>
                  <a:cubicBezTo>
                    <a:pt x="14211" y="957"/>
                    <a:pt x="14257" y="973"/>
                    <a:pt x="14302" y="973"/>
                  </a:cubicBezTo>
                  <a:cubicBezTo>
                    <a:pt x="14475" y="973"/>
                    <a:pt x="14616" y="733"/>
                    <a:pt x="14444" y="611"/>
                  </a:cubicBezTo>
                  <a:cubicBezTo>
                    <a:pt x="13957" y="190"/>
                    <a:pt x="13386" y="0"/>
                    <a:pt x="128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7" name="Google Shape;11977;p23"/>
            <p:cNvSpPr/>
            <p:nvPr/>
          </p:nvSpPr>
          <p:spPr>
            <a:xfrm>
              <a:off x="1229625" y="3038775"/>
              <a:ext cx="87975" cy="75250"/>
            </a:xfrm>
            <a:custGeom>
              <a:avLst/>
              <a:gdLst/>
              <a:ahLst/>
              <a:cxnLst/>
              <a:rect l="l" t="t" r="r" b="b"/>
              <a:pathLst>
                <a:path w="3519" h="3010" extrusionOk="0">
                  <a:moveTo>
                    <a:pt x="2003" y="405"/>
                  </a:moveTo>
                  <a:cubicBezTo>
                    <a:pt x="2557" y="405"/>
                    <a:pt x="3087" y="839"/>
                    <a:pt x="3087" y="1482"/>
                  </a:cubicBezTo>
                  <a:cubicBezTo>
                    <a:pt x="3087" y="2099"/>
                    <a:pt x="2624" y="2562"/>
                    <a:pt x="2006" y="2562"/>
                  </a:cubicBezTo>
                  <a:cubicBezTo>
                    <a:pt x="1994" y="2563"/>
                    <a:pt x="1982" y="2563"/>
                    <a:pt x="1970" y="2563"/>
                  </a:cubicBezTo>
                  <a:cubicBezTo>
                    <a:pt x="1037" y="2563"/>
                    <a:pt x="565" y="1412"/>
                    <a:pt x="1235" y="742"/>
                  </a:cubicBezTo>
                  <a:cubicBezTo>
                    <a:pt x="1458" y="509"/>
                    <a:pt x="1733" y="405"/>
                    <a:pt x="2003" y="405"/>
                  </a:cubicBezTo>
                  <a:close/>
                  <a:moveTo>
                    <a:pt x="2006" y="1"/>
                  </a:moveTo>
                  <a:cubicBezTo>
                    <a:pt x="679" y="1"/>
                    <a:pt x="0" y="1606"/>
                    <a:pt x="957" y="2562"/>
                  </a:cubicBezTo>
                  <a:cubicBezTo>
                    <a:pt x="1266" y="2871"/>
                    <a:pt x="1643" y="3010"/>
                    <a:pt x="2011" y="3010"/>
                  </a:cubicBezTo>
                  <a:cubicBezTo>
                    <a:pt x="2783" y="3010"/>
                    <a:pt x="3519" y="2402"/>
                    <a:pt x="3519" y="1482"/>
                  </a:cubicBezTo>
                  <a:cubicBezTo>
                    <a:pt x="3519" y="649"/>
                    <a:pt x="284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8" name="Google Shape;11978;p23"/>
            <p:cNvSpPr/>
            <p:nvPr/>
          </p:nvSpPr>
          <p:spPr>
            <a:xfrm>
              <a:off x="1005100" y="3156500"/>
              <a:ext cx="85650" cy="75650"/>
            </a:xfrm>
            <a:custGeom>
              <a:avLst/>
              <a:gdLst/>
              <a:ahLst/>
              <a:cxnLst/>
              <a:rect l="l" t="t" r="r" b="b"/>
              <a:pathLst>
                <a:path w="3426" h="3026" extrusionOk="0">
                  <a:moveTo>
                    <a:pt x="1509" y="0"/>
                  </a:moveTo>
                  <a:cubicBezTo>
                    <a:pt x="1235" y="0"/>
                    <a:pt x="951" y="80"/>
                    <a:pt x="680" y="261"/>
                  </a:cubicBezTo>
                  <a:cubicBezTo>
                    <a:pt x="587" y="353"/>
                    <a:pt x="556" y="477"/>
                    <a:pt x="618" y="569"/>
                  </a:cubicBezTo>
                  <a:cubicBezTo>
                    <a:pt x="678" y="629"/>
                    <a:pt x="750" y="663"/>
                    <a:pt x="819" y="663"/>
                  </a:cubicBezTo>
                  <a:cubicBezTo>
                    <a:pt x="857" y="663"/>
                    <a:pt x="894" y="653"/>
                    <a:pt x="926" y="631"/>
                  </a:cubicBezTo>
                  <a:cubicBezTo>
                    <a:pt x="1080" y="529"/>
                    <a:pt x="1233" y="469"/>
                    <a:pt x="1404" y="469"/>
                  </a:cubicBezTo>
                  <a:cubicBezTo>
                    <a:pt x="1440" y="469"/>
                    <a:pt x="1476" y="471"/>
                    <a:pt x="1513" y="477"/>
                  </a:cubicBezTo>
                  <a:cubicBezTo>
                    <a:pt x="1525" y="476"/>
                    <a:pt x="1537" y="476"/>
                    <a:pt x="1550" y="476"/>
                  </a:cubicBezTo>
                  <a:cubicBezTo>
                    <a:pt x="2482" y="476"/>
                    <a:pt x="2955" y="1627"/>
                    <a:pt x="2284" y="2297"/>
                  </a:cubicBezTo>
                  <a:cubicBezTo>
                    <a:pt x="2062" y="2530"/>
                    <a:pt x="1786" y="2634"/>
                    <a:pt x="1516" y="2634"/>
                  </a:cubicBezTo>
                  <a:cubicBezTo>
                    <a:pt x="962" y="2634"/>
                    <a:pt x="433" y="2200"/>
                    <a:pt x="433" y="1557"/>
                  </a:cubicBezTo>
                  <a:cubicBezTo>
                    <a:pt x="433" y="1495"/>
                    <a:pt x="433" y="1433"/>
                    <a:pt x="433" y="1372"/>
                  </a:cubicBezTo>
                  <a:cubicBezTo>
                    <a:pt x="433" y="1279"/>
                    <a:pt x="371" y="1156"/>
                    <a:pt x="247" y="1156"/>
                  </a:cubicBezTo>
                  <a:lnTo>
                    <a:pt x="247" y="1125"/>
                  </a:lnTo>
                  <a:cubicBezTo>
                    <a:pt x="155" y="1125"/>
                    <a:pt x="31" y="1186"/>
                    <a:pt x="31" y="1310"/>
                  </a:cubicBezTo>
                  <a:cubicBezTo>
                    <a:pt x="1" y="1372"/>
                    <a:pt x="1" y="1464"/>
                    <a:pt x="31" y="1526"/>
                  </a:cubicBezTo>
                  <a:cubicBezTo>
                    <a:pt x="31" y="2470"/>
                    <a:pt x="776" y="3026"/>
                    <a:pt x="1531" y="3026"/>
                  </a:cubicBezTo>
                  <a:cubicBezTo>
                    <a:pt x="2035" y="3026"/>
                    <a:pt x="2544" y="2779"/>
                    <a:pt x="2840" y="2236"/>
                  </a:cubicBezTo>
                  <a:cubicBezTo>
                    <a:pt x="3426" y="1137"/>
                    <a:pt x="2544" y="0"/>
                    <a:pt x="15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9" name="Google Shape;11979;p23"/>
            <p:cNvSpPr/>
            <p:nvPr/>
          </p:nvSpPr>
          <p:spPr>
            <a:xfrm>
              <a:off x="1242225" y="3276000"/>
              <a:ext cx="88500" cy="75275"/>
            </a:xfrm>
            <a:custGeom>
              <a:avLst/>
              <a:gdLst/>
              <a:ahLst/>
              <a:cxnLst/>
              <a:rect l="l" t="t" r="r" b="b"/>
              <a:pathLst>
                <a:path w="3540" h="3011" extrusionOk="0">
                  <a:moveTo>
                    <a:pt x="1502" y="418"/>
                  </a:moveTo>
                  <a:cubicBezTo>
                    <a:pt x="2490" y="418"/>
                    <a:pt x="2953" y="1591"/>
                    <a:pt x="2274" y="2270"/>
                  </a:cubicBezTo>
                  <a:cubicBezTo>
                    <a:pt x="2053" y="2492"/>
                    <a:pt x="1779" y="2592"/>
                    <a:pt x="1510" y="2592"/>
                  </a:cubicBezTo>
                  <a:cubicBezTo>
                    <a:pt x="955" y="2592"/>
                    <a:pt x="422" y="2164"/>
                    <a:pt x="422" y="1499"/>
                  </a:cubicBezTo>
                  <a:cubicBezTo>
                    <a:pt x="422" y="912"/>
                    <a:pt x="916" y="418"/>
                    <a:pt x="1502" y="418"/>
                  </a:cubicBezTo>
                  <a:close/>
                  <a:moveTo>
                    <a:pt x="1518" y="1"/>
                  </a:moveTo>
                  <a:cubicBezTo>
                    <a:pt x="740" y="1"/>
                    <a:pt x="0" y="602"/>
                    <a:pt x="21" y="1499"/>
                  </a:cubicBezTo>
                  <a:cubicBezTo>
                    <a:pt x="21" y="2332"/>
                    <a:pt x="669" y="3011"/>
                    <a:pt x="1502" y="3011"/>
                  </a:cubicBezTo>
                  <a:cubicBezTo>
                    <a:pt x="2860" y="3011"/>
                    <a:pt x="3539" y="1375"/>
                    <a:pt x="2583" y="449"/>
                  </a:cubicBezTo>
                  <a:cubicBezTo>
                    <a:pt x="2272" y="139"/>
                    <a:pt x="1891" y="1"/>
                    <a:pt x="15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80" name="Google Shape;11980;p23"/>
          <p:cNvGrpSpPr/>
          <p:nvPr/>
        </p:nvGrpSpPr>
        <p:grpSpPr>
          <a:xfrm>
            <a:off x="4757371" y="2882643"/>
            <a:ext cx="362650" cy="362325"/>
            <a:chOff x="7730675" y="2463925"/>
            <a:chExt cx="362650" cy="362325"/>
          </a:xfrm>
        </p:grpSpPr>
        <p:sp>
          <p:nvSpPr>
            <p:cNvPr id="11981" name="Google Shape;11981;p23"/>
            <p:cNvSpPr/>
            <p:nvPr/>
          </p:nvSpPr>
          <p:spPr>
            <a:xfrm>
              <a:off x="7730675" y="2463925"/>
              <a:ext cx="361875" cy="362075"/>
            </a:xfrm>
            <a:custGeom>
              <a:avLst/>
              <a:gdLst/>
              <a:ahLst/>
              <a:cxnLst/>
              <a:rect l="l" t="t" r="r" b="b"/>
              <a:pathLst>
                <a:path w="14475" h="14483" extrusionOk="0">
                  <a:moveTo>
                    <a:pt x="10463" y="7533"/>
                  </a:moveTo>
                  <a:lnTo>
                    <a:pt x="10463" y="8922"/>
                  </a:lnTo>
                  <a:lnTo>
                    <a:pt x="9722" y="8922"/>
                  </a:lnTo>
                  <a:cubicBezTo>
                    <a:pt x="9352" y="8922"/>
                    <a:pt x="9043" y="8613"/>
                    <a:pt x="9043" y="8243"/>
                  </a:cubicBezTo>
                  <a:lnTo>
                    <a:pt x="9074" y="8243"/>
                  </a:lnTo>
                  <a:cubicBezTo>
                    <a:pt x="9043" y="7842"/>
                    <a:pt x="9352" y="7533"/>
                    <a:pt x="9753" y="7533"/>
                  </a:cubicBezTo>
                  <a:close/>
                  <a:moveTo>
                    <a:pt x="3851" y="2718"/>
                  </a:moveTo>
                  <a:cubicBezTo>
                    <a:pt x="4659" y="2718"/>
                    <a:pt x="5309" y="3385"/>
                    <a:pt x="5309" y="4200"/>
                  </a:cubicBezTo>
                  <a:cubicBezTo>
                    <a:pt x="5309" y="5558"/>
                    <a:pt x="6358" y="6669"/>
                    <a:pt x="7716" y="6731"/>
                  </a:cubicBezTo>
                  <a:cubicBezTo>
                    <a:pt x="7747" y="8089"/>
                    <a:pt x="6636" y="9230"/>
                    <a:pt x="5247" y="9261"/>
                  </a:cubicBezTo>
                  <a:lnTo>
                    <a:pt x="4753" y="9261"/>
                  </a:lnTo>
                  <a:cubicBezTo>
                    <a:pt x="3395" y="9261"/>
                    <a:pt x="2284" y="8150"/>
                    <a:pt x="2284" y="6792"/>
                  </a:cubicBezTo>
                  <a:lnTo>
                    <a:pt x="2284" y="4262"/>
                  </a:lnTo>
                  <a:cubicBezTo>
                    <a:pt x="2284" y="3398"/>
                    <a:pt x="2963" y="2719"/>
                    <a:pt x="3796" y="2719"/>
                  </a:cubicBezTo>
                  <a:cubicBezTo>
                    <a:pt x="3815" y="2718"/>
                    <a:pt x="3833" y="2718"/>
                    <a:pt x="3851" y="2718"/>
                  </a:cubicBezTo>
                  <a:close/>
                  <a:moveTo>
                    <a:pt x="13117" y="6329"/>
                  </a:moveTo>
                  <a:lnTo>
                    <a:pt x="13117" y="10064"/>
                  </a:lnTo>
                  <a:lnTo>
                    <a:pt x="10895" y="8953"/>
                  </a:lnTo>
                  <a:lnTo>
                    <a:pt x="10895" y="7410"/>
                  </a:lnTo>
                  <a:lnTo>
                    <a:pt x="13117" y="6329"/>
                  </a:lnTo>
                  <a:close/>
                  <a:moveTo>
                    <a:pt x="10463" y="9323"/>
                  </a:moveTo>
                  <a:lnTo>
                    <a:pt x="10463" y="10249"/>
                  </a:lnTo>
                  <a:cubicBezTo>
                    <a:pt x="10339" y="10218"/>
                    <a:pt x="10216" y="10187"/>
                    <a:pt x="10123" y="10187"/>
                  </a:cubicBezTo>
                  <a:lnTo>
                    <a:pt x="10123" y="10218"/>
                  </a:lnTo>
                  <a:lnTo>
                    <a:pt x="9938" y="10218"/>
                  </a:lnTo>
                  <a:lnTo>
                    <a:pt x="9938" y="9323"/>
                  </a:lnTo>
                  <a:close/>
                  <a:moveTo>
                    <a:pt x="5833" y="9632"/>
                  </a:moveTo>
                  <a:lnTo>
                    <a:pt x="5833" y="10990"/>
                  </a:lnTo>
                  <a:cubicBezTo>
                    <a:pt x="5833" y="11453"/>
                    <a:pt x="5463" y="11823"/>
                    <a:pt x="5000" y="11823"/>
                  </a:cubicBezTo>
                  <a:cubicBezTo>
                    <a:pt x="4568" y="11823"/>
                    <a:pt x="4198" y="11453"/>
                    <a:pt x="4167" y="10990"/>
                  </a:cubicBezTo>
                  <a:lnTo>
                    <a:pt x="4167" y="9632"/>
                  </a:lnTo>
                  <a:cubicBezTo>
                    <a:pt x="4383" y="9663"/>
                    <a:pt x="4568" y="9693"/>
                    <a:pt x="4753" y="9693"/>
                  </a:cubicBezTo>
                  <a:cubicBezTo>
                    <a:pt x="5124" y="9693"/>
                    <a:pt x="5463" y="9693"/>
                    <a:pt x="5833" y="9632"/>
                  </a:cubicBezTo>
                  <a:close/>
                  <a:moveTo>
                    <a:pt x="10108" y="10612"/>
                  </a:moveTo>
                  <a:cubicBezTo>
                    <a:pt x="10470" y="10612"/>
                    <a:pt x="10833" y="10851"/>
                    <a:pt x="10833" y="11329"/>
                  </a:cubicBezTo>
                  <a:lnTo>
                    <a:pt x="10833" y="12656"/>
                  </a:lnTo>
                  <a:lnTo>
                    <a:pt x="9382" y="12656"/>
                  </a:lnTo>
                  <a:lnTo>
                    <a:pt x="9382" y="11329"/>
                  </a:lnTo>
                  <a:cubicBezTo>
                    <a:pt x="9382" y="10851"/>
                    <a:pt x="9745" y="10612"/>
                    <a:pt x="10108" y="10612"/>
                  </a:cubicBezTo>
                  <a:close/>
                  <a:moveTo>
                    <a:pt x="7284" y="10681"/>
                  </a:moveTo>
                  <a:cubicBezTo>
                    <a:pt x="7932" y="10681"/>
                    <a:pt x="8549" y="10959"/>
                    <a:pt x="8981" y="11453"/>
                  </a:cubicBezTo>
                  <a:lnTo>
                    <a:pt x="8981" y="14076"/>
                  </a:lnTo>
                  <a:lnTo>
                    <a:pt x="494" y="14076"/>
                  </a:lnTo>
                  <a:lnTo>
                    <a:pt x="494" y="12903"/>
                  </a:lnTo>
                  <a:cubicBezTo>
                    <a:pt x="494" y="11669"/>
                    <a:pt x="1482" y="10681"/>
                    <a:pt x="2747" y="10681"/>
                  </a:cubicBezTo>
                  <a:lnTo>
                    <a:pt x="3766" y="10681"/>
                  </a:lnTo>
                  <a:lnTo>
                    <a:pt x="3766" y="10990"/>
                  </a:lnTo>
                  <a:cubicBezTo>
                    <a:pt x="3812" y="11777"/>
                    <a:pt x="4414" y="12170"/>
                    <a:pt x="5016" y="12170"/>
                  </a:cubicBezTo>
                  <a:cubicBezTo>
                    <a:pt x="5617" y="12170"/>
                    <a:pt x="6219" y="11777"/>
                    <a:pt x="6265" y="10990"/>
                  </a:cubicBezTo>
                  <a:lnTo>
                    <a:pt x="6265" y="10681"/>
                  </a:lnTo>
                  <a:close/>
                  <a:moveTo>
                    <a:pt x="10833" y="13088"/>
                  </a:moveTo>
                  <a:lnTo>
                    <a:pt x="10833" y="14076"/>
                  </a:lnTo>
                  <a:lnTo>
                    <a:pt x="9382" y="14076"/>
                  </a:lnTo>
                  <a:lnTo>
                    <a:pt x="9382" y="13088"/>
                  </a:lnTo>
                  <a:close/>
                  <a:moveTo>
                    <a:pt x="5769" y="0"/>
                  </a:moveTo>
                  <a:cubicBezTo>
                    <a:pt x="4976" y="0"/>
                    <a:pt x="4165" y="276"/>
                    <a:pt x="3550" y="774"/>
                  </a:cubicBezTo>
                  <a:cubicBezTo>
                    <a:pt x="3217" y="608"/>
                    <a:pt x="2861" y="492"/>
                    <a:pt x="2501" y="492"/>
                  </a:cubicBezTo>
                  <a:cubicBezTo>
                    <a:pt x="2460" y="492"/>
                    <a:pt x="2418" y="493"/>
                    <a:pt x="2377" y="497"/>
                  </a:cubicBezTo>
                  <a:cubicBezTo>
                    <a:pt x="1050" y="497"/>
                    <a:pt x="0" y="1546"/>
                    <a:pt x="0" y="2873"/>
                  </a:cubicBezTo>
                  <a:lnTo>
                    <a:pt x="0" y="3583"/>
                  </a:lnTo>
                  <a:cubicBezTo>
                    <a:pt x="0" y="3722"/>
                    <a:pt x="108" y="3791"/>
                    <a:pt x="216" y="3791"/>
                  </a:cubicBezTo>
                  <a:cubicBezTo>
                    <a:pt x="325" y="3791"/>
                    <a:pt x="433" y="3722"/>
                    <a:pt x="433" y="3583"/>
                  </a:cubicBezTo>
                  <a:lnTo>
                    <a:pt x="433" y="2873"/>
                  </a:lnTo>
                  <a:cubicBezTo>
                    <a:pt x="410" y="1723"/>
                    <a:pt x="1364" y="898"/>
                    <a:pt x="2388" y="898"/>
                  </a:cubicBezTo>
                  <a:cubicBezTo>
                    <a:pt x="2738" y="898"/>
                    <a:pt x="3096" y="994"/>
                    <a:pt x="3426" y="1206"/>
                  </a:cubicBezTo>
                  <a:cubicBezTo>
                    <a:pt x="3468" y="1234"/>
                    <a:pt x="3516" y="1249"/>
                    <a:pt x="3561" y="1249"/>
                  </a:cubicBezTo>
                  <a:cubicBezTo>
                    <a:pt x="3617" y="1249"/>
                    <a:pt x="3670" y="1227"/>
                    <a:pt x="3704" y="1176"/>
                  </a:cubicBezTo>
                  <a:cubicBezTo>
                    <a:pt x="4264" y="699"/>
                    <a:pt x="4952" y="426"/>
                    <a:pt x="5674" y="426"/>
                  </a:cubicBezTo>
                  <a:cubicBezTo>
                    <a:pt x="5748" y="426"/>
                    <a:pt x="5821" y="429"/>
                    <a:pt x="5895" y="435"/>
                  </a:cubicBezTo>
                  <a:cubicBezTo>
                    <a:pt x="7901" y="435"/>
                    <a:pt x="9506" y="2071"/>
                    <a:pt x="9506" y="4077"/>
                  </a:cubicBezTo>
                  <a:lnTo>
                    <a:pt x="9506" y="7132"/>
                  </a:lnTo>
                  <a:cubicBezTo>
                    <a:pt x="8981" y="7224"/>
                    <a:pt x="8611" y="7687"/>
                    <a:pt x="8642" y="8243"/>
                  </a:cubicBezTo>
                  <a:cubicBezTo>
                    <a:pt x="8611" y="8768"/>
                    <a:pt x="8981" y="9200"/>
                    <a:pt x="9506" y="9323"/>
                  </a:cubicBezTo>
                  <a:lnTo>
                    <a:pt x="9506" y="10372"/>
                  </a:lnTo>
                  <a:cubicBezTo>
                    <a:pt x="9290" y="10496"/>
                    <a:pt x="9136" y="10712"/>
                    <a:pt x="9043" y="10928"/>
                  </a:cubicBezTo>
                  <a:cubicBezTo>
                    <a:pt x="8549" y="10496"/>
                    <a:pt x="7901" y="10249"/>
                    <a:pt x="7253" y="10249"/>
                  </a:cubicBezTo>
                  <a:lnTo>
                    <a:pt x="6235" y="10249"/>
                  </a:lnTo>
                  <a:lnTo>
                    <a:pt x="6235" y="9508"/>
                  </a:lnTo>
                  <a:cubicBezTo>
                    <a:pt x="7376" y="9076"/>
                    <a:pt x="8117" y="7996"/>
                    <a:pt x="8148" y="6792"/>
                  </a:cubicBezTo>
                  <a:cubicBezTo>
                    <a:pt x="8148" y="6453"/>
                    <a:pt x="8148" y="6299"/>
                    <a:pt x="7747" y="6299"/>
                  </a:cubicBezTo>
                  <a:cubicBezTo>
                    <a:pt x="7729" y="6299"/>
                    <a:pt x="7711" y="6299"/>
                    <a:pt x="7693" y="6299"/>
                  </a:cubicBezTo>
                  <a:cubicBezTo>
                    <a:pt x="6606" y="6299"/>
                    <a:pt x="5710" y="5386"/>
                    <a:pt x="5710" y="4293"/>
                  </a:cubicBezTo>
                  <a:cubicBezTo>
                    <a:pt x="5726" y="2996"/>
                    <a:pt x="4745" y="2340"/>
                    <a:pt x="3769" y="2340"/>
                  </a:cubicBezTo>
                  <a:cubicBezTo>
                    <a:pt x="2816" y="2340"/>
                    <a:pt x="1867" y="2966"/>
                    <a:pt x="1852" y="4231"/>
                  </a:cubicBezTo>
                  <a:lnTo>
                    <a:pt x="1852" y="6792"/>
                  </a:lnTo>
                  <a:cubicBezTo>
                    <a:pt x="1852" y="7996"/>
                    <a:pt x="2624" y="9045"/>
                    <a:pt x="3735" y="9477"/>
                  </a:cubicBezTo>
                  <a:lnTo>
                    <a:pt x="3735" y="10249"/>
                  </a:lnTo>
                  <a:lnTo>
                    <a:pt x="2747" y="10249"/>
                  </a:lnTo>
                  <a:cubicBezTo>
                    <a:pt x="1790" y="10249"/>
                    <a:pt x="895" y="10743"/>
                    <a:pt x="433" y="11576"/>
                  </a:cubicBezTo>
                  <a:lnTo>
                    <a:pt x="433" y="4632"/>
                  </a:lnTo>
                  <a:cubicBezTo>
                    <a:pt x="417" y="4493"/>
                    <a:pt x="309" y="4424"/>
                    <a:pt x="205" y="4424"/>
                  </a:cubicBezTo>
                  <a:cubicBezTo>
                    <a:pt x="101" y="4424"/>
                    <a:pt x="0" y="4493"/>
                    <a:pt x="0" y="4632"/>
                  </a:cubicBezTo>
                  <a:lnTo>
                    <a:pt x="0" y="14292"/>
                  </a:lnTo>
                  <a:cubicBezTo>
                    <a:pt x="0" y="14399"/>
                    <a:pt x="94" y="14483"/>
                    <a:pt x="199" y="14483"/>
                  </a:cubicBezTo>
                  <a:cubicBezTo>
                    <a:pt x="215" y="14483"/>
                    <a:pt x="231" y="14481"/>
                    <a:pt x="247" y="14477"/>
                  </a:cubicBezTo>
                  <a:lnTo>
                    <a:pt x="11018" y="14477"/>
                  </a:lnTo>
                  <a:cubicBezTo>
                    <a:pt x="11142" y="14477"/>
                    <a:pt x="11234" y="14384"/>
                    <a:pt x="11234" y="14292"/>
                  </a:cubicBezTo>
                  <a:lnTo>
                    <a:pt x="11234" y="11360"/>
                  </a:lnTo>
                  <a:cubicBezTo>
                    <a:pt x="11234" y="11020"/>
                    <a:pt x="11111" y="10712"/>
                    <a:pt x="10864" y="10496"/>
                  </a:cubicBezTo>
                  <a:lnTo>
                    <a:pt x="10864" y="9447"/>
                  </a:lnTo>
                  <a:lnTo>
                    <a:pt x="14166" y="11082"/>
                  </a:lnTo>
                  <a:cubicBezTo>
                    <a:pt x="14192" y="11095"/>
                    <a:pt x="14220" y="11102"/>
                    <a:pt x="14248" y="11102"/>
                  </a:cubicBezTo>
                  <a:cubicBezTo>
                    <a:pt x="14348" y="11102"/>
                    <a:pt x="14444" y="11018"/>
                    <a:pt x="14444" y="10897"/>
                  </a:cubicBezTo>
                  <a:lnTo>
                    <a:pt x="14444" y="10125"/>
                  </a:lnTo>
                  <a:cubicBezTo>
                    <a:pt x="14444" y="9987"/>
                    <a:pt x="14344" y="9917"/>
                    <a:pt x="14243" y="9917"/>
                  </a:cubicBezTo>
                  <a:cubicBezTo>
                    <a:pt x="14143" y="9917"/>
                    <a:pt x="14043" y="9987"/>
                    <a:pt x="14043" y="10125"/>
                  </a:cubicBezTo>
                  <a:lnTo>
                    <a:pt x="14043" y="10558"/>
                  </a:lnTo>
                  <a:lnTo>
                    <a:pt x="13549" y="10280"/>
                  </a:lnTo>
                  <a:lnTo>
                    <a:pt x="13549" y="6144"/>
                  </a:lnTo>
                  <a:lnTo>
                    <a:pt x="14073" y="5867"/>
                  </a:lnTo>
                  <a:lnTo>
                    <a:pt x="14073" y="9045"/>
                  </a:lnTo>
                  <a:cubicBezTo>
                    <a:pt x="14073" y="9169"/>
                    <a:pt x="14166" y="9261"/>
                    <a:pt x="14259" y="9261"/>
                  </a:cubicBezTo>
                  <a:lnTo>
                    <a:pt x="14290" y="9261"/>
                  </a:lnTo>
                  <a:cubicBezTo>
                    <a:pt x="14382" y="9261"/>
                    <a:pt x="14475" y="9169"/>
                    <a:pt x="14475" y="9045"/>
                  </a:cubicBezTo>
                  <a:lnTo>
                    <a:pt x="14475" y="5527"/>
                  </a:lnTo>
                  <a:cubicBezTo>
                    <a:pt x="14475" y="5406"/>
                    <a:pt x="14379" y="5323"/>
                    <a:pt x="14278" y="5323"/>
                  </a:cubicBezTo>
                  <a:cubicBezTo>
                    <a:pt x="14251" y="5323"/>
                    <a:pt x="14223" y="5329"/>
                    <a:pt x="14197" y="5342"/>
                  </a:cubicBezTo>
                  <a:lnTo>
                    <a:pt x="10617" y="7101"/>
                  </a:lnTo>
                  <a:lnTo>
                    <a:pt x="9938" y="7101"/>
                  </a:lnTo>
                  <a:lnTo>
                    <a:pt x="9938" y="4077"/>
                  </a:lnTo>
                  <a:cubicBezTo>
                    <a:pt x="9969" y="1824"/>
                    <a:pt x="8148" y="3"/>
                    <a:pt x="5895" y="3"/>
                  </a:cubicBezTo>
                  <a:cubicBezTo>
                    <a:pt x="5853" y="1"/>
                    <a:pt x="5811" y="0"/>
                    <a:pt x="5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2" name="Google Shape;11982;p23"/>
            <p:cNvSpPr/>
            <p:nvPr/>
          </p:nvSpPr>
          <p:spPr>
            <a:xfrm>
              <a:off x="8028500" y="2464175"/>
              <a:ext cx="64825" cy="62725"/>
            </a:xfrm>
            <a:custGeom>
              <a:avLst/>
              <a:gdLst/>
              <a:ahLst/>
              <a:cxnLst/>
              <a:rect l="l" t="t" r="r" b="b"/>
              <a:pathLst>
                <a:path w="2593" h="2509" extrusionOk="0">
                  <a:moveTo>
                    <a:pt x="1327" y="703"/>
                  </a:moveTo>
                  <a:lnTo>
                    <a:pt x="1451" y="980"/>
                  </a:lnTo>
                  <a:cubicBezTo>
                    <a:pt x="1482" y="1042"/>
                    <a:pt x="1543" y="1104"/>
                    <a:pt x="1605" y="1104"/>
                  </a:cubicBezTo>
                  <a:lnTo>
                    <a:pt x="1914" y="1166"/>
                  </a:lnTo>
                  <a:lnTo>
                    <a:pt x="1698" y="1382"/>
                  </a:lnTo>
                  <a:cubicBezTo>
                    <a:pt x="1636" y="1443"/>
                    <a:pt x="1636" y="1505"/>
                    <a:pt x="1636" y="1567"/>
                  </a:cubicBezTo>
                  <a:lnTo>
                    <a:pt x="1698" y="1875"/>
                  </a:lnTo>
                  <a:lnTo>
                    <a:pt x="1420" y="1752"/>
                  </a:lnTo>
                  <a:cubicBezTo>
                    <a:pt x="1389" y="1737"/>
                    <a:pt x="1358" y="1729"/>
                    <a:pt x="1327" y="1729"/>
                  </a:cubicBezTo>
                  <a:cubicBezTo>
                    <a:pt x="1296" y="1729"/>
                    <a:pt x="1265" y="1737"/>
                    <a:pt x="1235" y="1752"/>
                  </a:cubicBezTo>
                  <a:lnTo>
                    <a:pt x="957" y="1875"/>
                  </a:lnTo>
                  <a:lnTo>
                    <a:pt x="1019" y="1567"/>
                  </a:lnTo>
                  <a:cubicBezTo>
                    <a:pt x="1019" y="1505"/>
                    <a:pt x="1019" y="1443"/>
                    <a:pt x="957" y="1382"/>
                  </a:cubicBezTo>
                  <a:lnTo>
                    <a:pt x="741" y="1166"/>
                  </a:lnTo>
                  <a:lnTo>
                    <a:pt x="1049" y="1104"/>
                  </a:lnTo>
                  <a:cubicBezTo>
                    <a:pt x="1111" y="1104"/>
                    <a:pt x="1173" y="1042"/>
                    <a:pt x="1204" y="980"/>
                  </a:cubicBezTo>
                  <a:lnTo>
                    <a:pt x="1327" y="703"/>
                  </a:lnTo>
                  <a:close/>
                  <a:moveTo>
                    <a:pt x="1327" y="1"/>
                  </a:moveTo>
                  <a:cubicBezTo>
                    <a:pt x="1250" y="1"/>
                    <a:pt x="1173" y="39"/>
                    <a:pt x="1142" y="116"/>
                  </a:cubicBezTo>
                  <a:lnTo>
                    <a:pt x="864" y="703"/>
                  </a:lnTo>
                  <a:lnTo>
                    <a:pt x="247" y="795"/>
                  </a:lnTo>
                  <a:cubicBezTo>
                    <a:pt x="93" y="826"/>
                    <a:pt x="0" y="1011"/>
                    <a:pt x="124" y="1166"/>
                  </a:cubicBezTo>
                  <a:lnTo>
                    <a:pt x="587" y="1598"/>
                  </a:lnTo>
                  <a:lnTo>
                    <a:pt x="463" y="2246"/>
                  </a:lnTo>
                  <a:cubicBezTo>
                    <a:pt x="463" y="2338"/>
                    <a:pt x="494" y="2400"/>
                    <a:pt x="556" y="2462"/>
                  </a:cubicBezTo>
                  <a:cubicBezTo>
                    <a:pt x="587" y="2493"/>
                    <a:pt x="617" y="2493"/>
                    <a:pt x="679" y="2493"/>
                  </a:cubicBezTo>
                  <a:cubicBezTo>
                    <a:pt x="710" y="2493"/>
                    <a:pt x="741" y="2493"/>
                    <a:pt x="772" y="2462"/>
                  </a:cubicBezTo>
                  <a:lnTo>
                    <a:pt x="1327" y="2184"/>
                  </a:lnTo>
                  <a:lnTo>
                    <a:pt x="1852" y="2462"/>
                  </a:lnTo>
                  <a:cubicBezTo>
                    <a:pt x="1883" y="2493"/>
                    <a:pt x="1921" y="2508"/>
                    <a:pt x="1960" y="2508"/>
                  </a:cubicBezTo>
                  <a:cubicBezTo>
                    <a:pt x="1998" y="2508"/>
                    <a:pt x="2037" y="2493"/>
                    <a:pt x="2068" y="2462"/>
                  </a:cubicBezTo>
                  <a:cubicBezTo>
                    <a:pt x="2130" y="2431"/>
                    <a:pt x="2191" y="2338"/>
                    <a:pt x="2160" y="2277"/>
                  </a:cubicBezTo>
                  <a:lnTo>
                    <a:pt x="2068" y="1628"/>
                  </a:lnTo>
                  <a:lnTo>
                    <a:pt x="2531" y="1166"/>
                  </a:lnTo>
                  <a:cubicBezTo>
                    <a:pt x="2562" y="1104"/>
                    <a:pt x="2593" y="1011"/>
                    <a:pt x="2562" y="950"/>
                  </a:cubicBezTo>
                  <a:cubicBezTo>
                    <a:pt x="2531" y="857"/>
                    <a:pt x="2469" y="795"/>
                    <a:pt x="2407" y="795"/>
                  </a:cubicBezTo>
                  <a:lnTo>
                    <a:pt x="1790" y="703"/>
                  </a:lnTo>
                  <a:lnTo>
                    <a:pt x="1512" y="116"/>
                  </a:lnTo>
                  <a:cubicBezTo>
                    <a:pt x="1482" y="39"/>
                    <a:pt x="1404"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3" name="Google Shape;11983;p23"/>
            <p:cNvSpPr/>
            <p:nvPr/>
          </p:nvSpPr>
          <p:spPr>
            <a:xfrm>
              <a:off x="7995325" y="2537275"/>
              <a:ext cx="62500" cy="62550"/>
            </a:xfrm>
            <a:custGeom>
              <a:avLst/>
              <a:gdLst/>
              <a:ahLst/>
              <a:cxnLst/>
              <a:rect l="l" t="t" r="r" b="b"/>
              <a:pathLst>
                <a:path w="2500" h="2502" extrusionOk="0">
                  <a:moveTo>
                    <a:pt x="1265" y="711"/>
                  </a:moveTo>
                  <a:lnTo>
                    <a:pt x="1389" y="988"/>
                  </a:lnTo>
                  <a:cubicBezTo>
                    <a:pt x="1420" y="1050"/>
                    <a:pt x="1481" y="1081"/>
                    <a:pt x="1543" y="1112"/>
                  </a:cubicBezTo>
                  <a:lnTo>
                    <a:pt x="1852" y="1143"/>
                  </a:lnTo>
                  <a:lnTo>
                    <a:pt x="1605" y="1389"/>
                  </a:lnTo>
                  <a:cubicBezTo>
                    <a:pt x="1574" y="1420"/>
                    <a:pt x="1543" y="1482"/>
                    <a:pt x="1574" y="1575"/>
                  </a:cubicBezTo>
                  <a:lnTo>
                    <a:pt x="1605" y="1883"/>
                  </a:lnTo>
                  <a:lnTo>
                    <a:pt x="1358" y="1729"/>
                  </a:lnTo>
                  <a:cubicBezTo>
                    <a:pt x="1327" y="1714"/>
                    <a:pt x="1289" y="1706"/>
                    <a:pt x="1250" y="1706"/>
                  </a:cubicBezTo>
                  <a:cubicBezTo>
                    <a:pt x="1211" y="1706"/>
                    <a:pt x="1173" y="1714"/>
                    <a:pt x="1142" y="1729"/>
                  </a:cubicBezTo>
                  <a:lnTo>
                    <a:pt x="895" y="1883"/>
                  </a:lnTo>
                  <a:lnTo>
                    <a:pt x="957" y="1575"/>
                  </a:lnTo>
                  <a:cubicBezTo>
                    <a:pt x="957" y="1482"/>
                    <a:pt x="926" y="1420"/>
                    <a:pt x="895" y="1389"/>
                  </a:cubicBezTo>
                  <a:lnTo>
                    <a:pt x="648" y="1143"/>
                  </a:lnTo>
                  <a:lnTo>
                    <a:pt x="957" y="1112"/>
                  </a:lnTo>
                  <a:cubicBezTo>
                    <a:pt x="1049" y="1081"/>
                    <a:pt x="1080" y="1050"/>
                    <a:pt x="1111" y="988"/>
                  </a:cubicBezTo>
                  <a:lnTo>
                    <a:pt x="1265" y="711"/>
                  </a:lnTo>
                  <a:close/>
                  <a:moveTo>
                    <a:pt x="1265" y="1"/>
                  </a:moveTo>
                  <a:cubicBezTo>
                    <a:pt x="1173" y="1"/>
                    <a:pt x="1080" y="62"/>
                    <a:pt x="1049" y="124"/>
                  </a:cubicBezTo>
                  <a:lnTo>
                    <a:pt x="772" y="711"/>
                  </a:lnTo>
                  <a:lnTo>
                    <a:pt x="185" y="803"/>
                  </a:lnTo>
                  <a:cubicBezTo>
                    <a:pt x="93" y="803"/>
                    <a:pt x="31" y="865"/>
                    <a:pt x="0" y="927"/>
                  </a:cubicBezTo>
                  <a:cubicBezTo>
                    <a:pt x="0" y="1019"/>
                    <a:pt x="0" y="1112"/>
                    <a:pt x="62" y="1143"/>
                  </a:cubicBezTo>
                  <a:lnTo>
                    <a:pt x="525" y="1605"/>
                  </a:lnTo>
                  <a:lnTo>
                    <a:pt x="401" y="2254"/>
                  </a:lnTo>
                  <a:cubicBezTo>
                    <a:pt x="401" y="2315"/>
                    <a:pt x="432" y="2408"/>
                    <a:pt x="494" y="2439"/>
                  </a:cubicBezTo>
                  <a:cubicBezTo>
                    <a:pt x="525" y="2470"/>
                    <a:pt x="563" y="2485"/>
                    <a:pt x="602" y="2485"/>
                  </a:cubicBezTo>
                  <a:cubicBezTo>
                    <a:pt x="640" y="2485"/>
                    <a:pt x="679" y="2470"/>
                    <a:pt x="710" y="2439"/>
                  </a:cubicBezTo>
                  <a:lnTo>
                    <a:pt x="1265" y="2161"/>
                  </a:lnTo>
                  <a:lnTo>
                    <a:pt x="1790" y="2470"/>
                  </a:lnTo>
                  <a:cubicBezTo>
                    <a:pt x="1826" y="2491"/>
                    <a:pt x="1864" y="2501"/>
                    <a:pt x="1900" y="2501"/>
                  </a:cubicBezTo>
                  <a:cubicBezTo>
                    <a:pt x="2019" y="2501"/>
                    <a:pt x="2122" y="2395"/>
                    <a:pt x="2099" y="2254"/>
                  </a:cubicBezTo>
                  <a:lnTo>
                    <a:pt x="2006" y="1605"/>
                  </a:lnTo>
                  <a:lnTo>
                    <a:pt x="2438" y="1143"/>
                  </a:lnTo>
                  <a:cubicBezTo>
                    <a:pt x="2500" y="1081"/>
                    <a:pt x="2500" y="1019"/>
                    <a:pt x="2500" y="927"/>
                  </a:cubicBezTo>
                  <a:cubicBezTo>
                    <a:pt x="2469" y="865"/>
                    <a:pt x="2407" y="803"/>
                    <a:pt x="2315" y="803"/>
                  </a:cubicBezTo>
                  <a:lnTo>
                    <a:pt x="1728" y="711"/>
                  </a:lnTo>
                  <a:lnTo>
                    <a:pt x="1451" y="124"/>
                  </a:lnTo>
                  <a:cubicBezTo>
                    <a:pt x="1420" y="62"/>
                    <a:pt x="1327" y="1"/>
                    <a:pt x="1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4" name="Google Shape;11984;p23"/>
            <p:cNvSpPr/>
            <p:nvPr/>
          </p:nvSpPr>
          <p:spPr>
            <a:xfrm>
              <a:off x="8022325" y="2763525"/>
              <a:ext cx="62525" cy="62725"/>
            </a:xfrm>
            <a:custGeom>
              <a:avLst/>
              <a:gdLst/>
              <a:ahLst/>
              <a:cxnLst/>
              <a:rect l="l" t="t" r="r" b="b"/>
              <a:pathLst>
                <a:path w="2501" h="2509" extrusionOk="0">
                  <a:moveTo>
                    <a:pt x="1266" y="734"/>
                  </a:moveTo>
                  <a:lnTo>
                    <a:pt x="1389" y="981"/>
                  </a:lnTo>
                  <a:cubicBezTo>
                    <a:pt x="1420" y="1042"/>
                    <a:pt x="1482" y="1104"/>
                    <a:pt x="1543" y="1104"/>
                  </a:cubicBezTo>
                  <a:lnTo>
                    <a:pt x="1852" y="1166"/>
                  </a:lnTo>
                  <a:lnTo>
                    <a:pt x="1605" y="1382"/>
                  </a:lnTo>
                  <a:cubicBezTo>
                    <a:pt x="1574" y="1444"/>
                    <a:pt x="1543" y="1505"/>
                    <a:pt x="1574" y="1567"/>
                  </a:cubicBezTo>
                  <a:lnTo>
                    <a:pt x="1605" y="1907"/>
                  </a:lnTo>
                  <a:lnTo>
                    <a:pt x="1358" y="1752"/>
                  </a:lnTo>
                  <a:cubicBezTo>
                    <a:pt x="1327" y="1737"/>
                    <a:pt x="1289" y="1729"/>
                    <a:pt x="1250" y="1729"/>
                  </a:cubicBezTo>
                  <a:cubicBezTo>
                    <a:pt x="1212" y="1729"/>
                    <a:pt x="1173" y="1737"/>
                    <a:pt x="1142" y="1752"/>
                  </a:cubicBezTo>
                  <a:lnTo>
                    <a:pt x="895" y="1907"/>
                  </a:lnTo>
                  <a:lnTo>
                    <a:pt x="957" y="1567"/>
                  </a:lnTo>
                  <a:cubicBezTo>
                    <a:pt x="957" y="1505"/>
                    <a:pt x="926" y="1444"/>
                    <a:pt x="895" y="1382"/>
                  </a:cubicBezTo>
                  <a:lnTo>
                    <a:pt x="648" y="1166"/>
                  </a:lnTo>
                  <a:lnTo>
                    <a:pt x="957" y="1104"/>
                  </a:lnTo>
                  <a:cubicBezTo>
                    <a:pt x="1050" y="1104"/>
                    <a:pt x="1111" y="1042"/>
                    <a:pt x="1142" y="981"/>
                  </a:cubicBezTo>
                  <a:lnTo>
                    <a:pt x="1266" y="734"/>
                  </a:lnTo>
                  <a:close/>
                  <a:moveTo>
                    <a:pt x="1250" y="1"/>
                  </a:moveTo>
                  <a:cubicBezTo>
                    <a:pt x="1173" y="1"/>
                    <a:pt x="1096" y="39"/>
                    <a:pt x="1050" y="117"/>
                  </a:cubicBezTo>
                  <a:lnTo>
                    <a:pt x="803" y="703"/>
                  </a:lnTo>
                  <a:lnTo>
                    <a:pt x="185" y="796"/>
                  </a:lnTo>
                  <a:cubicBezTo>
                    <a:pt x="93" y="826"/>
                    <a:pt x="31" y="857"/>
                    <a:pt x="31" y="950"/>
                  </a:cubicBezTo>
                  <a:cubicBezTo>
                    <a:pt x="0" y="1012"/>
                    <a:pt x="0" y="1104"/>
                    <a:pt x="62" y="1166"/>
                  </a:cubicBezTo>
                  <a:lnTo>
                    <a:pt x="494" y="1629"/>
                  </a:lnTo>
                  <a:lnTo>
                    <a:pt x="401" y="2246"/>
                  </a:lnTo>
                  <a:cubicBezTo>
                    <a:pt x="401" y="2339"/>
                    <a:pt x="432" y="2431"/>
                    <a:pt x="494" y="2462"/>
                  </a:cubicBezTo>
                  <a:cubicBezTo>
                    <a:pt x="525" y="2493"/>
                    <a:pt x="563" y="2508"/>
                    <a:pt x="602" y="2508"/>
                  </a:cubicBezTo>
                  <a:cubicBezTo>
                    <a:pt x="641" y="2508"/>
                    <a:pt x="679" y="2493"/>
                    <a:pt x="710" y="2462"/>
                  </a:cubicBezTo>
                  <a:lnTo>
                    <a:pt x="1266" y="2184"/>
                  </a:lnTo>
                  <a:lnTo>
                    <a:pt x="1790" y="2462"/>
                  </a:lnTo>
                  <a:cubicBezTo>
                    <a:pt x="1821" y="2493"/>
                    <a:pt x="1860" y="2508"/>
                    <a:pt x="1898" y="2508"/>
                  </a:cubicBezTo>
                  <a:cubicBezTo>
                    <a:pt x="1937" y="2508"/>
                    <a:pt x="1975" y="2493"/>
                    <a:pt x="2006" y="2462"/>
                  </a:cubicBezTo>
                  <a:cubicBezTo>
                    <a:pt x="2068" y="2431"/>
                    <a:pt x="2130" y="2339"/>
                    <a:pt x="2099" y="2246"/>
                  </a:cubicBezTo>
                  <a:lnTo>
                    <a:pt x="2006" y="1629"/>
                  </a:lnTo>
                  <a:lnTo>
                    <a:pt x="2438" y="1166"/>
                  </a:lnTo>
                  <a:cubicBezTo>
                    <a:pt x="2500" y="1104"/>
                    <a:pt x="2500" y="1012"/>
                    <a:pt x="2500" y="950"/>
                  </a:cubicBezTo>
                  <a:cubicBezTo>
                    <a:pt x="2469" y="857"/>
                    <a:pt x="2407" y="826"/>
                    <a:pt x="2315" y="796"/>
                  </a:cubicBezTo>
                  <a:lnTo>
                    <a:pt x="1729" y="703"/>
                  </a:lnTo>
                  <a:lnTo>
                    <a:pt x="1451" y="117"/>
                  </a:lnTo>
                  <a:cubicBezTo>
                    <a:pt x="1404" y="39"/>
                    <a:pt x="1327" y="1"/>
                    <a:pt x="12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1985" name="Google Shape;11985;p23"/>
          <p:cNvSpPr/>
          <p:nvPr/>
        </p:nvSpPr>
        <p:spPr>
          <a:xfrm>
            <a:off x="5469184" y="2883243"/>
            <a:ext cx="378850" cy="361125"/>
          </a:xfrm>
          <a:custGeom>
            <a:avLst/>
            <a:gdLst/>
            <a:ahLst/>
            <a:cxnLst/>
            <a:rect l="l" t="t" r="r" b="b"/>
            <a:pathLst>
              <a:path w="15154" h="14445" extrusionOk="0">
                <a:moveTo>
                  <a:pt x="11666" y="1429"/>
                </a:moveTo>
                <a:cubicBezTo>
                  <a:pt x="12090" y="1429"/>
                  <a:pt x="12515" y="1591"/>
                  <a:pt x="12839" y="1915"/>
                </a:cubicBezTo>
                <a:cubicBezTo>
                  <a:pt x="13487" y="2563"/>
                  <a:pt x="13487" y="3643"/>
                  <a:pt x="12839" y="4291"/>
                </a:cubicBezTo>
                <a:lnTo>
                  <a:pt x="11111" y="5989"/>
                </a:lnTo>
                <a:cubicBezTo>
                  <a:pt x="10806" y="6315"/>
                  <a:pt x="10379" y="6473"/>
                  <a:pt x="9949" y="6473"/>
                </a:cubicBezTo>
                <a:cubicBezTo>
                  <a:pt x="9768" y="6473"/>
                  <a:pt x="9586" y="6445"/>
                  <a:pt x="9413" y="6390"/>
                </a:cubicBezTo>
                <a:lnTo>
                  <a:pt x="9629" y="6174"/>
                </a:lnTo>
                <a:cubicBezTo>
                  <a:pt x="10153" y="5650"/>
                  <a:pt x="9629" y="4905"/>
                  <a:pt x="9065" y="4905"/>
                </a:cubicBezTo>
                <a:cubicBezTo>
                  <a:pt x="8898" y="4905"/>
                  <a:pt x="8728" y="4970"/>
                  <a:pt x="8580" y="5125"/>
                </a:cubicBezTo>
                <a:lnTo>
                  <a:pt x="8364" y="5341"/>
                </a:lnTo>
                <a:cubicBezTo>
                  <a:pt x="8148" y="4724"/>
                  <a:pt x="8302" y="4075"/>
                  <a:pt x="8734" y="3643"/>
                </a:cubicBezTo>
                <a:lnTo>
                  <a:pt x="8765" y="3643"/>
                </a:lnTo>
                <a:lnTo>
                  <a:pt x="10493" y="1915"/>
                </a:lnTo>
                <a:cubicBezTo>
                  <a:pt x="10817" y="1591"/>
                  <a:pt x="11242" y="1429"/>
                  <a:pt x="11666" y="1429"/>
                </a:cubicBezTo>
                <a:close/>
                <a:moveTo>
                  <a:pt x="9076" y="5344"/>
                </a:moveTo>
                <a:cubicBezTo>
                  <a:pt x="9325" y="5344"/>
                  <a:pt x="9536" y="5657"/>
                  <a:pt x="9321" y="5896"/>
                </a:cubicBezTo>
                <a:lnTo>
                  <a:pt x="8888" y="6328"/>
                </a:lnTo>
                <a:lnTo>
                  <a:pt x="6234" y="8982"/>
                </a:lnTo>
                <a:cubicBezTo>
                  <a:pt x="6174" y="9043"/>
                  <a:pt x="6105" y="9068"/>
                  <a:pt x="6037" y="9068"/>
                </a:cubicBezTo>
                <a:cubicBezTo>
                  <a:pt x="5791" y="9068"/>
                  <a:pt x="5554" y="8737"/>
                  <a:pt x="5771" y="8520"/>
                </a:cubicBezTo>
                <a:lnTo>
                  <a:pt x="8858" y="5433"/>
                </a:lnTo>
                <a:cubicBezTo>
                  <a:pt x="8927" y="5371"/>
                  <a:pt x="9003" y="5344"/>
                  <a:pt x="9076" y="5344"/>
                </a:cubicBezTo>
                <a:close/>
                <a:moveTo>
                  <a:pt x="5174" y="6884"/>
                </a:moveTo>
                <a:cubicBezTo>
                  <a:pt x="5623" y="6884"/>
                  <a:pt x="6073" y="6995"/>
                  <a:pt x="6481" y="7223"/>
                </a:cubicBezTo>
                <a:lnTo>
                  <a:pt x="6018" y="7686"/>
                </a:lnTo>
                <a:cubicBezTo>
                  <a:pt x="5740" y="7558"/>
                  <a:pt x="5447" y="7496"/>
                  <a:pt x="5157" y="7496"/>
                </a:cubicBezTo>
                <a:cubicBezTo>
                  <a:pt x="4611" y="7496"/>
                  <a:pt x="4076" y="7715"/>
                  <a:pt x="3673" y="8118"/>
                </a:cubicBezTo>
                <a:lnTo>
                  <a:pt x="1945" y="9847"/>
                </a:lnTo>
                <a:cubicBezTo>
                  <a:pt x="540" y="11347"/>
                  <a:pt x="1891" y="13380"/>
                  <a:pt x="3488" y="13380"/>
                </a:cubicBezTo>
                <a:cubicBezTo>
                  <a:pt x="3961" y="13380"/>
                  <a:pt x="4456" y="13201"/>
                  <a:pt x="4907" y="12778"/>
                </a:cubicBezTo>
                <a:cubicBezTo>
                  <a:pt x="5049" y="12636"/>
                  <a:pt x="4919" y="12440"/>
                  <a:pt x="4767" y="12440"/>
                </a:cubicBezTo>
                <a:cubicBezTo>
                  <a:pt x="4721" y="12440"/>
                  <a:pt x="4673" y="12458"/>
                  <a:pt x="4630" y="12501"/>
                </a:cubicBezTo>
                <a:cubicBezTo>
                  <a:pt x="4306" y="12825"/>
                  <a:pt x="3873" y="12987"/>
                  <a:pt x="3441" y="12987"/>
                </a:cubicBezTo>
                <a:cubicBezTo>
                  <a:pt x="3009" y="12987"/>
                  <a:pt x="2577" y="12825"/>
                  <a:pt x="2253" y="12501"/>
                </a:cubicBezTo>
                <a:cubicBezTo>
                  <a:pt x="1605" y="11853"/>
                  <a:pt x="1605" y="10772"/>
                  <a:pt x="2253" y="10124"/>
                </a:cubicBezTo>
                <a:lnTo>
                  <a:pt x="3981" y="8427"/>
                </a:lnTo>
                <a:cubicBezTo>
                  <a:pt x="4284" y="8102"/>
                  <a:pt x="4708" y="7930"/>
                  <a:pt x="5137" y="7930"/>
                </a:cubicBezTo>
                <a:cubicBezTo>
                  <a:pt x="5320" y="7930"/>
                  <a:pt x="5503" y="7961"/>
                  <a:pt x="5679" y="8026"/>
                </a:cubicBezTo>
                <a:lnTo>
                  <a:pt x="5494" y="8242"/>
                </a:lnTo>
                <a:cubicBezTo>
                  <a:pt x="4970" y="8766"/>
                  <a:pt x="5475" y="9511"/>
                  <a:pt x="6046" y="9511"/>
                </a:cubicBezTo>
                <a:cubicBezTo>
                  <a:pt x="6214" y="9511"/>
                  <a:pt x="6388" y="9446"/>
                  <a:pt x="6543" y="9291"/>
                </a:cubicBezTo>
                <a:lnTo>
                  <a:pt x="6728" y="9075"/>
                </a:lnTo>
                <a:lnTo>
                  <a:pt x="6728" y="9075"/>
                </a:lnTo>
                <a:cubicBezTo>
                  <a:pt x="6944" y="9692"/>
                  <a:pt x="6790" y="10340"/>
                  <a:pt x="6327" y="10772"/>
                </a:cubicBezTo>
                <a:lnTo>
                  <a:pt x="5370" y="11760"/>
                </a:lnTo>
                <a:cubicBezTo>
                  <a:pt x="5201" y="11905"/>
                  <a:pt x="5354" y="12126"/>
                  <a:pt x="5517" y="12126"/>
                </a:cubicBezTo>
                <a:cubicBezTo>
                  <a:pt x="5562" y="12126"/>
                  <a:pt x="5608" y="12109"/>
                  <a:pt x="5648" y="12069"/>
                </a:cubicBezTo>
                <a:lnTo>
                  <a:pt x="6636" y="11081"/>
                </a:lnTo>
                <a:cubicBezTo>
                  <a:pt x="7253" y="10464"/>
                  <a:pt x="7407" y="9538"/>
                  <a:pt x="7068" y="8766"/>
                </a:cubicBezTo>
                <a:lnTo>
                  <a:pt x="7531" y="8304"/>
                </a:lnTo>
                <a:lnTo>
                  <a:pt x="7531" y="8304"/>
                </a:lnTo>
                <a:cubicBezTo>
                  <a:pt x="8117" y="9353"/>
                  <a:pt x="7932" y="10680"/>
                  <a:pt x="7068" y="11513"/>
                </a:cubicBezTo>
                <a:lnTo>
                  <a:pt x="5370" y="13211"/>
                </a:lnTo>
                <a:cubicBezTo>
                  <a:pt x="4830" y="13751"/>
                  <a:pt x="4136" y="14021"/>
                  <a:pt x="3441" y="14021"/>
                </a:cubicBezTo>
                <a:cubicBezTo>
                  <a:pt x="2747" y="14021"/>
                  <a:pt x="2053" y="13751"/>
                  <a:pt x="1513" y="13211"/>
                </a:cubicBezTo>
                <a:cubicBezTo>
                  <a:pt x="463" y="12161"/>
                  <a:pt x="463" y="10464"/>
                  <a:pt x="1513" y="9384"/>
                </a:cubicBezTo>
                <a:lnTo>
                  <a:pt x="3241" y="7686"/>
                </a:lnTo>
                <a:cubicBezTo>
                  <a:pt x="3769" y="7158"/>
                  <a:pt x="4469" y="6884"/>
                  <a:pt x="5174" y="6884"/>
                </a:cubicBezTo>
                <a:close/>
                <a:moveTo>
                  <a:pt x="12008" y="0"/>
                </a:moveTo>
                <a:cubicBezTo>
                  <a:pt x="11755" y="0"/>
                  <a:pt x="11706" y="404"/>
                  <a:pt x="11975" y="434"/>
                </a:cubicBezTo>
                <a:cubicBezTo>
                  <a:pt x="14228" y="711"/>
                  <a:pt x="15153" y="3427"/>
                  <a:pt x="13580" y="5032"/>
                </a:cubicBezTo>
                <a:lnTo>
                  <a:pt x="11851" y="6730"/>
                </a:lnTo>
                <a:cubicBezTo>
                  <a:pt x="11323" y="7257"/>
                  <a:pt x="10634" y="7532"/>
                  <a:pt x="9931" y="7532"/>
                </a:cubicBezTo>
                <a:cubicBezTo>
                  <a:pt x="9484" y="7532"/>
                  <a:pt x="9031" y="7421"/>
                  <a:pt x="8611" y="7192"/>
                </a:cubicBezTo>
                <a:lnTo>
                  <a:pt x="9074" y="6730"/>
                </a:lnTo>
                <a:cubicBezTo>
                  <a:pt x="9351" y="6853"/>
                  <a:pt x="9629" y="6915"/>
                  <a:pt x="9938" y="6915"/>
                </a:cubicBezTo>
                <a:cubicBezTo>
                  <a:pt x="10493" y="6915"/>
                  <a:pt x="11018" y="6699"/>
                  <a:pt x="11419" y="6297"/>
                </a:cubicBezTo>
                <a:lnTo>
                  <a:pt x="13147" y="4600"/>
                </a:lnTo>
                <a:cubicBezTo>
                  <a:pt x="14553" y="3076"/>
                  <a:pt x="13201" y="1037"/>
                  <a:pt x="11602" y="1037"/>
                </a:cubicBezTo>
                <a:cubicBezTo>
                  <a:pt x="11130" y="1037"/>
                  <a:pt x="10635" y="1215"/>
                  <a:pt x="10185" y="1637"/>
                </a:cubicBezTo>
                <a:lnTo>
                  <a:pt x="8456" y="3366"/>
                </a:lnTo>
                <a:cubicBezTo>
                  <a:pt x="7839" y="3952"/>
                  <a:pt x="7685" y="4847"/>
                  <a:pt x="7994" y="5649"/>
                </a:cubicBezTo>
                <a:lnTo>
                  <a:pt x="8024" y="5680"/>
                </a:lnTo>
                <a:lnTo>
                  <a:pt x="7561" y="6143"/>
                </a:lnTo>
                <a:cubicBezTo>
                  <a:pt x="6975" y="5094"/>
                  <a:pt x="7160" y="3767"/>
                  <a:pt x="8024" y="2934"/>
                </a:cubicBezTo>
                <a:lnTo>
                  <a:pt x="9753" y="1205"/>
                </a:lnTo>
                <a:cubicBezTo>
                  <a:pt x="10061" y="897"/>
                  <a:pt x="10432" y="650"/>
                  <a:pt x="10864" y="526"/>
                </a:cubicBezTo>
                <a:cubicBezTo>
                  <a:pt x="11092" y="441"/>
                  <a:pt x="11004" y="118"/>
                  <a:pt x="10794" y="118"/>
                </a:cubicBezTo>
                <a:cubicBezTo>
                  <a:pt x="10777" y="118"/>
                  <a:pt x="10759" y="120"/>
                  <a:pt x="10740" y="125"/>
                </a:cubicBezTo>
                <a:cubicBezTo>
                  <a:pt x="10246" y="249"/>
                  <a:pt x="9814" y="526"/>
                  <a:pt x="9444" y="897"/>
                </a:cubicBezTo>
                <a:lnTo>
                  <a:pt x="7716" y="2594"/>
                </a:lnTo>
                <a:cubicBezTo>
                  <a:pt x="6697" y="3613"/>
                  <a:pt x="6512" y="5217"/>
                  <a:pt x="7253" y="6452"/>
                </a:cubicBezTo>
                <a:lnTo>
                  <a:pt x="6790" y="6915"/>
                </a:lnTo>
                <a:cubicBezTo>
                  <a:pt x="6286" y="6612"/>
                  <a:pt x="5720" y="6464"/>
                  <a:pt x="5158" y="6464"/>
                </a:cubicBezTo>
                <a:cubicBezTo>
                  <a:pt x="4343" y="6464"/>
                  <a:pt x="3535" y="6775"/>
                  <a:pt x="2932" y="7378"/>
                </a:cubicBezTo>
                <a:lnTo>
                  <a:pt x="1235" y="9106"/>
                </a:lnTo>
                <a:cubicBezTo>
                  <a:pt x="0" y="10310"/>
                  <a:pt x="0" y="12316"/>
                  <a:pt x="1235" y="13519"/>
                </a:cubicBezTo>
                <a:cubicBezTo>
                  <a:pt x="1837" y="14136"/>
                  <a:pt x="2639" y="14445"/>
                  <a:pt x="3441" y="14445"/>
                </a:cubicBezTo>
                <a:cubicBezTo>
                  <a:pt x="4244" y="14445"/>
                  <a:pt x="5046" y="14136"/>
                  <a:pt x="5648" y="13519"/>
                </a:cubicBezTo>
                <a:lnTo>
                  <a:pt x="7407" y="11791"/>
                </a:lnTo>
                <a:cubicBezTo>
                  <a:pt x="8395" y="10772"/>
                  <a:pt x="8611" y="9198"/>
                  <a:pt x="7870" y="7964"/>
                </a:cubicBezTo>
                <a:lnTo>
                  <a:pt x="8333" y="7501"/>
                </a:lnTo>
                <a:cubicBezTo>
                  <a:pt x="8837" y="7804"/>
                  <a:pt x="9403" y="7952"/>
                  <a:pt x="9965" y="7952"/>
                </a:cubicBezTo>
                <a:cubicBezTo>
                  <a:pt x="10780" y="7952"/>
                  <a:pt x="11588" y="7641"/>
                  <a:pt x="12191" y="7038"/>
                </a:cubicBezTo>
                <a:lnTo>
                  <a:pt x="13919" y="5310"/>
                </a:lnTo>
                <a:cubicBezTo>
                  <a:pt x="15123" y="4106"/>
                  <a:pt x="15123" y="2100"/>
                  <a:pt x="13919" y="897"/>
                </a:cubicBezTo>
                <a:lnTo>
                  <a:pt x="13857" y="897"/>
                </a:lnTo>
                <a:cubicBezTo>
                  <a:pt x="13363" y="403"/>
                  <a:pt x="12746" y="94"/>
                  <a:pt x="12036" y="2"/>
                </a:cubicBezTo>
                <a:cubicBezTo>
                  <a:pt x="12027" y="1"/>
                  <a:pt x="12018" y="0"/>
                  <a:pt x="12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86" name="Google Shape;11986;p23"/>
          <p:cNvGrpSpPr/>
          <p:nvPr/>
        </p:nvGrpSpPr>
        <p:grpSpPr>
          <a:xfrm>
            <a:off x="6993390" y="2882093"/>
            <a:ext cx="361900" cy="363425"/>
            <a:chOff x="5505525" y="2463200"/>
            <a:chExt cx="361900" cy="363425"/>
          </a:xfrm>
        </p:grpSpPr>
        <p:sp>
          <p:nvSpPr>
            <p:cNvPr id="11987" name="Google Shape;11987;p23"/>
            <p:cNvSpPr/>
            <p:nvPr/>
          </p:nvSpPr>
          <p:spPr>
            <a:xfrm>
              <a:off x="5505525" y="2545775"/>
              <a:ext cx="361900" cy="280850"/>
            </a:xfrm>
            <a:custGeom>
              <a:avLst/>
              <a:gdLst/>
              <a:ahLst/>
              <a:cxnLst/>
              <a:rect l="l" t="t" r="r" b="b"/>
              <a:pathLst>
                <a:path w="14476" h="11234" extrusionOk="0">
                  <a:moveTo>
                    <a:pt x="5834" y="6018"/>
                  </a:moveTo>
                  <a:cubicBezTo>
                    <a:pt x="6019" y="6018"/>
                    <a:pt x="6173" y="6142"/>
                    <a:pt x="6173" y="6327"/>
                  </a:cubicBezTo>
                  <a:cubicBezTo>
                    <a:pt x="6173" y="6537"/>
                    <a:pt x="6002" y="6661"/>
                    <a:pt x="5835" y="6661"/>
                  </a:cubicBezTo>
                  <a:cubicBezTo>
                    <a:pt x="5755" y="6661"/>
                    <a:pt x="5677" y="6633"/>
                    <a:pt x="5618" y="6574"/>
                  </a:cubicBezTo>
                  <a:cubicBezTo>
                    <a:pt x="5402" y="6358"/>
                    <a:pt x="5556" y="6018"/>
                    <a:pt x="5834" y="6018"/>
                  </a:cubicBezTo>
                  <a:close/>
                  <a:moveTo>
                    <a:pt x="8519" y="6018"/>
                  </a:moveTo>
                  <a:cubicBezTo>
                    <a:pt x="8796" y="6018"/>
                    <a:pt x="8951" y="6358"/>
                    <a:pt x="8735" y="6574"/>
                  </a:cubicBezTo>
                  <a:cubicBezTo>
                    <a:pt x="8665" y="6633"/>
                    <a:pt x="8584" y="6661"/>
                    <a:pt x="8504" y="6661"/>
                  </a:cubicBezTo>
                  <a:cubicBezTo>
                    <a:pt x="8336" y="6661"/>
                    <a:pt x="8179" y="6537"/>
                    <a:pt x="8179" y="6327"/>
                  </a:cubicBezTo>
                  <a:cubicBezTo>
                    <a:pt x="8179" y="6142"/>
                    <a:pt x="8334" y="6018"/>
                    <a:pt x="8519" y="6018"/>
                  </a:cubicBezTo>
                  <a:close/>
                  <a:moveTo>
                    <a:pt x="4322" y="2562"/>
                  </a:moveTo>
                  <a:lnTo>
                    <a:pt x="4414" y="3086"/>
                  </a:lnTo>
                  <a:lnTo>
                    <a:pt x="1606" y="3086"/>
                  </a:lnTo>
                  <a:cubicBezTo>
                    <a:pt x="1592" y="3083"/>
                    <a:pt x="1580" y="3082"/>
                    <a:pt x="1567" y="3082"/>
                  </a:cubicBezTo>
                  <a:cubicBezTo>
                    <a:pt x="1463" y="3082"/>
                    <a:pt x="1390" y="3189"/>
                    <a:pt x="1390" y="3272"/>
                  </a:cubicBezTo>
                  <a:lnTo>
                    <a:pt x="1390" y="7561"/>
                  </a:lnTo>
                  <a:cubicBezTo>
                    <a:pt x="1390" y="7700"/>
                    <a:pt x="1498" y="7770"/>
                    <a:pt x="1606" y="7770"/>
                  </a:cubicBezTo>
                  <a:cubicBezTo>
                    <a:pt x="1714" y="7770"/>
                    <a:pt x="1822" y="7700"/>
                    <a:pt x="1822" y="7561"/>
                  </a:cubicBezTo>
                  <a:lnTo>
                    <a:pt x="1822" y="3488"/>
                  </a:lnTo>
                  <a:lnTo>
                    <a:pt x="4538" y="3488"/>
                  </a:lnTo>
                  <a:lnTo>
                    <a:pt x="4723" y="4383"/>
                  </a:lnTo>
                  <a:cubicBezTo>
                    <a:pt x="4784" y="4629"/>
                    <a:pt x="5000" y="4815"/>
                    <a:pt x="5278" y="4845"/>
                  </a:cubicBezTo>
                  <a:lnTo>
                    <a:pt x="9229" y="4845"/>
                  </a:lnTo>
                  <a:lnTo>
                    <a:pt x="9198" y="5000"/>
                  </a:lnTo>
                  <a:cubicBezTo>
                    <a:pt x="9136" y="5339"/>
                    <a:pt x="8858" y="5586"/>
                    <a:pt x="8488" y="5617"/>
                  </a:cubicBezTo>
                  <a:lnTo>
                    <a:pt x="5247" y="5617"/>
                  </a:lnTo>
                  <a:cubicBezTo>
                    <a:pt x="5031" y="5617"/>
                    <a:pt x="4970" y="5926"/>
                    <a:pt x="5186" y="6018"/>
                  </a:cubicBezTo>
                  <a:cubicBezTo>
                    <a:pt x="5124" y="6111"/>
                    <a:pt x="5093" y="6234"/>
                    <a:pt x="5093" y="6358"/>
                  </a:cubicBezTo>
                  <a:cubicBezTo>
                    <a:pt x="5093" y="6714"/>
                    <a:pt x="5382" y="6865"/>
                    <a:pt x="5704" y="6865"/>
                  </a:cubicBezTo>
                  <a:cubicBezTo>
                    <a:pt x="6191" y="6865"/>
                    <a:pt x="6754" y="6520"/>
                    <a:pt x="6513" y="6018"/>
                  </a:cubicBezTo>
                  <a:lnTo>
                    <a:pt x="7840" y="6018"/>
                  </a:lnTo>
                  <a:cubicBezTo>
                    <a:pt x="7581" y="6536"/>
                    <a:pt x="7939" y="7108"/>
                    <a:pt x="8489" y="7108"/>
                  </a:cubicBezTo>
                  <a:cubicBezTo>
                    <a:pt x="8529" y="7108"/>
                    <a:pt x="8570" y="7105"/>
                    <a:pt x="8611" y="7098"/>
                  </a:cubicBezTo>
                  <a:cubicBezTo>
                    <a:pt x="9198" y="7037"/>
                    <a:pt x="9475" y="6327"/>
                    <a:pt x="9074" y="5864"/>
                  </a:cubicBezTo>
                  <a:cubicBezTo>
                    <a:pt x="9352" y="5710"/>
                    <a:pt x="9568" y="5401"/>
                    <a:pt x="9630" y="5092"/>
                  </a:cubicBezTo>
                  <a:lnTo>
                    <a:pt x="9938" y="3488"/>
                  </a:lnTo>
                  <a:lnTo>
                    <a:pt x="12654" y="3488"/>
                  </a:lnTo>
                  <a:lnTo>
                    <a:pt x="12654" y="9444"/>
                  </a:lnTo>
                  <a:lnTo>
                    <a:pt x="1822" y="9413"/>
                  </a:lnTo>
                  <a:lnTo>
                    <a:pt x="1822" y="8611"/>
                  </a:lnTo>
                  <a:cubicBezTo>
                    <a:pt x="1822" y="8472"/>
                    <a:pt x="1714" y="8402"/>
                    <a:pt x="1606" y="8402"/>
                  </a:cubicBezTo>
                  <a:cubicBezTo>
                    <a:pt x="1498" y="8402"/>
                    <a:pt x="1390" y="8472"/>
                    <a:pt x="1390" y="8611"/>
                  </a:cubicBezTo>
                  <a:lnTo>
                    <a:pt x="1390" y="9444"/>
                  </a:lnTo>
                  <a:lnTo>
                    <a:pt x="988" y="9444"/>
                  </a:lnTo>
                  <a:lnTo>
                    <a:pt x="988" y="3302"/>
                  </a:lnTo>
                  <a:cubicBezTo>
                    <a:pt x="988" y="2901"/>
                    <a:pt x="1297" y="2562"/>
                    <a:pt x="1698" y="2562"/>
                  </a:cubicBezTo>
                  <a:close/>
                  <a:moveTo>
                    <a:pt x="12809" y="2531"/>
                  </a:moveTo>
                  <a:cubicBezTo>
                    <a:pt x="13210" y="2531"/>
                    <a:pt x="13518" y="2870"/>
                    <a:pt x="13518" y="3302"/>
                  </a:cubicBezTo>
                  <a:lnTo>
                    <a:pt x="13518" y="9475"/>
                  </a:lnTo>
                  <a:lnTo>
                    <a:pt x="13086" y="9413"/>
                  </a:lnTo>
                  <a:lnTo>
                    <a:pt x="13086" y="3241"/>
                  </a:lnTo>
                  <a:cubicBezTo>
                    <a:pt x="13086" y="3117"/>
                    <a:pt x="12994" y="3025"/>
                    <a:pt x="12870" y="3025"/>
                  </a:cubicBezTo>
                  <a:lnTo>
                    <a:pt x="10000" y="3025"/>
                  </a:lnTo>
                  <a:lnTo>
                    <a:pt x="10093" y="2531"/>
                  </a:lnTo>
                  <a:close/>
                  <a:moveTo>
                    <a:pt x="7963" y="9845"/>
                  </a:moveTo>
                  <a:cubicBezTo>
                    <a:pt x="7963" y="9999"/>
                    <a:pt x="7840" y="10123"/>
                    <a:pt x="7685" y="10123"/>
                  </a:cubicBezTo>
                  <a:lnTo>
                    <a:pt x="6790" y="10123"/>
                  </a:lnTo>
                  <a:cubicBezTo>
                    <a:pt x="6636" y="10123"/>
                    <a:pt x="6544" y="9999"/>
                    <a:pt x="6544" y="9845"/>
                  </a:cubicBezTo>
                  <a:close/>
                  <a:moveTo>
                    <a:pt x="10741" y="0"/>
                  </a:moveTo>
                  <a:cubicBezTo>
                    <a:pt x="10401" y="31"/>
                    <a:pt x="10093" y="278"/>
                    <a:pt x="10000" y="617"/>
                  </a:cubicBezTo>
                  <a:lnTo>
                    <a:pt x="9877" y="1389"/>
                  </a:lnTo>
                  <a:lnTo>
                    <a:pt x="7932" y="1389"/>
                  </a:lnTo>
                  <a:cubicBezTo>
                    <a:pt x="7655" y="1389"/>
                    <a:pt x="7655" y="1821"/>
                    <a:pt x="7932" y="1821"/>
                  </a:cubicBezTo>
                  <a:lnTo>
                    <a:pt x="9784" y="1821"/>
                  </a:lnTo>
                  <a:lnTo>
                    <a:pt x="9290" y="4413"/>
                  </a:lnTo>
                  <a:lnTo>
                    <a:pt x="5278" y="4413"/>
                  </a:lnTo>
                  <a:cubicBezTo>
                    <a:pt x="5186" y="4413"/>
                    <a:pt x="5124" y="4352"/>
                    <a:pt x="5124" y="4290"/>
                  </a:cubicBezTo>
                  <a:lnTo>
                    <a:pt x="4661" y="2006"/>
                  </a:lnTo>
                  <a:cubicBezTo>
                    <a:pt x="4630" y="1914"/>
                    <a:pt x="4692" y="1821"/>
                    <a:pt x="4815" y="1821"/>
                  </a:cubicBezTo>
                  <a:lnTo>
                    <a:pt x="6605" y="1821"/>
                  </a:lnTo>
                  <a:cubicBezTo>
                    <a:pt x="6914" y="1821"/>
                    <a:pt x="6914" y="1389"/>
                    <a:pt x="6605" y="1389"/>
                  </a:cubicBezTo>
                  <a:lnTo>
                    <a:pt x="4815" y="1389"/>
                  </a:lnTo>
                  <a:cubicBezTo>
                    <a:pt x="4445" y="1389"/>
                    <a:pt x="4167" y="1728"/>
                    <a:pt x="4229" y="2099"/>
                  </a:cubicBezTo>
                  <a:lnTo>
                    <a:pt x="4229" y="2130"/>
                  </a:lnTo>
                  <a:lnTo>
                    <a:pt x="1698" y="2130"/>
                  </a:lnTo>
                  <a:cubicBezTo>
                    <a:pt x="1050" y="2130"/>
                    <a:pt x="556" y="2654"/>
                    <a:pt x="556" y="3302"/>
                  </a:cubicBezTo>
                  <a:lnTo>
                    <a:pt x="556" y="9475"/>
                  </a:lnTo>
                  <a:lnTo>
                    <a:pt x="217" y="9475"/>
                  </a:lnTo>
                  <a:cubicBezTo>
                    <a:pt x="93" y="9475"/>
                    <a:pt x="1" y="9567"/>
                    <a:pt x="1" y="9660"/>
                  </a:cubicBezTo>
                  <a:lnTo>
                    <a:pt x="1" y="10185"/>
                  </a:lnTo>
                  <a:cubicBezTo>
                    <a:pt x="1" y="10771"/>
                    <a:pt x="464" y="11234"/>
                    <a:pt x="1050" y="11234"/>
                  </a:cubicBezTo>
                  <a:lnTo>
                    <a:pt x="11543" y="11234"/>
                  </a:lnTo>
                  <a:cubicBezTo>
                    <a:pt x="11852" y="11234"/>
                    <a:pt x="11852" y="10833"/>
                    <a:pt x="11543" y="10833"/>
                  </a:cubicBezTo>
                  <a:lnTo>
                    <a:pt x="1050" y="10833"/>
                  </a:lnTo>
                  <a:cubicBezTo>
                    <a:pt x="711" y="10802"/>
                    <a:pt x="433" y="10524"/>
                    <a:pt x="433" y="10185"/>
                  </a:cubicBezTo>
                  <a:lnTo>
                    <a:pt x="433" y="9845"/>
                  </a:lnTo>
                  <a:lnTo>
                    <a:pt x="6111" y="9845"/>
                  </a:lnTo>
                  <a:cubicBezTo>
                    <a:pt x="6111" y="10215"/>
                    <a:pt x="6420" y="10524"/>
                    <a:pt x="6790" y="10524"/>
                  </a:cubicBezTo>
                  <a:lnTo>
                    <a:pt x="7685" y="10524"/>
                  </a:lnTo>
                  <a:cubicBezTo>
                    <a:pt x="7703" y="10525"/>
                    <a:pt x="7720" y="10526"/>
                    <a:pt x="7736" y="10526"/>
                  </a:cubicBezTo>
                  <a:cubicBezTo>
                    <a:pt x="8084" y="10526"/>
                    <a:pt x="8364" y="10228"/>
                    <a:pt x="8364" y="9845"/>
                  </a:cubicBezTo>
                  <a:lnTo>
                    <a:pt x="14074" y="9845"/>
                  </a:lnTo>
                  <a:lnTo>
                    <a:pt x="14074" y="10154"/>
                  </a:lnTo>
                  <a:cubicBezTo>
                    <a:pt x="14074" y="10493"/>
                    <a:pt x="13765" y="10802"/>
                    <a:pt x="13426" y="10802"/>
                  </a:cubicBezTo>
                  <a:lnTo>
                    <a:pt x="12685" y="10802"/>
                  </a:lnTo>
                  <a:cubicBezTo>
                    <a:pt x="12407" y="10802"/>
                    <a:pt x="12407" y="11203"/>
                    <a:pt x="12685" y="11203"/>
                  </a:cubicBezTo>
                  <a:lnTo>
                    <a:pt x="13426" y="11203"/>
                  </a:lnTo>
                  <a:cubicBezTo>
                    <a:pt x="14012" y="11203"/>
                    <a:pt x="14475" y="10740"/>
                    <a:pt x="14475" y="10154"/>
                  </a:cubicBezTo>
                  <a:lnTo>
                    <a:pt x="14475" y="9660"/>
                  </a:lnTo>
                  <a:cubicBezTo>
                    <a:pt x="14475" y="9536"/>
                    <a:pt x="14382" y="9444"/>
                    <a:pt x="14259" y="9444"/>
                  </a:cubicBezTo>
                  <a:lnTo>
                    <a:pt x="13920" y="9444"/>
                  </a:lnTo>
                  <a:lnTo>
                    <a:pt x="13920" y="3302"/>
                  </a:lnTo>
                  <a:cubicBezTo>
                    <a:pt x="13920" y="2654"/>
                    <a:pt x="13426" y="2130"/>
                    <a:pt x="12778" y="2130"/>
                  </a:cubicBezTo>
                  <a:lnTo>
                    <a:pt x="10154" y="2130"/>
                  </a:lnTo>
                  <a:cubicBezTo>
                    <a:pt x="10247" y="1667"/>
                    <a:pt x="10340" y="1173"/>
                    <a:pt x="10432" y="710"/>
                  </a:cubicBezTo>
                  <a:cubicBezTo>
                    <a:pt x="10463" y="556"/>
                    <a:pt x="10586" y="432"/>
                    <a:pt x="10741" y="432"/>
                  </a:cubicBezTo>
                  <a:lnTo>
                    <a:pt x="11049" y="432"/>
                  </a:lnTo>
                  <a:cubicBezTo>
                    <a:pt x="11327" y="432"/>
                    <a:pt x="11327" y="0"/>
                    <a:pt x="11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8" name="Google Shape;11988;p23"/>
            <p:cNvSpPr/>
            <p:nvPr/>
          </p:nvSpPr>
          <p:spPr>
            <a:xfrm>
              <a:off x="5642100" y="2463200"/>
              <a:ext cx="89525" cy="109025"/>
            </a:xfrm>
            <a:custGeom>
              <a:avLst/>
              <a:gdLst/>
              <a:ahLst/>
              <a:cxnLst/>
              <a:rect l="l" t="t" r="r" b="b"/>
              <a:pathLst>
                <a:path w="3581" h="4361" extrusionOk="0">
                  <a:moveTo>
                    <a:pt x="1790" y="472"/>
                  </a:moveTo>
                  <a:cubicBezTo>
                    <a:pt x="1898" y="472"/>
                    <a:pt x="2006" y="541"/>
                    <a:pt x="2006" y="680"/>
                  </a:cubicBezTo>
                  <a:lnTo>
                    <a:pt x="2006" y="2717"/>
                  </a:lnTo>
                  <a:cubicBezTo>
                    <a:pt x="2006" y="2844"/>
                    <a:pt x="2108" y="2927"/>
                    <a:pt x="2212" y="2927"/>
                  </a:cubicBezTo>
                  <a:cubicBezTo>
                    <a:pt x="2259" y="2927"/>
                    <a:pt x="2307" y="2910"/>
                    <a:pt x="2346" y="2871"/>
                  </a:cubicBezTo>
                  <a:lnTo>
                    <a:pt x="2747" y="2470"/>
                  </a:lnTo>
                  <a:cubicBezTo>
                    <a:pt x="2793" y="2409"/>
                    <a:pt x="2848" y="2384"/>
                    <a:pt x="2902" y="2384"/>
                  </a:cubicBezTo>
                  <a:cubicBezTo>
                    <a:pt x="3066" y="2384"/>
                    <a:pt x="3218" y="2616"/>
                    <a:pt x="3056" y="2779"/>
                  </a:cubicBezTo>
                  <a:cubicBezTo>
                    <a:pt x="2840" y="2964"/>
                    <a:pt x="1945" y="3890"/>
                    <a:pt x="1945" y="3890"/>
                  </a:cubicBezTo>
                  <a:cubicBezTo>
                    <a:pt x="1898" y="3920"/>
                    <a:pt x="1844" y="3936"/>
                    <a:pt x="1790" y="3936"/>
                  </a:cubicBezTo>
                  <a:cubicBezTo>
                    <a:pt x="1736" y="3936"/>
                    <a:pt x="1682" y="3920"/>
                    <a:pt x="1636" y="3890"/>
                  </a:cubicBezTo>
                  <a:lnTo>
                    <a:pt x="525" y="2779"/>
                  </a:lnTo>
                  <a:cubicBezTo>
                    <a:pt x="380" y="2634"/>
                    <a:pt x="538" y="2413"/>
                    <a:pt x="702" y="2413"/>
                  </a:cubicBezTo>
                  <a:cubicBezTo>
                    <a:pt x="748" y="2413"/>
                    <a:pt x="793" y="2430"/>
                    <a:pt x="834" y="2470"/>
                  </a:cubicBezTo>
                  <a:lnTo>
                    <a:pt x="1204" y="2871"/>
                  </a:lnTo>
                  <a:cubicBezTo>
                    <a:pt x="1243" y="2910"/>
                    <a:pt x="1294" y="2927"/>
                    <a:pt x="1345" y="2927"/>
                  </a:cubicBezTo>
                  <a:cubicBezTo>
                    <a:pt x="1458" y="2927"/>
                    <a:pt x="1574" y="2844"/>
                    <a:pt x="1574" y="2717"/>
                  </a:cubicBezTo>
                  <a:lnTo>
                    <a:pt x="1574" y="680"/>
                  </a:lnTo>
                  <a:cubicBezTo>
                    <a:pt x="1574" y="541"/>
                    <a:pt x="1682" y="472"/>
                    <a:pt x="1790" y="472"/>
                  </a:cubicBezTo>
                  <a:close/>
                  <a:moveTo>
                    <a:pt x="1775" y="1"/>
                  </a:moveTo>
                  <a:cubicBezTo>
                    <a:pt x="1459" y="1"/>
                    <a:pt x="1142" y="217"/>
                    <a:pt x="1142" y="649"/>
                  </a:cubicBezTo>
                  <a:lnTo>
                    <a:pt x="1142" y="2192"/>
                  </a:lnTo>
                  <a:lnTo>
                    <a:pt x="1111" y="2161"/>
                  </a:lnTo>
                  <a:cubicBezTo>
                    <a:pt x="983" y="2033"/>
                    <a:pt x="811" y="1968"/>
                    <a:pt x="633" y="1968"/>
                  </a:cubicBezTo>
                  <a:cubicBezTo>
                    <a:pt x="597" y="1968"/>
                    <a:pt x="561" y="1971"/>
                    <a:pt x="525" y="1976"/>
                  </a:cubicBezTo>
                  <a:cubicBezTo>
                    <a:pt x="309" y="2038"/>
                    <a:pt x="124" y="2223"/>
                    <a:pt x="62" y="2470"/>
                  </a:cubicBezTo>
                  <a:cubicBezTo>
                    <a:pt x="0" y="2686"/>
                    <a:pt x="62" y="2902"/>
                    <a:pt x="216" y="3056"/>
                  </a:cubicBezTo>
                  <a:lnTo>
                    <a:pt x="1327" y="4198"/>
                  </a:lnTo>
                  <a:cubicBezTo>
                    <a:pt x="1451" y="4306"/>
                    <a:pt x="1613" y="4360"/>
                    <a:pt x="1775" y="4360"/>
                  </a:cubicBezTo>
                  <a:cubicBezTo>
                    <a:pt x="1937" y="4360"/>
                    <a:pt x="2099" y="4306"/>
                    <a:pt x="2222" y="4198"/>
                  </a:cubicBezTo>
                  <a:lnTo>
                    <a:pt x="3333" y="3087"/>
                  </a:lnTo>
                  <a:cubicBezTo>
                    <a:pt x="3580" y="2809"/>
                    <a:pt x="3580" y="2439"/>
                    <a:pt x="3333" y="2192"/>
                  </a:cubicBezTo>
                  <a:cubicBezTo>
                    <a:pt x="3210" y="2069"/>
                    <a:pt x="3056" y="2007"/>
                    <a:pt x="2871" y="2007"/>
                  </a:cubicBezTo>
                  <a:cubicBezTo>
                    <a:pt x="2716" y="2007"/>
                    <a:pt x="2562" y="2069"/>
                    <a:pt x="2438" y="2192"/>
                  </a:cubicBezTo>
                  <a:lnTo>
                    <a:pt x="2408" y="2192"/>
                  </a:lnTo>
                  <a:lnTo>
                    <a:pt x="2408" y="649"/>
                  </a:lnTo>
                  <a:cubicBezTo>
                    <a:pt x="2408" y="217"/>
                    <a:pt x="2091" y="1"/>
                    <a:pt x="17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9" name="Google Shape;11989;p23"/>
            <p:cNvSpPr/>
            <p:nvPr/>
          </p:nvSpPr>
          <p:spPr>
            <a:xfrm>
              <a:off x="5573425" y="2744825"/>
              <a:ext cx="226100" cy="10050"/>
            </a:xfrm>
            <a:custGeom>
              <a:avLst/>
              <a:gdLst/>
              <a:ahLst/>
              <a:cxnLst/>
              <a:rect l="l" t="t" r="r" b="b"/>
              <a:pathLst>
                <a:path w="9044" h="402" extrusionOk="0">
                  <a:moveTo>
                    <a:pt x="309" y="1"/>
                  </a:moveTo>
                  <a:cubicBezTo>
                    <a:pt x="1" y="1"/>
                    <a:pt x="1" y="402"/>
                    <a:pt x="309" y="402"/>
                  </a:cubicBezTo>
                  <a:lnTo>
                    <a:pt x="8765" y="402"/>
                  </a:lnTo>
                  <a:cubicBezTo>
                    <a:pt x="9043" y="402"/>
                    <a:pt x="9043" y="1"/>
                    <a:pt x="87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90" name="Google Shape;11990;p23"/>
          <p:cNvGrpSpPr/>
          <p:nvPr/>
        </p:nvGrpSpPr>
        <p:grpSpPr>
          <a:xfrm>
            <a:off x="7745935" y="2882480"/>
            <a:ext cx="299400" cy="362650"/>
            <a:chOff x="6260100" y="4141325"/>
            <a:chExt cx="299400" cy="362650"/>
          </a:xfrm>
        </p:grpSpPr>
        <p:sp>
          <p:nvSpPr>
            <p:cNvPr id="11991" name="Google Shape;11991;p23"/>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992" name="Google Shape;11992;p23"/>
            <p:cNvGrpSpPr/>
            <p:nvPr/>
          </p:nvGrpSpPr>
          <p:grpSpPr>
            <a:xfrm>
              <a:off x="6355250" y="4215575"/>
              <a:ext cx="152075" cy="146425"/>
              <a:chOff x="6355250" y="4215575"/>
              <a:chExt cx="152075" cy="146425"/>
            </a:xfrm>
          </p:grpSpPr>
          <p:sp>
            <p:nvSpPr>
              <p:cNvPr id="11993" name="Google Shape;11993;p23"/>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4" name="Google Shape;11994;p23"/>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5" name="Google Shape;11995;p23"/>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6" name="Google Shape;11996;p23"/>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7" name="Google Shape;11997;p23"/>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8" name="Google Shape;11998;p23"/>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11999" name="Google Shape;11999;p23"/>
          <p:cNvGrpSpPr/>
          <p:nvPr/>
        </p:nvGrpSpPr>
        <p:grpSpPr>
          <a:xfrm>
            <a:off x="7714310" y="3422728"/>
            <a:ext cx="362650" cy="361875"/>
            <a:chOff x="4755600" y="2463975"/>
            <a:chExt cx="362650" cy="361875"/>
          </a:xfrm>
        </p:grpSpPr>
        <p:sp>
          <p:nvSpPr>
            <p:cNvPr id="12000" name="Google Shape;12000;p23"/>
            <p:cNvSpPr/>
            <p:nvPr/>
          </p:nvSpPr>
          <p:spPr>
            <a:xfrm>
              <a:off x="4755600" y="2463975"/>
              <a:ext cx="362650" cy="361875"/>
            </a:xfrm>
            <a:custGeom>
              <a:avLst/>
              <a:gdLst/>
              <a:ahLst/>
              <a:cxnLst/>
              <a:rect l="l" t="t" r="r" b="b"/>
              <a:pathLst>
                <a:path w="14506" h="14475" extrusionOk="0">
                  <a:moveTo>
                    <a:pt x="5061" y="4044"/>
                  </a:moveTo>
                  <a:cubicBezTo>
                    <a:pt x="5185" y="4044"/>
                    <a:pt x="5277" y="4136"/>
                    <a:pt x="5247" y="4260"/>
                  </a:cubicBezTo>
                  <a:lnTo>
                    <a:pt x="5247" y="8364"/>
                  </a:lnTo>
                  <a:cubicBezTo>
                    <a:pt x="5277" y="8488"/>
                    <a:pt x="5185" y="8580"/>
                    <a:pt x="5061" y="8580"/>
                  </a:cubicBezTo>
                  <a:lnTo>
                    <a:pt x="5000" y="8580"/>
                  </a:lnTo>
                  <a:lnTo>
                    <a:pt x="5000" y="7840"/>
                  </a:lnTo>
                  <a:cubicBezTo>
                    <a:pt x="5000" y="7716"/>
                    <a:pt x="4907" y="7624"/>
                    <a:pt x="4784" y="7624"/>
                  </a:cubicBezTo>
                  <a:lnTo>
                    <a:pt x="4321" y="7593"/>
                  </a:lnTo>
                  <a:lnTo>
                    <a:pt x="4321" y="4260"/>
                  </a:lnTo>
                  <a:cubicBezTo>
                    <a:pt x="4321" y="4136"/>
                    <a:pt x="4413" y="4044"/>
                    <a:pt x="4537" y="4044"/>
                  </a:cubicBezTo>
                  <a:close/>
                  <a:moveTo>
                    <a:pt x="14073" y="10000"/>
                  </a:moveTo>
                  <a:lnTo>
                    <a:pt x="14073" y="10710"/>
                  </a:lnTo>
                  <a:cubicBezTo>
                    <a:pt x="14073" y="11080"/>
                    <a:pt x="13765" y="11358"/>
                    <a:pt x="13394" y="11358"/>
                  </a:cubicBezTo>
                  <a:lnTo>
                    <a:pt x="5000" y="11358"/>
                  </a:lnTo>
                  <a:lnTo>
                    <a:pt x="5000" y="10000"/>
                  </a:lnTo>
                  <a:close/>
                  <a:moveTo>
                    <a:pt x="9135" y="11790"/>
                  </a:moveTo>
                  <a:lnTo>
                    <a:pt x="9135" y="13148"/>
                  </a:lnTo>
                  <a:lnTo>
                    <a:pt x="7376" y="13148"/>
                  </a:lnTo>
                  <a:lnTo>
                    <a:pt x="7376" y="11790"/>
                  </a:lnTo>
                  <a:close/>
                  <a:moveTo>
                    <a:pt x="10555" y="13580"/>
                  </a:moveTo>
                  <a:cubicBezTo>
                    <a:pt x="10678" y="13580"/>
                    <a:pt x="10802" y="13673"/>
                    <a:pt x="10802" y="13827"/>
                  </a:cubicBezTo>
                  <a:cubicBezTo>
                    <a:pt x="10802" y="13950"/>
                    <a:pt x="10678" y="14043"/>
                    <a:pt x="10555" y="14043"/>
                  </a:cubicBezTo>
                  <a:lnTo>
                    <a:pt x="5926" y="14043"/>
                  </a:lnTo>
                  <a:cubicBezTo>
                    <a:pt x="5648" y="14012"/>
                    <a:pt x="5648" y="13611"/>
                    <a:pt x="5926" y="13580"/>
                  </a:cubicBezTo>
                  <a:close/>
                  <a:moveTo>
                    <a:pt x="11500" y="1"/>
                  </a:moveTo>
                  <a:cubicBezTo>
                    <a:pt x="11442" y="1"/>
                    <a:pt x="11388" y="32"/>
                    <a:pt x="11357" y="93"/>
                  </a:cubicBezTo>
                  <a:lnTo>
                    <a:pt x="9968" y="1667"/>
                  </a:lnTo>
                  <a:cubicBezTo>
                    <a:pt x="9845" y="1822"/>
                    <a:pt x="9938" y="2038"/>
                    <a:pt x="10123" y="2038"/>
                  </a:cubicBezTo>
                  <a:lnTo>
                    <a:pt x="10647" y="2038"/>
                  </a:lnTo>
                  <a:lnTo>
                    <a:pt x="10647" y="2593"/>
                  </a:lnTo>
                  <a:lnTo>
                    <a:pt x="5339" y="2593"/>
                  </a:lnTo>
                  <a:cubicBezTo>
                    <a:pt x="5061" y="2593"/>
                    <a:pt x="5061" y="3025"/>
                    <a:pt x="5339" y="3025"/>
                  </a:cubicBezTo>
                  <a:lnTo>
                    <a:pt x="10647" y="3025"/>
                  </a:lnTo>
                  <a:lnTo>
                    <a:pt x="10647" y="8426"/>
                  </a:lnTo>
                  <a:cubicBezTo>
                    <a:pt x="10647" y="8735"/>
                    <a:pt x="10894" y="9012"/>
                    <a:pt x="11203" y="9012"/>
                  </a:cubicBezTo>
                  <a:lnTo>
                    <a:pt x="11851" y="9012"/>
                  </a:lnTo>
                  <a:cubicBezTo>
                    <a:pt x="12160" y="9012"/>
                    <a:pt x="12407" y="8735"/>
                    <a:pt x="12407" y="8426"/>
                  </a:cubicBezTo>
                  <a:lnTo>
                    <a:pt x="12407" y="7778"/>
                  </a:lnTo>
                  <a:cubicBezTo>
                    <a:pt x="12391" y="7655"/>
                    <a:pt x="12299" y="7593"/>
                    <a:pt x="12206" y="7593"/>
                  </a:cubicBezTo>
                  <a:cubicBezTo>
                    <a:pt x="12113" y="7593"/>
                    <a:pt x="12021" y="7655"/>
                    <a:pt x="12005" y="7778"/>
                  </a:cubicBezTo>
                  <a:lnTo>
                    <a:pt x="12005" y="8426"/>
                  </a:lnTo>
                  <a:cubicBezTo>
                    <a:pt x="12005" y="8519"/>
                    <a:pt x="11944" y="8580"/>
                    <a:pt x="11851" y="8580"/>
                  </a:cubicBezTo>
                  <a:lnTo>
                    <a:pt x="11203" y="8580"/>
                  </a:lnTo>
                  <a:cubicBezTo>
                    <a:pt x="11110" y="8580"/>
                    <a:pt x="11049" y="8519"/>
                    <a:pt x="11049" y="8426"/>
                  </a:cubicBezTo>
                  <a:lnTo>
                    <a:pt x="11049" y="1822"/>
                  </a:lnTo>
                  <a:cubicBezTo>
                    <a:pt x="11049" y="1698"/>
                    <a:pt x="10956" y="1606"/>
                    <a:pt x="10833" y="1606"/>
                  </a:cubicBezTo>
                  <a:lnTo>
                    <a:pt x="10617" y="1606"/>
                  </a:lnTo>
                  <a:lnTo>
                    <a:pt x="11512" y="556"/>
                  </a:lnTo>
                  <a:lnTo>
                    <a:pt x="12437" y="1606"/>
                  </a:lnTo>
                  <a:lnTo>
                    <a:pt x="12191" y="1606"/>
                  </a:lnTo>
                  <a:cubicBezTo>
                    <a:pt x="12067" y="1606"/>
                    <a:pt x="11975" y="1698"/>
                    <a:pt x="11975" y="1822"/>
                  </a:cubicBezTo>
                  <a:lnTo>
                    <a:pt x="11975" y="6698"/>
                  </a:lnTo>
                  <a:cubicBezTo>
                    <a:pt x="11990" y="6821"/>
                    <a:pt x="12083" y="6883"/>
                    <a:pt x="12175" y="6883"/>
                  </a:cubicBezTo>
                  <a:cubicBezTo>
                    <a:pt x="12268" y="6883"/>
                    <a:pt x="12360" y="6821"/>
                    <a:pt x="12376" y="6698"/>
                  </a:cubicBezTo>
                  <a:lnTo>
                    <a:pt x="12376" y="3025"/>
                  </a:lnTo>
                  <a:lnTo>
                    <a:pt x="13394" y="3025"/>
                  </a:lnTo>
                  <a:cubicBezTo>
                    <a:pt x="13765" y="3025"/>
                    <a:pt x="14042" y="3303"/>
                    <a:pt x="14042" y="3673"/>
                  </a:cubicBezTo>
                  <a:lnTo>
                    <a:pt x="14042" y="9568"/>
                  </a:lnTo>
                  <a:lnTo>
                    <a:pt x="5000" y="9568"/>
                  </a:lnTo>
                  <a:lnTo>
                    <a:pt x="5000" y="9012"/>
                  </a:lnTo>
                  <a:lnTo>
                    <a:pt x="5061" y="9012"/>
                  </a:lnTo>
                  <a:cubicBezTo>
                    <a:pt x="5401" y="9012"/>
                    <a:pt x="5679" y="8735"/>
                    <a:pt x="5679" y="8364"/>
                  </a:cubicBezTo>
                  <a:lnTo>
                    <a:pt x="5679" y="4260"/>
                  </a:lnTo>
                  <a:cubicBezTo>
                    <a:pt x="5679" y="3889"/>
                    <a:pt x="5401" y="3612"/>
                    <a:pt x="5061" y="3612"/>
                  </a:cubicBezTo>
                  <a:lnTo>
                    <a:pt x="4537" y="3612"/>
                  </a:lnTo>
                  <a:cubicBezTo>
                    <a:pt x="4166" y="3612"/>
                    <a:pt x="3889" y="3889"/>
                    <a:pt x="3889" y="4260"/>
                  </a:cubicBezTo>
                  <a:lnTo>
                    <a:pt x="3889" y="7624"/>
                  </a:lnTo>
                  <a:lnTo>
                    <a:pt x="2438" y="7624"/>
                  </a:lnTo>
                  <a:lnTo>
                    <a:pt x="2438" y="3673"/>
                  </a:lnTo>
                  <a:cubicBezTo>
                    <a:pt x="2438" y="3303"/>
                    <a:pt x="2716" y="3025"/>
                    <a:pt x="3086" y="3025"/>
                  </a:cubicBezTo>
                  <a:lnTo>
                    <a:pt x="4228" y="3025"/>
                  </a:lnTo>
                  <a:cubicBezTo>
                    <a:pt x="4506" y="3025"/>
                    <a:pt x="4506" y="2593"/>
                    <a:pt x="4228" y="2593"/>
                  </a:cubicBezTo>
                  <a:lnTo>
                    <a:pt x="3086" y="2593"/>
                  </a:lnTo>
                  <a:cubicBezTo>
                    <a:pt x="2469" y="2593"/>
                    <a:pt x="2006" y="3087"/>
                    <a:pt x="2006" y="3673"/>
                  </a:cubicBezTo>
                  <a:lnTo>
                    <a:pt x="2006" y="7624"/>
                  </a:lnTo>
                  <a:lnTo>
                    <a:pt x="216" y="7624"/>
                  </a:lnTo>
                  <a:cubicBezTo>
                    <a:pt x="93" y="7624"/>
                    <a:pt x="0" y="7716"/>
                    <a:pt x="0" y="7840"/>
                  </a:cubicBezTo>
                  <a:lnTo>
                    <a:pt x="0" y="14290"/>
                  </a:lnTo>
                  <a:cubicBezTo>
                    <a:pt x="0" y="14382"/>
                    <a:pt x="93" y="14475"/>
                    <a:pt x="216" y="14475"/>
                  </a:cubicBezTo>
                  <a:lnTo>
                    <a:pt x="895" y="14475"/>
                  </a:lnTo>
                  <a:cubicBezTo>
                    <a:pt x="1173" y="14475"/>
                    <a:pt x="1173" y="14074"/>
                    <a:pt x="895" y="14074"/>
                  </a:cubicBezTo>
                  <a:lnTo>
                    <a:pt x="432" y="14074"/>
                  </a:lnTo>
                  <a:lnTo>
                    <a:pt x="432" y="8056"/>
                  </a:lnTo>
                  <a:lnTo>
                    <a:pt x="4599" y="8056"/>
                  </a:lnTo>
                  <a:lnTo>
                    <a:pt x="4599" y="14074"/>
                  </a:lnTo>
                  <a:lnTo>
                    <a:pt x="1975" y="14074"/>
                  </a:lnTo>
                  <a:cubicBezTo>
                    <a:pt x="1698" y="14074"/>
                    <a:pt x="1698" y="14475"/>
                    <a:pt x="1975" y="14475"/>
                  </a:cubicBezTo>
                  <a:lnTo>
                    <a:pt x="4784" y="14475"/>
                  </a:lnTo>
                  <a:cubicBezTo>
                    <a:pt x="4907" y="14475"/>
                    <a:pt x="5000" y="14382"/>
                    <a:pt x="5000" y="14290"/>
                  </a:cubicBezTo>
                  <a:lnTo>
                    <a:pt x="5000" y="11790"/>
                  </a:lnTo>
                  <a:lnTo>
                    <a:pt x="6975" y="11790"/>
                  </a:lnTo>
                  <a:lnTo>
                    <a:pt x="6975" y="13179"/>
                  </a:lnTo>
                  <a:lnTo>
                    <a:pt x="5926" y="13179"/>
                  </a:lnTo>
                  <a:cubicBezTo>
                    <a:pt x="5123" y="13241"/>
                    <a:pt x="5123" y="14413"/>
                    <a:pt x="5926" y="14475"/>
                  </a:cubicBezTo>
                  <a:lnTo>
                    <a:pt x="10555" y="14475"/>
                  </a:lnTo>
                  <a:cubicBezTo>
                    <a:pt x="11388" y="14413"/>
                    <a:pt x="11388" y="13241"/>
                    <a:pt x="10555" y="13179"/>
                  </a:cubicBezTo>
                  <a:lnTo>
                    <a:pt x="9567" y="13179"/>
                  </a:lnTo>
                  <a:lnTo>
                    <a:pt x="9567" y="11790"/>
                  </a:lnTo>
                  <a:lnTo>
                    <a:pt x="13425" y="11790"/>
                  </a:lnTo>
                  <a:cubicBezTo>
                    <a:pt x="14011" y="11790"/>
                    <a:pt x="14505" y="11296"/>
                    <a:pt x="14505" y="10710"/>
                  </a:cubicBezTo>
                  <a:lnTo>
                    <a:pt x="14505" y="3673"/>
                  </a:lnTo>
                  <a:cubicBezTo>
                    <a:pt x="14505" y="3087"/>
                    <a:pt x="14011" y="2593"/>
                    <a:pt x="13425" y="2593"/>
                  </a:cubicBezTo>
                  <a:lnTo>
                    <a:pt x="12407" y="2593"/>
                  </a:lnTo>
                  <a:lnTo>
                    <a:pt x="12407" y="2038"/>
                  </a:lnTo>
                  <a:lnTo>
                    <a:pt x="12870" y="2038"/>
                  </a:lnTo>
                  <a:cubicBezTo>
                    <a:pt x="13055" y="2007"/>
                    <a:pt x="13147" y="1822"/>
                    <a:pt x="13055" y="1667"/>
                  </a:cubicBezTo>
                  <a:lnTo>
                    <a:pt x="11666" y="93"/>
                  </a:lnTo>
                  <a:cubicBezTo>
                    <a:pt x="11620" y="32"/>
                    <a:pt x="11558" y="1"/>
                    <a:pt x="11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1" name="Google Shape;12001;p23"/>
            <p:cNvSpPr/>
            <p:nvPr/>
          </p:nvSpPr>
          <p:spPr>
            <a:xfrm>
              <a:off x="4909125" y="2599000"/>
              <a:ext cx="45550" cy="90300"/>
            </a:xfrm>
            <a:custGeom>
              <a:avLst/>
              <a:gdLst/>
              <a:ahLst/>
              <a:cxnLst/>
              <a:rect l="l" t="t" r="r" b="b"/>
              <a:pathLst>
                <a:path w="1822" h="3612" extrusionOk="0">
                  <a:moveTo>
                    <a:pt x="1143" y="464"/>
                  </a:moveTo>
                  <a:cubicBezTo>
                    <a:pt x="1266" y="464"/>
                    <a:pt x="1359" y="556"/>
                    <a:pt x="1359" y="649"/>
                  </a:cubicBezTo>
                  <a:lnTo>
                    <a:pt x="1359" y="2963"/>
                  </a:lnTo>
                  <a:cubicBezTo>
                    <a:pt x="1359" y="3087"/>
                    <a:pt x="1266" y="3179"/>
                    <a:pt x="1143" y="3179"/>
                  </a:cubicBezTo>
                  <a:lnTo>
                    <a:pt x="649" y="3179"/>
                  </a:lnTo>
                  <a:cubicBezTo>
                    <a:pt x="525" y="3179"/>
                    <a:pt x="433" y="3087"/>
                    <a:pt x="433" y="2963"/>
                  </a:cubicBezTo>
                  <a:lnTo>
                    <a:pt x="433" y="649"/>
                  </a:lnTo>
                  <a:cubicBezTo>
                    <a:pt x="433" y="556"/>
                    <a:pt x="494" y="464"/>
                    <a:pt x="618" y="464"/>
                  </a:cubicBezTo>
                  <a:close/>
                  <a:moveTo>
                    <a:pt x="649" y="1"/>
                  </a:moveTo>
                  <a:cubicBezTo>
                    <a:pt x="278" y="1"/>
                    <a:pt x="1" y="278"/>
                    <a:pt x="1" y="618"/>
                  </a:cubicBezTo>
                  <a:lnTo>
                    <a:pt x="1" y="2933"/>
                  </a:lnTo>
                  <a:cubicBezTo>
                    <a:pt x="1" y="3303"/>
                    <a:pt x="278" y="3611"/>
                    <a:pt x="649" y="3611"/>
                  </a:cubicBezTo>
                  <a:lnTo>
                    <a:pt x="1143" y="3611"/>
                  </a:lnTo>
                  <a:cubicBezTo>
                    <a:pt x="1513" y="3611"/>
                    <a:pt x="1791" y="3334"/>
                    <a:pt x="1791" y="2963"/>
                  </a:cubicBezTo>
                  <a:lnTo>
                    <a:pt x="1791" y="649"/>
                  </a:lnTo>
                  <a:cubicBezTo>
                    <a:pt x="1821" y="309"/>
                    <a:pt x="1513"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2" name="Google Shape;12002;p23"/>
            <p:cNvSpPr/>
            <p:nvPr/>
          </p:nvSpPr>
          <p:spPr>
            <a:xfrm>
              <a:off x="4964675" y="2565825"/>
              <a:ext cx="44775" cy="123475"/>
            </a:xfrm>
            <a:custGeom>
              <a:avLst/>
              <a:gdLst/>
              <a:ahLst/>
              <a:cxnLst/>
              <a:rect l="l" t="t" r="r" b="b"/>
              <a:pathLst>
                <a:path w="1791" h="4939" extrusionOk="0">
                  <a:moveTo>
                    <a:pt x="1173" y="402"/>
                  </a:moveTo>
                  <a:cubicBezTo>
                    <a:pt x="1297" y="402"/>
                    <a:pt x="1359" y="494"/>
                    <a:pt x="1359" y="618"/>
                  </a:cubicBezTo>
                  <a:lnTo>
                    <a:pt x="1359" y="4290"/>
                  </a:lnTo>
                  <a:cubicBezTo>
                    <a:pt x="1389" y="4414"/>
                    <a:pt x="1297" y="4506"/>
                    <a:pt x="1173" y="4506"/>
                  </a:cubicBezTo>
                  <a:lnTo>
                    <a:pt x="649" y="4506"/>
                  </a:lnTo>
                  <a:cubicBezTo>
                    <a:pt x="525" y="4506"/>
                    <a:pt x="433" y="4414"/>
                    <a:pt x="433" y="4290"/>
                  </a:cubicBezTo>
                  <a:lnTo>
                    <a:pt x="433" y="618"/>
                  </a:lnTo>
                  <a:cubicBezTo>
                    <a:pt x="433" y="494"/>
                    <a:pt x="525" y="402"/>
                    <a:pt x="649" y="402"/>
                  </a:cubicBezTo>
                  <a:close/>
                  <a:moveTo>
                    <a:pt x="649" y="1"/>
                  </a:moveTo>
                  <a:cubicBezTo>
                    <a:pt x="278" y="1"/>
                    <a:pt x="1" y="278"/>
                    <a:pt x="1" y="618"/>
                  </a:cubicBezTo>
                  <a:lnTo>
                    <a:pt x="1" y="4290"/>
                  </a:lnTo>
                  <a:cubicBezTo>
                    <a:pt x="1" y="4661"/>
                    <a:pt x="278" y="4938"/>
                    <a:pt x="649" y="4938"/>
                  </a:cubicBezTo>
                  <a:lnTo>
                    <a:pt x="1173" y="4938"/>
                  </a:lnTo>
                  <a:cubicBezTo>
                    <a:pt x="1513" y="4938"/>
                    <a:pt x="1791" y="4661"/>
                    <a:pt x="1791" y="4290"/>
                  </a:cubicBezTo>
                  <a:lnTo>
                    <a:pt x="1791" y="618"/>
                  </a:lnTo>
                  <a:cubicBezTo>
                    <a:pt x="1791" y="278"/>
                    <a:pt x="1513" y="1"/>
                    <a:pt x="11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3" name="Google Shape;12003;p23"/>
            <p:cNvSpPr/>
            <p:nvPr/>
          </p:nvSpPr>
          <p:spPr>
            <a:xfrm>
              <a:off x="4777975" y="2679250"/>
              <a:ext cx="90275" cy="79400"/>
            </a:xfrm>
            <a:custGeom>
              <a:avLst/>
              <a:gdLst/>
              <a:ahLst/>
              <a:cxnLst/>
              <a:rect l="l" t="t" r="r" b="b"/>
              <a:pathLst>
                <a:path w="3611" h="3176" extrusionOk="0">
                  <a:moveTo>
                    <a:pt x="1605" y="401"/>
                  </a:moveTo>
                  <a:cubicBezTo>
                    <a:pt x="2191" y="401"/>
                    <a:pt x="2685" y="803"/>
                    <a:pt x="2778" y="1389"/>
                  </a:cubicBezTo>
                  <a:lnTo>
                    <a:pt x="2407" y="1389"/>
                  </a:lnTo>
                  <a:cubicBezTo>
                    <a:pt x="2315" y="1019"/>
                    <a:pt x="1975" y="772"/>
                    <a:pt x="1605" y="772"/>
                  </a:cubicBezTo>
                  <a:cubicBezTo>
                    <a:pt x="1512" y="772"/>
                    <a:pt x="1451" y="772"/>
                    <a:pt x="1358" y="803"/>
                  </a:cubicBezTo>
                  <a:lnTo>
                    <a:pt x="1173" y="494"/>
                  </a:lnTo>
                  <a:cubicBezTo>
                    <a:pt x="1296" y="432"/>
                    <a:pt x="1451" y="401"/>
                    <a:pt x="1605" y="401"/>
                  </a:cubicBezTo>
                  <a:close/>
                  <a:moveTo>
                    <a:pt x="1605" y="1173"/>
                  </a:moveTo>
                  <a:cubicBezTo>
                    <a:pt x="2036" y="1224"/>
                    <a:pt x="1717" y="1899"/>
                    <a:pt x="1436" y="1899"/>
                  </a:cubicBezTo>
                  <a:cubicBezTo>
                    <a:pt x="1374" y="1899"/>
                    <a:pt x="1315" y="1867"/>
                    <a:pt x="1265" y="1790"/>
                  </a:cubicBezTo>
                  <a:cubicBezTo>
                    <a:pt x="1204" y="1729"/>
                    <a:pt x="1204" y="1667"/>
                    <a:pt x="1204" y="1574"/>
                  </a:cubicBezTo>
                  <a:cubicBezTo>
                    <a:pt x="1204" y="1451"/>
                    <a:pt x="1265" y="1327"/>
                    <a:pt x="1389" y="1235"/>
                  </a:cubicBezTo>
                  <a:cubicBezTo>
                    <a:pt x="1451" y="1204"/>
                    <a:pt x="1512" y="1173"/>
                    <a:pt x="1605" y="1173"/>
                  </a:cubicBezTo>
                  <a:close/>
                  <a:moveTo>
                    <a:pt x="803" y="710"/>
                  </a:moveTo>
                  <a:lnTo>
                    <a:pt x="988" y="1019"/>
                  </a:lnTo>
                  <a:cubicBezTo>
                    <a:pt x="864" y="1173"/>
                    <a:pt x="772" y="1389"/>
                    <a:pt x="772" y="1574"/>
                  </a:cubicBezTo>
                  <a:cubicBezTo>
                    <a:pt x="772" y="1636"/>
                    <a:pt x="772" y="1729"/>
                    <a:pt x="803" y="1790"/>
                  </a:cubicBezTo>
                  <a:lnTo>
                    <a:pt x="494" y="1945"/>
                  </a:lnTo>
                  <a:cubicBezTo>
                    <a:pt x="432" y="1821"/>
                    <a:pt x="432" y="1698"/>
                    <a:pt x="432" y="1574"/>
                  </a:cubicBezTo>
                  <a:cubicBezTo>
                    <a:pt x="432" y="1235"/>
                    <a:pt x="556" y="926"/>
                    <a:pt x="803" y="710"/>
                  </a:cubicBezTo>
                  <a:close/>
                  <a:moveTo>
                    <a:pt x="2778" y="1821"/>
                  </a:moveTo>
                  <a:cubicBezTo>
                    <a:pt x="2654" y="2377"/>
                    <a:pt x="2160" y="2778"/>
                    <a:pt x="1605" y="2778"/>
                  </a:cubicBezTo>
                  <a:lnTo>
                    <a:pt x="1605" y="2747"/>
                  </a:lnTo>
                  <a:cubicBezTo>
                    <a:pt x="1235" y="2747"/>
                    <a:pt x="926" y="2593"/>
                    <a:pt x="679" y="2315"/>
                  </a:cubicBezTo>
                  <a:lnTo>
                    <a:pt x="1019" y="2161"/>
                  </a:lnTo>
                  <a:cubicBezTo>
                    <a:pt x="1173" y="2315"/>
                    <a:pt x="1389" y="2407"/>
                    <a:pt x="1605" y="2407"/>
                  </a:cubicBezTo>
                  <a:cubicBezTo>
                    <a:pt x="1975" y="2407"/>
                    <a:pt x="2315" y="2161"/>
                    <a:pt x="2407" y="1821"/>
                  </a:cubicBezTo>
                  <a:close/>
                  <a:moveTo>
                    <a:pt x="1605" y="0"/>
                  </a:moveTo>
                  <a:cubicBezTo>
                    <a:pt x="1296" y="0"/>
                    <a:pt x="1019" y="62"/>
                    <a:pt x="772" y="247"/>
                  </a:cubicBezTo>
                  <a:cubicBezTo>
                    <a:pt x="278" y="525"/>
                    <a:pt x="0" y="1050"/>
                    <a:pt x="0" y="1574"/>
                  </a:cubicBezTo>
                  <a:cubicBezTo>
                    <a:pt x="0" y="1852"/>
                    <a:pt x="93" y="2130"/>
                    <a:pt x="216" y="2346"/>
                  </a:cubicBezTo>
                  <a:cubicBezTo>
                    <a:pt x="516" y="2898"/>
                    <a:pt x="1065" y="3176"/>
                    <a:pt x="1617" y="3176"/>
                  </a:cubicBezTo>
                  <a:cubicBezTo>
                    <a:pt x="2146" y="3176"/>
                    <a:pt x="2677" y="2921"/>
                    <a:pt x="2994" y="2407"/>
                  </a:cubicBezTo>
                  <a:cubicBezTo>
                    <a:pt x="3611" y="1327"/>
                    <a:pt x="283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4" name="Google Shape;12004;p23"/>
            <p:cNvSpPr/>
            <p:nvPr/>
          </p:nvSpPr>
          <p:spPr>
            <a:xfrm>
              <a:off x="4782600" y="2770275"/>
              <a:ext cx="70225" cy="10850"/>
            </a:xfrm>
            <a:custGeom>
              <a:avLst/>
              <a:gdLst/>
              <a:ahLst/>
              <a:cxnLst/>
              <a:rect l="l" t="t" r="r" b="b"/>
              <a:pathLst>
                <a:path w="2809" h="434" extrusionOk="0">
                  <a:moveTo>
                    <a:pt x="309" y="1"/>
                  </a:moveTo>
                  <a:cubicBezTo>
                    <a:pt x="0" y="1"/>
                    <a:pt x="0" y="433"/>
                    <a:pt x="309" y="433"/>
                  </a:cubicBezTo>
                  <a:lnTo>
                    <a:pt x="2531" y="433"/>
                  </a:lnTo>
                  <a:cubicBezTo>
                    <a:pt x="2809" y="433"/>
                    <a:pt x="2809" y="1"/>
                    <a:pt x="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5" name="Google Shape;12005;p23"/>
            <p:cNvSpPr/>
            <p:nvPr/>
          </p:nvSpPr>
          <p:spPr>
            <a:xfrm>
              <a:off x="4782600" y="2791125"/>
              <a:ext cx="68675" cy="10825"/>
            </a:xfrm>
            <a:custGeom>
              <a:avLst/>
              <a:gdLst/>
              <a:ahLst/>
              <a:cxnLst/>
              <a:rect l="l" t="t" r="r" b="b"/>
              <a:pathLst>
                <a:path w="2747" h="433" extrusionOk="0">
                  <a:moveTo>
                    <a:pt x="309" y="0"/>
                  </a:moveTo>
                  <a:cubicBezTo>
                    <a:pt x="0" y="0"/>
                    <a:pt x="0" y="432"/>
                    <a:pt x="309" y="432"/>
                  </a:cubicBezTo>
                  <a:lnTo>
                    <a:pt x="2531" y="432"/>
                  </a:lnTo>
                  <a:cubicBezTo>
                    <a:pt x="2654" y="432"/>
                    <a:pt x="2747" y="340"/>
                    <a:pt x="2747" y="216"/>
                  </a:cubicBezTo>
                  <a:cubicBezTo>
                    <a:pt x="2747" y="93"/>
                    <a:pt x="2654"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06" name="Google Shape;12006;p23"/>
          <p:cNvGrpSpPr/>
          <p:nvPr/>
        </p:nvGrpSpPr>
        <p:grpSpPr>
          <a:xfrm>
            <a:off x="6253737" y="3456049"/>
            <a:ext cx="363425" cy="308650"/>
            <a:chOff x="3252625" y="2490975"/>
            <a:chExt cx="363425" cy="308650"/>
          </a:xfrm>
        </p:grpSpPr>
        <p:sp>
          <p:nvSpPr>
            <p:cNvPr id="12007" name="Google Shape;12007;p23"/>
            <p:cNvSpPr/>
            <p:nvPr/>
          </p:nvSpPr>
          <p:spPr>
            <a:xfrm>
              <a:off x="3252625" y="2490975"/>
              <a:ext cx="363425" cy="308650"/>
            </a:xfrm>
            <a:custGeom>
              <a:avLst/>
              <a:gdLst/>
              <a:ahLst/>
              <a:cxnLst/>
              <a:rect l="l" t="t" r="r" b="b"/>
              <a:pathLst>
                <a:path w="14537" h="12346" extrusionOk="0">
                  <a:moveTo>
                    <a:pt x="13055" y="4075"/>
                  </a:moveTo>
                  <a:lnTo>
                    <a:pt x="14011" y="5093"/>
                  </a:lnTo>
                  <a:lnTo>
                    <a:pt x="13055" y="6142"/>
                  </a:lnTo>
                  <a:lnTo>
                    <a:pt x="13055" y="5896"/>
                  </a:lnTo>
                  <a:cubicBezTo>
                    <a:pt x="13055" y="5772"/>
                    <a:pt x="12962" y="5680"/>
                    <a:pt x="12839" y="5680"/>
                  </a:cubicBezTo>
                  <a:lnTo>
                    <a:pt x="9876" y="5680"/>
                  </a:lnTo>
                  <a:cubicBezTo>
                    <a:pt x="9629" y="5217"/>
                    <a:pt x="9259" y="4815"/>
                    <a:pt x="8796" y="4538"/>
                  </a:cubicBezTo>
                  <a:lnTo>
                    <a:pt x="12839" y="4538"/>
                  </a:lnTo>
                  <a:cubicBezTo>
                    <a:pt x="12962" y="4538"/>
                    <a:pt x="13055" y="4445"/>
                    <a:pt x="13055" y="4322"/>
                  </a:cubicBezTo>
                  <a:lnTo>
                    <a:pt x="13055" y="4075"/>
                  </a:lnTo>
                  <a:close/>
                  <a:moveTo>
                    <a:pt x="7280" y="5755"/>
                  </a:moveTo>
                  <a:cubicBezTo>
                    <a:pt x="7478" y="5755"/>
                    <a:pt x="7678" y="5827"/>
                    <a:pt x="7839" y="5988"/>
                  </a:cubicBezTo>
                  <a:cubicBezTo>
                    <a:pt x="8333" y="6513"/>
                    <a:pt x="7963" y="7377"/>
                    <a:pt x="7253" y="7377"/>
                  </a:cubicBezTo>
                  <a:cubicBezTo>
                    <a:pt x="6821" y="7377"/>
                    <a:pt x="6450" y="7007"/>
                    <a:pt x="6450" y="6544"/>
                  </a:cubicBezTo>
                  <a:cubicBezTo>
                    <a:pt x="6471" y="6065"/>
                    <a:pt x="6871" y="5755"/>
                    <a:pt x="7280" y="5755"/>
                  </a:cubicBezTo>
                  <a:close/>
                  <a:moveTo>
                    <a:pt x="11666" y="2840"/>
                  </a:moveTo>
                  <a:lnTo>
                    <a:pt x="11666" y="4136"/>
                  </a:lnTo>
                  <a:lnTo>
                    <a:pt x="7160" y="4136"/>
                  </a:lnTo>
                  <a:cubicBezTo>
                    <a:pt x="5092" y="4229"/>
                    <a:pt x="3734" y="6328"/>
                    <a:pt x="4475" y="8241"/>
                  </a:cubicBezTo>
                  <a:lnTo>
                    <a:pt x="2870" y="8241"/>
                  </a:lnTo>
                  <a:lnTo>
                    <a:pt x="2870" y="2840"/>
                  </a:lnTo>
                  <a:close/>
                  <a:moveTo>
                    <a:pt x="7253" y="4507"/>
                  </a:moveTo>
                  <a:cubicBezTo>
                    <a:pt x="8703" y="4507"/>
                    <a:pt x="9876" y="5710"/>
                    <a:pt x="9845" y="7192"/>
                  </a:cubicBezTo>
                  <a:cubicBezTo>
                    <a:pt x="9845" y="7809"/>
                    <a:pt x="9629" y="8395"/>
                    <a:pt x="9228" y="8889"/>
                  </a:cubicBezTo>
                  <a:cubicBezTo>
                    <a:pt x="9135" y="8519"/>
                    <a:pt x="8919" y="8179"/>
                    <a:pt x="8642" y="7932"/>
                  </a:cubicBezTo>
                  <a:cubicBezTo>
                    <a:pt x="8456" y="7747"/>
                    <a:pt x="8240" y="7624"/>
                    <a:pt x="8024" y="7531"/>
                  </a:cubicBezTo>
                  <a:cubicBezTo>
                    <a:pt x="8919" y="6791"/>
                    <a:pt x="8425" y="5340"/>
                    <a:pt x="7253" y="5340"/>
                  </a:cubicBezTo>
                  <a:cubicBezTo>
                    <a:pt x="6080" y="5340"/>
                    <a:pt x="5555" y="6791"/>
                    <a:pt x="6481" y="7531"/>
                  </a:cubicBezTo>
                  <a:cubicBezTo>
                    <a:pt x="5895" y="7778"/>
                    <a:pt x="5432" y="8272"/>
                    <a:pt x="5278" y="8889"/>
                  </a:cubicBezTo>
                  <a:cubicBezTo>
                    <a:pt x="4876" y="8426"/>
                    <a:pt x="4660" y="7809"/>
                    <a:pt x="4660" y="7192"/>
                  </a:cubicBezTo>
                  <a:cubicBezTo>
                    <a:pt x="4599" y="5710"/>
                    <a:pt x="5771" y="4507"/>
                    <a:pt x="7253" y="4507"/>
                  </a:cubicBezTo>
                  <a:close/>
                  <a:moveTo>
                    <a:pt x="7346" y="7806"/>
                  </a:moveTo>
                  <a:cubicBezTo>
                    <a:pt x="7739" y="7806"/>
                    <a:pt x="8078" y="7984"/>
                    <a:pt x="8364" y="8241"/>
                  </a:cubicBezTo>
                  <a:cubicBezTo>
                    <a:pt x="8642" y="8488"/>
                    <a:pt x="8827" y="8858"/>
                    <a:pt x="8888" y="9229"/>
                  </a:cubicBezTo>
                  <a:cubicBezTo>
                    <a:pt x="8425" y="9599"/>
                    <a:pt x="7839" y="9815"/>
                    <a:pt x="7253" y="9815"/>
                  </a:cubicBezTo>
                  <a:cubicBezTo>
                    <a:pt x="6666" y="9815"/>
                    <a:pt x="6111" y="9599"/>
                    <a:pt x="5648" y="9229"/>
                  </a:cubicBezTo>
                  <a:cubicBezTo>
                    <a:pt x="5741" y="8395"/>
                    <a:pt x="6450" y="7809"/>
                    <a:pt x="7253" y="7809"/>
                  </a:cubicBezTo>
                  <a:cubicBezTo>
                    <a:pt x="7284" y="7807"/>
                    <a:pt x="7315" y="7806"/>
                    <a:pt x="7346" y="7806"/>
                  </a:cubicBezTo>
                  <a:close/>
                  <a:moveTo>
                    <a:pt x="11697" y="6112"/>
                  </a:moveTo>
                  <a:lnTo>
                    <a:pt x="11666" y="10772"/>
                  </a:lnTo>
                  <a:cubicBezTo>
                    <a:pt x="11666" y="11389"/>
                    <a:pt x="11172" y="11914"/>
                    <a:pt x="10524" y="11914"/>
                  </a:cubicBezTo>
                  <a:lnTo>
                    <a:pt x="4012" y="11914"/>
                  </a:lnTo>
                  <a:cubicBezTo>
                    <a:pt x="3364" y="11914"/>
                    <a:pt x="2870" y="11389"/>
                    <a:pt x="2870" y="10772"/>
                  </a:cubicBezTo>
                  <a:lnTo>
                    <a:pt x="2870" y="10247"/>
                  </a:lnTo>
                  <a:lnTo>
                    <a:pt x="3734" y="10247"/>
                  </a:lnTo>
                  <a:cubicBezTo>
                    <a:pt x="4012" y="10216"/>
                    <a:pt x="4012" y="9815"/>
                    <a:pt x="3734" y="9815"/>
                  </a:cubicBezTo>
                  <a:lnTo>
                    <a:pt x="1698" y="9815"/>
                  </a:lnTo>
                  <a:cubicBezTo>
                    <a:pt x="1574" y="9815"/>
                    <a:pt x="1482" y="9908"/>
                    <a:pt x="1482" y="10031"/>
                  </a:cubicBezTo>
                  <a:lnTo>
                    <a:pt x="1482" y="10278"/>
                  </a:lnTo>
                  <a:lnTo>
                    <a:pt x="556" y="9229"/>
                  </a:lnTo>
                  <a:lnTo>
                    <a:pt x="1482" y="8210"/>
                  </a:lnTo>
                  <a:lnTo>
                    <a:pt x="1482" y="8457"/>
                  </a:lnTo>
                  <a:cubicBezTo>
                    <a:pt x="1482" y="8581"/>
                    <a:pt x="1574" y="8673"/>
                    <a:pt x="1698" y="8673"/>
                  </a:cubicBezTo>
                  <a:lnTo>
                    <a:pt x="4660" y="8673"/>
                  </a:lnTo>
                  <a:cubicBezTo>
                    <a:pt x="4907" y="9136"/>
                    <a:pt x="5308" y="9537"/>
                    <a:pt x="5771" y="9815"/>
                  </a:cubicBezTo>
                  <a:lnTo>
                    <a:pt x="4784" y="9815"/>
                  </a:lnTo>
                  <a:cubicBezTo>
                    <a:pt x="4506" y="9815"/>
                    <a:pt x="4506" y="10247"/>
                    <a:pt x="4784" y="10247"/>
                  </a:cubicBezTo>
                  <a:lnTo>
                    <a:pt x="7376" y="10247"/>
                  </a:lnTo>
                  <a:cubicBezTo>
                    <a:pt x="9012" y="10155"/>
                    <a:pt x="10308" y="8827"/>
                    <a:pt x="10277" y="7192"/>
                  </a:cubicBezTo>
                  <a:cubicBezTo>
                    <a:pt x="10277" y="6821"/>
                    <a:pt x="10215" y="6451"/>
                    <a:pt x="10092" y="6112"/>
                  </a:cubicBezTo>
                  <a:close/>
                  <a:moveTo>
                    <a:pt x="4012" y="1"/>
                  </a:moveTo>
                  <a:cubicBezTo>
                    <a:pt x="3148" y="1"/>
                    <a:pt x="2438" y="711"/>
                    <a:pt x="2438" y="1575"/>
                  </a:cubicBezTo>
                  <a:lnTo>
                    <a:pt x="2438" y="8241"/>
                  </a:lnTo>
                  <a:lnTo>
                    <a:pt x="1883" y="8241"/>
                  </a:lnTo>
                  <a:lnTo>
                    <a:pt x="1883" y="7686"/>
                  </a:lnTo>
                  <a:cubicBezTo>
                    <a:pt x="1903" y="7543"/>
                    <a:pt x="1790" y="7455"/>
                    <a:pt x="1675" y="7455"/>
                  </a:cubicBezTo>
                  <a:cubicBezTo>
                    <a:pt x="1615" y="7455"/>
                    <a:pt x="1555" y="7479"/>
                    <a:pt x="1512" y="7531"/>
                  </a:cubicBezTo>
                  <a:lnTo>
                    <a:pt x="62" y="9105"/>
                  </a:lnTo>
                  <a:cubicBezTo>
                    <a:pt x="0" y="9167"/>
                    <a:pt x="0" y="9290"/>
                    <a:pt x="62" y="9383"/>
                  </a:cubicBezTo>
                  <a:lnTo>
                    <a:pt x="1512" y="10957"/>
                  </a:lnTo>
                  <a:cubicBezTo>
                    <a:pt x="1555" y="11010"/>
                    <a:pt x="1615" y="11034"/>
                    <a:pt x="1675" y="11034"/>
                  </a:cubicBezTo>
                  <a:cubicBezTo>
                    <a:pt x="1790" y="11034"/>
                    <a:pt x="1903" y="10945"/>
                    <a:pt x="1883" y="10803"/>
                  </a:cubicBezTo>
                  <a:lnTo>
                    <a:pt x="1883" y="10247"/>
                  </a:lnTo>
                  <a:lnTo>
                    <a:pt x="2438" y="10247"/>
                  </a:lnTo>
                  <a:lnTo>
                    <a:pt x="2438" y="10772"/>
                  </a:lnTo>
                  <a:cubicBezTo>
                    <a:pt x="2438" y="11636"/>
                    <a:pt x="3148" y="12346"/>
                    <a:pt x="4012" y="12346"/>
                  </a:cubicBezTo>
                  <a:lnTo>
                    <a:pt x="10524" y="12346"/>
                  </a:lnTo>
                  <a:cubicBezTo>
                    <a:pt x="11388" y="12346"/>
                    <a:pt x="12098" y="11636"/>
                    <a:pt x="12098" y="10772"/>
                  </a:cubicBezTo>
                  <a:lnTo>
                    <a:pt x="12098" y="6112"/>
                  </a:lnTo>
                  <a:lnTo>
                    <a:pt x="12654" y="6112"/>
                  </a:lnTo>
                  <a:lnTo>
                    <a:pt x="12654" y="6698"/>
                  </a:lnTo>
                  <a:cubicBezTo>
                    <a:pt x="12654" y="6818"/>
                    <a:pt x="12745" y="6899"/>
                    <a:pt x="12851" y="6899"/>
                  </a:cubicBezTo>
                  <a:cubicBezTo>
                    <a:pt x="12908" y="6899"/>
                    <a:pt x="12970" y="6876"/>
                    <a:pt x="13024" y="6821"/>
                  </a:cubicBezTo>
                  <a:lnTo>
                    <a:pt x="14444" y="5247"/>
                  </a:lnTo>
                  <a:cubicBezTo>
                    <a:pt x="14536" y="5186"/>
                    <a:pt x="14536" y="5062"/>
                    <a:pt x="14444" y="4970"/>
                  </a:cubicBezTo>
                  <a:lnTo>
                    <a:pt x="13024" y="3396"/>
                  </a:lnTo>
                  <a:cubicBezTo>
                    <a:pt x="12975" y="3357"/>
                    <a:pt x="12921" y="3340"/>
                    <a:pt x="12869" y="3340"/>
                  </a:cubicBezTo>
                  <a:cubicBezTo>
                    <a:pt x="12755" y="3340"/>
                    <a:pt x="12654" y="3423"/>
                    <a:pt x="12654" y="3550"/>
                  </a:cubicBezTo>
                  <a:lnTo>
                    <a:pt x="12654" y="4136"/>
                  </a:lnTo>
                  <a:lnTo>
                    <a:pt x="12129" y="4136"/>
                  </a:lnTo>
                  <a:lnTo>
                    <a:pt x="12129" y="1575"/>
                  </a:lnTo>
                  <a:cubicBezTo>
                    <a:pt x="12129" y="711"/>
                    <a:pt x="11419" y="1"/>
                    <a:pt x="10524" y="1"/>
                  </a:cubicBezTo>
                  <a:lnTo>
                    <a:pt x="9999" y="1"/>
                  </a:lnTo>
                  <a:cubicBezTo>
                    <a:pt x="9722" y="1"/>
                    <a:pt x="9722" y="402"/>
                    <a:pt x="9999" y="402"/>
                  </a:cubicBezTo>
                  <a:lnTo>
                    <a:pt x="10524" y="402"/>
                  </a:lnTo>
                  <a:cubicBezTo>
                    <a:pt x="11172" y="402"/>
                    <a:pt x="11697" y="927"/>
                    <a:pt x="11697" y="1575"/>
                  </a:cubicBezTo>
                  <a:lnTo>
                    <a:pt x="11697" y="2408"/>
                  </a:lnTo>
                  <a:lnTo>
                    <a:pt x="2870" y="2408"/>
                  </a:lnTo>
                  <a:lnTo>
                    <a:pt x="2870" y="1575"/>
                  </a:lnTo>
                  <a:cubicBezTo>
                    <a:pt x="2870" y="927"/>
                    <a:pt x="3364" y="402"/>
                    <a:pt x="4012" y="402"/>
                  </a:cubicBezTo>
                  <a:lnTo>
                    <a:pt x="8858" y="402"/>
                  </a:lnTo>
                  <a:cubicBezTo>
                    <a:pt x="9135" y="402"/>
                    <a:pt x="9135" y="1"/>
                    <a:pt x="8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8" name="Google Shape;12008;p23"/>
            <p:cNvSpPr/>
            <p:nvPr/>
          </p:nvSpPr>
          <p:spPr>
            <a:xfrm>
              <a:off x="3350600" y="2518000"/>
              <a:ext cx="23950" cy="20325"/>
            </a:xfrm>
            <a:custGeom>
              <a:avLst/>
              <a:gdLst/>
              <a:ahLst/>
              <a:cxnLst/>
              <a:rect l="l" t="t" r="r" b="b"/>
              <a:pathLst>
                <a:path w="958" h="813" extrusionOk="0">
                  <a:moveTo>
                    <a:pt x="402" y="0"/>
                  </a:moveTo>
                  <a:cubicBezTo>
                    <a:pt x="186" y="0"/>
                    <a:pt x="1" y="185"/>
                    <a:pt x="1" y="401"/>
                  </a:cubicBezTo>
                  <a:cubicBezTo>
                    <a:pt x="1" y="648"/>
                    <a:pt x="193" y="813"/>
                    <a:pt x="394" y="813"/>
                  </a:cubicBezTo>
                  <a:cubicBezTo>
                    <a:pt x="494" y="813"/>
                    <a:pt x="597" y="772"/>
                    <a:pt x="680" y="679"/>
                  </a:cubicBezTo>
                  <a:cubicBezTo>
                    <a:pt x="957" y="432"/>
                    <a:pt x="772"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9" name="Google Shape;12009;p23"/>
            <p:cNvSpPr/>
            <p:nvPr/>
          </p:nvSpPr>
          <p:spPr>
            <a:xfrm>
              <a:off x="3386875" y="2518000"/>
              <a:ext cx="23925" cy="20325"/>
            </a:xfrm>
            <a:custGeom>
              <a:avLst/>
              <a:gdLst/>
              <a:ahLst/>
              <a:cxnLst/>
              <a:rect l="l" t="t" r="r" b="b"/>
              <a:pathLst>
                <a:path w="957" h="813" extrusionOk="0">
                  <a:moveTo>
                    <a:pt x="401" y="0"/>
                  </a:moveTo>
                  <a:cubicBezTo>
                    <a:pt x="185" y="0"/>
                    <a:pt x="0" y="185"/>
                    <a:pt x="0" y="401"/>
                  </a:cubicBezTo>
                  <a:cubicBezTo>
                    <a:pt x="0" y="648"/>
                    <a:pt x="192" y="813"/>
                    <a:pt x="403" y="813"/>
                  </a:cubicBezTo>
                  <a:cubicBezTo>
                    <a:pt x="508" y="813"/>
                    <a:pt x="617" y="772"/>
                    <a:pt x="710" y="679"/>
                  </a:cubicBezTo>
                  <a:cubicBezTo>
                    <a:pt x="957" y="432"/>
                    <a:pt x="772"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0" name="Google Shape;12010;p23"/>
            <p:cNvSpPr/>
            <p:nvPr/>
          </p:nvSpPr>
          <p:spPr>
            <a:xfrm>
              <a:off x="3423125" y="2518000"/>
              <a:ext cx="23950" cy="20325"/>
            </a:xfrm>
            <a:custGeom>
              <a:avLst/>
              <a:gdLst/>
              <a:ahLst/>
              <a:cxnLst/>
              <a:rect l="l" t="t" r="r" b="b"/>
              <a:pathLst>
                <a:path w="958" h="813" extrusionOk="0">
                  <a:moveTo>
                    <a:pt x="433" y="0"/>
                  </a:moveTo>
                  <a:cubicBezTo>
                    <a:pt x="186" y="0"/>
                    <a:pt x="1" y="185"/>
                    <a:pt x="1" y="401"/>
                  </a:cubicBezTo>
                  <a:cubicBezTo>
                    <a:pt x="1" y="648"/>
                    <a:pt x="206" y="813"/>
                    <a:pt x="417" y="813"/>
                  </a:cubicBezTo>
                  <a:cubicBezTo>
                    <a:pt x="522" y="813"/>
                    <a:pt x="628" y="772"/>
                    <a:pt x="710" y="679"/>
                  </a:cubicBezTo>
                  <a:cubicBezTo>
                    <a:pt x="957" y="432"/>
                    <a:pt x="772" y="0"/>
                    <a:pt x="4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11" name="Google Shape;12011;p23"/>
          <p:cNvGrpSpPr/>
          <p:nvPr/>
        </p:nvGrpSpPr>
        <p:grpSpPr>
          <a:xfrm>
            <a:off x="5477284" y="3425128"/>
            <a:ext cx="362650" cy="357075"/>
            <a:chOff x="2498825" y="2466475"/>
            <a:chExt cx="362650" cy="357075"/>
          </a:xfrm>
        </p:grpSpPr>
        <p:sp>
          <p:nvSpPr>
            <p:cNvPr id="12012" name="Google Shape;12012;p23"/>
            <p:cNvSpPr/>
            <p:nvPr/>
          </p:nvSpPr>
          <p:spPr>
            <a:xfrm>
              <a:off x="2498825" y="2466475"/>
              <a:ext cx="362650" cy="357075"/>
            </a:xfrm>
            <a:custGeom>
              <a:avLst/>
              <a:gdLst/>
              <a:ahLst/>
              <a:cxnLst/>
              <a:rect l="l" t="t" r="r" b="b"/>
              <a:pathLst>
                <a:path w="14506" h="14283" extrusionOk="0">
                  <a:moveTo>
                    <a:pt x="12606" y="422"/>
                  </a:moveTo>
                  <a:cubicBezTo>
                    <a:pt x="12715" y="422"/>
                    <a:pt x="12828" y="454"/>
                    <a:pt x="12931" y="518"/>
                  </a:cubicBezTo>
                  <a:cubicBezTo>
                    <a:pt x="13024" y="580"/>
                    <a:pt x="13086" y="703"/>
                    <a:pt x="13116" y="827"/>
                  </a:cubicBezTo>
                  <a:cubicBezTo>
                    <a:pt x="13147" y="981"/>
                    <a:pt x="13116" y="1104"/>
                    <a:pt x="13024" y="1228"/>
                  </a:cubicBezTo>
                  <a:lnTo>
                    <a:pt x="12623" y="1783"/>
                  </a:lnTo>
                  <a:lnTo>
                    <a:pt x="11789" y="1197"/>
                  </a:lnTo>
                  <a:lnTo>
                    <a:pt x="12221" y="611"/>
                  </a:lnTo>
                  <a:cubicBezTo>
                    <a:pt x="12311" y="485"/>
                    <a:pt x="12454" y="422"/>
                    <a:pt x="12606" y="422"/>
                  </a:cubicBezTo>
                  <a:close/>
                  <a:moveTo>
                    <a:pt x="11542" y="1536"/>
                  </a:moveTo>
                  <a:lnTo>
                    <a:pt x="12376" y="2123"/>
                  </a:lnTo>
                  <a:lnTo>
                    <a:pt x="9567" y="6011"/>
                  </a:lnTo>
                  <a:lnTo>
                    <a:pt x="8734" y="5425"/>
                  </a:lnTo>
                  <a:lnTo>
                    <a:pt x="11542" y="1536"/>
                  </a:lnTo>
                  <a:close/>
                  <a:moveTo>
                    <a:pt x="8641" y="5888"/>
                  </a:moveTo>
                  <a:lnTo>
                    <a:pt x="9166" y="6258"/>
                  </a:lnTo>
                  <a:lnTo>
                    <a:pt x="8641" y="6444"/>
                  </a:lnTo>
                  <a:lnTo>
                    <a:pt x="8641" y="5888"/>
                  </a:lnTo>
                  <a:close/>
                  <a:moveTo>
                    <a:pt x="9691" y="3388"/>
                  </a:moveTo>
                  <a:lnTo>
                    <a:pt x="8271" y="5363"/>
                  </a:lnTo>
                  <a:cubicBezTo>
                    <a:pt x="8240" y="5394"/>
                    <a:pt x="8240" y="5425"/>
                    <a:pt x="8240" y="5487"/>
                  </a:cubicBezTo>
                  <a:lnTo>
                    <a:pt x="8209" y="6752"/>
                  </a:lnTo>
                  <a:cubicBezTo>
                    <a:pt x="8209" y="6853"/>
                    <a:pt x="8312" y="6954"/>
                    <a:pt x="8417" y="6954"/>
                  </a:cubicBezTo>
                  <a:cubicBezTo>
                    <a:pt x="8441" y="6954"/>
                    <a:pt x="8465" y="6949"/>
                    <a:pt x="8487" y="6937"/>
                  </a:cubicBezTo>
                  <a:lnTo>
                    <a:pt x="9691" y="6505"/>
                  </a:lnTo>
                  <a:cubicBezTo>
                    <a:pt x="9722" y="6505"/>
                    <a:pt x="9753" y="6474"/>
                    <a:pt x="9783" y="6444"/>
                  </a:cubicBezTo>
                  <a:lnTo>
                    <a:pt x="10864" y="4962"/>
                  </a:lnTo>
                  <a:lnTo>
                    <a:pt x="10864" y="7493"/>
                  </a:lnTo>
                  <a:cubicBezTo>
                    <a:pt x="10864" y="8110"/>
                    <a:pt x="10370" y="8604"/>
                    <a:pt x="9783" y="8604"/>
                  </a:cubicBezTo>
                  <a:cubicBezTo>
                    <a:pt x="9475" y="8604"/>
                    <a:pt x="9475" y="9036"/>
                    <a:pt x="9783" y="9036"/>
                  </a:cubicBezTo>
                  <a:cubicBezTo>
                    <a:pt x="10617" y="9036"/>
                    <a:pt x="11296" y="8357"/>
                    <a:pt x="11296" y="7493"/>
                  </a:cubicBezTo>
                  <a:lnTo>
                    <a:pt x="11296" y="6567"/>
                  </a:lnTo>
                  <a:lnTo>
                    <a:pt x="12684" y="6567"/>
                  </a:lnTo>
                  <a:lnTo>
                    <a:pt x="12684" y="12523"/>
                  </a:lnTo>
                  <a:lnTo>
                    <a:pt x="1852" y="12492"/>
                  </a:lnTo>
                  <a:lnTo>
                    <a:pt x="1852" y="6567"/>
                  </a:lnTo>
                  <a:lnTo>
                    <a:pt x="3148" y="6567"/>
                  </a:lnTo>
                  <a:lnTo>
                    <a:pt x="3148" y="7493"/>
                  </a:lnTo>
                  <a:cubicBezTo>
                    <a:pt x="3148" y="8264"/>
                    <a:pt x="3704" y="8912"/>
                    <a:pt x="4475" y="9005"/>
                  </a:cubicBezTo>
                  <a:lnTo>
                    <a:pt x="4475" y="10610"/>
                  </a:lnTo>
                  <a:cubicBezTo>
                    <a:pt x="4444" y="10702"/>
                    <a:pt x="4506" y="10795"/>
                    <a:pt x="4599" y="10826"/>
                  </a:cubicBezTo>
                  <a:lnTo>
                    <a:pt x="4660" y="10826"/>
                  </a:lnTo>
                  <a:cubicBezTo>
                    <a:pt x="4722" y="10826"/>
                    <a:pt x="4784" y="10795"/>
                    <a:pt x="4815" y="10764"/>
                  </a:cubicBezTo>
                  <a:lnTo>
                    <a:pt x="6574" y="9005"/>
                  </a:lnTo>
                  <a:lnTo>
                    <a:pt x="8703" y="9005"/>
                  </a:lnTo>
                  <a:cubicBezTo>
                    <a:pt x="8981" y="9005"/>
                    <a:pt x="8981" y="8573"/>
                    <a:pt x="8703" y="8573"/>
                  </a:cubicBezTo>
                  <a:lnTo>
                    <a:pt x="6481" y="8573"/>
                  </a:lnTo>
                  <a:cubicBezTo>
                    <a:pt x="6419" y="8573"/>
                    <a:pt x="6358" y="8604"/>
                    <a:pt x="6327" y="8635"/>
                  </a:cubicBezTo>
                  <a:lnTo>
                    <a:pt x="4876" y="10085"/>
                  </a:lnTo>
                  <a:lnTo>
                    <a:pt x="4876" y="8820"/>
                  </a:lnTo>
                  <a:cubicBezTo>
                    <a:pt x="4876" y="8696"/>
                    <a:pt x="4784" y="8604"/>
                    <a:pt x="4660" y="8604"/>
                  </a:cubicBezTo>
                  <a:cubicBezTo>
                    <a:pt x="4043" y="8604"/>
                    <a:pt x="3549" y="8110"/>
                    <a:pt x="3549" y="7493"/>
                  </a:cubicBezTo>
                  <a:lnTo>
                    <a:pt x="3549" y="4468"/>
                  </a:lnTo>
                  <a:cubicBezTo>
                    <a:pt x="3580" y="3882"/>
                    <a:pt x="4043" y="3388"/>
                    <a:pt x="4660" y="3388"/>
                  </a:cubicBezTo>
                  <a:close/>
                  <a:moveTo>
                    <a:pt x="12808" y="5641"/>
                  </a:moveTo>
                  <a:cubicBezTo>
                    <a:pt x="13209" y="5641"/>
                    <a:pt x="13518" y="5950"/>
                    <a:pt x="13518" y="6351"/>
                  </a:cubicBezTo>
                  <a:lnTo>
                    <a:pt x="13518" y="12523"/>
                  </a:lnTo>
                  <a:lnTo>
                    <a:pt x="13116" y="12492"/>
                  </a:lnTo>
                  <a:lnTo>
                    <a:pt x="13116" y="6320"/>
                  </a:lnTo>
                  <a:cubicBezTo>
                    <a:pt x="13116" y="6227"/>
                    <a:pt x="13024" y="6135"/>
                    <a:pt x="12900" y="6135"/>
                  </a:cubicBezTo>
                  <a:lnTo>
                    <a:pt x="11296" y="6135"/>
                  </a:lnTo>
                  <a:lnTo>
                    <a:pt x="11296" y="5641"/>
                  </a:lnTo>
                  <a:close/>
                  <a:moveTo>
                    <a:pt x="7963" y="12924"/>
                  </a:moveTo>
                  <a:cubicBezTo>
                    <a:pt x="7963" y="13079"/>
                    <a:pt x="7870" y="13202"/>
                    <a:pt x="7716" y="13202"/>
                  </a:cubicBezTo>
                  <a:lnTo>
                    <a:pt x="6821" y="13202"/>
                  </a:lnTo>
                  <a:cubicBezTo>
                    <a:pt x="6666" y="13202"/>
                    <a:pt x="6574" y="13079"/>
                    <a:pt x="6574" y="12924"/>
                  </a:cubicBezTo>
                  <a:close/>
                  <a:moveTo>
                    <a:pt x="12643" y="1"/>
                  </a:moveTo>
                  <a:cubicBezTo>
                    <a:pt x="12364" y="1"/>
                    <a:pt x="12079" y="124"/>
                    <a:pt x="11882" y="395"/>
                  </a:cubicBezTo>
                  <a:lnTo>
                    <a:pt x="9999" y="2987"/>
                  </a:lnTo>
                  <a:lnTo>
                    <a:pt x="4660" y="2987"/>
                  </a:lnTo>
                  <a:cubicBezTo>
                    <a:pt x="3827" y="2987"/>
                    <a:pt x="3148" y="3666"/>
                    <a:pt x="3148" y="4499"/>
                  </a:cubicBezTo>
                  <a:lnTo>
                    <a:pt x="3148" y="5209"/>
                  </a:lnTo>
                  <a:lnTo>
                    <a:pt x="1728" y="5209"/>
                  </a:lnTo>
                  <a:cubicBezTo>
                    <a:pt x="1080" y="5209"/>
                    <a:pt x="556" y="5734"/>
                    <a:pt x="556" y="6382"/>
                  </a:cubicBezTo>
                  <a:lnTo>
                    <a:pt x="556" y="10147"/>
                  </a:lnTo>
                  <a:cubicBezTo>
                    <a:pt x="556" y="10286"/>
                    <a:pt x="664" y="10355"/>
                    <a:pt x="772" y="10355"/>
                  </a:cubicBezTo>
                  <a:cubicBezTo>
                    <a:pt x="880" y="10355"/>
                    <a:pt x="988" y="10286"/>
                    <a:pt x="988" y="10147"/>
                  </a:cubicBezTo>
                  <a:lnTo>
                    <a:pt x="988" y="6351"/>
                  </a:lnTo>
                  <a:cubicBezTo>
                    <a:pt x="988" y="5950"/>
                    <a:pt x="1296" y="5610"/>
                    <a:pt x="1698" y="5610"/>
                  </a:cubicBezTo>
                  <a:lnTo>
                    <a:pt x="3117" y="5610"/>
                  </a:lnTo>
                  <a:lnTo>
                    <a:pt x="3117" y="6135"/>
                  </a:lnTo>
                  <a:lnTo>
                    <a:pt x="1605" y="6135"/>
                  </a:lnTo>
                  <a:cubicBezTo>
                    <a:pt x="1512" y="6135"/>
                    <a:pt x="1389" y="6227"/>
                    <a:pt x="1389" y="6351"/>
                  </a:cubicBezTo>
                  <a:lnTo>
                    <a:pt x="1389" y="12523"/>
                  </a:lnTo>
                  <a:lnTo>
                    <a:pt x="988" y="12523"/>
                  </a:lnTo>
                  <a:lnTo>
                    <a:pt x="988" y="11258"/>
                  </a:lnTo>
                  <a:cubicBezTo>
                    <a:pt x="988" y="11104"/>
                    <a:pt x="880" y="11026"/>
                    <a:pt x="772" y="11026"/>
                  </a:cubicBezTo>
                  <a:cubicBezTo>
                    <a:pt x="664" y="11026"/>
                    <a:pt x="556" y="11104"/>
                    <a:pt x="556" y="11258"/>
                  </a:cubicBezTo>
                  <a:lnTo>
                    <a:pt x="556" y="12523"/>
                  </a:lnTo>
                  <a:lnTo>
                    <a:pt x="216" y="12523"/>
                  </a:lnTo>
                  <a:cubicBezTo>
                    <a:pt x="93" y="12523"/>
                    <a:pt x="0" y="12616"/>
                    <a:pt x="0" y="12739"/>
                  </a:cubicBezTo>
                  <a:lnTo>
                    <a:pt x="0" y="13233"/>
                  </a:lnTo>
                  <a:cubicBezTo>
                    <a:pt x="0" y="13819"/>
                    <a:pt x="463" y="14282"/>
                    <a:pt x="1049" y="14282"/>
                  </a:cubicBezTo>
                  <a:lnTo>
                    <a:pt x="11604" y="14282"/>
                  </a:lnTo>
                  <a:cubicBezTo>
                    <a:pt x="11882" y="14282"/>
                    <a:pt x="11882" y="13881"/>
                    <a:pt x="11604" y="13881"/>
                  </a:cubicBezTo>
                  <a:lnTo>
                    <a:pt x="1049" y="13881"/>
                  </a:lnTo>
                  <a:cubicBezTo>
                    <a:pt x="710" y="13881"/>
                    <a:pt x="432" y="13603"/>
                    <a:pt x="432" y="13233"/>
                  </a:cubicBezTo>
                  <a:lnTo>
                    <a:pt x="432" y="12924"/>
                  </a:lnTo>
                  <a:lnTo>
                    <a:pt x="6142" y="12924"/>
                  </a:lnTo>
                  <a:cubicBezTo>
                    <a:pt x="6142" y="13326"/>
                    <a:pt x="6450" y="13634"/>
                    <a:pt x="6821" y="13634"/>
                  </a:cubicBezTo>
                  <a:lnTo>
                    <a:pt x="7685" y="13634"/>
                  </a:lnTo>
                  <a:cubicBezTo>
                    <a:pt x="8086" y="13634"/>
                    <a:pt x="8395" y="13326"/>
                    <a:pt x="8395" y="12924"/>
                  </a:cubicBezTo>
                  <a:lnTo>
                    <a:pt x="14073" y="12924"/>
                  </a:lnTo>
                  <a:lnTo>
                    <a:pt x="14073" y="13233"/>
                  </a:lnTo>
                  <a:cubicBezTo>
                    <a:pt x="14073" y="13603"/>
                    <a:pt x="13795" y="13881"/>
                    <a:pt x="13456" y="13881"/>
                  </a:cubicBezTo>
                  <a:lnTo>
                    <a:pt x="12808" y="13881"/>
                  </a:lnTo>
                  <a:cubicBezTo>
                    <a:pt x="12530" y="13881"/>
                    <a:pt x="12530" y="14282"/>
                    <a:pt x="12808" y="14282"/>
                  </a:cubicBezTo>
                  <a:lnTo>
                    <a:pt x="13456" y="14282"/>
                  </a:lnTo>
                  <a:cubicBezTo>
                    <a:pt x="14011" y="14282"/>
                    <a:pt x="14505" y="13819"/>
                    <a:pt x="14505" y="13233"/>
                  </a:cubicBezTo>
                  <a:lnTo>
                    <a:pt x="14505" y="12739"/>
                  </a:lnTo>
                  <a:cubicBezTo>
                    <a:pt x="14505" y="12616"/>
                    <a:pt x="14382" y="12523"/>
                    <a:pt x="14289" y="12523"/>
                  </a:cubicBezTo>
                  <a:lnTo>
                    <a:pt x="13950" y="12523"/>
                  </a:lnTo>
                  <a:lnTo>
                    <a:pt x="13950" y="6351"/>
                  </a:lnTo>
                  <a:cubicBezTo>
                    <a:pt x="13950" y="5703"/>
                    <a:pt x="13425" y="5178"/>
                    <a:pt x="12777" y="5178"/>
                  </a:cubicBezTo>
                  <a:lnTo>
                    <a:pt x="11296" y="5178"/>
                  </a:lnTo>
                  <a:lnTo>
                    <a:pt x="11296" y="4345"/>
                  </a:lnTo>
                  <a:lnTo>
                    <a:pt x="12684" y="2431"/>
                  </a:lnTo>
                  <a:cubicBezTo>
                    <a:pt x="12746" y="2493"/>
                    <a:pt x="12777" y="2555"/>
                    <a:pt x="12777" y="2648"/>
                  </a:cubicBezTo>
                  <a:cubicBezTo>
                    <a:pt x="12808" y="2802"/>
                    <a:pt x="12777" y="2925"/>
                    <a:pt x="12684" y="3049"/>
                  </a:cubicBezTo>
                  <a:lnTo>
                    <a:pt x="11789" y="4283"/>
                  </a:lnTo>
                  <a:cubicBezTo>
                    <a:pt x="11702" y="4459"/>
                    <a:pt x="11832" y="4619"/>
                    <a:pt x="11971" y="4619"/>
                  </a:cubicBezTo>
                  <a:cubicBezTo>
                    <a:pt x="12027" y="4619"/>
                    <a:pt x="12084" y="4592"/>
                    <a:pt x="12129" y="4530"/>
                  </a:cubicBezTo>
                  <a:lnTo>
                    <a:pt x="13055" y="3296"/>
                  </a:lnTo>
                  <a:cubicBezTo>
                    <a:pt x="13302" y="2925"/>
                    <a:pt x="13271" y="2401"/>
                    <a:pt x="12962" y="2061"/>
                  </a:cubicBezTo>
                  <a:lnTo>
                    <a:pt x="13394" y="1475"/>
                  </a:lnTo>
                  <a:cubicBezTo>
                    <a:pt x="13549" y="1259"/>
                    <a:pt x="13610" y="1012"/>
                    <a:pt x="13549" y="765"/>
                  </a:cubicBezTo>
                  <a:cubicBezTo>
                    <a:pt x="13474" y="282"/>
                    <a:pt x="13065" y="1"/>
                    <a:pt x="126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3" name="Google Shape;12013;p23"/>
            <p:cNvSpPr/>
            <p:nvPr/>
          </p:nvSpPr>
          <p:spPr>
            <a:xfrm>
              <a:off x="2618400" y="2629875"/>
              <a:ext cx="69475" cy="10825"/>
            </a:xfrm>
            <a:custGeom>
              <a:avLst/>
              <a:gdLst/>
              <a:ahLst/>
              <a:cxnLst/>
              <a:rect l="l" t="t" r="r" b="b"/>
              <a:pathLst>
                <a:path w="2779" h="433" extrusionOk="0">
                  <a:moveTo>
                    <a:pt x="217" y="0"/>
                  </a:moveTo>
                  <a:cubicBezTo>
                    <a:pt x="93" y="0"/>
                    <a:pt x="1" y="93"/>
                    <a:pt x="1" y="216"/>
                  </a:cubicBezTo>
                  <a:cubicBezTo>
                    <a:pt x="1" y="309"/>
                    <a:pt x="93" y="432"/>
                    <a:pt x="217" y="432"/>
                  </a:cubicBezTo>
                  <a:lnTo>
                    <a:pt x="2562" y="432"/>
                  </a:lnTo>
                  <a:cubicBezTo>
                    <a:pt x="2686" y="432"/>
                    <a:pt x="2778" y="309"/>
                    <a:pt x="2778" y="216"/>
                  </a:cubicBezTo>
                  <a:cubicBezTo>
                    <a:pt x="2778" y="93"/>
                    <a:pt x="2686" y="0"/>
                    <a:pt x="25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4" name="Google Shape;12014;p23"/>
            <p:cNvSpPr/>
            <p:nvPr/>
          </p:nvSpPr>
          <p:spPr>
            <a:xfrm>
              <a:off x="2616875" y="2592050"/>
              <a:ext cx="72550" cy="10825"/>
            </a:xfrm>
            <a:custGeom>
              <a:avLst/>
              <a:gdLst/>
              <a:ahLst/>
              <a:cxnLst/>
              <a:rect l="l" t="t" r="r" b="b"/>
              <a:pathLst>
                <a:path w="2902" h="433" extrusionOk="0">
                  <a:moveTo>
                    <a:pt x="278" y="1"/>
                  </a:moveTo>
                  <a:cubicBezTo>
                    <a:pt x="0" y="1"/>
                    <a:pt x="0" y="433"/>
                    <a:pt x="278" y="433"/>
                  </a:cubicBezTo>
                  <a:lnTo>
                    <a:pt x="2623" y="433"/>
                  </a:lnTo>
                  <a:cubicBezTo>
                    <a:pt x="2901" y="433"/>
                    <a:pt x="2901" y="1"/>
                    <a:pt x="2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15" name="Google Shape;12015;p23"/>
          <p:cNvGrpSpPr/>
          <p:nvPr/>
        </p:nvGrpSpPr>
        <p:grpSpPr>
          <a:xfrm>
            <a:off x="4757746" y="3424466"/>
            <a:ext cx="361900" cy="358400"/>
            <a:chOff x="1741150" y="2466500"/>
            <a:chExt cx="361900" cy="358400"/>
          </a:xfrm>
        </p:grpSpPr>
        <p:sp>
          <p:nvSpPr>
            <p:cNvPr id="12016" name="Google Shape;12016;p23"/>
            <p:cNvSpPr/>
            <p:nvPr/>
          </p:nvSpPr>
          <p:spPr>
            <a:xfrm>
              <a:off x="1741150" y="2466500"/>
              <a:ext cx="88000" cy="358400"/>
            </a:xfrm>
            <a:custGeom>
              <a:avLst/>
              <a:gdLst/>
              <a:ahLst/>
              <a:cxnLst/>
              <a:rect l="l" t="t" r="r" b="b"/>
              <a:pathLst>
                <a:path w="3520" h="14336" extrusionOk="0">
                  <a:moveTo>
                    <a:pt x="1744" y="301"/>
                  </a:moveTo>
                  <a:cubicBezTo>
                    <a:pt x="1922" y="301"/>
                    <a:pt x="2099" y="424"/>
                    <a:pt x="2069" y="671"/>
                  </a:cubicBezTo>
                  <a:lnTo>
                    <a:pt x="2069" y="2276"/>
                  </a:lnTo>
                  <a:lnTo>
                    <a:pt x="1420" y="2276"/>
                  </a:lnTo>
                  <a:lnTo>
                    <a:pt x="1420" y="671"/>
                  </a:lnTo>
                  <a:cubicBezTo>
                    <a:pt x="1390" y="424"/>
                    <a:pt x="1567" y="301"/>
                    <a:pt x="1744" y="301"/>
                  </a:cubicBezTo>
                  <a:close/>
                  <a:moveTo>
                    <a:pt x="2069" y="6288"/>
                  </a:moveTo>
                  <a:lnTo>
                    <a:pt x="2069" y="13633"/>
                  </a:lnTo>
                  <a:cubicBezTo>
                    <a:pt x="2099" y="13880"/>
                    <a:pt x="1922" y="14004"/>
                    <a:pt x="1744" y="14004"/>
                  </a:cubicBezTo>
                  <a:cubicBezTo>
                    <a:pt x="1567" y="14004"/>
                    <a:pt x="1390" y="13880"/>
                    <a:pt x="1420" y="13633"/>
                  </a:cubicBezTo>
                  <a:lnTo>
                    <a:pt x="1420" y="6288"/>
                  </a:lnTo>
                  <a:close/>
                  <a:moveTo>
                    <a:pt x="1744" y="0"/>
                  </a:moveTo>
                  <a:cubicBezTo>
                    <a:pt x="1320" y="0"/>
                    <a:pt x="896" y="224"/>
                    <a:pt x="988" y="671"/>
                  </a:cubicBezTo>
                  <a:lnTo>
                    <a:pt x="988" y="2276"/>
                  </a:lnTo>
                  <a:lnTo>
                    <a:pt x="865" y="2276"/>
                  </a:lnTo>
                  <a:cubicBezTo>
                    <a:pt x="371" y="2276"/>
                    <a:pt x="1" y="2677"/>
                    <a:pt x="1" y="3171"/>
                  </a:cubicBezTo>
                  <a:lnTo>
                    <a:pt x="1" y="5455"/>
                  </a:lnTo>
                  <a:cubicBezTo>
                    <a:pt x="1" y="5918"/>
                    <a:pt x="371" y="6319"/>
                    <a:pt x="865" y="6319"/>
                  </a:cubicBezTo>
                  <a:lnTo>
                    <a:pt x="988" y="6319"/>
                  </a:lnTo>
                  <a:lnTo>
                    <a:pt x="988" y="13664"/>
                  </a:lnTo>
                  <a:cubicBezTo>
                    <a:pt x="896" y="14112"/>
                    <a:pt x="1320" y="14335"/>
                    <a:pt x="1744" y="14335"/>
                  </a:cubicBezTo>
                  <a:cubicBezTo>
                    <a:pt x="2169" y="14335"/>
                    <a:pt x="2593" y="14112"/>
                    <a:pt x="2501" y="13664"/>
                  </a:cubicBezTo>
                  <a:lnTo>
                    <a:pt x="2501" y="6319"/>
                  </a:lnTo>
                  <a:lnTo>
                    <a:pt x="2624" y="6319"/>
                  </a:lnTo>
                  <a:cubicBezTo>
                    <a:pt x="3087" y="6319"/>
                    <a:pt x="3488" y="5918"/>
                    <a:pt x="3488" y="5455"/>
                  </a:cubicBezTo>
                  <a:lnTo>
                    <a:pt x="3488" y="4930"/>
                  </a:lnTo>
                  <a:cubicBezTo>
                    <a:pt x="3488" y="4791"/>
                    <a:pt x="3388" y="4722"/>
                    <a:pt x="3288" y="4722"/>
                  </a:cubicBezTo>
                  <a:cubicBezTo>
                    <a:pt x="3187" y="4722"/>
                    <a:pt x="3087" y="4791"/>
                    <a:pt x="3087" y="4930"/>
                  </a:cubicBezTo>
                  <a:lnTo>
                    <a:pt x="3087" y="5424"/>
                  </a:lnTo>
                  <a:cubicBezTo>
                    <a:pt x="3087" y="5671"/>
                    <a:pt x="2871" y="5887"/>
                    <a:pt x="2624" y="5887"/>
                  </a:cubicBezTo>
                  <a:lnTo>
                    <a:pt x="865" y="5887"/>
                  </a:lnTo>
                  <a:cubicBezTo>
                    <a:pt x="618" y="5887"/>
                    <a:pt x="433" y="5671"/>
                    <a:pt x="433" y="5424"/>
                  </a:cubicBezTo>
                  <a:lnTo>
                    <a:pt x="433" y="3140"/>
                  </a:lnTo>
                  <a:cubicBezTo>
                    <a:pt x="433" y="2893"/>
                    <a:pt x="649" y="2677"/>
                    <a:pt x="896" y="2677"/>
                  </a:cubicBezTo>
                  <a:lnTo>
                    <a:pt x="2624" y="2677"/>
                  </a:lnTo>
                  <a:cubicBezTo>
                    <a:pt x="2902" y="2677"/>
                    <a:pt x="3087" y="2893"/>
                    <a:pt x="3087" y="3140"/>
                  </a:cubicBezTo>
                  <a:lnTo>
                    <a:pt x="3087" y="3758"/>
                  </a:lnTo>
                  <a:cubicBezTo>
                    <a:pt x="3087" y="3896"/>
                    <a:pt x="3195" y="3966"/>
                    <a:pt x="3303" y="3966"/>
                  </a:cubicBezTo>
                  <a:cubicBezTo>
                    <a:pt x="3411" y="3966"/>
                    <a:pt x="3519" y="3896"/>
                    <a:pt x="3519" y="3758"/>
                  </a:cubicBezTo>
                  <a:lnTo>
                    <a:pt x="3519" y="3140"/>
                  </a:lnTo>
                  <a:cubicBezTo>
                    <a:pt x="3519" y="2647"/>
                    <a:pt x="3118" y="2276"/>
                    <a:pt x="2624" y="2276"/>
                  </a:cubicBezTo>
                  <a:lnTo>
                    <a:pt x="2501" y="2276"/>
                  </a:lnTo>
                  <a:lnTo>
                    <a:pt x="2501"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7" name="Google Shape;12017;p23"/>
            <p:cNvSpPr/>
            <p:nvPr/>
          </p:nvSpPr>
          <p:spPr>
            <a:xfrm>
              <a:off x="1761225" y="2554975"/>
              <a:ext cx="46300" cy="10100"/>
            </a:xfrm>
            <a:custGeom>
              <a:avLst/>
              <a:gdLst/>
              <a:ahLst/>
              <a:cxnLst/>
              <a:rect l="l" t="t" r="r" b="b"/>
              <a:pathLst>
                <a:path w="1852" h="404" extrusionOk="0">
                  <a:moveTo>
                    <a:pt x="1602" y="1"/>
                  </a:moveTo>
                  <a:cubicBezTo>
                    <a:pt x="1593" y="1"/>
                    <a:pt x="1584" y="1"/>
                    <a:pt x="1574" y="3"/>
                  </a:cubicBezTo>
                  <a:lnTo>
                    <a:pt x="278" y="3"/>
                  </a:lnTo>
                  <a:cubicBezTo>
                    <a:pt x="0" y="3"/>
                    <a:pt x="0" y="404"/>
                    <a:pt x="278" y="404"/>
                  </a:cubicBezTo>
                  <a:lnTo>
                    <a:pt x="1574" y="404"/>
                  </a:lnTo>
                  <a:cubicBezTo>
                    <a:pt x="1842" y="404"/>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8" name="Google Shape;12018;p23"/>
            <p:cNvSpPr/>
            <p:nvPr/>
          </p:nvSpPr>
          <p:spPr>
            <a:xfrm>
              <a:off x="1761225" y="2582025"/>
              <a:ext cx="46300" cy="10825"/>
            </a:xfrm>
            <a:custGeom>
              <a:avLst/>
              <a:gdLst/>
              <a:ahLst/>
              <a:cxnLst/>
              <a:rect l="l" t="t" r="r" b="b"/>
              <a:pathLst>
                <a:path w="1852" h="433" extrusionOk="0">
                  <a:moveTo>
                    <a:pt x="278" y="1"/>
                  </a:moveTo>
                  <a:cubicBezTo>
                    <a:pt x="0" y="1"/>
                    <a:pt x="0" y="433"/>
                    <a:pt x="278" y="433"/>
                  </a:cubicBezTo>
                  <a:lnTo>
                    <a:pt x="1574" y="433"/>
                  </a:lnTo>
                  <a:cubicBezTo>
                    <a:pt x="1852" y="433"/>
                    <a:pt x="1852"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9" name="Google Shape;12019;p23"/>
            <p:cNvSpPr/>
            <p:nvPr/>
          </p:nvSpPr>
          <p:spPr>
            <a:xfrm>
              <a:off x="1832200" y="2466500"/>
              <a:ext cx="87975" cy="357625"/>
            </a:xfrm>
            <a:custGeom>
              <a:avLst/>
              <a:gdLst/>
              <a:ahLst/>
              <a:cxnLst/>
              <a:rect l="l" t="t" r="r" b="b"/>
              <a:pathLst>
                <a:path w="3519" h="14305" extrusionOk="0">
                  <a:moveTo>
                    <a:pt x="2624" y="9899"/>
                  </a:moveTo>
                  <a:cubicBezTo>
                    <a:pt x="2871" y="9899"/>
                    <a:pt x="3087" y="10115"/>
                    <a:pt x="3087" y="10362"/>
                  </a:cubicBezTo>
                  <a:lnTo>
                    <a:pt x="3087" y="12646"/>
                  </a:lnTo>
                  <a:cubicBezTo>
                    <a:pt x="3087" y="12893"/>
                    <a:pt x="2871" y="13078"/>
                    <a:pt x="2624" y="13078"/>
                  </a:cubicBezTo>
                  <a:lnTo>
                    <a:pt x="895" y="13078"/>
                  </a:lnTo>
                  <a:cubicBezTo>
                    <a:pt x="618" y="13078"/>
                    <a:pt x="433" y="12893"/>
                    <a:pt x="433" y="12646"/>
                  </a:cubicBezTo>
                  <a:lnTo>
                    <a:pt x="433" y="10362"/>
                  </a:lnTo>
                  <a:cubicBezTo>
                    <a:pt x="433" y="10115"/>
                    <a:pt x="618" y="9899"/>
                    <a:pt x="895" y="9899"/>
                  </a:cubicBezTo>
                  <a:close/>
                  <a:moveTo>
                    <a:pt x="2099" y="13510"/>
                  </a:moveTo>
                  <a:lnTo>
                    <a:pt x="2099" y="13633"/>
                  </a:lnTo>
                  <a:cubicBezTo>
                    <a:pt x="2115" y="13880"/>
                    <a:pt x="1937" y="14004"/>
                    <a:pt x="1760" y="14004"/>
                  </a:cubicBezTo>
                  <a:cubicBezTo>
                    <a:pt x="1582" y="14004"/>
                    <a:pt x="1405" y="13880"/>
                    <a:pt x="1420" y="13633"/>
                  </a:cubicBezTo>
                  <a:lnTo>
                    <a:pt x="1420" y="13510"/>
                  </a:lnTo>
                  <a:close/>
                  <a:moveTo>
                    <a:pt x="1744" y="0"/>
                  </a:moveTo>
                  <a:cubicBezTo>
                    <a:pt x="1320" y="0"/>
                    <a:pt x="895" y="224"/>
                    <a:pt x="988" y="671"/>
                  </a:cubicBezTo>
                  <a:lnTo>
                    <a:pt x="988" y="9467"/>
                  </a:lnTo>
                  <a:lnTo>
                    <a:pt x="865" y="9467"/>
                  </a:lnTo>
                  <a:cubicBezTo>
                    <a:pt x="402" y="9467"/>
                    <a:pt x="0" y="9868"/>
                    <a:pt x="0" y="10362"/>
                  </a:cubicBezTo>
                  <a:lnTo>
                    <a:pt x="0" y="12646"/>
                  </a:lnTo>
                  <a:cubicBezTo>
                    <a:pt x="0" y="13109"/>
                    <a:pt x="402" y="13510"/>
                    <a:pt x="865" y="13510"/>
                  </a:cubicBezTo>
                  <a:lnTo>
                    <a:pt x="988" y="13510"/>
                  </a:lnTo>
                  <a:lnTo>
                    <a:pt x="988" y="13633"/>
                  </a:lnTo>
                  <a:cubicBezTo>
                    <a:pt x="895" y="14081"/>
                    <a:pt x="1320" y="14305"/>
                    <a:pt x="1744" y="14305"/>
                  </a:cubicBezTo>
                  <a:cubicBezTo>
                    <a:pt x="2169" y="14305"/>
                    <a:pt x="2593" y="14081"/>
                    <a:pt x="2500" y="13633"/>
                  </a:cubicBezTo>
                  <a:lnTo>
                    <a:pt x="2500" y="13510"/>
                  </a:lnTo>
                  <a:lnTo>
                    <a:pt x="2624" y="13510"/>
                  </a:lnTo>
                  <a:cubicBezTo>
                    <a:pt x="3118" y="13510"/>
                    <a:pt x="3519" y="13109"/>
                    <a:pt x="3519" y="12646"/>
                  </a:cubicBezTo>
                  <a:lnTo>
                    <a:pt x="3519" y="10362"/>
                  </a:lnTo>
                  <a:cubicBezTo>
                    <a:pt x="3519" y="9868"/>
                    <a:pt x="3118" y="9467"/>
                    <a:pt x="2624" y="9467"/>
                  </a:cubicBezTo>
                  <a:lnTo>
                    <a:pt x="2500" y="9467"/>
                  </a:lnTo>
                  <a:lnTo>
                    <a:pt x="2500" y="2863"/>
                  </a:lnTo>
                  <a:cubicBezTo>
                    <a:pt x="2500" y="2708"/>
                    <a:pt x="2400" y="2631"/>
                    <a:pt x="2300" y="2631"/>
                  </a:cubicBezTo>
                  <a:cubicBezTo>
                    <a:pt x="2199" y="2631"/>
                    <a:pt x="2099" y="2708"/>
                    <a:pt x="2099" y="2863"/>
                  </a:cubicBezTo>
                  <a:lnTo>
                    <a:pt x="2099" y="9467"/>
                  </a:lnTo>
                  <a:lnTo>
                    <a:pt x="1420" y="9467"/>
                  </a:lnTo>
                  <a:lnTo>
                    <a:pt x="1420" y="671"/>
                  </a:lnTo>
                  <a:cubicBezTo>
                    <a:pt x="1389" y="424"/>
                    <a:pt x="1567" y="301"/>
                    <a:pt x="1744" y="301"/>
                  </a:cubicBezTo>
                  <a:cubicBezTo>
                    <a:pt x="1922" y="301"/>
                    <a:pt x="2099" y="424"/>
                    <a:pt x="2068" y="671"/>
                  </a:cubicBezTo>
                  <a:lnTo>
                    <a:pt x="2068" y="1628"/>
                  </a:lnTo>
                  <a:cubicBezTo>
                    <a:pt x="2068" y="1782"/>
                    <a:pt x="2176" y="1860"/>
                    <a:pt x="2284" y="1860"/>
                  </a:cubicBezTo>
                  <a:cubicBezTo>
                    <a:pt x="2392" y="1860"/>
                    <a:pt x="2500" y="1782"/>
                    <a:pt x="2500" y="1628"/>
                  </a:cubicBezTo>
                  <a:lnTo>
                    <a:pt x="2500" y="671"/>
                  </a:lnTo>
                  <a:cubicBezTo>
                    <a:pt x="2593" y="224"/>
                    <a:pt x="2169"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0" name="Google Shape;12020;p23"/>
            <p:cNvSpPr/>
            <p:nvPr/>
          </p:nvSpPr>
          <p:spPr>
            <a:xfrm>
              <a:off x="1853025" y="2734800"/>
              <a:ext cx="46325" cy="10825"/>
            </a:xfrm>
            <a:custGeom>
              <a:avLst/>
              <a:gdLst/>
              <a:ahLst/>
              <a:cxnLst/>
              <a:rect l="l" t="t" r="r" b="b"/>
              <a:pathLst>
                <a:path w="1853" h="433" extrusionOk="0">
                  <a:moveTo>
                    <a:pt x="279" y="0"/>
                  </a:moveTo>
                  <a:cubicBezTo>
                    <a:pt x="1" y="0"/>
                    <a:pt x="1" y="432"/>
                    <a:pt x="279" y="432"/>
                  </a:cubicBezTo>
                  <a:lnTo>
                    <a:pt x="1575" y="432"/>
                  </a:lnTo>
                  <a:cubicBezTo>
                    <a:pt x="1852" y="432"/>
                    <a:pt x="1852" y="0"/>
                    <a:pt x="15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1" name="Google Shape;12021;p23"/>
            <p:cNvSpPr/>
            <p:nvPr/>
          </p:nvSpPr>
          <p:spPr>
            <a:xfrm>
              <a:off x="1853025" y="2763300"/>
              <a:ext cx="46325" cy="10100"/>
            </a:xfrm>
            <a:custGeom>
              <a:avLst/>
              <a:gdLst/>
              <a:ahLst/>
              <a:cxnLst/>
              <a:rect l="l" t="t" r="r" b="b"/>
              <a:pathLst>
                <a:path w="1853" h="404" extrusionOk="0">
                  <a:moveTo>
                    <a:pt x="1602" y="1"/>
                  </a:moveTo>
                  <a:cubicBezTo>
                    <a:pt x="1594" y="1"/>
                    <a:pt x="1584" y="1"/>
                    <a:pt x="1575" y="2"/>
                  </a:cubicBezTo>
                  <a:lnTo>
                    <a:pt x="279" y="2"/>
                  </a:lnTo>
                  <a:cubicBezTo>
                    <a:pt x="1" y="2"/>
                    <a:pt x="1" y="403"/>
                    <a:pt x="279" y="403"/>
                  </a:cubicBezTo>
                  <a:lnTo>
                    <a:pt x="1575" y="403"/>
                  </a:lnTo>
                  <a:cubicBezTo>
                    <a:pt x="1843" y="403"/>
                    <a:pt x="1852" y="1"/>
                    <a:pt x="16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2" name="Google Shape;12022;p23"/>
            <p:cNvSpPr/>
            <p:nvPr/>
          </p:nvSpPr>
          <p:spPr>
            <a:xfrm>
              <a:off x="1924025" y="2466500"/>
              <a:ext cx="87200" cy="356475"/>
            </a:xfrm>
            <a:custGeom>
              <a:avLst/>
              <a:gdLst/>
              <a:ahLst/>
              <a:cxnLst/>
              <a:rect l="l" t="t" r="r" b="b"/>
              <a:pathLst>
                <a:path w="3488" h="14259" extrusionOk="0">
                  <a:moveTo>
                    <a:pt x="1744" y="347"/>
                  </a:moveTo>
                  <a:cubicBezTo>
                    <a:pt x="1906" y="347"/>
                    <a:pt x="2068" y="455"/>
                    <a:pt x="2068" y="671"/>
                  </a:cubicBezTo>
                  <a:lnTo>
                    <a:pt x="2068" y="5702"/>
                  </a:lnTo>
                  <a:lnTo>
                    <a:pt x="1420" y="5702"/>
                  </a:lnTo>
                  <a:lnTo>
                    <a:pt x="1420" y="671"/>
                  </a:lnTo>
                  <a:cubicBezTo>
                    <a:pt x="1420" y="455"/>
                    <a:pt x="1582" y="347"/>
                    <a:pt x="1744" y="347"/>
                  </a:cubicBezTo>
                  <a:close/>
                  <a:moveTo>
                    <a:pt x="2068" y="9714"/>
                  </a:moveTo>
                  <a:lnTo>
                    <a:pt x="2068" y="13633"/>
                  </a:lnTo>
                  <a:cubicBezTo>
                    <a:pt x="2068" y="13849"/>
                    <a:pt x="1906" y="13957"/>
                    <a:pt x="1744" y="13957"/>
                  </a:cubicBezTo>
                  <a:cubicBezTo>
                    <a:pt x="1582" y="13957"/>
                    <a:pt x="1420" y="13849"/>
                    <a:pt x="1420" y="13633"/>
                  </a:cubicBezTo>
                  <a:lnTo>
                    <a:pt x="1420" y="9714"/>
                  </a:lnTo>
                  <a:close/>
                  <a:moveTo>
                    <a:pt x="1744" y="0"/>
                  </a:moveTo>
                  <a:cubicBezTo>
                    <a:pt x="1319" y="0"/>
                    <a:pt x="895" y="224"/>
                    <a:pt x="988" y="671"/>
                  </a:cubicBezTo>
                  <a:lnTo>
                    <a:pt x="988" y="5702"/>
                  </a:lnTo>
                  <a:lnTo>
                    <a:pt x="864" y="5702"/>
                  </a:lnTo>
                  <a:cubicBezTo>
                    <a:pt x="370" y="5702"/>
                    <a:pt x="0" y="6072"/>
                    <a:pt x="0" y="6566"/>
                  </a:cubicBezTo>
                  <a:lnTo>
                    <a:pt x="0" y="8850"/>
                  </a:lnTo>
                  <a:cubicBezTo>
                    <a:pt x="0" y="9344"/>
                    <a:pt x="370" y="9745"/>
                    <a:pt x="864" y="9745"/>
                  </a:cubicBezTo>
                  <a:lnTo>
                    <a:pt x="988" y="9745"/>
                  </a:lnTo>
                  <a:lnTo>
                    <a:pt x="988" y="13633"/>
                  </a:lnTo>
                  <a:cubicBezTo>
                    <a:pt x="1065" y="14050"/>
                    <a:pt x="1404" y="14258"/>
                    <a:pt x="1744" y="14258"/>
                  </a:cubicBezTo>
                  <a:cubicBezTo>
                    <a:pt x="2083" y="14258"/>
                    <a:pt x="2423" y="14050"/>
                    <a:pt x="2500" y="13633"/>
                  </a:cubicBezTo>
                  <a:lnTo>
                    <a:pt x="2500" y="9714"/>
                  </a:lnTo>
                  <a:lnTo>
                    <a:pt x="2623" y="9714"/>
                  </a:lnTo>
                  <a:cubicBezTo>
                    <a:pt x="3117" y="9714"/>
                    <a:pt x="3487" y="9313"/>
                    <a:pt x="3487" y="8819"/>
                  </a:cubicBezTo>
                  <a:lnTo>
                    <a:pt x="3487" y="8263"/>
                  </a:lnTo>
                  <a:cubicBezTo>
                    <a:pt x="3487" y="8124"/>
                    <a:pt x="3379" y="8055"/>
                    <a:pt x="3275" y="8055"/>
                  </a:cubicBezTo>
                  <a:cubicBezTo>
                    <a:pt x="3171" y="8055"/>
                    <a:pt x="3071" y="8124"/>
                    <a:pt x="3086" y="8263"/>
                  </a:cubicBezTo>
                  <a:lnTo>
                    <a:pt x="3086" y="8819"/>
                  </a:lnTo>
                  <a:cubicBezTo>
                    <a:pt x="3086" y="9066"/>
                    <a:pt x="2870" y="9282"/>
                    <a:pt x="2623" y="9282"/>
                  </a:cubicBezTo>
                  <a:lnTo>
                    <a:pt x="864" y="9282"/>
                  </a:lnTo>
                  <a:cubicBezTo>
                    <a:pt x="617" y="9282"/>
                    <a:pt x="401" y="9066"/>
                    <a:pt x="401" y="8819"/>
                  </a:cubicBezTo>
                  <a:lnTo>
                    <a:pt x="401" y="6535"/>
                  </a:lnTo>
                  <a:cubicBezTo>
                    <a:pt x="401" y="6288"/>
                    <a:pt x="617" y="6072"/>
                    <a:pt x="864" y="6072"/>
                  </a:cubicBezTo>
                  <a:lnTo>
                    <a:pt x="2623" y="6072"/>
                  </a:lnTo>
                  <a:cubicBezTo>
                    <a:pt x="2870" y="6072"/>
                    <a:pt x="3086" y="6288"/>
                    <a:pt x="3086" y="6535"/>
                  </a:cubicBezTo>
                  <a:lnTo>
                    <a:pt x="3086" y="7091"/>
                  </a:lnTo>
                  <a:cubicBezTo>
                    <a:pt x="3086" y="7229"/>
                    <a:pt x="3187" y="7299"/>
                    <a:pt x="3287" y="7299"/>
                  </a:cubicBezTo>
                  <a:cubicBezTo>
                    <a:pt x="3387" y="7299"/>
                    <a:pt x="3487" y="7229"/>
                    <a:pt x="3487" y="7091"/>
                  </a:cubicBezTo>
                  <a:lnTo>
                    <a:pt x="3487" y="6535"/>
                  </a:lnTo>
                  <a:cubicBezTo>
                    <a:pt x="3487" y="6041"/>
                    <a:pt x="3086" y="5671"/>
                    <a:pt x="2623" y="5671"/>
                  </a:cubicBezTo>
                  <a:lnTo>
                    <a:pt x="2500" y="5671"/>
                  </a:lnTo>
                  <a:lnTo>
                    <a:pt x="2500" y="671"/>
                  </a:lnTo>
                  <a:cubicBezTo>
                    <a:pt x="2592" y="224"/>
                    <a:pt x="2168" y="0"/>
                    <a:pt x="17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3" name="Google Shape;12023;p23"/>
            <p:cNvSpPr/>
            <p:nvPr/>
          </p:nvSpPr>
          <p:spPr>
            <a:xfrm>
              <a:off x="1944850" y="2639125"/>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4" name="Google Shape;12024;p23"/>
            <p:cNvSpPr/>
            <p:nvPr/>
          </p:nvSpPr>
          <p:spPr>
            <a:xfrm>
              <a:off x="1944850" y="2666900"/>
              <a:ext cx="45550" cy="10825"/>
            </a:xfrm>
            <a:custGeom>
              <a:avLst/>
              <a:gdLst/>
              <a:ahLst/>
              <a:cxnLst/>
              <a:rect l="l" t="t" r="r" b="b"/>
              <a:pathLst>
                <a:path w="1822" h="433" extrusionOk="0">
                  <a:moveTo>
                    <a:pt x="278" y="0"/>
                  </a:moveTo>
                  <a:cubicBezTo>
                    <a:pt x="0" y="0"/>
                    <a:pt x="0" y="433"/>
                    <a:pt x="278" y="433"/>
                  </a:cubicBezTo>
                  <a:lnTo>
                    <a:pt x="1543" y="433"/>
                  </a:lnTo>
                  <a:cubicBezTo>
                    <a:pt x="1821" y="433"/>
                    <a:pt x="182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5" name="Google Shape;12025;p23"/>
            <p:cNvSpPr/>
            <p:nvPr/>
          </p:nvSpPr>
          <p:spPr>
            <a:xfrm>
              <a:off x="2015050" y="2466500"/>
              <a:ext cx="88000" cy="357625"/>
            </a:xfrm>
            <a:custGeom>
              <a:avLst/>
              <a:gdLst/>
              <a:ahLst/>
              <a:cxnLst/>
              <a:rect l="l" t="t" r="r" b="b"/>
              <a:pathLst>
                <a:path w="3520" h="14305" extrusionOk="0">
                  <a:moveTo>
                    <a:pt x="1775" y="347"/>
                  </a:moveTo>
                  <a:cubicBezTo>
                    <a:pt x="1937" y="347"/>
                    <a:pt x="2099" y="455"/>
                    <a:pt x="2099" y="671"/>
                  </a:cubicBezTo>
                  <a:lnTo>
                    <a:pt x="2099" y="764"/>
                  </a:lnTo>
                  <a:lnTo>
                    <a:pt x="1451" y="764"/>
                  </a:lnTo>
                  <a:lnTo>
                    <a:pt x="1451" y="671"/>
                  </a:lnTo>
                  <a:cubicBezTo>
                    <a:pt x="1451" y="455"/>
                    <a:pt x="1613" y="347"/>
                    <a:pt x="1775" y="347"/>
                  </a:cubicBezTo>
                  <a:close/>
                  <a:moveTo>
                    <a:pt x="2655" y="1165"/>
                  </a:moveTo>
                  <a:cubicBezTo>
                    <a:pt x="2902" y="1165"/>
                    <a:pt x="3087" y="1381"/>
                    <a:pt x="3087" y="1628"/>
                  </a:cubicBezTo>
                  <a:lnTo>
                    <a:pt x="3087" y="3912"/>
                  </a:lnTo>
                  <a:cubicBezTo>
                    <a:pt x="3087" y="4159"/>
                    <a:pt x="2902" y="4375"/>
                    <a:pt x="2655" y="4375"/>
                  </a:cubicBezTo>
                  <a:lnTo>
                    <a:pt x="896" y="4375"/>
                  </a:lnTo>
                  <a:cubicBezTo>
                    <a:pt x="649" y="4375"/>
                    <a:pt x="433" y="4159"/>
                    <a:pt x="433" y="3912"/>
                  </a:cubicBezTo>
                  <a:lnTo>
                    <a:pt x="433" y="1628"/>
                  </a:lnTo>
                  <a:cubicBezTo>
                    <a:pt x="433" y="1381"/>
                    <a:pt x="649" y="1165"/>
                    <a:pt x="896" y="1165"/>
                  </a:cubicBezTo>
                  <a:close/>
                  <a:moveTo>
                    <a:pt x="1764" y="0"/>
                  </a:moveTo>
                  <a:cubicBezTo>
                    <a:pt x="1343" y="0"/>
                    <a:pt x="927" y="224"/>
                    <a:pt x="1019" y="671"/>
                  </a:cubicBezTo>
                  <a:lnTo>
                    <a:pt x="1019" y="764"/>
                  </a:lnTo>
                  <a:lnTo>
                    <a:pt x="896" y="764"/>
                  </a:lnTo>
                  <a:cubicBezTo>
                    <a:pt x="402" y="764"/>
                    <a:pt x="1" y="1134"/>
                    <a:pt x="1" y="1628"/>
                  </a:cubicBezTo>
                  <a:lnTo>
                    <a:pt x="1" y="3912"/>
                  </a:lnTo>
                  <a:cubicBezTo>
                    <a:pt x="1" y="4406"/>
                    <a:pt x="402" y="4807"/>
                    <a:pt x="896" y="4807"/>
                  </a:cubicBezTo>
                  <a:lnTo>
                    <a:pt x="1019" y="4807"/>
                  </a:lnTo>
                  <a:lnTo>
                    <a:pt x="1019" y="13633"/>
                  </a:lnTo>
                  <a:cubicBezTo>
                    <a:pt x="927" y="14081"/>
                    <a:pt x="1343" y="14305"/>
                    <a:pt x="1764" y="14305"/>
                  </a:cubicBezTo>
                  <a:cubicBezTo>
                    <a:pt x="2184" y="14305"/>
                    <a:pt x="2609" y="14081"/>
                    <a:pt x="2531" y="13633"/>
                  </a:cubicBezTo>
                  <a:lnTo>
                    <a:pt x="2531" y="12677"/>
                  </a:lnTo>
                  <a:cubicBezTo>
                    <a:pt x="2516" y="12522"/>
                    <a:pt x="2408" y="12445"/>
                    <a:pt x="2304" y="12445"/>
                  </a:cubicBezTo>
                  <a:cubicBezTo>
                    <a:pt x="2200" y="12445"/>
                    <a:pt x="2099" y="12522"/>
                    <a:pt x="2099" y="12677"/>
                  </a:cubicBezTo>
                  <a:lnTo>
                    <a:pt x="2099" y="13633"/>
                  </a:lnTo>
                  <a:cubicBezTo>
                    <a:pt x="2099" y="13849"/>
                    <a:pt x="1930" y="13957"/>
                    <a:pt x="1760" y="13957"/>
                  </a:cubicBezTo>
                  <a:cubicBezTo>
                    <a:pt x="1590" y="13957"/>
                    <a:pt x="1420" y="13849"/>
                    <a:pt x="1420" y="13633"/>
                  </a:cubicBezTo>
                  <a:lnTo>
                    <a:pt x="1420" y="4776"/>
                  </a:lnTo>
                  <a:lnTo>
                    <a:pt x="2099" y="4776"/>
                  </a:lnTo>
                  <a:lnTo>
                    <a:pt x="2099" y="11504"/>
                  </a:lnTo>
                  <a:cubicBezTo>
                    <a:pt x="2099" y="11643"/>
                    <a:pt x="2207" y="11712"/>
                    <a:pt x="2315" y="11712"/>
                  </a:cubicBezTo>
                  <a:cubicBezTo>
                    <a:pt x="2423" y="11712"/>
                    <a:pt x="2531" y="11643"/>
                    <a:pt x="2531" y="11504"/>
                  </a:cubicBezTo>
                  <a:lnTo>
                    <a:pt x="2531" y="4776"/>
                  </a:lnTo>
                  <a:lnTo>
                    <a:pt x="2624" y="4776"/>
                  </a:lnTo>
                  <a:cubicBezTo>
                    <a:pt x="3118" y="4776"/>
                    <a:pt x="3519" y="4375"/>
                    <a:pt x="3519" y="3912"/>
                  </a:cubicBezTo>
                  <a:lnTo>
                    <a:pt x="3519" y="1628"/>
                  </a:lnTo>
                  <a:cubicBezTo>
                    <a:pt x="3519" y="1134"/>
                    <a:pt x="3118" y="733"/>
                    <a:pt x="2624" y="733"/>
                  </a:cubicBezTo>
                  <a:lnTo>
                    <a:pt x="2531" y="733"/>
                  </a:lnTo>
                  <a:lnTo>
                    <a:pt x="2531" y="671"/>
                  </a:lnTo>
                  <a:cubicBezTo>
                    <a:pt x="2609" y="224"/>
                    <a:pt x="2184" y="0"/>
                    <a:pt x="17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6" name="Google Shape;12026;p23"/>
            <p:cNvSpPr/>
            <p:nvPr/>
          </p:nvSpPr>
          <p:spPr>
            <a:xfrm>
              <a:off x="2035900" y="2516450"/>
              <a:ext cx="46300" cy="10825"/>
            </a:xfrm>
            <a:custGeom>
              <a:avLst/>
              <a:gdLst/>
              <a:ahLst/>
              <a:cxnLst/>
              <a:rect l="l" t="t" r="r" b="b"/>
              <a:pathLst>
                <a:path w="1852" h="433" extrusionOk="0">
                  <a:moveTo>
                    <a:pt x="278" y="0"/>
                  </a:moveTo>
                  <a:cubicBezTo>
                    <a:pt x="0" y="0"/>
                    <a:pt x="0" y="432"/>
                    <a:pt x="278" y="432"/>
                  </a:cubicBezTo>
                  <a:lnTo>
                    <a:pt x="1574" y="432"/>
                  </a:lnTo>
                  <a:cubicBezTo>
                    <a:pt x="1852" y="43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7" name="Google Shape;12027;p23"/>
            <p:cNvSpPr/>
            <p:nvPr/>
          </p:nvSpPr>
          <p:spPr>
            <a:xfrm>
              <a:off x="2035900" y="2544225"/>
              <a:ext cx="46300" cy="10100"/>
            </a:xfrm>
            <a:custGeom>
              <a:avLst/>
              <a:gdLst/>
              <a:ahLst/>
              <a:cxnLst/>
              <a:rect l="l" t="t" r="r" b="b"/>
              <a:pathLst>
                <a:path w="1852" h="404" extrusionOk="0">
                  <a:moveTo>
                    <a:pt x="278" y="0"/>
                  </a:moveTo>
                  <a:cubicBezTo>
                    <a:pt x="10" y="0"/>
                    <a:pt x="0" y="403"/>
                    <a:pt x="250" y="403"/>
                  </a:cubicBezTo>
                  <a:cubicBezTo>
                    <a:pt x="259" y="403"/>
                    <a:pt x="268" y="403"/>
                    <a:pt x="278" y="402"/>
                  </a:cubicBezTo>
                  <a:lnTo>
                    <a:pt x="1574" y="402"/>
                  </a:lnTo>
                  <a:cubicBezTo>
                    <a:pt x="1852" y="402"/>
                    <a:pt x="1852"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28" name="Google Shape;12028;p23"/>
          <p:cNvGrpSpPr/>
          <p:nvPr/>
        </p:nvGrpSpPr>
        <p:grpSpPr>
          <a:xfrm>
            <a:off x="3219084" y="3422591"/>
            <a:ext cx="364200" cy="362150"/>
            <a:chOff x="7731450" y="1904575"/>
            <a:chExt cx="364200" cy="362150"/>
          </a:xfrm>
        </p:grpSpPr>
        <p:sp>
          <p:nvSpPr>
            <p:cNvPr id="12029" name="Google Shape;12029;p23"/>
            <p:cNvSpPr/>
            <p:nvPr/>
          </p:nvSpPr>
          <p:spPr>
            <a:xfrm>
              <a:off x="7776975" y="2157675"/>
              <a:ext cx="75625" cy="71650"/>
            </a:xfrm>
            <a:custGeom>
              <a:avLst/>
              <a:gdLst/>
              <a:ahLst/>
              <a:cxnLst/>
              <a:rect l="l" t="t" r="r" b="b"/>
              <a:pathLst>
                <a:path w="3025" h="2866" extrusionOk="0">
                  <a:moveTo>
                    <a:pt x="1728" y="1235"/>
                  </a:moveTo>
                  <a:lnTo>
                    <a:pt x="1667" y="1605"/>
                  </a:lnTo>
                  <a:lnTo>
                    <a:pt x="1266" y="1605"/>
                  </a:lnTo>
                  <a:lnTo>
                    <a:pt x="1327" y="1235"/>
                  </a:lnTo>
                  <a:close/>
                  <a:moveTo>
                    <a:pt x="1276" y="0"/>
                  </a:moveTo>
                  <a:cubicBezTo>
                    <a:pt x="1189" y="0"/>
                    <a:pt x="1107" y="49"/>
                    <a:pt x="1080" y="155"/>
                  </a:cubicBezTo>
                  <a:lnTo>
                    <a:pt x="988" y="803"/>
                  </a:lnTo>
                  <a:lnTo>
                    <a:pt x="278" y="803"/>
                  </a:lnTo>
                  <a:cubicBezTo>
                    <a:pt x="0" y="803"/>
                    <a:pt x="0" y="1235"/>
                    <a:pt x="278" y="1235"/>
                  </a:cubicBezTo>
                  <a:lnTo>
                    <a:pt x="926" y="1235"/>
                  </a:lnTo>
                  <a:lnTo>
                    <a:pt x="833" y="1605"/>
                  </a:lnTo>
                  <a:lnTo>
                    <a:pt x="278" y="1605"/>
                  </a:lnTo>
                  <a:cubicBezTo>
                    <a:pt x="0" y="1605"/>
                    <a:pt x="0" y="2038"/>
                    <a:pt x="278" y="2038"/>
                  </a:cubicBezTo>
                  <a:lnTo>
                    <a:pt x="772" y="2038"/>
                  </a:lnTo>
                  <a:lnTo>
                    <a:pt x="679" y="2624"/>
                  </a:lnTo>
                  <a:cubicBezTo>
                    <a:pt x="662" y="2778"/>
                    <a:pt x="778" y="2866"/>
                    <a:pt x="895" y="2866"/>
                  </a:cubicBezTo>
                  <a:cubicBezTo>
                    <a:pt x="989" y="2866"/>
                    <a:pt x="1084" y="2809"/>
                    <a:pt x="1111" y="2686"/>
                  </a:cubicBezTo>
                  <a:lnTo>
                    <a:pt x="1204" y="2038"/>
                  </a:lnTo>
                  <a:lnTo>
                    <a:pt x="1605" y="2038"/>
                  </a:lnTo>
                  <a:lnTo>
                    <a:pt x="1512" y="2624"/>
                  </a:lnTo>
                  <a:cubicBezTo>
                    <a:pt x="1495" y="2763"/>
                    <a:pt x="1604" y="2843"/>
                    <a:pt x="1714" y="2843"/>
                  </a:cubicBezTo>
                  <a:cubicBezTo>
                    <a:pt x="1800" y="2843"/>
                    <a:pt x="1887" y="2794"/>
                    <a:pt x="1914" y="2686"/>
                  </a:cubicBezTo>
                  <a:lnTo>
                    <a:pt x="2037" y="2038"/>
                  </a:lnTo>
                  <a:lnTo>
                    <a:pt x="2747" y="2038"/>
                  </a:lnTo>
                  <a:cubicBezTo>
                    <a:pt x="3025" y="2038"/>
                    <a:pt x="3025" y="1605"/>
                    <a:pt x="2747" y="1605"/>
                  </a:cubicBezTo>
                  <a:lnTo>
                    <a:pt x="2099" y="1605"/>
                  </a:lnTo>
                  <a:lnTo>
                    <a:pt x="2161" y="1235"/>
                  </a:lnTo>
                  <a:lnTo>
                    <a:pt x="2747" y="1235"/>
                  </a:lnTo>
                  <a:cubicBezTo>
                    <a:pt x="3025" y="1235"/>
                    <a:pt x="3025" y="803"/>
                    <a:pt x="2747" y="803"/>
                  </a:cubicBezTo>
                  <a:lnTo>
                    <a:pt x="2222" y="803"/>
                  </a:lnTo>
                  <a:lnTo>
                    <a:pt x="2315" y="248"/>
                  </a:lnTo>
                  <a:cubicBezTo>
                    <a:pt x="2332" y="89"/>
                    <a:pt x="2219" y="0"/>
                    <a:pt x="2106" y="0"/>
                  </a:cubicBezTo>
                  <a:cubicBezTo>
                    <a:pt x="2023" y="0"/>
                    <a:pt x="1940" y="49"/>
                    <a:pt x="1914" y="155"/>
                  </a:cubicBezTo>
                  <a:lnTo>
                    <a:pt x="1790" y="803"/>
                  </a:lnTo>
                  <a:lnTo>
                    <a:pt x="1420" y="803"/>
                  </a:lnTo>
                  <a:lnTo>
                    <a:pt x="1512" y="248"/>
                  </a:lnTo>
                  <a:cubicBezTo>
                    <a:pt x="1512" y="89"/>
                    <a:pt x="1391" y="0"/>
                    <a:pt x="12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0" name="Google Shape;12030;p23"/>
            <p:cNvSpPr/>
            <p:nvPr/>
          </p:nvSpPr>
          <p:spPr>
            <a:xfrm>
              <a:off x="7731450" y="1933150"/>
              <a:ext cx="118075" cy="114225"/>
            </a:xfrm>
            <a:custGeom>
              <a:avLst/>
              <a:gdLst/>
              <a:ahLst/>
              <a:cxnLst/>
              <a:rect l="l" t="t" r="r" b="b"/>
              <a:pathLst>
                <a:path w="4723" h="4569" extrusionOk="0">
                  <a:moveTo>
                    <a:pt x="2253" y="433"/>
                  </a:moveTo>
                  <a:cubicBezTo>
                    <a:pt x="3889" y="433"/>
                    <a:pt x="4722" y="2408"/>
                    <a:pt x="3580" y="3581"/>
                  </a:cubicBezTo>
                  <a:cubicBezTo>
                    <a:pt x="3241" y="3951"/>
                    <a:pt x="2747" y="4136"/>
                    <a:pt x="2253" y="4136"/>
                  </a:cubicBezTo>
                  <a:cubicBezTo>
                    <a:pt x="1235" y="4136"/>
                    <a:pt x="402" y="3303"/>
                    <a:pt x="402" y="2285"/>
                  </a:cubicBezTo>
                  <a:cubicBezTo>
                    <a:pt x="402" y="1791"/>
                    <a:pt x="587" y="1328"/>
                    <a:pt x="957" y="988"/>
                  </a:cubicBezTo>
                  <a:cubicBezTo>
                    <a:pt x="1297" y="649"/>
                    <a:pt x="1759" y="433"/>
                    <a:pt x="2253" y="433"/>
                  </a:cubicBezTo>
                  <a:close/>
                  <a:moveTo>
                    <a:pt x="2253" y="1"/>
                  </a:moveTo>
                  <a:cubicBezTo>
                    <a:pt x="1019" y="1"/>
                    <a:pt x="0" y="1019"/>
                    <a:pt x="0" y="2285"/>
                  </a:cubicBezTo>
                  <a:cubicBezTo>
                    <a:pt x="0" y="3550"/>
                    <a:pt x="1019" y="4568"/>
                    <a:pt x="2253" y="4568"/>
                  </a:cubicBezTo>
                  <a:cubicBezTo>
                    <a:pt x="3519" y="4568"/>
                    <a:pt x="4537" y="3550"/>
                    <a:pt x="4537" y="2285"/>
                  </a:cubicBezTo>
                  <a:cubicBezTo>
                    <a:pt x="4537" y="1019"/>
                    <a:pt x="3519"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1" name="Google Shape;12031;p23"/>
            <p:cNvSpPr/>
            <p:nvPr/>
          </p:nvSpPr>
          <p:spPr>
            <a:xfrm>
              <a:off x="7756900" y="1967875"/>
              <a:ext cx="61750" cy="52500"/>
            </a:xfrm>
            <a:custGeom>
              <a:avLst/>
              <a:gdLst/>
              <a:ahLst/>
              <a:cxnLst/>
              <a:rect l="l" t="t" r="r" b="b"/>
              <a:pathLst>
                <a:path w="2470" h="2100" extrusionOk="0">
                  <a:moveTo>
                    <a:pt x="1694" y="394"/>
                  </a:moveTo>
                  <a:cubicBezTo>
                    <a:pt x="1717" y="394"/>
                    <a:pt x="1739" y="397"/>
                    <a:pt x="1760" y="402"/>
                  </a:cubicBezTo>
                  <a:cubicBezTo>
                    <a:pt x="1945" y="433"/>
                    <a:pt x="2069" y="618"/>
                    <a:pt x="2038" y="772"/>
                  </a:cubicBezTo>
                  <a:cubicBezTo>
                    <a:pt x="2038" y="1112"/>
                    <a:pt x="1852" y="1328"/>
                    <a:pt x="1266" y="1667"/>
                  </a:cubicBezTo>
                  <a:cubicBezTo>
                    <a:pt x="680" y="1328"/>
                    <a:pt x="464" y="1112"/>
                    <a:pt x="464" y="803"/>
                  </a:cubicBezTo>
                  <a:cubicBezTo>
                    <a:pt x="464" y="618"/>
                    <a:pt x="556" y="464"/>
                    <a:pt x="741" y="402"/>
                  </a:cubicBezTo>
                  <a:lnTo>
                    <a:pt x="711" y="402"/>
                  </a:lnTo>
                  <a:cubicBezTo>
                    <a:pt x="732" y="397"/>
                    <a:pt x="754" y="394"/>
                    <a:pt x="776" y="394"/>
                  </a:cubicBezTo>
                  <a:cubicBezTo>
                    <a:pt x="884" y="394"/>
                    <a:pt x="999" y="454"/>
                    <a:pt x="1050" y="556"/>
                  </a:cubicBezTo>
                  <a:cubicBezTo>
                    <a:pt x="1096" y="633"/>
                    <a:pt x="1174" y="672"/>
                    <a:pt x="1251" y="672"/>
                  </a:cubicBezTo>
                  <a:cubicBezTo>
                    <a:pt x="1328" y="672"/>
                    <a:pt x="1405" y="633"/>
                    <a:pt x="1451" y="556"/>
                  </a:cubicBezTo>
                  <a:cubicBezTo>
                    <a:pt x="1477" y="454"/>
                    <a:pt x="1587" y="394"/>
                    <a:pt x="1694" y="394"/>
                  </a:cubicBezTo>
                  <a:close/>
                  <a:moveTo>
                    <a:pt x="587" y="1"/>
                  </a:moveTo>
                  <a:cubicBezTo>
                    <a:pt x="248" y="93"/>
                    <a:pt x="1" y="433"/>
                    <a:pt x="1" y="803"/>
                  </a:cubicBezTo>
                  <a:cubicBezTo>
                    <a:pt x="1" y="1081"/>
                    <a:pt x="124" y="1328"/>
                    <a:pt x="340" y="1544"/>
                  </a:cubicBezTo>
                  <a:cubicBezTo>
                    <a:pt x="556" y="1760"/>
                    <a:pt x="834" y="1945"/>
                    <a:pt x="1143" y="2099"/>
                  </a:cubicBezTo>
                  <a:lnTo>
                    <a:pt x="1143" y="2068"/>
                  </a:lnTo>
                  <a:cubicBezTo>
                    <a:pt x="1174" y="2084"/>
                    <a:pt x="1212" y="2092"/>
                    <a:pt x="1251" y="2092"/>
                  </a:cubicBezTo>
                  <a:cubicBezTo>
                    <a:pt x="1289" y="2092"/>
                    <a:pt x="1328" y="2084"/>
                    <a:pt x="1359" y="2068"/>
                  </a:cubicBezTo>
                  <a:cubicBezTo>
                    <a:pt x="2038" y="1729"/>
                    <a:pt x="2470" y="1359"/>
                    <a:pt x="2470" y="772"/>
                  </a:cubicBezTo>
                  <a:cubicBezTo>
                    <a:pt x="2470" y="402"/>
                    <a:pt x="2192" y="62"/>
                    <a:pt x="1852" y="1"/>
                  </a:cubicBezTo>
                  <a:cubicBezTo>
                    <a:pt x="1652" y="93"/>
                    <a:pt x="1436" y="140"/>
                    <a:pt x="1220" y="140"/>
                  </a:cubicBezTo>
                  <a:cubicBezTo>
                    <a:pt x="1004" y="140"/>
                    <a:pt x="788" y="93"/>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2" name="Google Shape;12032;p23"/>
            <p:cNvSpPr/>
            <p:nvPr/>
          </p:nvSpPr>
          <p:spPr>
            <a:xfrm>
              <a:off x="7954425" y="2178500"/>
              <a:ext cx="102650" cy="88225"/>
            </a:xfrm>
            <a:custGeom>
              <a:avLst/>
              <a:gdLst/>
              <a:ahLst/>
              <a:cxnLst/>
              <a:rect l="l" t="t" r="r" b="b"/>
              <a:pathLst>
                <a:path w="4106" h="3529" extrusionOk="0">
                  <a:moveTo>
                    <a:pt x="2333" y="421"/>
                  </a:moveTo>
                  <a:cubicBezTo>
                    <a:pt x="3028" y="421"/>
                    <a:pt x="3704" y="969"/>
                    <a:pt x="3704" y="1791"/>
                  </a:cubicBezTo>
                  <a:cubicBezTo>
                    <a:pt x="3673" y="2501"/>
                    <a:pt x="3087" y="3118"/>
                    <a:pt x="2346" y="3118"/>
                  </a:cubicBezTo>
                  <a:lnTo>
                    <a:pt x="2346" y="3087"/>
                  </a:lnTo>
                  <a:cubicBezTo>
                    <a:pt x="1173" y="3087"/>
                    <a:pt x="556" y="1637"/>
                    <a:pt x="1420" y="803"/>
                  </a:cubicBezTo>
                  <a:cubicBezTo>
                    <a:pt x="1684" y="539"/>
                    <a:pt x="2011" y="421"/>
                    <a:pt x="2333" y="421"/>
                  </a:cubicBezTo>
                  <a:close/>
                  <a:moveTo>
                    <a:pt x="2346" y="1"/>
                  </a:moveTo>
                  <a:cubicBezTo>
                    <a:pt x="772" y="1"/>
                    <a:pt x="0" y="1914"/>
                    <a:pt x="1111" y="3025"/>
                  </a:cubicBezTo>
                  <a:cubicBezTo>
                    <a:pt x="1469" y="3373"/>
                    <a:pt x="1907" y="3529"/>
                    <a:pt x="2336" y="3529"/>
                  </a:cubicBezTo>
                  <a:cubicBezTo>
                    <a:pt x="3239" y="3529"/>
                    <a:pt x="4105" y="2837"/>
                    <a:pt x="4105" y="1791"/>
                  </a:cubicBezTo>
                  <a:cubicBezTo>
                    <a:pt x="4105" y="822"/>
                    <a:pt x="3362" y="31"/>
                    <a:pt x="2401" y="31"/>
                  </a:cubicBezTo>
                  <a:cubicBezTo>
                    <a:pt x="2383" y="31"/>
                    <a:pt x="2364" y="31"/>
                    <a:pt x="2346" y="32"/>
                  </a:cubicBezTo>
                  <a:lnTo>
                    <a:pt x="2346"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3" name="Google Shape;12033;p23"/>
            <p:cNvSpPr/>
            <p:nvPr/>
          </p:nvSpPr>
          <p:spPr>
            <a:xfrm>
              <a:off x="7989925" y="2201075"/>
              <a:ext cx="47075" cy="43625"/>
            </a:xfrm>
            <a:custGeom>
              <a:avLst/>
              <a:gdLst/>
              <a:ahLst/>
              <a:cxnLst/>
              <a:rect l="l" t="t" r="r" b="b"/>
              <a:pathLst>
                <a:path w="1883" h="1745" extrusionOk="0">
                  <a:moveTo>
                    <a:pt x="926" y="1"/>
                  </a:moveTo>
                  <a:cubicBezTo>
                    <a:pt x="818" y="1"/>
                    <a:pt x="710" y="70"/>
                    <a:pt x="710" y="209"/>
                  </a:cubicBezTo>
                  <a:lnTo>
                    <a:pt x="710" y="641"/>
                  </a:lnTo>
                  <a:lnTo>
                    <a:pt x="278" y="641"/>
                  </a:lnTo>
                  <a:cubicBezTo>
                    <a:pt x="0" y="641"/>
                    <a:pt x="0" y="1073"/>
                    <a:pt x="278" y="1073"/>
                  </a:cubicBezTo>
                  <a:lnTo>
                    <a:pt x="710" y="1073"/>
                  </a:lnTo>
                  <a:lnTo>
                    <a:pt x="710" y="1536"/>
                  </a:lnTo>
                  <a:cubicBezTo>
                    <a:pt x="710" y="1675"/>
                    <a:pt x="818" y="1744"/>
                    <a:pt x="926" y="1744"/>
                  </a:cubicBezTo>
                  <a:cubicBezTo>
                    <a:pt x="1034" y="1744"/>
                    <a:pt x="1142" y="1675"/>
                    <a:pt x="1142" y="1536"/>
                  </a:cubicBezTo>
                  <a:lnTo>
                    <a:pt x="1142" y="1073"/>
                  </a:lnTo>
                  <a:lnTo>
                    <a:pt x="1605" y="1073"/>
                  </a:lnTo>
                  <a:cubicBezTo>
                    <a:pt x="1883" y="1073"/>
                    <a:pt x="1883" y="641"/>
                    <a:pt x="1605" y="641"/>
                  </a:cubicBezTo>
                  <a:lnTo>
                    <a:pt x="1142" y="641"/>
                  </a:lnTo>
                  <a:lnTo>
                    <a:pt x="1142" y="209"/>
                  </a:lnTo>
                  <a:cubicBezTo>
                    <a:pt x="1142" y="70"/>
                    <a:pt x="1034" y="1"/>
                    <a:pt x="9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4" name="Google Shape;12034;p23"/>
            <p:cNvSpPr/>
            <p:nvPr/>
          </p:nvSpPr>
          <p:spPr>
            <a:xfrm>
              <a:off x="7739900" y="1904575"/>
              <a:ext cx="355750" cy="358650"/>
            </a:xfrm>
            <a:custGeom>
              <a:avLst/>
              <a:gdLst/>
              <a:ahLst/>
              <a:cxnLst/>
              <a:rect l="l" t="t" r="r" b="b"/>
              <a:pathLst>
                <a:path w="14230" h="14346" extrusionOk="0">
                  <a:moveTo>
                    <a:pt x="8489" y="5372"/>
                  </a:moveTo>
                  <a:cubicBezTo>
                    <a:pt x="8890" y="5804"/>
                    <a:pt x="9384" y="6113"/>
                    <a:pt x="9939" y="6298"/>
                  </a:cubicBezTo>
                  <a:lnTo>
                    <a:pt x="9939" y="9230"/>
                  </a:lnTo>
                  <a:cubicBezTo>
                    <a:pt x="9939" y="9600"/>
                    <a:pt x="9631" y="9878"/>
                    <a:pt x="9260" y="9878"/>
                  </a:cubicBezTo>
                  <a:lnTo>
                    <a:pt x="8705" y="9878"/>
                  </a:lnTo>
                  <a:cubicBezTo>
                    <a:pt x="8643" y="9878"/>
                    <a:pt x="8581" y="9909"/>
                    <a:pt x="8551" y="9940"/>
                  </a:cubicBezTo>
                  <a:lnTo>
                    <a:pt x="7563" y="10742"/>
                  </a:lnTo>
                  <a:lnTo>
                    <a:pt x="7563" y="10094"/>
                  </a:lnTo>
                  <a:cubicBezTo>
                    <a:pt x="7563" y="9970"/>
                    <a:pt x="7470" y="9878"/>
                    <a:pt x="7347" y="9878"/>
                  </a:cubicBezTo>
                  <a:lnTo>
                    <a:pt x="4724" y="9878"/>
                  </a:lnTo>
                  <a:cubicBezTo>
                    <a:pt x="4353" y="9878"/>
                    <a:pt x="4045" y="9600"/>
                    <a:pt x="4045" y="9230"/>
                  </a:cubicBezTo>
                  <a:lnTo>
                    <a:pt x="4045" y="6051"/>
                  </a:lnTo>
                  <a:cubicBezTo>
                    <a:pt x="4045" y="5681"/>
                    <a:pt x="4353" y="5372"/>
                    <a:pt x="4724" y="5372"/>
                  </a:cubicBezTo>
                  <a:close/>
                  <a:moveTo>
                    <a:pt x="11008" y="0"/>
                  </a:moveTo>
                  <a:cubicBezTo>
                    <a:pt x="10971" y="0"/>
                    <a:pt x="10933" y="1"/>
                    <a:pt x="10896" y="2"/>
                  </a:cubicBezTo>
                  <a:cubicBezTo>
                    <a:pt x="10587" y="2"/>
                    <a:pt x="10310" y="33"/>
                    <a:pt x="10032" y="125"/>
                  </a:cubicBezTo>
                  <a:cubicBezTo>
                    <a:pt x="9803" y="183"/>
                    <a:pt x="9866" y="533"/>
                    <a:pt x="10099" y="533"/>
                  </a:cubicBezTo>
                  <a:cubicBezTo>
                    <a:pt x="10117" y="533"/>
                    <a:pt x="10136" y="531"/>
                    <a:pt x="10155" y="527"/>
                  </a:cubicBezTo>
                  <a:cubicBezTo>
                    <a:pt x="10404" y="455"/>
                    <a:pt x="10655" y="421"/>
                    <a:pt x="10902" y="421"/>
                  </a:cubicBezTo>
                  <a:cubicBezTo>
                    <a:pt x="12034" y="421"/>
                    <a:pt x="13089" y="1140"/>
                    <a:pt x="13519" y="2255"/>
                  </a:cubicBezTo>
                  <a:cubicBezTo>
                    <a:pt x="14013" y="3613"/>
                    <a:pt x="13427" y="5125"/>
                    <a:pt x="12100" y="5742"/>
                  </a:cubicBezTo>
                  <a:cubicBezTo>
                    <a:pt x="11659" y="5956"/>
                    <a:pt x="11229" y="6051"/>
                    <a:pt x="10824" y="6051"/>
                  </a:cubicBezTo>
                  <a:cubicBezTo>
                    <a:pt x="8416" y="6051"/>
                    <a:pt x="6879" y="2702"/>
                    <a:pt x="9230" y="959"/>
                  </a:cubicBezTo>
                  <a:cubicBezTo>
                    <a:pt x="9385" y="829"/>
                    <a:pt x="9258" y="591"/>
                    <a:pt x="9085" y="591"/>
                  </a:cubicBezTo>
                  <a:cubicBezTo>
                    <a:pt x="9052" y="591"/>
                    <a:pt x="9017" y="599"/>
                    <a:pt x="8983" y="619"/>
                  </a:cubicBezTo>
                  <a:cubicBezTo>
                    <a:pt x="8149" y="1236"/>
                    <a:pt x="7656" y="2193"/>
                    <a:pt x="7656" y="3212"/>
                  </a:cubicBezTo>
                  <a:cubicBezTo>
                    <a:pt x="7656" y="3829"/>
                    <a:pt x="7841" y="4446"/>
                    <a:pt x="8180" y="4940"/>
                  </a:cubicBezTo>
                  <a:lnTo>
                    <a:pt x="4724" y="4940"/>
                  </a:lnTo>
                  <a:cubicBezTo>
                    <a:pt x="4106" y="4940"/>
                    <a:pt x="3644" y="5434"/>
                    <a:pt x="3644" y="6051"/>
                  </a:cubicBezTo>
                  <a:lnTo>
                    <a:pt x="3644" y="8828"/>
                  </a:lnTo>
                  <a:cubicBezTo>
                    <a:pt x="3418" y="8774"/>
                    <a:pt x="3195" y="8748"/>
                    <a:pt x="2977" y="8748"/>
                  </a:cubicBezTo>
                  <a:cubicBezTo>
                    <a:pt x="1344" y="8748"/>
                    <a:pt x="0" y="10199"/>
                    <a:pt x="218" y="11915"/>
                  </a:cubicBezTo>
                  <a:cubicBezTo>
                    <a:pt x="404" y="13358"/>
                    <a:pt x="1644" y="14345"/>
                    <a:pt x="2984" y="14345"/>
                  </a:cubicBezTo>
                  <a:cubicBezTo>
                    <a:pt x="3421" y="14345"/>
                    <a:pt x="3867" y="14241"/>
                    <a:pt x="4292" y="14013"/>
                  </a:cubicBezTo>
                  <a:cubicBezTo>
                    <a:pt x="4504" y="13907"/>
                    <a:pt x="4397" y="13618"/>
                    <a:pt x="4205" y="13618"/>
                  </a:cubicBezTo>
                  <a:cubicBezTo>
                    <a:pt x="4174" y="13618"/>
                    <a:pt x="4141" y="13626"/>
                    <a:pt x="4106" y="13643"/>
                  </a:cubicBezTo>
                  <a:cubicBezTo>
                    <a:pt x="3745" y="13828"/>
                    <a:pt x="3364" y="13914"/>
                    <a:pt x="2992" y="13914"/>
                  </a:cubicBezTo>
                  <a:cubicBezTo>
                    <a:pt x="1937" y="13914"/>
                    <a:pt x="955" y="13218"/>
                    <a:pt x="681" y="12100"/>
                  </a:cubicBezTo>
                  <a:cubicBezTo>
                    <a:pt x="310" y="10618"/>
                    <a:pt x="1452" y="9168"/>
                    <a:pt x="2995" y="9168"/>
                  </a:cubicBezTo>
                  <a:cubicBezTo>
                    <a:pt x="3211" y="9168"/>
                    <a:pt x="3427" y="9199"/>
                    <a:pt x="3644" y="9261"/>
                  </a:cubicBezTo>
                  <a:cubicBezTo>
                    <a:pt x="3674" y="9847"/>
                    <a:pt x="4137" y="10310"/>
                    <a:pt x="4755" y="10310"/>
                  </a:cubicBezTo>
                  <a:lnTo>
                    <a:pt x="5032" y="10310"/>
                  </a:lnTo>
                  <a:cubicBezTo>
                    <a:pt x="5557" y="11174"/>
                    <a:pt x="5464" y="12316"/>
                    <a:pt x="4785" y="13087"/>
                  </a:cubicBezTo>
                  <a:cubicBezTo>
                    <a:pt x="4669" y="13250"/>
                    <a:pt x="4816" y="13430"/>
                    <a:pt x="4974" y="13430"/>
                  </a:cubicBezTo>
                  <a:cubicBezTo>
                    <a:pt x="5026" y="13430"/>
                    <a:pt x="5079" y="13411"/>
                    <a:pt x="5125" y="13365"/>
                  </a:cubicBezTo>
                  <a:cubicBezTo>
                    <a:pt x="5835" y="12501"/>
                    <a:pt x="5989" y="11297"/>
                    <a:pt x="5495" y="10310"/>
                  </a:cubicBezTo>
                  <a:lnTo>
                    <a:pt x="7131" y="10310"/>
                  </a:lnTo>
                  <a:lnTo>
                    <a:pt x="7131" y="11205"/>
                  </a:lnTo>
                  <a:cubicBezTo>
                    <a:pt x="7131" y="11317"/>
                    <a:pt x="7244" y="11396"/>
                    <a:pt x="7354" y="11396"/>
                  </a:cubicBezTo>
                  <a:cubicBezTo>
                    <a:pt x="7395" y="11396"/>
                    <a:pt x="7436" y="11385"/>
                    <a:pt x="7470" y="11359"/>
                  </a:cubicBezTo>
                  <a:lnTo>
                    <a:pt x="8767" y="10310"/>
                  </a:lnTo>
                  <a:lnTo>
                    <a:pt x="9260" y="10310"/>
                  </a:lnTo>
                  <a:cubicBezTo>
                    <a:pt x="9878" y="10310"/>
                    <a:pt x="10341" y="9816"/>
                    <a:pt x="10371" y="9199"/>
                  </a:cubicBezTo>
                  <a:lnTo>
                    <a:pt x="10371" y="6390"/>
                  </a:lnTo>
                  <a:cubicBezTo>
                    <a:pt x="10526" y="6421"/>
                    <a:pt x="10711" y="6421"/>
                    <a:pt x="10896" y="6421"/>
                  </a:cubicBezTo>
                  <a:cubicBezTo>
                    <a:pt x="10933" y="6423"/>
                    <a:pt x="10971" y="6423"/>
                    <a:pt x="11008" y="6423"/>
                  </a:cubicBezTo>
                  <a:cubicBezTo>
                    <a:pt x="12778" y="6423"/>
                    <a:pt x="14229" y="4995"/>
                    <a:pt x="14229" y="3212"/>
                  </a:cubicBezTo>
                  <a:cubicBezTo>
                    <a:pt x="14229" y="1428"/>
                    <a:pt x="12778" y="0"/>
                    <a:pt x="110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5" name="Google Shape;12035;p23"/>
            <p:cNvSpPr/>
            <p:nvPr/>
          </p:nvSpPr>
          <p:spPr>
            <a:xfrm>
              <a:off x="7965225" y="1933425"/>
              <a:ext cx="94150" cy="93900"/>
            </a:xfrm>
            <a:custGeom>
              <a:avLst/>
              <a:gdLst/>
              <a:ahLst/>
              <a:cxnLst/>
              <a:rect l="l" t="t" r="r" b="b"/>
              <a:pathLst>
                <a:path w="3766" h="3756" extrusionOk="0">
                  <a:moveTo>
                    <a:pt x="865" y="1749"/>
                  </a:moveTo>
                  <a:lnTo>
                    <a:pt x="865" y="3230"/>
                  </a:lnTo>
                  <a:lnTo>
                    <a:pt x="433" y="3230"/>
                  </a:lnTo>
                  <a:lnTo>
                    <a:pt x="433" y="1749"/>
                  </a:lnTo>
                  <a:close/>
                  <a:moveTo>
                    <a:pt x="2223" y="515"/>
                  </a:moveTo>
                  <a:cubicBezTo>
                    <a:pt x="2284" y="823"/>
                    <a:pt x="2223" y="1132"/>
                    <a:pt x="2068" y="1410"/>
                  </a:cubicBezTo>
                  <a:cubicBezTo>
                    <a:pt x="2006" y="1564"/>
                    <a:pt x="2130" y="1718"/>
                    <a:pt x="2253" y="1718"/>
                  </a:cubicBezTo>
                  <a:lnTo>
                    <a:pt x="3272" y="1718"/>
                  </a:lnTo>
                  <a:cubicBezTo>
                    <a:pt x="3303" y="1718"/>
                    <a:pt x="3334" y="1718"/>
                    <a:pt x="3334" y="1749"/>
                  </a:cubicBezTo>
                  <a:lnTo>
                    <a:pt x="3334" y="3261"/>
                  </a:lnTo>
                  <a:cubicBezTo>
                    <a:pt x="3334" y="3292"/>
                    <a:pt x="3303" y="3292"/>
                    <a:pt x="3272" y="3292"/>
                  </a:cubicBezTo>
                  <a:lnTo>
                    <a:pt x="1790" y="3292"/>
                  </a:lnTo>
                  <a:cubicBezTo>
                    <a:pt x="1605" y="3292"/>
                    <a:pt x="1420" y="3230"/>
                    <a:pt x="1266" y="3107"/>
                  </a:cubicBezTo>
                  <a:lnTo>
                    <a:pt x="1266" y="1934"/>
                  </a:lnTo>
                  <a:lnTo>
                    <a:pt x="1914" y="1224"/>
                  </a:lnTo>
                  <a:cubicBezTo>
                    <a:pt x="2068" y="1008"/>
                    <a:pt x="2192" y="792"/>
                    <a:pt x="2223" y="515"/>
                  </a:cubicBezTo>
                  <a:close/>
                  <a:moveTo>
                    <a:pt x="2198" y="0"/>
                  </a:moveTo>
                  <a:cubicBezTo>
                    <a:pt x="2005" y="0"/>
                    <a:pt x="1821" y="134"/>
                    <a:pt x="1821" y="360"/>
                  </a:cubicBezTo>
                  <a:lnTo>
                    <a:pt x="1821" y="329"/>
                  </a:lnTo>
                  <a:cubicBezTo>
                    <a:pt x="1821" y="545"/>
                    <a:pt x="1729" y="761"/>
                    <a:pt x="1605" y="916"/>
                  </a:cubicBezTo>
                  <a:lnTo>
                    <a:pt x="1204" y="1379"/>
                  </a:lnTo>
                  <a:cubicBezTo>
                    <a:pt x="1173" y="1348"/>
                    <a:pt x="1111" y="1317"/>
                    <a:pt x="1081" y="1317"/>
                  </a:cubicBezTo>
                  <a:lnTo>
                    <a:pt x="217" y="1317"/>
                  </a:lnTo>
                  <a:cubicBezTo>
                    <a:pt x="93" y="1317"/>
                    <a:pt x="0" y="1410"/>
                    <a:pt x="0" y="1533"/>
                  </a:cubicBezTo>
                  <a:lnTo>
                    <a:pt x="0" y="3477"/>
                  </a:lnTo>
                  <a:cubicBezTo>
                    <a:pt x="0" y="3570"/>
                    <a:pt x="93" y="3662"/>
                    <a:pt x="217" y="3662"/>
                  </a:cubicBezTo>
                  <a:lnTo>
                    <a:pt x="1081" y="3662"/>
                  </a:lnTo>
                  <a:cubicBezTo>
                    <a:pt x="1142" y="3662"/>
                    <a:pt x="1173" y="3662"/>
                    <a:pt x="1235" y="3601"/>
                  </a:cubicBezTo>
                  <a:cubicBezTo>
                    <a:pt x="1389" y="3693"/>
                    <a:pt x="1574" y="3755"/>
                    <a:pt x="1790" y="3755"/>
                  </a:cubicBezTo>
                  <a:lnTo>
                    <a:pt x="3303" y="3755"/>
                  </a:lnTo>
                  <a:cubicBezTo>
                    <a:pt x="3550" y="3755"/>
                    <a:pt x="3766" y="3508"/>
                    <a:pt x="3766" y="3261"/>
                  </a:cubicBezTo>
                  <a:lnTo>
                    <a:pt x="3766" y="1780"/>
                  </a:lnTo>
                  <a:cubicBezTo>
                    <a:pt x="3766" y="1502"/>
                    <a:pt x="3550" y="1317"/>
                    <a:pt x="3303" y="1317"/>
                  </a:cubicBezTo>
                  <a:lnTo>
                    <a:pt x="2593" y="1317"/>
                  </a:lnTo>
                  <a:cubicBezTo>
                    <a:pt x="2747" y="947"/>
                    <a:pt x="2716" y="515"/>
                    <a:pt x="2531" y="175"/>
                  </a:cubicBezTo>
                  <a:cubicBezTo>
                    <a:pt x="2447" y="55"/>
                    <a:pt x="2321" y="0"/>
                    <a:pt x="21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6" name="Google Shape;12036;p23"/>
            <p:cNvSpPr/>
            <p:nvPr/>
          </p:nvSpPr>
          <p:spPr>
            <a:xfrm>
              <a:off x="7942075" y="2075125"/>
              <a:ext cx="25500" cy="10825"/>
            </a:xfrm>
            <a:custGeom>
              <a:avLst/>
              <a:gdLst/>
              <a:ahLst/>
              <a:cxnLst/>
              <a:rect l="l" t="t" r="r" b="b"/>
              <a:pathLst>
                <a:path w="1020" h="433" extrusionOk="0">
                  <a:moveTo>
                    <a:pt x="186" y="0"/>
                  </a:moveTo>
                  <a:cubicBezTo>
                    <a:pt x="93" y="0"/>
                    <a:pt x="1" y="93"/>
                    <a:pt x="1" y="216"/>
                  </a:cubicBezTo>
                  <a:cubicBezTo>
                    <a:pt x="1" y="340"/>
                    <a:pt x="93" y="433"/>
                    <a:pt x="186" y="433"/>
                  </a:cubicBezTo>
                  <a:lnTo>
                    <a:pt x="741" y="433"/>
                  </a:lnTo>
                  <a:cubicBezTo>
                    <a:pt x="1019" y="433"/>
                    <a:pt x="1019" y="0"/>
                    <a:pt x="7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7" name="Google Shape;12037;p23"/>
            <p:cNvSpPr/>
            <p:nvPr/>
          </p:nvSpPr>
          <p:spPr>
            <a:xfrm>
              <a:off x="7861075" y="2075125"/>
              <a:ext cx="62500" cy="10825"/>
            </a:xfrm>
            <a:custGeom>
              <a:avLst/>
              <a:gdLst/>
              <a:ahLst/>
              <a:cxnLst/>
              <a:rect l="l" t="t" r="r" b="b"/>
              <a:pathLst>
                <a:path w="2500" h="433" extrusionOk="0">
                  <a:moveTo>
                    <a:pt x="309" y="0"/>
                  </a:moveTo>
                  <a:cubicBezTo>
                    <a:pt x="0" y="0"/>
                    <a:pt x="0" y="433"/>
                    <a:pt x="309" y="433"/>
                  </a:cubicBezTo>
                  <a:lnTo>
                    <a:pt x="2222" y="433"/>
                  </a:lnTo>
                  <a:cubicBezTo>
                    <a:pt x="2500" y="433"/>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8" name="Google Shape;12038;p23"/>
            <p:cNvSpPr/>
            <p:nvPr/>
          </p:nvSpPr>
          <p:spPr>
            <a:xfrm>
              <a:off x="7861075" y="2108300"/>
              <a:ext cx="28550" cy="10825"/>
            </a:xfrm>
            <a:custGeom>
              <a:avLst/>
              <a:gdLst/>
              <a:ahLst/>
              <a:cxnLst/>
              <a:rect l="l" t="t" r="r" b="b"/>
              <a:pathLst>
                <a:path w="1142" h="433" extrusionOk="0">
                  <a:moveTo>
                    <a:pt x="309" y="1"/>
                  </a:moveTo>
                  <a:cubicBezTo>
                    <a:pt x="0" y="1"/>
                    <a:pt x="0" y="433"/>
                    <a:pt x="309" y="433"/>
                  </a:cubicBezTo>
                  <a:lnTo>
                    <a:pt x="833" y="433"/>
                  </a:lnTo>
                  <a:cubicBezTo>
                    <a:pt x="1142" y="433"/>
                    <a:pt x="1142"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9" name="Google Shape;12039;p23"/>
            <p:cNvSpPr/>
            <p:nvPr/>
          </p:nvSpPr>
          <p:spPr>
            <a:xfrm>
              <a:off x="7905825" y="2108300"/>
              <a:ext cx="61750" cy="10825"/>
            </a:xfrm>
            <a:custGeom>
              <a:avLst/>
              <a:gdLst/>
              <a:ahLst/>
              <a:cxnLst/>
              <a:rect l="l" t="t" r="r" b="b"/>
              <a:pathLst>
                <a:path w="2470" h="433" extrusionOk="0">
                  <a:moveTo>
                    <a:pt x="278" y="1"/>
                  </a:moveTo>
                  <a:cubicBezTo>
                    <a:pt x="0" y="1"/>
                    <a:pt x="0" y="433"/>
                    <a:pt x="278" y="433"/>
                  </a:cubicBezTo>
                  <a:lnTo>
                    <a:pt x="2191" y="433"/>
                  </a:lnTo>
                  <a:cubicBezTo>
                    <a:pt x="2469" y="433"/>
                    <a:pt x="2469" y="1"/>
                    <a:pt x="2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40" name="Google Shape;12040;p23"/>
          <p:cNvGrpSpPr/>
          <p:nvPr/>
        </p:nvGrpSpPr>
        <p:grpSpPr>
          <a:xfrm>
            <a:off x="2496053" y="3422728"/>
            <a:ext cx="361125" cy="361875"/>
            <a:chOff x="6986125" y="1904625"/>
            <a:chExt cx="361125" cy="361875"/>
          </a:xfrm>
        </p:grpSpPr>
        <p:sp>
          <p:nvSpPr>
            <p:cNvPr id="12041" name="Google Shape;12041;p23"/>
            <p:cNvSpPr/>
            <p:nvPr/>
          </p:nvSpPr>
          <p:spPr>
            <a:xfrm>
              <a:off x="6986125" y="1904625"/>
              <a:ext cx="361125" cy="361875"/>
            </a:xfrm>
            <a:custGeom>
              <a:avLst/>
              <a:gdLst/>
              <a:ahLst/>
              <a:cxnLst/>
              <a:rect l="l" t="t" r="r" b="b"/>
              <a:pathLst>
                <a:path w="14445" h="14475" extrusionOk="0">
                  <a:moveTo>
                    <a:pt x="7346" y="432"/>
                  </a:moveTo>
                  <a:lnTo>
                    <a:pt x="402" y="7407"/>
                  </a:lnTo>
                  <a:lnTo>
                    <a:pt x="402" y="5154"/>
                  </a:lnTo>
                  <a:lnTo>
                    <a:pt x="5124" y="432"/>
                  </a:lnTo>
                  <a:close/>
                  <a:moveTo>
                    <a:pt x="12592" y="432"/>
                  </a:moveTo>
                  <a:cubicBezTo>
                    <a:pt x="12994" y="432"/>
                    <a:pt x="13302" y="741"/>
                    <a:pt x="13333" y="1173"/>
                  </a:cubicBezTo>
                  <a:lnTo>
                    <a:pt x="13333" y="2531"/>
                  </a:lnTo>
                  <a:cubicBezTo>
                    <a:pt x="13302" y="2531"/>
                    <a:pt x="13302" y="2531"/>
                    <a:pt x="13271" y="2562"/>
                  </a:cubicBezTo>
                  <a:lnTo>
                    <a:pt x="8117" y="7715"/>
                  </a:lnTo>
                  <a:lnTo>
                    <a:pt x="680" y="7715"/>
                  </a:lnTo>
                  <a:lnTo>
                    <a:pt x="7963" y="432"/>
                  </a:lnTo>
                  <a:close/>
                  <a:moveTo>
                    <a:pt x="13333" y="3086"/>
                  </a:moveTo>
                  <a:lnTo>
                    <a:pt x="13333" y="6790"/>
                  </a:lnTo>
                  <a:lnTo>
                    <a:pt x="10926" y="6790"/>
                  </a:lnTo>
                  <a:cubicBezTo>
                    <a:pt x="10401" y="6790"/>
                    <a:pt x="9969" y="7191"/>
                    <a:pt x="9877" y="7715"/>
                  </a:cubicBezTo>
                  <a:lnTo>
                    <a:pt x="8704" y="7715"/>
                  </a:lnTo>
                  <a:lnTo>
                    <a:pt x="13333" y="3086"/>
                  </a:lnTo>
                  <a:close/>
                  <a:moveTo>
                    <a:pt x="13364" y="7222"/>
                  </a:moveTo>
                  <a:cubicBezTo>
                    <a:pt x="13673" y="7222"/>
                    <a:pt x="13919" y="7407"/>
                    <a:pt x="14012" y="7715"/>
                  </a:cubicBezTo>
                  <a:lnTo>
                    <a:pt x="10309" y="7715"/>
                  </a:lnTo>
                  <a:cubicBezTo>
                    <a:pt x="10370" y="7407"/>
                    <a:pt x="10617" y="7222"/>
                    <a:pt x="10926" y="7222"/>
                  </a:cubicBezTo>
                  <a:close/>
                  <a:moveTo>
                    <a:pt x="9877" y="8148"/>
                  </a:moveTo>
                  <a:lnTo>
                    <a:pt x="9877" y="9752"/>
                  </a:lnTo>
                  <a:lnTo>
                    <a:pt x="1143" y="9752"/>
                  </a:lnTo>
                  <a:cubicBezTo>
                    <a:pt x="711" y="9752"/>
                    <a:pt x="402" y="9413"/>
                    <a:pt x="402" y="8981"/>
                  </a:cubicBezTo>
                  <a:lnTo>
                    <a:pt x="402" y="8148"/>
                  </a:lnTo>
                  <a:close/>
                  <a:moveTo>
                    <a:pt x="12901" y="8148"/>
                  </a:moveTo>
                  <a:lnTo>
                    <a:pt x="10278" y="10740"/>
                  </a:lnTo>
                  <a:lnTo>
                    <a:pt x="10278" y="8148"/>
                  </a:lnTo>
                  <a:close/>
                  <a:moveTo>
                    <a:pt x="7840" y="10154"/>
                  </a:moveTo>
                  <a:lnTo>
                    <a:pt x="7840" y="11697"/>
                  </a:lnTo>
                  <a:lnTo>
                    <a:pt x="5865" y="11697"/>
                  </a:lnTo>
                  <a:lnTo>
                    <a:pt x="5865" y="10154"/>
                  </a:lnTo>
                  <a:close/>
                  <a:moveTo>
                    <a:pt x="9877" y="10154"/>
                  </a:moveTo>
                  <a:lnTo>
                    <a:pt x="9877" y="11882"/>
                  </a:lnTo>
                  <a:cubicBezTo>
                    <a:pt x="9753" y="11789"/>
                    <a:pt x="9599" y="11727"/>
                    <a:pt x="9444" y="11727"/>
                  </a:cubicBezTo>
                  <a:lnTo>
                    <a:pt x="8272" y="11727"/>
                  </a:lnTo>
                  <a:lnTo>
                    <a:pt x="8272" y="10154"/>
                  </a:lnTo>
                  <a:close/>
                  <a:moveTo>
                    <a:pt x="9470" y="12155"/>
                  </a:moveTo>
                  <a:cubicBezTo>
                    <a:pt x="9848" y="12155"/>
                    <a:pt x="9857" y="12746"/>
                    <a:pt x="9444" y="12746"/>
                  </a:cubicBezTo>
                  <a:lnTo>
                    <a:pt x="4291" y="12746"/>
                  </a:lnTo>
                  <a:cubicBezTo>
                    <a:pt x="4281" y="12747"/>
                    <a:pt x="4271" y="12747"/>
                    <a:pt x="4261" y="12747"/>
                  </a:cubicBezTo>
                  <a:cubicBezTo>
                    <a:pt x="3868" y="12747"/>
                    <a:pt x="3868" y="12158"/>
                    <a:pt x="4261" y="12158"/>
                  </a:cubicBezTo>
                  <a:cubicBezTo>
                    <a:pt x="4271" y="12158"/>
                    <a:pt x="4281" y="12159"/>
                    <a:pt x="4291" y="12160"/>
                  </a:cubicBezTo>
                  <a:lnTo>
                    <a:pt x="9414" y="12160"/>
                  </a:lnTo>
                  <a:cubicBezTo>
                    <a:pt x="9433" y="12157"/>
                    <a:pt x="9452" y="12155"/>
                    <a:pt x="9470" y="12155"/>
                  </a:cubicBezTo>
                  <a:close/>
                  <a:moveTo>
                    <a:pt x="14074" y="8148"/>
                  </a:moveTo>
                  <a:lnTo>
                    <a:pt x="14074" y="10400"/>
                  </a:lnTo>
                  <a:lnTo>
                    <a:pt x="14012" y="10431"/>
                  </a:lnTo>
                  <a:lnTo>
                    <a:pt x="11481" y="12931"/>
                  </a:lnTo>
                  <a:lnTo>
                    <a:pt x="10339" y="12931"/>
                  </a:lnTo>
                  <a:lnTo>
                    <a:pt x="10339" y="11326"/>
                  </a:lnTo>
                  <a:cubicBezTo>
                    <a:pt x="10370" y="11326"/>
                    <a:pt x="10401" y="11295"/>
                    <a:pt x="10401" y="11295"/>
                  </a:cubicBezTo>
                  <a:lnTo>
                    <a:pt x="13549" y="8148"/>
                  </a:lnTo>
                  <a:close/>
                  <a:moveTo>
                    <a:pt x="14012" y="13363"/>
                  </a:moveTo>
                  <a:lnTo>
                    <a:pt x="14012" y="13425"/>
                  </a:lnTo>
                  <a:cubicBezTo>
                    <a:pt x="14012" y="13795"/>
                    <a:pt x="13734" y="14073"/>
                    <a:pt x="13395" y="14073"/>
                  </a:cubicBezTo>
                  <a:lnTo>
                    <a:pt x="10957" y="14073"/>
                  </a:lnTo>
                  <a:cubicBezTo>
                    <a:pt x="10586" y="14073"/>
                    <a:pt x="10309" y="13795"/>
                    <a:pt x="10309" y="13425"/>
                  </a:cubicBezTo>
                  <a:lnTo>
                    <a:pt x="10309" y="13363"/>
                  </a:lnTo>
                  <a:close/>
                  <a:moveTo>
                    <a:pt x="1143" y="0"/>
                  </a:moveTo>
                  <a:cubicBezTo>
                    <a:pt x="495" y="0"/>
                    <a:pt x="1" y="525"/>
                    <a:pt x="1" y="1173"/>
                  </a:cubicBezTo>
                  <a:lnTo>
                    <a:pt x="1" y="8981"/>
                  </a:lnTo>
                  <a:cubicBezTo>
                    <a:pt x="1" y="9629"/>
                    <a:pt x="495" y="10154"/>
                    <a:pt x="1143" y="10154"/>
                  </a:cubicBezTo>
                  <a:lnTo>
                    <a:pt x="5463" y="10154"/>
                  </a:lnTo>
                  <a:lnTo>
                    <a:pt x="5463" y="11697"/>
                  </a:lnTo>
                  <a:lnTo>
                    <a:pt x="4291" y="11697"/>
                  </a:lnTo>
                  <a:cubicBezTo>
                    <a:pt x="4271" y="11695"/>
                    <a:pt x="4252" y="11695"/>
                    <a:pt x="4233" y="11695"/>
                  </a:cubicBezTo>
                  <a:cubicBezTo>
                    <a:pt x="3300" y="11695"/>
                    <a:pt x="3291" y="13120"/>
                    <a:pt x="4206" y="13120"/>
                  </a:cubicBezTo>
                  <a:cubicBezTo>
                    <a:pt x="4233" y="13120"/>
                    <a:pt x="4261" y="13119"/>
                    <a:pt x="4291" y="13116"/>
                  </a:cubicBezTo>
                  <a:lnTo>
                    <a:pt x="9444" y="13116"/>
                  </a:lnTo>
                  <a:cubicBezTo>
                    <a:pt x="9599" y="13116"/>
                    <a:pt x="9753" y="13085"/>
                    <a:pt x="9877" y="12993"/>
                  </a:cubicBezTo>
                  <a:lnTo>
                    <a:pt x="9877" y="13394"/>
                  </a:lnTo>
                  <a:cubicBezTo>
                    <a:pt x="9877" y="13980"/>
                    <a:pt x="10370" y="14474"/>
                    <a:pt x="10957" y="14474"/>
                  </a:cubicBezTo>
                  <a:lnTo>
                    <a:pt x="13395" y="14474"/>
                  </a:lnTo>
                  <a:cubicBezTo>
                    <a:pt x="13981" y="14474"/>
                    <a:pt x="14444" y="13980"/>
                    <a:pt x="14444" y="13394"/>
                  </a:cubicBezTo>
                  <a:lnTo>
                    <a:pt x="14444" y="12622"/>
                  </a:lnTo>
                  <a:cubicBezTo>
                    <a:pt x="14444" y="12484"/>
                    <a:pt x="14344" y="12414"/>
                    <a:pt x="14244" y="12414"/>
                  </a:cubicBezTo>
                  <a:cubicBezTo>
                    <a:pt x="14143" y="12414"/>
                    <a:pt x="14043" y="12484"/>
                    <a:pt x="14043" y="12622"/>
                  </a:cubicBezTo>
                  <a:lnTo>
                    <a:pt x="14043" y="12931"/>
                  </a:lnTo>
                  <a:lnTo>
                    <a:pt x="12068" y="12931"/>
                  </a:lnTo>
                  <a:lnTo>
                    <a:pt x="14012" y="10956"/>
                  </a:lnTo>
                  <a:lnTo>
                    <a:pt x="14012" y="11419"/>
                  </a:lnTo>
                  <a:cubicBezTo>
                    <a:pt x="14012" y="11542"/>
                    <a:pt x="14105" y="11635"/>
                    <a:pt x="14228" y="11635"/>
                  </a:cubicBezTo>
                  <a:cubicBezTo>
                    <a:pt x="14352" y="11635"/>
                    <a:pt x="14444" y="11542"/>
                    <a:pt x="14444" y="11419"/>
                  </a:cubicBezTo>
                  <a:lnTo>
                    <a:pt x="14444" y="7870"/>
                  </a:lnTo>
                  <a:cubicBezTo>
                    <a:pt x="14444" y="7438"/>
                    <a:pt x="14166" y="7036"/>
                    <a:pt x="13765" y="6882"/>
                  </a:cubicBezTo>
                  <a:lnTo>
                    <a:pt x="13765" y="1173"/>
                  </a:lnTo>
                  <a:cubicBezTo>
                    <a:pt x="13765" y="525"/>
                    <a:pt x="13241" y="0"/>
                    <a:pt x="12592" y="0"/>
                  </a:cubicBezTo>
                  <a:lnTo>
                    <a:pt x="3457" y="0"/>
                  </a:lnTo>
                  <a:cubicBezTo>
                    <a:pt x="3149" y="0"/>
                    <a:pt x="3149" y="432"/>
                    <a:pt x="3457" y="432"/>
                  </a:cubicBezTo>
                  <a:lnTo>
                    <a:pt x="4537" y="432"/>
                  </a:lnTo>
                  <a:lnTo>
                    <a:pt x="402" y="4568"/>
                  </a:lnTo>
                  <a:lnTo>
                    <a:pt x="402" y="1173"/>
                  </a:lnTo>
                  <a:cubicBezTo>
                    <a:pt x="402" y="741"/>
                    <a:pt x="711" y="401"/>
                    <a:pt x="1143" y="401"/>
                  </a:cubicBezTo>
                  <a:lnTo>
                    <a:pt x="2038" y="401"/>
                  </a:lnTo>
                  <a:cubicBezTo>
                    <a:pt x="2254" y="339"/>
                    <a:pt x="2254"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2" name="Google Shape;12042;p23"/>
            <p:cNvSpPr/>
            <p:nvPr/>
          </p:nvSpPr>
          <p:spPr>
            <a:xfrm>
              <a:off x="7278550" y="2241000"/>
              <a:ext cx="23175" cy="10825"/>
            </a:xfrm>
            <a:custGeom>
              <a:avLst/>
              <a:gdLst/>
              <a:ahLst/>
              <a:cxnLst/>
              <a:rect l="l" t="t" r="r" b="b"/>
              <a:pathLst>
                <a:path w="927" h="433" extrusionOk="0">
                  <a:moveTo>
                    <a:pt x="216" y="1"/>
                  </a:moveTo>
                  <a:cubicBezTo>
                    <a:pt x="93" y="1"/>
                    <a:pt x="0" y="93"/>
                    <a:pt x="0" y="217"/>
                  </a:cubicBezTo>
                  <a:cubicBezTo>
                    <a:pt x="0" y="340"/>
                    <a:pt x="93" y="433"/>
                    <a:pt x="216" y="433"/>
                  </a:cubicBezTo>
                  <a:lnTo>
                    <a:pt x="741" y="433"/>
                  </a:lnTo>
                  <a:cubicBezTo>
                    <a:pt x="834" y="433"/>
                    <a:pt x="926" y="340"/>
                    <a:pt x="926" y="217"/>
                  </a:cubicBezTo>
                  <a:cubicBezTo>
                    <a:pt x="926" y="93"/>
                    <a:pt x="834"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43" name="Google Shape;12043;p23"/>
          <p:cNvGrpSpPr/>
          <p:nvPr/>
        </p:nvGrpSpPr>
        <p:grpSpPr>
          <a:xfrm>
            <a:off x="1067440" y="3975874"/>
            <a:ext cx="362650" cy="361875"/>
            <a:chOff x="4755600" y="1904625"/>
            <a:chExt cx="362650" cy="361875"/>
          </a:xfrm>
        </p:grpSpPr>
        <p:sp>
          <p:nvSpPr>
            <p:cNvPr id="12044" name="Google Shape;12044;p23"/>
            <p:cNvSpPr/>
            <p:nvPr/>
          </p:nvSpPr>
          <p:spPr>
            <a:xfrm>
              <a:off x="4847400" y="1904625"/>
              <a:ext cx="177475" cy="148150"/>
            </a:xfrm>
            <a:custGeom>
              <a:avLst/>
              <a:gdLst/>
              <a:ahLst/>
              <a:cxnLst/>
              <a:rect l="l" t="t" r="r" b="b"/>
              <a:pathLst>
                <a:path w="7099" h="5926" extrusionOk="0">
                  <a:moveTo>
                    <a:pt x="5834" y="432"/>
                  </a:moveTo>
                  <a:cubicBezTo>
                    <a:pt x="6296" y="432"/>
                    <a:pt x="6698" y="802"/>
                    <a:pt x="6698" y="1265"/>
                  </a:cubicBezTo>
                  <a:lnTo>
                    <a:pt x="6698" y="1512"/>
                  </a:lnTo>
                  <a:lnTo>
                    <a:pt x="6235" y="1512"/>
                  </a:lnTo>
                  <a:cubicBezTo>
                    <a:pt x="5957" y="1512"/>
                    <a:pt x="5957" y="1913"/>
                    <a:pt x="6235" y="1913"/>
                  </a:cubicBezTo>
                  <a:lnTo>
                    <a:pt x="6698" y="1913"/>
                  </a:lnTo>
                  <a:lnTo>
                    <a:pt x="6698" y="4629"/>
                  </a:lnTo>
                  <a:cubicBezTo>
                    <a:pt x="6698" y="5092"/>
                    <a:pt x="6296" y="5463"/>
                    <a:pt x="5834" y="5463"/>
                  </a:cubicBezTo>
                  <a:lnTo>
                    <a:pt x="1297" y="5463"/>
                  </a:lnTo>
                  <a:cubicBezTo>
                    <a:pt x="834" y="5463"/>
                    <a:pt x="464" y="5092"/>
                    <a:pt x="464" y="4629"/>
                  </a:cubicBezTo>
                  <a:lnTo>
                    <a:pt x="464" y="1944"/>
                  </a:lnTo>
                  <a:lnTo>
                    <a:pt x="5124" y="1944"/>
                  </a:lnTo>
                  <a:cubicBezTo>
                    <a:pt x="5401" y="1913"/>
                    <a:pt x="5401" y="1512"/>
                    <a:pt x="5124" y="1512"/>
                  </a:cubicBezTo>
                  <a:lnTo>
                    <a:pt x="464" y="1512"/>
                  </a:lnTo>
                  <a:lnTo>
                    <a:pt x="464" y="1265"/>
                  </a:lnTo>
                  <a:cubicBezTo>
                    <a:pt x="464" y="802"/>
                    <a:pt x="834" y="432"/>
                    <a:pt x="1297" y="432"/>
                  </a:cubicBezTo>
                  <a:close/>
                  <a:moveTo>
                    <a:pt x="1297" y="0"/>
                  </a:moveTo>
                  <a:cubicBezTo>
                    <a:pt x="587" y="0"/>
                    <a:pt x="1" y="556"/>
                    <a:pt x="32" y="1265"/>
                  </a:cubicBezTo>
                  <a:lnTo>
                    <a:pt x="32" y="4629"/>
                  </a:lnTo>
                  <a:cubicBezTo>
                    <a:pt x="32" y="5339"/>
                    <a:pt x="587" y="5895"/>
                    <a:pt x="1297" y="5895"/>
                  </a:cubicBezTo>
                  <a:lnTo>
                    <a:pt x="1297" y="5925"/>
                  </a:lnTo>
                  <a:lnTo>
                    <a:pt x="5834" y="5925"/>
                  </a:lnTo>
                  <a:cubicBezTo>
                    <a:pt x="6543" y="5925"/>
                    <a:pt x="7099" y="5339"/>
                    <a:pt x="7099" y="4629"/>
                  </a:cubicBezTo>
                  <a:lnTo>
                    <a:pt x="7099" y="1265"/>
                  </a:lnTo>
                  <a:cubicBezTo>
                    <a:pt x="7099" y="556"/>
                    <a:pt x="6543" y="0"/>
                    <a:pt x="5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5" name="Google Shape;12045;p23"/>
            <p:cNvSpPr/>
            <p:nvPr/>
          </p:nvSpPr>
          <p:spPr>
            <a:xfrm>
              <a:off x="4871325" y="1923900"/>
              <a:ext cx="14675" cy="10825"/>
            </a:xfrm>
            <a:custGeom>
              <a:avLst/>
              <a:gdLst/>
              <a:ahLst/>
              <a:cxnLst/>
              <a:rect l="l" t="t" r="r" b="b"/>
              <a:pathLst>
                <a:path w="587" h="433" extrusionOk="0">
                  <a:moveTo>
                    <a:pt x="278" y="1"/>
                  </a:moveTo>
                  <a:cubicBezTo>
                    <a:pt x="0" y="1"/>
                    <a:pt x="0" y="433"/>
                    <a:pt x="278" y="433"/>
                  </a:cubicBezTo>
                  <a:cubicBezTo>
                    <a:pt x="587" y="433"/>
                    <a:pt x="58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6" name="Google Shape;12046;p23"/>
            <p:cNvSpPr/>
            <p:nvPr/>
          </p:nvSpPr>
          <p:spPr>
            <a:xfrm>
              <a:off x="4889075" y="1923900"/>
              <a:ext cx="13125" cy="10825"/>
            </a:xfrm>
            <a:custGeom>
              <a:avLst/>
              <a:gdLst/>
              <a:ahLst/>
              <a:cxnLst/>
              <a:rect l="l" t="t" r="r" b="b"/>
              <a:pathLst>
                <a:path w="525" h="433" extrusionOk="0">
                  <a:moveTo>
                    <a:pt x="278" y="1"/>
                  </a:moveTo>
                  <a:cubicBezTo>
                    <a:pt x="0" y="1"/>
                    <a:pt x="0" y="433"/>
                    <a:pt x="278" y="433"/>
                  </a:cubicBezTo>
                  <a:cubicBezTo>
                    <a:pt x="525" y="402"/>
                    <a:pt x="525" y="3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7" name="Google Shape;12047;p23"/>
            <p:cNvSpPr/>
            <p:nvPr/>
          </p:nvSpPr>
          <p:spPr>
            <a:xfrm>
              <a:off x="4906825" y="1923900"/>
              <a:ext cx="13900" cy="10825"/>
            </a:xfrm>
            <a:custGeom>
              <a:avLst/>
              <a:gdLst/>
              <a:ahLst/>
              <a:cxnLst/>
              <a:rect l="l" t="t" r="r" b="b"/>
              <a:pathLst>
                <a:path w="556" h="433" extrusionOk="0">
                  <a:moveTo>
                    <a:pt x="278" y="1"/>
                  </a:moveTo>
                  <a:cubicBezTo>
                    <a:pt x="0" y="1"/>
                    <a:pt x="0" y="433"/>
                    <a:pt x="278" y="433"/>
                  </a:cubicBezTo>
                  <a:cubicBezTo>
                    <a:pt x="556" y="433"/>
                    <a:pt x="556"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8" name="Google Shape;12048;p23"/>
            <p:cNvSpPr/>
            <p:nvPr/>
          </p:nvSpPr>
          <p:spPr>
            <a:xfrm>
              <a:off x="4755600"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0" y="0"/>
                    <a:pt x="0" y="370"/>
                    <a:pt x="0" y="833"/>
                  </a:cubicBezTo>
                  <a:lnTo>
                    <a:pt x="0" y="2716"/>
                  </a:lnTo>
                  <a:cubicBezTo>
                    <a:pt x="0" y="3179"/>
                    <a:pt x="370" y="3549"/>
                    <a:pt x="833" y="3549"/>
                  </a:cubicBezTo>
                  <a:lnTo>
                    <a:pt x="3395" y="3549"/>
                  </a:lnTo>
                  <a:cubicBezTo>
                    <a:pt x="3858" y="3549"/>
                    <a:pt x="4228" y="3179"/>
                    <a:pt x="4228" y="2716"/>
                  </a:cubicBezTo>
                  <a:cubicBezTo>
                    <a:pt x="4228" y="2577"/>
                    <a:pt x="4120" y="2508"/>
                    <a:pt x="4012" y="2508"/>
                  </a:cubicBezTo>
                  <a:cubicBezTo>
                    <a:pt x="3904" y="2508"/>
                    <a:pt x="3796" y="2577"/>
                    <a:pt x="3796" y="2716"/>
                  </a:cubicBezTo>
                  <a:cubicBezTo>
                    <a:pt x="3796" y="2932"/>
                    <a:pt x="3611" y="3117"/>
                    <a:pt x="3426" y="3117"/>
                  </a:cubicBezTo>
                  <a:lnTo>
                    <a:pt x="833" y="3117"/>
                  </a:lnTo>
                  <a:cubicBezTo>
                    <a:pt x="617" y="3117"/>
                    <a:pt x="463" y="2932"/>
                    <a:pt x="463" y="2716"/>
                  </a:cubicBezTo>
                  <a:lnTo>
                    <a:pt x="463" y="1265"/>
                  </a:lnTo>
                  <a:lnTo>
                    <a:pt x="3827" y="1265"/>
                  </a:lnTo>
                  <a:lnTo>
                    <a:pt x="3827" y="1728"/>
                  </a:lnTo>
                  <a:cubicBezTo>
                    <a:pt x="3827" y="1867"/>
                    <a:pt x="3935" y="1937"/>
                    <a:pt x="4043" y="1937"/>
                  </a:cubicBezTo>
                  <a:cubicBezTo>
                    <a:pt x="4151" y="1937"/>
                    <a:pt x="4259" y="1867"/>
                    <a:pt x="4259" y="1728"/>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9" name="Google Shape;12049;p23"/>
            <p:cNvSpPr/>
            <p:nvPr/>
          </p:nvSpPr>
          <p:spPr>
            <a:xfrm>
              <a:off x="4883675" y="2177750"/>
              <a:ext cx="106500" cy="88750"/>
            </a:xfrm>
            <a:custGeom>
              <a:avLst/>
              <a:gdLst/>
              <a:ahLst/>
              <a:cxnLst/>
              <a:rect l="l" t="t" r="r" b="b"/>
              <a:pathLst>
                <a:path w="4260" h="3550" extrusionOk="0">
                  <a:moveTo>
                    <a:pt x="3395" y="432"/>
                  </a:moveTo>
                  <a:cubicBezTo>
                    <a:pt x="3611" y="432"/>
                    <a:pt x="3765" y="617"/>
                    <a:pt x="3765" y="833"/>
                  </a:cubicBezTo>
                  <a:lnTo>
                    <a:pt x="3765" y="864"/>
                  </a:lnTo>
                  <a:lnTo>
                    <a:pt x="432" y="864"/>
                  </a:lnTo>
                  <a:lnTo>
                    <a:pt x="432" y="833"/>
                  </a:lnTo>
                  <a:cubicBezTo>
                    <a:pt x="432" y="617"/>
                    <a:pt x="617" y="432"/>
                    <a:pt x="833" y="432"/>
                  </a:cubicBezTo>
                  <a:close/>
                  <a:moveTo>
                    <a:pt x="833" y="0"/>
                  </a:moveTo>
                  <a:cubicBezTo>
                    <a:pt x="371" y="0"/>
                    <a:pt x="0" y="370"/>
                    <a:pt x="0" y="833"/>
                  </a:cubicBezTo>
                  <a:lnTo>
                    <a:pt x="0" y="2716"/>
                  </a:lnTo>
                  <a:cubicBezTo>
                    <a:pt x="0" y="3179"/>
                    <a:pt x="371" y="3549"/>
                    <a:pt x="833" y="3549"/>
                  </a:cubicBezTo>
                  <a:lnTo>
                    <a:pt x="1173" y="3549"/>
                  </a:lnTo>
                  <a:cubicBezTo>
                    <a:pt x="1420" y="3487"/>
                    <a:pt x="1451" y="3117"/>
                    <a:pt x="1173" y="3117"/>
                  </a:cubicBezTo>
                  <a:lnTo>
                    <a:pt x="833" y="3117"/>
                  </a:lnTo>
                  <a:cubicBezTo>
                    <a:pt x="617" y="3117"/>
                    <a:pt x="463" y="2963"/>
                    <a:pt x="463" y="2747"/>
                  </a:cubicBezTo>
                  <a:lnTo>
                    <a:pt x="463" y="1265"/>
                  </a:lnTo>
                  <a:lnTo>
                    <a:pt x="3827" y="1265"/>
                  </a:lnTo>
                  <a:lnTo>
                    <a:pt x="3827" y="2716"/>
                  </a:lnTo>
                  <a:cubicBezTo>
                    <a:pt x="3827" y="2932"/>
                    <a:pt x="3642" y="3117"/>
                    <a:pt x="3426" y="3117"/>
                  </a:cubicBezTo>
                  <a:lnTo>
                    <a:pt x="2284" y="3117"/>
                  </a:lnTo>
                  <a:cubicBezTo>
                    <a:pt x="2037" y="3148"/>
                    <a:pt x="2037" y="3487"/>
                    <a:pt x="2284" y="3518"/>
                  </a:cubicBezTo>
                  <a:lnTo>
                    <a:pt x="3426" y="3518"/>
                  </a:lnTo>
                  <a:cubicBezTo>
                    <a:pt x="3889" y="3518"/>
                    <a:pt x="4259" y="3148"/>
                    <a:pt x="4259" y="2716"/>
                  </a:cubicBezTo>
                  <a:lnTo>
                    <a:pt x="4259" y="833"/>
                  </a:lnTo>
                  <a:cubicBezTo>
                    <a:pt x="4259" y="370"/>
                    <a:pt x="3889" y="0"/>
                    <a:pt x="34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0" name="Google Shape;12050;p23"/>
            <p:cNvSpPr/>
            <p:nvPr/>
          </p:nvSpPr>
          <p:spPr>
            <a:xfrm>
              <a:off x="5012525" y="2177750"/>
              <a:ext cx="105725" cy="88750"/>
            </a:xfrm>
            <a:custGeom>
              <a:avLst/>
              <a:gdLst/>
              <a:ahLst/>
              <a:cxnLst/>
              <a:rect l="l" t="t" r="r" b="b"/>
              <a:pathLst>
                <a:path w="4229" h="3550" extrusionOk="0">
                  <a:moveTo>
                    <a:pt x="3364" y="432"/>
                  </a:moveTo>
                  <a:cubicBezTo>
                    <a:pt x="3580" y="432"/>
                    <a:pt x="3765" y="617"/>
                    <a:pt x="3765" y="833"/>
                  </a:cubicBezTo>
                  <a:lnTo>
                    <a:pt x="3765" y="864"/>
                  </a:lnTo>
                  <a:lnTo>
                    <a:pt x="401" y="864"/>
                  </a:lnTo>
                  <a:lnTo>
                    <a:pt x="401" y="833"/>
                  </a:lnTo>
                  <a:cubicBezTo>
                    <a:pt x="401" y="617"/>
                    <a:pt x="586" y="432"/>
                    <a:pt x="803" y="432"/>
                  </a:cubicBezTo>
                  <a:close/>
                  <a:moveTo>
                    <a:pt x="803" y="0"/>
                  </a:moveTo>
                  <a:cubicBezTo>
                    <a:pt x="370" y="0"/>
                    <a:pt x="0" y="370"/>
                    <a:pt x="0" y="833"/>
                  </a:cubicBezTo>
                  <a:lnTo>
                    <a:pt x="0" y="1728"/>
                  </a:lnTo>
                  <a:cubicBezTo>
                    <a:pt x="0" y="1867"/>
                    <a:pt x="100" y="1937"/>
                    <a:pt x="201" y="1937"/>
                  </a:cubicBezTo>
                  <a:cubicBezTo>
                    <a:pt x="301" y="1937"/>
                    <a:pt x="401" y="1867"/>
                    <a:pt x="401" y="1728"/>
                  </a:cubicBezTo>
                  <a:lnTo>
                    <a:pt x="401" y="1265"/>
                  </a:lnTo>
                  <a:lnTo>
                    <a:pt x="3765" y="1265"/>
                  </a:lnTo>
                  <a:lnTo>
                    <a:pt x="3765" y="2716"/>
                  </a:lnTo>
                  <a:cubicBezTo>
                    <a:pt x="3765" y="2932"/>
                    <a:pt x="3611" y="3117"/>
                    <a:pt x="3395" y="3117"/>
                  </a:cubicBezTo>
                  <a:lnTo>
                    <a:pt x="833" y="3117"/>
                  </a:lnTo>
                  <a:cubicBezTo>
                    <a:pt x="617" y="3117"/>
                    <a:pt x="432" y="2932"/>
                    <a:pt x="432" y="2716"/>
                  </a:cubicBezTo>
                  <a:cubicBezTo>
                    <a:pt x="432" y="2577"/>
                    <a:pt x="324" y="2508"/>
                    <a:pt x="216" y="2508"/>
                  </a:cubicBezTo>
                  <a:cubicBezTo>
                    <a:pt x="108" y="2508"/>
                    <a:pt x="0" y="2577"/>
                    <a:pt x="0" y="2716"/>
                  </a:cubicBezTo>
                  <a:cubicBezTo>
                    <a:pt x="0" y="3179"/>
                    <a:pt x="370" y="3549"/>
                    <a:pt x="833" y="3549"/>
                  </a:cubicBezTo>
                  <a:lnTo>
                    <a:pt x="3395" y="3549"/>
                  </a:lnTo>
                  <a:cubicBezTo>
                    <a:pt x="3858" y="3549"/>
                    <a:pt x="4228" y="3179"/>
                    <a:pt x="4228" y="2716"/>
                  </a:cubicBezTo>
                  <a:lnTo>
                    <a:pt x="4228" y="833"/>
                  </a:lnTo>
                  <a:cubicBezTo>
                    <a:pt x="4228" y="370"/>
                    <a:pt x="3858" y="0"/>
                    <a:pt x="3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1" name="Google Shape;12051;p23"/>
            <p:cNvSpPr/>
            <p:nvPr/>
          </p:nvSpPr>
          <p:spPr>
            <a:xfrm>
              <a:off x="4805750" y="2068375"/>
              <a:ext cx="261575" cy="87025"/>
            </a:xfrm>
            <a:custGeom>
              <a:avLst/>
              <a:gdLst/>
              <a:ahLst/>
              <a:cxnLst/>
              <a:rect l="l" t="t" r="r" b="b"/>
              <a:pathLst>
                <a:path w="10463" h="3481" extrusionOk="0">
                  <a:moveTo>
                    <a:pt x="5247" y="0"/>
                  </a:moveTo>
                  <a:cubicBezTo>
                    <a:pt x="5139" y="0"/>
                    <a:pt x="5031" y="70"/>
                    <a:pt x="5031" y="209"/>
                  </a:cubicBezTo>
                  <a:lnTo>
                    <a:pt x="5031" y="1443"/>
                  </a:lnTo>
                  <a:lnTo>
                    <a:pt x="864" y="1443"/>
                  </a:lnTo>
                  <a:cubicBezTo>
                    <a:pt x="370" y="1443"/>
                    <a:pt x="0" y="1814"/>
                    <a:pt x="0" y="2307"/>
                  </a:cubicBezTo>
                  <a:lnTo>
                    <a:pt x="0" y="3264"/>
                  </a:lnTo>
                  <a:cubicBezTo>
                    <a:pt x="0" y="3357"/>
                    <a:pt x="93" y="3480"/>
                    <a:pt x="216" y="3480"/>
                  </a:cubicBezTo>
                  <a:cubicBezTo>
                    <a:pt x="340" y="3480"/>
                    <a:pt x="432" y="3388"/>
                    <a:pt x="432" y="3264"/>
                  </a:cubicBezTo>
                  <a:lnTo>
                    <a:pt x="432" y="2307"/>
                  </a:lnTo>
                  <a:cubicBezTo>
                    <a:pt x="432" y="2060"/>
                    <a:pt x="617" y="1875"/>
                    <a:pt x="864" y="1875"/>
                  </a:cubicBezTo>
                  <a:lnTo>
                    <a:pt x="5031" y="1875"/>
                  </a:lnTo>
                  <a:lnTo>
                    <a:pt x="5031" y="3264"/>
                  </a:lnTo>
                  <a:cubicBezTo>
                    <a:pt x="5031" y="3403"/>
                    <a:pt x="5139" y="3472"/>
                    <a:pt x="5247" y="3472"/>
                  </a:cubicBezTo>
                  <a:cubicBezTo>
                    <a:pt x="5355" y="3472"/>
                    <a:pt x="5463" y="3403"/>
                    <a:pt x="5463" y="3264"/>
                  </a:cubicBezTo>
                  <a:lnTo>
                    <a:pt x="5463" y="1875"/>
                  </a:lnTo>
                  <a:lnTo>
                    <a:pt x="9629" y="1875"/>
                  </a:lnTo>
                  <a:cubicBezTo>
                    <a:pt x="9845" y="1875"/>
                    <a:pt x="10061" y="2060"/>
                    <a:pt x="10061" y="2307"/>
                  </a:cubicBezTo>
                  <a:lnTo>
                    <a:pt x="10061" y="3264"/>
                  </a:lnTo>
                  <a:cubicBezTo>
                    <a:pt x="10061" y="3403"/>
                    <a:pt x="10161" y="3472"/>
                    <a:pt x="10262" y="3472"/>
                  </a:cubicBezTo>
                  <a:cubicBezTo>
                    <a:pt x="10362" y="3472"/>
                    <a:pt x="10462" y="3403"/>
                    <a:pt x="10462" y="3264"/>
                  </a:cubicBezTo>
                  <a:lnTo>
                    <a:pt x="10462" y="2307"/>
                  </a:lnTo>
                  <a:cubicBezTo>
                    <a:pt x="10462" y="1814"/>
                    <a:pt x="10092" y="1443"/>
                    <a:pt x="9629" y="1443"/>
                  </a:cubicBezTo>
                  <a:lnTo>
                    <a:pt x="5463" y="1443"/>
                  </a:lnTo>
                  <a:lnTo>
                    <a:pt x="5463" y="209"/>
                  </a:lnTo>
                  <a:cubicBezTo>
                    <a:pt x="5463" y="70"/>
                    <a:pt x="5355" y="0"/>
                    <a:pt x="52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52" name="Google Shape;12052;p23"/>
          <p:cNvGrpSpPr/>
          <p:nvPr/>
        </p:nvGrpSpPr>
        <p:grpSpPr>
          <a:xfrm>
            <a:off x="3968241" y="3975636"/>
            <a:ext cx="363400" cy="362350"/>
            <a:chOff x="2499600" y="1904400"/>
            <a:chExt cx="363400" cy="362350"/>
          </a:xfrm>
        </p:grpSpPr>
        <p:sp>
          <p:nvSpPr>
            <p:cNvPr id="12053" name="Google Shape;12053;p23"/>
            <p:cNvSpPr/>
            <p:nvPr/>
          </p:nvSpPr>
          <p:spPr>
            <a:xfrm>
              <a:off x="2499600" y="1904400"/>
              <a:ext cx="316350" cy="362350"/>
            </a:xfrm>
            <a:custGeom>
              <a:avLst/>
              <a:gdLst/>
              <a:ahLst/>
              <a:cxnLst/>
              <a:rect l="l" t="t" r="r" b="b"/>
              <a:pathLst>
                <a:path w="12654" h="14494" extrusionOk="0">
                  <a:moveTo>
                    <a:pt x="11110" y="4546"/>
                  </a:moveTo>
                  <a:cubicBezTo>
                    <a:pt x="12067" y="4546"/>
                    <a:pt x="12067" y="5996"/>
                    <a:pt x="11110" y="5996"/>
                  </a:cubicBezTo>
                  <a:lnTo>
                    <a:pt x="11079" y="5996"/>
                  </a:lnTo>
                  <a:lnTo>
                    <a:pt x="11079" y="4546"/>
                  </a:lnTo>
                  <a:close/>
                  <a:moveTo>
                    <a:pt x="1212" y="3371"/>
                  </a:moveTo>
                  <a:cubicBezTo>
                    <a:pt x="1229" y="3371"/>
                    <a:pt x="1247" y="3372"/>
                    <a:pt x="1265" y="3373"/>
                  </a:cubicBezTo>
                  <a:lnTo>
                    <a:pt x="1265" y="7107"/>
                  </a:lnTo>
                  <a:cubicBezTo>
                    <a:pt x="741" y="7015"/>
                    <a:pt x="401" y="6737"/>
                    <a:pt x="401" y="6336"/>
                  </a:cubicBezTo>
                  <a:lnTo>
                    <a:pt x="401" y="6305"/>
                  </a:lnTo>
                  <a:lnTo>
                    <a:pt x="401" y="4175"/>
                  </a:lnTo>
                  <a:cubicBezTo>
                    <a:pt x="431" y="3730"/>
                    <a:pt x="774" y="3371"/>
                    <a:pt x="1212" y="3371"/>
                  </a:cubicBezTo>
                  <a:close/>
                  <a:moveTo>
                    <a:pt x="2222" y="3373"/>
                  </a:moveTo>
                  <a:lnTo>
                    <a:pt x="2222" y="7107"/>
                  </a:lnTo>
                  <a:lnTo>
                    <a:pt x="1697" y="7107"/>
                  </a:lnTo>
                  <a:lnTo>
                    <a:pt x="1697" y="3373"/>
                  </a:lnTo>
                  <a:close/>
                  <a:moveTo>
                    <a:pt x="4043" y="3373"/>
                  </a:moveTo>
                  <a:lnTo>
                    <a:pt x="4043" y="7107"/>
                  </a:lnTo>
                  <a:lnTo>
                    <a:pt x="2623" y="7107"/>
                  </a:lnTo>
                  <a:lnTo>
                    <a:pt x="2623" y="3373"/>
                  </a:lnTo>
                  <a:close/>
                  <a:moveTo>
                    <a:pt x="8857" y="1182"/>
                  </a:moveTo>
                  <a:lnTo>
                    <a:pt x="8857" y="9360"/>
                  </a:lnTo>
                  <a:lnTo>
                    <a:pt x="4475" y="7169"/>
                  </a:lnTo>
                  <a:lnTo>
                    <a:pt x="4475" y="3342"/>
                  </a:lnTo>
                  <a:lnTo>
                    <a:pt x="8857" y="1182"/>
                  </a:lnTo>
                  <a:close/>
                  <a:moveTo>
                    <a:pt x="10444" y="1"/>
                  </a:moveTo>
                  <a:cubicBezTo>
                    <a:pt x="10348" y="1"/>
                    <a:pt x="10249" y="23"/>
                    <a:pt x="10154" y="71"/>
                  </a:cubicBezTo>
                  <a:lnTo>
                    <a:pt x="4321" y="2941"/>
                  </a:lnTo>
                  <a:lnTo>
                    <a:pt x="1234" y="2941"/>
                  </a:lnTo>
                  <a:cubicBezTo>
                    <a:pt x="556" y="2941"/>
                    <a:pt x="0" y="3496"/>
                    <a:pt x="0" y="4175"/>
                  </a:cubicBezTo>
                  <a:lnTo>
                    <a:pt x="0" y="6305"/>
                  </a:lnTo>
                  <a:cubicBezTo>
                    <a:pt x="0" y="6644"/>
                    <a:pt x="154" y="6984"/>
                    <a:pt x="432" y="7200"/>
                  </a:cubicBezTo>
                  <a:cubicBezTo>
                    <a:pt x="710" y="7416"/>
                    <a:pt x="1080" y="7539"/>
                    <a:pt x="1481" y="7539"/>
                  </a:cubicBezTo>
                  <a:lnTo>
                    <a:pt x="2222" y="7539"/>
                  </a:lnTo>
                  <a:lnTo>
                    <a:pt x="1420" y="9916"/>
                  </a:lnTo>
                  <a:cubicBezTo>
                    <a:pt x="1420" y="10058"/>
                    <a:pt x="1540" y="10147"/>
                    <a:pt x="1649" y="10147"/>
                  </a:cubicBezTo>
                  <a:cubicBezTo>
                    <a:pt x="1705" y="10147"/>
                    <a:pt x="1758" y="10123"/>
                    <a:pt x="1790" y="10070"/>
                  </a:cubicBezTo>
                  <a:lnTo>
                    <a:pt x="2654" y="7539"/>
                  </a:lnTo>
                  <a:lnTo>
                    <a:pt x="4043" y="7539"/>
                  </a:lnTo>
                  <a:lnTo>
                    <a:pt x="4043" y="13187"/>
                  </a:lnTo>
                  <a:cubicBezTo>
                    <a:pt x="4043" y="13717"/>
                    <a:pt x="3606" y="14073"/>
                    <a:pt x="3152" y="14073"/>
                  </a:cubicBezTo>
                  <a:cubicBezTo>
                    <a:pt x="2945" y="14073"/>
                    <a:pt x="2735" y="13999"/>
                    <a:pt x="2562" y="13835"/>
                  </a:cubicBezTo>
                  <a:lnTo>
                    <a:pt x="1451" y="12817"/>
                  </a:lnTo>
                  <a:cubicBezTo>
                    <a:pt x="1204" y="12601"/>
                    <a:pt x="1111" y="12261"/>
                    <a:pt x="1173" y="11953"/>
                  </a:cubicBezTo>
                  <a:lnTo>
                    <a:pt x="1420" y="11243"/>
                  </a:lnTo>
                  <a:cubicBezTo>
                    <a:pt x="1420" y="11107"/>
                    <a:pt x="1310" y="11020"/>
                    <a:pt x="1198" y="11020"/>
                  </a:cubicBezTo>
                  <a:cubicBezTo>
                    <a:pt x="1132" y="11020"/>
                    <a:pt x="1064" y="11050"/>
                    <a:pt x="1018" y="11119"/>
                  </a:cubicBezTo>
                  <a:lnTo>
                    <a:pt x="802" y="11829"/>
                  </a:lnTo>
                  <a:cubicBezTo>
                    <a:pt x="648" y="12292"/>
                    <a:pt x="802" y="12786"/>
                    <a:pt x="1173" y="13125"/>
                  </a:cubicBezTo>
                  <a:lnTo>
                    <a:pt x="2315" y="14144"/>
                  </a:lnTo>
                  <a:cubicBezTo>
                    <a:pt x="2576" y="14385"/>
                    <a:pt x="2885" y="14494"/>
                    <a:pt x="3187" y="14494"/>
                  </a:cubicBezTo>
                  <a:cubicBezTo>
                    <a:pt x="3852" y="14494"/>
                    <a:pt x="4485" y="13971"/>
                    <a:pt x="4506" y="13187"/>
                  </a:cubicBezTo>
                  <a:lnTo>
                    <a:pt x="4506" y="7663"/>
                  </a:lnTo>
                  <a:lnTo>
                    <a:pt x="10154" y="10440"/>
                  </a:lnTo>
                  <a:cubicBezTo>
                    <a:pt x="10250" y="10489"/>
                    <a:pt x="10350" y="10511"/>
                    <a:pt x="10446" y="10511"/>
                  </a:cubicBezTo>
                  <a:cubicBezTo>
                    <a:pt x="10782" y="10511"/>
                    <a:pt x="11079" y="10244"/>
                    <a:pt x="11079" y="9885"/>
                  </a:cubicBezTo>
                  <a:lnTo>
                    <a:pt x="11079" y="6397"/>
                  </a:lnTo>
                  <a:lnTo>
                    <a:pt x="11110" y="6397"/>
                  </a:lnTo>
                  <a:cubicBezTo>
                    <a:pt x="12653" y="6397"/>
                    <a:pt x="12653" y="4083"/>
                    <a:pt x="11110" y="4083"/>
                  </a:cubicBezTo>
                  <a:lnTo>
                    <a:pt x="11110" y="4114"/>
                  </a:lnTo>
                  <a:lnTo>
                    <a:pt x="11079" y="4114"/>
                  </a:lnTo>
                  <a:lnTo>
                    <a:pt x="11079" y="2571"/>
                  </a:lnTo>
                  <a:cubicBezTo>
                    <a:pt x="11079" y="2432"/>
                    <a:pt x="10971" y="2362"/>
                    <a:pt x="10863" y="2362"/>
                  </a:cubicBezTo>
                  <a:cubicBezTo>
                    <a:pt x="10755" y="2362"/>
                    <a:pt x="10647" y="2432"/>
                    <a:pt x="10647" y="2571"/>
                  </a:cubicBezTo>
                  <a:lnTo>
                    <a:pt x="10647" y="9885"/>
                  </a:lnTo>
                  <a:cubicBezTo>
                    <a:pt x="10647" y="10002"/>
                    <a:pt x="10558" y="10102"/>
                    <a:pt x="10447" y="10102"/>
                  </a:cubicBezTo>
                  <a:cubicBezTo>
                    <a:pt x="10412" y="10102"/>
                    <a:pt x="10376" y="10092"/>
                    <a:pt x="10339" y="10070"/>
                  </a:cubicBezTo>
                  <a:lnTo>
                    <a:pt x="9289" y="9576"/>
                  </a:lnTo>
                  <a:lnTo>
                    <a:pt x="9289" y="966"/>
                  </a:lnTo>
                  <a:lnTo>
                    <a:pt x="10339" y="441"/>
                  </a:lnTo>
                  <a:cubicBezTo>
                    <a:pt x="10371" y="428"/>
                    <a:pt x="10403" y="422"/>
                    <a:pt x="10434" y="422"/>
                  </a:cubicBezTo>
                  <a:cubicBezTo>
                    <a:pt x="10551" y="422"/>
                    <a:pt x="10647" y="511"/>
                    <a:pt x="10647" y="657"/>
                  </a:cubicBezTo>
                  <a:lnTo>
                    <a:pt x="10647" y="1336"/>
                  </a:lnTo>
                  <a:cubicBezTo>
                    <a:pt x="10647" y="1475"/>
                    <a:pt x="10755" y="1544"/>
                    <a:pt x="10863" y="1544"/>
                  </a:cubicBezTo>
                  <a:cubicBezTo>
                    <a:pt x="10971" y="1544"/>
                    <a:pt x="11079" y="1475"/>
                    <a:pt x="11079" y="1336"/>
                  </a:cubicBezTo>
                  <a:lnTo>
                    <a:pt x="11079" y="657"/>
                  </a:lnTo>
                  <a:cubicBezTo>
                    <a:pt x="11079" y="273"/>
                    <a:pt x="10780" y="1"/>
                    <a:pt x="104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4" name="Google Shape;12054;p23"/>
            <p:cNvSpPr/>
            <p:nvPr/>
          </p:nvSpPr>
          <p:spPr>
            <a:xfrm>
              <a:off x="2819000" y="2030375"/>
              <a:ext cx="44000" cy="10825"/>
            </a:xfrm>
            <a:custGeom>
              <a:avLst/>
              <a:gdLst/>
              <a:ahLst/>
              <a:cxnLst/>
              <a:rect l="l" t="t" r="r" b="b"/>
              <a:pathLst>
                <a:path w="1760" h="433" extrusionOk="0">
                  <a:moveTo>
                    <a:pt x="309" y="0"/>
                  </a:moveTo>
                  <a:cubicBezTo>
                    <a:pt x="1" y="0"/>
                    <a:pt x="1" y="433"/>
                    <a:pt x="309" y="433"/>
                  </a:cubicBezTo>
                  <a:lnTo>
                    <a:pt x="1482" y="433"/>
                  </a:lnTo>
                  <a:cubicBezTo>
                    <a:pt x="1760" y="433"/>
                    <a:pt x="1760" y="0"/>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5" name="Google Shape;12055;p23"/>
            <p:cNvSpPr/>
            <p:nvPr/>
          </p:nvSpPr>
          <p:spPr>
            <a:xfrm>
              <a:off x="2802275" y="1973275"/>
              <a:ext cx="39875" cy="32500"/>
            </a:xfrm>
            <a:custGeom>
              <a:avLst/>
              <a:gdLst/>
              <a:ahLst/>
              <a:cxnLst/>
              <a:rect l="l" t="t" r="r" b="b"/>
              <a:pathLst>
                <a:path w="1595" h="1300" extrusionOk="0">
                  <a:moveTo>
                    <a:pt x="1276" y="1"/>
                  </a:moveTo>
                  <a:cubicBezTo>
                    <a:pt x="1239" y="1"/>
                    <a:pt x="1201" y="10"/>
                    <a:pt x="1164" y="32"/>
                  </a:cubicBezTo>
                  <a:lnTo>
                    <a:pt x="176" y="927"/>
                  </a:lnTo>
                  <a:cubicBezTo>
                    <a:pt x="0" y="1044"/>
                    <a:pt x="75" y="1299"/>
                    <a:pt x="267" y="1299"/>
                  </a:cubicBezTo>
                  <a:cubicBezTo>
                    <a:pt x="277" y="1299"/>
                    <a:pt x="288" y="1299"/>
                    <a:pt x="299" y="1297"/>
                  </a:cubicBezTo>
                  <a:cubicBezTo>
                    <a:pt x="361" y="1297"/>
                    <a:pt x="423" y="1266"/>
                    <a:pt x="454" y="1235"/>
                  </a:cubicBezTo>
                  <a:lnTo>
                    <a:pt x="1441" y="371"/>
                  </a:lnTo>
                  <a:cubicBezTo>
                    <a:pt x="1595" y="218"/>
                    <a:pt x="1452" y="1"/>
                    <a:pt x="12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6" name="Google Shape;12056;p23"/>
            <p:cNvSpPr/>
            <p:nvPr/>
          </p:nvSpPr>
          <p:spPr>
            <a:xfrm>
              <a:off x="2802900" y="2066575"/>
              <a:ext cx="39650" cy="32375"/>
            </a:xfrm>
            <a:custGeom>
              <a:avLst/>
              <a:gdLst/>
              <a:ahLst/>
              <a:cxnLst/>
              <a:rect l="l" t="t" r="r" b="b"/>
              <a:pathLst>
                <a:path w="1586" h="1295" extrusionOk="0">
                  <a:moveTo>
                    <a:pt x="308" y="1"/>
                  </a:moveTo>
                  <a:cubicBezTo>
                    <a:pt x="136" y="1"/>
                    <a:pt x="0" y="197"/>
                    <a:pt x="151" y="373"/>
                  </a:cubicBezTo>
                  <a:lnTo>
                    <a:pt x="1139" y="1237"/>
                  </a:lnTo>
                  <a:cubicBezTo>
                    <a:pt x="1185" y="1278"/>
                    <a:pt x="1235" y="1295"/>
                    <a:pt x="1282" y="1295"/>
                  </a:cubicBezTo>
                  <a:cubicBezTo>
                    <a:pt x="1452" y="1295"/>
                    <a:pt x="1586" y="1074"/>
                    <a:pt x="1416" y="929"/>
                  </a:cubicBezTo>
                  <a:lnTo>
                    <a:pt x="429" y="34"/>
                  </a:lnTo>
                  <a:cubicBezTo>
                    <a:pt x="389" y="11"/>
                    <a:pt x="348"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57" name="Google Shape;12057;p23"/>
          <p:cNvGrpSpPr/>
          <p:nvPr/>
        </p:nvGrpSpPr>
        <p:grpSpPr>
          <a:xfrm>
            <a:off x="4783984" y="3975474"/>
            <a:ext cx="309425" cy="362675"/>
            <a:chOff x="4781825" y="4140750"/>
            <a:chExt cx="309425" cy="362675"/>
          </a:xfrm>
        </p:grpSpPr>
        <p:sp>
          <p:nvSpPr>
            <p:cNvPr id="12058" name="Google Shape;12058;p23"/>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9" name="Google Shape;12059;p23"/>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0" name="Google Shape;12060;p23"/>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1" name="Google Shape;12061;p23"/>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2" name="Google Shape;12062;p23"/>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3" name="Google Shape;12063;p23"/>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4" name="Google Shape;12064;p23"/>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5" name="Google Shape;12065;p23"/>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66" name="Google Shape;12066;p23"/>
          <p:cNvGrpSpPr/>
          <p:nvPr/>
        </p:nvGrpSpPr>
        <p:grpSpPr>
          <a:xfrm>
            <a:off x="7016553" y="3975874"/>
            <a:ext cx="315575" cy="361875"/>
            <a:chOff x="4028025" y="4141325"/>
            <a:chExt cx="315575" cy="361875"/>
          </a:xfrm>
        </p:grpSpPr>
        <p:sp>
          <p:nvSpPr>
            <p:cNvPr id="12067" name="Google Shape;12067;p23"/>
            <p:cNvSpPr/>
            <p:nvPr/>
          </p:nvSpPr>
          <p:spPr>
            <a:xfrm>
              <a:off x="4068150" y="4193775"/>
              <a:ext cx="129625" cy="10850"/>
            </a:xfrm>
            <a:custGeom>
              <a:avLst/>
              <a:gdLst/>
              <a:ahLst/>
              <a:cxnLst/>
              <a:rect l="l" t="t" r="r" b="b"/>
              <a:pathLst>
                <a:path w="5185" h="434"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8" name="Google Shape;12068;p23"/>
            <p:cNvSpPr/>
            <p:nvPr/>
          </p:nvSpPr>
          <p:spPr>
            <a:xfrm>
              <a:off x="4068150" y="4234675"/>
              <a:ext cx="129625" cy="10825"/>
            </a:xfrm>
            <a:custGeom>
              <a:avLst/>
              <a:gdLst/>
              <a:ahLst/>
              <a:cxnLst/>
              <a:rect l="l" t="t" r="r" b="b"/>
              <a:pathLst>
                <a:path w="5185" h="433" extrusionOk="0">
                  <a:moveTo>
                    <a:pt x="309" y="1"/>
                  </a:moveTo>
                  <a:cubicBezTo>
                    <a:pt x="0" y="1"/>
                    <a:pt x="0" y="433"/>
                    <a:pt x="309" y="433"/>
                  </a:cubicBezTo>
                  <a:lnTo>
                    <a:pt x="4907" y="433"/>
                  </a:lnTo>
                  <a:cubicBezTo>
                    <a:pt x="5185" y="433"/>
                    <a:pt x="5185" y="1"/>
                    <a:pt x="49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9" name="Google Shape;12069;p23"/>
            <p:cNvSpPr/>
            <p:nvPr/>
          </p:nvSpPr>
          <p:spPr>
            <a:xfrm>
              <a:off x="4070450" y="4275575"/>
              <a:ext cx="182125" cy="92600"/>
            </a:xfrm>
            <a:custGeom>
              <a:avLst/>
              <a:gdLst/>
              <a:ahLst/>
              <a:cxnLst/>
              <a:rect l="l" t="t" r="r" b="b"/>
              <a:pathLst>
                <a:path w="7285" h="3704" extrusionOk="0">
                  <a:moveTo>
                    <a:pt x="6883" y="432"/>
                  </a:moveTo>
                  <a:lnTo>
                    <a:pt x="6883" y="2963"/>
                  </a:lnTo>
                  <a:lnTo>
                    <a:pt x="4846" y="926"/>
                  </a:lnTo>
                  <a:cubicBezTo>
                    <a:pt x="4800" y="880"/>
                    <a:pt x="4738" y="857"/>
                    <a:pt x="4680" y="857"/>
                  </a:cubicBezTo>
                  <a:cubicBezTo>
                    <a:pt x="4622" y="857"/>
                    <a:pt x="4568" y="880"/>
                    <a:pt x="4537" y="926"/>
                  </a:cubicBezTo>
                  <a:lnTo>
                    <a:pt x="2686" y="2778"/>
                  </a:lnTo>
                  <a:lnTo>
                    <a:pt x="1822" y="1883"/>
                  </a:lnTo>
                  <a:cubicBezTo>
                    <a:pt x="1791" y="1852"/>
                    <a:pt x="1737" y="1837"/>
                    <a:pt x="1683" y="1837"/>
                  </a:cubicBezTo>
                  <a:cubicBezTo>
                    <a:pt x="1629" y="1837"/>
                    <a:pt x="1575" y="1852"/>
                    <a:pt x="1544" y="1883"/>
                  </a:cubicBezTo>
                  <a:lnTo>
                    <a:pt x="433" y="2994"/>
                  </a:lnTo>
                  <a:lnTo>
                    <a:pt x="433" y="463"/>
                  </a:lnTo>
                  <a:lnTo>
                    <a:pt x="6883" y="432"/>
                  </a:lnTo>
                  <a:close/>
                  <a:moveTo>
                    <a:pt x="1667" y="2346"/>
                  </a:moveTo>
                  <a:lnTo>
                    <a:pt x="2624" y="3303"/>
                  </a:lnTo>
                  <a:lnTo>
                    <a:pt x="711" y="3303"/>
                  </a:lnTo>
                  <a:lnTo>
                    <a:pt x="1667" y="2346"/>
                  </a:lnTo>
                  <a:close/>
                  <a:moveTo>
                    <a:pt x="4692" y="1358"/>
                  </a:moveTo>
                  <a:lnTo>
                    <a:pt x="6605" y="3303"/>
                  </a:lnTo>
                  <a:lnTo>
                    <a:pt x="3241" y="3303"/>
                  </a:lnTo>
                  <a:lnTo>
                    <a:pt x="2994" y="3056"/>
                  </a:lnTo>
                  <a:lnTo>
                    <a:pt x="4692" y="1358"/>
                  </a:lnTo>
                  <a:close/>
                  <a:moveTo>
                    <a:pt x="217" y="0"/>
                  </a:moveTo>
                  <a:cubicBezTo>
                    <a:pt x="93" y="0"/>
                    <a:pt x="1" y="93"/>
                    <a:pt x="1" y="216"/>
                  </a:cubicBezTo>
                  <a:lnTo>
                    <a:pt x="1" y="3519"/>
                  </a:lnTo>
                  <a:cubicBezTo>
                    <a:pt x="1" y="3611"/>
                    <a:pt x="93" y="3704"/>
                    <a:pt x="217" y="3704"/>
                  </a:cubicBezTo>
                  <a:lnTo>
                    <a:pt x="7068" y="3704"/>
                  </a:lnTo>
                  <a:cubicBezTo>
                    <a:pt x="7192" y="3704"/>
                    <a:pt x="7284" y="3611"/>
                    <a:pt x="7284" y="3519"/>
                  </a:cubicBezTo>
                  <a:lnTo>
                    <a:pt x="7284" y="216"/>
                  </a:lnTo>
                  <a:cubicBezTo>
                    <a:pt x="7284" y="93"/>
                    <a:pt x="7192" y="0"/>
                    <a:pt x="70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0" name="Google Shape;12070;p23"/>
            <p:cNvSpPr/>
            <p:nvPr/>
          </p:nvSpPr>
          <p:spPr>
            <a:xfrm>
              <a:off x="4068150" y="4399025"/>
              <a:ext cx="186725" cy="10825"/>
            </a:xfrm>
            <a:custGeom>
              <a:avLst/>
              <a:gdLst/>
              <a:ahLst/>
              <a:cxnLst/>
              <a:rect l="l" t="t" r="r" b="b"/>
              <a:pathLst>
                <a:path w="7469" h="433" extrusionOk="0">
                  <a:moveTo>
                    <a:pt x="309" y="0"/>
                  </a:moveTo>
                  <a:cubicBezTo>
                    <a:pt x="0" y="0"/>
                    <a:pt x="0" y="432"/>
                    <a:pt x="309" y="432"/>
                  </a:cubicBezTo>
                  <a:lnTo>
                    <a:pt x="7160" y="432"/>
                  </a:lnTo>
                  <a:cubicBezTo>
                    <a:pt x="7469" y="432"/>
                    <a:pt x="7469" y="0"/>
                    <a:pt x="71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1" name="Google Shape;12071;p23"/>
            <p:cNvSpPr/>
            <p:nvPr/>
          </p:nvSpPr>
          <p:spPr>
            <a:xfrm>
              <a:off x="4069675" y="4439900"/>
              <a:ext cx="183675" cy="10825"/>
            </a:xfrm>
            <a:custGeom>
              <a:avLst/>
              <a:gdLst/>
              <a:ahLst/>
              <a:cxnLst/>
              <a:rect l="l" t="t" r="r" b="b"/>
              <a:pathLst>
                <a:path w="7347" h="433" extrusionOk="0">
                  <a:moveTo>
                    <a:pt x="248" y="1"/>
                  </a:moveTo>
                  <a:cubicBezTo>
                    <a:pt x="1" y="32"/>
                    <a:pt x="1" y="402"/>
                    <a:pt x="248" y="433"/>
                  </a:cubicBezTo>
                  <a:lnTo>
                    <a:pt x="7099" y="433"/>
                  </a:lnTo>
                  <a:cubicBezTo>
                    <a:pt x="7346" y="402"/>
                    <a:pt x="7346" y="32"/>
                    <a:pt x="7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2" name="Google Shape;12072;p23"/>
            <p:cNvSpPr/>
            <p:nvPr/>
          </p:nvSpPr>
          <p:spPr>
            <a:xfrm>
              <a:off x="4123700" y="4294800"/>
              <a:ext cx="33200" cy="28625"/>
            </a:xfrm>
            <a:custGeom>
              <a:avLst/>
              <a:gdLst/>
              <a:ahLst/>
              <a:cxnLst/>
              <a:rect l="l" t="t" r="r" b="b"/>
              <a:pathLst>
                <a:path w="1328" h="1145" extrusionOk="0">
                  <a:moveTo>
                    <a:pt x="587" y="435"/>
                  </a:moveTo>
                  <a:cubicBezTo>
                    <a:pt x="648" y="435"/>
                    <a:pt x="710" y="497"/>
                    <a:pt x="710" y="558"/>
                  </a:cubicBezTo>
                  <a:cubicBezTo>
                    <a:pt x="710" y="666"/>
                    <a:pt x="641" y="720"/>
                    <a:pt x="571" y="720"/>
                  </a:cubicBezTo>
                  <a:cubicBezTo>
                    <a:pt x="502" y="720"/>
                    <a:pt x="432" y="666"/>
                    <a:pt x="432" y="558"/>
                  </a:cubicBezTo>
                  <a:cubicBezTo>
                    <a:pt x="432" y="497"/>
                    <a:pt x="494" y="435"/>
                    <a:pt x="587" y="435"/>
                  </a:cubicBezTo>
                  <a:close/>
                  <a:moveTo>
                    <a:pt x="586" y="0"/>
                  </a:moveTo>
                  <a:cubicBezTo>
                    <a:pt x="287" y="0"/>
                    <a:pt x="0" y="222"/>
                    <a:pt x="0" y="558"/>
                  </a:cubicBezTo>
                  <a:cubicBezTo>
                    <a:pt x="0" y="898"/>
                    <a:pt x="278" y="1145"/>
                    <a:pt x="587" y="1145"/>
                  </a:cubicBezTo>
                  <a:cubicBezTo>
                    <a:pt x="1080" y="1145"/>
                    <a:pt x="1327" y="528"/>
                    <a:pt x="988" y="157"/>
                  </a:cubicBezTo>
                  <a:cubicBezTo>
                    <a:pt x="870" y="49"/>
                    <a:pt x="726" y="0"/>
                    <a:pt x="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3" name="Google Shape;12073;p23"/>
            <p:cNvSpPr/>
            <p:nvPr/>
          </p:nvSpPr>
          <p:spPr>
            <a:xfrm>
              <a:off x="4028025" y="4141325"/>
              <a:ext cx="315575" cy="361875"/>
            </a:xfrm>
            <a:custGeom>
              <a:avLst/>
              <a:gdLst/>
              <a:ahLst/>
              <a:cxnLst/>
              <a:rect l="l" t="t" r="r" b="b"/>
              <a:pathLst>
                <a:path w="12623" h="14475" extrusionOk="0">
                  <a:moveTo>
                    <a:pt x="8271" y="772"/>
                  </a:moveTo>
                  <a:lnTo>
                    <a:pt x="10061" y="2778"/>
                  </a:lnTo>
                  <a:lnTo>
                    <a:pt x="9043" y="2778"/>
                  </a:lnTo>
                  <a:cubicBezTo>
                    <a:pt x="8642" y="2778"/>
                    <a:pt x="8271" y="2438"/>
                    <a:pt x="8271" y="2006"/>
                  </a:cubicBezTo>
                  <a:lnTo>
                    <a:pt x="8271" y="772"/>
                  </a:lnTo>
                  <a:close/>
                  <a:moveTo>
                    <a:pt x="10851" y="4679"/>
                  </a:moveTo>
                  <a:cubicBezTo>
                    <a:pt x="10874" y="4679"/>
                    <a:pt x="10898" y="4682"/>
                    <a:pt x="10925" y="4691"/>
                  </a:cubicBezTo>
                  <a:cubicBezTo>
                    <a:pt x="11049" y="4691"/>
                    <a:pt x="11172" y="4722"/>
                    <a:pt x="11265" y="4815"/>
                  </a:cubicBezTo>
                  <a:cubicBezTo>
                    <a:pt x="11358" y="4907"/>
                    <a:pt x="11419" y="5031"/>
                    <a:pt x="11419" y="5185"/>
                  </a:cubicBezTo>
                  <a:lnTo>
                    <a:pt x="11419" y="5895"/>
                  </a:lnTo>
                  <a:lnTo>
                    <a:pt x="10432" y="5895"/>
                  </a:lnTo>
                  <a:lnTo>
                    <a:pt x="10432" y="5185"/>
                  </a:lnTo>
                  <a:cubicBezTo>
                    <a:pt x="10401" y="5031"/>
                    <a:pt x="10463" y="4907"/>
                    <a:pt x="10555" y="4815"/>
                  </a:cubicBezTo>
                  <a:cubicBezTo>
                    <a:pt x="10586" y="4815"/>
                    <a:pt x="10586" y="4784"/>
                    <a:pt x="10617" y="4784"/>
                  </a:cubicBezTo>
                  <a:cubicBezTo>
                    <a:pt x="10648" y="4753"/>
                    <a:pt x="10679" y="4753"/>
                    <a:pt x="10709" y="4722"/>
                  </a:cubicBezTo>
                  <a:cubicBezTo>
                    <a:pt x="10753" y="4700"/>
                    <a:pt x="10797" y="4679"/>
                    <a:pt x="10851" y="4679"/>
                  </a:cubicBezTo>
                  <a:close/>
                  <a:moveTo>
                    <a:pt x="11234" y="11543"/>
                  </a:moveTo>
                  <a:lnTo>
                    <a:pt x="10925" y="11975"/>
                  </a:lnTo>
                  <a:lnTo>
                    <a:pt x="10617" y="11543"/>
                  </a:lnTo>
                  <a:close/>
                  <a:moveTo>
                    <a:pt x="1204" y="0"/>
                  </a:moveTo>
                  <a:cubicBezTo>
                    <a:pt x="556" y="0"/>
                    <a:pt x="0" y="525"/>
                    <a:pt x="0" y="1204"/>
                  </a:cubicBezTo>
                  <a:lnTo>
                    <a:pt x="0" y="13271"/>
                  </a:lnTo>
                  <a:cubicBezTo>
                    <a:pt x="0" y="13919"/>
                    <a:pt x="525" y="14475"/>
                    <a:pt x="1204" y="14475"/>
                  </a:cubicBezTo>
                  <a:lnTo>
                    <a:pt x="9537" y="14475"/>
                  </a:lnTo>
                  <a:cubicBezTo>
                    <a:pt x="10185" y="14475"/>
                    <a:pt x="10740" y="13919"/>
                    <a:pt x="10740" y="13271"/>
                  </a:cubicBezTo>
                  <a:lnTo>
                    <a:pt x="10740" y="12499"/>
                  </a:lnTo>
                  <a:cubicBezTo>
                    <a:pt x="10783" y="12542"/>
                    <a:pt x="10840" y="12565"/>
                    <a:pt x="10897" y="12565"/>
                  </a:cubicBezTo>
                  <a:cubicBezTo>
                    <a:pt x="10963" y="12565"/>
                    <a:pt x="11030" y="12535"/>
                    <a:pt x="11080" y="12469"/>
                  </a:cubicBezTo>
                  <a:lnTo>
                    <a:pt x="11790" y="11419"/>
                  </a:lnTo>
                  <a:cubicBezTo>
                    <a:pt x="11790" y="11388"/>
                    <a:pt x="11820" y="11358"/>
                    <a:pt x="11820" y="11327"/>
                  </a:cubicBezTo>
                  <a:lnTo>
                    <a:pt x="11820" y="6358"/>
                  </a:lnTo>
                  <a:cubicBezTo>
                    <a:pt x="12036" y="6420"/>
                    <a:pt x="12160" y="6636"/>
                    <a:pt x="12160" y="6852"/>
                  </a:cubicBezTo>
                  <a:lnTo>
                    <a:pt x="12160" y="8395"/>
                  </a:lnTo>
                  <a:cubicBezTo>
                    <a:pt x="12160" y="8534"/>
                    <a:pt x="12268" y="8603"/>
                    <a:pt x="12376" y="8603"/>
                  </a:cubicBezTo>
                  <a:cubicBezTo>
                    <a:pt x="12484" y="8603"/>
                    <a:pt x="12592" y="8534"/>
                    <a:pt x="12592" y="8395"/>
                  </a:cubicBezTo>
                  <a:lnTo>
                    <a:pt x="12623" y="6852"/>
                  </a:lnTo>
                  <a:cubicBezTo>
                    <a:pt x="12623" y="6389"/>
                    <a:pt x="12283" y="5988"/>
                    <a:pt x="11851" y="5895"/>
                  </a:cubicBezTo>
                  <a:lnTo>
                    <a:pt x="11851" y="5185"/>
                  </a:lnTo>
                  <a:cubicBezTo>
                    <a:pt x="11823" y="4652"/>
                    <a:pt x="11413" y="4247"/>
                    <a:pt x="10921" y="4247"/>
                  </a:cubicBezTo>
                  <a:cubicBezTo>
                    <a:pt x="10872" y="4247"/>
                    <a:pt x="10822" y="4251"/>
                    <a:pt x="10771" y="4259"/>
                  </a:cubicBezTo>
                  <a:lnTo>
                    <a:pt x="10771" y="2994"/>
                  </a:lnTo>
                  <a:cubicBezTo>
                    <a:pt x="10740" y="2932"/>
                    <a:pt x="10740" y="2901"/>
                    <a:pt x="10709" y="2840"/>
                  </a:cubicBezTo>
                  <a:lnTo>
                    <a:pt x="8240" y="62"/>
                  </a:lnTo>
                  <a:cubicBezTo>
                    <a:pt x="8210" y="31"/>
                    <a:pt x="8148" y="0"/>
                    <a:pt x="8086" y="0"/>
                  </a:cubicBezTo>
                  <a:lnTo>
                    <a:pt x="3519" y="0"/>
                  </a:lnTo>
                  <a:cubicBezTo>
                    <a:pt x="3241" y="0"/>
                    <a:pt x="3241" y="402"/>
                    <a:pt x="3519" y="402"/>
                  </a:cubicBezTo>
                  <a:lnTo>
                    <a:pt x="7870" y="402"/>
                  </a:lnTo>
                  <a:lnTo>
                    <a:pt x="7870" y="2006"/>
                  </a:lnTo>
                  <a:cubicBezTo>
                    <a:pt x="7870" y="2654"/>
                    <a:pt x="8395" y="3210"/>
                    <a:pt x="9074" y="3210"/>
                  </a:cubicBezTo>
                  <a:lnTo>
                    <a:pt x="10339" y="3210"/>
                  </a:lnTo>
                  <a:lnTo>
                    <a:pt x="10339" y="4444"/>
                  </a:lnTo>
                  <a:lnTo>
                    <a:pt x="10247" y="4537"/>
                  </a:lnTo>
                  <a:cubicBezTo>
                    <a:pt x="10092" y="4691"/>
                    <a:pt x="9969" y="4938"/>
                    <a:pt x="9969" y="5185"/>
                  </a:cubicBezTo>
                  <a:lnTo>
                    <a:pt x="9969" y="9290"/>
                  </a:lnTo>
                  <a:cubicBezTo>
                    <a:pt x="9969" y="9429"/>
                    <a:pt x="10077" y="9498"/>
                    <a:pt x="10185" y="9498"/>
                  </a:cubicBezTo>
                  <a:cubicBezTo>
                    <a:pt x="10293" y="9498"/>
                    <a:pt x="10401" y="9429"/>
                    <a:pt x="10401" y="9290"/>
                  </a:cubicBezTo>
                  <a:lnTo>
                    <a:pt x="10401" y="6327"/>
                  </a:lnTo>
                  <a:lnTo>
                    <a:pt x="11419" y="6327"/>
                  </a:lnTo>
                  <a:lnTo>
                    <a:pt x="11419" y="11111"/>
                  </a:lnTo>
                  <a:lnTo>
                    <a:pt x="10432" y="11111"/>
                  </a:lnTo>
                  <a:lnTo>
                    <a:pt x="10432" y="10555"/>
                  </a:lnTo>
                  <a:cubicBezTo>
                    <a:pt x="10432" y="10416"/>
                    <a:pt x="10324" y="10347"/>
                    <a:pt x="10216" y="10347"/>
                  </a:cubicBezTo>
                  <a:cubicBezTo>
                    <a:pt x="10108" y="10347"/>
                    <a:pt x="10000" y="10416"/>
                    <a:pt x="10000" y="10555"/>
                  </a:cubicBezTo>
                  <a:lnTo>
                    <a:pt x="10000" y="11327"/>
                  </a:lnTo>
                  <a:cubicBezTo>
                    <a:pt x="10000" y="11388"/>
                    <a:pt x="10000" y="11419"/>
                    <a:pt x="10030" y="11450"/>
                  </a:cubicBezTo>
                  <a:lnTo>
                    <a:pt x="10339" y="11913"/>
                  </a:lnTo>
                  <a:cubicBezTo>
                    <a:pt x="10339" y="11944"/>
                    <a:pt x="10339" y="11944"/>
                    <a:pt x="10339" y="11975"/>
                  </a:cubicBezTo>
                  <a:lnTo>
                    <a:pt x="10339" y="13302"/>
                  </a:lnTo>
                  <a:cubicBezTo>
                    <a:pt x="10339" y="13703"/>
                    <a:pt x="10000" y="14073"/>
                    <a:pt x="9568" y="14073"/>
                  </a:cubicBezTo>
                  <a:lnTo>
                    <a:pt x="1204" y="14073"/>
                  </a:lnTo>
                  <a:cubicBezTo>
                    <a:pt x="803" y="14073"/>
                    <a:pt x="432" y="13703"/>
                    <a:pt x="432" y="13302"/>
                  </a:cubicBezTo>
                  <a:lnTo>
                    <a:pt x="432" y="1204"/>
                  </a:lnTo>
                  <a:cubicBezTo>
                    <a:pt x="432" y="772"/>
                    <a:pt x="803" y="432"/>
                    <a:pt x="1204" y="432"/>
                  </a:cubicBezTo>
                  <a:lnTo>
                    <a:pt x="2253" y="432"/>
                  </a:lnTo>
                  <a:cubicBezTo>
                    <a:pt x="2531" y="432"/>
                    <a:pt x="2531" y="0"/>
                    <a:pt x="22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74" name="Google Shape;12074;p23"/>
          <p:cNvGrpSpPr/>
          <p:nvPr/>
        </p:nvGrpSpPr>
        <p:grpSpPr>
          <a:xfrm>
            <a:off x="5469184" y="3975886"/>
            <a:ext cx="378850" cy="361850"/>
            <a:chOff x="1727275" y="1904650"/>
            <a:chExt cx="378850" cy="361850"/>
          </a:xfrm>
        </p:grpSpPr>
        <p:sp>
          <p:nvSpPr>
            <p:cNvPr id="12075" name="Google Shape;12075;p23"/>
            <p:cNvSpPr/>
            <p:nvPr/>
          </p:nvSpPr>
          <p:spPr>
            <a:xfrm>
              <a:off x="1822950" y="1927750"/>
              <a:ext cx="145850" cy="110150"/>
            </a:xfrm>
            <a:custGeom>
              <a:avLst/>
              <a:gdLst/>
              <a:ahLst/>
              <a:cxnLst/>
              <a:rect l="l" t="t" r="r" b="b"/>
              <a:pathLst>
                <a:path w="5834" h="4406" extrusionOk="0">
                  <a:moveTo>
                    <a:pt x="3364" y="1"/>
                  </a:moveTo>
                  <a:cubicBezTo>
                    <a:pt x="1080" y="1"/>
                    <a:pt x="0" y="2809"/>
                    <a:pt x="1698" y="4352"/>
                  </a:cubicBezTo>
                  <a:cubicBezTo>
                    <a:pt x="1741" y="4390"/>
                    <a:pt x="1788" y="4406"/>
                    <a:pt x="1832" y="4406"/>
                  </a:cubicBezTo>
                  <a:cubicBezTo>
                    <a:pt x="2006" y="4406"/>
                    <a:pt x="2147" y="4160"/>
                    <a:pt x="1975" y="4013"/>
                  </a:cubicBezTo>
                  <a:cubicBezTo>
                    <a:pt x="864" y="3025"/>
                    <a:pt x="1142" y="1204"/>
                    <a:pt x="2500" y="587"/>
                  </a:cubicBezTo>
                  <a:cubicBezTo>
                    <a:pt x="2778" y="470"/>
                    <a:pt x="3060" y="416"/>
                    <a:pt x="3335" y="416"/>
                  </a:cubicBezTo>
                  <a:cubicBezTo>
                    <a:pt x="4434" y="416"/>
                    <a:pt x="5407" y="1285"/>
                    <a:pt x="5432" y="2470"/>
                  </a:cubicBezTo>
                  <a:cubicBezTo>
                    <a:pt x="5432" y="3056"/>
                    <a:pt x="5185" y="3612"/>
                    <a:pt x="4753" y="4013"/>
                  </a:cubicBezTo>
                  <a:cubicBezTo>
                    <a:pt x="4581" y="4160"/>
                    <a:pt x="4722" y="4406"/>
                    <a:pt x="4896" y="4406"/>
                  </a:cubicBezTo>
                  <a:cubicBezTo>
                    <a:pt x="4940" y="4406"/>
                    <a:pt x="4987" y="4390"/>
                    <a:pt x="5031" y="4352"/>
                  </a:cubicBezTo>
                  <a:cubicBezTo>
                    <a:pt x="5555" y="3859"/>
                    <a:pt x="5833" y="3210"/>
                    <a:pt x="5833" y="2501"/>
                  </a:cubicBezTo>
                  <a:cubicBezTo>
                    <a:pt x="5833" y="1112"/>
                    <a:pt x="4722" y="1"/>
                    <a:pt x="3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6" name="Google Shape;12076;p23"/>
            <p:cNvSpPr/>
            <p:nvPr/>
          </p:nvSpPr>
          <p:spPr>
            <a:xfrm>
              <a:off x="1727275" y="1904650"/>
              <a:ext cx="378850" cy="361850"/>
            </a:xfrm>
            <a:custGeom>
              <a:avLst/>
              <a:gdLst/>
              <a:ahLst/>
              <a:cxnLst/>
              <a:rect l="l" t="t" r="r" b="b"/>
              <a:pathLst>
                <a:path w="15154" h="14474" extrusionOk="0">
                  <a:moveTo>
                    <a:pt x="14073" y="2869"/>
                  </a:moveTo>
                  <a:cubicBezTo>
                    <a:pt x="14567" y="2900"/>
                    <a:pt x="14783" y="3517"/>
                    <a:pt x="14413" y="3826"/>
                  </a:cubicBezTo>
                  <a:cubicBezTo>
                    <a:pt x="14337" y="3902"/>
                    <a:pt x="14219" y="3957"/>
                    <a:pt x="14110" y="3957"/>
                  </a:cubicBezTo>
                  <a:cubicBezTo>
                    <a:pt x="14087" y="3957"/>
                    <a:pt x="14064" y="3955"/>
                    <a:pt x="14042" y="3949"/>
                  </a:cubicBezTo>
                  <a:cubicBezTo>
                    <a:pt x="13888" y="3949"/>
                    <a:pt x="13734" y="3888"/>
                    <a:pt x="13641" y="3764"/>
                  </a:cubicBezTo>
                  <a:cubicBezTo>
                    <a:pt x="13456" y="3548"/>
                    <a:pt x="13456" y="3209"/>
                    <a:pt x="13703" y="2993"/>
                  </a:cubicBezTo>
                  <a:cubicBezTo>
                    <a:pt x="13796" y="2900"/>
                    <a:pt x="13950" y="2869"/>
                    <a:pt x="14073" y="2869"/>
                  </a:cubicBezTo>
                  <a:close/>
                  <a:moveTo>
                    <a:pt x="7195" y="430"/>
                  </a:moveTo>
                  <a:cubicBezTo>
                    <a:pt x="10505" y="430"/>
                    <a:pt x="11368" y="5037"/>
                    <a:pt x="8240" y="6202"/>
                  </a:cubicBezTo>
                  <a:lnTo>
                    <a:pt x="8240" y="4412"/>
                  </a:lnTo>
                  <a:cubicBezTo>
                    <a:pt x="8240" y="3733"/>
                    <a:pt x="7739" y="3394"/>
                    <a:pt x="7237" y="3394"/>
                  </a:cubicBezTo>
                  <a:cubicBezTo>
                    <a:pt x="6736" y="3394"/>
                    <a:pt x="6234" y="3733"/>
                    <a:pt x="6234" y="4412"/>
                  </a:cubicBezTo>
                  <a:lnTo>
                    <a:pt x="6234" y="6233"/>
                  </a:lnTo>
                  <a:cubicBezTo>
                    <a:pt x="3056" y="5153"/>
                    <a:pt x="3796" y="493"/>
                    <a:pt x="7129" y="431"/>
                  </a:cubicBezTo>
                  <a:cubicBezTo>
                    <a:pt x="7151" y="431"/>
                    <a:pt x="7173" y="430"/>
                    <a:pt x="7195" y="430"/>
                  </a:cubicBezTo>
                  <a:close/>
                  <a:moveTo>
                    <a:pt x="1958" y="7720"/>
                  </a:moveTo>
                  <a:cubicBezTo>
                    <a:pt x="2469" y="7720"/>
                    <a:pt x="2963" y="8128"/>
                    <a:pt x="2963" y="8733"/>
                  </a:cubicBezTo>
                  <a:cubicBezTo>
                    <a:pt x="2963" y="9288"/>
                    <a:pt x="2531" y="9720"/>
                    <a:pt x="1975" y="9720"/>
                  </a:cubicBezTo>
                  <a:cubicBezTo>
                    <a:pt x="1080" y="9720"/>
                    <a:pt x="618" y="8640"/>
                    <a:pt x="1266" y="8023"/>
                  </a:cubicBezTo>
                  <a:cubicBezTo>
                    <a:pt x="1465" y="7813"/>
                    <a:pt x="1714" y="7720"/>
                    <a:pt x="1958" y="7720"/>
                  </a:cubicBezTo>
                  <a:close/>
                  <a:moveTo>
                    <a:pt x="7196" y="1"/>
                  </a:moveTo>
                  <a:cubicBezTo>
                    <a:pt x="6755" y="1"/>
                    <a:pt x="6304" y="88"/>
                    <a:pt x="5864" y="277"/>
                  </a:cubicBezTo>
                  <a:cubicBezTo>
                    <a:pt x="3704" y="1172"/>
                    <a:pt x="3086" y="3980"/>
                    <a:pt x="4660" y="5708"/>
                  </a:cubicBezTo>
                  <a:lnTo>
                    <a:pt x="2809" y="7591"/>
                  </a:lnTo>
                  <a:cubicBezTo>
                    <a:pt x="2562" y="7406"/>
                    <a:pt x="2253" y="7282"/>
                    <a:pt x="1975" y="7282"/>
                  </a:cubicBezTo>
                  <a:cubicBezTo>
                    <a:pt x="463" y="7313"/>
                    <a:pt x="0" y="9319"/>
                    <a:pt x="1327" y="9998"/>
                  </a:cubicBezTo>
                  <a:cubicBezTo>
                    <a:pt x="1546" y="10110"/>
                    <a:pt x="1765" y="10160"/>
                    <a:pt x="1975" y="10160"/>
                  </a:cubicBezTo>
                  <a:cubicBezTo>
                    <a:pt x="3040" y="10160"/>
                    <a:pt x="3865" y="8874"/>
                    <a:pt x="3117" y="7869"/>
                  </a:cubicBezTo>
                  <a:lnTo>
                    <a:pt x="5000" y="6017"/>
                  </a:lnTo>
                  <a:cubicBezTo>
                    <a:pt x="5339" y="6326"/>
                    <a:pt x="5771" y="6542"/>
                    <a:pt x="6234" y="6696"/>
                  </a:cubicBezTo>
                  <a:lnTo>
                    <a:pt x="6234" y="10307"/>
                  </a:lnTo>
                  <a:cubicBezTo>
                    <a:pt x="6111" y="10276"/>
                    <a:pt x="5987" y="10245"/>
                    <a:pt x="5864" y="10245"/>
                  </a:cubicBezTo>
                  <a:cubicBezTo>
                    <a:pt x="5617" y="10245"/>
                    <a:pt x="5339" y="10369"/>
                    <a:pt x="5154" y="10554"/>
                  </a:cubicBezTo>
                  <a:cubicBezTo>
                    <a:pt x="4969" y="10739"/>
                    <a:pt x="4876" y="10955"/>
                    <a:pt x="4846" y="11233"/>
                  </a:cubicBezTo>
                  <a:cubicBezTo>
                    <a:pt x="4722" y="12745"/>
                    <a:pt x="6018" y="13825"/>
                    <a:pt x="6605" y="14226"/>
                  </a:cubicBezTo>
                  <a:cubicBezTo>
                    <a:pt x="6790" y="14381"/>
                    <a:pt x="7006" y="14442"/>
                    <a:pt x="7222" y="14473"/>
                  </a:cubicBezTo>
                  <a:lnTo>
                    <a:pt x="10030" y="14473"/>
                  </a:lnTo>
                  <a:cubicBezTo>
                    <a:pt x="10308" y="14473"/>
                    <a:pt x="10308" y="14041"/>
                    <a:pt x="10030" y="14041"/>
                  </a:cubicBezTo>
                  <a:lnTo>
                    <a:pt x="7253" y="14041"/>
                  </a:lnTo>
                  <a:cubicBezTo>
                    <a:pt x="7099" y="14041"/>
                    <a:pt x="6975" y="13979"/>
                    <a:pt x="6852" y="13887"/>
                  </a:cubicBezTo>
                  <a:cubicBezTo>
                    <a:pt x="6358" y="13516"/>
                    <a:pt x="5185" y="12560"/>
                    <a:pt x="5278" y="11264"/>
                  </a:cubicBezTo>
                  <a:cubicBezTo>
                    <a:pt x="5278" y="11109"/>
                    <a:pt x="5339" y="10955"/>
                    <a:pt x="5463" y="10862"/>
                  </a:cubicBezTo>
                  <a:cubicBezTo>
                    <a:pt x="5555" y="10739"/>
                    <a:pt x="5710" y="10677"/>
                    <a:pt x="5833" y="10677"/>
                  </a:cubicBezTo>
                  <a:cubicBezTo>
                    <a:pt x="5987" y="10677"/>
                    <a:pt x="6142" y="10739"/>
                    <a:pt x="6265" y="10862"/>
                  </a:cubicBezTo>
                  <a:cubicBezTo>
                    <a:pt x="6296" y="10893"/>
                    <a:pt x="6358" y="10924"/>
                    <a:pt x="6420" y="10924"/>
                  </a:cubicBezTo>
                  <a:cubicBezTo>
                    <a:pt x="6543" y="10924"/>
                    <a:pt x="6636" y="10831"/>
                    <a:pt x="6636" y="10708"/>
                  </a:cubicBezTo>
                  <a:lnTo>
                    <a:pt x="6636" y="4412"/>
                  </a:lnTo>
                  <a:cubicBezTo>
                    <a:pt x="6682" y="4073"/>
                    <a:pt x="6944" y="3903"/>
                    <a:pt x="7207" y="3903"/>
                  </a:cubicBezTo>
                  <a:cubicBezTo>
                    <a:pt x="7469" y="3903"/>
                    <a:pt x="7731" y="4073"/>
                    <a:pt x="7777" y="4412"/>
                  </a:cubicBezTo>
                  <a:lnTo>
                    <a:pt x="7777" y="9751"/>
                  </a:lnTo>
                  <a:cubicBezTo>
                    <a:pt x="7777" y="9890"/>
                    <a:pt x="7885" y="9960"/>
                    <a:pt x="7994" y="9960"/>
                  </a:cubicBezTo>
                  <a:cubicBezTo>
                    <a:pt x="8102" y="9960"/>
                    <a:pt x="8210" y="9890"/>
                    <a:pt x="8210" y="9751"/>
                  </a:cubicBezTo>
                  <a:lnTo>
                    <a:pt x="8210" y="8332"/>
                  </a:lnTo>
                  <a:cubicBezTo>
                    <a:pt x="8179" y="7961"/>
                    <a:pt x="8456" y="7653"/>
                    <a:pt x="8827" y="7653"/>
                  </a:cubicBezTo>
                  <a:cubicBezTo>
                    <a:pt x="9135" y="7653"/>
                    <a:pt x="9413" y="7900"/>
                    <a:pt x="9413" y="8239"/>
                  </a:cubicBezTo>
                  <a:lnTo>
                    <a:pt x="9413" y="9751"/>
                  </a:lnTo>
                  <a:cubicBezTo>
                    <a:pt x="9413" y="9890"/>
                    <a:pt x="9513" y="9960"/>
                    <a:pt x="9614" y="9960"/>
                  </a:cubicBezTo>
                  <a:cubicBezTo>
                    <a:pt x="9714" y="9960"/>
                    <a:pt x="9814" y="9890"/>
                    <a:pt x="9814" y="9751"/>
                  </a:cubicBezTo>
                  <a:lnTo>
                    <a:pt x="9814" y="8301"/>
                  </a:lnTo>
                  <a:cubicBezTo>
                    <a:pt x="9814" y="7961"/>
                    <a:pt x="10092" y="7653"/>
                    <a:pt x="10432" y="7653"/>
                  </a:cubicBezTo>
                  <a:cubicBezTo>
                    <a:pt x="10771" y="7653"/>
                    <a:pt x="11049" y="7961"/>
                    <a:pt x="11018" y="8301"/>
                  </a:cubicBezTo>
                  <a:lnTo>
                    <a:pt x="11018" y="9751"/>
                  </a:lnTo>
                  <a:cubicBezTo>
                    <a:pt x="11018" y="9875"/>
                    <a:pt x="11111" y="9967"/>
                    <a:pt x="11234" y="9967"/>
                  </a:cubicBezTo>
                  <a:cubicBezTo>
                    <a:pt x="11357" y="9967"/>
                    <a:pt x="11450" y="9875"/>
                    <a:pt x="11450" y="9751"/>
                  </a:cubicBezTo>
                  <a:lnTo>
                    <a:pt x="11450" y="8270"/>
                  </a:lnTo>
                  <a:cubicBezTo>
                    <a:pt x="11450" y="7930"/>
                    <a:pt x="11697" y="7653"/>
                    <a:pt x="12036" y="7653"/>
                  </a:cubicBezTo>
                  <a:cubicBezTo>
                    <a:pt x="12191" y="7653"/>
                    <a:pt x="12345" y="7684"/>
                    <a:pt x="12438" y="7807"/>
                  </a:cubicBezTo>
                  <a:cubicBezTo>
                    <a:pt x="12561" y="7930"/>
                    <a:pt x="12623" y="8085"/>
                    <a:pt x="12623" y="8239"/>
                  </a:cubicBezTo>
                  <a:lnTo>
                    <a:pt x="12623" y="12004"/>
                  </a:lnTo>
                  <a:cubicBezTo>
                    <a:pt x="12623" y="12652"/>
                    <a:pt x="12407" y="13300"/>
                    <a:pt x="12006" y="13794"/>
                  </a:cubicBezTo>
                  <a:cubicBezTo>
                    <a:pt x="11882" y="13949"/>
                    <a:pt x="11697" y="14041"/>
                    <a:pt x="11481" y="14072"/>
                  </a:cubicBezTo>
                  <a:cubicBezTo>
                    <a:pt x="11471" y="14071"/>
                    <a:pt x="11462" y="14070"/>
                    <a:pt x="11453" y="14070"/>
                  </a:cubicBezTo>
                  <a:cubicBezTo>
                    <a:pt x="11203" y="14070"/>
                    <a:pt x="11213" y="14473"/>
                    <a:pt x="11481" y="14473"/>
                  </a:cubicBezTo>
                  <a:cubicBezTo>
                    <a:pt x="11820" y="14473"/>
                    <a:pt x="12129" y="14319"/>
                    <a:pt x="12345" y="14072"/>
                  </a:cubicBezTo>
                  <a:cubicBezTo>
                    <a:pt x="12808" y="13486"/>
                    <a:pt x="13055" y="12745"/>
                    <a:pt x="13055" y="12004"/>
                  </a:cubicBezTo>
                  <a:lnTo>
                    <a:pt x="13055" y="8239"/>
                  </a:lnTo>
                  <a:cubicBezTo>
                    <a:pt x="13055" y="7961"/>
                    <a:pt x="12931" y="7684"/>
                    <a:pt x="12746" y="7498"/>
                  </a:cubicBezTo>
                  <a:cubicBezTo>
                    <a:pt x="12552" y="7332"/>
                    <a:pt x="12334" y="7216"/>
                    <a:pt x="12091" y="7216"/>
                  </a:cubicBezTo>
                  <a:cubicBezTo>
                    <a:pt x="12063" y="7216"/>
                    <a:pt x="12034" y="7217"/>
                    <a:pt x="12006" y="7221"/>
                  </a:cubicBezTo>
                  <a:cubicBezTo>
                    <a:pt x="11697" y="7221"/>
                    <a:pt x="11419" y="7375"/>
                    <a:pt x="11234" y="7622"/>
                  </a:cubicBezTo>
                  <a:cubicBezTo>
                    <a:pt x="11033" y="7344"/>
                    <a:pt x="10725" y="7205"/>
                    <a:pt x="10416" y="7205"/>
                  </a:cubicBezTo>
                  <a:cubicBezTo>
                    <a:pt x="10108" y="7205"/>
                    <a:pt x="9799" y="7344"/>
                    <a:pt x="9598" y="7622"/>
                  </a:cubicBezTo>
                  <a:cubicBezTo>
                    <a:pt x="9415" y="7346"/>
                    <a:pt x="9110" y="7202"/>
                    <a:pt x="8803" y="7202"/>
                  </a:cubicBezTo>
                  <a:cubicBezTo>
                    <a:pt x="8594" y="7202"/>
                    <a:pt x="8384" y="7269"/>
                    <a:pt x="8210" y="7406"/>
                  </a:cubicBezTo>
                  <a:lnTo>
                    <a:pt x="8210" y="6634"/>
                  </a:lnTo>
                  <a:cubicBezTo>
                    <a:pt x="8858" y="6418"/>
                    <a:pt x="9444" y="6017"/>
                    <a:pt x="9845" y="5462"/>
                  </a:cubicBezTo>
                  <a:cubicBezTo>
                    <a:pt x="10277" y="4906"/>
                    <a:pt x="10493" y="4258"/>
                    <a:pt x="10555" y="3610"/>
                  </a:cubicBezTo>
                  <a:lnTo>
                    <a:pt x="13055" y="3610"/>
                  </a:lnTo>
                  <a:cubicBezTo>
                    <a:pt x="13117" y="3764"/>
                    <a:pt x="13209" y="3918"/>
                    <a:pt x="13333" y="4042"/>
                  </a:cubicBezTo>
                  <a:cubicBezTo>
                    <a:pt x="13487" y="4258"/>
                    <a:pt x="13734" y="4351"/>
                    <a:pt x="14012" y="4381"/>
                  </a:cubicBezTo>
                  <a:cubicBezTo>
                    <a:pt x="14043" y="4385"/>
                    <a:pt x="14074" y="4387"/>
                    <a:pt x="14106" y="4387"/>
                  </a:cubicBezTo>
                  <a:cubicBezTo>
                    <a:pt x="14320" y="4387"/>
                    <a:pt x="14529" y="4296"/>
                    <a:pt x="14691" y="4134"/>
                  </a:cubicBezTo>
                  <a:cubicBezTo>
                    <a:pt x="15092" y="3795"/>
                    <a:pt x="15153" y="3178"/>
                    <a:pt x="14814" y="2777"/>
                  </a:cubicBezTo>
                  <a:cubicBezTo>
                    <a:pt x="14629" y="2591"/>
                    <a:pt x="14382" y="2468"/>
                    <a:pt x="14135" y="2437"/>
                  </a:cubicBezTo>
                  <a:cubicBezTo>
                    <a:pt x="14114" y="2436"/>
                    <a:pt x="14093" y="2435"/>
                    <a:pt x="14073" y="2435"/>
                  </a:cubicBezTo>
                  <a:cubicBezTo>
                    <a:pt x="13605" y="2435"/>
                    <a:pt x="13205" y="2765"/>
                    <a:pt x="13117" y="3209"/>
                  </a:cubicBezTo>
                  <a:lnTo>
                    <a:pt x="10586" y="3209"/>
                  </a:lnTo>
                  <a:cubicBezTo>
                    <a:pt x="10488" y="1340"/>
                    <a:pt x="8921" y="1"/>
                    <a:pt x="7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77" name="Google Shape;12077;p23"/>
          <p:cNvGrpSpPr/>
          <p:nvPr/>
        </p:nvGrpSpPr>
        <p:grpSpPr>
          <a:xfrm>
            <a:off x="2523065" y="3975486"/>
            <a:ext cx="307100" cy="362650"/>
            <a:chOff x="5533300" y="4140550"/>
            <a:chExt cx="307100" cy="362650"/>
          </a:xfrm>
        </p:grpSpPr>
        <p:sp>
          <p:nvSpPr>
            <p:cNvPr id="12078" name="Google Shape;12078;p23"/>
            <p:cNvSpPr/>
            <p:nvPr/>
          </p:nvSpPr>
          <p:spPr>
            <a:xfrm>
              <a:off x="5698425" y="4326500"/>
              <a:ext cx="109575" cy="93200"/>
            </a:xfrm>
            <a:custGeom>
              <a:avLst/>
              <a:gdLst/>
              <a:ahLst/>
              <a:cxnLst/>
              <a:rect l="l" t="t" r="r" b="b"/>
              <a:pathLst>
                <a:path w="4383" h="3728" extrusionOk="0">
                  <a:moveTo>
                    <a:pt x="2510" y="1424"/>
                  </a:moveTo>
                  <a:cubicBezTo>
                    <a:pt x="2582" y="1424"/>
                    <a:pt x="2656" y="1452"/>
                    <a:pt x="2716" y="1512"/>
                  </a:cubicBezTo>
                  <a:cubicBezTo>
                    <a:pt x="2932" y="1728"/>
                    <a:pt x="2778" y="2037"/>
                    <a:pt x="2500" y="2037"/>
                  </a:cubicBezTo>
                  <a:cubicBezTo>
                    <a:pt x="2346" y="2037"/>
                    <a:pt x="2222" y="1883"/>
                    <a:pt x="2222" y="1728"/>
                  </a:cubicBezTo>
                  <a:cubicBezTo>
                    <a:pt x="2222" y="1541"/>
                    <a:pt x="2362" y="1424"/>
                    <a:pt x="2510" y="1424"/>
                  </a:cubicBezTo>
                  <a:close/>
                  <a:moveTo>
                    <a:pt x="2500" y="463"/>
                  </a:moveTo>
                  <a:cubicBezTo>
                    <a:pt x="3735" y="463"/>
                    <a:pt x="4383" y="1883"/>
                    <a:pt x="3580" y="2778"/>
                  </a:cubicBezTo>
                  <a:lnTo>
                    <a:pt x="3580" y="2809"/>
                  </a:lnTo>
                  <a:cubicBezTo>
                    <a:pt x="3488" y="2531"/>
                    <a:pt x="3303" y="2315"/>
                    <a:pt x="3086" y="2191"/>
                  </a:cubicBezTo>
                  <a:cubicBezTo>
                    <a:pt x="3179" y="2068"/>
                    <a:pt x="3241" y="1883"/>
                    <a:pt x="3241" y="1728"/>
                  </a:cubicBezTo>
                  <a:cubicBezTo>
                    <a:pt x="3272" y="1204"/>
                    <a:pt x="2894" y="941"/>
                    <a:pt x="2516" y="941"/>
                  </a:cubicBezTo>
                  <a:cubicBezTo>
                    <a:pt x="2137" y="941"/>
                    <a:pt x="1759" y="1204"/>
                    <a:pt x="1790" y="1728"/>
                  </a:cubicBezTo>
                  <a:cubicBezTo>
                    <a:pt x="1790" y="1883"/>
                    <a:pt x="1852" y="2068"/>
                    <a:pt x="1945" y="2191"/>
                  </a:cubicBezTo>
                  <a:cubicBezTo>
                    <a:pt x="1729" y="2315"/>
                    <a:pt x="1543" y="2531"/>
                    <a:pt x="1451" y="2778"/>
                  </a:cubicBezTo>
                  <a:cubicBezTo>
                    <a:pt x="648" y="1883"/>
                    <a:pt x="1297" y="463"/>
                    <a:pt x="2500" y="463"/>
                  </a:cubicBezTo>
                  <a:close/>
                  <a:moveTo>
                    <a:pt x="2500" y="2438"/>
                  </a:moveTo>
                  <a:cubicBezTo>
                    <a:pt x="2832" y="2438"/>
                    <a:pt x="3164" y="2654"/>
                    <a:pt x="3210" y="3086"/>
                  </a:cubicBezTo>
                  <a:cubicBezTo>
                    <a:pt x="2994" y="3210"/>
                    <a:pt x="2778" y="3272"/>
                    <a:pt x="2531" y="3272"/>
                  </a:cubicBezTo>
                  <a:cubicBezTo>
                    <a:pt x="2253" y="3272"/>
                    <a:pt x="2006" y="3210"/>
                    <a:pt x="1790" y="3086"/>
                  </a:cubicBezTo>
                  <a:cubicBezTo>
                    <a:pt x="1837" y="2654"/>
                    <a:pt x="2168" y="2438"/>
                    <a:pt x="2500" y="2438"/>
                  </a:cubicBezTo>
                  <a:close/>
                  <a:moveTo>
                    <a:pt x="2531" y="0"/>
                  </a:moveTo>
                  <a:cubicBezTo>
                    <a:pt x="864" y="0"/>
                    <a:pt x="0" y="1975"/>
                    <a:pt x="1173" y="3179"/>
                  </a:cubicBezTo>
                  <a:cubicBezTo>
                    <a:pt x="1552" y="3557"/>
                    <a:pt x="2017" y="3727"/>
                    <a:pt x="2474" y="3727"/>
                  </a:cubicBezTo>
                  <a:cubicBezTo>
                    <a:pt x="3432" y="3727"/>
                    <a:pt x="4352" y="2981"/>
                    <a:pt x="4352" y="1852"/>
                  </a:cubicBezTo>
                  <a:cubicBezTo>
                    <a:pt x="4352" y="833"/>
                    <a:pt x="3549" y="0"/>
                    <a:pt x="25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9" name="Google Shape;12079;p23"/>
            <p:cNvSpPr/>
            <p:nvPr/>
          </p:nvSpPr>
          <p:spPr>
            <a:xfrm>
              <a:off x="5533300" y="4140550"/>
              <a:ext cx="307100" cy="362650"/>
            </a:xfrm>
            <a:custGeom>
              <a:avLst/>
              <a:gdLst/>
              <a:ahLst/>
              <a:cxnLst/>
              <a:rect l="l" t="t" r="r" b="b"/>
              <a:pathLst>
                <a:path w="12284" h="14506" extrusionOk="0">
                  <a:moveTo>
                    <a:pt x="10988" y="433"/>
                  </a:moveTo>
                  <a:cubicBezTo>
                    <a:pt x="11451" y="433"/>
                    <a:pt x="11852" y="834"/>
                    <a:pt x="11852" y="1328"/>
                  </a:cubicBezTo>
                  <a:lnTo>
                    <a:pt x="11852" y="1698"/>
                  </a:lnTo>
                  <a:lnTo>
                    <a:pt x="402" y="1698"/>
                  </a:lnTo>
                  <a:lnTo>
                    <a:pt x="402" y="1328"/>
                  </a:lnTo>
                  <a:cubicBezTo>
                    <a:pt x="402" y="834"/>
                    <a:pt x="803" y="433"/>
                    <a:pt x="1297" y="433"/>
                  </a:cubicBezTo>
                  <a:close/>
                  <a:moveTo>
                    <a:pt x="1297" y="1"/>
                  </a:moveTo>
                  <a:cubicBezTo>
                    <a:pt x="556" y="1"/>
                    <a:pt x="1" y="587"/>
                    <a:pt x="1" y="1328"/>
                  </a:cubicBezTo>
                  <a:lnTo>
                    <a:pt x="1" y="13179"/>
                  </a:lnTo>
                  <a:cubicBezTo>
                    <a:pt x="1" y="13919"/>
                    <a:pt x="556" y="14506"/>
                    <a:pt x="1297" y="14506"/>
                  </a:cubicBezTo>
                  <a:lnTo>
                    <a:pt x="10988" y="14506"/>
                  </a:lnTo>
                  <a:cubicBezTo>
                    <a:pt x="11698" y="14506"/>
                    <a:pt x="12284" y="13919"/>
                    <a:pt x="12284" y="13179"/>
                  </a:cubicBezTo>
                  <a:lnTo>
                    <a:pt x="12284" y="9845"/>
                  </a:lnTo>
                  <a:cubicBezTo>
                    <a:pt x="12284" y="9707"/>
                    <a:pt x="12176" y="9637"/>
                    <a:pt x="12068" y="9637"/>
                  </a:cubicBezTo>
                  <a:cubicBezTo>
                    <a:pt x="11960" y="9637"/>
                    <a:pt x="11852" y="9707"/>
                    <a:pt x="11852" y="9845"/>
                  </a:cubicBezTo>
                  <a:lnTo>
                    <a:pt x="11852" y="13179"/>
                  </a:lnTo>
                  <a:cubicBezTo>
                    <a:pt x="11852" y="13672"/>
                    <a:pt x="11451" y="14074"/>
                    <a:pt x="10988" y="14074"/>
                  </a:cubicBezTo>
                  <a:lnTo>
                    <a:pt x="1297" y="14074"/>
                  </a:lnTo>
                  <a:cubicBezTo>
                    <a:pt x="803" y="14074"/>
                    <a:pt x="402" y="13672"/>
                    <a:pt x="402" y="13179"/>
                  </a:cubicBezTo>
                  <a:lnTo>
                    <a:pt x="402" y="2161"/>
                  </a:lnTo>
                  <a:lnTo>
                    <a:pt x="11852" y="2161"/>
                  </a:lnTo>
                  <a:lnTo>
                    <a:pt x="11852" y="8734"/>
                  </a:lnTo>
                  <a:cubicBezTo>
                    <a:pt x="11852" y="8858"/>
                    <a:pt x="11944" y="8950"/>
                    <a:pt x="12068" y="8950"/>
                  </a:cubicBezTo>
                  <a:cubicBezTo>
                    <a:pt x="12191" y="8950"/>
                    <a:pt x="12284" y="8827"/>
                    <a:pt x="12284" y="8734"/>
                  </a:cubicBezTo>
                  <a:lnTo>
                    <a:pt x="12284" y="1328"/>
                  </a:lnTo>
                  <a:cubicBezTo>
                    <a:pt x="12284" y="587"/>
                    <a:pt x="11698" y="1"/>
                    <a:pt x="10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0" name="Google Shape;12080;p23"/>
            <p:cNvSpPr/>
            <p:nvPr/>
          </p:nvSpPr>
          <p:spPr>
            <a:xfrm>
              <a:off x="5558000" y="41637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1" name="Google Shape;12081;p23"/>
            <p:cNvSpPr/>
            <p:nvPr/>
          </p:nvSpPr>
          <p:spPr>
            <a:xfrm>
              <a:off x="5576525" y="41637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2" name="Google Shape;12082;p23"/>
            <p:cNvSpPr/>
            <p:nvPr/>
          </p:nvSpPr>
          <p:spPr>
            <a:xfrm>
              <a:off x="5595800" y="4163700"/>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3" name="Google Shape;12083;p23"/>
            <p:cNvSpPr/>
            <p:nvPr/>
          </p:nvSpPr>
          <p:spPr>
            <a:xfrm>
              <a:off x="5565725" y="4216350"/>
              <a:ext cx="108800" cy="93200"/>
            </a:xfrm>
            <a:custGeom>
              <a:avLst/>
              <a:gdLst/>
              <a:ahLst/>
              <a:cxnLst/>
              <a:rect l="l" t="t" r="r" b="b"/>
              <a:pathLst>
                <a:path w="4352" h="3728" extrusionOk="0">
                  <a:moveTo>
                    <a:pt x="1836" y="1397"/>
                  </a:moveTo>
                  <a:cubicBezTo>
                    <a:pt x="1998" y="1397"/>
                    <a:pt x="2160" y="1505"/>
                    <a:pt x="2130" y="1721"/>
                  </a:cubicBezTo>
                  <a:cubicBezTo>
                    <a:pt x="2160" y="1953"/>
                    <a:pt x="1998" y="2068"/>
                    <a:pt x="1836" y="2068"/>
                  </a:cubicBezTo>
                  <a:cubicBezTo>
                    <a:pt x="1674" y="2068"/>
                    <a:pt x="1512" y="1953"/>
                    <a:pt x="1543" y="1721"/>
                  </a:cubicBezTo>
                  <a:cubicBezTo>
                    <a:pt x="1512" y="1505"/>
                    <a:pt x="1674" y="1397"/>
                    <a:pt x="1836" y="1397"/>
                  </a:cubicBezTo>
                  <a:close/>
                  <a:moveTo>
                    <a:pt x="1852" y="425"/>
                  </a:moveTo>
                  <a:cubicBezTo>
                    <a:pt x="2623" y="425"/>
                    <a:pt x="3271" y="1073"/>
                    <a:pt x="3271" y="1876"/>
                  </a:cubicBezTo>
                  <a:cubicBezTo>
                    <a:pt x="3271" y="2215"/>
                    <a:pt x="3148" y="2555"/>
                    <a:pt x="2932" y="2832"/>
                  </a:cubicBezTo>
                  <a:cubicBezTo>
                    <a:pt x="2808" y="2555"/>
                    <a:pt x="2654" y="2338"/>
                    <a:pt x="2407" y="2215"/>
                  </a:cubicBezTo>
                  <a:cubicBezTo>
                    <a:pt x="2500" y="2092"/>
                    <a:pt x="2562" y="1906"/>
                    <a:pt x="2562" y="1752"/>
                  </a:cubicBezTo>
                  <a:cubicBezTo>
                    <a:pt x="2608" y="1227"/>
                    <a:pt x="2230" y="965"/>
                    <a:pt x="1848" y="965"/>
                  </a:cubicBezTo>
                  <a:cubicBezTo>
                    <a:pt x="1466" y="965"/>
                    <a:pt x="1080" y="1227"/>
                    <a:pt x="1111" y="1752"/>
                  </a:cubicBezTo>
                  <a:cubicBezTo>
                    <a:pt x="1111" y="1906"/>
                    <a:pt x="1173" y="2092"/>
                    <a:pt x="1296" y="2215"/>
                  </a:cubicBezTo>
                  <a:cubicBezTo>
                    <a:pt x="1049" y="2338"/>
                    <a:pt x="864" y="2555"/>
                    <a:pt x="772" y="2801"/>
                  </a:cubicBezTo>
                  <a:cubicBezTo>
                    <a:pt x="0" y="1876"/>
                    <a:pt x="648" y="456"/>
                    <a:pt x="1852" y="456"/>
                  </a:cubicBezTo>
                  <a:lnTo>
                    <a:pt x="1852" y="425"/>
                  </a:lnTo>
                  <a:close/>
                  <a:moveTo>
                    <a:pt x="1852" y="2462"/>
                  </a:moveTo>
                  <a:cubicBezTo>
                    <a:pt x="2191" y="2462"/>
                    <a:pt x="2500" y="2740"/>
                    <a:pt x="2562" y="3110"/>
                  </a:cubicBezTo>
                  <a:cubicBezTo>
                    <a:pt x="2330" y="3233"/>
                    <a:pt x="2083" y="3295"/>
                    <a:pt x="1840" y="3295"/>
                  </a:cubicBezTo>
                  <a:cubicBezTo>
                    <a:pt x="1597" y="3295"/>
                    <a:pt x="1358" y="3233"/>
                    <a:pt x="1142" y="3110"/>
                  </a:cubicBezTo>
                  <a:cubicBezTo>
                    <a:pt x="1173" y="2740"/>
                    <a:pt x="1481" y="2462"/>
                    <a:pt x="1852" y="2462"/>
                  </a:cubicBezTo>
                  <a:close/>
                  <a:moveTo>
                    <a:pt x="1878" y="0"/>
                  </a:moveTo>
                  <a:cubicBezTo>
                    <a:pt x="920" y="0"/>
                    <a:pt x="0" y="747"/>
                    <a:pt x="0" y="1876"/>
                  </a:cubicBezTo>
                  <a:cubicBezTo>
                    <a:pt x="0" y="2863"/>
                    <a:pt x="833" y="3696"/>
                    <a:pt x="1852" y="3727"/>
                  </a:cubicBezTo>
                  <a:cubicBezTo>
                    <a:pt x="3487" y="3727"/>
                    <a:pt x="4352" y="1721"/>
                    <a:pt x="3179" y="548"/>
                  </a:cubicBezTo>
                  <a:cubicBezTo>
                    <a:pt x="2800" y="170"/>
                    <a:pt x="2335"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4" name="Google Shape;12084;p23"/>
            <p:cNvSpPr/>
            <p:nvPr/>
          </p:nvSpPr>
          <p:spPr>
            <a:xfrm>
              <a:off x="5561850" y="4436825"/>
              <a:ext cx="250000" cy="35525"/>
            </a:xfrm>
            <a:custGeom>
              <a:avLst/>
              <a:gdLst/>
              <a:ahLst/>
              <a:cxnLst/>
              <a:rect l="l" t="t" r="r" b="b"/>
              <a:pathLst>
                <a:path w="10000" h="1421" extrusionOk="0">
                  <a:moveTo>
                    <a:pt x="865" y="0"/>
                  </a:moveTo>
                  <a:cubicBezTo>
                    <a:pt x="1" y="62"/>
                    <a:pt x="1" y="1358"/>
                    <a:pt x="865" y="1420"/>
                  </a:cubicBezTo>
                  <a:lnTo>
                    <a:pt x="9105" y="1420"/>
                  </a:lnTo>
                  <a:cubicBezTo>
                    <a:pt x="10000" y="1358"/>
                    <a:pt x="10000" y="62"/>
                    <a:pt x="9105" y="0"/>
                  </a:cubicBezTo>
                  <a:lnTo>
                    <a:pt x="2593" y="0"/>
                  </a:lnTo>
                  <a:cubicBezTo>
                    <a:pt x="2315" y="0"/>
                    <a:pt x="2315" y="433"/>
                    <a:pt x="2593" y="433"/>
                  </a:cubicBezTo>
                  <a:lnTo>
                    <a:pt x="9105" y="433"/>
                  </a:lnTo>
                  <a:cubicBezTo>
                    <a:pt x="9444" y="463"/>
                    <a:pt x="9444" y="957"/>
                    <a:pt x="9105" y="988"/>
                  </a:cubicBezTo>
                  <a:lnTo>
                    <a:pt x="865" y="988"/>
                  </a:lnTo>
                  <a:cubicBezTo>
                    <a:pt x="525" y="957"/>
                    <a:pt x="525" y="463"/>
                    <a:pt x="865" y="433"/>
                  </a:cubicBezTo>
                  <a:lnTo>
                    <a:pt x="1451" y="433"/>
                  </a:lnTo>
                  <a:cubicBezTo>
                    <a:pt x="1729" y="433"/>
                    <a:pt x="1729" y="0"/>
                    <a:pt x="1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5" name="Google Shape;12085;p23"/>
            <p:cNvSpPr/>
            <p:nvPr/>
          </p:nvSpPr>
          <p:spPr>
            <a:xfrm>
              <a:off x="5662925" y="4220025"/>
              <a:ext cx="144300" cy="86425"/>
            </a:xfrm>
            <a:custGeom>
              <a:avLst/>
              <a:gdLst/>
              <a:ahLst/>
              <a:cxnLst/>
              <a:rect l="l" t="t" r="r" b="b"/>
              <a:pathLst>
                <a:path w="5772" h="3457" extrusionOk="0">
                  <a:moveTo>
                    <a:pt x="1852" y="0"/>
                  </a:moveTo>
                  <a:cubicBezTo>
                    <a:pt x="1359" y="0"/>
                    <a:pt x="957" y="401"/>
                    <a:pt x="957" y="895"/>
                  </a:cubicBezTo>
                  <a:lnTo>
                    <a:pt x="957" y="988"/>
                  </a:lnTo>
                  <a:lnTo>
                    <a:pt x="278" y="988"/>
                  </a:lnTo>
                  <a:cubicBezTo>
                    <a:pt x="93" y="988"/>
                    <a:pt x="1" y="1204"/>
                    <a:pt x="124" y="1327"/>
                  </a:cubicBezTo>
                  <a:lnTo>
                    <a:pt x="957" y="2315"/>
                  </a:lnTo>
                  <a:lnTo>
                    <a:pt x="957" y="2562"/>
                  </a:lnTo>
                  <a:cubicBezTo>
                    <a:pt x="957" y="3056"/>
                    <a:pt x="1359" y="3457"/>
                    <a:pt x="1852" y="3457"/>
                  </a:cubicBezTo>
                  <a:lnTo>
                    <a:pt x="4877" y="3457"/>
                  </a:lnTo>
                  <a:cubicBezTo>
                    <a:pt x="5371" y="3457"/>
                    <a:pt x="5772" y="3056"/>
                    <a:pt x="5772" y="2562"/>
                  </a:cubicBezTo>
                  <a:lnTo>
                    <a:pt x="5772" y="895"/>
                  </a:lnTo>
                  <a:cubicBezTo>
                    <a:pt x="5772" y="401"/>
                    <a:pt x="5371" y="0"/>
                    <a:pt x="4877" y="0"/>
                  </a:cubicBezTo>
                  <a:lnTo>
                    <a:pt x="4568" y="0"/>
                  </a:lnTo>
                  <a:cubicBezTo>
                    <a:pt x="4290" y="0"/>
                    <a:pt x="4290" y="401"/>
                    <a:pt x="4568" y="401"/>
                  </a:cubicBezTo>
                  <a:lnTo>
                    <a:pt x="4877" y="401"/>
                  </a:lnTo>
                  <a:cubicBezTo>
                    <a:pt x="5124" y="401"/>
                    <a:pt x="5340" y="618"/>
                    <a:pt x="5340" y="895"/>
                  </a:cubicBezTo>
                  <a:lnTo>
                    <a:pt x="5340" y="2562"/>
                  </a:lnTo>
                  <a:cubicBezTo>
                    <a:pt x="5340" y="2809"/>
                    <a:pt x="5124" y="3025"/>
                    <a:pt x="4877" y="3025"/>
                  </a:cubicBezTo>
                  <a:lnTo>
                    <a:pt x="1852" y="3025"/>
                  </a:lnTo>
                  <a:cubicBezTo>
                    <a:pt x="1605" y="3025"/>
                    <a:pt x="1359" y="2809"/>
                    <a:pt x="1359" y="2562"/>
                  </a:cubicBezTo>
                  <a:lnTo>
                    <a:pt x="1359" y="2222"/>
                  </a:lnTo>
                  <a:cubicBezTo>
                    <a:pt x="1359" y="2191"/>
                    <a:pt x="1359" y="2130"/>
                    <a:pt x="1328" y="2099"/>
                  </a:cubicBezTo>
                  <a:lnTo>
                    <a:pt x="741" y="1389"/>
                  </a:lnTo>
                  <a:lnTo>
                    <a:pt x="1173" y="1389"/>
                  </a:lnTo>
                  <a:cubicBezTo>
                    <a:pt x="1183" y="1392"/>
                    <a:pt x="1193" y="1394"/>
                    <a:pt x="1203" y="1394"/>
                  </a:cubicBezTo>
                  <a:cubicBezTo>
                    <a:pt x="1285" y="1394"/>
                    <a:pt x="1359" y="1287"/>
                    <a:pt x="1359" y="1204"/>
                  </a:cubicBezTo>
                  <a:lnTo>
                    <a:pt x="1359" y="895"/>
                  </a:lnTo>
                  <a:cubicBezTo>
                    <a:pt x="1389" y="618"/>
                    <a:pt x="1605" y="401"/>
                    <a:pt x="1852" y="401"/>
                  </a:cubicBezTo>
                  <a:lnTo>
                    <a:pt x="3365" y="401"/>
                  </a:lnTo>
                  <a:cubicBezTo>
                    <a:pt x="3673" y="401"/>
                    <a:pt x="3673" y="0"/>
                    <a:pt x="3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6" name="Google Shape;12086;p23"/>
            <p:cNvSpPr/>
            <p:nvPr/>
          </p:nvSpPr>
          <p:spPr>
            <a:xfrm>
              <a:off x="5565725" y="4329575"/>
              <a:ext cx="144300" cy="86450"/>
            </a:xfrm>
            <a:custGeom>
              <a:avLst/>
              <a:gdLst/>
              <a:ahLst/>
              <a:cxnLst/>
              <a:rect l="l" t="t" r="r" b="b"/>
              <a:pathLst>
                <a:path w="5772" h="3458" extrusionOk="0">
                  <a:moveTo>
                    <a:pt x="3920" y="433"/>
                  </a:moveTo>
                  <a:cubicBezTo>
                    <a:pt x="4197" y="433"/>
                    <a:pt x="4413" y="649"/>
                    <a:pt x="4413" y="896"/>
                  </a:cubicBezTo>
                  <a:lnTo>
                    <a:pt x="4413" y="1204"/>
                  </a:lnTo>
                  <a:cubicBezTo>
                    <a:pt x="4413" y="1328"/>
                    <a:pt x="4506" y="1420"/>
                    <a:pt x="4629" y="1420"/>
                  </a:cubicBezTo>
                  <a:lnTo>
                    <a:pt x="5031" y="1420"/>
                  </a:lnTo>
                  <a:lnTo>
                    <a:pt x="4475" y="2161"/>
                  </a:lnTo>
                  <a:cubicBezTo>
                    <a:pt x="4413" y="2192"/>
                    <a:pt x="4413" y="2223"/>
                    <a:pt x="4413" y="2284"/>
                  </a:cubicBezTo>
                  <a:lnTo>
                    <a:pt x="4413" y="2593"/>
                  </a:lnTo>
                  <a:cubicBezTo>
                    <a:pt x="4413" y="2840"/>
                    <a:pt x="4197" y="3056"/>
                    <a:pt x="3920" y="3056"/>
                  </a:cubicBezTo>
                  <a:lnTo>
                    <a:pt x="926" y="3056"/>
                  </a:lnTo>
                  <a:cubicBezTo>
                    <a:pt x="648" y="3056"/>
                    <a:pt x="432" y="2840"/>
                    <a:pt x="432" y="2593"/>
                  </a:cubicBezTo>
                  <a:lnTo>
                    <a:pt x="432" y="896"/>
                  </a:lnTo>
                  <a:cubicBezTo>
                    <a:pt x="432" y="649"/>
                    <a:pt x="648" y="433"/>
                    <a:pt x="926" y="433"/>
                  </a:cubicBezTo>
                  <a:close/>
                  <a:moveTo>
                    <a:pt x="926" y="1"/>
                  </a:moveTo>
                  <a:cubicBezTo>
                    <a:pt x="401" y="1"/>
                    <a:pt x="0" y="402"/>
                    <a:pt x="0" y="896"/>
                  </a:cubicBezTo>
                  <a:lnTo>
                    <a:pt x="0" y="2562"/>
                  </a:lnTo>
                  <a:cubicBezTo>
                    <a:pt x="0" y="3056"/>
                    <a:pt x="401" y="3457"/>
                    <a:pt x="926" y="3457"/>
                  </a:cubicBezTo>
                  <a:lnTo>
                    <a:pt x="3920" y="3457"/>
                  </a:lnTo>
                  <a:cubicBezTo>
                    <a:pt x="4413" y="3457"/>
                    <a:pt x="4815" y="3056"/>
                    <a:pt x="4845" y="2562"/>
                  </a:cubicBezTo>
                  <a:lnTo>
                    <a:pt x="4845" y="2346"/>
                  </a:lnTo>
                  <a:lnTo>
                    <a:pt x="5648" y="1359"/>
                  </a:lnTo>
                  <a:cubicBezTo>
                    <a:pt x="5771" y="1204"/>
                    <a:pt x="5679" y="1019"/>
                    <a:pt x="5493" y="1019"/>
                  </a:cubicBezTo>
                  <a:lnTo>
                    <a:pt x="4845" y="1019"/>
                  </a:lnTo>
                  <a:lnTo>
                    <a:pt x="4845" y="896"/>
                  </a:lnTo>
                  <a:cubicBezTo>
                    <a:pt x="4845" y="402"/>
                    <a:pt x="4444" y="1"/>
                    <a:pt x="3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87" name="Google Shape;12087;p23"/>
          <p:cNvGrpSpPr/>
          <p:nvPr/>
        </p:nvGrpSpPr>
        <p:grpSpPr>
          <a:xfrm>
            <a:off x="3980191" y="1766106"/>
            <a:ext cx="339500" cy="361250"/>
            <a:chOff x="2510400" y="4141325"/>
            <a:chExt cx="339500" cy="361250"/>
          </a:xfrm>
        </p:grpSpPr>
        <p:sp>
          <p:nvSpPr>
            <p:cNvPr id="12088" name="Google Shape;12088;p23"/>
            <p:cNvSpPr/>
            <p:nvPr/>
          </p:nvSpPr>
          <p:spPr>
            <a:xfrm>
              <a:off x="2510400" y="4141325"/>
              <a:ext cx="339500" cy="361250"/>
            </a:xfrm>
            <a:custGeom>
              <a:avLst/>
              <a:gdLst/>
              <a:ahLst/>
              <a:cxnLst/>
              <a:rect l="l" t="t" r="r" b="b"/>
              <a:pathLst>
                <a:path w="13580" h="14450" extrusionOk="0">
                  <a:moveTo>
                    <a:pt x="7098" y="0"/>
                  </a:moveTo>
                  <a:cubicBezTo>
                    <a:pt x="6203" y="0"/>
                    <a:pt x="5493" y="710"/>
                    <a:pt x="5493" y="1574"/>
                  </a:cubicBezTo>
                  <a:lnTo>
                    <a:pt x="5493" y="3858"/>
                  </a:lnTo>
                  <a:cubicBezTo>
                    <a:pt x="5428" y="3836"/>
                    <a:pt x="5347" y="3814"/>
                    <a:pt x="5273" y="3814"/>
                  </a:cubicBezTo>
                  <a:cubicBezTo>
                    <a:pt x="5242" y="3814"/>
                    <a:pt x="5212" y="3818"/>
                    <a:pt x="5185" y="3827"/>
                  </a:cubicBezTo>
                  <a:lnTo>
                    <a:pt x="1296" y="3827"/>
                  </a:lnTo>
                  <a:cubicBezTo>
                    <a:pt x="586" y="3827"/>
                    <a:pt x="0" y="4383"/>
                    <a:pt x="0" y="5123"/>
                  </a:cubicBezTo>
                  <a:lnTo>
                    <a:pt x="0" y="5556"/>
                  </a:lnTo>
                  <a:cubicBezTo>
                    <a:pt x="0" y="5694"/>
                    <a:pt x="108" y="5764"/>
                    <a:pt x="216" y="5764"/>
                  </a:cubicBezTo>
                  <a:cubicBezTo>
                    <a:pt x="324" y="5764"/>
                    <a:pt x="432" y="5694"/>
                    <a:pt x="432" y="5556"/>
                  </a:cubicBezTo>
                  <a:lnTo>
                    <a:pt x="432" y="5123"/>
                  </a:lnTo>
                  <a:cubicBezTo>
                    <a:pt x="432" y="4630"/>
                    <a:pt x="802" y="4228"/>
                    <a:pt x="1296" y="4228"/>
                  </a:cubicBezTo>
                  <a:lnTo>
                    <a:pt x="5185" y="4228"/>
                  </a:lnTo>
                  <a:cubicBezTo>
                    <a:pt x="5648" y="4228"/>
                    <a:pt x="6049" y="4630"/>
                    <a:pt x="6049" y="5123"/>
                  </a:cubicBezTo>
                  <a:lnTo>
                    <a:pt x="6049" y="7562"/>
                  </a:lnTo>
                  <a:cubicBezTo>
                    <a:pt x="6049" y="7592"/>
                    <a:pt x="6049" y="7623"/>
                    <a:pt x="6049" y="7623"/>
                  </a:cubicBezTo>
                  <a:lnTo>
                    <a:pt x="6049" y="8981"/>
                  </a:lnTo>
                  <a:lnTo>
                    <a:pt x="6049" y="9074"/>
                  </a:lnTo>
                  <a:lnTo>
                    <a:pt x="5617" y="9074"/>
                  </a:lnTo>
                  <a:cubicBezTo>
                    <a:pt x="5597" y="9072"/>
                    <a:pt x="5578" y="9072"/>
                    <a:pt x="5559" y="9072"/>
                  </a:cubicBezTo>
                  <a:cubicBezTo>
                    <a:pt x="5118" y="9072"/>
                    <a:pt x="4719" y="9403"/>
                    <a:pt x="4660" y="9876"/>
                  </a:cubicBezTo>
                  <a:cubicBezTo>
                    <a:pt x="4629" y="9876"/>
                    <a:pt x="4598" y="9876"/>
                    <a:pt x="4598" y="9907"/>
                  </a:cubicBezTo>
                  <a:lnTo>
                    <a:pt x="3642" y="10617"/>
                  </a:lnTo>
                  <a:lnTo>
                    <a:pt x="3642" y="10061"/>
                  </a:lnTo>
                  <a:cubicBezTo>
                    <a:pt x="3642" y="9938"/>
                    <a:pt x="3549" y="9845"/>
                    <a:pt x="3426" y="9845"/>
                  </a:cubicBezTo>
                  <a:lnTo>
                    <a:pt x="1296" y="9845"/>
                  </a:lnTo>
                  <a:cubicBezTo>
                    <a:pt x="802" y="9845"/>
                    <a:pt x="432" y="9444"/>
                    <a:pt x="432" y="8981"/>
                  </a:cubicBezTo>
                  <a:lnTo>
                    <a:pt x="432" y="6852"/>
                  </a:lnTo>
                  <a:cubicBezTo>
                    <a:pt x="432" y="6697"/>
                    <a:pt x="324" y="6620"/>
                    <a:pt x="216" y="6620"/>
                  </a:cubicBezTo>
                  <a:cubicBezTo>
                    <a:pt x="108" y="6620"/>
                    <a:pt x="0" y="6697"/>
                    <a:pt x="0" y="6852"/>
                  </a:cubicBezTo>
                  <a:lnTo>
                    <a:pt x="0" y="8981"/>
                  </a:lnTo>
                  <a:cubicBezTo>
                    <a:pt x="0" y="9691"/>
                    <a:pt x="586" y="10277"/>
                    <a:pt x="1296" y="10277"/>
                  </a:cubicBezTo>
                  <a:lnTo>
                    <a:pt x="3241" y="10277"/>
                  </a:lnTo>
                  <a:lnTo>
                    <a:pt x="3241" y="11049"/>
                  </a:lnTo>
                  <a:cubicBezTo>
                    <a:pt x="3241" y="11159"/>
                    <a:pt x="3335" y="11254"/>
                    <a:pt x="3445" y="11254"/>
                  </a:cubicBezTo>
                  <a:cubicBezTo>
                    <a:pt x="3489" y="11254"/>
                    <a:pt x="3536" y="11238"/>
                    <a:pt x="3580" y="11203"/>
                  </a:cubicBezTo>
                  <a:lnTo>
                    <a:pt x="4629" y="10401"/>
                  </a:lnTo>
                  <a:lnTo>
                    <a:pt x="4629" y="12777"/>
                  </a:lnTo>
                  <a:cubicBezTo>
                    <a:pt x="4629" y="13302"/>
                    <a:pt x="5092" y="13765"/>
                    <a:pt x="5617" y="13765"/>
                  </a:cubicBezTo>
                  <a:lnTo>
                    <a:pt x="6913" y="13765"/>
                  </a:lnTo>
                  <a:lnTo>
                    <a:pt x="6913" y="14259"/>
                  </a:lnTo>
                  <a:cubicBezTo>
                    <a:pt x="6936" y="14370"/>
                    <a:pt x="7039" y="14450"/>
                    <a:pt x="7141" y="14450"/>
                  </a:cubicBezTo>
                  <a:cubicBezTo>
                    <a:pt x="7180" y="14450"/>
                    <a:pt x="7219" y="14438"/>
                    <a:pt x="7253" y="14413"/>
                  </a:cubicBezTo>
                  <a:lnTo>
                    <a:pt x="8117" y="13765"/>
                  </a:lnTo>
                  <a:lnTo>
                    <a:pt x="8395" y="13765"/>
                  </a:lnTo>
                  <a:cubicBezTo>
                    <a:pt x="8919" y="13765"/>
                    <a:pt x="9351" y="13302"/>
                    <a:pt x="9351" y="12777"/>
                  </a:cubicBezTo>
                  <a:lnTo>
                    <a:pt x="9351" y="12376"/>
                  </a:lnTo>
                  <a:cubicBezTo>
                    <a:pt x="9351" y="12237"/>
                    <a:pt x="9251" y="12168"/>
                    <a:pt x="9151" y="12168"/>
                  </a:cubicBezTo>
                  <a:cubicBezTo>
                    <a:pt x="9050" y="12168"/>
                    <a:pt x="8950" y="12237"/>
                    <a:pt x="8950" y="12376"/>
                  </a:cubicBezTo>
                  <a:lnTo>
                    <a:pt x="8950" y="12777"/>
                  </a:lnTo>
                  <a:cubicBezTo>
                    <a:pt x="8950" y="13086"/>
                    <a:pt x="8672" y="13333"/>
                    <a:pt x="8395" y="13333"/>
                  </a:cubicBezTo>
                  <a:lnTo>
                    <a:pt x="8055" y="13333"/>
                  </a:lnTo>
                  <a:cubicBezTo>
                    <a:pt x="7993" y="13333"/>
                    <a:pt x="7962" y="13333"/>
                    <a:pt x="7932" y="13364"/>
                  </a:cubicBezTo>
                  <a:lnTo>
                    <a:pt x="7345" y="13826"/>
                  </a:lnTo>
                  <a:lnTo>
                    <a:pt x="7345" y="13549"/>
                  </a:lnTo>
                  <a:cubicBezTo>
                    <a:pt x="7345" y="13425"/>
                    <a:pt x="7253" y="13333"/>
                    <a:pt x="7129" y="13333"/>
                  </a:cubicBezTo>
                  <a:lnTo>
                    <a:pt x="5617" y="13333"/>
                  </a:lnTo>
                  <a:cubicBezTo>
                    <a:pt x="5308" y="13333"/>
                    <a:pt x="5061" y="13086"/>
                    <a:pt x="5061" y="12777"/>
                  </a:cubicBezTo>
                  <a:lnTo>
                    <a:pt x="5061" y="10030"/>
                  </a:lnTo>
                  <a:cubicBezTo>
                    <a:pt x="5061" y="9722"/>
                    <a:pt x="5308" y="9475"/>
                    <a:pt x="5617" y="9475"/>
                  </a:cubicBezTo>
                  <a:lnTo>
                    <a:pt x="8395" y="9475"/>
                  </a:lnTo>
                  <a:cubicBezTo>
                    <a:pt x="8672" y="9475"/>
                    <a:pt x="8950" y="9722"/>
                    <a:pt x="8950" y="10030"/>
                  </a:cubicBezTo>
                  <a:lnTo>
                    <a:pt x="8950" y="11049"/>
                  </a:lnTo>
                  <a:cubicBezTo>
                    <a:pt x="8950" y="11203"/>
                    <a:pt x="9050" y="11280"/>
                    <a:pt x="9151" y="11280"/>
                  </a:cubicBezTo>
                  <a:cubicBezTo>
                    <a:pt x="9251" y="11280"/>
                    <a:pt x="9351" y="11203"/>
                    <a:pt x="9351" y="11049"/>
                  </a:cubicBezTo>
                  <a:lnTo>
                    <a:pt x="9351" y="10030"/>
                  </a:lnTo>
                  <a:cubicBezTo>
                    <a:pt x="9351" y="9475"/>
                    <a:pt x="8919" y="9043"/>
                    <a:pt x="8364" y="9043"/>
                  </a:cubicBezTo>
                  <a:lnTo>
                    <a:pt x="6481" y="9043"/>
                  </a:lnTo>
                  <a:lnTo>
                    <a:pt x="6481" y="7932"/>
                  </a:lnTo>
                  <a:cubicBezTo>
                    <a:pt x="6666" y="8024"/>
                    <a:pt x="6882" y="8055"/>
                    <a:pt x="7067" y="8055"/>
                  </a:cubicBezTo>
                  <a:lnTo>
                    <a:pt x="9444" y="8055"/>
                  </a:lnTo>
                  <a:lnTo>
                    <a:pt x="9444" y="9105"/>
                  </a:lnTo>
                  <a:cubicBezTo>
                    <a:pt x="9444" y="9215"/>
                    <a:pt x="9554" y="9309"/>
                    <a:pt x="9662" y="9309"/>
                  </a:cubicBezTo>
                  <a:cubicBezTo>
                    <a:pt x="9705" y="9309"/>
                    <a:pt x="9748" y="9294"/>
                    <a:pt x="9783" y="9259"/>
                  </a:cubicBezTo>
                  <a:lnTo>
                    <a:pt x="11357" y="8055"/>
                  </a:lnTo>
                  <a:lnTo>
                    <a:pt x="12005" y="8055"/>
                  </a:lnTo>
                  <a:cubicBezTo>
                    <a:pt x="12869" y="8055"/>
                    <a:pt x="13579" y="7345"/>
                    <a:pt x="13579" y="6481"/>
                  </a:cubicBezTo>
                  <a:lnTo>
                    <a:pt x="13579" y="1574"/>
                  </a:lnTo>
                  <a:cubicBezTo>
                    <a:pt x="13579" y="710"/>
                    <a:pt x="12869" y="0"/>
                    <a:pt x="12005" y="0"/>
                  </a:cubicBezTo>
                  <a:lnTo>
                    <a:pt x="11388" y="0"/>
                  </a:lnTo>
                  <a:cubicBezTo>
                    <a:pt x="11079" y="0"/>
                    <a:pt x="11079" y="432"/>
                    <a:pt x="11388" y="432"/>
                  </a:cubicBezTo>
                  <a:lnTo>
                    <a:pt x="12005" y="432"/>
                  </a:lnTo>
                  <a:cubicBezTo>
                    <a:pt x="12623" y="432"/>
                    <a:pt x="13147" y="926"/>
                    <a:pt x="13147" y="1574"/>
                  </a:cubicBezTo>
                  <a:lnTo>
                    <a:pt x="13147" y="6481"/>
                  </a:lnTo>
                  <a:cubicBezTo>
                    <a:pt x="13147" y="7129"/>
                    <a:pt x="12623" y="7654"/>
                    <a:pt x="12005" y="7654"/>
                  </a:cubicBezTo>
                  <a:lnTo>
                    <a:pt x="11296" y="7654"/>
                  </a:lnTo>
                  <a:cubicBezTo>
                    <a:pt x="11234" y="7654"/>
                    <a:pt x="11203" y="7654"/>
                    <a:pt x="11172" y="7685"/>
                  </a:cubicBezTo>
                  <a:lnTo>
                    <a:pt x="9876" y="8673"/>
                  </a:lnTo>
                  <a:lnTo>
                    <a:pt x="9876" y="7870"/>
                  </a:lnTo>
                  <a:cubicBezTo>
                    <a:pt x="9876" y="7747"/>
                    <a:pt x="9783" y="7654"/>
                    <a:pt x="9660" y="7654"/>
                  </a:cubicBezTo>
                  <a:lnTo>
                    <a:pt x="7098" y="7654"/>
                  </a:lnTo>
                  <a:cubicBezTo>
                    <a:pt x="6882" y="7654"/>
                    <a:pt x="6666" y="7592"/>
                    <a:pt x="6481" y="7500"/>
                  </a:cubicBezTo>
                  <a:lnTo>
                    <a:pt x="6481" y="5123"/>
                  </a:lnTo>
                  <a:cubicBezTo>
                    <a:pt x="6481" y="4691"/>
                    <a:pt x="6265" y="4259"/>
                    <a:pt x="5926" y="4043"/>
                  </a:cubicBezTo>
                  <a:lnTo>
                    <a:pt x="5926" y="1574"/>
                  </a:lnTo>
                  <a:cubicBezTo>
                    <a:pt x="5926" y="926"/>
                    <a:pt x="6419" y="432"/>
                    <a:pt x="7067" y="432"/>
                  </a:cubicBezTo>
                  <a:lnTo>
                    <a:pt x="10030" y="432"/>
                  </a:lnTo>
                  <a:cubicBezTo>
                    <a:pt x="10339" y="432"/>
                    <a:pt x="10339" y="0"/>
                    <a:pt x="100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089" name="Google Shape;12089;p23"/>
            <p:cNvGrpSpPr/>
            <p:nvPr/>
          </p:nvGrpSpPr>
          <p:grpSpPr>
            <a:xfrm>
              <a:off x="2548975" y="4180400"/>
              <a:ext cx="260800" cy="179300"/>
              <a:chOff x="2548975" y="4180400"/>
              <a:chExt cx="260800" cy="179300"/>
            </a:xfrm>
          </p:grpSpPr>
          <p:sp>
            <p:nvSpPr>
              <p:cNvPr id="12090" name="Google Shape;12090;p23"/>
              <p:cNvSpPr/>
              <p:nvPr/>
            </p:nvSpPr>
            <p:spPr>
              <a:xfrm>
                <a:off x="2687075" y="4180400"/>
                <a:ext cx="122700" cy="122200"/>
              </a:xfrm>
              <a:custGeom>
                <a:avLst/>
                <a:gdLst/>
                <a:ahLst/>
                <a:cxnLst/>
                <a:rect l="l" t="t" r="r" b="b"/>
                <a:pathLst>
                  <a:path w="4908" h="4888" extrusionOk="0">
                    <a:moveTo>
                      <a:pt x="1173" y="2233"/>
                    </a:moveTo>
                    <a:lnTo>
                      <a:pt x="1173" y="4394"/>
                    </a:lnTo>
                    <a:lnTo>
                      <a:pt x="463" y="4394"/>
                    </a:lnTo>
                    <a:lnTo>
                      <a:pt x="463" y="2233"/>
                    </a:lnTo>
                    <a:close/>
                    <a:moveTo>
                      <a:pt x="2901" y="413"/>
                    </a:moveTo>
                    <a:cubicBezTo>
                      <a:pt x="3087" y="752"/>
                      <a:pt x="3087" y="1153"/>
                      <a:pt x="2963" y="1493"/>
                    </a:cubicBezTo>
                    <a:lnTo>
                      <a:pt x="2778" y="1894"/>
                    </a:lnTo>
                    <a:cubicBezTo>
                      <a:pt x="2747" y="1956"/>
                      <a:pt x="2747" y="2017"/>
                      <a:pt x="2778" y="2079"/>
                    </a:cubicBezTo>
                    <a:cubicBezTo>
                      <a:pt x="2809" y="2141"/>
                      <a:pt x="2901" y="2172"/>
                      <a:pt x="2963" y="2172"/>
                    </a:cubicBezTo>
                    <a:lnTo>
                      <a:pt x="4383" y="2203"/>
                    </a:lnTo>
                    <a:cubicBezTo>
                      <a:pt x="4445" y="2203"/>
                      <a:pt x="4475" y="2233"/>
                      <a:pt x="4506" y="2326"/>
                    </a:cubicBezTo>
                    <a:lnTo>
                      <a:pt x="4506" y="2604"/>
                    </a:lnTo>
                    <a:lnTo>
                      <a:pt x="4506" y="4332"/>
                    </a:lnTo>
                    <a:cubicBezTo>
                      <a:pt x="4475" y="4363"/>
                      <a:pt x="4475" y="4394"/>
                      <a:pt x="4445" y="4425"/>
                    </a:cubicBezTo>
                    <a:cubicBezTo>
                      <a:pt x="4445" y="4455"/>
                      <a:pt x="4414" y="4455"/>
                      <a:pt x="4383" y="4486"/>
                    </a:cubicBezTo>
                    <a:lnTo>
                      <a:pt x="2346" y="4486"/>
                    </a:lnTo>
                    <a:cubicBezTo>
                      <a:pt x="2099" y="4455"/>
                      <a:pt x="1852" y="4394"/>
                      <a:pt x="1667" y="4239"/>
                    </a:cubicBezTo>
                    <a:lnTo>
                      <a:pt x="1574" y="4178"/>
                    </a:lnTo>
                    <a:lnTo>
                      <a:pt x="1574" y="2511"/>
                    </a:lnTo>
                    <a:lnTo>
                      <a:pt x="2439" y="1524"/>
                    </a:lnTo>
                    <a:cubicBezTo>
                      <a:pt x="2716" y="1215"/>
                      <a:pt x="2871" y="814"/>
                      <a:pt x="2871" y="413"/>
                    </a:cubicBezTo>
                    <a:close/>
                    <a:moveTo>
                      <a:pt x="2899" y="1"/>
                    </a:moveTo>
                    <a:cubicBezTo>
                      <a:pt x="2662" y="1"/>
                      <a:pt x="2469" y="198"/>
                      <a:pt x="2469" y="443"/>
                    </a:cubicBezTo>
                    <a:cubicBezTo>
                      <a:pt x="2469" y="752"/>
                      <a:pt x="2346" y="1030"/>
                      <a:pt x="2130" y="1246"/>
                    </a:cubicBezTo>
                    <a:lnTo>
                      <a:pt x="1574" y="1894"/>
                    </a:lnTo>
                    <a:cubicBezTo>
                      <a:pt x="1513" y="1832"/>
                      <a:pt x="1451" y="1801"/>
                      <a:pt x="1389" y="1801"/>
                    </a:cubicBezTo>
                    <a:lnTo>
                      <a:pt x="216" y="1801"/>
                    </a:lnTo>
                    <a:cubicBezTo>
                      <a:pt x="93" y="1801"/>
                      <a:pt x="0" y="1894"/>
                      <a:pt x="0" y="2017"/>
                    </a:cubicBezTo>
                    <a:lnTo>
                      <a:pt x="0" y="4579"/>
                    </a:lnTo>
                    <a:cubicBezTo>
                      <a:pt x="0" y="4702"/>
                      <a:pt x="93" y="4795"/>
                      <a:pt x="216" y="4795"/>
                    </a:cubicBezTo>
                    <a:lnTo>
                      <a:pt x="1389" y="4795"/>
                    </a:lnTo>
                    <a:cubicBezTo>
                      <a:pt x="1451" y="4795"/>
                      <a:pt x="1544" y="4764"/>
                      <a:pt x="1574" y="4671"/>
                    </a:cubicBezTo>
                    <a:cubicBezTo>
                      <a:pt x="1821" y="4826"/>
                      <a:pt x="2068" y="4887"/>
                      <a:pt x="2346" y="4887"/>
                    </a:cubicBezTo>
                    <a:lnTo>
                      <a:pt x="4352" y="4887"/>
                    </a:lnTo>
                    <a:cubicBezTo>
                      <a:pt x="4661" y="4887"/>
                      <a:pt x="4907" y="4641"/>
                      <a:pt x="4907" y="4332"/>
                    </a:cubicBezTo>
                    <a:lnTo>
                      <a:pt x="4907" y="2326"/>
                    </a:lnTo>
                    <a:cubicBezTo>
                      <a:pt x="4907" y="2017"/>
                      <a:pt x="4661" y="1770"/>
                      <a:pt x="4352" y="1770"/>
                    </a:cubicBezTo>
                    <a:lnTo>
                      <a:pt x="3303" y="1770"/>
                    </a:lnTo>
                    <a:lnTo>
                      <a:pt x="3364" y="1678"/>
                    </a:lnTo>
                    <a:cubicBezTo>
                      <a:pt x="3550" y="1184"/>
                      <a:pt x="3519" y="659"/>
                      <a:pt x="3272" y="197"/>
                    </a:cubicBezTo>
                    <a:cubicBezTo>
                      <a:pt x="3210" y="104"/>
                      <a:pt x="3117" y="42"/>
                      <a:pt x="2994" y="11"/>
                    </a:cubicBezTo>
                    <a:cubicBezTo>
                      <a:pt x="2962" y="4"/>
                      <a:pt x="2930" y="1"/>
                      <a:pt x="28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1" name="Google Shape;12091;p23"/>
              <p:cNvSpPr/>
              <p:nvPr/>
            </p:nvSpPr>
            <p:spPr>
              <a:xfrm>
                <a:off x="2548975" y="4277875"/>
                <a:ext cx="85650" cy="81825"/>
              </a:xfrm>
              <a:custGeom>
                <a:avLst/>
                <a:gdLst/>
                <a:ahLst/>
                <a:cxnLst/>
                <a:rect l="l" t="t" r="r" b="b"/>
                <a:pathLst>
                  <a:path w="3426" h="3273" extrusionOk="0">
                    <a:moveTo>
                      <a:pt x="2006" y="1390"/>
                    </a:moveTo>
                    <a:lnTo>
                      <a:pt x="1914" y="1914"/>
                    </a:lnTo>
                    <a:lnTo>
                      <a:pt x="1389" y="1914"/>
                    </a:lnTo>
                    <a:lnTo>
                      <a:pt x="1482" y="1390"/>
                    </a:lnTo>
                    <a:close/>
                    <a:moveTo>
                      <a:pt x="1512" y="1"/>
                    </a:moveTo>
                    <a:cubicBezTo>
                      <a:pt x="1420" y="1"/>
                      <a:pt x="1296" y="63"/>
                      <a:pt x="1266" y="186"/>
                    </a:cubicBezTo>
                    <a:lnTo>
                      <a:pt x="1142" y="958"/>
                    </a:lnTo>
                    <a:lnTo>
                      <a:pt x="309" y="958"/>
                    </a:lnTo>
                    <a:cubicBezTo>
                      <a:pt x="0" y="958"/>
                      <a:pt x="0" y="1359"/>
                      <a:pt x="309" y="1359"/>
                    </a:cubicBezTo>
                    <a:lnTo>
                      <a:pt x="1080" y="1359"/>
                    </a:lnTo>
                    <a:lnTo>
                      <a:pt x="988" y="1883"/>
                    </a:lnTo>
                    <a:lnTo>
                      <a:pt x="278" y="1914"/>
                    </a:lnTo>
                    <a:cubicBezTo>
                      <a:pt x="0" y="1914"/>
                      <a:pt x="0" y="2316"/>
                      <a:pt x="278" y="2316"/>
                    </a:cubicBezTo>
                    <a:lnTo>
                      <a:pt x="926" y="2316"/>
                    </a:lnTo>
                    <a:lnTo>
                      <a:pt x="803" y="3025"/>
                    </a:lnTo>
                    <a:cubicBezTo>
                      <a:pt x="772" y="3149"/>
                      <a:pt x="864" y="3241"/>
                      <a:pt x="957" y="3272"/>
                    </a:cubicBezTo>
                    <a:lnTo>
                      <a:pt x="1019" y="3272"/>
                    </a:lnTo>
                    <a:cubicBezTo>
                      <a:pt x="1111" y="3272"/>
                      <a:pt x="1204" y="3211"/>
                      <a:pt x="1204" y="3087"/>
                    </a:cubicBezTo>
                    <a:lnTo>
                      <a:pt x="1327" y="2316"/>
                    </a:lnTo>
                    <a:lnTo>
                      <a:pt x="1852" y="2316"/>
                    </a:lnTo>
                    <a:lnTo>
                      <a:pt x="1728" y="3025"/>
                    </a:lnTo>
                    <a:cubicBezTo>
                      <a:pt x="1728" y="3149"/>
                      <a:pt x="1790" y="3241"/>
                      <a:pt x="1914" y="3272"/>
                    </a:cubicBezTo>
                    <a:lnTo>
                      <a:pt x="1944" y="3272"/>
                    </a:lnTo>
                    <a:cubicBezTo>
                      <a:pt x="2037" y="3272"/>
                      <a:pt x="2130" y="3211"/>
                      <a:pt x="2161" y="3087"/>
                    </a:cubicBezTo>
                    <a:lnTo>
                      <a:pt x="2284" y="2316"/>
                    </a:lnTo>
                    <a:lnTo>
                      <a:pt x="3148" y="2316"/>
                    </a:lnTo>
                    <a:cubicBezTo>
                      <a:pt x="3416" y="2316"/>
                      <a:pt x="3426" y="1913"/>
                      <a:pt x="3176" y="1913"/>
                    </a:cubicBezTo>
                    <a:cubicBezTo>
                      <a:pt x="3167" y="1913"/>
                      <a:pt x="3158" y="1913"/>
                      <a:pt x="3148" y="1914"/>
                    </a:cubicBezTo>
                    <a:lnTo>
                      <a:pt x="2377" y="1914"/>
                    </a:lnTo>
                    <a:lnTo>
                      <a:pt x="2438" y="1390"/>
                    </a:lnTo>
                    <a:lnTo>
                      <a:pt x="3148" y="1390"/>
                    </a:lnTo>
                    <a:cubicBezTo>
                      <a:pt x="3426" y="1390"/>
                      <a:pt x="3426" y="958"/>
                      <a:pt x="3148" y="958"/>
                    </a:cubicBezTo>
                    <a:lnTo>
                      <a:pt x="2531" y="958"/>
                    </a:lnTo>
                    <a:lnTo>
                      <a:pt x="2654" y="248"/>
                    </a:lnTo>
                    <a:cubicBezTo>
                      <a:pt x="2654" y="124"/>
                      <a:pt x="2593" y="32"/>
                      <a:pt x="2469" y="1"/>
                    </a:cubicBezTo>
                    <a:cubicBezTo>
                      <a:pt x="2346" y="1"/>
                      <a:pt x="2253" y="63"/>
                      <a:pt x="2222" y="186"/>
                    </a:cubicBezTo>
                    <a:lnTo>
                      <a:pt x="2099" y="958"/>
                    </a:lnTo>
                    <a:lnTo>
                      <a:pt x="1574" y="958"/>
                    </a:lnTo>
                    <a:lnTo>
                      <a:pt x="1698" y="248"/>
                    </a:lnTo>
                    <a:cubicBezTo>
                      <a:pt x="1728" y="124"/>
                      <a:pt x="1636" y="32"/>
                      <a:pt x="15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092" name="Google Shape;12092;p23"/>
            <p:cNvSpPr/>
            <p:nvPr/>
          </p:nvSpPr>
          <p:spPr>
            <a:xfrm>
              <a:off x="2654675" y="4401500"/>
              <a:ext cx="61750" cy="53100"/>
            </a:xfrm>
            <a:custGeom>
              <a:avLst/>
              <a:gdLst/>
              <a:ahLst/>
              <a:cxnLst/>
              <a:rect l="l" t="t" r="r" b="b"/>
              <a:pathLst>
                <a:path w="2470" h="2124" extrusionOk="0">
                  <a:moveTo>
                    <a:pt x="772" y="426"/>
                  </a:moveTo>
                  <a:cubicBezTo>
                    <a:pt x="864" y="426"/>
                    <a:pt x="988" y="518"/>
                    <a:pt x="1019" y="611"/>
                  </a:cubicBezTo>
                  <a:cubicBezTo>
                    <a:pt x="1080" y="673"/>
                    <a:pt x="1142" y="734"/>
                    <a:pt x="1235" y="734"/>
                  </a:cubicBezTo>
                  <a:cubicBezTo>
                    <a:pt x="1296" y="734"/>
                    <a:pt x="1389" y="673"/>
                    <a:pt x="1420" y="611"/>
                  </a:cubicBezTo>
                  <a:cubicBezTo>
                    <a:pt x="1471" y="509"/>
                    <a:pt x="1565" y="449"/>
                    <a:pt x="1665" y="449"/>
                  </a:cubicBezTo>
                  <a:cubicBezTo>
                    <a:pt x="1686" y="449"/>
                    <a:pt x="1707" y="451"/>
                    <a:pt x="1729" y="457"/>
                  </a:cubicBezTo>
                  <a:cubicBezTo>
                    <a:pt x="1914" y="488"/>
                    <a:pt x="2037" y="673"/>
                    <a:pt x="2006" y="858"/>
                  </a:cubicBezTo>
                  <a:lnTo>
                    <a:pt x="2006" y="827"/>
                  </a:lnTo>
                  <a:cubicBezTo>
                    <a:pt x="2006" y="1136"/>
                    <a:pt x="1821" y="1383"/>
                    <a:pt x="1235" y="1691"/>
                  </a:cubicBezTo>
                  <a:cubicBezTo>
                    <a:pt x="648" y="1383"/>
                    <a:pt x="432" y="1136"/>
                    <a:pt x="432" y="827"/>
                  </a:cubicBezTo>
                  <a:cubicBezTo>
                    <a:pt x="401" y="642"/>
                    <a:pt x="525" y="488"/>
                    <a:pt x="679" y="426"/>
                  </a:cubicBezTo>
                  <a:close/>
                  <a:moveTo>
                    <a:pt x="1648" y="0"/>
                  </a:moveTo>
                  <a:cubicBezTo>
                    <a:pt x="1492" y="0"/>
                    <a:pt x="1339" y="58"/>
                    <a:pt x="1204" y="148"/>
                  </a:cubicBezTo>
                  <a:lnTo>
                    <a:pt x="1235" y="179"/>
                  </a:lnTo>
                  <a:cubicBezTo>
                    <a:pt x="1097" y="65"/>
                    <a:pt x="926" y="1"/>
                    <a:pt x="759" y="1"/>
                  </a:cubicBezTo>
                  <a:cubicBezTo>
                    <a:pt x="700" y="1"/>
                    <a:pt x="642" y="9"/>
                    <a:pt x="587" y="25"/>
                  </a:cubicBezTo>
                  <a:cubicBezTo>
                    <a:pt x="247" y="117"/>
                    <a:pt x="0" y="457"/>
                    <a:pt x="0" y="827"/>
                  </a:cubicBezTo>
                  <a:cubicBezTo>
                    <a:pt x="0" y="1105"/>
                    <a:pt x="124" y="1352"/>
                    <a:pt x="309" y="1568"/>
                  </a:cubicBezTo>
                  <a:cubicBezTo>
                    <a:pt x="556" y="1784"/>
                    <a:pt x="834" y="1969"/>
                    <a:pt x="1111" y="2123"/>
                  </a:cubicBezTo>
                  <a:lnTo>
                    <a:pt x="1327" y="2123"/>
                  </a:lnTo>
                  <a:cubicBezTo>
                    <a:pt x="2006" y="1753"/>
                    <a:pt x="2438" y="1413"/>
                    <a:pt x="2438" y="827"/>
                  </a:cubicBezTo>
                  <a:cubicBezTo>
                    <a:pt x="2469" y="426"/>
                    <a:pt x="2191" y="86"/>
                    <a:pt x="1821" y="25"/>
                  </a:cubicBezTo>
                  <a:cubicBezTo>
                    <a:pt x="1763" y="8"/>
                    <a:pt x="1705" y="0"/>
                    <a:pt x="1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093" name="Google Shape;12093;p23"/>
          <p:cNvGrpSpPr/>
          <p:nvPr/>
        </p:nvGrpSpPr>
        <p:grpSpPr>
          <a:xfrm>
            <a:off x="1762859" y="3975874"/>
            <a:ext cx="361875" cy="361875"/>
            <a:chOff x="4004875" y="1904625"/>
            <a:chExt cx="361875" cy="361875"/>
          </a:xfrm>
        </p:grpSpPr>
        <p:sp>
          <p:nvSpPr>
            <p:cNvPr id="12094" name="Google Shape;12094;p23"/>
            <p:cNvSpPr/>
            <p:nvPr/>
          </p:nvSpPr>
          <p:spPr>
            <a:xfrm>
              <a:off x="4114425" y="1994900"/>
              <a:ext cx="35050" cy="51675"/>
            </a:xfrm>
            <a:custGeom>
              <a:avLst/>
              <a:gdLst/>
              <a:ahLst/>
              <a:cxnLst/>
              <a:rect l="l" t="t" r="r" b="b"/>
              <a:pathLst>
                <a:path w="1402" h="2067" extrusionOk="0">
                  <a:moveTo>
                    <a:pt x="1062" y="1"/>
                  </a:moveTo>
                  <a:cubicBezTo>
                    <a:pt x="1017" y="1"/>
                    <a:pt x="969" y="19"/>
                    <a:pt x="927" y="62"/>
                  </a:cubicBezTo>
                  <a:lnTo>
                    <a:pt x="93" y="864"/>
                  </a:lnTo>
                  <a:cubicBezTo>
                    <a:pt x="1" y="957"/>
                    <a:pt x="1" y="1080"/>
                    <a:pt x="93" y="1173"/>
                  </a:cubicBezTo>
                  <a:lnTo>
                    <a:pt x="958" y="2006"/>
                  </a:lnTo>
                  <a:cubicBezTo>
                    <a:pt x="1001" y="2049"/>
                    <a:pt x="1050" y="2067"/>
                    <a:pt x="1099" y="2067"/>
                  </a:cubicBezTo>
                  <a:cubicBezTo>
                    <a:pt x="1258" y="2067"/>
                    <a:pt x="1401" y="1870"/>
                    <a:pt x="1235" y="1728"/>
                  </a:cubicBezTo>
                  <a:lnTo>
                    <a:pt x="556" y="1018"/>
                  </a:lnTo>
                  <a:lnTo>
                    <a:pt x="1205" y="370"/>
                  </a:lnTo>
                  <a:cubicBezTo>
                    <a:pt x="1347" y="204"/>
                    <a:pt x="1215" y="1"/>
                    <a:pt x="10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5" name="Google Shape;12095;p23"/>
            <p:cNvSpPr/>
            <p:nvPr/>
          </p:nvSpPr>
          <p:spPr>
            <a:xfrm>
              <a:off x="4222750" y="1994900"/>
              <a:ext cx="33675" cy="51675"/>
            </a:xfrm>
            <a:custGeom>
              <a:avLst/>
              <a:gdLst/>
              <a:ahLst/>
              <a:cxnLst/>
              <a:rect l="l" t="t" r="r" b="b"/>
              <a:pathLst>
                <a:path w="1347" h="2067" extrusionOk="0">
                  <a:moveTo>
                    <a:pt x="297" y="0"/>
                  </a:moveTo>
                  <a:cubicBezTo>
                    <a:pt x="131" y="0"/>
                    <a:pt x="1" y="197"/>
                    <a:pt x="143" y="339"/>
                  </a:cubicBezTo>
                  <a:lnTo>
                    <a:pt x="822" y="1049"/>
                  </a:lnTo>
                  <a:lnTo>
                    <a:pt x="174" y="1697"/>
                  </a:lnTo>
                  <a:cubicBezTo>
                    <a:pt x="31" y="1864"/>
                    <a:pt x="163" y="2067"/>
                    <a:pt x="330" y="2067"/>
                  </a:cubicBezTo>
                  <a:cubicBezTo>
                    <a:pt x="380" y="2067"/>
                    <a:pt x="433" y="2048"/>
                    <a:pt x="482" y="2006"/>
                  </a:cubicBezTo>
                  <a:lnTo>
                    <a:pt x="1285" y="1203"/>
                  </a:lnTo>
                  <a:cubicBezTo>
                    <a:pt x="1346" y="1111"/>
                    <a:pt x="1346" y="987"/>
                    <a:pt x="1285" y="895"/>
                  </a:cubicBezTo>
                  <a:lnTo>
                    <a:pt x="451" y="62"/>
                  </a:lnTo>
                  <a:cubicBezTo>
                    <a:pt x="401" y="19"/>
                    <a:pt x="348"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6" name="Google Shape;12096;p23"/>
            <p:cNvSpPr/>
            <p:nvPr/>
          </p:nvSpPr>
          <p:spPr>
            <a:xfrm>
              <a:off x="4165875" y="1982250"/>
              <a:ext cx="39625" cy="75850"/>
            </a:xfrm>
            <a:custGeom>
              <a:avLst/>
              <a:gdLst/>
              <a:ahLst/>
              <a:cxnLst/>
              <a:rect l="l" t="t" r="r" b="b"/>
              <a:pathLst>
                <a:path w="1585" h="3034" extrusionOk="0">
                  <a:moveTo>
                    <a:pt x="1357" y="1"/>
                  </a:moveTo>
                  <a:cubicBezTo>
                    <a:pt x="1272" y="1"/>
                    <a:pt x="1176" y="41"/>
                    <a:pt x="1153" y="135"/>
                  </a:cubicBezTo>
                  <a:lnTo>
                    <a:pt x="42" y="2759"/>
                  </a:lnTo>
                  <a:cubicBezTo>
                    <a:pt x="0" y="2923"/>
                    <a:pt x="124" y="3033"/>
                    <a:pt x="247" y="3033"/>
                  </a:cubicBezTo>
                  <a:cubicBezTo>
                    <a:pt x="309" y="3033"/>
                    <a:pt x="371" y="3006"/>
                    <a:pt x="412" y="2944"/>
                  </a:cubicBezTo>
                  <a:lnTo>
                    <a:pt x="1554" y="290"/>
                  </a:lnTo>
                  <a:cubicBezTo>
                    <a:pt x="1585" y="197"/>
                    <a:pt x="1523" y="74"/>
                    <a:pt x="1430" y="12"/>
                  </a:cubicBezTo>
                  <a:cubicBezTo>
                    <a:pt x="1408" y="5"/>
                    <a:pt x="1383" y="1"/>
                    <a:pt x="1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7" name="Google Shape;12097;p23"/>
            <p:cNvSpPr/>
            <p:nvPr/>
          </p:nvSpPr>
          <p:spPr>
            <a:xfrm>
              <a:off x="4004875" y="1904625"/>
              <a:ext cx="361875" cy="361875"/>
            </a:xfrm>
            <a:custGeom>
              <a:avLst/>
              <a:gdLst/>
              <a:ahLst/>
              <a:cxnLst/>
              <a:rect l="l" t="t" r="r" b="b"/>
              <a:pathLst>
                <a:path w="14475" h="14475" extrusionOk="0">
                  <a:moveTo>
                    <a:pt x="10833" y="432"/>
                  </a:moveTo>
                  <a:cubicBezTo>
                    <a:pt x="11327" y="432"/>
                    <a:pt x="11728" y="802"/>
                    <a:pt x="11728" y="1296"/>
                  </a:cubicBezTo>
                  <a:lnTo>
                    <a:pt x="11728" y="1636"/>
                  </a:lnTo>
                  <a:lnTo>
                    <a:pt x="2747" y="1636"/>
                  </a:lnTo>
                  <a:lnTo>
                    <a:pt x="2747" y="1296"/>
                  </a:lnTo>
                  <a:cubicBezTo>
                    <a:pt x="2747" y="833"/>
                    <a:pt x="3148" y="432"/>
                    <a:pt x="3642" y="432"/>
                  </a:cubicBezTo>
                  <a:close/>
                  <a:moveTo>
                    <a:pt x="11728" y="2068"/>
                  </a:moveTo>
                  <a:lnTo>
                    <a:pt x="11728" y="6697"/>
                  </a:lnTo>
                  <a:cubicBezTo>
                    <a:pt x="11728" y="7191"/>
                    <a:pt x="11327" y="7592"/>
                    <a:pt x="10864" y="7592"/>
                  </a:cubicBezTo>
                  <a:lnTo>
                    <a:pt x="3642" y="7592"/>
                  </a:lnTo>
                  <a:cubicBezTo>
                    <a:pt x="3148" y="7592"/>
                    <a:pt x="2747" y="7191"/>
                    <a:pt x="2747" y="6697"/>
                  </a:cubicBezTo>
                  <a:lnTo>
                    <a:pt x="2747" y="2068"/>
                  </a:lnTo>
                  <a:close/>
                  <a:moveTo>
                    <a:pt x="14043" y="9660"/>
                  </a:moveTo>
                  <a:lnTo>
                    <a:pt x="14043" y="10678"/>
                  </a:lnTo>
                  <a:cubicBezTo>
                    <a:pt x="14043" y="11049"/>
                    <a:pt x="13734" y="11357"/>
                    <a:pt x="13395" y="11357"/>
                  </a:cubicBezTo>
                  <a:lnTo>
                    <a:pt x="13395" y="11326"/>
                  </a:lnTo>
                  <a:lnTo>
                    <a:pt x="1112" y="11326"/>
                  </a:lnTo>
                  <a:cubicBezTo>
                    <a:pt x="741" y="11326"/>
                    <a:pt x="433" y="11049"/>
                    <a:pt x="433" y="10678"/>
                  </a:cubicBezTo>
                  <a:lnTo>
                    <a:pt x="433" y="9660"/>
                  </a:lnTo>
                  <a:close/>
                  <a:moveTo>
                    <a:pt x="8148" y="11758"/>
                  </a:moveTo>
                  <a:lnTo>
                    <a:pt x="8148" y="13147"/>
                  </a:lnTo>
                  <a:lnTo>
                    <a:pt x="6389" y="13147"/>
                  </a:lnTo>
                  <a:lnTo>
                    <a:pt x="6389" y="11758"/>
                  </a:lnTo>
                  <a:close/>
                  <a:moveTo>
                    <a:pt x="3642" y="0"/>
                  </a:moveTo>
                  <a:cubicBezTo>
                    <a:pt x="2902" y="0"/>
                    <a:pt x="2315" y="586"/>
                    <a:pt x="2315" y="1296"/>
                  </a:cubicBezTo>
                  <a:lnTo>
                    <a:pt x="2315" y="2160"/>
                  </a:lnTo>
                  <a:lnTo>
                    <a:pt x="1081" y="2160"/>
                  </a:lnTo>
                  <a:cubicBezTo>
                    <a:pt x="494" y="2160"/>
                    <a:pt x="1" y="2654"/>
                    <a:pt x="1" y="3271"/>
                  </a:cubicBezTo>
                  <a:lnTo>
                    <a:pt x="1" y="3981"/>
                  </a:lnTo>
                  <a:cubicBezTo>
                    <a:pt x="1" y="4120"/>
                    <a:pt x="109" y="4189"/>
                    <a:pt x="217" y="4189"/>
                  </a:cubicBezTo>
                  <a:cubicBezTo>
                    <a:pt x="325" y="4189"/>
                    <a:pt x="433" y="4120"/>
                    <a:pt x="433" y="3981"/>
                  </a:cubicBezTo>
                  <a:lnTo>
                    <a:pt x="433" y="3271"/>
                  </a:lnTo>
                  <a:cubicBezTo>
                    <a:pt x="433" y="2901"/>
                    <a:pt x="710" y="2592"/>
                    <a:pt x="1081" y="2592"/>
                  </a:cubicBezTo>
                  <a:lnTo>
                    <a:pt x="2315" y="2592"/>
                  </a:lnTo>
                  <a:lnTo>
                    <a:pt x="2315" y="6697"/>
                  </a:lnTo>
                  <a:cubicBezTo>
                    <a:pt x="2315" y="7407"/>
                    <a:pt x="2902" y="7993"/>
                    <a:pt x="3642" y="7993"/>
                  </a:cubicBezTo>
                  <a:lnTo>
                    <a:pt x="10833" y="7993"/>
                  </a:lnTo>
                  <a:cubicBezTo>
                    <a:pt x="11574" y="7993"/>
                    <a:pt x="12129" y="7407"/>
                    <a:pt x="12129" y="6697"/>
                  </a:cubicBezTo>
                  <a:lnTo>
                    <a:pt x="12129" y="2592"/>
                  </a:lnTo>
                  <a:lnTo>
                    <a:pt x="13395" y="2592"/>
                  </a:lnTo>
                  <a:cubicBezTo>
                    <a:pt x="13734" y="2592"/>
                    <a:pt x="14043" y="2901"/>
                    <a:pt x="14043" y="3271"/>
                  </a:cubicBezTo>
                  <a:lnTo>
                    <a:pt x="14043" y="9228"/>
                  </a:lnTo>
                  <a:lnTo>
                    <a:pt x="433" y="9228"/>
                  </a:lnTo>
                  <a:lnTo>
                    <a:pt x="433" y="5185"/>
                  </a:lnTo>
                  <a:cubicBezTo>
                    <a:pt x="433" y="5046"/>
                    <a:pt x="325" y="4976"/>
                    <a:pt x="217" y="4976"/>
                  </a:cubicBezTo>
                  <a:cubicBezTo>
                    <a:pt x="109" y="4976"/>
                    <a:pt x="1" y="5046"/>
                    <a:pt x="1" y="5185"/>
                  </a:cubicBezTo>
                  <a:lnTo>
                    <a:pt x="1" y="10678"/>
                  </a:lnTo>
                  <a:cubicBezTo>
                    <a:pt x="1" y="11265"/>
                    <a:pt x="494" y="11758"/>
                    <a:pt x="1112" y="11758"/>
                  </a:cubicBezTo>
                  <a:lnTo>
                    <a:pt x="5957" y="11758"/>
                  </a:lnTo>
                  <a:lnTo>
                    <a:pt x="5957" y="13147"/>
                  </a:lnTo>
                  <a:lnTo>
                    <a:pt x="4877" y="13147"/>
                  </a:lnTo>
                  <a:cubicBezTo>
                    <a:pt x="4043" y="13147"/>
                    <a:pt x="4043" y="14474"/>
                    <a:pt x="4877" y="14474"/>
                  </a:cubicBezTo>
                  <a:lnTo>
                    <a:pt x="7809" y="14474"/>
                  </a:lnTo>
                  <a:cubicBezTo>
                    <a:pt x="8077" y="14474"/>
                    <a:pt x="8086" y="14071"/>
                    <a:pt x="7836" y="14071"/>
                  </a:cubicBezTo>
                  <a:cubicBezTo>
                    <a:pt x="7827" y="14071"/>
                    <a:pt x="7818" y="14072"/>
                    <a:pt x="7809" y="14073"/>
                  </a:cubicBezTo>
                  <a:lnTo>
                    <a:pt x="4877" y="14073"/>
                  </a:lnTo>
                  <a:cubicBezTo>
                    <a:pt x="4599" y="14011"/>
                    <a:pt x="4599" y="13610"/>
                    <a:pt x="4877" y="13579"/>
                  </a:cubicBezTo>
                  <a:lnTo>
                    <a:pt x="9599" y="13579"/>
                  </a:lnTo>
                  <a:cubicBezTo>
                    <a:pt x="9876" y="13610"/>
                    <a:pt x="9876" y="14011"/>
                    <a:pt x="9599" y="14073"/>
                  </a:cubicBezTo>
                  <a:lnTo>
                    <a:pt x="9043" y="14073"/>
                  </a:lnTo>
                  <a:cubicBezTo>
                    <a:pt x="8765" y="14073"/>
                    <a:pt x="8765" y="14474"/>
                    <a:pt x="9043" y="14474"/>
                  </a:cubicBezTo>
                  <a:lnTo>
                    <a:pt x="9599" y="14474"/>
                  </a:lnTo>
                  <a:cubicBezTo>
                    <a:pt x="10432" y="14474"/>
                    <a:pt x="10432" y="13147"/>
                    <a:pt x="9599" y="13147"/>
                  </a:cubicBezTo>
                  <a:lnTo>
                    <a:pt x="8549" y="13147"/>
                  </a:lnTo>
                  <a:lnTo>
                    <a:pt x="8549" y="11758"/>
                  </a:lnTo>
                  <a:lnTo>
                    <a:pt x="13364" y="11758"/>
                  </a:lnTo>
                  <a:cubicBezTo>
                    <a:pt x="13981" y="11758"/>
                    <a:pt x="14475" y="11265"/>
                    <a:pt x="14475" y="10678"/>
                  </a:cubicBezTo>
                  <a:lnTo>
                    <a:pt x="14475" y="3271"/>
                  </a:lnTo>
                  <a:cubicBezTo>
                    <a:pt x="14475" y="2654"/>
                    <a:pt x="13981" y="2160"/>
                    <a:pt x="13364" y="2160"/>
                  </a:cubicBezTo>
                  <a:lnTo>
                    <a:pt x="12129" y="2160"/>
                  </a:lnTo>
                  <a:lnTo>
                    <a:pt x="12129" y="1296"/>
                  </a:lnTo>
                  <a:cubicBezTo>
                    <a:pt x="12129" y="586"/>
                    <a:pt x="11574"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8" name="Google Shape;12098;p23"/>
            <p:cNvSpPr/>
            <p:nvPr/>
          </p:nvSpPr>
          <p:spPr>
            <a:xfrm>
              <a:off x="408742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9" name="Google Shape;12099;p23"/>
            <p:cNvSpPr/>
            <p:nvPr/>
          </p:nvSpPr>
          <p:spPr>
            <a:xfrm>
              <a:off x="4105175"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0" name="Google Shape;12100;p23"/>
            <p:cNvSpPr/>
            <p:nvPr/>
          </p:nvSpPr>
          <p:spPr>
            <a:xfrm>
              <a:off x="4122925" y="1926225"/>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01" name="Google Shape;12101;p23"/>
          <p:cNvGrpSpPr/>
          <p:nvPr/>
        </p:nvGrpSpPr>
        <p:grpSpPr>
          <a:xfrm>
            <a:off x="1067428" y="1796643"/>
            <a:ext cx="362675" cy="300175"/>
            <a:chOff x="1740375" y="4172175"/>
            <a:chExt cx="362675" cy="300175"/>
          </a:xfrm>
        </p:grpSpPr>
        <p:sp>
          <p:nvSpPr>
            <p:cNvPr id="12102" name="Google Shape;12102;p23"/>
            <p:cNvSpPr/>
            <p:nvPr/>
          </p:nvSpPr>
          <p:spPr>
            <a:xfrm>
              <a:off x="1740375" y="4172175"/>
              <a:ext cx="362675" cy="300175"/>
            </a:xfrm>
            <a:custGeom>
              <a:avLst/>
              <a:gdLst/>
              <a:ahLst/>
              <a:cxnLst/>
              <a:rect l="l" t="t" r="r" b="b"/>
              <a:pathLst>
                <a:path w="14507" h="12007" extrusionOk="0">
                  <a:moveTo>
                    <a:pt x="13025" y="433"/>
                  </a:moveTo>
                  <a:cubicBezTo>
                    <a:pt x="13611" y="433"/>
                    <a:pt x="14105" y="927"/>
                    <a:pt x="14105" y="1513"/>
                  </a:cubicBezTo>
                  <a:lnTo>
                    <a:pt x="14105" y="2285"/>
                  </a:lnTo>
                  <a:lnTo>
                    <a:pt x="464" y="2285"/>
                  </a:lnTo>
                  <a:lnTo>
                    <a:pt x="464" y="1513"/>
                  </a:lnTo>
                  <a:cubicBezTo>
                    <a:pt x="464" y="927"/>
                    <a:pt x="927" y="433"/>
                    <a:pt x="1513" y="433"/>
                  </a:cubicBezTo>
                  <a:close/>
                  <a:moveTo>
                    <a:pt x="12531" y="9013"/>
                  </a:moveTo>
                  <a:lnTo>
                    <a:pt x="12531" y="11574"/>
                  </a:lnTo>
                  <a:lnTo>
                    <a:pt x="8025" y="11574"/>
                  </a:lnTo>
                  <a:lnTo>
                    <a:pt x="8025" y="9013"/>
                  </a:lnTo>
                  <a:close/>
                  <a:moveTo>
                    <a:pt x="1513" y="1"/>
                  </a:moveTo>
                  <a:cubicBezTo>
                    <a:pt x="680" y="1"/>
                    <a:pt x="1" y="680"/>
                    <a:pt x="32" y="1513"/>
                  </a:cubicBezTo>
                  <a:lnTo>
                    <a:pt x="32" y="8704"/>
                  </a:lnTo>
                  <a:cubicBezTo>
                    <a:pt x="32" y="8843"/>
                    <a:pt x="132" y="8912"/>
                    <a:pt x="232" y="8912"/>
                  </a:cubicBezTo>
                  <a:cubicBezTo>
                    <a:pt x="333" y="8912"/>
                    <a:pt x="433" y="8843"/>
                    <a:pt x="433" y="8704"/>
                  </a:cubicBezTo>
                  <a:lnTo>
                    <a:pt x="433" y="2655"/>
                  </a:lnTo>
                  <a:lnTo>
                    <a:pt x="14074" y="2655"/>
                  </a:lnTo>
                  <a:lnTo>
                    <a:pt x="14074" y="10494"/>
                  </a:lnTo>
                  <a:cubicBezTo>
                    <a:pt x="14074" y="11080"/>
                    <a:pt x="13611" y="11574"/>
                    <a:pt x="13025" y="11574"/>
                  </a:cubicBezTo>
                  <a:lnTo>
                    <a:pt x="12963" y="11574"/>
                  </a:lnTo>
                  <a:lnTo>
                    <a:pt x="12963" y="8796"/>
                  </a:lnTo>
                  <a:cubicBezTo>
                    <a:pt x="12963" y="8673"/>
                    <a:pt x="12870" y="8580"/>
                    <a:pt x="12747" y="8580"/>
                  </a:cubicBezTo>
                  <a:lnTo>
                    <a:pt x="7840" y="8580"/>
                  </a:lnTo>
                  <a:cubicBezTo>
                    <a:pt x="7716" y="8580"/>
                    <a:pt x="7624" y="8673"/>
                    <a:pt x="7624" y="8796"/>
                  </a:cubicBezTo>
                  <a:lnTo>
                    <a:pt x="7624" y="11574"/>
                  </a:lnTo>
                  <a:lnTo>
                    <a:pt x="1513" y="11574"/>
                  </a:lnTo>
                  <a:cubicBezTo>
                    <a:pt x="927" y="11543"/>
                    <a:pt x="464" y="11080"/>
                    <a:pt x="464" y="10525"/>
                  </a:cubicBezTo>
                  <a:lnTo>
                    <a:pt x="464" y="9815"/>
                  </a:lnTo>
                  <a:cubicBezTo>
                    <a:pt x="464" y="9676"/>
                    <a:pt x="356" y="9607"/>
                    <a:pt x="248" y="9607"/>
                  </a:cubicBezTo>
                  <a:cubicBezTo>
                    <a:pt x="140" y="9607"/>
                    <a:pt x="32" y="9676"/>
                    <a:pt x="32" y="9815"/>
                  </a:cubicBezTo>
                  <a:lnTo>
                    <a:pt x="32" y="10525"/>
                  </a:lnTo>
                  <a:cubicBezTo>
                    <a:pt x="32" y="11327"/>
                    <a:pt x="711" y="12006"/>
                    <a:pt x="1513" y="12006"/>
                  </a:cubicBezTo>
                  <a:lnTo>
                    <a:pt x="13025" y="12006"/>
                  </a:lnTo>
                  <a:cubicBezTo>
                    <a:pt x="13858" y="12006"/>
                    <a:pt x="14506" y="11327"/>
                    <a:pt x="14506" y="10525"/>
                  </a:cubicBezTo>
                  <a:lnTo>
                    <a:pt x="14506" y="1513"/>
                  </a:lnTo>
                  <a:cubicBezTo>
                    <a:pt x="14506" y="680"/>
                    <a:pt x="13858" y="1"/>
                    <a:pt x="130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3" name="Google Shape;12103;p23"/>
            <p:cNvSpPr/>
            <p:nvPr/>
          </p:nvSpPr>
          <p:spPr>
            <a:xfrm>
              <a:off x="17720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4" name="Google Shape;12104;p23"/>
            <p:cNvSpPr/>
            <p:nvPr/>
          </p:nvSpPr>
          <p:spPr>
            <a:xfrm>
              <a:off x="1806750" y="4197650"/>
              <a:ext cx="22400" cy="19050"/>
            </a:xfrm>
            <a:custGeom>
              <a:avLst/>
              <a:gdLst/>
              <a:ahLst/>
              <a:cxnLst/>
              <a:rect l="l" t="t" r="r" b="b"/>
              <a:pathLst>
                <a:path w="896" h="762" extrusionOk="0">
                  <a:moveTo>
                    <a:pt x="509" y="347"/>
                  </a:moveTo>
                  <a:cubicBezTo>
                    <a:pt x="517" y="347"/>
                    <a:pt x="525" y="355"/>
                    <a:pt x="525" y="371"/>
                  </a:cubicBezTo>
                  <a:cubicBezTo>
                    <a:pt x="525" y="401"/>
                    <a:pt x="525" y="401"/>
                    <a:pt x="525" y="401"/>
                  </a:cubicBezTo>
                  <a:cubicBezTo>
                    <a:pt x="494" y="401"/>
                    <a:pt x="494" y="401"/>
                    <a:pt x="494" y="371"/>
                  </a:cubicBezTo>
                  <a:cubicBezTo>
                    <a:pt x="494" y="355"/>
                    <a:pt x="502" y="347"/>
                    <a:pt x="509" y="347"/>
                  </a:cubicBezTo>
                  <a:close/>
                  <a:moveTo>
                    <a:pt x="525" y="0"/>
                  </a:moveTo>
                  <a:cubicBezTo>
                    <a:pt x="154" y="0"/>
                    <a:pt x="0" y="401"/>
                    <a:pt x="247" y="648"/>
                  </a:cubicBezTo>
                  <a:cubicBezTo>
                    <a:pt x="326" y="727"/>
                    <a:pt x="420" y="762"/>
                    <a:pt x="512" y="762"/>
                  </a:cubicBezTo>
                  <a:cubicBezTo>
                    <a:pt x="709" y="762"/>
                    <a:pt x="895" y="602"/>
                    <a:pt x="895" y="371"/>
                  </a:cubicBezTo>
                  <a:cubicBezTo>
                    <a:pt x="895" y="155"/>
                    <a:pt x="710"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5" name="Google Shape;12105;p23"/>
            <p:cNvSpPr/>
            <p:nvPr/>
          </p:nvSpPr>
          <p:spPr>
            <a:xfrm>
              <a:off x="1839925" y="4197650"/>
              <a:ext cx="22400" cy="19050"/>
            </a:xfrm>
            <a:custGeom>
              <a:avLst/>
              <a:gdLst/>
              <a:ahLst/>
              <a:cxnLst/>
              <a:rect l="l" t="t" r="r" b="b"/>
              <a:pathLst>
                <a:path w="896" h="762" extrusionOk="0">
                  <a:moveTo>
                    <a:pt x="525" y="347"/>
                  </a:moveTo>
                  <a:cubicBezTo>
                    <a:pt x="540" y="347"/>
                    <a:pt x="556" y="355"/>
                    <a:pt x="556" y="371"/>
                  </a:cubicBezTo>
                  <a:cubicBezTo>
                    <a:pt x="556" y="401"/>
                    <a:pt x="525" y="401"/>
                    <a:pt x="525" y="401"/>
                  </a:cubicBezTo>
                  <a:cubicBezTo>
                    <a:pt x="494" y="401"/>
                    <a:pt x="494" y="401"/>
                    <a:pt x="494" y="371"/>
                  </a:cubicBezTo>
                  <a:cubicBezTo>
                    <a:pt x="494" y="355"/>
                    <a:pt x="509" y="347"/>
                    <a:pt x="525" y="347"/>
                  </a:cubicBezTo>
                  <a:close/>
                  <a:moveTo>
                    <a:pt x="525" y="0"/>
                  </a:moveTo>
                  <a:cubicBezTo>
                    <a:pt x="185" y="0"/>
                    <a:pt x="0" y="401"/>
                    <a:pt x="247" y="648"/>
                  </a:cubicBezTo>
                  <a:cubicBezTo>
                    <a:pt x="326" y="727"/>
                    <a:pt x="420" y="762"/>
                    <a:pt x="512" y="762"/>
                  </a:cubicBezTo>
                  <a:cubicBezTo>
                    <a:pt x="709" y="762"/>
                    <a:pt x="895" y="602"/>
                    <a:pt x="895" y="371"/>
                  </a:cubicBezTo>
                  <a:cubicBezTo>
                    <a:pt x="895" y="155"/>
                    <a:pt x="741" y="0"/>
                    <a:pt x="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6" name="Google Shape;12106;p23"/>
            <p:cNvSpPr/>
            <p:nvPr/>
          </p:nvSpPr>
          <p:spPr>
            <a:xfrm>
              <a:off x="1775875" y="4262450"/>
              <a:ext cx="290125" cy="104950"/>
            </a:xfrm>
            <a:custGeom>
              <a:avLst/>
              <a:gdLst/>
              <a:ahLst/>
              <a:cxnLst/>
              <a:rect l="l" t="t" r="r" b="b"/>
              <a:pathLst>
                <a:path w="11605" h="4198" extrusionOk="0">
                  <a:moveTo>
                    <a:pt x="7932" y="433"/>
                  </a:moveTo>
                  <a:lnTo>
                    <a:pt x="4537" y="3797"/>
                  </a:lnTo>
                  <a:lnTo>
                    <a:pt x="402" y="3797"/>
                  </a:lnTo>
                  <a:lnTo>
                    <a:pt x="402" y="433"/>
                  </a:lnTo>
                  <a:close/>
                  <a:moveTo>
                    <a:pt x="217" y="1"/>
                  </a:moveTo>
                  <a:cubicBezTo>
                    <a:pt x="93" y="1"/>
                    <a:pt x="1" y="93"/>
                    <a:pt x="1" y="217"/>
                  </a:cubicBezTo>
                  <a:lnTo>
                    <a:pt x="1" y="3982"/>
                  </a:lnTo>
                  <a:cubicBezTo>
                    <a:pt x="1" y="4105"/>
                    <a:pt x="93" y="4198"/>
                    <a:pt x="217" y="4198"/>
                  </a:cubicBezTo>
                  <a:lnTo>
                    <a:pt x="11389" y="4198"/>
                  </a:lnTo>
                  <a:cubicBezTo>
                    <a:pt x="11512" y="4198"/>
                    <a:pt x="11605" y="4105"/>
                    <a:pt x="11605" y="3982"/>
                  </a:cubicBezTo>
                  <a:lnTo>
                    <a:pt x="11605" y="2254"/>
                  </a:lnTo>
                  <a:cubicBezTo>
                    <a:pt x="11605" y="2115"/>
                    <a:pt x="11497" y="2045"/>
                    <a:pt x="11389" y="2045"/>
                  </a:cubicBezTo>
                  <a:cubicBezTo>
                    <a:pt x="11281" y="2045"/>
                    <a:pt x="11173" y="2115"/>
                    <a:pt x="11173" y="2254"/>
                  </a:cubicBezTo>
                  <a:lnTo>
                    <a:pt x="11173" y="3797"/>
                  </a:lnTo>
                  <a:lnTo>
                    <a:pt x="5124" y="3797"/>
                  </a:lnTo>
                  <a:lnTo>
                    <a:pt x="8518" y="433"/>
                  </a:lnTo>
                  <a:lnTo>
                    <a:pt x="11142" y="433"/>
                  </a:lnTo>
                  <a:lnTo>
                    <a:pt x="11142" y="1112"/>
                  </a:lnTo>
                  <a:cubicBezTo>
                    <a:pt x="11142" y="1235"/>
                    <a:pt x="11234" y="1328"/>
                    <a:pt x="11358" y="1328"/>
                  </a:cubicBezTo>
                  <a:cubicBezTo>
                    <a:pt x="11481" y="1328"/>
                    <a:pt x="11574" y="1235"/>
                    <a:pt x="11574" y="1112"/>
                  </a:cubicBezTo>
                  <a:lnTo>
                    <a:pt x="11574" y="217"/>
                  </a:lnTo>
                  <a:cubicBezTo>
                    <a:pt x="11574" y="93"/>
                    <a:pt x="11481" y="1"/>
                    <a:pt x="1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7" name="Google Shape;12107;p23"/>
            <p:cNvSpPr/>
            <p:nvPr/>
          </p:nvSpPr>
          <p:spPr>
            <a:xfrm>
              <a:off x="1991900" y="4300250"/>
              <a:ext cx="44775" cy="10825"/>
            </a:xfrm>
            <a:custGeom>
              <a:avLst/>
              <a:gdLst/>
              <a:ahLst/>
              <a:cxnLst/>
              <a:rect l="l" t="t" r="r" b="b"/>
              <a:pathLst>
                <a:path w="1791" h="433" extrusionOk="0">
                  <a:moveTo>
                    <a:pt x="310" y="1"/>
                  </a:moveTo>
                  <a:cubicBezTo>
                    <a:pt x="1" y="1"/>
                    <a:pt x="1" y="433"/>
                    <a:pt x="310" y="433"/>
                  </a:cubicBezTo>
                  <a:lnTo>
                    <a:pt x="1513" y="433"/>
                  </a:lnTo>
                  <a:cubicBezTo>
                    <a:pt x="1791" y="433"/>
                    <a:pt x="179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8" name="Google Shape;12108;p23"/>
            <p:cNvSpPr/>
            <p:nvPr/>
          </p:nvSpPr>
          <p:spPr>
            <a:xfrm>
              <a:off x="1964125" y="4324175"/>
              <a:ext cx="72550" cy="10050"/>
            </a:xfrm>
            <a:custGeom>
              <a:avLst/>
              <a:gdLst/>
              <a:ahLst/>
              <a:cxnLst/>
              <a:rect l="l" t="t" r="r" b="b"/>
              <a:pathLst>
                <a:path w="2902" h="402" extrusionOk="0">
                  <a:moveTo>
                    <a:pt x="279" y="1"/>
                  </a:moveTo>
                  <a:cubicBezTo>
                    <a:pt x="1" y="1"/>
                    <a:pt x="1" y="402"/>
                    <a:pt x="279" y="402"/>
                  </a:cubicBezTo>
                  <a:lnTo>
                    <a:pt x="2624" y="402"/>
                  </a:lnTo>
                  <a:cubicBezTo>
                    <a:pt x="2902" y="402"/>
                    <a:pt x="2902" y="1"/>
                    <a:pt x="26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9" name="Google Shape;12109;p23"/>
            <p:cNvSpPr/>
            <p:nvPr/>
          </p:nvSpPr>
          <p:spPr>
            <a:xfrm>
              <a:off x="1773550" y="4386675"/>
              <a:ext cx="130425" cy="10825"/>
            </a:xfrm>
            <a:custGeom>
              <a:avLst/>
              <a:gdLst/>
              <a:ahLst/>
              <a:cxnLst/>
              <a:rect l="l" t="t" r="r" b="b"/>
              <a:pathLst>
                <a:path w="5217" h="433" extrusionOk="0">
                  <a:moveTo>
                    <a:pt x="310" y="0"/>
                  </a:moveTo>
                  <a:cubicBezTo>
                    <a:pt x="1" y="0"/>
                    <a:pt x="1" y="433"/>
                    <a:pt x="310" y="433"/>
                  </a:cubicBezTo>
                  <a:lnTo>
                    <a:pt x="4939" y="433"/>
                  </a:lnTo>
                  <a:cubicBezTo>
                    <a:pt x="5217" y="433"/>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0" name="Google Shape;12110;p23"/>
            <p:cNvSpPr/>
            <p:nvPr/>
          </p:nvSpPr>
          <p:spPr>
            <a:xfrm>
              <a:off x="1773550" y="4411375"/>
              <a:ext cx="130425" cy="10825"/>
            </a:xfrm>
            <a:custGeom>
              <a:avLst/>
              <a:gdLst/>
              <a:ahLst/>
              <a:cxnLst/>
              <a:rect l="l" t="t" r="r" b="b"/>
              <a:pathLst>
                <a:path w="5217" h="433" extrusionOk="0">
                  <a:moveTo>
                    <a:pt x="310" y="0"/>
                  </a:moveTo>
                  <a:cubicBezTo>
                    <a:pt x="1" y="0"/>
                    <a:pt x="1" y="432"/>
                    <a:pt x="310" y="432"/>
                  </a:cubicBezTo>
                  <a:lnTo>
                    <a:pt x="4939" y="432"/>
                  </a:lnTo>
                  <a:cubicBezTo>
                    <a:pt x="5217" y="432"/>
                    <a:pt x="5217" y="0"/>
                    <a:pt x="49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1" name="Google Shape;12111;p23"/>
            <p:cNvSpPr/>
            <p:nvPr/>
          </p:nvSpPr>
          <p:spPr>
            <a:xfrm>
              <a:off x="1773550" y="4434500"/>
              <a:ext cx="130425" cy="10825"/>
            </a:xfrm>
            <a:custGeom>
              <a:avLst/>
              <a:gdLst/>
              <a:ahLst/>
              <a:cxnLst/>
              <a:rect l="l" t="t" r="r" b="b"/>
              <a:pathLst>
                <a:path w="5217" h="433" extrusionOk="0">
                  <a:moveTo>
                    <a:pt x="310" y="1"/>
                  </a:moveTo>
                  <a:cubicBezTo>
                    <a:pt x="1" y="1"/>
                    <a:pt x="1" y="433"/>
                    <a:pt x="310" y="433"/>
                  </a:cubicBezTo>
                  <a:lnTo>
                    <a:pt x="4939" y="433"/>
                  </a:lnTo>
                  <a:cubicBezTo>
                    <a:pt x="5217" y="433"/>
                    <a:pt x="5217" y="1"/>
                    <a:pt x="4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12" name="Google Shape;12112;p23"/>
          <p:cNvGrpSpPr/>
          <p:nvPr/>
        </p:nvGrpSpPr>
        <p:grpSpPr>
          <a:xfrm>
            <a:off x="7714697" y="3975874"/>
            <a:ext cx="361875" cy="361875"/>
            <a:chOff x="980425" y="1904625"/>
            <a:chExt cx="361875" cy="361875"/>
          </a:xfrm>
        </p:grpSpPr>
        <p:sp>
          <p:nvSpPr>
            <p:cNvPr id="12113" name="Google Shape;12113;p23"/>
            <p:cNvSpPr/>
            <p:nvPr/>
          </p:nvSpPr>
          <p:spPr>
            <a:xfrm>
              <a:off x="980425" y="1904625"/>
              <a:ext cx="361875" cy="361875"/>
            </a:xfrm>
            <a:custGeom>
              <a:avLst/>
              <a:gdLst/>
              <a:ahLst/>
              <a:cxnLst/>
              <a:rect l="l" t="t" r="r" b="b"/>
              <a:pathLst>
                <a:path w="14475" h="14475" extrusionOk="0">
                  <a:moveTo>
                    <a:pt x="5740" y="432"/>
                  </a:moveTo>
                  <a:cubicBezTo>
                    <a:pt x="6234" y="432"/>
                    <a:pt x="6604" y="802"/>
                    <a:pt x="6604" y="1296"/>
                  </a:cubicBezTo>
                  <a:lnTo>
                    <a:pt x="6604" y="1636"/>
                  </a:lnTo>
                  <a:lnTo>
                    <a:pt x="1512" y="1636"/>
                  </a:lnTo>
                  <a:lnTo>
                    <a:pt x="1512" y="1296"/>
                  </a:lnTo>
                  <a:cubicBezTo>
                    <a:pt x="1512" y="802"/>
                    <a:pt x="1913" y="432"/>
                    <a:pt x="2376" y="432"/>
                  </a:cubicBezTo>
                  <a:close/>
                  <a:moveTo>
                    <a:pt x="12098" y="432"/>
                  </a:moveTo>
                  <a:cubicBezTo>
                    <a:pt x="12592" y="432"/>
                    <a:pt x="12962" y="802"/>
                    <a:pt x="12962" y="1296"/>
                  </a:cubicBezTo>
                  <a:lnTo>
                    <a:pt x="12962" y="1636"/>
                  </a:lnTo>
                  <a:lnTo>
                    <a:pt x="7870" y="1636"/>
                  </a:lnTo>
                  <a:lnTo>
                    <a:pt x="7870" y="1296"/>
                  </a:lnTo>
                  <a:cubicBezTo>
                    <a:pt x="7870" y="802"/>
                    <a:pt x="8271" y="432"/>
                    <a:pt x="8734" y="432"/>
                  </a:cubicBezTo>
                  <a:close/>
                  <a:moveTo>
                    <a:pt x="12962" y="2068"/>
                  </a:moveTo>
                  <a:lnTo>
                    <a:pt x="12962" y="6697"/>
                  </a:lnTo>
                  <a:cubicBezTo>
                    <a:pt x="12962" y="7191"/>
                    <a:pt x="12592" y="7592"/>
                    <a:pt x="12098" y="7592"/>
                  </a:cubicBezTo>
                  <a:lnTo>
                    <a:pt x="8734" y="7592"/>
                  </a:lnTo>
                  <a:cubicBezTo>
                    <a:pt x="8271" y="7592"/>
                    <a:pt x="7870" y="7191"/>
                    <a:pt x="7870" y="6697"/>
                  </a:cubicBezTo>
                  <a:lnTo>
                    <a:pt x="7870" y="2068"/>
                  </a:lnTo>
                  <a:close/>
                  <a:moveTo>
                    <a:pt x="6604" y="2068"/>
                  </a:moveTo>
                  <a:lnTo>
                    <a:pt x="6604" y="4722"/>
                  </a:lnTo>
                  <a:cubicBezTo>
                    <a:pt x="6604" y="4861"/>
                    <a:pt x="6712" y="4930"/>
                    <a:pt x="6820" y="4930"/>
                  </a:cubicBezTo>
                  <a:cubicBezTo>
                    <a:pt x="6928" y="4930"/>
                    <a:pt x="7037" y="4861"/>
                    <a:pt x="7037" y="4722"/>
                  </a:cubicBezTo>
                  <a:lnTo>
                    <a:pt x="7037" y="2592"/>
                  </a:lnTo>
                  <a:lnTo>
                    <a:pt x="7438" y="2592"/>
                  </a:lnTo>
                  <a:lnTo>
                    <a:pt x="7438" y="6697"/>
                  </a:lnTo>
                  <a:cubicBezTo>
                    <a:pt x="7438" y="7407"/>
                    <a:pt x="8024" y="7993"/>
                    <a:pt x="8734" y="7993"/>
                  </a:cubicBezTo>
                  <a:lnTo>
                    <a:pt x="12098" y="7993"/>
                  </a:lnTo>
                  <a:cubicBezTo>
                    <a:pt x="12808" y="7993"/>
                    <a:pt x="13394" y="7407"/>
                    <a:pt x="13394" y="6697"/>
                  </a:cubicBezTo>
                  <a:lnTo>
                    <a:pt x="13394" y="2592"/>
                  </a:lnTo>
                  <a:cubicBezTo>
                    <a:pt x="13734" y="2592"/>
                    <a:pt x="14042" y="2901"/>
                    <a:pt x="14042" y="3271"/>
                  </a:cubicBezTo>
                  <a:lnTo>
                    <a:pt x="14042" y="9228"/>
                  </a:lnTo>
                  <a:lnTo>
                    <a:pt x="432" y="9228"/>
                  </a:lnTo>
                  <a:lnTo>
                    <a:pt x="432" y="3271"/>
                  </a:lnTo>
                  <a:cubicBezTo>
                    <a:pt x="432" y="2901"/>
                    <a:pt x="710" y="2592"/>
                    <a:pt x="1080" y="2592"/>
                  </a:cubicBezTo>
                  <a:lnTo>
                    <a:pt x="1080" y="6697"/>
                  </a:lnTo>
                  <a:cubicBezTo>
                    <a:pt x="1080" y="7407"/>
                    <a:pt x="1667" y="7993"/>
                    <a:pt x="2376" y="7993"/>
                  </a:cubicBezTo>
                  <a:lnTo>
                    <a:pt x="5740" y="7993"/>
                  </a:lnTo>
                  <a:cubicBezTo>
                    <a:pt x="6450" y="7993"/>
                    <a:pt x="7037" y="7407"/>
                    <a:pt x="7037" y="6697"/>
                  </a:cubicBezTo>
                  <a:lnTo>
                    <a:pt x="7037" y="5987"/>
                  </a:lnTo>
                  <a:cubicBezTo>
                    <a:pt x="7037" y="5848"/>
                    <a:pt x="6928" y="5779"/>
                    <a:pt x="6820" y="5779"/>
                  </a:cubicBezTo>
                  <a:cubicBezTo>
                    <a:pt x="6712" y="5779"/>
                    <a:pt x="6604" y="5848"/>
                    <a:pt x="6604" y="5987"/>
                  </a:cubicBezTo>
                  <a:lnTo>
                    <a:pt x="6604" y="6697"/>
                  </a:lnTo>
                  <a:cubicBezTo>
                    <a:pt x="6604" y="7191"/>
                    <a:pt x="6234" y="7592"/>
                    <a:pt x="5740" y="7592"/>
                  </a:cubicBezTo>
                  <a:lnTo>
                    <a:pt x="2376" y="7592"/>
                  </a:lnTo>
                  <a:cubicBezTo>
                    <a:pt x="1913" y="7592"/>
                    <a:pt x="1512" y="7191"/>
                    <a:pt x="1512" y="6697"/>
                  </a:cubicBezTo>
                  <a:lnTo>
                    <a:pt x="1512" y="2068"/>
                  </a:lnTo>
                  <a:close/>
                  <a:moveTo>
                    <a:pt x="8148" y="11758"/>
                  </a:moveTo>
                  <a:lnTo>
                    <a:pt x="8148" y="13147"/>
                  </a:lnTo>
                  <a:lnTo>
                    <a:pt x="6388" y="13147"/>
                  </a:lnTo>
                  <a:lnTo>
                    <a:pt x="6388" y="11758"/>
                  </a:lnTo>
                  <a:close/>
                  <a:moveTo>
                    <a:pt x="2376" y="0"/>
                  </a:moveTo>
                  <a:cubicBezTo>
                    <a:pt x="1667" y="0"/>
                    <a:pt x="1080" y="586"/>
                    <a:pt x="1080" y="1296"/>
                  </a:cubicBezTo>
                  <a:lnTo>
                    <a:pt x="1080" y="2160"/>
                  </a:lnTo>
                  <a:cubicBezTo>
                    <a:pt x="494" y="2191"/>
                    <a:pt x="0" y="2654"/>
                    <a:pt x="0" y="3271"/>
                  </a:cubicBezTo>
                  <a:lnTo>
                    <a:pt x="0" y="10678"/>
                  </a:lnTo>
                  <a:cubicBezTo>
                    <a:pt x="0" y="11265"/>
                    <a:pt x="494" y="11758"/>
                    <a:pt x="1080" y="11758"/>
                  </a:cubicBezTo>
                  <a:lnTo>
                    <a:pt x="5956" y="11758"/>
                  </a:lnTo>
                  <a:lnTo>
                    <a:pt x="5956" y="13147"/>
                  </a:lnTo>
                  <a:lnTo>
                    <a:pt x="4876" y="13147"/>
                  </a:lnTo>
                  <a:cubicBezTo>
                    <a:pt x="4043" y="13147"/>
                    <a:pt x="4043" y="14474"/>
                    <a:pt x="4876" y="14474"/>
                  </a:cubicBezTo>
                  <a:lnTo>
                    <a:pt x="5586" y="14474"/>
                  </a:lnTo>
                  <a:cubicBezTo>
                    <a:pt x="5854" y="14474"/>
                    <a:pt x="5863" y="14071"/>
                    <a:pt x="5614" y="14071"/>
                  </a:cubicBezTo>
                  <a:cubicBezTo>
                    <a:pt x="5605" y="14071"/>
                    <a:pt x="5596" y="14072"/>
                    <a:pt x="5586" y="14073"/>
                  </a:cubicBezTo>
                  <a:lnTo>
                    <a:pt x="4876" y="14073"/>
                  </a:lnTo>
                  <a:cubicBezTo>
                    <a:pt x="4598" y="14011"/>
                    <a:pt x="4598" y="13610"/>
                    <a:pt x="4876" y="13579"/>
                  </a:cubicBezTo>
                  <a:lnTo>
                    <a:pt x="9598" y="13579"/>
                  </a:lnTo>
                  <a:cubicBezTo>
                    <a:pt x="9876" y="13579"/>
                    <a:pt x="9876" y="14073"/>
                    <a:pt x="9598" y="14073"/>
                  </a:cubicBezTo>
                  <a:lnTo>
                    <a:pt x="6820" y="14073"/>
                  </a:lnTo>
                  <a:cubicBezTo>
                    <a:pt x="6543" y="14073"/>
                    <a:pt x="6543" y="14474"/>
                    <a:pt x="6820" y="14474"/>
                  </a:cubicBezTo>
                  <a:lnTo>
                    <a:pt x="9598" y="14474"/>
                  </a:lnTo>
                  <a:cubicBezTo>
                    <a:pt x="10431" y="14474"/>
                    <a:pt x="10431" y="13147"/>
                    <a:pt x="9598" y="13147"/>
                  </a:cubicBezTo>
                  <a:lnTo>
                    <a:pt x="8549" y="13147"/>
                  </a:lnTo>
                  <a:lnTo>
                    <a:pt x="8549" y="11758"/>
                  </a:lnTo>
                  <a:lnTo>
                    <a:pt x="10956" y="11758"/>
                  </a:lnTo>
                  <a:cubicBezTo>
                    <a:pt x="11265" y="11758"/>
                    <a:pt x="11265" y="11326"/>
                    <a:pt x="10956" y="11326"/>
                  </a:cubicBezTo>
                  <a:lnTo>
                    <a:pt x="1111" y="11326"/>
                  </a:lnTo>
                  <a:cubicBezTo>
                    <a:pt x="741" y="11326"/>
                    <a:pt x="432" y="11049"/>
                    <a:pt x="432" y="10678"/>
                  </a:cubicBezTo>
                  <a:lnTo>
                    <a:pt x="432" y="9660"/>
                  </a:lnTo>
                  <a:lnTo>
                    <a:pt x="14042" y="9660"/>
                  </a:lnTo>
                  <a:lnTo>
                    <a:pt x="14042" y="10678"/>
                  </a:lnTo>
                  <a:cubicBezTo>
                    <a:pt x="14042" y="11049"/>
                    <a:pt x="13734" y="11357"/>
                    <a:pt x="13394" y="11357"/>
                  </a:cubicBezTo>
                  <a:lnTo>
                    <a:pt x="12221" y="11357"/>
                  </a:lnTo>
                  <a:cubicBezTo>
                    <a:pt x="11944" y="11357"/>
                    <a:pt x="11944" y="11758"/>
                    <a:pt x="12221" y="11758"/>
                  </a:cubicBezTo>
                  <a:lnTo>
                    <a:pt x="13394" y="11758"/>
                  </a:lnTo>
                  <a:cubicBezTo>
                    <a:pt x="13980" y="11758"/>
                    <a:pt x="14474" y="11265"/>
                    <a:pt x="14474" y="10678"/>
                  </a:cubicBezTo>
                  <a:lnTo>
                    <a:pt x="14474" y="3271"/>
                  </a:lnTo>
                  <a:cubicBezTo>
                    <a:pt x="14474" y="2654"/>
                    <a:pt x="13980" y="2191"/>
                    <a:pt x="13394" y="2160"/>
                  </a:cubicBezTo>
                  <a:lnTo>
                    <a:pt x="13394" y="1296"/>
                  </a:lnTo>
                  <a:cubicBezTo>
                    <a:pt x="13394" y="586"/>
                    <a:pt x="12808" y="0"/>
                    <a:pt x="12098" y="0"/>
                  </a:cubicBezTo>
                  <a:lnTo>
                    <a:pt x="8734" y="0"/>
                  </a:lnTo>
                  <a:cubicBezTo>
                    <a:pt x="8024" y="0"/>
                    <a:pt x="7438" y="586"/>
                    <a:pt x="7438" y="1296"/>
                  </a:cubicBezTo>
                  <a:lnTo>
                    <a:pt x="7438" y="2160"/>
                  </a:lnTo>
                  <a:lnTo>
                    <a:pt x="7067" y="2160"/>
                  </a:lnTo>
                  <a:lnTo>
                    <a:pt x="7067" y="1296"/>
                  </a:lnTo>
                  <a:cubicBezTo>
                    <a:pt x="7067" y="586"/>
                    <a:pt x="6450" y="0"/>
                    <a:pt x="57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4" name="Google Shape;12114;p23"/>
            <p:cNvSpPr/>
            <p:nvPr/>
          </p:nvSpPr>
          <p:spPr>
            <a:xfrm>
              <a:off x="1054750" y="1995075"/>
              <a:ext cx="54275" cy="54450"/>
            </a:xfrm>
            <a:custGeom>
              <a:avLst/>
              <a:gdLst/>
              <a:ahLst/>
              <a:cxnLst/>
              <a:rect l="l" t="t" r="r" b="b"/>
              <a:pathLst>
                <a:path w="2171" h="2178" extrusionOk="0">
                  <a:moveTo>
                    <a:pt x="1101" y="703"/>
                  </a:moveTo>
                  <a:lnTo>
                    <a:pt x="1317" y="1227"/>
                  </a:lnTo>
                  <a:lnTo>
                    <a:pt x="854" y="1227"/>
                  </a:lnTo>
                  <a:lnTo>
                    <a:pt x="1101" y="703"/>
                  </a:lnTo>
                  <a:close/>
                  <a:moveTo>
                    <a:pt x="1085" y="1"/>
                  </a:moveTo>
                  <a:cubicBezTo>
                    <a:pt x="1008" y="1"/>
                    <a:pt x="931" y="39"/>
                    <a:pt x="885" y="116"/>
                  </a:cubicBezTo>
                  <a:lnTo>
                    <a:pt x="82" y="1875"/>
                  </a:lnTo>
                  <a:cubicBezTo>
                    <a:pt x="0" y="2040"/>
                    <a:pt x="137" y="2177"/>
                    <a:pt x="274" y="2177"/>
                  </a:cubicBezTo>
                  <a:cubicBezTo>
                    <a:pt x="343" y="2177"/>
                    <a:pt x="412" y="2143"/>
                    <a:pt x="453" y="2061"/>
                  </a:cubicBezTo>
                  <a:lnTo>
                    <a:pt x="638" y="1659"/>
                  </a:lnTo>
                  <a:lnTo>
                    <a:pt x="1533" y="1659"/>
                  </a:lnTo>
                  <a:lnTo>
                    <a:pt x="1718" y="2061"/>
                  </a:lnTo>
                  <a:cubicBezTo>
                    <a:pt x="1749" y="2143"/>
                    <a:pt x="1814" y="2177"/>
                    <a:pt x="1883" y="2177"/>
                  </a:cubicBezTo>
                  <a:cubicBezTo>
                    <a:pt x="2020" y="2177"/>
                    <a:pt x="2171" y="2040"/>
                    <a:pt x="2088" y="1875"/>
                  </a:cubicBezTo>
                  <a:lnTo>
                    <a:pt x="1286" y="116"/>
                  </a:lnTo>
                  <a:cubicBezTo>
                    <a:pt x="1240" y="39"/>
                    <a:pt x="1162" y="1"/>
                    <a:pt x="10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5" name="Google Shape;12115;p23"/>
            <p:cNvSpPr/>
            <p:nvPr/>
          </p:nvSpPr>
          <p:spPr>
            <a:xfrm>
              <a:off x="1221125" y="1993225"/>
              <a:ext cx="39375" cy="56475"/>
            </a:xfrm>
            <a:custGeom>
              <a:avLst/>
              <a:gdLst/>
              <a:ahLst/>
              <a:cxnLst/>
              <a:rect l="l" t="t" r="r" b="b"/>
              <a:pathLst>
                <a:path w="1575" h="2259" extrusionOk="0">
                  <a:moveTo>
                    <a:pt x="803" y="406"/>
                  </a:moveTo>
                  <a:cubicBezTo>
                    <a:pt x="988" y="406"/>
                    <a:pt x="988" y="715"/>
                    <a:pt x="803" y="715"/>
                  </a:cubicBezTo>
                  <a:lnTo>
                    <a:pt x="402" y="715"/>
                  </a:lnTo>
                  <a:lnTo>
                    <a:pt x="402" y="406"/>
                  </a:lnTo>
                  <a:close/>
                  <a:moveTo>
                    <a:pt x="803" y="1116"/>
                  </a:moveTo>
                  <a:cubicBezTo>
                    <a:pt x="988" y="1147"/>
                    <a:pt x="1143" y="1209"/>
                    <a:pt x="1174" y="1425"/>
                  </a:cubicBezTo>
                  <a:cubicBezTo>
                    <a:pt x="1205" y="1641"/>
                    <a:pt x="1019" y="1795"/>
                    <a:pt x="834" y="1826"/>
                  </a:cubicBezTo>
                  <a:lnTo>
                    <a:pt x="402" y="1826"/>
                  </a:lnTo>
                  <a:lnTo>
                    <a:pt x="402" y="1116"/>
                  </a:lnTo>
                  <a:close/>
                  <a:moveTo>
                    <a:pt x="178" y="0"/>
                  </a:moveTo>
                  <a:cubicBezTo>
                    <a:pt x="75" y="0"/>
                    <a:pt x="1" y="108"/>
                    <a:pt x="1" y="190"/>
                  </a:cubicBezTo>
                  <a:lnTo>
                    <a:pt x="1" y="2042"/>
                  </a:lnTo>
                  <a:cubicBezTo>
                    <a:pt x="1" y="2165"/>
                    <a:pt x="93" y="2258"/>
                    <a:pt x="217" y="2258"/>
                  </a:cubicBezTo>
                  <a:lnTo>
                    <a:pt x="803" y="2258"/>
                  </a:lnTo>
                  <a:cubicBezTo>
                    <a:pt x="1235" y="2258"/>
                    <a:pt x="1575" y="1888"/>
                    <a:pt x="1575" y="1486"/>
                  </a:cubicBezTo>
                  <a:cubicBezTo>
                    <a:pt x="1575" y="1209"/>
                    <a:pt x="1451" y="993"/>
                    <a:pt x="1266" y="838"/>
                  </a:cubicBezTo>
                  <a:cubicBezTo>
                    <a:pt x="1328" y="746"/>
                    <a:pt x="1359" y="653"/>
                    <a:pt x="1359" y="561"/>
                  </a:cubicBezTo>
                  <a:cubicBezTo>
                    <a:pt x="1359" y="252"/>
                    <a:pt x="1112" y="5"/>
                    <a:pt x="803" y="5"/>
                  </a:cubicBezTo>
                  <a:lnTo>
                    <a:pt x="217" y="5"/>
                  </a:lnTo>
                  <a:cubicBezTo>
                    <a:pt x="204" y="2"/>
                    <a:pt x="191"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6" name="Google Shape;12116;p23"/>
            <p:cNvSpPr/>
            <p:nvPr/>
          </p:nvSpPr>
          <p:spPr>
            <a:xfrm>
              <a:off x="10313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7" name="Google Shape;12117;p23"/>
            <p:cNvSpPr/>
            <p:nvPr/>
          </p:nvSpPr>
          <p:spPr>
            <a:xfrm>
              <a:off x="1049850" y="1926225"/>
              <a:ext cx="13925" cy="10825"/>
            </a:xfrm>
            <a:custGeom>
              <a:avLst/>
              <a:gdLst/>
              <a:ahLst/>
              <a:cxnLst/>
              <a:rect l="l" t="t" r="r" b="b"/>
              <a:pathLst>
                <a:path w="557" h="433" extrusionOk="0">
                  <a:moveTo>
                    <a:pt x="278" y="0"/>
                  </a:moveTo>
                  <a:cubicBezTo>
                    <a:pt x="1" y="0"/>
                    <a:pt x="1"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8" name="Google Shape;12118;p23"/>
            <p:cNvSpPr/>
            <p:nvPr/>
          </p:nvSpPr>
          <p:spPr>
            <a:xfrm>
              <a:off x="10676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9" name="Google Shape;12119;p23"/>
            <p:cNvSpPr/>
            <p:nvPr/>
          </p:nvSpPr>
          <p:spPr>
            <a:xfrm>
              <a:off x="1190275" y="1926225"/>
              <a:ext cx="14675" cy="10825"/>
            </a:xfrm>
            <a:custGeom>
              <a:avLst/>
              <a:gdLst/>
              <a:ahLst/>
              <a:cxnLst/>
              <a:rect l="l" t="t" r="r" b="b"/>
              <a:pathLst>
                <a:path w="587" h="433" extrusionOk="0">
                  <a:moveTo>
                    <a:pt x="278" y="0"/>
                  </a:moveTo>
                  <a:cubicBezTo>
                    <a:pt x="0" y="0"/>
                    <a:pt x="0" y="432"/>
                    <a:pt x="278" y="432"/>
                  </a:cubicBezTo>
                  <a:cubicBezTo>
                    <a:pt x="587" y="432"/>
                    <a:pt x="58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0" name="Google Shape;12120;p23"/>
            <p:cNvSpPr/>
            <p:nvPr/>
          </p:nvSpPr>
          <p:spPr>
            <a:xfrm>
              <a:off x="1208800" y="192622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1" name="Google Shape;12121;p23"/>
            <p:cNvSpPr/>
            <p:nvPr/>
          </p:nvSpPr>
          <p:spPr>
            <a:xfrm>
              <a:off x="1226525" y="1926225"/>
              <a:ext cx="13925" cy="10825"/>
            </a:xfrm>
            <a:custGeom>
              <a:avLst/>
              <a:gdLst/>
              <a:ahLst/>
              <a:cxnLst/>
              <a:rect l="l" t="t" r="r" b="b"/>
              <a:pathLst>
                <a:path w="557" h="433" extrusionOk="0">
                  <a:moveTo>
                    <a:pt x="279" y="0"/>
                  </a:moveTo>
                  <a:cubicBezTo>
                    <a:pt x="1" y="0"/>
                    <a:pt x="1" y="432"/>
                    <a:pt x="279" y="432"/>
                  </a:cubicBezTo>
                  <a:cubicBezTo>
                    <a:pt x="556" y="432"/>
                    <a:pt x="556"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22" name="Google Shape;12122;p23"/>
          <p:cNvGrpSpPr/>
          <p:nvPr/>
        </p:nvGrpSpPr>
        <p:grpSpPr>
          <a:xfrm>
            <a:off x="6259034" y="3975686"/>
            <a:ext cx="367275" cy="362250"/>
            <a:chOff x="7726050" y="4141325"/>
            <a:chExt cx="367275" cy="362250"/>
          </a:xfrm>
        </p:grpSpPr>
        <p:sp>
          <p:nvSpPr>
            <p:cNvPr id="12123" name="Google Shape;12123;p23"/>
            <p:cNvSpPr/>
            <p:nvPr/>
          </p:nvSpPr>
          <p:spPr>
            <a:xfrm>
              <a:off x="7793175" y="4357550"/>
              <a:ext cx="60200" cy="109000"/>
            </a:xfrm>
            <a:custGeom>
              <a:avLst/>
              <a:gdLst/>
              <a:ahLst/>
              <a:cxnLst/>
              <a:rect l="l" t="t" r="r" b="b"/>
              <a:pathLst>
                <a:path w="2408" h="4360" extrusionOk="0">
                  <a:moveTo>
                    <a:pt x="1219" y="0"/>
                  </a:moveTo>
                  <a:cubicBezTo>
                    <a:pt x="1119" y="0"/>
                    <a:pt x="1019" y="70"/>
                    <a:pt x="1019" y="209"/>
                  </a:cubicBezTo>
                  <a:lnTo>
                    <a:pt x="1019" y="610"/>
                  </a:lnTo>
                  <a:cubicBezTo>
                    <a:pt x="957" y="610"/>
                    <a:pt x="895" y="641"/>
                    <a:pt x="864" y="641"/>
                  </a:cubicBezTo>
                  <a:cubicBezTo>
                    <a:pt x="0" y="888"/>
                    <a:pt x="124" y="2153"/>
                    <a:pt x="1019" y="2246"/>
                  </a:cubicBezTo>
                  <a:cubicBezTo>
                    <a:pt x="1235" y="2246"/>
                    <a:pt x="1451" y="2307"/>
                    <a:pt x="1636" y="2431"/>
                  </a:cubicBezTo>
                  <a:cubicBezTo>
                    <a:pt x="1821" y="2585"/>
                    <a:pt x="1852" y="2832"/>
                    <a:pt x="1759" y="3048"/>
                  </a:cubicBezTo>
                  <a:cubicBezTo>
                    <a:pt x="1632" y="3226"/>
                    <a:pt x="1441" y="3342"/>
                    <a:pt x="1240" y="3342"/>
                  </a:cubicBezTo>
                  <a:cubicBezTo>
                    <a:pt x="1197" y="3342"/>
                    <a:pt x="1154" y="3337"/>
                    <a:pt x="1111" y="3326"/>
                  </a:cubicBezTo>
                  <a:lnTo>
                    <a:pt x="1080" y="3357"/>
                  </a:lnTo>
                  <a:cubicBezTo>
                    <a:pt x="803" y="3295"/>
                    <a:pt x="587" y="3079"/>
                    <a:pt x="525" y="2801"/>
                  </a:cubicBezTo>
                  <a:cubicBezTo>
                    <a:pt x="525" y="2662"/>
                    <a:pt x="417" y="2593"/>
                    <a:pt x="313" y="2593"/>
                  </a:cubicBezTo>
                  <a:cubicBezTo>
                    <a:pt x="209" y="2593"/>
                    <a:pt x="108" y="2662"/>
                    <a:pt x="124" y="2801"/>
                  </a:cubicBezTo>
                  <a:cubicBezTo>
                    <a:pt x="124" y="3295"/>
                    <a:pt x="494" y="3696"/>
                    <a:pt x="988" y="3758"/>
                  </a:cubicBezTo>
                  <a:lnTo>
                    <a:pt x="988" y="4128"/>
                  </a:lnTo>
                  <a:cubicBezTo>
                    <a:pt x="988" y="4282"/>
                    <a:pt x="1096" y="4360"/>
                    <a:pt x="1204" y="4360"/>
                  </a:cubicBezTo>
                  <a:cubicBezTo>
                    <a:pt x="1312" y="4360"/>
                    <a:pt x="1420" y="4282"/>
                    <a:pt x="1420" y="4128"/>
                  </a:cubicBezTo>
                  <a:lnTo>
                    <a:pt x="1420" y="3758"/>
                  </a:lnTo>
                  <a:cubicBezTo>
                    <a:pt x="1667" y="3696"/>
                    <a:pt x="1914" y="3542"/>
                    <a:pt x="2068" y="3326"/>
                  </a:cubicBezTo>
                  <a:cubicBezTo>
                    <a:pt x="2408" y="2801"/>
                    <a:pt x="2130" y="2122"/>
                    <a:pt x="1574" y="1937"/>
                  </a:cubicBezTo>
                  <a:cubicBezTo>
                    <a:pt x="1358" y="1875"/>
                    <a:pt x="1111" y="1875"/>
                    <a:pt x="895" y="1814"/>
                  </a:cubicBezTo>
                  <a:cubicBezTo>
                    <a:pt x="741" y="1721"/>
                    <a:pt x="648" y="1505"/>
                    <a:pt x="710" y="1320"/>
                  </a:cubicBezTo>
                  <a:cubicBezTo>
                    <a:pt x="781" y="1120"/>
                    <a:pt x="958" y="1033"/>
                    <a:pt x="1143" y="1033"/>
                  </a:cubicBezTo>
                  <a:cubicBezTo>
                    <a:pt x="1358" y="1033"/>
                    <a:pt x="1584" y="1151"/>
                    <a:pt x="1667" y="1351"/>
                  </a:cubicBezTo>
                  <a:cubicBezTo>
                    <a:pt x="1705" y="1428"/>
                    <a:pt x="1768" y="1460"/>
                    <a:pt x="1833" y="1460"/>
                  </a:cubicBezTo>
                  <a:cubicBezTo>
                    <a:pt x="1976" y="1460"/>
                    <a:pt x="2132" y="1304"/>
                    <a:pt x="2068" y="1135"/>
                  </a:cubicBezTo>
                  <a:cubicBezTo>
                    <a:pt x="1945" y="919"/>
                    <a:pt x="1759" y="764"/>
                    <a:pt x="1543" y="672"/>
                  </a:cubicBezTo>
                  <a:lnTo>
                    <a:pt x="1420" y="641"/>
                  </a:lnTo>
                  <a:lnTo>
                    <a:pt x="1420" y="209"/>
                  </a:lnTo>
                  <a:cubicBezTo>
                    <a:pt x="1420" y="70"/>
                    <a:pt x="1320" y="0"/>
                    <a:pt x="1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4" name="Google Shape;12124;p23"/>
            <p:cNvSpPr/>
            <p:nvPr/>
          </p:nvSpPr>
          <p:spPr>
            <a:xfrm>
              <a:off x="7726050" y="4141325"/>
              <a:ext cx="367275" cy="362250"/>
            </a:xfrm>
            <a:custGeom>
              <a:avLst/>
              <a:gdLst/>
              <a:ahLst/>
              <a:cxnLst/>
              <a:rect l="l" t="t" r="r" b="b"/>
              <a:pathLst>
                <a:path w="14691" h="14490" extrusionOk="0">
                  <a:moveTo>
                    <a:pt x="10185" y="2438"/>
                  </a:moveTo>
                  <a:lnTo>
                    <a:pt x="10185" y="6481"/>
                  </a:lnTo>
                  <a:cubicBezTo>
                    <a:pt x="10185" y="6512"/>
                    <a:pt x="10216" y="6543"/>
                    <a:pt x="10216" y="6574"/>
                  </a:cubicBezTo>
                  <a:lnTo>
                    <a:pt x="6574" y="6574"/>
                  </a:lnTo>
                  <a:lnTo>
                    <a:pt x="6574" y="6296"/>
                  </a:lnTo>
                  <a:cubicBezTo>
                    <a:pt x="6574" y="4259"/>
                    <a:pt x="8148" y="2562"/>
                    <a:pt x="10185" y="2438"/>
                  </a:cubicBezTo>
                  <a:close/>
                  <a:moveTo>
                    <a:pt x="9660" y="432"/>
                  </a:moveTo>
                  <a:cubicBezTo>
                    <a:pt x="9938" y="432"/>
                    <a:pt x="10185" y="648"/>
                    <a:pt x="10185" y="957"/>
                  </a:cubicBezTo>
                  <a:lnTo>
                    <a:pt x="10185" y="2037"/>
                  </a:lnTo>
                  <a:cubicBezTo>
                    <a:pt x="7932" y="2130"/>
                    <a:pt x="6142" y="4012"/>
                    <a:pt x="6142" y="6296"/>
                  </a:cubicBezTo>
                  <a:lnTo>
                    <a:pt x="6142" y="7994"/>
                  </a:lnTo>
                  <a:cubicBezTo>
                    <a:pt x="5555" y="7500"/>
                    <a:pt x="4846" y="7222"/>
                    <a:pt x="4105" y="7191"/>
                  </a:cubicBezTo>
                  <a:lnTo>
                    <a:pt x="4105" y="5401"/>
                  </a:lnTo>
                  <a:cubicBezTo>
                    <a:pt x="4105" y="4877"/>
                    <a:pt x="3673" y="4444"/>
                    <a:pt x="3148" y="4444"/>
                  </a:cubicBezTo>
                  <a:lnTo>
                    <a:pt x="1235" y="4444"/>
                  </a:lnTo>
                  <a:cubicBezTo>
                    <a:pt x="587" y="4383"/>
                    <a:pt x="587" y="3457"/>
                    <a:pt x="1235" y="3395"/>
                  </a:cubicBezTo>
                  <a:lnTo>
                    <a:pt x="5123" y="3395"/>
                  </a:lnTo>
                  <a:cubicBezTo>
                    <a:pt x="6358" y="3395"/>
                    <a:pt x="6358" y="1482"/>
                    <a:pt x="5123" y="1482"/>
                  </a:cubicBezTo>
                  <a:lnTo>
                    <a:pt x="2562" y="1482"/>
                  </a:lnTo>
                  <a:cubicBezTo>
                    <a:pt x="1914" y="1420"/>
                    <a:pt x="1914" y="463"/>
                    <a:pt x="2562" y="432"/>
                  </a:cubicBezTo>
                  <a:close/>
                  <a:moveTo>
                    <a:pt x="14228" y="7006"/>
                  </a:moveTo>
                  <a:lnTo>
                    <a:pt x="14228" y="10154"/>
                  </a:lnTo>
                  <a:cubicBezTo>
                    <a:pt x="14228" y="12283"/>
                    <a:pt x="12499" y="14012"/>
                    <a:pt x="10370" y="14012"/>
                  </a:cubicBezTo>
                  <a:lnTo>
                    <a:pt x="10401" y="13981"/>
                  </a:lnTo>
                  <a:cubicBezTo>
                    <a:pt x="9105" y="13981"/>
                    <a:pt x="7932" y="13333"/>
                    <a:pt x="7222" y="12253"/>
                  </a:cubicBezTo>
                  <a:cubicBezTo>
                    <a:pt x="7777" y="10956"/>
                    <a:pt x="7500" y="9444"/>
                    <a:pt x="6574" y="8364"/>
                  </a:cubicBezTo>
                  <a:cubicBezTo>
                    <a:pt x="6574" y="8364"/>
                    <a:pt x="6574" y="8333"/>
                    <a:pt x="6574" y="8302"/>
                  </a:cubicBezTo>
                  <a:lnTo>
                    <a:pt x="6574" y="7006"/>
                  </a:lnTo>
                  <a:close/>
                  <a:moveTo>
                    <a:pt x="2562" y="0"/>
                  </a:moveTo>
                  <a:cubicBezTo>
                    <a:pt x="1358" y="0"/>
                    <a:pt x="1358" y="1883"/>
                    <a:pt x="2562" y="1883"/>
                  </a:cubicBezTo>
                  <a:lnTo>
                    <a:pt x="5123" y="1883"/>
                  </a:lnTo>
                  <a:cubicBezTo>
                    <a:pt x="5771" y="1945"/>
                    <a:pt x="5771" y="2901"/>
                    <a:pt x="5123" y="2963"/>
                  </a:cubicBezTo>
                  <a:lnTo>
                    <a:pt x="1235" y="2963"/>
                  </a:lnTo>
                  <a:cubicBezTo>
                    <a:pt x="0" y="2963"/>
                    <a:pt x="0" y="4877"/>
                    <a:pt x="1235" y="4877"/>
                  </a:cubicBezTo>
                  <a:lnTo>
                    <a:pt x="3148" y="4877"/>
                  </a:lnTo>
                  <a:cubicBezTo>
                    <a:pt x="3457" y="4877"/>
                    <a:pt x="3704" y="5123"/>
                    <a:pt x="3704" y="5401"/>
                  </a:cubicBezTo>
                  <a:lnTo>
                    <a:pt x="3704" y="7191"/>
                  </a:lnTo>
                  <a:cubicBezTo>
                    <a:pt x="1759" y="7284"/>
                    <a:pt x="216" y="8889"/>
                    <a:pt x="216" y="10833"/>
                  </a:cubicBezTo>
                  <a:cubicBezTo>
                    <a:pt x="216" y="11265"/>
                    <a:pt x="278" y="11697"/>
                    <a:pt x="432" y="12098"/>
                  </a:cubicBezTo>
                  <a:cubicBezTo>
                    <a:pt x="474" y="12161"/>
                    <a:pt x="538" y="12189"/>
                    <a:pt x="602" y="12189"/>
                  </a:cubicBezTo>
                  <a:cubicBezTo>
                    <a:pt x="727" y="12189"/>
                    <a:pt x="854" y="12086"/>
                    <a:pt x="834" y="11944"/>
                  </a:cubicBezTo>
                  <a:cubicBezTo>
                    <a:pt x="247" y="10370"/>
                    <a:pt x="957" y="8611"/>
                    <a:pt x="2500" y="7901"/>
                  </a:cubicBezTo>
                  <a:cubicBezTo>
                    <a:pt x="2935" y="7697"/>
                    <a:pt x="3393" y="7600"/>
                    <a:pt x="3844" y="7600"/>
                  </a:cubicBezTo>
                  <a:cubicBezTo>
                    <a:pt x="4963" y="7600"/>
                    <a:pt x="6042" y="8195"/>
                    <a:pt x="6636" y="9228"/>
                  </a:cubicBezTo>
                  <a:cubicBezTo>
                    <a:pt x="7469" y="10679"/>
                    <a:pt x="7068" y="12530"/>
                    <a:pt x="5679" y="13487"/>
                  </a:cubicBezTo>
                  <a:cubicBezTo>
                    <a:pt x="5121" y="13871"/>
                    <a:pt x="4484" y="14056"/>
                    <a:pt x="3853" y="14056"/>
                  </a:cubicBezTo>
                  <a:cubicBezTo>
                    <a:pt x="2912" y="14056"/>
                    <a:pt x="1986" y="13645"/>
                    <a:pt x="1358" y="12870"/>
                  </a:cubicBezTo>
                  <a:cubicBezTo>
                    <a:pt x="1312" y="12824"/>
                    <a:pt x="1261" y="12805"/>
                    <a:pt x="1212" y="12805"/>
                  </a:cubicBezTo>
                  <a:cubicBezTo>
                    <a:pt x="1060" y="12805"/>
                    <a:pt x="926" y="12985"/>
                    <a:pt x="1019" y="13148"/>
                  </a:cubicBezTo>
                  <a:cubicBezTo>
                    <a:pt x="1753" y="14051"/>
                    <a:pt x="2797" y="14490"/>
                    <a:pt x="3838" y="14490"/>
                  </a:cubicBezTo>
                  <a:cubicBezTo>
                    <a:pt x="5073" y="14490"/>
                    <a:pt x="6303" y="13873"/>
                    <a:pt x="7006" y="12685"/>
                  </a:cubicBezTo>
                  <a:cubicBezTo>
                    <a:pt x="7891" y="13883"/>
                    <a:pt x="9146" y="14419"/>
                    <a:pt x="10386" y="14419"/>
                  </a:cubicBezTo>
                  <a:cubicBezTo>
                    <a:pt x="12562" y="14419"/>
                    <a:pt x="14691" y="12769"/>
                    <a:pt x="14691" y="10154"/>
                  </a:cubicBezTo>
                  <a:lnTo>
                    <a:pt x="14691" y="6296"/>
                  </a:lnTo>
                  <a:cubicBezTo>
                    <a:pt x="14660" y="5123"/>
                    <a:pt x="14166" y="3982"/>
                    <a:pt x="13333" y="3179"/>
                  </a:cubicBezTo>
                  <a:cubicBezTo>
                    <a:pt x="13283" y="3130"/>
                    <a:pt x="13231" y="3110"/>
                    <a:pt x="13182" y="3110"/>
                  </a:cubicBezTo>
                  <a:cubicBezTo>
                    <a:pt x="13016" y="3110"/>
                    <a:pt x="12888" y="3345"/>
                    <a:pt x="13055" y="3488"/>
                  </a:cubicBezTo>
                  <a:lnTo>
                    <a:pt x="13024" y="3488"/>
                  </a:lnTo>
                  <a:cubicBezTo>
                    <a:pt x="13796" y="4198"/>
                    <a:pt x="14258" y="5216"/>
                    <a:pt x="14258" y="6296"/>
                  </a:cubicBezTo>
                  <a:lnTo>
                    <a:pt x="14258" y="6605"/>
                  </a:lnTo>
                  <a:lnTo>
                    <a:pt x="10586" y="6605"/>
                  </a:lnTo>
                  <a:cubicBezTo>
                    <a:pt x="10617" y="6574"/>
                    <a:pt x="10617" y="6543"/>
                    <a:pt x="10617" y="6512"/>
                  </a:cubicBezTo>
                  <a:lnTo>
                    <a:pt x="10617" y="2438"/>
                  </a:lnTo>
                  <a:cubicBezTo>
                    <a:pt x="11141" y="2469"/>
                    <a:pt x="11666" y="2624"/>
                    <a:pt x="12160" y="2871"/>
                  </a:cubicBezTo>
                  <a:cubicBezTo>
                    <a:pt x="12192" y="2887"/>
                    <a:pt x="12224" y="2894"/>
                    <a:pt x="12254" y="2894"/>
                  </a:cubicBezTo>
                  <a:cubicBezTo>
                    <a:pt x="12455" y="2894"/>
                    <a:pt x="12586" y="2577"/>
                    <a:pt x="12345" y="2469"/>
                  </a:cubicBezTo>
                  <a:cubicBezTo>
                    <a:pt x="11820" y="2192"/>
                    <a:pt x="11234" y="2037"/>
                    <a:pt x="10617" y="2006"/>
                  </a:cubicBezTo>
                  <a:lnTo>
                    <a:pt x="10617" y="926"/>
                  </a:lnTo>
                  <a:cubicBezTo>
                    <a:pt x="10617" y="402"/>
                    <a:pt x="10216" y="0"/>
                    <a:pt x="96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25" name="Google Shape;12125;p23"/>
          <p:cNvSpPr/>
          <p:nvPr/>
        </p:nvSpPr>
        <p:spPr>
          <a:xfrm>
            <a:off x="3967066" y="2326499"/>
            <a:ext cx="365750" cy="362875"/>
          </a:xfrm>
          <a:custGeom>
            <a:avLst/>
            <a:gdLst/>
            <a:ahLst/>
            <a:cxnLst/>
            <a:rect l="l" t="t" r="r" b="b"/>
            <a:pathLst>
              <a:path w="14630" h="14515" extrusionOk="0">
                <a:moveTo>
                  <a:pt x="10803" y="5062"/>
                </a:moveTo>
                <a:lnTo>
                  <a:pt x="10586" y="6204"/>
                </a:lnTo>
                <a:lnTo>
                  <a:pt x="9506" y="6204"/>
                </a:lnTo>
                <a:cubicBezTo>
                  <a:pt x="9198" y="6204"/>
                  <a:pt x="9198" y="6605"/>
                  <a:pt x="9506" y="6605"/>
                </a:cubicBezTo>
                <a:lnTo>
                  <a:pt x="10525" y="6605"/>
                </a:lnTo>
                <a:lnTo>
                  <a:pt x="10309" y="7747"/>
                </a:lnTo>
                <a:lnTo>
                  <a:pt x="1297" y="7747"/>
                </a:lnTo>
                <a:lnTo>
                  <a:pt x="1050" y="6605"/>
                </a:lnTo>
                <a:lnTo>
                  <a:pt x="8241" y="6605"/>
                </a:lnTo>
                <a:cubicBezTo>
                  <a:pt x="8519" y="6605"/>
                  <a:pt x="8519" y="6204"/>
                  <a:pt x="8241" y="6204"/>
                </a:cubicBezTo>
                <a:lnTo>
                  <a:pt x="988" y="6204"/>
                </a:lnTo>
                <a:lnTo>
                  <a:pt x="742" y="5062"/>
                </a:lnTo>
                <a:close/>
                <a:moveTo>
                  <a:pt x="10216" y="8179"/>
                </a:moveTo>
                <a:lnTo>
                  <a:pt x="10000" y="9352"/>
                </a:lnTo>
                <a:lnTo>
                  <a:pt x="2099" y="9352"/>
                </a:lnTo>
                <a:cubicBezTo>
                  <a:pt x="1822" y="9352"/>
                  <a:pt x="1575" y="9166"/>
                  <a:pt x="1544" y="8889"/>
                </a:cubicBezTo>
                <a:lnTo>
                  <a:pt x="1390" y="8179"/>
                </a:lnTo>
                <a:close/>
                <a:moveTo>
                  <a:pt x="8111" y="12228"/>
                </a:moveTo>
                <a:cubicBezTo>
                  <a:pt x="8588" y="12228"/>
                  <a:pt x="9043" y="12602"/>
                  <a:pt x="9043" y="13148"/>
                </a:cubicBezTo>
                <a:cubicBezTo>
                  <a:pt x="9043" y="13672"/>
                  <a:pt x="8642" y="14073"/>
                  <a:pt x="8118" y="14073"/>
                </a:cubicBezTo>
                <a:cubicBezTo>
                  <a:pt x="7315" y="14073"/>
                  <a:pt x="6883" y="13086"/>
                  <a:pt x="7469" y="12499"/>
                </a:cubicBezTo>
                <a:cubicBezTo>
                  <a:pt x="7657" y="12311"/>
                  <a:pt x="7887" y="12228"/>
                  <a:pt x="8111" y="12228"/>
                </a:cubicBezTo>
                <a:close/>
                <a:moveTo>
                  <a:pt x="14352" y="0"/>
                </a:moveTo>
                <a:lnTo>
                  <a:pt x="14352" y="31"/>
                </a:lnTo>
                <a:lnTo>
                  <a:pt x="13549" y="31"/>
                </a:lnTo>
                <a:cubicBezTo>
                  <a:pt x="13529" y="31"/>
                  <a:pt x="13509" y="30"/>
                  <a:pt x="13488" y="30"/>
                </a:cubicBezTo>
                <a:cubicBezTo>
                  <a:pt x="12466" y="30"/>
                  <a:pt x="11601" y="792"/>
                  <a:pt x="11420" y="1790"/>
                </a:cubicBezTo>
                <a:lnTo>
                  <a:pt x="11204" y="2994"/>
                </a:lnTo>
                <a:lnTo>
                  <a:pt x="3149" y="2994"/>
                </a:lnTo>
                <a:cubicBezTo>
                  <a:pt x="2871" y="2994"/>
                  <a:pt x="2871" y="3426"/>
                  <a:pt x="3149" y="3426"/>
                </a:cubicBezTo>
                <a:lnTo>
                  <a:pt x="11111" y="3426"/>
                </a:lnTo>
                <a:lnTo>
                  <a:pt x="10864" y="4630"/>
                </a:lnTo>
                <a:lnTo>
                  <a:pt x="649" y="4630"/>
                </a:lnTo>
                <a:lnTo>
                  <a:pt x="556" y="4105"/>
                </a:lnTo>
                <a:cubicBezTo>
                  <a:pt x="526" y="3920"/>
                  <a:pt x="556" y="3766"/>
                  <a:pt x="680" y="3611"/>
                </a:cubicBezTo>
                <a:cubicBezTo>
                  <a:pt x="760" y="3504"/>
                  <a:pt x="887" y="3420"/>
                  <a:pt x="1041" y="3420"/>
                </a:cubicBezTo>
                <a:cubicBezTo>
                  <a:pt x="1064" y="3420"/>
                  <a:pt x="1088" y="3422"/>
                  <a:pt x="1112" y="3426"/>
                </a:cubicBezTo>
                <a:lnTo>
                  <a:pt x="2007" y="3426"/>
                </a:lnTo>
                <a:cubicBezTo>
                  <a:pt x="2285" y="3395"/>
                  <a:pt x="2285" y="2994"/>
                  <a:pt x="2007" y="2994"/>
                </a:cubicBezTo>
                <a:lnTo>
                  <a:pt x="1112" y="2994"/>
                </a:lnTo>
                <a:cubicBezTo>
                  <a:pt x="495" y="2994"/>
                  <a:pt x="1" y="3550"/>
                  <a:pt x="124" y="4198"/>
                </a:cubicBezTo>
                <a:lnTo>
                  <a:pt x="1112" y="8981"/>
                </a:lnTo>
                <a:cubicBezTo>
                  <a:pt x="1204" y="9444"/>
                  <a:pt x="1637" y="9784"/>
                  <a:pt x="2099" y="9784"/>
                </a:cubicBezTo>
                <a:lnTo>
                  <a:pt x="9938" y="9784"/>
                </a:lnTo>
                <a:lnTo>
                  <a:pt x="9815" y="10401"/>
                </a:lnTo>
                <a:cubicBezTo>
                  <a:pt x="9661" y="11234"/>
                  <a:pt x="8951" y="11820"/>
                  <a:pt x="8118" y="11820"/>
                </a:cubicBezTo>
                <a:lnTo>
                  <a:pt x="2099" y="11820"/>
                </a:lnTo>
                <a:cubicBezTo>
                  <a:pt x="1822" y="11820"/>
                  <a:pt x="1822" y="12222"/>
                  <a:pt x="2099" y="12222"/>
                </a:cubicBezTo>
                <a:lnTo>
                  <a:pt x="2346" y="12222"/>
                </a:lnTo>
                <a:cubicBezTo>
                  <a:pt x="1432" y="13209"/>
                  <a:pt x="2300" y="14515"/>
                  <a:pt x="3327" y="14515"/>
                </a:cubicBezTo>
                <a:cubicBezTo>
                  <a:pt x="3617" y="14515"/>
                  <a:pt x="3920" y="14411"/>
                  <a:pt x="4198" y="14166"/>
                </a:cubicBezTo>
                <a:cubicBezTo>
                  <a:pt x="4367" y="14021"/>
                  <a:pt x="4234" y="13800"/>
                  <a:pt x="4064" y="13800"/>
                </a:cubicBezTo>
                <a:cubicBezTo>
                  <a:pt x="4017" y="13800"/>
                  <a:pt x="3967" y="13817"/>
                  <a:pt x="3920" y="13857"/>
                </a:cubicBezTo>
                <a:cubicBezTo>
                  <a:pt x="3738" y="14009"/>
                  <a:pt x="3536" y="14075"/>
                  <a:pt x="3340" y="14075"/>
                </a:cubicBezTo>
                <a:cubicBezTo>
                  <a:pt x="2738" y="14075"/>
                  <a:pt x="2198" y="13452"/>
                  <a:pt x="2501" y="12777"/>
                </a:cubicBezTo>
                <a:cubicBezTo>
                  <a:pt x="2667" y="12405"/>
                  <a:pt x="2994" y="12236"/>
                  <a:pt x="3319" y="12236"/>
                </a:cubicBezTo>
                <a:cubicBezTo>
                  <a:pt x="3776" y="12236"/>
                  <a:pt x="4229" y="12570"/>
                  <a:pt x="4229" y="13148"/>
                </a:cubicBezTo>
                <a:cubicBezTo>
                  <a:pt x="4229" y="13286"/>
                  <a:pt x="4337" y="13356"/>
                  <a:pt x="4445" y="13356"/>
                </a:cubicBezTo>
                <a:cubicBezTo>
                  <a:pt x="4553" y="13356"/>
                  <a:pt x="4661" y="13286"/>
                  <a:pt x="4661" y="13148"/>
                </a:cubicBezTo>
                <a:cubicBezTo>
                  <a:pt x="4661" y="12808"/>
                  <a:pt x="4538" y="12499"/>
                  <a:pt x="4291" y="12222"/>
                </a:cubicBezTo>
                <a:lnTo>
                  <a:pt x="7161" y="12222"/>
                </a:lnTo>
                <a:cubicBezTo>
                  <a:pt x="6914" y="12469"/>
                  <a:pt x="6760" y="12808"/>
                  <a:pt x="6760" y="13148"/>
                </a:cubicBezTo>
                <a:cubicBezTo>
                  <a:pt x="6760" y="13937"/>
                  <a:pt x="7389" y="14503"/>
                  <a:pt x="8089" y="14503"/>
                </a:cubicBezTo>
                <a:cubicBezTo>
                  <a:pt x="8293" y="14503"/>
                  <a:pt x="8502" y="14455"/>
                  <a:pt x="8704" y="14351"/>
                </a:cubicBezTo>
                <a:cubicBezTo>
                  <a:pt x="9599" y="13919"/>
                  <a:pt x="9722" y="12685"/>
                  <a:pt x="8920" y="12067"/>
                </a:cubicBezTo>
                <a:cubicBezTo>
                  <a:pt x="9599" y="11790"/>
                  <a:pt x="10062" y="11203"/>
                  <a:pt x="10216" y="10463"/>
                </a:cubicBezTo>
                <a:lnTo>
                  <a:pt x="11821" y="1852"/>
                </a:lnTo>
                <a:cubicBezTo>
                  <a:pt x="11975" y="1050"/>
                  <a:pt x="12685" y="432"/>
                  <a:pt x="13518" y="432"/>
                </a:cubicBezTo>
                <a:lnTo>
                  <a:pt x="14352" y="432"/>
                </a:lnTo>
                <a:cubicBezTo>
                  <a:pt x="14629" y="432"/>
                  <a:pt x="14629" y="0"/>
                  <a:pt x="1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26" name="Google Shape;12126;p23"/>
          <p:cNvGrpSpPr/>
          <p:nvPr/>
        </p:nvGrpSpPr>
        <p:grpSpPr>
          <a:xfrm>
            <a:off x="6988003" y="3422853"/>
            <a:ext cx="372675" cy="361625"/>
            <a:chOff x="3994075" y="2464225"/>
            <a:chExt cx="372675" cy="361625"/>
          </a:xfrm>
        </p:grpSpPr>
        <p:sp>
          <p:nvSpPr>
            <p:cNvPr id="12127" name="Google Shape;12127;p23"/>
            <p:cNvSpPr/>
            <p:nvPr/>
          </p:nvSpPr>
          <p:spPr>
            <a:xfrm>
              <a:off x="4058100" y="2612900"/>
              <a:ext cx="157425" cy="134825"/>
            </a:xfrm>
            <a:custGeom>
              <a:avLst/>
              <a:gdLst/>
              <a:ahLst/>
              <a:cxnLst/>
              <a:rect l="l" t="t" r="r" b="b"/>
              <a:pathLst>
                <a:path w="6297" h="5393" extrusionOk="0">
                  <a:moveTo>
                    <a:pt x="3593" y="412"/>
                  </a:moveTo>
                  <a:cubicBezTo>
                    <a:pt x="4753" y="412"/>
                    <a:pt x="5865" y="1309"/>
                    <a:pt x="5865" y="2685"/>
                  </a:cubicBezTo>
                  <a:cubicBezTo>
                    <a:pt x="5865" y="3920"/>
                    <a:pt x="4846" y="4938"/>
                    <a:pt x="3612" y="4938"/>
                  </a:cubicBezTo>
                  <a:cubicBezTo>
                    <a:pt x="1606" y="4938"/>
                    <a:pt x="587" y="2500"/>
                    <a:pt x="2007" y="1080"/>
                  </a:cubicBezTo>
                  <a:cubicBezTo>
                    <a:pt x="2468" y="620"/>
                    <a:pt x="3036" y="412"/>
                    <a:pt x="3593" y="412"/>
                  </a:cubicBezTo>
                  <a:close/>
                  <a:moveTo>
                    <a:pt x="3612" y="0"/>
                  </a:moveTo>
                  <a:cubicBezTo>
                    <a:pt x="1205" y="0"/>
                    <a:pt x="1" y="2901"/>
                    <a:pt x="1698" y="4599"/>
                  </a:cubicBezTo>
                  <a:cubicBezTo>
                    <a:pt x="2247" y="5147"/>
                    <a:pt x="2921" y="5393"/>
                    <a:pt x="3582" y="5393"/>
                  </a:cubicBezTo>
                  <a:cubicBezTo>
                    <a:pt x="4968" y="5393"/>
                    <a:pt x="6297" y="4315"/>
                    <a:pt x="6297" y="2685"/>
                  </a:cubicBezTo>
                  <a:cubicBezTo>
                    <a:pt x="6297" y="1204"/>
                    <a:pt x="5093" y="0"/>
                    <a:pt x="36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8" name="Google Shape;12128;p23"/>
            <p:cNvSpPr/>
            <p:nvPr/>
          </p:nvSpPr>
          <p:spPr>
            <a:xfrm>
              <a:off x="4128325" y="2639125"/>
              <a:ext cx="44000" cy="81025"/>
            </a:xfrm>
            <a:custGeom>
              <a:avLst/>
              <a:gdLst/>
              <a:ahLst/>
              <a:cxnLst/>
              <a:rect l="l" t="t" r="r" b="b"/>
              <a:pathLst>
                <a:path w="1760" h="3241" extrusionOk="0">
                  <a:moveTo>
                    <a:pt x="834" y="0"/>
                  </a:moveTo>
                  <a:cubicBezTo>
                    <a:pt x="710" y="0"/>
                    <a:pt x="618" y="93"/>
                    <a:pt x="618" y="216"/>
                  </a:cubicBezTo>
                  <a:lnTo>
                    <a:pt x="618" y="463"/>
                  </a:lnTo>
                  <a:cubicBezTo>
                    <a:pt x="247" y="556"/>
                    <a:pt x="31" y="957"/>
                    <a:pt x="124" y="1328"/>
                  </a:cubicBezTo>
                  <a:cubicBezTo>
                    <a:pt x="186" y="1513"/>
                    <a:pt x="340" y="1636"/>
                    <a:pt x="525" y="1698"/>
                  </a:cubicBezTo>
                  <a:cubicBezTo>
                    <a:pt x="679" y="1760"/>
                    <a:pt x="834" y="1729"/>
                    <a:pt x="988" y="1790"/>
                  </a:cubicBezTo>
                  <a:cubicBezTo>
                    <a:pt x="1358" y="1945"/>
                    <a:pt x="1173" y="2408"/>
                    <a:pt x="834" y="2408"/>
                  </a:cubicBezTo>
                  <a:cubicBezTo>
                    <a:pt x="679" y="2408"/>
                    <a:pt x="525" y="2346"/>
                    <a:pt x="432" y="2222"/>
                  </a:cubicBezTo>
                  <a:lnTo>
                    <a:pt x="432" y="2161"/>
                  </a:lnTo>
                  <a:cubicBezTo>
                    <a:pt x="432" y="2161"/>
                    <a:pt x="432" y="2130"/>
                    <a:pt x="432" y="2099"/>
                  </a:cubicBezTo>
                  <a:cubicBezTo>
                    <a:pt x="417" y="1976"/>
                    <a:pt x="309" y="1914"/>
                    <a:pt x="205" y="1914"/>
                  </a:cubicBezTo>
                  <a:cubicBezTo>
                    <a:pt x="101" y="1914"/>
                    <a:pt x="0" y="1976"/>
                    <a:pt x="0" y="2099"/>
                  </a:cubicBezTo>
                  <a:cubicBezTo>
                    <a:pt x="31" y="2315"/>
                    <a:pt x="124" y="2531"/>
                    <a:pt x="309" y="2685"/>
                  </a:cubicBezTo>
                  <a:cubicBezTo>
                    <a:pt x="402" y="2747"/>
                    <a:pt x="525" y="2809"/>
                    <a:pt x="618" y="2840"/>
                  </a:cubicBezTo>
                  <a:lnTo>
                    <a:pt x="618" y="3025"/>
                  </a:lnTo>
                  <a:cubicBezTo>
                    <a:pt x="618" y="3148"/>
                    <a:pt x="741" y="3241"/>
                    <a:pt x="834" y="3241"/>
                  </a:cubicBezTo>
                  <a:cubicBezTo>
                    <a:pt x="957" y="3241"/>
                    <a:pt x="1050" y="3148"/>
                    <a:pt x="1050" y="3025"/>
                  </a:cubicBezTo>
                  <a:lnTo>
                    <a:pt x="1050" y="2778"/>
                  </a:lnTo>
                  <a:cubicBezTo>
                    <a:pt x="1204" y="2747"/>
                    <a:pt x="1358" y="2655"/>
                    <a:pt x="1451" y="2531"/>
                  </a:cubicBezTo>
                  <a:cubicBezTo>
                    <a:pt x="1760" y="2192"/>
                    <a:pt x="1667" y="1667"/>
                    <a:pt x="1266" y="1451"/>
                  </a:cubicBezTo>
                  <a:lnTo>
                    <a:pt x="1235" y="1451"/>
                  </a:lnTo>
                  <a:cubicBezTo>
                    <a:pt x="1081" y="1389"/>
                    <a:pt x="926" y="1358"/>
                    <a:pt x="741" y="1328"/>
                  </a:cubicBezTo>
                  <a:cubicBezTo>
                    <a:pt x="618" y="1297"/>
                    <a:pt x="494" y="1235"/>
                    <a:pt x="525" y="1081"/>
                  </a:cubicBezTo>
                  <a:cubicBezTo>
                    <a:pt x="540" y="935"/>
                    <a:pt x="651" y="872"/>
                    <a:pt x="774" y="872"/>
                  </a:cubicBezTo>
                  <a:cubicBezTo>
                    <a:pt x="911" y="872"/>
                    <a:pt x="1063" y="950"/>
                    <a:pt x="1111" y="1081"/>
                  </a:cubicBezTo>
                  <a:cubicBezTo>
                    <a:pt x="1151" y="1140"/>
                    <a:pt x="1217" y="1174"/>
                    <a:pt x="1292" y="1174"/>
                  </a:cubicBezTo>
                  <a:cubicBezTo>
                    <a:pt x="1333" y="1174"/>
                    <a:pt x="1376" y="1164"/>
                    <a:pt x="1420" y="1142"/>
                  </a:cubicBezTo>
                  <a:cubicBezTo>
                    <a:pt x="1513" y="1081"/>
                    <a:pt x="1544" y="957"/>
                    <a:pt x="1482" y="865"/>
                  </a:cubicBezTo>
                  <a:cubicBezTo>
                    <a:pt x="1389" y="679"/>
                    <a:pt x="1235" y="525"/>
                    <a:pt x="1050" y="463"/>
                  </a:cubicBezTo>
                  <a:lnTo>
                    <a:pt x="1050" y="216"/>
                  </a:lnTo>
                  <a:cubicBezTo>
                    <a:pt x="1050" y="93"/>
                    <a:pt x="92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9" name="Google Shape;12129;p23"/>
            <p:cNvSpPr/>
            <p:nvPr/>
          </p:nvSpPr>
          <p:spPr>
            <a:xfrm>
              <a:off x="4138350" y="2690825"/>
              <a:ext cx="25" cy="800"/>
            </a:xfrm>
            <a:custGeom>
              <a:avLst/>
              <a:gdLst/>
              <a:ahLst/>
              <a:cxnLst/>
              <a:rect l="l" t="t" r="r" b="b"/>
              <a:pathLst>
                <a:path w="1" h="32" extrusionOk="0">
                  <a:moveTo>
                    <a:pt x="1" y="31"/>
                  </a:moveTo>
                  <a:cubicBezTo>
                    <a:pt x="1" y="0"/>
                    <a:pt x="1" y="0"/>
                    <a:pt x="1" y="0"/>
                  </a:cubicBezTo>
                  <a:lnTo>
                    <a:pt x="1" y="0"/>
                  </a:lnTo>
                  <a:cubicBezTo>
                    <a:pt x="1" y="0"/>
                    <a:pt x="1" y="0"/>
                    <a:pt x="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0" name="Google Shape;12130;p23"/>
            <p:cNvSpPr/>
            <p:nvPr/>
          </p:nvSpPr>
          <p:spPr>
            <a:xfrm>
              <a:off x="4328925" y="2762000"/>
              <a:ext cx="10825" cy="35325"/>
            </a:xfrm>
            <a:custGeom>
              <a:avLst/>
              <a:gdLst/>
              <a:ahLst/>
              <a:cxnLst/>
              <a:rect l="l" t="t" r="r" b="b"/>
              <a:pathLst>
                <a:path w="433" h="1413" extrusionOk="0">
                  <a:moveTo>
                    <a:pt x="217" y="0"/>
                  </a:moveTo>
                  <a:cubicBezTo>
                    <a:pt x="109" y="0"/>
                    <a:pt x="0" y="70"/>
                    <a:pt x="0" y="209"/>
                  </a:cubicBezTo>
                  <a:lnTo>
                    <a:pt x="0" y="1196"/>
                  </a:lnTo>
                  <a:cubicBezTo>
                    <a:pt x="0" y="1320"/>
                    <a:pt x="93" y="1412"/>
                    <a:pt x="217" y="1412"/>
                  </a:cubicBezTo>
                  <a:cubicBezTo>
                    <a:pt x="340" y="1412"/>
                    <a:pt x="433" y="1320"/>
                    <a:pt x="433" y="1196"/>
                  </a:cubicBezTo>
                  <a:lnTo>
                    <a:pt x="433" y="209"/>
                  </a:lnTo>
                  <a:cubicBezTo>
                    <a:pt x="433" y="70"/>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1" name="Google Shape;12131;p23"/>
            <p:cNvSpPr/>
            <p:nvPr/>
          </p:nvSpPr>
          <p:spPr>
            <a:xfrm>
              <a:off x="3994075" y="2464225"/>
              <a:ext cx="372675" cy="361625"/>
            </a:xfrm>
            <a:custGeom>
              <a:avLst/>
              <a:gdLst/>
              <a:ahLst/>
              <a:cxnLst/>
              <a:rect l="l" t="t" r="r" b="b"/>
              <a:pathLst>
                <a:path w="14907" h="14465" extrusionOk="0">
                  <a:moveTo>
                    <a:pt x="8086" y="3077"/>
                  </a:moveTo>
                  <a:cubicBezTo>
                    <a:pt x="8210" y="3077"/>
                    <a:pt x="8333" y="3200"/>
                    <a:pt x="8333" y="3324"/>
                  </a:cubicBezTo>
                  <a:lnTo>
                    <a:pt x="8333" y="3509"/>
                  </a:lnTo>
                  <a:cubicBezTo>
                    <a:pt x="8333" y="3663"/>
                    <a:pt x="8210" y="3787"/>
                    <a:pt x="8086" y="3787"/>
                  </a:cubicBezTo>
                  <a:lnTo>
                    <a:pt x="4290" y="3787"/>
                  </a:lnTo>
                  <a:cubicBezTo>
                    <a:pt x="4136" y="3787"/>
                    <a:pt x="4012" y="3663"/>
                    <a:pt x="4012" y="3509"/>
                  </a:cubicBezTo>
                  <a:lnTo>
                    <a:pt x="4012" y="3324"/>
                  </a:lnTo>
                  <a:cubicBezTo>
                    <a:pt x="4012" y="3200"/>
                    <a:pt x="4136" y="3077"/>
                    <a:pt x="4290" y="3077"/>
                  </a:cubicBezTo>
                  <a:close/>
                  <a:moveTo>
                    <a:pt x="7130" y="4188"/>
                  </a:moveTo>
                  <a:cubicBezTo>
                    <a:pt x="9043" y="4188"/>
                    <a:pt x="10648" y="5669"/>
                    <a:pt x="10802" y="7583"/>
                  </a:cubicBezTo>
                  <a:lnTo>
                    <a:pt x="10185" y="7583"/>
                  </a:lnTo>
                  <a:cubicBezTo>
                    <a:pt x="9691" y="7583"/>
                    <a:pt x="9290" y="7984"/>
                    <a:pt x="9290" y="8478"/>
                  </a:cubicBezTo>
                  <a:lnTo>
                    <a:pt x="9290" y="12336"/>
                  </a:lnTo>
                  <a:lnTo>
                    <a:pt x="3364" y="12336"/>
                  </a:lnTo>
                  <a:cubicBezTo>
                    <a:pt x="3087" y="12336"/>
                    <a:pt x="3087" y="12768"/>
                    <a:pt x="3364" y="12768"/>
                  </a:cubicBezTo>
                  <a:lnTo>
                    <a:pt x="9290" y="12768"/>
                  </a:lnTo>
                  <a:lnTo>
                    <a:pt x="9290" y="13601"/>
                  </a:lnTo>
                  <a:cubicBezTo>
                    <a:pt x="9290" y="13755"/>
                    <a:pt x="9321" y="13909"/>
                    <a:pt x="9413" y="14064"/>
                  </a:cubicBezTo>
                  <a:lnTo>
                    <a:pt x="1513" y="14064"/>
                  </a:lnTo>
                  <a:cubicBezTo>
                    <a:pt x="741" y="14064"/>
                    <a:pt x="587" y="12953"/>
                    <a:pt x="1358" y="12768"/>
                  </a:cubicBezTo>
                  <a:lnTo>
                    <a:pt x="2284" y="12768"/>
                  </a:lnTo>
                  <a:cubicBezTo>
                    <a:pt x="2562" y="12768"/>
                    <a:pt x="2562" y="12336"/>
                    <a:pt x="2284" y="12336"/>
                  </a:cubicBezTo>
                  <a:lnTo>
                    <a:pt x="1513" y="12336"/>
                  </a:lnTo>
                  <a:lnTo>
                    <a:pt x="1513" y="7891"/>
                  </a:lnTo>
                  <a:cubicBezTo>
                    <a:pt x="1482" y="6904"/>
                    <a:pt x="1883" y="5978"/>
                    <a:pt x="2593" y="5268"/>
                  </a:cubicBezTo>
                  <a:cubicBezTo>
                    <a:pt x="3272" y="4589"/>
                    <a:pt x="4229" y="4188"/>
                    <a:pt x="5216" y="4188"/>
                  </a:cubicBezTo>
                  <a:close/>
                  <a:moveTo>
                    <a:pt x="4557" y="1"/>
                  </a:moveTo>
                  <a:cubicBezTo>
                    <a:pt x="4127" y="1"/>
                    <a:pt x="3765" y="422"/>
                    <a:pt x="3920" y="886"/>
                  </a:cubicBezTo>
                  <a:lnTo>
                    <a:pt x="4445" y="2645"/>
                  </a:lnTo>
                  <a:lnTo>
                    <a:pt x="4290" y="2645"/>
                  </a:lnTo>
                  <a:cubicBezTo>
                    <a:pt x="3889" y="2645"/>
                    <a:pt x="3580" y="2954"/>
                    <a:pt x="3580" y="3324"/>
                  </a:cubicBezTo>
                  <a:lnTo>
                    <a:pt x="3580" y="3509"/>
                  </a:lnTo>
                  <a:cubicBezTo>
                    <a:pt x="3580" y="3694"/>
                    <a:pt x="3673" y="3879"/>
                    <a:pt x="3796" y="4034"/>
                  </a:cubicBezTo>
                  <a:cubicBezTo>
                    <a:pt x="3241" y="4219"/>
                    <a:pt x="2716" y="4558"/>
                    <a:pt x="2284" y="4990"/>
                  </a:cubicBezTo>
                  <a:cubicBezTo>
                    <a:pt x="1513" y="5762"/>
                    <a:pt x="1081" y="6811"/>
                    <a:pt x="1081" y="7891"/>
                  </a:cubicBezTo>
                  <a:lnTo>
                    <a:pt x="1081" y="12397"/>
                  </a:lnTo>
                  <a:cubicBezTo>
                    <a:pt x="0" y="12860"/>
                    <a:pt x="340" y="14465"/>
                    <a:pt x="1513" y="14465"/>
                  </a:cubicBezTo>
                  <a:lnTo>
                    <a:pt x="14012" y="14465"/>
                  </a:lnTo>
                  <a:cubicBezTo>
                    <a:pt x="14506" y="14465"/>
                    <a:pt x="14907" y="14064"/>
                    <a:pt x="14907" y="13570"/>
                  </a:cubicBezTo>
                  <a:lnTo>
                    <a:pt x="14907" y="13200"/>
                  </a:lnTo>
                  <a:cubicBezTo>
                    <a:pt x="14907" y="13061"/>
                    <a:pt x="14799" y="12991"/>
                    <a:pt x="14691" y="12991"/>
                  </a:cubicBezTo>
                  <a:cubicBezTo>
                    <a:pt x="14583" y="12991"/>
                    <a:pt x="14475" y="13061"/>
                    <a:pt x="14475" y="13200"/>
                  </a:cubicBezTo>
                  <a:lnTo>
                    <a:pt x="14475" y="13570"/>
                  </a:lnTo>
                  <a:cubicBezTo>
                    <a:pt x="14475" y="13848"/>
                    <a:pt x="14289" y="14064"/>
                    <a:pt x="14012" y="14064"/>
                  </a:cubicBezTo>
                  <a:lnTo>
                    <a:pt x="10185" y="14064"/>
                  </a:lnTo>
                  <a:cubicBezTo>
                    <a:pt x="9907" y="14064"/>
                    <a:pt x="9691" y="13848"/>
                    <a:pt x="9691" y="13570"/>
                  </a:cubicBezTo>
                  <a:lnTo>
                    <a:pt x="9691" y="8478"/>
                  </a:lnTo>
                  <a:cubicBezTo>
                    <a:pt x="9691" y="8231"/>
                    <a:pt x="9907" y="8015"/>
                    <a:pt x="10185" y="8015"/>
                  </a:cubicBezTo>
                  <a:lnTo>
                    <a:pt x="14012" y="8015"/>
                  </a:lnTo>
                  <a:cubicBezTo>
                    <a:pt x="14259" y="8015"/>
                    <a:pt x="14475" y="8231"/>
                    <a:pt x="14475" y="8478"/>
                  </a:cubicBezTo>
                  <a:lnTo>
                    <a:pt x="14475" y="12120"/>
                  </a:lnTo>
                  <a:cubicBezTo>
                    <a:pt x="14475" y="12212"/>
                    <a:pt x="14567" y="12336"/>
                    <a:pt x="14691" y="12336"/>
                  </a:cubicBezTo>
                  <a:lnTo>
                    <a:pt x="14691" y="12305"/>
                  </a:lnTo>
                  <a:cubicBezTo>
                    <a:pt x="14814" y="12305"/>
                    <a:pt x="14907" y="12212"/>
                    <a:pt x="14907" y="12089"/>
                  </a:cubicBezTo>
                  <a:lnTo>
                    <a:pt x="14907" y="8478"/>
                  </a:lnTo>
                  <a:cubicBezTo>
                    <a:pt x="14907" y="7984"/>
                    <a:pt x="14506" y="7583"/>
                    <a:pt x="14012" y="7583"/>
                  </a:cubicBezTo>
                  <a:lnTo>
                    <a:pt x="11234" y="7583"/>
                  </a:lnTo>
                  <a:cubicBezTo>
                    <a:pt x="11172" y="6564"/>
                    <a:pt x="10710" y="5639"/>
                    <a:pt x="10000" y="4929"/>
                  </a:cubicBezTo>
                  <a:cubicBezTo>
                    <a:pt x="9568" y="4527"/>
                    <a:pt x="9074" y="4219"/>
                    <a:pt x="8518" y="4034"/>
                  </a:cubicBezTo>
                  <a:cubicBezTo>
                    <a:pt x="8673" y="3910"/>
                    <a:pt x="8765" y="3694"/>
                    <a:pt x="8765" y="3509"/>
                  </a:cubicBezTo>
                  <a:lnTo>
                    <a:pt x="8765" y="3355"/>
                  </a:lnTo>
                  <a:cubicBezTo>
                    <a:pt x="8765" y="2954"/>
                    <a:pt x="8457" y="2645"/>
                    <a:pt x="8055" y="2645"/>
                  </a:cubicBezTo>
                  <a:lnTo>
                    <a:pt x="7901" y="2645"/>
                  </a:lnTo>
                  <a:lnTo>
                    <a:pt x="8025" y="2182"/>
                  </a:lnTo>
                  <a:cubicBezTo>
                    <a:pt x="8043" y="2031"/>
                    <a:pt x="7923" y="1937"/>
                    <a:pt x="7806" y="1937"/>
                  </a:cubicBezTo>
                  <a:cubicBezTo>
                    <a:pt x="7732" y="1937"/>
                    <a:pt x="7659" y="1975"/>
                    <a:pt x="7623" y="2059"/>
                  </a:cubicBezTo>
                  <a:lnTo>
                    <a:pt x="7438" y="2645"/>
                  </a:lnTo>
                  <a:lnTo>
                    <a:pt x="4877" y="2645"/>
                  </a:lnTo>
                  <a:lnTo>
                    <a:pt x="4352" y="762"/>
                  </a:lnTo>
                  <a:cubicBezTo>
                    <a:pt x="4290" y="670"/>
                    <a:pt x="4321" y="546"/>
                    <a:pt x="4414" y="485"/>
                  </a:cubicBezTo>
                  <a:cubicBezTo>
                    <a:pt x="4459" y="439"/>
                    <a:pt x="4537" y="411"/>
                    <a:pt x="4612" y="411"/>
                  </a:cubicBezTo>
                  <a:cubicBezTo>
                    <a:pt x="4640" y="411"/>
                    <a:pt x="4667" y="415"/>
                    <a:pt x="4691" y="423"/>
                  </a:cubicBezTo>
                  <a:cubicBezTo>
                    <a:pt x="5170" y="608"/>
                    <a:pt x="5671" y="701"/>
                    <a:pt x="6173" y="701"/>
                  </a:cubicBezTo>
                  <a:cubicBezTo>
                    <a:pt x="6674" y="701"/>
                    <a:pt x="7176" y="608"/>
                    <a:pt x="7654" y="423"/>
                  </a:cubicBezTo>
                  <a:cubicBezTo>
                    <a:pt x="7679" y="415"/>
                    <a:pt x="7704" y="411"/>
                    <a:pt x="7729" y="411"/>
                  </a:cubicBezTo>
                  <a:cubicBezTo>
                    <a:pt x="7796" y="411"/>
                    <a:pt x="7864" y="439"/>
                    <a:pt x="7932" y="485"/>
                  </a:cubicBezTo>
                  <a:cubicBezTo>
                    <a:pt x="7994" y="546"/>
                    <a:pt x="8025" y="670"/>
                    <a:pt x="7994" y="762"/>
                  </a:cubicBezTo>
                  <a:lnTo>
                    <a:pt x="7901" y="1102"/>
                  </a:lnTo>
                  <a:cubicBezTo>
                    <a:pt x="7901" y="1222"/>
                    <a:pt x="8018" y="1303"/>
                    <a:pt x="8134" y="1303"/>
                  </a:cubicBezTo>
                  <a:cubicBezTo>
                    <a:pt x="8197" y="1303"/>
                    <a:pt x="8259" y="1279"/>
                    <a:pt x="8302" y="1225"/>
                  </a:cubicBezTo>
                  <a:lnTo>
                    <a:pt x="8395" y="886"/>
                  </a:lnTo>
                  <a:cubicBezTo>
                    <a:pt x="8524" y="422"/>
                    <a:pt x="8179" y="1"/>
                    <a:pt x="7738" y="1"/>
                  </a:cubicBezTo>
                  <a:cubicBezTo>
                    <a:pt x="7651" y="1"/>
                    <a:pt x="7560" y="17"/>
                    <a:pt x="7469" y="53"/>
                  </a:cubicBezTo>
                  <a:cubicBezTo>
                    <a:pt x="7037" y="207"/>
                    <a:pt x="6589" y="284"/>
                    <a:pt x="6142" y="284"/>
                  </a:cubicBezTo>
                  <a:cubicBezTo>
                    <a:pt x="5694" y="284"/>
                    <a:pt x="5247" y="207"/>
                    <a:pt x="4815" y="53"/>
                  </a:cubicBezTo>
                  <a:cubicBezTo>
                    <a:pt x="4729" y="17"/>
                    <a:pt x="4641" y="1"/>
                    <a:pt x="45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2" name="Google Shape;12132;p23"/>
            <p:cNvSpPr/>
            <p:nvPr/>
          </p:nvSpPr>
          <p:spPr>
            <a:xfrm>
              <a:off x="4253325" y="2682325"/>
              <a:ext cx="86425" cy="41700"/>
            </a:xfrm>
            <a:custGeom>
              <a:avLst/>
              <a:gdLst/>
              <a:ahLst/>
              <a:cxnLst/>
              <a:rect l="l" t="t" r="r" b="b"/>
              <a:pathLst>
                <a:path w="3457" h="1668" extrusionOk="0">
                  <a:moveTo>
                    <a:pt x="3024" y="433"/>
                  </a:moveTo>
                  <a:lnTo>
                    <a:pt x="3024" y="1235"/>
                  </a:lnTo>
                  <a:lnTo>
                    <a:pt x="432" y="1235"/>
                  </a:lnTo>
                  <a:lnTo>
                    <a:pt x="432" y="433"/>
                  </a:lnTo>
                  <a:close/>
                  <a:moveTo>
                    <a:pt x="216" y="1"/>
                  </a:moveTo>
                  <a:cubicBezTo>
                    <a:pt x="93" y="1"/>
                    <a:pt x="0" y="93"/>
                    <a:pt x="0" y="217"/>
                  </a:cubicBezTo>
                  <a:lnTo>
                    <a:pt x="0" y="1451"/>
                  </a:lnTo>
                  <a:cubicBezTo>
                    <a:pt x="0" y="1575"/>
                    <a:pt x="93" y="1667"/>
                    <a:pt x="216" y="1667"/>
                  </a:cubicBezTo>
                  <a:lnTo>
                    <a:pt x="3241" y="1667"/>
                  </a:lnTo>
                  <a:cubicBezTo>
                    <a:pt x="3364" y="1667"/>
                    <a:pt x="3457" y="1575"/>
                    <a:pt x="3457" y="1451"/>
                  </a:cubicBezTo>
                  <a:lnTo>
                    <a:pt x="3457" y="217"/>
                  </a:lnTo>
                  <a:cubicBezTo>
                    <a:pt x="3457" y="93"/>
                    <a:pt x="3364" y="1"/>
                    <a:pt x="3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3" name="Google Shape;12133;p23"/>
            <p:cNvSpPr/>
            <p:nvPr/>
          </p:nvSpPr>
          <p:spPr>
            <a:xfrm>
              <a:off x="4252550" y="2740150"/>
              <a:ext cx="13900" cy="10100"/>
            </a:xfrm>
            <a:custGeom>
              <a:avLst/>
              <a:gdLst/>
              <a:ahLst/>
              <a:cxnLst/>
              <a:rect l="l" t="t" r="r" b="b"/>
              <a:pathLst>
                <a:path w="556" h="404" extrusionOk="0">
                  <a:moveTo>
                    <a:pt x="306" y="1"/>
                  </a:moveTo>
                  <a:cubicBezTo>
                    <a:pt x="297" y="1"/>
                    <a:pt x="288" y="1"/>
                    <a:pt x="278" y="2"/>
                  </a:cubicBezTo>
                  <a:cubicBezTo>
                    <a:pt x="0" y="2"/>
                    <a:pt x="0" y="404"/>
                    <a:pt x="278" y="404"/>
                  </a:cubicBezTo>
                  <a:cubicBezTo>
                    <a:pt x="546" y="404"/>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4" name="Google Shape;12134;p23"/>
            <p:cNvSpPr/>
            <p:nvPr/>
          </p:nvSpPr>
          <p:spPr>
            <a:xfrm>
              <a:off x="4277225" y="2740150"/>
              <a:ext cx="14675" cy="10100"/>
            </a:xfrm>
            <a:custGeom>
              <a:avLst/>
              <a:gdLst/>
              <a:ahLst/>
              <a:cxnLst/>
              <a:rect l="l" t="t" r="r" b="b"/>
              <a:pathLst>
                <a:path w="587" h="404" extrusionOk="0">
                  <a:moveTo>
                    <a:pt x="309" y="1"/>
                  </a:moveTo>
                  <a:cubicBezTo>
                    <a:pt x="299" y="1"/>
                    <a:pt x="289" y="1"/>
                    <a:pt x="279" y="2"/>
                  </a:cubicBezTo>
                  <a:cubicBezTo>
                    <a:pt x="1" y="2"/>
                    <a:pt x="1" y="404"/>
                    <a:pt x="279" y="404"/>
                  </a:cubicBezTo>
                  <a:cubicBezTo>
                    <a:pt x="576" y="404"/>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5" name="Google Shape;12135;p23"/>
            <p:cNvSpPr/>
            <p:nvPr/>
          </p:nvSpPr>
          <p:spPr>
            <a:xfrm>
              <a:off x="4301925" y="2740150"/>
              <a:ext cx="14675" cy="10100"/>
            </a:xfrm>
            <a:custGeom>
              <a:avLst/>
              <a:gdLst/>
              <a:ahLst/>
              <a:cxnLst/>
              <a:rect l="l" t="t" r="r" b="b"/>
              <a:pathLst>
                <a:path w="587" h="404" extrusionOk="0">
                  <a:moveTo>
                    <a:pt x="337" y="1"/>
                  </a:moveTo>
                  <a:cubicBezTo>
                    <a:pt x="328" y="1"/>
                    <a:pt x="319" y="1"/>
                    <a:pt x="309" y="2"/>
                  </a:cubicBezTo>
                  <a:cubicBezTo>
                    <a:pt x="0" y="2"/>
                    <a:pt x="0" y="404"/>
                    <a:pt x="309" y="404"/>
                  </a:cubicBezTo>
                  <a:cubicBezTo>
                    <a:pt x="577" y="404"/>
                    <a:pt x="586" y="1"/>
                    <a:pt x="3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6" name="Google Shape;12136;p23"/>
            <p:cNvSpPr/>
            <p:nvPr/>
          </p:nvSpPr>
          <p:spPr>
            <a:xfrm>
              <a:off x="4327375" y="2740150"/>
              <a:ext cx="13900" cy="10100"/>
            </a:xfrm>
            <a:custGeom>
              <a:avLst/>
              <a:gdLst/>
              <a:ahLst/>
              <a:cxnLst/>
              <a:rect l="l" t="t" r="r" b="b"/>
              <a:pathLst>
                <a:path w="556" h="404" extrusionOk="0">
                  <a:moveTo>
                    <a:pt x="306" y="1"/>
                  </a:moveTo>
                  <a:cubicBezTo>
                    <a:pt x="297" y="1"/>
                    <a:pt x="288" y="1"/>
                    <a:pt x="279" y="2"/>
                  </a:cubicBezTo>
                  <a:cubicBezTo>
                    <a:pt x="1" y="2"/>
                    <a:pt x="1" y="404"/>
                    <a:pt x="279" y="404"/>
                  </a:cubicBezTo>
                  <a:cubicBezTo>
                    <a:pt x="547" y="404"/>
                    <a:pt x="556"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7" name="Google Shape;12137;p23"/>
            <p:cNvSpPr/>
            <p:nvPr/>
          </p:nvSpPr>
          <p:spPr>
            <a:xfrm>
              <a:off x="4252550" y="2763300"/>
              <a:ext cx="13900" cy="10100"/>
            </a:xfrm>
            <a:custGeom>
              <a:avLst/>
              <a:gdLst/>
              <a:ahLst/>
              <a:cxnLst/>
              <a:rect l="l" t="t" r="r" b="b"/>
              <a:pathLst>
                <a:path w="556" h="404" extrusionOk="0">
                  <a:moveTo>
                    <a:pt x="306" y="1"/>
                  </a:moveTo>
                  <a:cubicBezTo>
                    <a:pt x="297" y="1"/>
                    <a:pt x="288" y="1"/>
                    <a:pt x="278" y="2"/>
                  </a:cubicBezTo>
                  <a:cubicBezTo>
                    <a:pt x="0" y="2"/>
                    <a:pt x="0" y="403"/>
                    <a:pt x="278" y="403"/>
                  </a:cubicBezTo>
                  <a:cubicBezTo>
                    <a:pt x="546" y="403"/>
                    <a:pt x="555" y="1"/>
                    <a:pt x="3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8" name="Google Shape;12138;p23"/>
            <p:cNvSpPr/>
            <p:nvPr/>
          </p:nvSpPr>
          <p:spPr>
            <a:xfrm>
              <a:off x="4277225" y="2763300"/>
              <a:ext cx="14675" cy="10100"/>
            </a:xfrm>
            <a:custGeom>
              <a:avLst/>
              <a:gdLst/>
              <a:ahLst/>
              <a:cxnLst/>
              <a:rect l="l" t="t" r="r" b="b"/>
              <a:pathLst>
                <a:path w="587" h="404" extrusionOk="0">
                  <a:moveTo>
                    <a:pt x="309" y="1"/>
                  </a:moveTo>
                  <a:cubicBezTo>
                    <a:pt x="299" y="1"/>
                    <a:pt x="289" y="1"/>
                    <a:pt x="279" y="2"/>
                  </a:cubicBezTo>
                  <a:cubicBezTo>
                    <a:pt x="1" y="2"/>
                    <a:pt x="1" y="403"/>
                    <a:pt x="279" y="403"/>
                  </a:cubicBezTo>
                  <a:cubicBezTo>
                    <a:pt x="576" y="403"/>
                    <a:pt x="587"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9" name="Google Shape;12139;p23"/>
            <p:cNvSpPr/>
            <p:nvPr/>
          </p:nvSpPr>
          <p:spPr>
            <a:xfrm>
              <a:off x="4301925" y="2761800"/>
              <a:ext cx="14675" cy="10825"/>
            </a:xfrm>
            <a:custGeom>
              <a:avLst/>
              <a:gdLst/>
              <a:ahLst/>
              <a:cxnLst/>
              <a:rect l="l" t="t" r="r" b="b"/>
              <a:pathLst>
                <a:path w="587" h="433" extrusionOk="0">
                  <a:moveTo>
                    <a:pt x="309" y="0"/>
                  </a:moveTo>
                  <a:cubicBezTo>
                    <a:pt x="0" y="0"/>
                    <a:pt x="0" y="433"/>
                    <a:pt x="309" y="433"/>
                  </a:cubicBezTo>
                  <a:cubicBezTo>
                    <a:pt x="587" y="433"/>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0" name="Google Shape;12140;p23"/>
            <p:cNvSpPr/>
            <p:nvPr/>
          </p:nvSpPr>
          <p:spPr>
            <a:xfrm>
              <a:off x="4252550" y="2786500"/>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1" name="Google Shape;12141;p23"/>
            <p:cNvSpPr/>
            <p:nvPr/>
          </p:nvSpPr>
          <p:spPr>
            <a:xfrm>
              <a:off x="4277225" y="2786500"/>
              <a:ext cx="14700" cy="10825"/>
            </a:xfrm>
            <a:custGeom>
              <a:avLst/>
              <a:gdLst/>
              <a:ahLst/>
              <a:cxnLst/>
              <a:rect l="l" t="t" r="r" b="b"/>
              <a:pathLst>
                <a:path w="588" h="433" extrusionOk="0">
                  <a:moveTo>
                    <a:pt x="279" y="0"/>
                  </a:moveTo>
                  <a:cubicBezTo>
                    <a:pt x="1" y="0"/>
                    <a:pt x="1" y="432"/>
                    <a:pt x="279" y="432"/>
                  </a:cubicBezTo>
                  <a:cubicBezTo>
                    <a:pt x="587" y="432"/>
                    <a:pt x="587"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2" name="Google Shape;12142;p23"/>
            <p:cNvSpPr/>
            <p:nvPr/>
          </p:nvSpPr>
          <p:spPr>
            <a:xfrm>
              <a:off x="4301925" y="2786500"/>
              <a:ext cx="14675" cy="10825"/>
            </a:xfrm>
            <a:custGeom>
              <a:avLst/>
              <a:gdLst/>
              <a:ahLst/>
              <a:cxnLst/>
              <a:rect l="l" t="t" r="r" b="b"/>
              <a:pathLst>
                <a:path w="587" h="433" extrusionOk="0">
                  <a:moveTo>
                    <a:pt x="309" y="0"/>
                  </a:moveTo>
                  <a:cubicBezTo>
                    <a:pt x="0" y="0"/>
                    <a:pt x="0" y="432"/>
                    <a:pt x="309" y="432"/>
                  </a:cubicBezTo>
                  <a:cubicBezTo>
                    <a:pt x="587" y="432"/>
                    <a:pt x="587"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43" name="Google Shape;12143;p23"/>
          <p:cNvSpPr/>
          <p:nvPr/>
        </p:nvSpPr>
        <p:spPr>
          <a:xfrm>
            <a:off x="4756609" y="1768868"/>
            <a:ext cx="364175" cy="355725"/>
          </a:xfrm>
          <a:custGeom>
            <a:avLst/>
            <a:gdLst/>
            <a:ahLst/>
            <a:cxnLst/>
            <a:rect l="l" t="t" r="r" b="b"/>
            <a:pathLst>
              <a:path w="14567" h="14229" extrusionOk="0">
                <a:moveTo>
                  <a:pt x="6157" y="209"/>
                </a:moveTo>
                <a:cubicBezTo>
                  <a:pt x="7199" y="209"/>
                  <a:pt x="8240" y="911"/>
                  <a:pt x="8240" y="2316"/>
                </a:cubicBezTo>
                <a:lnTo>
                  <a:pt x="8240" y="3550"/>
                </a:lnTo>
                <a:lnTo>
                  <a:pt x="4074" y="3550"/>
                </a:lnTo>
                <a:lnTo>
                  <a:pt x="4074" y="2316"/>
                </a:lnTo>
                <a:cubicBezTo>
                  <a:pt x="4074" y="911"/>
                  <a:pt x="5115" y="209"/>
                  <a:pt x="6157" y="209"/>
                </a:cubicBezTo>
                <a:close/>
                <a:moveTo>
                  <a:pt x="10894" y="6945"/>
                </a:moveTo>
                <a:lnTo>
                  <a:pt x="10894" y="8148"/>
                </a:lnTo>
                <a:lnTo>
                  <a:pt x="10092" y="8148"/>
                </a:lnTo>
                <a:lnTo>
                  <a:pt x="10092" y="7871"/>
                </a:lnTo>
                <a:cubicBezTo>
                  <a:pt x="10092" y="7377"/>
                  <a:pt x="10431" y="6976"/>
                  <a:pt x="10894" y="6945"/>
                </a:cubicBezTo>
                <a:close/>
                <a:moveTo>
                  <a:pt x="11326" y="6976"/>
                </a:moveTo>
                <a:cubicBezTo>
                  <a:pt x="11697" y="7099"/>
                  <a:pt x="11913" y="7469"/>
                  <a:pt x="11913" y="7840"/>
                </a:cubicBezTo>
                <a:lnTo>
                  <a:pt x="11913" y="7871"/>
                </a:lnTo>
                <a:lnTo>
                  <a:pt x="11913" y="8148"/>
                </a:lnTo>
                <a:lnTo>
                  <a:pt x="11326" y="8148"/>
                </a:lnTo>
                <a:lnTo>
                  <a:pt x="11326" y="6976"/>
                </a:lnTo>
                <a:close/>
                <a:moveTo>
                  <a:pt x="13425" y="8550"/>
                </a:moveTo>
                <a:lnTo>
                  <a:pt x="13425" y="12623"/>
                </a:lnTo>
                <a:lnTo>
                  <a:pt x="12592" y="12623"/>
                </a:lnTo>
                <a:cubicBezTo>
                  <a:pt x="12314" y="12623"/>
                  <a:pt x="12314" y="13025"/>
                  <a:pt x="12592" y="13025"/>
                </a:cubicBezTo>
                <a:lnTo>
                  <a:pt x="13518" y="13025"/>
                </a:lnTo>
                <a:lnTo>
                  <a:pt x="13950" y="13796"/>
                </a:lnTo>
                <a:lnTo>
                  <a:pt x="8055" y="13827"/>
                </a:lnTo>
                <a:lnTo>
                  <a:pt x="8055" y="13827"/>
                </a:lnTo>
                <a:lnTo>
                  <a:pt x="8487" y="13055"/>
                </a:lnTo>
                <a:lnTo>
                  <a:pt x="11481" y="13055"/>
                </a:lnTo>
                <a:cubicBezTo>
                  <a:pt x="11758" y="13055"/>
                  <a:pt x="11758" y="12623"/>
                  <a:pt x="11481" y="12623"/>
                </a:cubicBezTo>
                <a:lnTo>
                  <a:pt x="8580" y="12623"/>
                </a:lnTo>
                <a:lnTo>
                  <a:pt x="8580" y="8550"/>
                </a:lnTo>
                <a:lnTo>
                  <a:pt x="9660" y="8550"/>
                </a:lnTo>
                <a:lnTo>
                  <a:pt x="9660" y="9074"/>
                </a:lnTo>
                <a:cubicBezTo>
                  <a:pt x="9660" y="9213"/>
                  <a:pt x="9768" y="9283"/>
                  <a:pt x="9876" y="9283"/>
                </a:cubicBezTo>
                <a:cubicBezTo>
                  <a:pt x="9984" y="9283"/>
                  <a:pt x="10092" y="9213"/>
                  <a:pt x="10092" y="9074"/>
                </a:cubicBezTo>
                <a:lnTo>
                  <a:pt x="10092" y="8550"/>
                </a:lnTo>
                <a:lnTo>
                  <a:pt x="11913" y="8550"/>
                </a:lnTo>
                <a:lnTo>
                  <a:pt x="11913" y="9074"/>
                </a:lnTo>
                <a:cubicBezTo>
                  <a:pt x="11913" y="9213"/>
                  <a:pt x="12021" y="9283"/>
                  <a:pt x="12129" y="9283"/>
                </a:cubicBezTo>
                <a:cubicBezTo>
                  <a:pt x="12237" y="9283"/>
                  <a:pt x="12345" y="9213"/>
                  <a:pt x="12345" y="9074"/>
                </a:cubicBezTo>
                <a:lnTo>
                  <a:pt x="12345" y="8550"/>
                </a:lnTo>
                <a:close/>
                <a:moveTo>
                  <a:pt x="8178" y="11512"/>
                </a:moveTo>
                <a:lnTo>
                  <a:pt x="8178" y="12778"/>
                </a:lnTo>
                <a:lnTo>
                  <a:pt x="7592" y="13827"/>
                </a:lnTo>
                <a:lnTo>
                  <a:pt x="556" y="13827"/>
                </a:lnTo>
                <a:lnTo>
                  <a:pt x="1358" y="11512"/>
                </a:lnTo>
                <a:close/>
                <a:moveTo>
                  <a:pt x="6157" y="1"/>
                </a:moveTo>
                <a:cubicBezTo>
                  <a:pt x="4961" y="1"/>
                  <a:pt x="3765" y="772"/>
                  <a:pt x="3642" y="2316"/>
                </a:cubicBezTo>
                <a:lnTo>
                  <a:pt x="3642" y="3550"/>
                </a:lnTo>
                <a:lnTo>
                  <a:pt x="1204" y="3550"/>
                </a:lnTo>
                <a:cubicBezTo>
                  <a:pt x="1080" y="3550"/>
                  <a:pt x="988" y="3643"/>
                  <a:pt x="988" y="3766"/>
                </a:cubicBezTo>
                <a:lnTo>
                  <a:pt x="988" y="4692"/>
                </a:lnTo>
                <a:cubicBezTo>
                  <a:pt x="988" y="4831"/>
                  <a:pt x="1096" y="4900"/>
                  <a:pt x="1204" y="4900"/>
                </a:cubicBezTo>
                <a:cubicBezTo>
                  <a:pt x="1312" y="4900"/>
                  <a:pt x="1420" y="4831"/>
                  <a:pt x="1420" y="4692"/>
                </a:cubicBezTo>
                <a:lnTo>
                  <a:pt x="1420" y="3982"/>
                </a:lnTo>
                <a:lnTo>
                  <a:pt x="3642" y="3982"/>
                </a:lnTo>
                <a:lnTo>
                  <a:pt x="3642" y="5340"/>
                </a:lnTo>
                <a:cubicBezTo>
                  <a:pt x="3642" y="5479"/>
                  <a:pt x="3750" y="5548"/>
                  <a:pt x="3858" y="5548"/>
                </a:cubicBezTo>
                <a:cubicBezTo>
                  <a:pt x="3966" y="5548"/>
                  <a:pt x="4074" y="5479"/>
                  <a:pt x="4074" y="5340"/>
                </a:cubicBezTo>
                <a:lnTo>
                  <a:pt x="4074" y="3982"/>
                </a:lnTo>
                <a:lnTo>
                  <a:pt x="8240" y="3982"/>
                </a:lnTo>
                <a:lnTo>
                  <a:pt x="8240" y="5340"/>
                </a:lnTo>
                <a:cubicBezTo>
                  <a:pt x="8240" y="5479"/>
                  <a:pt x="8348" y="5548"/>
                  <a:pt x="8456" y="5548"/>
                </a:cubicBezTo>
                <a:cubicBezTo>
                  <a:pt x="8564" y="5548"/>
                  <a:pt x="8672" y="5479"/>
                  <a:pt x="8672" y="5340"/>
                </a:cubicBezTo>
                <a:lnTo>
                  <a:pt x="8672" y="3982"/>
                </a:lnTo>
                <a:lnTo>
                  <a:pt x="10894" y="3982"/>
                </a:lnTo>
                <a:lnTo>
                  <a:pt x="10894" y="6513"/>
                </a:lnTo>
                <a:cubicBezTo>
                  <a:pt x="10215" y="6574"/>
                  <a:pt x="9660" y="7161"/>
                  <a:pt x="9660" y="7871"/>
                </a:cubicBezTo>
                <a:lnTo>
                  <a:pt x="9660" y="8148"/>
                </a:lnTo>
                <a:lnTo>
                  <a:pt x="8364" y="8148"/>
                </a:lnTo>
                <a:cubicBezTo>
                  <a:pt x="8271" y="8148"/>
                  <a:pt x="8148" y="8241"/>
                  <a:pt x="8178" y="8364"/>
                </a:cubicBezTo>
                <a:lnTo>
                  <a:pt x="8178" y="11080"/>
                </a:lnTo>
                <a:lnTo>
                  <a:pt x="1420" y="11080"/>
                </a:lnTo>
                <a:lnTo>
                  <a:pt x="1420" y="5772"/>
                </a:lnTo>
                <a:cubicBezTo>
                  <a:pt x="1420" y="5633"/>
                  <a:pt x="1312" y="5564"/>
                  <a:pt x="1204" y="5564"/>
                </a:cubicBezTo>
                <a:cubicBezTo>
                  <a:pt x="1096" y="5564"/>
                  <a:pt x="988" y="5633"/>
                  <a:pt x="988" y="5772"/>
                </a:cubicBezTo>
                <a:lnTo>
                  <a:pt x="988" y="11265"/>
                </a:lnTo>
                <a:lnTo>
                  <a:pt x="31" y="13950"/>
                </a:lnTo>
                <a:cubicBezTo>
                  <a:pt x="0" y="14105"/>
                  <a:pt x="93" y="14228"/>
                  <a:pt x="247" y="14228"/>
                </a:cubicBezTo>
                <a:lnTo>
                  <a:pt x="14289" y="14228"/>
                </a:lnTo>
                <a:cubicBezTo>
                  <a:pt x="14443" y="14228"/>
                  <a:pt x="14567" y="14074"/>
                  <a:pt x="14474" y="13920"/>
                </a:cubicBezTo>
                <a:lnTo>
                  <a:pt x="13857" y="12778"/>
                </a:lnTo>
                <a:lnTo>
                  <a:pt x="13857" y="8364"/>
                </a:lnTo>
                <a:cubicBezTo>
                  <a:pt x="13857" y="8241"/>
                  <a:pt x="13764" y="8148"/>
                  <a:pt x="13641" y="8148"/>
                </a:cubicBezTo>
                <a:lnTo>
                  <a:pt x="12345" y="8148"/>
                </a:lnTo>
                <a:lnTo>
                  <a:pt x="12345" y="7871"/>
                </a:lnTo>
                <a:cubicBezTo>
                  <a:pt x="12345" y="7253"/>
                  <a:pt x="11913" y="6698"/>
                  <a:pt x="11326" y="6544"/>
                </a:cubicBezTo>
                <a:lnTo>
                  <a:pt x="11326" y="3766"/>
                </a:lnTo>
                <a:cubicBezTo>
                  <a:pt x="11326" y="3643"/>
                  <a:pt x="11234" y="3550"/>
                  <a:pt x="11110" y="3550"/>
                </a:cubicBezTo>
                <a:lnTo>
                  <a:pt x="8672" y="3550"/>
                </a:lnTo>
                <a:lnTo>
                  <a:pt x="8672" y="2316"/>
                </a:lnTo>
                <a:cubicBezTo>
                  <a:pt x="8549" y="772"/>
                  <a:pt x="7353" y="1"/>
                  <a:pt x="6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44" name="Google Shape;12144;p23"/>
          <p:cNvGrpSpPr/>
          <p:nvPr/>
        </p:nvGrpSpPr>
        <p:grpSpPr>
          <a:xfrm>
            <a:off x="1067815" y="3466328"/>
            <a:ext cx="361900" cy="274675"/>
            <a:chOff x="5505525" y="1948600"/>
            <a:chExt cx="361900" cy="274675"/>
          </a:xfrm>
        </p:grpSpPr>
        <p:sp>
          <p:nvSpPr>
            <p:cNvPr id="12145" name="Google Shape;12145;p23"/>
            <p:cNvSpPr/>
            <p:nvPr/>
          </p:nvSpPr>
          <p:spPr>
            <a:xfrm>
              <a:off x="5505525" y="1948600"/>
              <a:ext cx="361900" cy="274675"/>
            </a:xfrm>
            <a:custGeom>
              <a:avLst/>
              <a:gdLst/>
              <a:ahLst/>
              <a:cxnLst/>
              <a:rect l="l" t="t" r="r" b="b"/>
              <a:pathLst>
                <a:path w="14476" h="10987" extrusionOk="0">
                  <a:moveTo>
                    <a:pt x="12592" y="3333"/>
                  </a:moveTo>
                  <a:cubicBezTo>
                    <a:pt x="12469" y="3518"/>
                    <a:pt x="12376" y="3734"/>
                    <a:pt x="12376" y="3981"/>
                  </a:cubicBezTo>
                  <a:lnTo>
                    <a:pt x="12376" y="8209"/>
                  </a:lnTo>
                  <a:lnTo>
                    <a:pt x="11204" y="8209"/>
                  </a:lnTo>
                  <a:lnTo>
                    <a:pt x="11204" y="3333"/>
                  </a:lnTo>
                  <a:close/>
                  <a:moveTo>
                    <a:pt x="10772" y="432"/>
                  </a:moveTo>
                  <a:lnTo>
                    <a:pt x="10772" y="9104"/>
                  </a:lnTo>
                  <a:cubicBezTo>
                    <a:pt x="10772" y="9660"/>
                    <a:pt x="11019" y="10185"/>
                    <a:pt x="11451" y="10524"/>
                  </a:cubicBezTo>
                  <a:lnTo>
                    <a:pt x="1853" y="10524"/>
                  </a:lnTo>
                  <a:cubicBezTo>
                    <a:pt x="1050" y="10524"/>
                    <a:pt x="433" y="9876"/>
                    <a:pt x="433" y="9104"/>
                  </a:cubicBezTo>
                  <a:lnTo>
                    <a:pt x="433" y="432"/>
                  </a:lnTo>
                  <a:close/>
                  <a:moveTo>
                    <a:pt x="217" y="0"/>
                  </a:moveTo>
                  <a:cubicBezTo>
                    <a:pt x="93" y="0"/>
                    <a:pt x="1" y="93"/>
                    <a:pt x="1" y="216"/>
                  </a:cubicBezTo>
                  <a:lnTo>
                    <a:pt x="1" y="9073"/>
                  </a:lnTo>
                  <a:cubicBezTo>
                    <a:pt x="1" y="10123"/>
                    <a:pt x="803" y="10956"/>
                    <a:pt x="1853" y="10987"/>
                  </a:cubicBezTo>
                  <a:lnTo>
                    <a:pt x="12623" y="10987"/>
                  </a:lnTo>
                  <a:cubicBezTo>
                    <a:pt x="13642" y="10956"/>
                    <a:pt x="14475" y="10154"/>
                    <a:pt x="14475" y="9104"/>
                  </a:cubicBezTo>
                  <a:lnTo>
                    <a:pt x="14475" y="7901"/>
                  </a:lnTo>
                  <a:cubicBezTo>
                    <a:pt x="14475" y="7762"/>
                    <a:pt x="14375" y="7692"/>
                    <a:pt x="14274" y="7692"/>
                  </a:cubicBezTo>
                  <a:cubicBezTo>
                    <a:pt x="14174" y="7692"/>
                    <a:pt x="14074" y="7762"/>
                    <a:pt x="14074" y="7901"/>
                  </a:cubicBezTo>
                  <a:lnTo>
                    <a:pt x="14074" y="9104"/>
                  </a:lnTo>
                  <a:cubicBezTo>
                    <a:pt x="14074" y="9876"/>
                    <a:pt x="13426" y="10524"/>
                    <a:pt x="12623" y="10524"/>
                  </a:cubicBezTo>
                  <a:cubicBezTo>
                    <a:pt x="11852" y="10524"/>
                    <a:pt x="11204" y="9876"/>
                    <a:pt x="11204" y="9104"/>
                  </a:cubicBezTo>
                  <a:lnTo>
                    <a:pt x="11204" y="8672"/>
                  </a:lnTo>
                  <a:lnTo>
                    <a:pt x="12592" y="8672"/>
                  </a:lnTo>
                  <a:cubicBezTo>
                    <a:pt x="12716" y="8672"/>
                    <a:pt x="12809" y="8549"/>
                    <a:pt x="12809" y="8456"/>
                  </a:cubicBezTo>
                  <a:lnTo>
                    <a:pt x="12809" y="3981"/>
                  </a:lnTo>
                  <a:cubicBezTo>
                    <a:pt x="12778" y="3534"/>
                    <a:pt x="13109" y="3310"/>
                    <a:pt x="13441" y="3310"/>
                  </a:cubicBezTo>
                  <a:cubicBezTo>
                    <a:pt x="13773" y="3310"/>
                    <a:pt x="14105" y="3534"/>
                    <a:pt x="14074" y="3981"/>
                  </a:cubicBezTo>
                  <a:lnTo>
                    <a:pt x="14074" y="6821"/>
                  </a:lnTo>
                  <a:cubicBezTo>
                    <a:pt x="14043" y="6913"/>
                    <a:pt x="14166" y="7037"/>
                    <a:pt x="14259" y="7037"/>
                  </a:cubicBezTo>
                  <a:cubicBezTo>
                    <a:pt x="14382" y="7037"/>
                    <a:pt x="14475" y="6913"/>
                    <a:pt x="14475" y="6821"/>
                  </a:cubicBezTo>
                  <a:lnTo>
                    <a:pt x="14475" y="3981"/>
                  </a:lnTo>
                  <a:cubicBezTo>
                    <a:pt x="14475" y="3395"/>
                    <a:pt x="14043" y="2932"/>
                    <a:pt x="13457" y="2932"/>
                  </a:cubicBezTo>
                  <a:lnTo>
                    <a:pt x="11204" y="2932"/>
                  </a:lnTo>
                  <a:lnTo>
                    <a:pt x="11204" y="216"/>
                  </a:lnTo>
                  <a:cubicBezTo>
                    <a:pt x="11204" y="93"/>
                    <a:pt x="11111" y="0"/>
                    <a:pt x="109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6" name="Google Shape;12146;p23"/>
            <p:cNvSpPr/>
            <p:nvPr/>
          </p:nvSpPr>
          <p:spPr>
            <a:xfrm>
              <a:off x="5632850" y="2094425"/>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7" name="Google Shape;12147;p23"/>
            <p:cNvSpPr/>
            <p:nvPr/>
          </p:nvSpPr>
          <p:spPr>
            <a:xfrm>
              <a:off x="5632850" y="2146075"/>
              <a:ext cx="114200" cy="10075"/>
            </a:xfrm>
            <a:custGeom>
              <a:avLst/>
              <a:gdLst/>
              <a:ahLst/>
              <a:cxnLst/>
              <a:rect l="l" t="t" r="r" b="b"/>
              <a:pathLst>
                <a:path w="4568" h="403" extrusionOk="0">
                  <a:moveTo>
                    <a:pt x="4318" y="0"/>
                  </a:moveTo>
                  <a:cubicBezTo>
                    <a:pt x="4309" y="0"/>
                    <a:pt x="4299" y="1"/>
                    <a:pt x="4290" y="2"/>
                  </a:cubicBezTo>
                  <a:lnTo>
                    <a:pt x="309" y="2"/>
                  </a:lnTo>
                  <a:cubicBezTo>
                    <a:pt x="0" y="2"/>
                    <a:pt x="0" y="403"/>
                    <a:pt x="309" y="403"/>
                  </a:cubicBezTo>
                  <a:lnTo>
                    <a:pt x="4290" y="403"/>
                  </a:lnTo>
                  <a:cubicBezTo>
                    <a:pt x="4558" y="403"/>
                    <a:pt x="4567" y="0"/>
                    <a:pt x="43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8" name="Google Shape;12148;p23"/>
            <p:cNvSpPr/>
            <p:nvPr/>
          </p:nvSpPr>
          <p:spPr>
            <a:xfrm>
              <a:off x="5632850" y="2170800"/>
              <a:ext cx="114200" cy="10825"/>
            </a:xfrm>
            <a:custGeom>
              <a:avLst/>
              <a:gdLst/>
              <a:ahLst/>
              <a:cxnLst/>
              <a:rect l="l" t="t" r="r" b="b"/>
              <a:pathLst>
                <a:path w="4568" h="433" extrusionOk="0">
                  <a:moveTo>
                    <a:pt x="309" y="0"/>
                  </a:moveTo>
                  <a:cubicBezTo>
                    <a:pt x="0" y="0"/>
                    <a:pt x="0" y="432"/>
                    <a:pt x="309" y="432"/>
                  </a:cubicBezTo>
                  <a:lnTo>
                    <a:pt x="4290" y="432"/>
                  </a:lnTo>
                  <a:cubicBezTo>
                    <a:pt x="4568" y="432"/>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9" name="Google Shape;12149;p23"/>
            <p:cNvSpPr/>
            <p:nvPr/>
          </p:nvSpPr>
          <p:spPr>
            <a:xfrm>
              <a:off x="5632850" y="2119875"/>
              <a:ext cx="114200" cy="10825"/>
            </a:xfrm>
            <a:custGeom>
              <a:avLst/>
              <a:gdLst/>
              <a:ahLst/>
              <a:cxnLst/>
              <a:rect l="l" t="t" r="r" b="b"/>
              <a:pathLst>
                <a:path w="4568" h="433" extrusionOk="0">
                  <a:moveTo>
                    <a:pt x="309" y="0"/>
                  </a:moveTo>
                  <a:cubicBezTo>
                    <a:pt x="0" y="0"/>
                    <a:pt x="0" y="433"/>
                    <a:pt x="309" y="433"/>
                  </a:cubicBezTo>
                  <a:lnTo>
                    <a:pt x="4290" y="433"/>
                  </a:lnTo>
                  <a:cubicBezTo>
                    <a:pt x="4568" y="433"/>
                    <a:pt x="4568" y="0"/>
                    <a:pt x="42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0" name="Google Shape;12150;p23"/>
            <p:cNvSpPr/>
            <p:nvPr/>
          </p:nvSpPr>
          <p:spPr>
            <a:xfrm>
              <a:off x="5543350" y="2093650"/>
              <a:ext cx="75625" cy="87975"/>
            </a:xfrm>
            <a:custGeom>
              <a:avLst/>
              <a:gdLst/>
              <a:ahLst/>
              <a:cxnLst/>
              <a:rect l="l" t="t" r="r" b="b"/>
              <a:pathLst>
                <a:path w="3025" h="3519" extrusionOk="0">
                  <a:moveTo>
                    <a:pt x="2623" y="432"/>
                  </a:moveTo>
                  <a:lnTo>
                    <a:pt x="2623" y="3086"/>
                  </a:lnTo>
                  <a:lnTo>
                    <a:pt x="432" y="3086"/>
                  </a:lnTo>
                  <a:lnTo>
                    <a:pt x="432" y="432"/>
                  </a:lnTo>
                  <a:close/>
                  <a:moveTo>
                    <a:pt x="216" y="0"/>
                  </a:moveTo>
                  <a:cubicBezTo>
                    <a:pt x="93" y="0"/>
                    <a:pt x="0" y="93"/>
                    <a:pt x="0" y="216"/>
                  </a:cubicBezTo>
                  <a:lnTo>
                    <a:pt x="0" y="3302"/>
                  </a:lnTo>
                  <a:cubicBezTo>
                    <a:pt x="0" y="3426"/>
                    <a:pt x="93" y="3518"/>
                    <a:pt x="216" y="3518"/>
                  </a:cubicBezTo>
                  <a:lnTo>
                    <a:pt x="2809" y="3518"/>
                  </a:lnTo>
                  <a:cubicBezTo>
                    <a:pt x="2932" y="3518"/>
                    <a:pt x="3025" y="3426"/>
                    <a:pt x="3025" y="3302"/>
                  </a:cubicBezTo>
                  <a:lnTo>
                    <a:pt x="3025" y="216"/>
                  </a:lnTo>
                  <a:cubicBezTo>
                    <a:pt x="3025" y="93"/>
                    <a:pt x="2932" y="0"/>
                    <a:pt x="28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1" name="Google Shape;12151;p23"/>
            <p:cNvSpPr/>
            <p:nvPr/>
          </p:nvSpPr>
          <p:spPr>
            <a:xfrm>
              <a:off x="5543350" y="1989475"/>
              <a:ext cx="206025" cy="79500"/>
            </a:xfrm>
            <a:custGeom>
              <a:avLst/>
              <a:gdLst/>
              <a:ahLst/>
              <a:cxnLst/>
              <a:rect l="l" t="t" r="r" b="b"/>
              <a:pathLst>
                <a:path w="8241" h="3180" extrusionOk="0">
                  <a:moveTo>
                    <a:pt x="216" y="1"/>
                  </a:moveTo>
                  <a:cubicBezTo>
                    <a:pt x="93" y="1"/>
                    <a:pt x="0" y="93"/>
                    <a:pt x="0" y="217"/>
                  </a:cubicBezTo>
                  <a:lnTo>
                    <a:pt x="0" y="865"/>
                  </a:lnTo>
                  <a:cubicBezTo>
                    <a:pt x="0" y="1004"/>
                    <a:pt x="108" y="1073"/>
                    <a:pt x="216" y="1073"/>
                  </a:cubicBezTo>
                  <a:cubicBezTo>
                    <a:pt x="324" y="1073"/>
                    <a:pt x="432" y="1004"/>
                    <a:pt x="432" y="865"/>
                  </a:cubicBezTo>
                  <a:lnTo>
                    <a:pt x="432" y="433"/>
                  </a:lnTo>
                  <a:lnTo>
                    <a:pt x="7808" y="433"/>
                  </a:lnTo>
                  <a:lnTo>
                    <a:pt x="7808" y="2748"/>
                  </a:lnTo>
                  <a:lnTo>
                    <a:pt x="432" y="2748"/>
                  </a:lnTo>
                  <a:lnTo>
                    <a:pt x="432" y="1883"/>
                  </a:lnTo>
                  <a:cubicBezTo>
                    <a:pt x="432" y="1744"/>
                    <a:pt x="324" y="1675"/>
                    <a:pt x="216" y="1675"/>
                  </a:cubicBezTo>
                  <a:cubicBezTo>
                    <a:pt x="108" y="1675"/>
                    <a:pt x="0" y="1744"/>
                    <a:pt x="0" y="1883"/>
                  </a:cubicBezTo>
                  <a:lnTo>
                    <a:pt x="0" y="2964"/>
                  </a:lnTo>
                  <a:cubicBezTo>
                    <a:pt x="0" y="3087"/>
                    <a:pt x="93" y="3180"/>
                    <a:pt x="216" y="3180"/>
                  </a:cubicBezTo>
                  <a:lnTo>
                    <a:pt x="8024" y="3180"/>
                  </a:lnTo>
                  <a:cubicBezTo>
                    <a:pt x="8148" y="3180"/>
                    <a:pt x="8240" y="3087"/>
                    <a:pt x="8240" y="2964"/>
                  </a:cubicBezTo>
                  <a:lnTo>
                    <a:pt x="8240" y="217"/>
                  </a:lnTo>
                  <a:cubicBezTo>
                    <a:pt x="8240" y="93"/>
                    <a:pt x="8148" y="1"/>
                    <a:pt x="8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152" name="Google Shape;12152;p23"/>
          <p:cNvSpPr/>
          <p:nvPr/>
        </p:nvSpPr>
        <p:spPr>
          <a:xfrm>
            <a:off x="1763246" y="3422341"/>
            <a:ext cx="361100" cy="362650"/>
          </a:xfrm>
          <a:custGeom>
            <a:avLst/>
            <a:gdLst/>
            <a:ahLst/>
            <a:cxnLst/>
            <a:rect l="l" t="t" r="r" b="b"/>
            <a:pathLst>
              <a:path w="14444" h="14506" extrusionOk="0">
                <a:moveTo>
                  <a:pt x="7716" y="1790"/>
                </a:moveTo>
                <a:cubicBezTo>
                  <a:pt x="8148" y="1790"/>
                  <a:pt x="8457" y="2129"/>
                  <a:pt x="8457" y="2531"/>
                </a:cubicBezTo>
                <a:lnTo>
                  <a:pt x="8457" y="2685"/>
                </a:lnTo>
                <a:lnTo>
                  <a:pt x="8364" y="2685"/>
                </a:lnTo>
                <a:cubicBezTo>
                  <a:pt x="8086" y="2685"/>
                  <a:pt x="8086" y="3117"/>
                  <a:pt x="8364" y="3117"/>
                </a:cubicBezTo>
                <a:lnTo>
                  <a:pt x="8889" y="3117"/>
                </a:lnTo>
                <a:cubicBezTo>
                  <a:pt x="9259" y="3117"/>
                  <a:pt x="9568" y="3426"/>
                  <a:pt x="9568" y="3796"/>
                </a:cubicBezTo>
                <a:lnTo>
                  <a:pt x="9568" y="4105"/>
                </a:lnTo>
                <a:cubicBezTo>
                  <a:pt x="9568" y="4537"/>
                  <a:pt x="9228" y="4876"/>
                  <a:pt x="8796" y="4876"/>
                </a:cubicBezTo>
                <a:lnTo>
                  <a:pt x="5648" y="4876"/>
                </a:lnTo>
                <a:cubicBezTo>
                  <a:pt x="5216" y="4876"/>
                  <a:pt x="4877" y="4537"/>
                  <a:pt x="4877" y="4105"/>
                </a:cubicBezTo>
                <a:lnTo>
                  <a:pt x="4907" y="3796"/>
                </a:lnTo>
                <a:cubicBezTo>
                  <a:pt x="4907" y="3395"/>
                  <a:pt x="5216" y="3086"/>
                  <a:pt x="5617" y="3086"/>
                </a:cubicBezTo>
                <a:lnTo>
                  <a:pt x="7346" y="3086"/>
                </a:lnTo>
                <a:cubicBezTo>
                  <a:pt x="7623" y="3086"/>
                  <a:pt x="7623" y="2654"/>
                  <a:pt x="7346" y="2654"/>
                </a:cubicBezTo>
                <a:lnTo>
                  <a:pt x="5988" y="2654"/>
                </a:lnTo>
                <a:lnTo>
                  <a:pt x="5988" y="2531"/>
                </a:lnTo>
                <a:cubicBezTo>
                  <a:pt x="5988" y="2129"/>
                  <a:pt x="6327" y="1790"/>
                  <a:pt x="6728" y="1790"/>
                </a:cubicBezTo>
                <a:close/>
                <a:moveTo>
                  <a:pt x="9568" y="5056"/>
                </a:moveTo>
                <a:lnTo>
                  <a:pt x="9568" y="6913"/>
                </a:lnTo>
                <a:cubicBezTo>
                  <a:pt x="9568" y="8086"/>
                  <a:pt x="8642" y="9104"/>
                  <a:pt x="7438" y="9228"/>
                </a:cubicBezTo>
                <a:lnTo>
                  <a:pt x="7438" y="5308"/>
                </a:lnTo>
                <a:lnTo>
                  <a:pt x="8827" y="5308"/>
                </a:lnTo>
                <a:cubicBezTo>
                  <a:pt x="9092" y="5308"/>
                  <a:pt x="9356" y="5224"/>
                  <a:pt x="9568" y="5056"/>
                </a:cubicBezTo>
                <a:close/>
                <a:moveTo>
                  <a:pt x="4907" y="5030"/>
                </a:moveTo>
                <a:cubicBezTo>
                  <a:pt x="5101" y="5169"/>
                  <a:pt x="5344" y="5282"/>
                  <a:pt x="5592" y="5282"/>
                </a:cubicBezTo>
                <a:cubicBezTo>
                  <a:pt x="5621" y="5282"/>
                  <a:pt x="5650" y="5281"/>
                  <a:pt x="5679" y="5277"/>
                </a:cubicBezTo>
                <a:lnTo>
                  <a:pt x="7037" y="5277"/>
                </a:lnTo>
                <a:lnTo>
                  <a:pt x="7037" y="9228"/>
                </a:lnTo>
                <a:cubicBezTo>
                  <a:pt x="6790" y="9197"/>
                  <a:pt x="6543" y="9135"/>
                  <a:pt x="6327" y="9043"/>
                </a:cubicBezTo>
                <a:cubicBezTo>
                  <a:pt x="6298" y="9032"/>
                  <a:pt x="6270" y="9027"/>
                  <a:pt x="6244" y="9027"/>
                </a:cubicBezTo>
                <a:cubicBezTo>
                  <a:pt x="6049" y="9027"/>
                  <a:pt x="5951" y="9304"/>
                  <a:pt x="6142" y="9413"/>
                </a:cubicBezTo>
                <a:cubicBezTo>
                  <a:pt x="6512" y="9567"/>
                  <a:pt x="6883" y="9660"/>
                  <a:pt x="7253" y="9660"/>
                </a:cubicBezTo>
                <a:cubicBezTo>
                  <a:pt x="8395" y="9660"/>
                  <a:pt x="9413" y="8950"/>
                  <a:pt x="9814" y="7901"/>
                </a:cubicBezTo>
                <a:cubicBezTo>
                  <a:pt x="10277" y="8456"/>
                  <a:pt x="10956" y="8796"/>
                  <a:pt x="11666" y="8796"/>
                </a:cubicBezTo>
                <a:cubicBezTo>
                  <a:pt x="11944" y="8796"/>
                  <a:pt x="11944" y="8364"/>
                  <a:pt x="11666" y="8364"/>
                </a:cubicBezTo>
                <a:cubicBezTo>
                  <a:pt x="10987" y="8364"/>
                  <a:pt x="10339" y="7993"/>
                  <a:pt x="10000" y="7407"/>
                </a:cubicBezTo>
                <a:lnTo>
                  <a:pt x="9969" y="7345"/>
                </a:lnTo>
                <a:cubicBezTo>
                  <a:pt x="10000" y="7191"/>
                  <a:pt x="10031" y="7036"/>
                  <a:pt x="10000" y="6913"/>
                </a:cubicBezTo>
                <a:lnTo>
                  <a:pt x="10000" y="6728"/>
                </a:lnTo>
                <a:lnTo>
                  <a:pt x="12654" y="6728"/>
                </a:lnTo>
                <a:lnTo>
                  <a:pt x="12654" y="12684"/>
                </a:lnTo>
                <a:lnTo>
                  <a:pt x="1790" y="12684"/>
                </a:lnTo>
                <a:lnTo>
                  <a:pt x="1790" y="6728"/>
                </a:lnTo>
                <a:lnTo>
                  <a:pt x="4506" y="6728"/>
                </a:lnTo>
                <a:lnTo>
                  <a:pt x="4506" y="6913"/>
                </a:lnTo>
                <a:cubicBezTo>
                  <a:pt x="4506" y="7036"/>
                  <a:pt x="4506" y="7129"/>
                  <a:pt x="4506" y="7253"/>
                </a:cubicBezTo>
                <a:cubicBezTo>
                  <a:pt x="4475" y="7314"/>
                  <a:pt x="4445" y="7345"/>
                  <a:pt x="4414" y="7407"/>
                </a:cubicBezTo>
                <a:cubicBezTo>
                  <a:pt x="4105" y="7993"/>
                  <a:pt x="3457" y="8364"/>
                  <a:pt x="2778" y="8364"/>
                </a:cubicBezTo>
                <a:cubicBezTo>
                  <a:pt x="2500" y="8364"/>
                  <a:pt x="2500" y="8796"/>
                  <a:pt x="2778" y="8796"/>
                </a:cubicBezTo>
                <a:cubicBezTo>
                  <a:pt x="3519" y="8796"/>
                  <a:pt x="4228" y="8425"/>
                  <a:pt x="4661" y="7839"/>
                </a:cubicBezTo>
                <a:cubicBezTo>
                  <a:pt x="4784" y="8209"/>
                  <a:pt x="4969" y="8518"/>
                  <a:pt x="5247" y="8796"/>
                </a:cubicBezTo>
                <a:cubicBezTo>
                  <a:pt x="5290" y="8839"/>
                  <a:pt x="5338" y="8857"/>
                  <a:pt x="5384" y="8857"/>
                </a:cubicBezTo>
                <a:cubicBezTo>
                  <a:pt x="5538" y="8857"/>
                  <a:pt x="5674" y="8660"/>
                  <a:pt x="5556" y="8518"/>
                </a:cubicBezTo>
                <a:cubicBezTo>
                  <a:pt x="5123" y="8086"/>
                  <a:pt x="4907" y="7499"/>
                  <a:pt x="4907" y="6913"/>
                </a:cubicBezTo>
                <a:lnTo>
                  <a:pt x="4907" y="5030"/>
                </a:lnTo>
                <a:close/>
                <a:moveTo>
                  <a:pt x="12746" y="5802"/>
                </a:moveTo>
                <a:cubicBezTo>
                  <a:pt x="13148" y="5802"/>
                  <a:pt x="13487" y="6142"/>
                  <a:pt x="13487" y="6543"/>
                </a:cubicBezTo>
                <a:lnTo>
                  <a:pt x="13487" y="12684"/>
                </a:lnTo>
                <a:lnTo>
                  <a:pt x="13055" y="12684"/>
                </a:lnTo>
                <a:lnTo>
                  <a:pt x="13055" y="6512"/>
                </a:lnTo>
                <a:cubicBezTo>
                  <a:pt x="13055" y="6388"/>
                  <a:pt x="12962" y="6296"/>
                  <a:pt x="12839" y="6296"/>
                </a:cubicBezTo>
                <a:lnTo>
                  <a:pt x="10000" y="6296"/>
                </a:lnTo>
                <a:lnTo>
                  <a:pt x="10000" y="5802"/>
                </a:lnTo>
                <a:close/>
                <a:moveTo>
                  <a:pt x="4475" y="5802"/>
                </a:moveTo>
                <a:lnTo>
                  <a:pt x="4475" y="6327"/>
                </a:lnTo>
                <a:lnTo>
                  <a:pt x="1574" y="6327"/>
                </a:lnTo>
                <a:cubicBezTo>
                  <a:pt x="1451" y="6327"/>
                  <a:pt x="1358" y="6419"/>
                  <a:pt x="1358" y="6512"/>
                </a:cubicBezTo>
                <a:lnTo>
                  <a:pt x="1358" y="12715"/>
                </a:lnTo>
                <a:lnTo>
                  <a:pt x="957" y="12715"/>
                </a:lnTo>
                <a:lnTo>
                  <a:pt x="957" y="6543"/>
                </a:lnTo>
                <a:cubicBezTo>
                  <a:pt x="957" y="6142"/>
                  <a:pt x="1266" y="5802"/>
                  <a:pt x="1667" y="5802"/>
                </a:cubicBezTo>
                <a:close/>
                <a:moveTo>
                  <a:pt x="7932" y="13116"/>
                </a:moveTo>
                <a:cubicBezTo>
                  <a:pt x="7932" y="13271"/>
                  <a:pt x="7808" y="13394"/>
                  <a:pt x="7654" y="13394"/>
                </a:cubicBezTo>
                <a:lnTo>
                  <a:pt x="6759" y="13394"/>
                </a:lnTo>
                <a:cubicBezTo>
                  <a:pt x="6605" y="13394"/>
                  <a:pt x="6481" y="13271"/>
                  <a:pt x="6481" y="13116"/>
                </a:cubicBezTo>
                <a:close/>
                <a:moveTo>
                  <a:pt x="5494" y="0"/>
                </a:moveTo>
                <a:cubicBezTo>
                  <a:pt x="5216" y="0"/>
                  <a:pt x="5216" y="432"/>
                  <a:pt x="5494" y="432"/>
                </a:cubicBezTo>
                <a:cubicBezTo>
                  <a:pt x="5802" y="432"/>
                  <a:pt x="6080" y="556"/>
                  <a:pt x="6296" y="772"/>
                </a:cubicBezTo>
                <a:cubicBezTo>
                  <a:pt x="6451" y="926"/>
                  <a:pt x="6574" y="1173"/>
                  <a:pt x="6605" y="1389"/>
                </a:cubicBezTo>
                <a:cubicBezTo>
                  <a:pt x="6018" y="1451"/>
                  <a:pt x="5556" y="1944"/>
                  <a:pt x="5556" y="2562"/>
                </a:cubicBezTo>
                <a:lnTo>
                  <a:pt x="5556" y="2685"/>
                </a:lnTo>
                <a:cubicBezTo>
                  <a:pt x="4969" y="2716"/>
                  <a:pt x="4475" y="3210"/>
                  <a:pt x="4475" y="3827"/>
                </a:cubicBezTo>
                <a:lnTo>
                  <a:pt x="4475" y="3950"/>
                </a:lnTo>
                <a:cubicBezTo>
                  <a:pt x="4043" y="3457"/>
                  <a:pt x="3426" y="3179"/>
                  <a:pt x="2778" y="3179"/>
                </a:cubicBezTo>
                <a:cubicBezTo>
                  <a:pt x="2500" y="3179"/>
                  <a:pt x="2500" y="3611"/>
                  <a:pt x="2778" y="3611"/>
                </a:cubicBezTo>
                <a:cubicBezTo>
                  <a:pt x="3457" y="3611"/>
                  <a:pt x="4105" y="3981"/>
                  <a:pt x="4414" y="4568"/>
                </a:cubicBezTo>
                <a:lnTo>
                  <a:pt x="4475" y="4660"/>
                </a:lnTo>
                <a:lnTo>
                  <a:pt x="4475" y="4691"/>
                </a:lnTo>
                <a:lnTo>
                  <a:pt x="4475" y="5401"/>
                </a:lnTo>
                <a:lnTo>
                  <a:pt x="1667" y="5401"/>
                </a:lnTo>
                <a:cubicBezTo>
                  <a:pt x="1019" y="5401"/>
                  <a:pt x="494" y="5925"/>
                  <a:pt x="494" y="6574"/>
                </a:cubicBezTo>
                <a:lnTo>
                  <a:pt x="494" y="12746"/>
                </a:lnTo>
                <a:lnTo>
                  <a:pt x="216" y="12746"/>
                </a:lnTo>
                <a:cubicBezTo>
                  <a:pt x="203" y="12743"/>
                  <a:pt x="190" y="12741"/>
                  <a:pt x="178" y="12741"/>
                </a:cubicBezTo>
                <a:cubicBezTo>
                  <a:pt x="74" y="12741"/>
                  <a:pt x="0" y="12848"/>
                  <a:pt x="0" y="12931"/>
                </a:cubicBezTo>
                <a:lnTo>
                  <a:pt x="0" y="13456"/>
                </a:lnTo>
                <a:cubicBezTo>
                  <a:pt x="0" y="14042"/>
                  <a:pt x="463" y="14505"/>
                  <a:pt x="1050" y="14505"/>
                </a:cubicBezTo>
                <a:lnTo>
                  <a:pt x="11728" y="14505"/>
                </a:lnTo>
                <a:cubicBezTo>
                  <a:pt x="12006" y="14505"/>
                  <a:pt x="12006" y="14073"/>
                  <a:pt x="11728" y="14073"/>
                </a:cubicBezTo>
                <a:lnTo>
                  <a:pt x="1050" y="14073"/>
                </a:lnTo>
                <a:cubicBezTo>
                  <a:pt x="1033" y="14074"/>
                  <a:pt x="1016" y="14075"/>
                  <a:pt x="999" y="14075"/>
                </a:cubicBezTo>
                <a:cubicBezTo>
                  <a:pt x="654" y="14075"/>
                  <a:pt x="402" y="13779"/>
                  <a:pt x="402" y="13456"/>
                </a:cubicBezTo>
                <a:lnTo>
                  <a:pt x="402" y="13116"/>
                </a:lnTo>
                <a:lnTo>
                  <a:pt x="6111" y="13116"/>
                </a:lnTo>
                <a:cubicBezTo>
                  <a:pt x="6080" y="13487"/>
                  <a:pt x="6389" y="13795"/>
                  <a:pt x="6759" y="13826"/>
                </a:cubicBezTo>
                <a:lnTo>
                  <a:pt x="7654" y="13826"/>
                </a:lnTo>
                <a:cubicBezTo>
                  <a:pt x="8024" y="13826"/>
                  <a:pt x="8364" y="13517"/>
                  <a:pt x="8333" y="13116"/>
                </a:cubicBezTo>
                <a:lnTo>
                  <a:pt x="14043" y="13116"/>
                </a:lnTo>
                <a:lnTo>
                  <a:pt x="14043" y="13425"/>
                </a:lnTo>
                <a:cubicBezTo>
                  <a:pt x="14043" y="13764"/>
                  <a:pt x="13734" y="14042"/>
                  <a:pt x="13394" y="14042"/>
                </a:cubicBezTo>
                <a:lnTo>
                  <a:pt x="12808" y="14042"/>
                </a:lnTo>
                <a:cubicBezTo>
                  <a:pt x="12530" y="14042"/>
                  <a:pt x="12530" y="14474"/>
                  <a:pt x="12808" y="14474"/>
                </a:cubicBezTo>
                <a:lnTo>
                  <a:pt x="13394" y="14474"/>
                </a:lnTo>
                <a:cubicBezTo>
                  <a:pt x="13981" y="14474"/>
                  <a:pt x="14444" y="14011"/>
                  <a:pt x="14444" y="13425"/>
                </a:cubicBezTo>
                <a:lnTo>
                  <a:pt x="14444" y="12900"/>
                </a:lnTo>
                <a:cubicBezTo>
                  <a:pt x="14444" y="12808"/>
                  <a:pt x="14351" y="12715"/>
                  <a:pt x="14228" y="12715"/>
                </a:cubicBezTo>
                <a:lnTo>
                  <a:pt x="13888" y="12715"/>
                </a:lnTo>
                <a:lnTo>
                  <a:pt x="13888" y="6543"/>
                </a:lnTo>
                <a:cubicBezTo>
                  <a:pt x="13888" y="5895"/>
                  <a:pt x="13394" y="5370"/>
                  <a:pt x="12746" y="5370"/>
                </a:cubicBezTo>
                <a:lnTo>
                  <a:pt x="10000" y="5370"/>
                </a:lnTo>
                <a:lnTo>
                  <a:pt x="10000" y="4568"/>
                </a:lnTo>
                <a:cubicBezTo>
                  <a:pt x="10339" y="3950"/>
                  <a:pt x="10956" y="3580"/>
                  <a:pt x="11635" y="3580"/>
                </a:cubicBezTo>
                <a:cubicBezTo>
                  <a:pt x="11913" y="3580"/>
                  <a:pt x="11913" y="3179"/>
                  <a:pt x="11635" y="3179"/>
                </a:cubicBezTo>
                <a:cubicBezTo>
                  <a:pt x="11018" y="3179"/>
                  <a:pt x="10432" y="3426"/>
                  <a:pt x="10000" y="3858"/>
                </a:cubicBezTo>
                <a:lnTo>
                  <a:pt x="10000" y="3796"/>
                </a:lnTo>
                <a:cubicBezTo>
                  <a:pt x="10000" y="3179"/>
                  <a:pt x="9506" y="2685"/>
                  <a:pt x="8889" y="2685"/>
                </a:cubicBezTo>
                <a:lnTo>
                  <a:pt x="8889" y="2531"/>
                </a:lnTo>
                <a:cubicBezTo>
                  <a:pt x="8889" y="1944"/>
                  <a:pt x="8457" y="1451"/>
                  <a:pt x="7870" y="1389"/>
                </a:cubicBezTo>
                <a:cubicBezTo>
                  <a:pt x="7901" y="1142"/>
                  <a:pt x="8024" y="926"/>
                  <a:pt x="8179" y="772"/>
                </a:cubicBezTo>
                <a:cubicBezTo>
                  <a:pt x="8395" y="556"/>
                  <a:pt x="8703" y="432"/>
                  <a:pt x="8981" y="432"/>
                </a:cubicBezTo>
                <a:cubicBezTo>
                  <a:pt x="9259" y="432"/>
                  <a:pt x="9259" y="0"/>
                  <a:pt x="8981" y="0"/>
                </a:cubicBezTo>
                <a:cubicBezTo>
                  <a:pt x="8580" y="0"/>
                  <a:pt x="8179" y="185"/>
                  <a:pt x="7901" y="463"/>
                </a:cubicBezTo>
                <a:cubicBezTo>
                  <a:pt x="7654" y="710"/>
                  <a:pt x="7500" y="1049"/>
                  <a:pt x="7469" y="1389"/>
                </a:cubicBezTo>
                <a:lnTo>
                  <a:pt x="7037" y="1389"/>
                </a:lnTo>
                <a:cubicBezTo>
                  <a:pt x="7006" y="1049"/>
                  <a:pt x="6852" y="710"/>
                  <a:pt x="6605" y="463"/>
                </a:cubicBezTo>
                <a:cubicBezTo>
                  <a:pt x="6296" y="185"/>
                  <a:pt x="5926"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153" name="Google Shape;12153;p23"/>
          <p:cNvGrpSpPr/>
          <p:nvPr/>
        </p:nvGrpSpPr>
        <p:grpSpPr>
          <a:xfrm>
            <a:off x="6252859" y="2326611"/>
            <a:ext cx="379625" cy="362650"/>
            <a:chOff x="2488025" y="3563250"/>
            <a:chExt cx="379625" cy="362650"/>
          </a:xfrm>
        </p:grpSpPr>
        <p:sp>
          <p:nvSpPr>
            <p:cNvPr id="12154" name="Google Shape;12154;p23"/>
            <p:cNvSpPr/>
            <p:nvPr/>
          </p:nvSpPr>
          <p:spPr>
            <a:xfrm>
              <a:off x="2767325" y="3563625"/>
              <a:ext cx="32425" cy="28950"/>
            </a:xfrm>
            <a:custGeom>
              <a:avLst/>
              <a:gdLst/>
              <a:ahLst/>
              <a:cxnLst/>
              <a:rect l="l" t="t" r="r" b="b"/>
              <a:pathLst>
                <a:path w="1297" h="1158" extrusionOk="0">
                  <a:moveTo>
                    <a:pt x="648" y="1"/>
                  </a:moveTo>
                  <a:cubicBezTo>
                    <a:pt x="540" y="1"/>
                    <a:pt x="432" y="70"/>
                    <a:pt x="432" y="209"/>
                  </a:cubicBezTo>
                  <a:lnTo>
                    <a:pt x="432" y="394"/>
                  </a:lnTo>
                  <a:lnTo>
                    <a:pt x="278" y="394"/>
                  </a:lnTo>
                  <a:cubicBezTo>
                    <a:pt x="0" y="394"/>
                    <a:pt x="0" y="795"/>
                    <a:pt x="278" y="795"/>
                  </a:cubicBezTo>
                  <a:lnTo>
                    <a:pt x="432" y="795"/>
                  </a:lnTo>
                  <a:lnTo>
                    <a:pt x="432" y="950"/>
                  </a:lnTo>
                  <a:cubicBezTo>
                    <a:pt x="432" y="1088"/>
                    <a:pt x="540" y="1158"/>
                    <a:pt x="648" y="1158"/>
                  </a:cubicBezTo>
                  <a:cubicBezTo>
                    <a:pt x="756" y="1158"/>
                    <a:pt x="864" y="1088"/>
                    <a:pt x="864" y="950"/>
                  </a:cubicBezTo>
                  <a:lnTo>
                    <a:pt x="864" y="795"/>
                  </a:lnTo>
                  <a:lnTo>
                    <a:pt x="1019" y="795"/>
                  </a:lnTo>
                  <a:cubicBezTo>
                    <a:pt x="1296" y="795"/>
                    <a:pt x="1296" y="363"/>
                    <a:pt x="1019" y="363"/>
                  </a:cubicBezTo>
                  <a:lnTo>
                    <a:pt x="864" y="363"/>
                  </a:lnTo>
                  <a:lnTo>
                    <a:pt x="864" y="209"/>
                  </a:lnTo>
                  <a:cubicBezTo>
                    <a:pt x="864" y="70"/>
                    <a:pt x="756"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5" name="Google Shape;12155;p23"/>
            <p:cNvSpPr/>
            <p:nvPr/>
          </p:nvSpPr>
          <p:spPr>
            <a:xfrm>
              <a:off x="2758050" y="3712525"/>
              <a:ext cx="33200" cy="28975"/>
            </a:xfrm>
            <a:custGeom>
              <a:avLst/>
              <a:gdLst/>
              <a:ahLst/>
              <a:cxnLst/>
              <a:rect l="l" t="t" r="r" b="b"/>
              <a:pathLst>
                <a:path w="1328" h="1159" extrusionOk="0">
                  <a:moveTo>
                    <a:pt x="653" y="1"/>
                  </a:moveTo>
                  <a:cubicBezTo>
                    <a:pt x="549" y="1"/>
                    <a:pt x="448" y="70"/>
                    <a:pt x="464" y="209"/>
                  </a:cubicBezTo>
                  <a:lnTo>
                    <a:pt x="464" y="364"/>
                  </a:lnTo>
                  <a:lnTo>
                    <a:pt x="278" y="364"/>
                  </a:lnTo>
                  <a:cubicBezTo>
                    <a:pt x="1" y="364"/>
                    <a:pt x="1" y="796"/>
                    <a:pt x="278" y="796"/>
                  </a:cubicBezTo>
                  <a:lnTo>
                    <a:pt x="464" y="796"/>
                  </a:lnTo>
                  <a:lnTo>
                    <a:pt x="464" y="950"/>
                  </a:lnTo>
                  <a:cubicBezTo>
                    <a:pt x="464" y="1089"/>
                    <a:pt x="564" y="1158"/>
                    <a:pt x="664" y="1158"/>
                  </a:cubicBezTo>
                  <a:cubicBezTo>
                    <a:pt x="765" y="1158"/>
                    <a:pt x="865" y="1089"/>
                    <a:pt x="865" y="950"/>
                  </a:cubicBezTo>
                  <a:lnTo>
                    <a:pt x="865" y="796"/>
                  </a:lnTo>
                  <a:lnTo>
                    <a:pt x="1050" y="796"/>
                  </a:lnTo>
                  <a:cubicBezTo>
                    <a:pt x="1328" y="796"/>
                    <a:pt x="1328" y="364"/>
                    <a:pt x="1050" y="364"/>
                  </a:cubicBezTo>
                  <a:lnTo>
                    <a:pt x="865" y="364"/>
                  </a:lnTo>
                  <a:lnTo>
                    <a:pt x="865" y="209"/>
                  </a:lnTo>
                  <a:cubicBezTo>
                    <a:pt x="865" y="70"/>
                    <a:pt x="757" y="1"/>
                    <a:pt x="6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6" name="Google Shape;12156;p23"/>
            <p:cNvSpPr/>
            <p:nvPr/>
          </p:nvSpPr>
          <p:spPr>
            <a:xfrm>
              <a:off x="2561300" y="3686100"/>
              <a:ext cx="32450" cy="28575"/>
            </a:xfrm>
            <a:custGeom>
              <a:avLst/>
              <a:gdLst/>
              <a:ahLst/>
              <a:cxnLst/>
              <a:rect l="l" t="t" r="r" b="b"/>
              <a:pathLst>
                <a:path w="1298" h="1143" extrusionOk="0">
                  <a:moveTo>
                    <a:pt x="649" y="1"/>
                  </a:moveTo>
                  <a:cubicBezTo>
                    <a:pt x="549" y="1"/>
                    <a:pt x="448" y="63"/>
                    <a:pt x="433" y="186"/>
                  </a:cubicBezTo>
                  <a:lnTo>
                    <a:pt x="433" y="371"/>
                  </a:lnTo>
                  <a:lnTo>
                    <a:pt x="279" y="371"/>
                  </a:lnTo>
                  <a:cubicBezTo>
                    <a:pt x="1" y="371"/>
                    <a:pt x="1" y="772"/>
                    <a:pt x="279" y="772"/>
                  </a:cubicBezTo>
                  <a:lnTo>
                    <a:pt x="433" y="772"/>
                  </a:lnTo>
                  <a:lnTo>
                    <a:pt x="433" y="958"/>
                  </a:lnTo>
                  <a:cubicBezTo>
                    <a:pt x="448" y="1081"/>
                    <a:pt x="549" y="1143"/>
                    <a:pt x="649" y="1143"/>
                  </a:cubicBezTo>
                  <a:cubicBezTo>
                    <a:pt x="749" y="1143"/>
                    <a:pt x="850" y="1081"/>
                    <a:pt x="865" y="958"/>
                  </a:cubicBezTo>
                  <a:lnTo>
                    <a:pt x="865" y="772"/>
                  </a:lnTo>
                  <a:lnTo>
                    <a:pt x="1019" y="772"/>
                  </a:lnTo>
                  <a:cubicBezTo>
                    <a:pt x="1297" y="772"/>
                    <a:pt x="1297" y="371"/>
                    <a:pt x="1019" y="371"/>
                  </a:cubicBezTo>
                  <a:lnTo>
                    <a:pt x="865" y="371"/>
                  </a:lnTo>
                  <a:lnTo>
                    <a:pt x="865" y="186"/>
                  </a:lnTo>
                  <a:cubicBezTo>
                    <a:pt x="850" y="63"/>
                    <a:pt x="74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7" name="Google Shape;12157;p23"/>
            <p:cNvSpPr/>
            <p:nvPr/>
          </p:nvSpPr>
          <p:spPr>
            <a:xfrm>
              <a:off x="2497275" y="3821325"/>
              <a:ext cx="33200" cy="29525"/>
            </a:xfrm>
            <a:custGeom>
              <a:avLst/>
              <a:gdLst/>
              <a:ahLst/>
              <a:cxnLst/>
              <a:rect l="l" t="t" r="r" b="b"/>
              <a:pathLst>
                <a:path w="1328" h="1181" extrusionOk="0">
                  <a:moveTo>
                    <a:pt x="679" y="0"/>
                  </a:moveTo>
                  <a:cubicBezTo>
                    <a:pt x="571" y="0"/>
                    <a:pt x="463" y="70"/>
                    <a:pt x="463" y="209"/>
                  </a:cubicBezTo>
                  <a:lnTo>
                    <a:pt x="463" y="394"/>
                  </a:lnTo>
                  <a:lnTo>
                    <a:pt x="278" y="394"/>
                  </a:lnTo>
                  <a:cubicBezTo>
                    <a:pt x="0" y="394"/>
                    <a:pt x="0" y="795"/>
                    <a:pt x="278" y="795"/>
                  </a:cubicBezTo>
                  <a:lnTo>
                    <a:pt x="432" y="795"/>
                  </a:lnTo>
                  <a:lnTo>
                    <a:pt x="432" y="949"/>
                  </a:lnTo>
                  <a:cubicBezTo>
                    <a:pt x="432" y="1104"/>
                    <a:pt x="541" y="1181"/>
                    <a:pt x="649" y="1181"/>
                  </a:cubicBezTo>
                  <a:cubicBezTo>
                    <a:pt x="757" y="1181"/>
                    <a:pt x="865" y="1104"/>
                    <a:pt x="865" y="949"/>
                  </a:cubicBezTo>
                  <a:lnTo>
                    <a:pt x="865" y="795"/>
                  </a:lnTo>
                  <a:lnTo>
                    <a:pt x="1050" y="795"/>
                  </a:lnTo>
                  <a:cubicBezTo>
                    <a:pt x="1327" y="795"/>
                    <a:pt x="1327" y="394"/>
                    <a:pt x="1050" y="394"/>
                  </a:cubicBezTo>
                  <a:lnTo>
                    <a:pt x="895" y="394"/>
                  </a:lnTo>
                  <a:lnTo>
                    <a:pt x="895" y="209"/>
                  </a:lnTo>
                  <a:cubicBezTo>
                    <a:pt x="895" y="70"/>
                    <a:pt x="787" y="0"/>
                    <a:pt x="6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8" name="Google Shape;12158;p23"/>
            <p:cNvSpPr/>
            <p:nvPr/>
          </p:nvSpPr>
          <p:spPr>
            <a:xfrm>
              <a:off x="2831350" y="3821325"/>
              <a:ext cx="29350" cy="29725"/>
            </a:xfrm>
            <a:custGeom>
              <a:avLst/>
              <a:gdLst/>
              <a:ahLst/>
              <a:cxnLst/>
              <a:rect l="l" t="t" r="r" b="b"/>
              <a:pathLst>
                <a:path w="1174" h="1189" extrusionOk="0">
                  <a:moveTo>
                    <a:pt x="587" y="0"/>
                  </a:moveTo>
                  <a:cubicBezTo>
                    <a:pt x="479" y="0"/>
                    <a:pt x="371" y="70"/>
                    <a:pt x="371" y="209"/>
                  </a:cubicBezTo>
                  <a:lnTo>
                    <a:pt x="371" y="394"/>
                  </a:lnTo>
                  <a:lnTo>
                    <a:pt x="217" y="394"/>
                  </a:lnTo>
                  <a:cubicBezTo>
                    <a:pt x="93" y="394"/>
                    <a:pt x="1" y="487"/>
                    <a:pt x="1" y="579"/>
                  </a:cubicBezTo>
                  <a:cubicBezTo>
                    <a:pt x="1" y="703"/>
                    <a:pt x="93" y="795"/>
                    <a:pt x="217" y="795"/>
                  </a:cubicBezTo>
                  <a:lnTo>
                    <a:pt x="371" y="795"/>
                  </a:lnTo>
                  <a:lnTo>
                    <a:pt x="371" y="980"/>
                  </a:lnTo>
                  <a:cubicBezTo>
                    <a:pt x="371" y="1119"/>
                    <a:pt x="479" y="1189"/>
                    <a:pt x="587" y="1189"/>
                  </a:cubicBezTo>
                  <a:cubicBezTo>
                    <a:pt x="695" y="1189"/>
                    <a:pt x="803" y="1119"/>
                    <a:pt x="803" y="980"/>
                  </a:cubicBezTo>
                  <a:lnTo>
                    <a:pt x="803" y="795"/>
                  </a:lnTo>
                  <a:lnTo>
                    <a:pt x="957" y="795"/>
                  </a:lnTo>
                  <a:cubicBezTo>
                    <a:pt x="1081" y="795"/>
                    <a:pt x="1173" y="703"/>
                    <a:pt x="1173" y="579"/>
                  </a:cubicBezTo>
                  <a:cubicBezTo>
                    <a:pt x="1173" y="487"/>
                    <a:pt x="1081" y="394"/>
                    <a:pt x="957" y="394"/>
                  </a:cubicBezTo>
                  <a:lnTo>
                    <a:pt x="803" y="394"/>
                  </a:lnTo>
                  <a:lnTo>
                    <a:pt x="803" y="209"/>
                  </a:lnTo>
                  <a:cubicBezTo>
                    <a:pt x="803" y="70"/>
                    <a:pt x="695" y="0"/>
                    <a:pt x="5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9" name="Google Shape;12159;p23"/>
            <p:cNvSpPr/>
            <p:nvPr/>
          </p:nvSpPr>
          <p:spPr>
            <a:xfrm>
              <a:off x="2794325" y="3895975"/>
              <a:ext cx="32425" cy="29350"/>
            </a:xfrm>
            <a:custGeom>
              <a:avLst/>
              <a:gdLst/>
              <a:ahLst/>
              <a:cxnLst/>
              <a:rect l="l" t="t" r="r" b="b"/>
              <a:pathLst>
                <a:path w="1297" h="1174" extrusionOk="0">
                  <a:moveTo>
                    <a:pt x="648" y="0"/>
                  </a:moveTo>
                  <a:cubicBezTo>
                    <a:pt x="525" y="0"/>
                    <a:pt x="432" y="93"/>
                    <a:pt x="432" y="216"/>
                  </a:cubicBezTo>
                  <a:lnTo>
                    <a:pt x="432" y="371"/>
                  </a:lnTo>
                  <a:lnTo>
                    <a:pt x="278" y="371"/>
                  </a:lnTo>
                  <a:cubicBezTo>
                    <a:pt x="0" y="371"/>
                    <a:pt x="0" y="803"/>
                    <a:pt x="278" y="803"/>
                  </a:cubicBezTo>
                  <a:lnTo>
                    <a:pt x="432" y="803"/>
                  </a:lnTo>
                  <a:lnTo>
                    <a:pt x="432" y="988"/>
                  </a:lnTo>
                  <a:cubicBezTo>
                    <a:pt x="432" y="1080"/>
                    <a:pt x="525" y="1173"/>
                    <a:pt x="648" y="1173"/>
                  </a:cubicBezTo>
                  <a:cubicBezTo>
                    <a:pt x="772" y="1173"/>
                    <a:pt x="864" y="1080"/>
                    <a:pt x="864" y="988"/>
                  </a:cubicBezTo>
                  <a:lnTo>
                    <a:pt x="864" y="803"/>
                  </a:lnTo>
                  <a:lnTo>
                    <a:pt x="1019" y="803"/>
                  </a:lnTo>
                  <a:cubicBezTo>
                    <a:pt x="1296" y="803"/>
                    <a:pt x="1296" y="402"/>
                    <a:pt x="1019" y="402"/>
                  </a:cubicBezTo>
                  <a:lnTo>
                    <a:pt x="1019" y="371"/>
                  </a:lnTo>
                  <a:lnTo>
                    <a:pt x="864" y="371"/>
                  </a:lnTo>
                  <a:lnTo>
                    <a:pt x="864" y="216"/>
                  </a:lnTo>
                  <a:cubicBezTo>
                    <a:pt x="864" y="93"/>
                    <a:pt x="772"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0" name="Google Shape;12160;p23"/>
            <p:cNvSpPr/>
            <p:nvPr/>
          </p:nvSpPr>
          <p:spPr>
            <a:xfrm>
              <a:off x="2532775" y="3895575"/>
              <a:ext cx="33175" cy="30325"/>
            </a:xfrm>
            <a:custGeom>
              <a:avLst/>
              <a:gdLst/>
              <a:ahLst/>
              <a:cxnLst/>
              <a:rect l="l" t="t" r="r" b="b"/>
              <a:pathLst>
                <a:path w="1327" h="1213" extrusionOk="0">
                  <a:moveTo>
                    <a:pt x="679" y="1"/>
                  </a:moveTo>
                  <a:cubicBezTo>
                    <a:pt x="571" y="1"/>
                    <a:pt x="463" y="78"/>
                    <a:pt x="463" y="232"/>
                  </a:cubicBezTo>
                  <a:lnTo>
                    <a:pt x="463" y="387"/>
                  </a:lnTo>
                  <a:lnTo>
                    <a:pt x="309" y="387"/>
                  </a:lnTo>
                  <a:cubicBezTo>
                    <a:pt x="0" y="387"/>
                    <a:pt x="0" y="819"/>
                    <a:pt x="309" y="819"/>
                  </a:cubicBezTo>
                  <a:lnTo>
                    <a:pt x="463" y="819"/>
                  </a:lnTo>
                  <a:lnTo>
                    <a:pt x="463" y="1004"/>
                  </a:lnTo>
                  <a:cubicBezTo>
                    <a:pt x="463" y="1143"/>
                    <a:pt x="571" y="1212"/>
                    <a:pt x="679" y="1212"/>
                  </a:cubicBezTo>
                  <a:cubicBezTo>
                    <a:pt x="787" y="1212"/>
                    <a:pt x="895" y="1143"/>
                    <a:pt x="895" y="1004"/>
                  </a:cubicBezTo>
                  <a:lnTo>
                    <a:pt x="895" y="819"/>
                  </a:lnTo>
                  <a:lnTo>
                    <a:pt x="1049" y="819"/>
                  </a:lnTo>
                  <a:cubicBezTo>
                    <a:pt x="1318" y="819"/>
                    <a:pt x="1327" y="416"/>
                    <a:pt x="1077" y="416"/>
                  </a:cubicBezTo>
                  <a:cubicBezTo>
                    <a:pt x="1068" y="416"/>
                    <a:pt x="1059" y="416"/>
                    <a:pt x="1049" y="418"/>
                  </a:cubicBezTo>
                  <a:lnTo>
                    <a:pt x="1049" y="387"/>
                  </a:lnTo>
                  <a:lnTo>
                    <a:pt x="895" y="387"/>
                  </a:lnTo>
                  <a:lnTo>
                    <a:pt x="895" y="232"/>
                  </a:lnTo>
                  <a:cubicBezTo>
                    <a:pt x="895" y="78"/>
                    <a:pt x="787" y="1"/>
                    <a:pt x="6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1" name="Google Shape;12161;p23"/>
            <p:cNvSpPr/>
            <p:nvPr/>
          </p:nvSpPr>
          <p:spPr>
            <a:xfrm>
              <a:off x="2488025" y="3563250"/>
              <a:ext cx="379625" cy="362075"/>
            </a:xfrm>
            <a:custGeom>
              <a:avLst/>
              <a:gdLst/>
              <a:ahLst/>
              <a:cxnLst/>
              <a:rect l="l" t="t" r="r" b="b"/>
              <a:pathLst>
                <a:path w="15185" h="14483" extrusionOk="0">
                  <a:moveTo>
                    <a:pt x="1768" y="2562"/>
                  </a:moveTo>
                  <a:cubicBezTo>
                    <a:pt x="2048" y="2562"/>
                    <a:pt x="2337" y="2811"/>
                    <a:pt x="2222" y="3156"/>
                  </a:cubicBezTo>
                  <a:cubicBezTo>
                    <a:pt x="2130" y="3403"/>
                    <a:pt x="2037" y="3680"/>
                    <a:pt x="1975" y="3927"/>
                  </a:cubicBezTo>
                  <a:lnTo>
                    <a:pt x="1111" y="3680"/>
                  </a:lnTo>
                  <a:cubicBezTo>
                    <a:pt x="1173" y="3403"/>
                    <a:pt x="1265" y="3156"/>
                    <a:pt x="1358" y="2878"/>
                  </a:cubicBezTo>
                  <a:cubicBezTo>
                    <a:pt x="1428" y="2655"/>
                    <a:pt x="1597" y="2562"/>
                    <a:pt x="1768" y="2562"/>
                  </a:cubicBezTo>
                  <a:close/>
                  <a:moveTo>
                    <a:pt x="13603" y="2562"/>
                  </a:moveTo>
                  <a:cubicBezTo>
                    <a:pt x="13773" y="2562"/>
                    <a:pt x="13941" y="2655"/>
                    <a:pt x="14011" y="2878"/>
                  </a:cubicBezTo>
                  <a:cubicBezTo>
                    <a:pt x="14135" y="3156"/>
                    <a:pt x="14197" y="3434"/>
                    <a:pt x="14258" y="3680"/>
                  </a:cubicBezTo>
                  <a:lnTo>
                    <a:pt x="13394" y="3927"/>
                  </a:lnTo>
                  <a:cubicBezTo>
                    <a:pt x="13332" y="3680"/>
                    <a:pt x="13271" y="3434"/>
                    <a:pt x="13178" y="3156"/>
                  </a:cubicBezTo>
                  <a:cubicBezTo>
                    <a:pt x="13044" y="2811"/>
                    <a:pt x="13326" y="2562"/>
                    <a:pt x="13603" y="2562"/>
                  </a:cubicBezTo>
                  <a:close/>
                  <a:moveTo>
                    <a:pt x="9660" y="3341"/>
                  </a:moveTo>
                  <a:cubicBezTo>
                    <a:pt x="9166" y="4020"/>
                    <a:pt x="8148" y="4329"/>
                    <a:pt x="7345" y="4452"/>
                  </a:cubicBezTo>
                  <a:cubicBezTo>
                    <a:pt x="6728" y="4514"/>
                    <a:pt x="6111" y="4545"/>
                    <a:pt x="5524" y="4545"/>
                  </a:cubicBezTo>
                  <a:lnTo>
                    <a:pt x="5524" y="3341"/>
                  </a:lnTo>
                  <a:close/>
                  <a:moveTo>
                    <a:pt x="8271" y="8063"/>
                  </a:moveTo>
                  <a:lnTo>
                    <a:pt x="8271" y="9112"/>
                  </a:lnTo>
                  <a:cubicBezTo>
                    <a:pt x="8271" y="9452"/>
                    <a:pt x="8024" y="9729"/>
                    <a:pt x="7685" y="9729"/>
                  </a:cubicBezTo>
                  <a:cubicBezTo>
                    <a:pt x="7345" y="9729"/>
                    <a:pt x="7067" y="9452"/>
                    <a:pt x="7067" y="9112"/>
                  </a:cubicBezTo>
                  <a:lnTo>
                    <a:pt x="7067" y="8063"/>
                  </a:lnTo>
                  <a:cubicBezTo>
                    <a:pt x="7191" y="8094"/>
                    <a:pt x="7345" y="8094"/>
                    <a:pt x="7469" y="8094"/>
                  </a:cubicBezTo>
                  <a:lnTo>
                    <a:pt x="7870" y="8094"/>
                  </a:lnTo>
                  <a:cubicBezTo>
                    <a:pt x="7993" y="8094"/>
                    <a:pt x="8148" y="8094"/>
                    <a:pt x="8271" y="8063"/>
                  </a:cubicBezTo>
                  <a:close/>
                  <a:moveTo>
                    <a:pt x="7685" y="0"/>
                  </a:moveTo>
                  <a:cubicBezTo>
                    <a:pt x="7631" y="0"/>
                    <a:pt x="7577" y="23"/>
                    <a:pt x="7530" y="70"/>
                  </a:cubicBezTo>
                  <a:lnTo>
                    <a:pt x="6512" y="1088"/>
                  </a:lnTo>
                  <a:lnTo>
                    <a:pt x="6049" y="656"/>
                  </a:lnTo>
                  <a:lnTo>
                    <a:pt x="5463" y="70"/>
                  </a:lnTo>
                  <a:cubicBezTo>
                    <a:pt x="5424" y="31"/>
                    <a:pt x="5376" y="13"/>
                    <a:pt x="5329" y="13"/>
                  </a:cubicBezTo>
                  <a:cubicBezTo>
                    <a:pt x="5225" y="13"/>
                    <a:pt x="5123" y="97"/>
                    <a:pt x="5123" y="224"/>
                  </a:cubicBezTo>
                  <a:lnTo>
                    <a:pt x="5123" y="1551"/>
                  </a:lnTo>
                  <a:cubicBezTo>
                    <a:pt x="5123" y="1690"/>
                    <a:pt x="5223" y="1759"/>
                    <a:pt x="5324" y="1759"/>
                  </a:cubicBezTo>
                  <a:cubicBezTo>
                    <a:pt x="5424" y="1759"/>
                    <a:pt x="5524" y="1690"/>
                    <a:pt x="5524" y="1551"/>
                  </a:cubicBezTo>
                  <a:lnTo>
                    <a:pt x="5524" y="718"/>
                  </a:lnTo>
                  <a:lnTo>
                    <a:pt x="5740" y="934"/>
                  </a:lnTo>
                  <a:lnTo>
                    <a:pt x="6296" y="1489"/>
                  </a:lnTo>
                  <a:cubicBezTo>
                    <a:pt x="6342" y="1551"/>
                    <a:pt x="6412" y="1582"/>
                    <a:pt x="6481" y="1582"/>
                  </a:cubicBezTo>
                  <a:cubicBezTo>
                    <a:pt x="6551" y="1582"/>
                    <a:pt x="6620" y="1551"/>
                    <a:pt x="6666" y="1489"/>
                  </a:cubicBezTo>
                  <a:lnTo>
                    <a:pt x="7654" y="502"/>
                  </a:lnTo>
                  <a:lnTo>
                    <a:pt x="8672" y="1520"/>
                  </a:lnTo>
                  <a:cubicBezTo>
                    <a:pt x="8719" y="1566"/>
                    <a:pt x="8773" y="1590"/>
                    <a:pt x="8827" y="1590"/>
                  </a:cubicBezTo>
                  <a:cubicBezTo>
                    <a:pt x="8881" y="1590"/>
                    <a:pt x="8935" y="1566"/>
                    <a:pt x="8981" y="1520"/>
                  </a:cubicBezTo>
                  <a:lnTo>
                    <a:pt x="9567" y="934"/>
                  </a:lnTo>
                  <a:lnTo>
                    <a:pt x="9814" y="718"/>
                  </a:lnTo>
                  <a:lnTo>
                    <a:pt x="9814" y="2909"/>
                  </a:lnTo>
                  <a:lnTo>
                    <a:pt x="5524" y="2909"/>
                  </a:lnTo>
                  <a:lnTo>
                    <a:pt x="5524" y="2600"/>
                  </a:lnTo>
                  <a:cubicBezTo>
                    <a:pt x="5524" y="2461"/>
                    <a:pt x="5416" y="2392"/>
                    <a:pt x="5308" y="2392"/>
                  </a:cubicBezTo>
                  <a:cubicBezTo>
                    <a:pt x="5200" y="2392"/>
                    <a:pt x="5092" y="2461"/>
                    <a:pt x="5092" y="2600"/>
                  </a:cubicBezTo>
                  <a:lnTo>
                    <a:pt x="5092" y="5717"/>
                  </a:lnTo>
                  <a:cubicBezTo>
                    <a:pt x="5092" y="6705"/>
                    <a:pt x="5710" y="7569"/>
                    <a:pt x="6635" y="7939"/>
                  </a:cubicBezTo>
                  <a:lnTo>
                    <a:pt x="6635" y="8618"/>
                  </a:lnTo>
                  <a:lnTo>
                    <a:pt x="5463" y="8618"/>
                  </a:lnTo>
                  <a:cubicBezTo>
                    <a:pt x="4382" y="8618"/>
                    <a:pt x="3395" y="8094"/>
                    <a:pt x="2778" y="7230"/>
                  </a:cubicBezTo>
                  <a:cubicBezTo>
                    <a:pt x="2099" y="6273"/>
                    <a:pt x="2068" y="4915"/>
                    <a:pt x="2623" y="3279"/>
                  </a:cubicBezTo>
                  <a:cubicBezTo>
                    <a:pt x="2857" y="2618"/>
                    <a:pt x="2281" y="2141"/>
                    <a:pt x="1731" y="2141"/>
                  </a:cubicBezTo>
                  <a:cubicBezTo>
                    <a:pt x="1408" y="2141"/>
                    <a:pt x="1094" y="2305"/>
                    <a:pt x="957" y="2693"/>
                  </a:cubicBezTo>
                  <a:cubicBezTo>
                    <a:pt x="0" y="5440"/>
                    <a:pt x="648" y="7199"/>
                    <a:pt x="1327" y="8217"/>
                  </a:cubicBezTo>
                  <a:cubicBezTo>
                    <a:pt x="2037" y="9236"/>
                    <a:pt x="3117" y="9945"/>
                    <a:pt x="4321" y="10223"/>
                  </a:cubicBezTo>
                  <a:lnTo>
                    <a:pt x="4321" y="14297"/>
                  </a:lnTo>
                  <a:cubicBezTo>
                    <a:pt x="4321" y="14389"/>
                    <a:pt x="4413" y="14482"/>
                    <a:pt x="4537" y="14482"/>
                  </a:cubicBezTo>
                  <a:lnTo>
                    <a:pt x="5185" y="14482"/>
                  </a:lnTo>
                  <a:cubicBezTo>
                    <a:pt x="5463" y="14482"/>
                    <a:pt x="5463" y="14081"/>
                    <a:pt x="5185" y="14081"/>
                  </a:cubicBezTo>
                  <a:lnTo>
                    <a:pt x="4753" y="14081"/>
                  </a:lnTo>
                  <a:lnTo>
                    <a:pt x="4753" y="10069"/>
                  </a:lnTo>
                  <a:cubicBezTo>
                    <a:pt x="4753" y="9976"/>
                    <a:pt x="4660" y="9884"/>
                    <a:pt x="4568" y="9853"/>
                  </a:cubicBezTo>
                  <a:cubicBezTo>
                    <a:pt x="3395" y="9637"/>
                    <a:pt x="2346" y="8958"/>
                    <a:pt x="1667" y="8001"/>
                  </a:cubicBezTo>
                  <a:cubicBezTo>
                    <a:pt x="1142" y="7230"/>
                    <a:pt x="679" y="5964"/>
                    <a:pt x="1019" y="4082"/>
                  </a:cubicBezTo>
                  <a:lnTo>
                    <a:pt x="1019" y="4082"/>
                  </a:lnTo>
                  <a:lnTo>
                    <a:pt x="1914" y="4329"/>
                  </a:lnTo>
                  <a:cubicBezTo>
                    <a:pt x="1636" y="5409"/>
                    <a:pt x="1821" y="6551"/>
                    <a:pt x="2407" y="7476"/>
                  </a:cubicBezTo>
                  <a:cubicBezTo>
                    <a:pt x="3117" y="8464"/>
                    <a:pt x="4259" y="9050"/>
                    <a:pt x="5463" y="9081"/>
                  </a:cubicBezTo>
                  <a:lnTo>
                    <a:pt x="6635" y="9081"/>
                  </a:lnTo>
                  <a:lnTo>
                    <a:pt x="6635" y="9112"/>
                  </a:lnTo>
                  <a:cubicBezTo>
                    <a:pt x="6666" y="9760"/>
                    <a:pt x="7160" y="10084"/>
                    <a:pt x="7658" y="10084"/>
                  </a:cubicBezTo>
                  <a:cubicBezTo>
                    <a:pt x="8155" y="10084"/>
                    <a:pt x="8657" y="9760"/>
                    <a:pt x="8703" y="9112"/>
                  </a:cubicBezTo>
                  <a:lnTo>
                    <a:pt x="8703" y="9081"/>
                  </a:lnTo>
                  <a:lnTo>
                    <a:pt x="9907" y="9081"/>
                  </a:lnTo>
                  <a:cubicBezTo>
                    <a:pt x="11110" y="9050"/>
                    <a:pt x="12252" y="8464"/>
                    <a:pt x="12962" y="7476"/>
                  </a:cubicBezTo>
                  <a:cubicBezTo>
                    <a:pt x="13548" y="6551"/>
                    <a:pt x="13734" y="5409"/>
                    <a:pt x="13487" y="4329"/>
                  </a:cubicBezTo>
                  <a:lnTo>
                    <a:pt x="14351" y="4113"/>
                  </a:lnTo>
                  <a:lnTo>
                    <a:pt x="14351" y="4113"/>
                  </a:lnTo>
                  <a:cubicBezTo>
                    <a:pt x="14721" y="5964"/>
                    <a:pt x="14227" y="7230"/>
                    <a:pt x="13703" y="8001"/>
                  </a:cubicBezTo>
                  <a:cubicBezTo>
                    <a:pt x="12993" y="8989"/>
                    <a:pt x="11944" y="9668"/>
                    <a:pt x="10740" y="9884"/>
                  </a:cubicBezTo>
                  <a:cubicBezTo>
                    <a:pt x="10647" y="9884"/>
                    <a:pt x="10586" y="9976"/>
                    <a:pt x="10586" y="10100"/>
                  </a:cubicBezTo>
                  <a:lnTo>
                    <a:pt x="10586" y="14050"/>
                  </a:lnTo>
                  <a:lnTo>
                    <a:pt x="6265" y="14050"/>
                  </a:lnTo>
                  <a:cubicBezTo>
                    <a:pt x="5987" y="14050"/>
                    <a:pt x="5987" y="14482"/>
                    <a:pt x="6265" y="14482"/>
                  </a:cubicBezTo>
                  <a:lnTo>
                    <a:pt x="10802" y="14482"/>
                  </a:lnTo>
                  <a:cubicBezTo>
                    <a:pt x="10925" y="14482"/>
                    <a:pt x="11018" y="14389"/>
                    <a:pt x="11018" y="14266"/>
                  </a:cubicBezTo>
                  <a:lnTo>
                    <a:pt x="11018" y="10254"/>
                  </a:lnTo>
                  <a:cubicBezTo>
                    <a:pt x="12221" y="9945"/>
                    <a:pt x="13302" y="9236"/>
                    <a:pt x="14073" y="8217"/>
                  </a:cubicBezTo>
                  <a:cubicBezTo>
                    <a:pt x="15184" y="6581"/>
                    <a:pt x="15030" y="4514"/>
                    <a:pt x="14413" y="2724"/>
                  </a:cubicBezTo>
                  <a:cubicBezTo>
                    <a:pt x="14274" y="2321"/>
                    <a:pt x="13960" y="2150"/>
                    <a:pt x="13640" y="2150"/>
                  </a:cubicBezTo>
                  <a:cubicBezTo>
                    <a:pt x="13101" y="2150"/>
                    <a:pt x="12545" y="2633"/>
                    <a:pt x="12777" y="3310"/>
                  </a:cubicBezTo>
                  <a:cubicBezTo>
                    <a:pt x="13209" y="4545"/>
                    <a:pt x="13394" y="6088"/>
                    <a:pt x="12623" y="7230"/>
                  </a:cubicBezTo>
                  <a:cubicBezTo>
                    <a:pt x="11974" y="8094"/>
                    <a:pt x="10987" y="8618"/>
                    <a:pt x="9907" y="8649"/>
                  </a:cubicBezTo>
                  <a:lnTo>
                    <a:pt x="8703" y="8649"/>
                  </a:lnTo>
                  <a:lnTo>
                    <a:pt x="8703" y="7939"/>
                  </a:lnTo>
                  <a:cubicBezTo>
                    <a:pt x="8857" y="7878"/>
                    <a:pt x="9012" y="7816"/>
                    <a:pt x="9135" y="7723"/>
                  </a:cubicBezTo>
                  <a:cubicBezTo>
                    <a:pt x="9341" y="7595"/>
                    <a:pt x="9204" y="7316"/>
                    <a:pt x="9027" y="7316"/>
                  </a:cubicBezTo>
                  <a:cubicBezTo>
                    <a:pt x="8992" y="7316"/>
                    <a:pt x="8955" y="7327"/>
                    <a:pt x="8919" y="7353"/>
                  </a:cubicBezTo>
                  <a:cubicBezTo>
                    <a:pt x="8580" y="7569"/>
                    <a:pt x="8240" y="7662"/>
                    <a:pt x="7870" y="7662"/>
                  </a:cubicBezTo>
                  <a:lnTo>
                    <a:pt x="7469" y="7662"/>
                  </a:lnTo>
                  <a:cubicBezTo>
                    <a:pt x="6419" y="7662"/>
                    <a:pt x="5555" y="6797"/>
                    <a:pt x="5555" y="5748"/>
                  </a:cubicBezTo>
                  <a:lnTo>
                    <a:pt x="5555" y="4977"/>
                  </a:lnTo>
                  <a:lnTo>
                    <a:pt x="5926" y="4977"/>
                  </a:lnTo>
                  <a:cubicBezTo>
                    <a:pt x="6419" y="4977"/>
                    <a:pt x="6913" y="4946"/>
                    <a:pt x="7407" y="4884"/>
                  </a:cubicBezTo>
                  <a:cubicBezTo>
                    <a:pt x="7993" y="4791"/>
                    <a:pt x="8549" y="4637"/>
                    <a:pt x="9043" y="4390"/>
                  </a:cubicBezTo>
                  <a:cubicBezTo>
                    <a:pt x="9351" y="4236"/>
                    <a:pt x="9598" y="4051"/>
                    <a:pt x="9814" y="3835"/>
                  </a:cubicBezTo>
                  <a:lnTo>
                    <a:pt x="9814" y="5748"/>
                  </a:lnTo>
                  <a:cubicBezTo>
                    <a:pt x="9814" y="6088"/>
                    <a:pt x="9722" y="6427"/>
                    <a:pt x="9567" y="6736"/>
                  </a:cubicBezTo>
                  <a:cubicBezTo>
                    <a:pt x="9461" y="6906"/>
                    <a:pt x="9603" y="7061"/>
                    <a:pt x="9752" y="7061"/>
                  </a:cubicBezTo>
                  <a:cubicBezTo>
                    <a:pt x="9820" y="7061"/>
                    <a:pt x="9889" y="7029"/>
                    <a:pt x="9938" y="6952"/>
                  </a:cubicBezTo>
                  <a:cubicBezTo>
                    <a:pt x="10154" y="6581"/>
                    <a:pt x="10277" y="6149"/>
                    <a:pt x="10277" y="5748"/>
                  </a:cubicBezTo>
                  <a:lnTo>
                    <a:pt x="10277" y="224"/>
                  </a:lnTo>
                  <a:cubicBezTo>
                    <a:pt x="10277" y="97"/>
                    <a:pt x="10161" y="13"/>
                    <a:pt x="10048" y="13"/>
                  </a:cubicBezTo>
                  <a:cubicBezTo>
                    <a:pt x="9996" y="13"/>
                    <a:pt x="9945" y="31"/>
                    <a:pt x="9907" y="70"/>
                  </a:cubicBezTo>
                  <a:lnTo>
                    <a:pt x="9320" y="656"/>
                  </a:lnTo>
                  <a:lnTo>
                    <a:pt x="8857" y="1119"/>
                  </a:lnTo>
                  <a:lnTo>
                    <a:pt x="7839" y="70"/>
                  </a:lnTo>
                  <a:cubicBezTo>
                    <a:pt x="7793" y="23"/>
                    <a:pt x="7739" y="0"/>
                    <a:pt x="76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62" name="Google Shape;12162;p23"/>
          <p:cNvGrpSpPr/>
          <p:nvPr/>
        </p:nvGrpSpPr>
        <p:grpSpPr>
          <a:xfrm>
            <a:off x="6261346" y="2882555"/>
            <a:ext cx="362650" cy="362500"/>
            <a:chOff x="6250075" y="2464125"/>
            <a:chExt cx="362650" cy="362500"/>
          </a:xfrm>
        </p:grpSpPr>
        <p:sp>
          <p:nvSpPr>
            <p:cNvPr id="12163" name="Google Shape;12163;p23"/>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4" name="Google Shape;12164;p23"/>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5" name="Google Shape;12165;p23"/>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6" name="Google Shape;12166;p23"/>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7" name="Google Shape;12167;p23"/>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68" name="Google Shape;12168;p23"/>
          <p:cNvGrpSpPr/>
          <p:nvPr/>
        </p:nvGrpSpPr>
        <p:grpSpPr>
          <a:xfrm>
            <a:off x="5477659" y="2327374"/>
            <a:ext cx="361900" cy="361125"/>
            <a:chOff x="1740375" y="3563425"/>
            <a:chExt cx="361900" cy="361125"/>
          </a:xfrm>
        </p:grpSpPr>
        <p:sp>
          <p:nvSpPr>
            <p:cNvPr id="12169" name="Google Shape;12169;p23"/>
            <p:cNvSpPr/>
            <p:nvPr/>
          </p:nvSpPr>
          <p:spPr>
            <a:xfrm>
              <a:off x="1758900" y="3629800"/>
              <a:ext cx="133500" cy="115050"/>
            </a:xfrm>
            <a:custGeom>
              <a:avLst/>
              <a:gdLst/>
              <a:ahLst/>
              <a:cxnLst/>
              <a:rect l="l" t="t" r="r" b="b"/>
              <a:pathLst>
                <a:path w="5340" h="4602" extrusionOk="0">
                  <a:moveTo>
                    <a:pt x="3056" y="432"/>
                  </a:moveTo>
                  <a:cubicBezTo>
                    <a:pt x="3611" y="432"/>
                    <a:pt x="4167" y="679"/>
                    <a:pt x="4506" y="1142"/>
                  </a:cubicBezTo>
                  <a:lnTo>
                    <a:pt x="3118" y="2006"/>
                  </a:lnTo>
                  <a:lnTo>
                    <a:pt x="2346" y="586"/>
                  </a:lnTo>
                  <a:cubicBezTo>
                    <a:pt x="2562" y="494"/>
                    <a:pt x="2809" y="432"/>
                    <a:pt x="3056" y="432"/>
                  </a:cubicBezTo>
                  <a:close/>
                  <a:moveTo>
                    <a:pt x="1976" y="772"/>
                  </a:moveTo>
                  <a:lnTo>
                    <a:pt x="2840" y="2376"/>
                  </a:lnTo>
                  <a:lnTo>
                    <a:pt x="2840" y="4166"/>
                  </a:lnTo>
                  <a:cubicBezTo>
                    <a:pt x="1143" y="3950"/>
                    <a:pt x="587" y="1759"/>
                    <a:pt x="1976" y="772"/>
                  </a:cubicBezTo>
                  <a:close/>
                  <a:moveTo>
                    <a:pt x="4722" y="1481"/>
                  </a:moveTo>
                  <a:cubicBezTo>
                    <a:pt x="4846" y="1759"/>
                    <a:pt x="4908" y="2037"/>
                    <a:pt x="4908" y="2315"/>
                  </a:cubicBezTo>
                  <a:cubicBezTo>
                    <a:pt x="4908" y="3240"/>
                    <a:pt x="4198" y="4043"/>
                    <a:pt x="3272" y="4166"/>
                  </a:cubicBezTo>
                  <a:lnTo>
                    <a:pt x="3272" y="2407"/>
                  </a:lnTo>
                  <a:lnTo>
                    <a:pt x="4722" y="1481"/>
                  </a:lnTo>
                  <a:close/>
                  <a:moveTo>
                    <a:pt x="3056" y="0"/>
                  </a:moveTo>
                  <a:cubicBezTo>
                    <a:pt x="1019" y="0"/>
                    <a:pt x="1" y="2469"/>
                    <a:pt x="1451" y="3919"/>
                  </a:cubicBezTo>
                  <a:cubicBezTo>
                    <a:pt x="1912" y="4390"/>
                    <a:pt x="2484" y="4601"/>
                    <a:pt x="3046" y="4601"/>
                  </a:cubicBezTo>
                  <a:cubicBezTo>
                    <a:pt x="4214" y="4601"/>
                    <a:pt x="5340" y="3690"/>
                    <a:pt x="5340" y="2315"/>
                  </a:cubicBezTo>
                  <a:cubicBezTo>
                    <a:pt x="5340" y="1852"/>
                    <a:pt x="5216" y="1389"/>
                    <a:pt x="4969" y="1018"/>
                  </a:cubicBezTo>
                  <a:cubicBezTo>
                    <a:pt x="4537" y="370"/>
                    <a:pt x="3827" y="0"/>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0" name="Google Shape;12170;p23"/>
            <p:cNvSpPr/>
            <p:nvPr/>
          </p:nvSpPr>
          <p:spPr>
            <a:xfrm>
              <a:off x="1740375" y="3563425"/>
              <a:ext cx="361900" cy="361125"/>
            </a:xfrm>
            <a:custGeom>
              <a:avLst/>
              <a:gdLst/>
              <a:ahLst/>
              <a:cxnLst/>
              <a:rect l="l" t="t" r="r" b="b"/>
              <a:pathLst>
                <a:path w="14476" h="14445" extrusionOk="0">
                  <a:moveTo>
                    <a:pt x="8365" y="433"/>
                  </a:moveTo>
                  <a:lnTo>
                    <a:pt x="8365" y="1112"/>
                  </a:lnTo>
                  <a:lnTo>
                    <a:pt x="6173" y="1112"/>
                  </a:lnTo>
                  <a:lnTo>
                    <a:pt x="6173" y="433"/>
                  </a:lnTo>
                  <a:close/>
                  <a:moveTo>
                    <a:pt x="7192" y="13333"/>
                  </a:moveTo>
                  <a:cubicBezTo>
                    <a:pt x="7408" y="13333"/>
                    <a:pt x="7562" y="13487"/>
                    <a:pt x="7562" y="13704"/>
                  </a:cubicBezTo>
                  <a:cubicBezTo>
                    <a:pt x="7562" y="13913"/>
                    <a:pt x="7392" y="14051"/>
                    <a:pt x="7205" y="14051"/>
                  </a:cubicBezTo>
                  <a:cubicBezTo>
                    <a:pt x="7117" y="14051"/>
                    <a:pt x="7024" y="14020"/>
                    <a:pt x="6945" y="13950"/>
                  </a:cubicBezTo>
                  <a:cubicBezTo>
                    <a:pt x="6729" y="13734"/>
                    <a:pt x="6883" y="13333"/>
                    <a:pt x="7192" y="13333"/>
                  </a:cubicBezTo>
                  <a:close/>
                  <a:moveTo>
                    <a:pt x="5957" y="1"/>
                  </a:moveTo>
                  <a:cubicBezTo>
                    <a:pt x="5834" y="1"/>
                    <a:pt x="5741" y="93"/>
                    <a:pt x="5741" y="217"/>
                  </a:cubicBezTo>
                  <a:lnTo>
                    <a:pt x="5741" y="1112"/>
                  </a:lnTo>
                  <a:lnTo>
                    <a:pt x="3272" y="1112"/>
                  </a:lnTo>
                  <a:cubicBezTo>
                    <a:pt x="2995" y="1112"/>
                    <a:pt x="2995" y="1544"/>
                    <a:pt x="3272" y="1544"/>
                  </a:cubicBezTo>
                  <a:lnTo>
                    <a:pt x="13272" y="1544"/>
                  </a:lnTo>
                  <a:cubicBezTo>
                    <a:pt x="13704" y="1544"/>
                    <a:pt x="14074" y="1914"/>
                    <a:pt x="14074" y="2346"/>
                  </a:cubicBezTo>
                  <a:lnTo>
                    <a:pt x="14074" y="9753"/>
                  </a:lnTo>
                  <a:cubicBezTo>
                    <a:pt x="14074" y="10185"/>
                    <a:pt x="13704" y="10525"/>
                    <a:pt x="13272" y="10525"/>
                  </a:cubicBezTo>
                  <a:lnTo>
                    <a:pt x="1235" y="10525"/>
                  </a:lnTo>
                  <a:cubicBezTo>
                    <a:pt x="803" y="10525"/>
                    <a:pt x="433" y="10185"/>
                    <a:pt x="433" y="9753"/>
                  </a:cubicBezTo>
                  <a:lnTo>
                    <a:pt x="433" y="2346"/>
                  </a:lnTo>
                  <a:cubicBezTo>
                    <a:pt x="433" y="1914"/>
                    <a:pt x="803" y="1544"/>
                    <a:pt x="1235" y="1544"/>
                  </a:cubicBezTo>
                  <a:lnTo>
                    <a:pt x="2100" y="1544"/>
                  </a:lnTo>
                  <a:cubicBezTo>
                    <a:pt x="2377" y="1544"/>
                    <a:pt x="2377" y="1112"/>
                    <a:pt x="2100" y="1112"/>
                  </a:cubicBezTo>
                  <a:lnTo>
                    <a:pt x="1235" y="1112"/>
                  </a:lnTo>
                  <a:cubicBezTo>
                    <a:pt x="556" y="1112"/>
                    <a:pt x="1" y="1667"/>
                    <a:pt x="1" y="2346"/>
                  </a:cubicBezTo>
                  <a:lnTo>
                    <a:pt x="1" y="9722"/>
                  </a:lnTo>
                  <a:cubicBezTo>
                    <a:pt x="1" y="10383"/>
                    <a:pt x="527" y="10927"/>
                    <a:pt x="1182" y="10927"/>
                  </a:cubicBezTo>
                  <a:cubicBezTo>
                    <a:pt x="1199" y="10927"/>
                    <a:pt x="1217" y="10927"/>
                    <a:pt x="1235" y="10926"/>
                  </a:cubicBezTo>
                  <a:lnTo>
                    <a:pt x="1266" y="10926"/>
                  </a:lnTo>
                  <a:lnTo>
                    <a:pt x="1266" y="11173"/>
                  </a:lnTo>
                  <a:cubicBezTo>
                    <a:pt x="1266" y="11574"/>
                    <a:pt x="1606" y="11944"/>
                    <a:pt x="2038" y="11944"/>
                  </a:cubicBezTo>
                  <a:lnTo>
                    <a:pt x="7007" y="11944"/>
                  </a:lnTo>
                  <a:lnTo>
                    <a:pt x="7007" y="12932"/>
                  </a:lnTo>
                  <a:cubicBezTo>
                    <a:pt x="6142" y="13179"/>
                    <a:pt x="6297" y="14444"/>
                    <a:pt x="7192" y="14444"/>
                  </a:cubicBezTo>
                  <a:cubicBezTo>
                    <a:pt x="8087" y="14444"/>
                    <a:pt x="8272" y="13179"/>
                    <a:pt x="7408" y="12932"/>
                  </a:cubicBezTo>
                  <a:lnTo>
                    <a:pt x="7408" y="11975"/>
                  </a:lnTo>
                  <a:lnTo>
                    <a:pt x="10494" y="11975"/>
                  </a:lnTo>
                  <a:cubicBezTo>
                    <a:pt x="10772" y="11975"/>
                    <a:pt x="10772" y="11543"/>
                    <a:pt x="10494" y="11543"/>
                  </a:cubicBezTo>
                  <a:lnTo>
                    <a:pt x="2069" y="11543"/>
                  </a:lnTo>
                  <a:cubicBezTo>
                    <a:pt x="1853" y="11543"/>
                    <a:pt x="1698" y="11358"/>
                    <a:pt x="1698" y="11173"/>
                  </a:cubicBezTo>
                  <a:lnTo>
                    <a:pt x="1698" y="10957"/>
                  </a:lnTo>
                  <a:lnTo>
                    <a:pt x="12809" y="10957"/>
                  </a:lnTo>
                  <a:lnTo>
                    <a:pt x="12809" y="11173"/>
                  </a:lnTo>
                  <a:cubicBezTo>
                    <a:pt x="12809" y="11358"/>
                    <a:pt x="12654" y="11543"/>
                    <a:pt x="12438" y="11543"/>
                  </a:cubicBezTo>
                  <a:lnTo>
                    <a:pt x="11605" y="11543"/>
                  </a:lnTo>
                  <a:cubicBezTo>
                    <a:pt x="11327" y="11543"/>
                    <a:pt x="11327" y="11975"/>
                    <a:pt x="11605" y="11975"/>
                  </a:cubicBezTo>
                  <a:lnTo>
                    <a:pt x="12438" y="11975"/>
                  </a:lnTo>
                  <a:cubicBezTo>
                    <a:pt x="12870" y="11975"/>
                    <a:pt x="13210" y="11605"/>
                    <a:pt x="13210" y="11204"/>
                  </a:cubicBezTo>
                  <a:lnTo>
                    <a:pt x="13210" y="10957"/>
                  </a:lnTo>
                  <a:lnTo>
                    <a:pt x="13241" y="10957"/>
                  </a:lnTo>
                  <a:cubicBezTo>
                    <a:pt x="13920" y="10957"/>
                    <a:pt x="14475" y="10432"/>
                    <a:pt x="14475" y="9753"/>
                  </a:cubicBezTo>
                  <a:lnTo>
                    <a:pt x="14475" y="2346"/>
                  </a:lnTo>
                  <a:cubicBezTo>
                    <a:pt x="14475" y="1667"/>
                    <a:pt x="13920" y="1112"/>
                    <a:pt x="13241" y="1112"/>
                  </a:cubicBezTo>
                  <a:lnTo>
                    <a:pt x="8766" y="1112"/>
                  </a:lnTo>
                  <a:lnTo>
                    <a:pt x="8766" y="217"/>
                  </a:lnTo>
                  <a:cubicBezTo>
                    <a:pt x="8766" y="93"/>
                    <a:pt x="8673" y="1"/>
                    <a:pt x="85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1" name="Google Shape;12171;p23"/>
            <p:cNvSpPr/>
            <p:nvPr/>
          </p:nvSpPr>
          <p:spPr>
            <a:xfrm>
              <a:off x="1775875" y="3759400"/>
              <a:ext cx="116525" cy="10050"/>
            </a:xfrm>
            <a:custGeom>
              <a:avLst/>
              <a:gdLst/>
              <a:ahLst/>
              <a:cxnLst/>
              <a:rect l="l" t="t" r="r" b="b"/>
              <a:pathLst>
                <a:path w="4661" h="402" extrusionOk="0">
                  <a:moveTo>
                    <a:pt x="309" y="1"/>
                  </a:moveTo>
                  <a:cubicBezTo>
                    <a:pt x="1" y="1"/>
                    <a:pt x="1" y="402"/>
                    <a:pt x="309" y="402"/>
                  </a:cubicBezTo>
                  <a:lnTo>
                    <a:pt x="4445" y="402"/>
                  </a:lnTo>
                  <a:cubicBezTo>
                    <a:pt x="4563" y="402"/>
                    <a:pt x="4653" y="317"/>
                    <a:pt x="4660" y="201"/>
                  </a:cubicBezTo>
                  <a:lnTo>
                    <a:pt x="4660" y="201"/>
                  </a:lnTo>
                  <a:cubicBezTo>
                    <a:pt x="4661" y="206"/>
                    <a:pt x="4661" y="212"/>
                    <a:pt x="4661" y="217"/>
                  </a:cubicBezTo>
                  <a:lnTo>
                    <a:pt x="4661" y="186"/>
                  </a:lnTo>
                  <a:cubicBezTo>
                    <a:pt x="4661" y="191"/>
                    <a:pt x="4661" y="196"/>
                    <a:pt x="4660" y="201"/>
                  </a:cubicBezTo>
                  <a:lnTo>
                    <a:pt x="4660" y="201"/>
                  </a:lnTo>
                  <a:cubicBezTo>
                    <a:pt x="4653" y="86"/>
                    <a:pt x="4563" y="1"/>
                    <a:pt x="44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2" name="Google Shape;12172;p23"/>
            <p:cNvSpPr/>
            <p:nvPr/>
          </p:nvSpPr>
          <p:spPr>
            <a:xfrm>
              <a:off x="1775875" y="3784100"/>
              <a:ext cx="85675" cy="10825"/>
            </a:xfrm>
            <a:custGeom>
              <a:avLst/>
              <a:gdLst/>
              <a:ahLst/>
              <a:cxnLst/>
              <a:rect l="l" t="t" r="r" b="b"/>
              <a:pathLst>
                <a:path w="3427" h="433" extrusionOk="0">
                  <a:moveTo>
                    <a:pt x="309" y="0"/>
                  </a:moveTo>
                  <a:cubicBezTo>
                    <a:pt x="1" y="0"/>
                    <a:pt x="1" y="432"/>
                    <a:pt x="309" y="432"/>
                  </a:cubicBezTo>
                  <a:lnTo>
                    <a:pt x="3118" y="432"/>
                  </a:lnTo>
                  <a:cubicBezTo>
                    <a:pt x="3426" y="432"/>
                    <a:pt x="3426"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3" name="Google Shape;12173;p23"/>
            <p:cNvSpPr/>
            <p:nvPr/>
          </p:nvSpPr>
          <p:spPr>
            <a:xfrm>
              <a:off x="1927100" y="3695375"/>
              <a:ext cx="38600" cy="99550"/>
            </a:xfrm>
            <a:custGeom>
              <a:avLst/>
              <a:gdLst/>
              <a:ahLst/>
              <a:cxnLst/>
              <a:rect l="l" t="t" r="r" b="b"/>
              <a:pathLst>
                <a:path w="1544" h="3982" extrusionOk="0">
                  <a:moveTo>
                    <a:pt x="1112" y="432"/>
                  </a:moveTo>
                  <a:lnTo>
                    <a:pt x="1112" y="3549"/>
                  </a:lnTo>
                  <a:lnTo>
                    <a:pt x="433" y="3549"/>
                  </a:lnTo>
                  <a:lnTo>
                    <a:pt x="433" y="432"/>
                  </a:lnTo>
                  <a:close/>
                  <a:moveTo>
                    <a:pt x="217" y="0"/>
                  </a:moveTo>
                  <a:cubicBezTo>
                    <a:pt x="93" y="0"/>
                    <a:pt x="1" y="93"/>
                    <a:pt x="1" y="216"/>
                  </a:cubicBezTo>
                  <a:lnTo>
                    <a:pt x="1" y="3765"/>
                  </a:lnTo>
                  <a:cubicBezTo>
                    <a:pt x="1" y="3889"/>
                    <a:pt x="93" y="3981"/>
                    <a:pt x="217" y="3981"/>
                  </a:cubicBezTo>
                  <a:lnTo>
                    <a:pt x="1328" y="3981"/>
                  </a:lnTo>
                  <a:cubicBezTo>
                    <a:pt x="1451" y="3981"/>
                    <a:pt x="1544" y="3889"/>
                    <a:pt x="1544" y="3765"/>
                  </a:cubicBezTo>
                  <a:lnTo>
                    <a:pt x="1544" y="216"/>
                  </a:lnTo>
                  <a:cubicBezTo>
                    <a:pt x="1544" y="93"/>
                    <a:pt x="1451" y="0"/>
                    <a:pt x="13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4" name="Google Shape;12174;p23"/>
            <p:cNvSpPr/>
            <p:nvPr/>
          </p:nvSpPr>
          <p:spPr>
            <a:xfrm>
              <a:off x="2035900" y="3673000"/>
              <a:ext cx="38600" cy="121925"/>
            </a:xfrm>
            <a:custGeom>
              <a:avLst/>
              <a:gdLst/>
              <a:ahLst/>
              <a:cxnLst/>
              <a:rect l="l" t="t" r="r" b="b"/>
              <a:pathLst>
                <a:path w="1544" h="4877" extrusionOk="0">
                  <a:moveTo>
                    <a:pt x="1111" y="432"/>
                  </a:moveTo>
                  <a:lnTo>
                    <a:pt x="1111" y="4444"/>
                  </a:lnTo>
                  <a:lnTo>
                    <a:pt x="432" y="4444"/>
                  </a:lnTo>
                  <a:lnTo>
                    <a:pt x="432" y="432"/>
                  </a:lnTo>
                  <a:close/>
                  <a:moveTo>
                    <a:pt x="216" y="0"/>
                  </a:moveTo>
                  <a:cubicBezTo>
                    <a:pt x="93" y="0"/>
                    <a:pt x="0" y="93"/>
                    <a:pt x="0" y="216"/>
                  </a:cubicBezTo>
                  <a:lnTo>
                    <a:pt x="0" y="4660"/>
                  </a:lnTo>
                  <a:cubicBezTo>
                    <a:pt x="0" y="4784"/>
                    <a:pt x="93" y="4876"/>
                    <a:pt x="216" y="4876"/>
                  </a:cubicBezTo>
                  <a:lnTo>
                    <a:pt x="1327" y="4876"/>
                  </a:lnTo>
                  <a:cubicBezTo>
                    <a:pt x="1451" y="4876"/>
                    <a:pt x="1543" y="4784"/>
                    <a:pt x="1543" y="4660"/>
                  </a:cubicBezTo>
                  <a:lnTo>
                    <a:pt x="1543" y="216"/>
                  </a:lnTo>
                  <a:cubicBezTo>
                    <a:pt x="1543" y="93"/>
                    <a:pt x="1451"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5" name="Google Shape;12175;p23"/>
            <p:cNvSpPr/>
            <p:nvPr/>
          </p:nvSpPr>
          <p:spPr>
            <a:xfrm>
              <a:off x="1981875" y="3720050"/>
              <a:ext cx="37825" cy="74875"/>
            </a:xfrm>
            <a:custGeom>
              <a:avLst/>
              <a:gdLst/>
              <a:ahLst/>
              <a:cxnLst/>
              <a:rect l="l" t="t" r="r" b="b"/>
              <a:pathLst>
                <a:path w="1513" h="2995" extrusionOk="0">
                  <a:moveTo>
                    <a:pt x="1081" y="433"/>
                  </a:moveTo>
                  <a:lnTo>
                    <a:pt x="1081" y="2562"/>
                  </a:lnTo>
                  <a:lnTo>
                    <a:pt x="402" y="2562"/>
                  </a:lnTo>
                  <a:lnTo>
                    <a:pt x="402" y="433"/>
                  </a:lnTo>
                  <a:close/>
                  <a:moveTo>
                    <a:pt x="217" y="1"/>
                  </a:moveTo>
                  <a:cubicBezTo>
                    <a:pt x="93" y="1"/>
                    <a:pt x="1" y="93"/>
                    <a:pt x="1" y="217"/>
                  </a:cubicBezTo>
                  <a:lnTo>
                    <a:pt x="1" y="2778"/>
                  </a:lnTo>
                  <a:cubicBezTo>
                    <a:pt x="1" y="2902"/>
                    <a:pt x="93" y="2994"/>
                    <a:pt x="217" y="2994"/>
                  </a:cubicBezTo>
                  <a:lnTo>
                    <a:pt x="1297" y="2994"/>
                  </a:lnTo>
                  <a:cubicBezTo>
                    <a:pt x="1420" y="2994"/>
                    <a:pt x="1513" y="2902"/>
                    <a:pt x="1513" y="2778"/>
                  </a:cubicBezTo>
                  <a:lnTo>
                    <a:pt x="1513" y="217"/>
                  </a:lnTo>
                  <a:cubicBezTo>
                    <a:pt x="1513" y="93"/>
                    <a:pt x="1420" y="1"/>
                    <a:pt x="1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6" name="Google Shape;12176;p23"/>
            <p:cNvSpPr/>
            <p:nvPr/>
          </p:nvSpPr>
          <p:spPr>
            <a:xfrm>
              <a:off x="1930075" y="3621700"/>
              <a:ext cx="145175" cy="85850"/>
            </a:xfrm>
            <a:custGeom>
              <a:avLst/>
              <a:gdLst/>
              <a:ahLst/>
              <a:cxnLst/>
              <a:rect l="l" t="t" r="r" b="b"/>
              <a:pathLst>
                <a:path w="5807" h="3434" extrusionOk="0">
                  <a:moveTo>
                    <a:pt x="5005" y="447"/>
                  </a:moveTo>
                  <a:cubicBezTo>
                    <a:pt x="5097" y="447"/>
                    <a:pt x="5159" y="509"/>
                    <a:pt x="5159" y="602"/>
                  </a:cubicBezTo>
                  <a:cubicBezTo>
                    <a:pt x="5159" y="694"/>
                    <a:pt x="5097" y="756"/>
                    <a:pt x="5005" y="756"/>
                  </a:cubicBezTo>
                  <a:cubicBezTo>
                    <a:pt x="4912" y="756"/>
                    <a:pt x="4850" y="694"/>
                    <a:pt x="4850" y="602"/>
                  </a:cubicBezTo>
                  <a:cubicBezTo>
                    <a:pt x="4850" y="509"/>
                    <a:pt x="4912" y="447"/>
                    <a:pt x="5005" y="447"/>
                  </a:cubicBezTo>
                  <a:close/>
                  <a:moveTo>
                    <a:pt x="632" y="1186"/>
                  </a:moveTo>
                  <a:cubicBezTo>
                    <a:pt x="639" y="1186"/>
                    <a:pt x="646" y="1187"/>
                    <a:pt x="653" y="1188"/>
                  </a:cubicBezTo>
                  <a:cubicBezTo>
                    <a:pt x="838" y="1219"/>
                    <a:pt x="838" y="1466"/>
                    <a:pt x="653" y="1497"/>
                  </a:cubicBezTo>
                  <a:cubicBezTo>
                    <a:pt x="646" y="1498"/>
                    <a:pt x="639" y="1499"/>
                    <a:pt x="632" y="1499"/>
                  </a:cubicBezTo>
                  <a:cubicBezTo>
                    <a:pt x="475" y="1499"/>
                    <a:pt x="475" y="1186"/>
                    <a:pt x="632" y="1186"/>
                  </a:cubicBezTo>
                  <a:close/>
                  <a:moveTo>
                    <a:pt x="2813" y="2700"/>
                  </a:moveTo>
                  <a:cubicBezTo>
                    <a:pt x="3026" y="2700"/>
                    <a:pt x="2823" y="2935"/>
                    <a:pt x="2716" y="2935"/>
                  </a:cubicBezTo>
                  <a:cubicBezTo>
                    <a:pt x="2683" y="2935"/>
                    <a:pt x="2659" y="2913"/>
                    <a:pt x="2659" y="2855"/>
                  </a:cubicBezTo>
                  <a:cubicBezTo>
                    <a:pt x="2659" y="2762"/>
                    <a:pt x="2752" y="2700"/>
                    <a:pt x="2813" y="2700"/>
                  </a:cubicBezTo>
                  <a:close/>
                  <a:moveTo>
                    <a:pt x="5038" y="0"/>
                  </a:moveTo>
                  <a:cubicBezTo>
                    <a:pt x="4737" y="0"/>
                    <a:pt x="4449" y="243"/>
                    <a:pt x="4449" y="602"/>
                  </a:cubicBezTo>
                  <a:cubicBezTo>
                    <a:pt x="4449" y="694"/>
                    <a:pt x="4480" y="787"/>
                    <a:pt x="4511" y="880"/>
                  </a:cubicBezTo>
                  <a:lnTo>
                    <a:pt x="3122" y="2330"/>
                  </a:lnTo>
                  <a:cubicBezTo>
                    <a:pt x="3037" y="2294"/>
                    <a:pt x="2952" y="2276"/>
                    <a:pt x="2868" y="2276"/>
                  </a:cubicBezTo>
                  <a:cubicBezTo>
                    <a:pt x="2740" y="2276"/>
                    <a:pt x="2617" y="2317"/>
                    <a:pt x="2505" y="2392"/>
                  </a:cubicBezTo>
                  <a:lnTo>
                    <a:pt x="1239" y="1466"/>
                  </a:lnTo>
                  <a:cubicBezTo>
                    <a:pt x="1239" y="1435"/>
                    <a:pt x="1239" y="1373"/>
                    <a:pt x="1239" y="1342"/>
                  </a:cubicBezTo>
                  <a:cubicBezTo>
                    <a:pt x="1239" y="1003"/>
                    <a:pt x="993" y="756"/>
                    <a:pt x="684" y="756"/>
                  </a:cubicBezTo>
                  <a:lnTo>
                    <a:pt x="653" y="756"/>
                  </a:lnTo>
                  <a:cubicBezTo>
                    <a:pt x="1" y="756"/>
                    <a:pt x="258" y="1905"/>
                    <a:pt x="750" y="1905"/>
                  </a:cubicBezTo>
                  <a:cubicBezTo>
                    <a:pt x="817" y="1905"/>
                    <a:pt x="888" y="1884"/>
                    <a:pt x="962" y="1836"/>
                  </a:cubicBezTo>
                  <a:lnTo>
                    <a:pt x="2258" y="2762"/>
                  </a:lnTo>
                  <a:cubicBezTo>
                    <a:pt x="2258" y="2793"/>
                    <a:pt x="2258" y="2824"/>
                    <a:pt x="2258" y="2855"/>
                  </a:cubicBezTo>
                  <a:cubicBezTo>
                    <a:pt x="2258" y="3240"/>
                    <a:pt x="2543" y="3433"/>
                    <a:pt x="2829" y="3433"/>
                  </a:cubicBezTo>
                  <a:cubicBezTo>
                    <a:pt x="3114" y="3433"/>
                    <a:pt x="3400" y="3240"/>
                    <a:pt x="3400" y="2855"/>
                  </a:cubicBezTo>
                  <a:cubicBezTo>
                    <a:pt x="3400" y="2793"/>
                    <a:pt x="3400" y="2731"/>
                    <a:pt x="3369" y="2670"/>
                  </a:cubicBezTo>
                  <a:lnTo>
                    <a:pt x="4850" y="1157"/>
                  </a:lnTo>
                  <a:cubicBezTo>
                    <a:pt x="4881" y="1157"/>
                    <a:pt x="4943" y="1157"/>
                    <a:pt x="5035" y="1188"/>
                  </a:cubicBezTo>
                  <a:cubicBezTo>
                    <a:pt x="5529" y="1188"/>
                    <a:pt x="5807" y="540"/>
                    <a:pt x="5437" y="170"/>
                  </a:cubicBezTo>
                  <a:cubicBezTo>
                    <a:pt x="5319" y="52"/>
                    <a:pt x="5177" y="0"/>
                    <a:pt x="5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77" name="Google Shape;12177;p23"/>
          <p:cNvGrpSpPr/>
          <p:nvPr/>
        </p:nvGrpSpPr>
        <p:grpSpPr>
          <a:xfrm>
            <a:off x="3955891" y="3422728"/>
            <a:ext cx="388100" cy="361875"/>
            <a:chOff x="980425" y="2463975"/>
            <a:chExt cx="388100" cy="361875"/>
          </a:xfrm>
        </p:grpSpPr>
        <p:sp>
          <p:nvSpPr>
            <p:cNvPr id="12178" name="Google Shape;12178;p23"/>
            <p:cNvSpPr/>
            <p:nvPr/>
          </p:nvSpPr>
          <p:spPr>
            <a:xfrm>
              <a:off x="1016675" y="2754850"/>
              <a:ext cx="60975" cy="44000"/>
            </a:xfrm>
            <a:custGeom>
              <a:avLst/>
              <a:gdLst/>
              <a:ahLst/>
              <a:cxnLst/>
              <a:rect l="l" t="t" r="r" b="b"/>
              <a:pathLst>
                <a:path w="2439" h="1760" extrusionOk="0">
                  <a:moveTo>
                    <a:pt x="1976" y="927"/>
                  </a:moveTo>
                  <a:lnTo>
                    <a:pt x="1976" y="1328"/>
                  </a:lnTo>
                  <a:lnTo>
                    <a:pt x="402" y="1328"/>
                  </a:lnTo>
                  <a:lnTo>
                    <a:pt x="402" y="927"/>
                  </a:lnTo>
                  <a:close/>
                  <a:moveTo>
                    <a:pt x="1204" y="1"/>
                  </a:moveTo>
                  <a:cubicBezTo>
                    <a:pt x="1081" y="1"/>
                    <a:pt x="988" y="93"/>
                    <a:pt x="988" y="217"/>
                  </a:cubicBezTo>
                  <a:lnTo>
                    <a:pt x="988" y="495"/>
                  </a:lnTo>
                  <a:lnTo>
                    <a:pt x="217" y="495"/>
                  </a:lnTo>
                  <a:cubicBezTo>
                    <a:pt x="93" y="495"/>
                    <a:pt x="1" y="587"/>
                    <a:pt x="1" y="711"/>
                  </a:cubicBezTo>
                  <a:lnTo>
                    <a:pt x="1" y="1544"/>
                  </a:lnTo>
                  <a:cubicBezTo>
                    <a:pt x="1" y="1667"/>
                    <a:pt x="93" y="1760"/>
                    <a:pt x="217" y="1760"/>
                  </a:cubicBezTo>
                  <a:lnTo>
                    <a:pt x="2223" y="1760"/>
                  </a:lnTo>
                  <a:cubicBezTo>
                    <a:pt x="2315" y="1760"/>
                    <a:pt x="2439" y="1667"/>
                    <a:pt x="2439" y="1544"/>
                  </a:cubicBezTo>
                  <a:lnTo>
                    <a:pt x="2439" y="711"/>
                  </a:lnTo>
                  <a:cubicBezTo>
                    <a:pt x="2439" y="587"/>
                    <a:pt x="2315" y="495"/>
                    <a:pt x="2223" y="495"/>
                  </a:cubicBezTo>
                  <a:lnTo>
                    <a:pt x="1451" y="495"/>
                  </a:lnTo>
                  <a:lnTo>
                    <a:pt x="1451" y="217"/>
                  </a:lnTo>
                  <a:cubicBezTo>
                    <a:pt x="1451" y="124"/>
                    <a:pt x="1358" y="32"/>
                    <a:pt x="1235" y="32"/>
                  </a:cubicBezTo>
                  <a:lnTo>
                    <a:pt x="1204"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9" name="Google Shape;12179;p23"/>
            <p:cNvSpPr/>
            <p:nvPr/>
          </p:nvSpPr>
          <p:spPr>
            <a:xfrm>
              <a:off x="980425" y="2463975"/>
              <a:ext cx="388100" cy="361875"/>
            </a:xfrm>
            <a:custGeom>
              <a:avLst/>
              <a:gdLst/>
              <a:ahLst/>
              <a:cxnLst/>
              <a:rect l="l" t="t" r="r" b="b"/>
              <a:pathLst>
                <a:path w="15524" h="14475" extrusionOk="0">
                  <a:moveTo>
                    <a:pt x="1543" y="4414"/>
                  </a:moveTo>
                  <a:lnTo>
                    <a:pt x="1543" y="6420"/>
                  </a:lnTo>
                  <a:lnTo>
                    <a:pt x="833" y="6420"/>
                  </a:lnTo>
                  <a:cubicBezTo>
                    <a:pt x="648" y="6420"/>
                    <a:pt x="525" y="6297"/>
                    <a:pt x="525" y="6142"/>
                  </a:cubicBezTo>
                  <a:lnTo>
                    <a:pt x="525" y="4723"/>
                  </a:lnTo>
                  <a:cubicBezTo>
                    <a:pt x="525" y="4568"/>
                    <a:pt x="679" y="4414"/>
                    <a:pt x="833" y="4414"/>
                  </a:cubicBezTo>
                  <a:close/>
                  <a:moveTo>
                    <a:pt x="1636" y="6852"/>
                  </a:moveTo>
                  <a:cubicBezTo>
                    <a:pt x="1728" y="7161"/>
                    <a:pt x="1852" y="7500"/>
                    <a:pt x="2037" y="7778"/>
                  </a:cubicBezTo>
                  <a:lnTo>
                    <a:pt x="1852" y="7809"/>
                  </a:lnTo>
                  <a:cubicBezTo>
                    <a:pt x="1420" y="7809"/>
                    <a:pt x="1080" y="7439"/>
                    <a:pt x="1080" y="7037"/>
                  </a:cubicBezTo>
                  <a:lnTo>
                    <a:pt x="1080" y="6852"/>
                  </a:lnTo>
                  <a:close/>
                  <a:moveTo>
                    <a:pt x="4845" y="7809"/>
                  </a:moveTo>
                  <a:cubicBezTo>
                    <a:pt x="4907" y="7809"/>
                    <a:pt x="5000" y="7871"/>
                    <a:pt x="5000" y="7963"/>
                  </a:cubicBezTo>
                  <a:lnTo>
                    <a:pt x="5000" y="7994"/>
                  </a:lnTo>
                  <a:cubicBezTo>
                    <a:pt x="5000" y="8087"/>
                    <a:pt x="4907" y="8148"/>
                    <a:pt x="4845" y="8179"/>
                  </a:cubicBezTo>
                  <a:lnTo>
                    <a:pt x="4321" y="8179"/>
                  </a:lnTo>
                  <a:cubicBezTo>
                    <a:pt x="4228" y="8148"/>
                    <a:pt x="4166" y="8087"/>
                    <a:pt x="4166" y="7994"/>
                  </a:cubicBezTo>
                  <a:lnTo>
                    <a:pt x="4166" y="7963"/>
                  </a:lnTo>
                  <a:cubicBezTo>
                    <a:pt x="4166" y="7871"/>
                    <a:pt x="4228" y="7809"/>
                    <a:pt x="4321" y="7809"/>
                  </a:cubicBezTo>
                  <a:close/>
                  <a:moveTo>
                    <a:pt x="6296" y="3210"/>
                  </a:moveTo>
                  <a:cubicBezTo>
                    <a:pt x="6543" y="3210"/>
                    <a:pt x="6790" y="3303"/>
                    <a:pt x="6944" y="3488"/>
                  </a:cubicBezTo>
                  <a:cubicBezTo>
                    <a:pt x="7098" y="3643"/>
                    <a:pt x="7222" y="3859"/>
                    <a:pt x="7222" y="4105"/>
                  </a:cubicBezTo>
                  <a:lnTo>
                    <a:pt x="7222" y="5124"/>
                  </a:lnTo>
                  <a:cubicBezTo>
                    <a:pt x="7222" y="5402"/>
                    <a:pt x="7376" y="5649"/>
                    <a:pt x="7623" y="5803"/>
                  </a:cubicBezTo>
                  <a:lnTo>
                    <a:pt x="8086" y="6019"/>
                  </a:lnTo>
                  <a:lnTo>
                    <a:pt x="8086" y="6081"/>
                  </a:lnTo>
                  <a:cubicBezTo>
                    <a:pt x="8086" y="7624"/>
                    <a:pt x="6851" y="8858"/>
                    <a:pt x="5308" y="8889"/>
                  </a:cubicBezTo>
                  <a:lnTo>
                    <a:pt x="4784" y="8889"/>
                  </a:lnTo>
                  <a:cubicBezTo>
                    <a:pt x="4105" y="8889"/>
                    <a:pt x="3487" y="8642"/>
                    <a:pt x="2963" y="8210"/>
                  </a:cubicBezTo>
                  <a:lnTo>
                    <a:pt x="3765" y="8210"/>
                  </a:lnTo>
                  <a:cubicBezTo>
                    <a:pt x="3858" y="8426"/>
                    <a:pt x="4074" y="8580"/>
                    <a:pt x="4321" y="8580"/>
                  </a:cubicBezTo>
                  <a:lnTo>
                    <a:pt x="4845" y="8580"/>
                  </a:lnTo>
                  <a:cubicBezTo>
                    <a:pt x="5154" y="8580"/>
                    <a:pt x="5401" y="8334"/>
                    <a:pt x="5401" y="7994"/>
                  </a:cubicBezTo>
                  <a:lnTo>
                    <a:pt x="5401" y="7963"/>
                  </a:lnTo>
                  <a:cubicBezTo>
                    <a:pt x="5401" y="7624"/>
                    <a:pt x="5154" y="7377"/>
                    <a:pt x="4845" y="7377"/>
                  </a:cubicBezTo>
                  <a:lnTo>
                    <a:pt x="4321" y="7377"/>
                  </a:lnTo>
                  <a:cubicBezTo>
                    <a:pt x="4043" y="7377"/>
                    <a:pt x="3827" y="7562"/>
                    <a:pt x="3765" y="7809"/>
                  </a:cubicBezTo>
                  <a:lnTo>
                    <a:pt x="2562" y="7809"/>
                  </a:lnTo>
                  <a:cubicBezTo>
                    <a:pt x="2191" y="7315"/>
                    <a:pt x="1975" y="6698"/>
                    <a:pt x="1975" y="6081"/>
                  </a:cubicBezTo>
                  <a:lnTo>
                    <a:pt x="1975" y="6019"/>
                  </a:lnTo>
                  <a:lnTo>
                    <a:pt x="2438" y="5803"/>
                  </a:lnTo>
                  <a:cubicBezTo>
                    <a:pt x="2716" y="5679"/>
                    <a:pt x="2870" y="5402"/>
                    <a:pt x="2870" y="5124"/>
                  </a:cubicBezTo>
                  <a:lnTo>
                    <a:pt x="2870" y="4105"/>
                  </a:lnTo>
                  <a:cubicBezTo>
                    <a:pt x="2870" y="3643"/>
                    <a:pt x="3271" y="3241"/>
                    <a:pt x="3734" y="3210"/>
                  </a:cubicBezTo>
                  <a:close/>
                  <a:moveTo>
                    <a:pt x="5895" y="9259"/>
                  </a:moveTo>
                  <a:lnTo>
                    <a:pt x="5895" y="10093"/>
                  </a:lnTo>
                  <a:cubicBezTo>
                    <a:pt x="5895" y="10556"/>
                    <a:pt x="5524" y="10926"/>
                    <a:pt x="5061" y="10926"/>
                  </a:cubicBezTo>
                  <a:cubicBezTo>
                    <a:pt x="4598" y="10895"/>
                    <a:pt x="4228" y="10525"/>
                    <a:pt x="4259" y="10093"/>
                  </a:cubicBezTo>
                  <a:lnTo>
                    <a:pt x="4259" y="9259"/>
                  </a:lnTo>
                  <a:cubicBezTo>
                    <a:pt x="4368" y="9281"/>
                    <a:pt x="4493" y="9303"/>
                    <a:pt x="4633" y="9303"/>
                  </a:cubicBezTo>
                  <a:cubicBezTo>
                    <a:pt x="4691" y="9303"/>
                    <a:pt x="4751" y="9299"/>
                    <a:pt x="4814" y="9290"/>
                  </a:cubicBezTo>
                  <a:lnTo>
                    <a:pt x="5339" y="9290"/>
                  </a:lnTo>
                  <a:cubicBezTo>
                    <a:pt x="5393" y="9299"/>
                    <a:pt x="5448" y="9303"/>
                    <a:pt x="5502" y="9303"/>
                  </a:cubicBezTo>
                  <a:cubicBezTo>
                    <a:pt x="5633" y="9303"/>
                    <a:pt x="5764" y="9281"/>
                    <a:pt x="5895" y="9259"/>
                  </a:cubicBezTo>
                  <a:close/>
                  <a:moveTo>
                    <a:pt x="5709" y="1"/>
                  </a:moveTo>
                  <a:cubicBezTo>
                    <a:pt x="5154" y="1"/>
                    <a:pt x="4629" y="155"/>
                    <a:pt x="4197" y="433"/>
                  </a:cubicBezTo>
                  <a:lnTo>
                    <a:pt x="3580" y="433"/>
                  </a:lnTo>
                  <a:cubicBezTo>
                    <a:pt x="3179" y="433"/>
                    <a:pt x="2808" y="556"/>
                    <a:pt x="2500" y="772"/>
                  </a:cubicBezTo>
                  <a:cubicBezTo>
                    <a:pt x="2294" y="901"/>
                    <a:pt x="2410" y="1180"/>
                    <a:pt x="2597" y="1180"/>
                  </a:cubicBezTo>
                  <a:cubicBezTo>
                    <a:pt x="2634" y="1180"/>
                    <a:pt x="2675" y="1168"/>
                    <a:pt x="2716" y="1143"/>
                  </a:cubicBezTo>
                  <a:cubicBezTo>
                    <a:pt x="2963" y="958"/>
                    <a:pt x="3271" y="865"/>
                    <a:pt x="3580" y="865"/>
                  </a:cubicBezTo>
                  <a:lnTo>
                    <a:pt x="3673" y="865"/>
                  </a:lnTo>
                  <a:cubicBezTo>
                    <a:pt x="3580" y="958"/>
                    <a:pt x="3487" y="1050"/>
                    <a:pt x="3426" y="1174"/>
                  </a:cubicBezTo>
                  <a:cubicBezTo>
                    <a:pt x="3291" y="1331"/>
                    <a:pt x="3450" y="1504"/>
                    <a:pt x="3606" y="1504"/>
                  </a:cubicBezTo>
                  <a:cubicBezTo>
                    <a:pt x="3665" y="1504"/>
                    <a:pt x="3723" y="1479"/>
                    <a:pt x="3765" y="1420"/>
                  </a:cubicBezTo>
                  <a:cubicBezTo>
                    <a:pt x="4228" y="803"/>
                    <a:pt x="4938" y="433"/>
                    <a:pt x="5709" y="433"/>
                  </a:cubicBezTo>
                  <a:cubicBezTo>
                    <a:pt x="7006" y="433"/>
                    <a:pt x="8086" y="1482"/>
                    <a:pt x="8117" y="2809"/>
                  </a:cubicBezTo>
                  <a:lnTo>
                    <a:pt x="8117" y="5556"/>
                  </a:lnTo>
                  <a:lnTo>
                    <a:pt x="7808" y="5402"/>
                  </a:lnTo>
                  <a:cubicBezTo>
                    <a:pt x="7685" y="5340"/>
                    <a:pt x="7623" y="5247"/>
                    <a:pt x="7623" y="5124"/>
                  </a:cubicBezTo>
                  <a:lnTo>
                    <a:pt x="7623" y="4105"/>
                  </a:lnTo>
                  <a:cubicBezTo>
                    <a:pt x="7623" y="3383"/>
                    <a:pt x="7066" y="2808"/>
                    <a:pt x="6352" y="2808"/>
                  </a:cubicBezTo>
                  <a:cubicBezTo>
                    <a:pt x="6333" y="2808"/>
                    <a:pt x="6315" y="2808"/>
                    <a:pt x="6296" y="2809"/>
                  </a:cubicBezTo>
                  <a:lnTo>
                    <a:pt x="3734" y="2809"/>
                  </a:lnTo>
                  <a:cubicBezTo>
                    <a:pt x="3024" y="2809"/>
                    <a:pt x="2438" y="3396"/>
                    <a:pt x="2438" y="4105"/>
                  </a:cubicBezTo>
                  <a:lnTo>
                    <a:pt x="2438" y="5155"/>
                  </a:lnTo>
                  <a:cubicBezTo>
                    <a:pt x="2438" y="5247"/>
                    <a:pt x="2376" y="5371"/>
                    <a:pt x="2253" y="5432"/>
                  </a:cubicBezTo>
                  <a:lnTo>
                    <a:pt x="1975" y="5556"/>
                  </a:lnTo>
                  <a:lnTo>
                    <a:pt x="1975" y="2470"/>
                  </a:lnTo>
                  <a:cubicBezTo>
                    <a:pt x="1975" y="2223"/>
                    <a:pt x="2037" y="1976"/>
                    <a:pt x="2129" y="1760"/>
                  </a:cubicBezTo>
                  <a:cubicBezTo>
                    <a:pt x="2212" y="1595"/>
                    <a:pt x="2075" y="1458"/>
                    <a:pt x="1937" y="1458"/>
                  </a:cubicBezTo>
                  <a:cubicBezTo>
                    <a:pt x="1869" y="1458"/>
                    <a:pt x="1800" y="1492"/>
                    <a:pt x="1759" y="1575"/>
                  </a:cubicBezTo>
                  <a:cubicBezTo>
                    <a:pt x="1605" y="1853"/>
                    <a:pt x="1543" y="2161"/>
                    <a:pt x="1543" y="2470"/>
                  </a:cubicBezTo>
                  <a:lnTo>
                    <a:pt x="1543" y="4013"/>
                  </a:lnTo>
                  <a:lnTo>
                    <a:pt x="833" y="4013"/>
                  </a:lnTo>
                  <a:cubicBezTo>
                    <a:pt x="432" y="4013"/>
                    <a:pt x="123" y="4321"/>
                    <a:pt x="93" y="4723"/>
                  </a:cubicBezTo>
                  <a:lnTo>
                    <a:pt x="93" y="6142"/>
                  </a:lnTo>
                  <a:cubicBezTo>
                    <a:pt x="93" y="6451"/>
                    <a:pt x="339" y="6760"/>
                    <a:pt x="648" y="6821"/>
                  </a:cubicBezTo>
                  <a:lnTo>
                    <a:pt x="648" y="7037"/>
                  </a:lnTo>
                  <a:cubicBezTo>
                    <a:pt x="648" y="7685"/>
                    <a:pt x="1173" y="8210"/>
                    <a:pt x="1852" y="8210"/>
                  </a:cubicBezTo>
                  <a:lnTo>
                    <a:pt x="2376" y="8210"/>
                  </a:lnTo>
                  <a:cubicBezTo>
                    <a:pt x="2747" y="8642"/>
                    <a:pt x="3240" y="8982"/>
                    <a:pt x="3796" y="9136"/>
                  </a:cubicBezTo>
                  <a:lnTo>
                    <a:pt x="3796" y="9877"/>
                  </a:lnTo>
                  <a:lnTo>
                    <a:pt x="2716" y="9877"/>
                  </a:lnTo>
                  <a:cubicBezTo>
                    <a:pt x="1204" y="9907"/>
                    <a:pt x="0" y="11111"/>
                    <a:pt x="0" y="12592"/>
                  </a:cubicBezTo>
                  <a:cubicBezTo>
                    <a:pt x="0" y="12731"/>
                    <a:pt x="108" y="12801"/>
                    <a:pt x="216" y="12801"/>
                  </a:cubicBezTo>
                  <a:cubicBezTo>
                    <a:pt x="324" y="12801"/>
                    <a:pt x="432" y="12731"/>
                    <a:pt x="432" y="12592"/>
                  </a:cubicBezTo>
                  <a:cubicBezTo>
                    <a:pt x="432" y="11327"/>
                    <a:pt x="1451" y="10340"/>
                    <a:pt x="2716" y="10309"/>
                  </a:cubicBezTo>
                  <a:lnTo>
                    <a:pt x="3827" y="10309"/>
                  </a:lnTo>
                  <a:cubicBezTo>
                    <a:pt x="3950" y="11003"/>
                    <a:pt x="4506" y="11350"/>
                    <a:pt x="5061" y="11350"/>
                  </a:cubicBezTo>
                  <a:cubicBezTo>
                    <a:pt x="5617" y="11350"/>
                    <a:pt x="6172" y="11003"/>
                    <a:pt x="6296" y="10309"/>
                  </a:cubicBezTo>
                  <a:lnTo>
                    <a:pt x="7499" y="10309"/>
                  </a:lnTo>
                  <a:cubicBezTo>
                    <a:pt x="7438" y="10525"/>
                    <a:pt x="7438" y="10741"/>
                    <a:pt x="7438" y="10957"/>
                  </a:cubicBezTo>
                  <a:cubicBezTo>
                    <a:pt x="7438" y="12253"/>
                    <a:pt x="8148" y="13426"/>
                    <a:pt x="9289" y="14043"/>
                  </a:cubicBezTo>
                  <a:lnTo>
                    <a:pt x="432" y="14043"/>
                  </a:lnTo>
                  <a:lnTo>
                    <a:pt x="432" y="13580"/>
                  </a:lnTo>
                  <a:cubicBezTo>
                    <a:pt x="432" y="13441"/>
                    <a:pt x="324" y="13372"/>
                    <a:pt x="216" y="13372"/>
                  </a:cubicBezTo>
                  <a:cubicBezTo>
                    <a:pt x="108" y="13372"/>
                    <a:pt x="0" y="13441"/>
                    <a:pt x="0" y="13580"/>
                  </a:cubicBezTo>
                  <a:lnTo>
                    <a:pt x="0" y="14290"/>
                  </a:lnTo>
                  <a:cubicBezTo>
                    <a:pt x="0" y="14382"/>
                    <a:pt x="93" y="14475"/>
                    <a:pt x="216" y="14475"/>
                  </a:cubicBezTo>
                  <a:lnTo>
                    <a:pt x="10956" y="14475"/>
                  </a:lnTo>
                  <a:cubicBezTo>
                    <a:pt x="11697" y="14475"/>
                    <a:pt x="12406" y="14259"/>
                    <a:pt x="13024" y="13827"/>
                  </a:cubicBezTo>
                  <a:cubicBezTo>
                    <a:pt x="13202" y="13674"/>
                    <a:pt x="13066" y="13417"/>
                    <a:pt x="12892" y="13417"/>
                  </a:cubicBezTo>
                  <a:cubicBezTo>
                    <a:pt x="12854" y="13417"/>
                    <a:pt x="12815" y="13429"/>
                    <a:pt x="12777" y="13457"/>
                  </a:cubicBezTo>
                  <a:cubicBezTo>
                    <a:pt x="12160" y="13909"/>
                    <a:pt x="11523" y="14103"/>
                    <a:pt x="10920" y="14103"/>
                  </a:cubicBezTo>
                  <a:cubicBezTo>
                    <a:pt x="8478" y="14103"/>
                    <a:pt x="6587" y="10913"/>
                    <a:pt x="8765" y="8735"/>
                  </a:cubicBezTo>
                  <a:cubicBezTo>
                    <a:pt x="9426" y="8081"/>
                    <a:pt x="10179" y="7804"/>
                    <a:pt x="10907" y="7804"/>
                  </a:cubicBezTo>
                  <a:cubicBezTo>
                    <a:pt x="13167" y="7804"/>
                    <a:pt x="15183" y="10474"/>
                    <a:pt x="13456" y="12808"/>
                  </a:cubicBezTo>
                  <a:cubicBezTo>
                    <a:pt x="13322" y="12964"/>
                    <a:pt x="13462" y="13152"/>
                    <a:pt x="13619" y="13152"/>
                  </a:cubicBezTo>
                  <a:cubicBezTo>
                    <a:pt x="13680" y="13152"/>
                    <a:pt x="13744" y="13124"/>
                    <a:pt x="13795" y="13055"/>
                  </a:cubicBezTo>
                  <a:cubicBezTo>
                    <a:pt x="15524" y="10741"/>
                    <a:pt x="13857" y="7439"/>
                    <a:pt x="10956" y="7439"/>
                  </a:cubicBezTo>
                  <a:cubicBezTo>
                    <a:pt x="9413" y="7439"/>
                    <a:pt x="8055" y="8426"/>
                    <a:pt x="7592" y="9907"/>
                  </a:cubicBezTo>
                  <a:lnTo>
                    <a:pt x="6327" y="9907"/>
                  </a:lnTo>
                  <a:lnTo>
                    <a:pt x="6327" y="9167"/>
                  </a:lnTo>
                  <a:cubicBezTo>
                    <a:pt x="7623" y="8704"/>
                    <a:pt x="8518" y="7469"/>
                    <a:pt x="8518" y="6111"/>
                  </a:cubicBezTo>
                  <a:lnTo>
                    <a:pt x="8518" y="2809"/>
                  </a:lnTo>
                  <a:cubicBezTo>
                    <a:pt x="8518" y="1266"/>
                    <a:pt x="7253" y="1"/>
                    <a:pt x="57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0" name="Google Shape;12180;p23"/>
            <p:cNvSpPr/>
            <p:nvPr/>
          </p:nvSpPr>
          <p:spPr>
            <a:xfrm>
              <a:off x="1225775" y="2694200"/>
              <a:ext cx="66375" cy="72825"/>
            </a:xfrm>
            <a:custGeom>
              <a:avLst/>
              <a:gdLst/>
              <a:ahLst/>
              <a:cxnLst/>
              <a:rect l="l" t="t" r="r" b="b"/>
              <a:pathLst>
                <a:path w="2655" h="2913" extrusionOk="0">
                  <a:moveTo>
                    <a:pt x="1189" y="1"/>
                  </a:moveTo>
                  <a:cubicBezTo>
                    <a:pt x="594" y="1"/>
                    <a:pt x="22" y="467"/>
                    <a:pt x="0" y="1161"/>
                  </a:cubicBezTo>
                  <a:cubicBezTo>
                    <a:pt x="0" y="1300"/>
                    <a:pt x="108" y="1370"/>
                    <a:pt x="216" y="1370"/>
                  </a:cubicBezTo>
                  <a:cubicBezTo>
                    <a:pt x="324" y="1370"/>
                    <a:pt x="432" y="1300"/>
                    <a:pt x="432" y="1161"/>
                  </a:cubicBezTo>
                  <a:cubicBezTo>
                    <a:pt x="432" y="698"/>
                    <a:pt x="791" y="393"/>
                    <a:pt x="1167" y="393"/>
                  </a:cubicBezTo>
                  <a:cubicBezTo>
                    <a:pt x="1341" y="393"/>
                    <a:pt x="1520" y="459"/>
                    <a:pt x="1667" y="606"/>
                  </a:cubicBezTo>
                  <a:cubicBezTo>
                    <a:pt x="2160" y="1069"/>
                    <a:pt x="1821" y="1871"/>
                    <a:pt x="1173" y="1871"/>
                  </a:cubicBezTo>
                  <a:cubicBezTo>
                    <a:pt x="1049" y="1871"/>
                    <a:pt x="957" y="1964"/>
                    <a:pt x="957" y="2087"/>
                  </a:cubicBezTo>
                  <a:lnTo>
                    <a:pt x="957" y="2704"/>
                  </a:lnTo>
                  <a:cubicBezTo>
                    <a:pt x="957" y="2843"/>
                    <a:pt x="1065" y="2913"/>
                    <a:pt x="1173" y="2913"/>
                  </a:cubicBezTo>
                  <a:cubicBezTo>
                    <a:pt x="1281" y="2913"/>
                    <a:pt x="1389" y="2843"/>
                    <a:pt x="1389" y="2704"/>
                  </a:cubicBezTo>
                  <a:lnTo>
                    <a:pt x="1389" y="2303"/>
                  </a:lnTo>
                  <a:cubicBezTo>
                    <a:pt x="2346" y="2118"/>
                    <a:pt x="2654" y="914"/>
                    <a:pt x="1914" y="266"/>
                  </a:cubicBezTo>
                  <a:cubicBezTo>
                    <a:pt x="1694" y="83"/>
                    <a:pt x="143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1" name="Google Shape;12181;p23"/>
            <p:cNvSpPr/>
            <p:nvPr/>
          </p:nvSpPr>
          <p:spPr>
            <a:xfrm>
              <a:off x="1247375" y="2778775"/>
              <a:ext cx="13900" cy="10825"/>
            </a:xfrm>
            <a:custGeom>
              <a:avLst/>
              <a:gdLst/>
              <a:ahLst/>
              <a:cxnLst/>
              <a:rect l="l" t="t" r="r" b="b"/>
              <a:pathLst>
                <a:path w="556" h="433" extrusionOk="0">
                  <a:moveTo>
                    <a:pt x="278" y="0"/>
                  </a:moveTo>
                  <a:cubicBezTo>
                    <a:pt x="0" y="0"/>
                    <a:pt x="0" y="432"/>
                    <a:pt x="278" y="432"/>
                  </a:cubicBezTo>
                  <a:cubicBezTo>
                    <a:pt x="556" y="432"/>
                    <a:pt x="556"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82" name="Google Shape;12182;p23"/>
          <p:cNvGrpSpPr/>
          <p:nvPr/>
        </p:nvGrpSpPr>
        <p:grpSpPr>
          <a:xfrm>
            <a:off x="1762071" y="2909768"/>
            <a:ext cx="363450" cy="308075"/>
            <a:chOff x="4004075" y="3040325"/>
            <a:chExt cx="363450" cy="308075"/>
          </a:xfrm>
        </p:grpSpPr>
        <p:sp>
          <p:nvSpPr>
            <p:cNvPr id="12183" name="Google Shape;12183;p23"/>
            <p:cNvSpPr/>
            <p:nvPr/>
          </p:nvSpPr>
          <p:spPr>
            <a:xfrm>
              <a:off x="4068500" y="3040325"/>
              <a:ext cx="235575" cy="60300"/>
            </a:xfrm>
            <a:custGeom>
              <a:avLst/>
              <a:gdLst/>
              <a:ahLst/>
              <a:cxnLst/>
              <a:rect l="l" t="t" r="r" b="b"/>
              <a:pathLst>
                <a:path w="9423" h="2412" extrusionOk="0">
                  <a:moveTo>
                    <a:pt x="4677" y="1"/>
                  </a:moveTo>
                  <a:cubicBezTo>
                    <a:pt x="2949" y="1"/>
                    <a:pt x="1282" y="741"/>
                    <a:pt x="140" y="2037"/>
                  </a:cubicBezTo>
                  <a:cubicBezTo>
                    <a:pt x="0" y="2178"/>
                    <a:pt x="143" y="2389"/>
                    <a:pt x="302" y="2389"/>
                  </a:cubicBezTo>
                  <a:cubicBezTo>
                    <a:pt x="352" y="2389"/>
                    <a:pt x="404" y="2368"/>
                    <a:pt x="449" y="2315"/>
                  </a:cubicBezTo>
                  <a:cubicBezTo>
                    <a:pt x="1584" y="1058"/>
                    <a:pt x="3138" y="433"/>
                    <a:pt x="4695" y="433"/>
                  </a:cubicBezTo>
                  <a:cubicBezTo>
                    <a:pt x="6271" y="433"/>
                    <a:pt x="7849" y="1073"/>
                    <a:pt x="8998" y="2346"/>
                  </a:cubicBezTo>
                  <a:cubicBezTo>
                    <a:pt x="9044" y="2392"/>
                    <a:pt x="9095" y="2411"/>
                    <a:pt x="9144" y="2411"/>
                  </a:cubicBezTo>
                  <a:cubicBezTo>
                    <a:pt x="9294" y="2411"/>
                    <a:pt x="9423" y="2231"/>
                    <a:pt x="9306" y="2068"/>
                  </a:cubicBezTo>
                  <a:cubicBezTo>
                    <a:pt x="8134" y="741"/>
                    <a:pt x="6436" y="1"/>
                    <a:pt x="46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4" name="Google Shape;12184;p23"/>
            <p:cNvSpPr/>
            <p:nvPr/>
          </p:nvSpPr>
          <p:spPr>
            <a:xfrm>
              <a:off x="4068325" y="3288375"/>
              <a:ext cx="235175" cy="60025"/>
            </a:xfrm>
            <a:custGeom>
              <a:avLst/>
              <a:gdLst/>
              <a:ahLst/>
              <a:cxnLst/>
              <a:rect l="l" t="t" r="r" b="b"/>
              <a:pathLst>
                <a:path w="9407" h="2401" extrusionOk="0">
                  <a:moveTo>
                    <a:pt x="9148" y="1"/>
                  </a:moveTo>
                  <a:cubicBezTo>
                    <a:pt x="9090" y="1"/>
                    <a:pt x="9036" y="16"/>
                    <a:pt x="9005" y="47"/>
                  </a:cubicBezTo>
                  <a:cubicBezTo>
                    <a:pt x="7856" y="1335"/>
                    <a:pt x="6270" y="1984"/>
                    <a:pt x="4687" y="1984"/>
                  </a:cubicBezTo>
                  <a:cubicBezTo>
                    <a:pt x="3122" y="1984"/>
                    <a:pt x="1560" y="1351"/>
                    <a:pt x="425" y="78"/>
                  </a:cubicBezTo>
                  <a:cubicBezTo>
                    <a:pt x="380" y="32"/>
                    <a:pt x="328" y="13"/>
                    <a:pt x="279" y="13"/>
                  </a:cubicBezTo>
                  <a:cubicBezTo>
                    <a:pt x="129" y="13"/>
                    <a:pt x="0" y="193"/>
                    <a:pt x="117" y="356"/>
                  </a:cubicBezTo>
                  <a:cubicBezTo>
                    <a:pt x="1344" y="1721"/>
                    <a:pt x="3022" y="2400"/>
                    <a:pt x="4698" y="2400"/>
                  </a:cubicBezTo>
                  <a:cubicBezTo>
                    <a:pt x="6394" y="2400"/>
                    <a:pt x="8088" y="1706"/>
                    <a:pt x="9313" y="325"/>
                  </a:cubicBezTo>
                  <a:cubicBezTo>
                    <a:pt x="9406" y="263"/>
                    <a:pt x="9406" y="109"/>
                    <a:pt x="9313" y="47"/>
                  </a:cubicBezTo>
                  <a:cubicBezTo>
                    <a:pt x="9267" y="16"/>
                    <a:pt x="9205"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5" name="Google Shape;12185;p23"/>
            <p:cNvSpPr/>
            <p:nvPr/>
          </p:nvSpPr>
          <p:spPr>
            <a:xfrm>
              <a:off x="41345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309" y="6821"/>
                    <a:pt x="648" y="6821"/>
                  </a:cubicBezTo>
                  <a:lnTo>
                    <a:pt x="3580" y="6821"/>
                  </a:lnTo>
                  <a:cubicBezTo>
                    <a:pt x="4414" y="6821"/>
                    <a:pt x="4414" y="5555"/>
                    <a:pt x="3580" y="5555"/>
                  </a:cubicBezTo>
                  <a:lnTo>
                    <a:pt x="1297" y="5555"/>
                  </a:lnTo>
                  <a:lnTo>
                    <a:pt x="1297" y="5432"/>
                  </a:lnTo>
                  <a:cubicBezTo>
                    <a:pt x="1297" y="5278"/>
                    <a:pt x="1188" y="5200"/>
                    <a:pt x="1080" y="5200"/>
                  </a:cubicBezTo>
                  <a:cubicBezTo>
                    <a:pt x="972" y="5200"/>
                    <a:pt x="864" y="5278"/>
                    <a:pt x="864" y="5432"/>
                  </a:cubicBezTo>
                  <a:lnTo>
                    <a:pt x="864" y="5771"/>
                  </a:lnTo>
                  <a:cubicBezTo>
                    <a:pt x="864" y="5895"/>
                    <a:pt x="957" y="5987"/>
                    <a:pt x="1080" y="5987"/>
                  </a:cubicBezTo>
                  <a:lnTo>
                    <a:pt x="3580" y="5987"/>
                  </a:lnTo>
                  <a:cubicBezTo>
                    <a:pt x="3858" y="5987"/>
                    <a:pt x="3858" y="6419"/>
                    <a:pt x="3580" y="6419"/>
                  </a:cubicBezTo>
                  <a:lnTo>
                    <a:pt x="648" y="6419"/>
                  </a:lnTo>
                  <a:cubicBezTo>
                    <a:pt x="525" y="6419"/>
                    <a:pt x="432" y="6327"/>
                    <a:pt x="432" y="6203"/>
                  </a:cubicBezTo>
                  <a:lnTo>
                    <a:pt x="432" y="617"/>
                  </a:lnTo>
                  <a:cubicBezTo>
                    <a:pt x="432" y="494"/>
                    <a:pt x="525" y="401"/>
                    <a:pt x="648" y="401"/>
                  </a:cubicBezTo>
                  <a:lnTo>
                    <a:pt x="3580" y="401"/>
                  </a:lnTo>
                  <a:cubicBezTo>
                    <a:pt x="3858" y="401"/>
                    <a:pt x="3858" y="833"/>
                    <a:pt x="3580" y="833"/>
                  </a:cubicBezTo>
                  <a:lnTo>
                    <a:pt x="1080" y="833"/>
                  </a:lnTo>
                  <a:cubicBezTo>
                    <a:pt x="957" y="833"/>
                    <a:pt x="864" y="926"/>
                    <a:pt x="864" y="1049"/>
                  </a:cubicBezTo>
                  <a:lnTo>
                    <a:pt x="864" y="2994"/>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4537"/>
                  </a:lnTo>
                  <a:cubicBezTo>
                    <a:pt x="864" y="4676"/>
                    <a:pt x="972" y="4745"/>
                    <a:pt x="1080" y="4745"/>
                  </a:cubicBezTo>
                  <a:cubicBezTo>
                    <a:pt x="1188" y="4745"/>
                    <a:pt x="1297" y="4676"/>
                    <a:pt x="1297" y="4537"/>
                  </a:cubicBezTo>
                  <a:lnTo>
                    <a:pt x="1297" y="4043"/>
                  </a:lnTo>
                  <a:lnTo>
                    <a:pt x="2840" y="4043"/>
                  </a:lnTo>
                  <a:cubicBezTo>
                    <a:pt x="3673" y="4043"/>
                    <a:pt x="3673" y="2778"/>
                    <a:pt x="2840" y="2778"/>
                  </a:cubicBezTo>
                  <a:lnTo>
                    <a:pt x="1297" y="2778"/>
                  </a:lnTo>
                  <a:lnTo>
                    <a:pt x="1297" y="1265"/>
                  </a:lnTo>
                  <a:lnTo>
                    <a:pt x="3580" y="1265"/>
                  </a:lnTo>
                  <a:cubicBezTo>
                    <a:pt x="4352" y="1204"/>
                    <a:pt x="4352" y="62"/>
                    <a:pt x="3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6" name="Google Shape;12186;p23"/>
            <p:cNvSpPr/>
            <p:nvPr/>
          </p:nvSpPr>
          <p:spPr>
            <a:xfrm>
              <a:off x="4247925" y="3109775"/>
              <a:ext cx="119600" cy="170525"/>
            </a:xfrm>
            <a:custGeom>
              <a:avLst/>
              <a:gdLst/>
              <a:ahLst/>
              <a:cxnLst/>
              <a:rect l="l" t="t" r="r" b="b"/>
              <a:pathLst>
                <a:path w="4784" h="6821" extrusionOk="0">
                  <a:moveTo>
                    <a:pt x="2361" y="409"/>
                  </a:moveTo>
                  <a:cubicBezTo>
                    <a:pt x="3341" y="409"/>
                    <a:pt x="4321" y="1065"/>
                    <a:pt x="4321" y="2377"/>
                  </a:cubicBezTo>
                  <a:lnTo>
                    <a:pt x="4321" y="4444"/>
                  </a:lnTo>
                  <a:cubicBezTo>
                    <a:pt x="4321" y="5524"/>
                    <a:pt x="3457" y="6389"/>
                    <a:pt x="2376" y="6389"/>
                  </a:cubicBezTo>
                  <a:cubicBezTo>
                    <a:pt x="1296" y="6389"/>
                    <a:pt x="401" y="5524"/>
                    <a:pt x="401" y="4444"/>
                  </a:cubicBezTo>
                  <a:lnTo>
                    <a:pt x="401" y="2377"/>
                  </a:lnTo>
                  <a:cubicBezTo>
                    <a:pt x="401" y="1065"/>
                    <a:pt x="1381" y="409"/>
                    <a:pt x="2361" y="409"/>
                  </a:cubicBezTo>
                  <a:close/>
                  <a:moveTo>
                    <a:pt x="2407" y="0"/>
                  </a:moveTo>
                  <a:cubicBezTo>
                    <a:pt x="1080" y="0"/>
                    <a:pt x="0" y="1049"/>
                    <a:pt x="0" y="2377"/>
                  </a:cubicBezTo>
                  <a:lnTo>
                    <a:pt x="0" y="4444"/>
                  </a:lnTo>
                  <a:cubicBezTo>
                    <a:pt x="0" y="5771"/>
                    <a:pt x="1080" y="6821"/>
                    <a:pt x="2407" y="6821"/>
                  </a:cubicBezTo>
                  <a:cubicBezTo>
                    <a:pt x="3703" y="6821"/>
                    <a:pt x="4784" y="5771"/>
                    <a:pt x="4784" y="4444"/>
                  </a:cubicBezTo>
                  <a:lnTo>
                    <a:pt x="4784" y="2377"/>
                  </a:lnTo>
                  <a:cubicBezTo>
                    <a:pt x="4784" y="1049"/>
                    <a:pt x="3703" y="0"/>
                    <a:pt x="2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7" name="Google Shape;12187;p23"/>
            <p:cNvSpPr/>
            <p:nvPr/>
          </p:nvSpPr>
          <p:spPr>
            <a:xfrm>
              <a:off x="4269525" y="3130600"/>
              <a:ext cx="76400" cy="124425"/>
            </a:xfrm>
            <a:custGeom>
              <a:avLst/>
              <a:gdLst/>
              <a:ahLst/>
              <a:cxnLst/>
              <a:rect l="l" t="t" r="r" b="b"/>
              <a:pathLst>
                <a:path w="3056" h="4977" extrusionOk="0">
                  <a:moveTo>
                    <a:pt x="1512" y="0"/>
                  </a:moveTo>
                  <a:cubicBezTo>
                    <a:pt x="1517" y="0"/>
                    <a:pt x="1522" y="0"/>
                    <a:pt x="1528" y="0"/>
                  </a:cubicBezTo>
                  <a:lnTo>
                    <a:pt x="1528" y="0"/>
                  </a:lnTo>
                  <a:cubicBezTo>
                    <a:pt x="1533" y="0"/>
                    <a:pt x="1538" y="0"/>
                    <a:pt x="1543" y="0"/>
                  </a:cubicBezTo>
                  <a:close/>
                  <a:moveTo>
                    <a:pt x="1528" y="0"/>
                  </a:moveTo>
                  <a:lnTo>
                    <a:pt x="1528" y="0"/>
                  </a:lnTo>
                  <a:cubicBezTo>
                    <a:pt x="671" y="9"/>
                    <a:pt x="0" y="715"/>
                    <a:pt x="0" y="1544"/>
                  </a:cubicBezTo>
                  <a:lnTo>
                    <a:pt x="0" y="2130"/>
                  </a:lnTo>
                  <a:cubicBezTo>
                    <a:pt x="0" y="2269"/>
                    <a:pt x="100" y="2338"/>
                    <a:pt x="201" y="2338"/>
                  </a:cubicBezTo>
                  <a:cubicBezTo>
                    <a:pt x="301" y="2338"/>
                    <a:pt x="401" y="2269"/>
                    <a:pt x="401" y="2130"/>
                  </a:cubicBezTo>
                  <a:lnTo>
                    <a:pt x="401" y="1544"/>
                  </a:lnTo>
                  <a:cubicBezTo>
                    <a:pt x="401" y="803"/>
                    <a:pt x="957" y="432"/>
                    <a:pt x="1512" y="432"/>
                  </a:cubicBezTo>
                  <a:cubicBezTo>
                    <a:pt x="2068" y="432"/>
                    <a:pt x="2623" y="803"/>
                    <a:pt x="2623" y="1544"/>
                  </a:cubicBezTo>
                  <a:lnTo>
                    <a:pt x="2623" y="3611"/>
                  </a:lnTo>
                  <a:cubicBezTo>
                    <a:pt x="2623" y="4352"/>
                    <a:pt x="2068" y="4722"/>
                    <a:pt x="1512" y="4722"/>
                  </a:cubicBezTo>
                  <a:cubicBezTo>
                    <a:pt x="957" y="4722"/>
                    <a:pt x="401" y="4352"/>
                    <a:pt x="401" y="3611"/>
                  </a:cubicBezTo>
                  <a:lnTo>
                    <a:pt x="401" y="3148"/>
                  </a:lnTo>
                  <a:cubicBezTo>
                    <a:pt x="401" y="2994"/>
                    <a:pt x="301" y="2917"/>
                    <a:pt x="201" y="2917"/>
                  </a:cubicBezTo>
                  <a:cubicBezTo>
                    <a:pt x="100" y="2917"/>
                    <a:pt x="0" y="2994"/>
                    <a:pt x="0" y="3148"/>
                  </a:cubicBezTo>
                  <a:lnTo>
                    <a:pt x="0" y="3611"/>
                  </a:lnTo>
                  <a:cubicBezTo>
                    <a:pt x="108" y="4522"/>
                    <a:pt x="818" y="4977"/>
                    <a:pt x="1528" y="4977"/>
                  </a:cubicBezTo>
                  <a:cubicBezTo>
                    <a:pt x="2238" y="4977"/>
                    <a:pt x="2947" y="4522"/>
                    <a:pt x="3055" y="3611"/>
                  </a:cubicBezTo>
                  <a:lnTo>
                    <a:pt x="3055" y="1544"/>
                  </a:lnTo>
                  <a:cubicBezTo>
                    <a:pt x="3055" y="715"/>
                    <a:pt x="2354" y="9"/>
                    <a:pt x="15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8" name="Google Shape;12188;p23"/>
            <p:cNvSpPr/>
            <p:nvPr/>
          </p:nvSpPr>
          <p:spPr>
            <a:xfrm>
              <a:off x="4004075" y="3109100"/>
              <a:ext cx="118875" cy="171225"/>
            </a:xfrm>
            <a:custGeom>
              <a:avLst/>
              <a:gdLst/>
              <a:ahLst/>
              <a:cxnLst/>
              <a:rect l="l" t="t" r="r" b="b"/>
              <a:pathLst>
                <a:path w="4755" h="6849" extrusionOk="0">
                  <a:moveTo>
                    <a:pt x="2393" y="1"/>
                  </a:moveTo>
                  <a:cubicBezTo>
                    <a:pt x="2080" y="1"/>
                    <a:pt x="1768" y="70"/>
                    <a:pt x="1483" y="212"/>
                  </a:cubicBezTo>
                  <a:cubicBezTo>
                    <a:pt x="1360" y="274"/>
                    <a:pt x="1329" y="397"/>
                    <a:pt x="1360" y="490"/>
                  </a:cubicBezTo>
                  <a:cubicBezTo>
                    <a:pt x="1401" y="572"/>
                    <a:pt x="1469" y="614"/>
                    <a:pt x="1547" y="614"/>
                  </a:cubicBezTo>
                  <a:cubicBezTo>
                    <a:pt x="1586" y="614"/>
                    <a:pt x="1627" y="603"/>
                    <a:pt x="1668" y="583"/>
                  </a:cubicBezTo>
                  <a:cubicBezTo>
                    <a:pt x="1892" y="477"/>
                    <a:pt x="2137" y="425"/>
                    <a:pt x="2385" y="425"/>
                  </a:cubicBezTo>
                  <a:cubicBezTo>
                    <a:pt x="2788" y="425"/>
                    <a:pt x="3195" y="562"/>
                    <a:pt x="3520" y="830"/>
                  </a:cubicBezTo>
                  <a:cubicBezTo>
                    <a:pt x="3705" y="984"/>
                    <a:pt x="3859" y="1169"/>
                    <a:pt x="3983" y="1385"/>
                  </a:cubicBezTo>
                  <a:cubicBezTo>
                    <a:pt x="4024" y="1550"/>
                    <a:pt x="3901" y="1659"/>
                    <a:pt x="3777" y="1659"/>
                  </a:cubicBezTo>
                  <a:cubicBezTo>
                    <a:pt x="3715" y="1659"/>
                    <a:pt x="3654" y="1632"/>
                    <a:pt x="3612" y="1570"/>
                  </a:cubicBezTo>
                  <a:cubicBezTo>
                    <a:pt x="3520" y="1416"/>
                    <a:pt x="3396" y="1262"/>
                    <a:pt x="3242" y="1138"/>
                  </a:cubicBezTo>
                  <a:cubicBezTo>
                    <a:pt x="3001" y="948"/>
                    <a:pt x="2701" y="845"/>
                    <a:pt x="2403" y="845"/>
                  </a:cubicBezTo>
                  <a:cubicBezTo>
                    <a:pt x="2168" y="845"/>
                    <a:pt x="1934" y="909"/>
                    <a:pt x="1730" y="1046"/>
                  </a:cubicBezTo>
                  <a:cubicBezTo>
                    <a:pt x="1329" y="1262"/>
                    <a:pt x="1144" y="1755"/>
                    <a:pt x="1267" y="2187"/>
                  </a:cubicBezTo>
                  <a:cubicBezTo>
                    <a:pt x="1390" y="2712"/>
                    <a:pt x="1792" y="2805"/>
                    <a:pt x="2440" y="2928"/>
                  </a:cubicBezTo>
                  <a:cubicBezTo>
                    <a:pt x="2841" y="2990"/>
                    <a:pt x="3211" y="3113"/>
                    <a:pt x="3551" y="3298"/>
                  </a:cubicBezTo>
                  <a:cubicBezTo>
                    <a:pt x="4261" y="3700"/>
                    <a:pt x="4538" y="4626"/>
                    <a:pt x="4168" y="5366"/>
                  </a:cubicBezTo>
                  <a:cubicBezTo>
                    <a:pt x="3859" y="6014"/>
                    <a:pt x="3211" y="6416"/>
                    <a:pt x="2471" y="6416"/>
                  </a:cubicBezTo>
                  <a:lnTo>
                    <a:pt x="2347" y="6416"/>
                  </a:lnTo>
                  <a:cubicBezTo>
                    <a:pt x="1668" y="6416"/>
                    <a:pt x="1082" y="6045"/>
                    <a:pt x="742" y="5490"/>
                  </a:cubicBezTo>
                  <a:cubicBezTo>
                    <a:pt x="588" y="5243"/>
                    <a:pt x="495" y="4965"/>
                    <a:pt x="465" y="4656"/>
                  </a:cubicBezTo>
                  <a:cubicBezTo>
                    <a:pt x="465" y="4549"/>
                    <a:pt x="558" y="4465"/>
                    <a:pt x="663" y="4465"/>
                  </a:cubicBezTo>
                  <a:cubicBezTo>
                    <a:pt x="679" y="4465"/>
                    <a:pt x="695" y="4467"/>
                    <a:pt x="711" y="4471"/>
                  </a:cubicBezTo>
                  <a:cubicBezTo>
                    <a:pt x="835" y="4471"/>
                    <a:pt x="866" y="4595"/>
                    <a:pt x="897" y="4687"/>
                  </a:cubicBezTo>
                  <a:cubicBezTo>
                    <a:pt x="928" y="4903"/>
                    <a:pt x="1020" y="5119"/>
                    <a:pt x="1113" y="5305"/>
                  </a:cubicBezTo>
                  <a:cubicBezTo>
                    <a:pt x="1390" y="5737"/>
                    <a:pt x="1853" y="5983"/>
                    <a:pt x="2378" y="5983"/>
                  </a:cubicBezTo>
                  <a:cubicBezTo>
                    <a:pt x="2428" y="5989"/>
                    <a:pt x="2477" y="5991"/>
                    <a:pt x="2526" y="5991"/>
                  </a:cubicBezTo>
                  <a:cubicBezTo>
                    <a:pt x="3056" y="5991"/>
                    <a:pt x="3541" y="5692"/>
                    <a:pt x="3767" y="5212"/>
                  </a:cubicBezTo>
                  <a:cubicBezTo>
                    <a:pt x="4045" y="4656"/>
                    <a:pt x="3859" y="3977"/>
                    <a:pt x="3304" y="3669"/>
                  </a:cubicBezTo>
                  <a:cubicBezTo>
                    <a:pt x="3026" y="3515"/>
                    <a:pt x="2687" y="3422"/>
                    <a:pt x="2378" y="3360"/>
                  </a:cubicBezTo>
                  <a:cubicBezTo>
                    <a:pt x="2069" y="3329"/>
                    <a:pt x="1761" y="3237"/>
                    <a:pt x="1483" y="3113"/>
                  </a:cubicBezTo>
                  <a:cubicBezTo>
                    <a:pt x="1144" y="2959"/>
                    <a:pt x="928" y="2650"/>
                    <a:pt x="835" y="2311"/>
                  </a:cubicBezTo>
                  <a:cubicBezTo>
                    <a:pt x="742" y="1910"/>
                    <a:pt x="804" y="1478"/>
                    <a:pt x="1020" y="1138"/>
                  </a:cubicBezTo>
                  <a:cubicBezTo>
                    <a:pt x="1151" y="964"/>
                    <a:pt x="989" y="789"/>
                    <a:pt x="839" y="789"/>
                  </a:cubicBezTo>
                  <a:cubicBezTo>
                    <a:pt x="777" y="789"/>
                    <a:pt x="717" y="819"/>
                    <a:pt x="681" y="891"/>
                  </a:cubicBezTo>
                  <a:cubicBezTo>
                    <a:pt x="372" y="1354"/>
                    <a:pt x="310" y="1910"/>
                    <a:pt x="434" y="2434"/>
                  </a:cubicBezTo>
                  <a:cubicBezTo>
                    <a:pt x="526" y="2897"/>
                    <a:pt x="835" y="3268"/>
                    <a:pt x="1267" y="3484"/>
                  </a:cubicBezTo>
                  <a:cubicBezTo>
                    <a:pt x="1606" y="3638"/>
                    <a:pt x="1946" y="3731"/>
                    <a:pt x="2285" y="3792"/>
                  </a:cubicBezTo>
                  <a:cubicBezTo>
                    <a:pt x="2563" y="3823"/>
                    <a:pt x="2810" y="3885"/>
                    <a:pt x="3057" y="4039"/>
                  </a:cubicBezTo>
                  <a:cubicBezTo>
                    <a:pt x="3427" y="4224"/>
                    <a:pt x="3582" y="4687"/>
                    <a:pt x="3366" y="5058"/>
                  </a:cubicBezTo>
                  <a:cubicBezTo>
                    <a:pt x="3194" y="5401"/>
                    <a:pt x="2836" y="5586"/>
                    <a:pt x="2464" y="5586"/>
                  </a:cubicBezTo>
                  <a:cubicBezTo>
                    <a:pt x="2436" y="5586"/>
                    <a:pt x="2407" y="5584"/>
                    <a:pt x="2378" y="5582"/>
                  </a:cubicBezTo>
                  <a:cubicBezTo>
                    <a:pt x="2008" y="5582"/>
                    <a:pt x="1668" y="5397"/>
                    <a:pt x="1452" y="5088"/>
                  </a:cubicBezTo>
                  <a:cubicBezTo>
                    <a:pt x="1390" y="4934"/>
                    <a:pt x="1329" y="4780"/>
                    <a:pt x="1298" y="4626"/>
                  </a:cubicBezTo>
                  <a:cubicBezTo>
                    <a:pt x="1268" y="4255"/>
                    <a:pt x="961" y="4077"/>
                    <a:pt x="657" y="4077"/>
                  </a:cubicBezTo>
                  <a:cubicBezTo>
                    <a:pt x="327" y="4077"/>
                    <a:pt x="0" y="4286"/>
                    <a:pt x="33" y="4687"/>
                  </a:cubicBezTo>
                  <a:cubicBezTo>
                    <a:pt x="63" y="5058"/>
                    <a:pt x="187" y="5397"/>
                    <a:pt x="372" y="5706"/>
                  </a:cubicBezTo>
                  <a:cubicBezTo>
                    <a:pt x="773" y="6385"/>
                    <a:pt x="1483" y="6817"/>
                    <a:pt x="2285" y="6848"/>
                  </a:cubicBezTo>
                  <a:lnTo>
                    <a:pt x="2471" y="6848"/>
                  </a:lnTo>
                  <a:cubicBezTo>
                    <a:pt x="2496" y="6848"/>
                    <a:pt x="2521" y="6849"/>
                    <a:pt x="2545" y="6849"/>
                  </a:cubicBezTo>
                  <a:cubicBezTo>
                    <a:pt x="3410" y="6849"/>
                    <a:pt x="4178" y="6331"/>
                    <a:pt x="4538" y="5521"/>
                  </a:cubicBezTo>
                  <a:cubicBezTo>
                    <a:pt x="4724" y="5058"/>
                    <a:pt x="4754" y="4564"/>
                    <a:pt x="4631" y="4070"/>
                  </a:cubicBezTo>
                  <a:lnTo>
                    <a:pt x="4631" y="4070"/>
                  </a:lnTo>
                  <a:lnTo>
                    <a:pt x="4631" y="4101"/>
                  </a:lnTo>
                  <a:cubicBezTo>
                    <a:pt x="4477" y="3607"/>
                    <a:pt x="4168" y="3206"/>
                    <a:pt x="3767" y="2959"/>
                  </a:cubicBezTo>
                  <a:cubicBezTo>
                    <a:pt x="3366" y="2743"/>
                    <a:pt x="2934" y="2589"/>
                    <a:pt x="2501" y="2527"/>
                  </a:cubicBezTo>
                  <a:cubicBezTo>
                    <a:pt x="1823" y="2404"/>
                    <a:pt x="1730" y="2342"/>
                    <a:pt x="1668" y="2126"/>
                  </a:cubicBezTo>
                  <a:cubicBezTo>
                    <a:pt x="1576" y="1848"/>
                    <a:pt x="1699" y="1539"/>
                    <a:pt x="1946" y="1416"/>
                  </a:cubicBezTo>
                  <a:cubicBezTo>
                    <a:pt x="2085" y="1319"/>
                    <a:pt x="2243" y="1271"/>
                    <a:pt x="2402" y="1271"/>
                  </a:cubicBezTo>
                  <a:cubicBezTo>
                    <a:pt x="2597" y="1271"/>
                    <a:pt x="2795" y="1342"/>
                    <a:pt x="2964" y="1478"/>
                  </a:cubicBezTo>
                  <a:cubicBezTo>
                    <a:pt x="3057" y="1539"/>
                    <a:pt x="3150" y="1663"/>
                    <a:pt x="3211" y="1755"/>
                  </a:cubicBezTo>
                  <a:cubicBezTo>
                    <a:pt x="3349" y="1978"/>
                    <a:pt x="3557" y="2073"/>
                    <a:pt x="3761" y="2073"/>
                  </a:cubicBezTo>
                  <a:cubicBezTo>
                    <a:pt x="4149" y="2073"/>
                    <a:pt x="4526" y="1727"/>
                    <a:pt x="4384" y="1262"/>
                  </a:cubicBezTo>
                  <a:cubicBezTo>
                    <a:pt x="4230" y="953"/>
                    <a:pt x="4045" y="706"/>
                    <a:pt x="3798" y="521"/>
                  </a:cubicBezTo>
                  <a:cubicBezTo>
                    <a:pt x="3399" y="179"/>
                    <a:pt x="2894" y="1"/>
                    <a:pt x="2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89" name="Google Shape;12189;p23"/>
          <p:cNvGrpSpPr/>
          <p:nvPr/>
        </p:nvGrpSpPr>
        <p:grpSpPr>
          <a:xfrm>
            <a:off x="1067040" y="2909768"/>
            <a:ext cx="363450" cy="308075"/>
            <a:chOff x="3251825" y="3040325"/>
            <a:chExt cx="363450" cy="308075"/>
          </a:xfrm>
        </p:grpSpPr>
        <p:sp>
          <p:nvSpPr>
            <p:cNvPr id="12190" name="Google Shape;12190;p23"/>
            <p:cNvSpPr/>
            <p:nvPr/>
          </p:nvSpPr>
          <p:spPr>
            <a:xfrm>
              <a:off x="3496425" y="3109375"/>
              <a:ext cx="118850" cy="170350"/>
            </a:xfrm>
            <a:custGeom>
              <a:avLst/>
              <a:gdLst/>
              <a:ahLst/>
              <a:cxnLst/>
              <a:rect l="l" t="t" r="r" b="b"/>
              <a:pathLst>
                <a:path w="4754" h="6814" extrusionOk="0">
                  <a:moveTo>
                    <a:pt x="644" y="0"/>
                  </a:moveTo>
                  <a:cubicBezTo>
                    <a:pt x="322" y="0"/>
                    <a:pt x="1" y="243"/>
                    <a:pt x="1" y="633"/>
                  </a:cubicBezTo>
                  <a:lnTo>
                    <a:pt x="1" y="6158"/>
                  </a:lnTo>
                  <a:cubicBezTo>
                    <a:pt x="1" y="6590"/>
                    <a:pt x="317" y="6806"/>
                    <a:pt x="633" y="6806"/>
                  </a:cubicBezTo>
                  <a:cubicBezTo>
                    <a:pt x="950" y="6806"/>
                    <a:pt x="1266" y="6590"/>
                    <a:pt x="1266" y="6158"/>
                  </a:cubicBezTo>
                  <a:lnTo>
                    <a:pt x="1266" y="5695"/>
                  </a:lnTo>
                  <a:cubicBezTo>
                    <a:pt x="1266" y="5556"/>
                    <a:pt x="1158" y="5486"/>
                    <a:pt x="1050" y="5486"/>
                  </a:cubicBezTo>
                  <a:cubicBezTo>
                    <a:pt x="942" y="5486"/>
                    <a:pt x="834" y="5556"/>
                    <a:pt x="834" y="5695"/>
                  </a:cubicBezTo>
                  <a:lnTo>
                    <a:pt x="834" y="6158"/>
                  </a:lnTo>
                  <a:cubicBezTo>
                    <a:pt x="834" y="6312"/>
                    <a:pt x="734" y="6389"/>
                    <a:pt x="633" y="6389"/>
                  </a:cubicBezTo>
                  <a:cubicBezTo>
                    <a:pt x="533" y="6389"/>
                    <a:pt x="433" y="6312"/>
                    <a:pt x="433" y="6158"/>
                  </a:cubicBezTo>
                  <a:lnTo>
                    <a:pt x="433" y="664"/>
                  </a:lnTo>
                  <a:cubicBezTo>
                    <a:pt x="433" y="530"/>
                    <a:pt x="528" y="455"/>
                    <a:pt x="630" y="455"/>
                  </a:cubicBezTo>
                  <a:cubicBezTo>
                    <a:pt x="692" y="455"/>
                    <a:pt x="756" y="483"/>
                    <a:pt x="803" y="541"/>
                  </a:cubicBezTo>
                  <a:lnTo>
                    <a:pt x="2192" y="2547"/>
                  </a:lnTo>
                  <a:cubicBezTo>
                    <a:pt x="2223" y="2609"/>
                    <a:pt x="2284" y="2639"/>
                    <a:pt x="2377" y="2639"/>
                  </a:cubicBezTo>
                  <a:cubicBezTo>
                    <a:pt x="2439" y="2639"/>
                    <a:pt x="2500" y="2609"/>
                    <a:pt x="2531" y="2547"/>
                  </a:cubicBezTo>
                  <a:lnTo>
                    <a:pt x="3920" y="541"/>
                  </a:lnTo>
                  <a:cubicBezTo>
                    <a:pt x="3966" y="472"/>
                    <a:pt x="4033" y="442"/>
                    <a:pt x="4099" y="442"/>
                  </a:cubicBezTo>
                  <a:cubicBezTo>
                    <a:pt x="4212" y="442"/>
                    <a:pt x="4321" y="529"/>
                    <a:pt x="4321" y="664"/>
                  </a:cubicBezTo>
                  <a:lnTo>
                    <a:pt x="4321" y="6189"/>
                  </a:lnTo>
                  <a:cubicBezTo>
                    <a:pt x="4321" y="6327"/>
                    <a:pt x="4213" y="6397"/>
                    <a:pt x="4105" y="6397"/>
                  </a:cubicBezTo>
                  <a:cubicBezTo>
                    <a:pt x="3997" y="6397"/>
                    <a:pt x="3889" y="6327"/>
                    <a:pt x="3889" y="6189"/>
                  </a:cubicBezTo>
                  <a:lnTo>
                    <a:pt x="3889" y="2022"/>
                  </a:lnTo>
                  <a:cubicBezTo>
                    <a:pt x="3889" y="1886"/>
                    <a:pt x="3779" y="1799"/>
                    <a:pt x="3667" y="1799"/>
                  </a:cubicBezTo>
                  <a:cubicBezTo>
                    <a:pt x="3601" y="1799"/>
                    <a:pt x="3534" y="1830"/>
                    <a:pt x="3488" y="1899"/>
                  </a:cubicBezTo>
                  <a:lnTo>
                    <a:pt x="2531" y="3287"/>
                  </a:lnTo>
                  <a:cubicBezTo>
                    <a:pt x="2500" y="3349"/>
                    <a:pt x="2439" y="3380"/>
                    <a:pt x="2373" y="3380"/>
                  </a:cubicBezTo>
                  <a:cubicBezTo>
                    <a:pt x="2307" y="3380"/>
                    <a:pt x="2238" y="3349"/>
                    <a:pt x="2192" y="3287"/>
                  </a:cubicBezTo>
                  <a:lnTo>
                    <a:pt x="1235" y="1899"/>
                  </a:lnTo>
                  <a:cubicBezTo>
                    <a:pt x="1188" y="1840"/>
                    <a:pt x="1124" y="1813"/>
                    <a:pt x="1061" y="1813"/>
                  </a:cubicBezTo>
                  <a:cubicBezTo>
                    <a:pt x="956" y="1813"/>
                    <a:pt x="853" y="1888"/>
                    <a:pt x="834" y="2022"/>
                  </a:cubicBezTo>
                  <a:lnTo>
                    <a:pt x="834" y="4738"/>
                  </a:lnTo>
                  <a:cubicBezTo>
                    <a:pt x="834" y="4877"/>
                    <a:pt x="942" y="4946"/>
                    <a:pt x="1050" y="4946"/>
                  </a:cubicBezTo>
                  <a:cubicBezTo>
                    <a:pt x="1158" y="4946"/>
                    <a:pt x="1266" y="4877"/>
                    <a:pt x="1266" y="4738"/>
                  </a:cubicBezTo>
                  <a:lnTo>
                    <a:pt x="1266" y="2701"/>
                  </a:lnTo>
                  <a:lnTo>
                    <a:pt x="1852" y="3534"/>
                  </a:lnTo>
                  <a:cubicBezTo>
                    <a:pt x="1976" y="3704"/>
                    <a:pt x="2169" y="3789"/>
                    <a:pt x="2365" y="3789"/>
                  </a:cubicBezTo>
                  <a:cubicBezTo>
                    <a:pt x="2562" y="3789"/>
                    <a:pt x="2763" y="3704"/>
                    <a:pt x="2902" y="3534"/>
                  </a:cubicBezTo>
                  <a:lnTo>
                    <a:pt x="3457" y="2701"/>
                  </a:lnTo>
                  <a:lnTo>
                    <a:pt x="3457" y="6189"/>
                  </a:lnTo>
                  <a:cubicBezTo>
                    <a:pt x="3457" y="6605"/>
                    <a:pt x="3781" y="6813"/>
                    <a:pt x="4105" y="6813"/>
                  </a:cubicBezTo>
                  <a:cubicBezTo>
                    <a:pt x="4429" y="6813"/>
                    <a:pt x="4753" y="6605"/>
                    <a:pt x="4753" y="6189"/>
                  </a:cubicBezTo>
                  <a:lnTo>
                    <a:pt x="4753" y="664"/>
                  </a:lnTo>
                  <a:cubicBezTo>
                    <a:pt x="4753" y="356"/>
                    <a:pt x="4568" y="109"/>
                    <a:pt x="4290" y="47"/>
                  </a:cubicBezTo>
                  <a:lnTo>
                    <a:pt x="4290" y="47"/>
                  </a:lnTo>
                  <a:cubicBezTo>
                    <a:pt x="4339" y="58"/>
                    <a:pt x="4362" y="62"/>
                    <a:pt x="4369" y="62"/>
                  </a:cubicBezTo>
                  <a:cubicBezTo>
                    <a:pt x="4390" y="62"/>
                    <a:pt x="4228" y="17"/>
                    <a:pt x="4212" y="17"/>
                  </a:cubicBezTo>
                  <a:cubicBezTo>
                    <a:pt x="4205" y="17"/>
                    <a:pt x="4223" y="25"/>
                    <a:pt x="4290" y="47"/>
                  </a:cubicBezTo>
                  <a:cubicBezTo>
                    <a:pt x="4218" y="23"/>
                    <a:pt x="4145" y="11"/>
                    <a:pt x="4075" y="11"/>
                  </a:cubicBezTo>
                  <a:cubicBezTo>
                    <a:pt x="3876" y="11"/>
                    <a:pt x="3694" y="103"/>
                    <a:pt x="3581" y="263"/>
                  </a:cubicBezTo>
                  <a:lnTo>
                    <a:pt x="2377" y="2022"/>
                  </a:lnTo>
                  <a:lnTo>
                    <a:pt x="1142" y="263"/>
                  </a:lnTo>
                  <a:cubicBezTo>
                    <a:pt x="1018" y="82"/>
                    <a:pt x="831" y="0"/>
                    <a:pt x="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1" name="Google Shape;12191;p23"/>
            <p:cNvSpPr/>
            <p:nvPr/>
          </p:nvSpPr>
          <p:spPr>
            <a:xfrm>
              <a:off x="3380700" y="3109775"/>
              <a:ext cx="110350" cy="170525"/>
            </a:xfrm>
            <a:custGeom>
              <a:avLst/>
              <a:gdLst/>
              <a:ahLst/>
              <a:cxnLst/>
              <a:rect l="l" t="t" r="r" b="b"/>
              <a:pathLst>
                <a:path w="4414" h="6821" extrusionOk="0">
                  <a:moveTo>
                    <a:pt x="648" y="0"/>
                  </a:moveTo>
                  <a:cubicBezTo>
                    <a:pt x="309" y="0"/>
                    <a:pt x="0" y="278"/>
                    <a:pt x="0" y="617"/>
                  </a:cubicBezTo>
                  <a:lnTo>
                    <a:pt x="0" y="6203"/>
                  </a:lnTo>
                  <a:cubicBezTo>
                    <a:pt x="0" y="6543"/>
                    <a:pt x="278" y="6821"/>
                    <a:pt x="648" y="6821"/>
                  </a:cubicBezTo>
                  <a:lnTo>
                    <a:pt x="3580" y="6821"/>
                  </a:lnTo>
                  <a:cubicBezTo>
                    <a:pt x="4414" y="6821"/>
                    <a:pt x="4414" y="5555"/>
                    <a:pt x="3580" y="5555"/>
                  </a:cubicBezTo>
                  <a:lnTo>
                    <a:pt x="1266" y="5555"/>
                  </a:lnTo>
                  <a:lnTo>
                    <a:pt x="1266" y="4043"/>
                  </a:lnTo>
                  <a:lnTo>
                    <a:pt x="2809" y="4043"/>
                  </a:lnTo>
                  <a:cubicBezTo>
                    <a:pt x="3642" y="4043"/>
                    <a:pt x="3642" y="2778"/>
                    <a:pt x="2809" y="2778"/>
                  </a:cubicBezTo>
                  <a:lnTo>
                    <a:pt x="1266" y="2778"/>
                  </a:lnTo>
                  <a:lnTo>
                    <a:pt x="1266" y="1265"/>
                  </a:lnTo>
                  <a:lnTo>
                    <a:pt x="3580" y="1265"/>
                  </a:lnTo>
                  <a:cubicBezTo>
                    <a:pt x="4352" y="1204"/>
                    <a:pt x="4352" y="62"/>
                    <a:pt x="3580" y="0"/>
                  </a:cubicBezTo>
                  <a:lnTo>
                    <a:pt x="3426" y="0"/>
                  </a:lnTo>
                  <a:cubicBezTo>
                    <a:pt x="3179" y="31"/>
                    <a:pt x="3179" y="370"/>
                    <a:pt x="3426" y="401"/>
                  </a:cubicBezTo>
                  <a:lnTo>
                    <a:pt x="3580" y="401"/>
                  </a:lnTo>
                  <a:cubicBezTo>
                    <a:pt x="3858" y="401"/>
                    <a:pt x="3858" y="833"/>
                    <a:pt x="3580" y="833"/>
                  </a:cubicBezTo>
                  <a:lnTo>
                    <a:pt x="1080" y="833"/>
                  </a:lnTo>
                  <a:cubicBezTo>
                    <a:pt x="957" y="833"/>
                    <a:pt x="864" y="926"/>
                    <a:pt x="864" y="1049"/>
                  </a:cubicBezTo>
                  <a:lnTo>
                    <a:pt x="864" y="2963"/>
                  </a:lnTo>
                  <a:cubicBezTo>
                    <a:pt x="864" y="3086"/>
                    <a:pt x="957" y="3179"/>
                    <a:pt x="1080" y="3179"/>
                  </a:cubicBezTo>
                  <a:lnTo>
                    <a:pt x="2840" y="3179"/>
                  </a:lnTo>
                  <a:cubicBezTo>
                    <a:pt x="3117" y="3179"/>
                    <a:pt x="3117" y="3611"/>
                    <a:pt x="2840" y="3611"/>
                  </a:cubicBezTo>
                  <a:lnTo>
                    <a:pt x="1080" y="3611"/>
                  </a:lnTo>
                  <a:cubicBezTo>
                    <a:pt x="957" y="3611"/>
                    <a:pt x="864" y="3704"/>
                    <a:pt x="864" y="3827"/>
                  </a:cubicBezTo>
                  <a:lnTo>
                    <a:pt x="864" y="5771"/>
                  </a:lnTo>
                  <a:cubicBezTo>
                    <a:pt x="864" y="5864"/>
                    <a:pt x="957" y="5956"/>
                    <a:pt x="1080" y="5956"/>
                  </a:cubicBezTo>
                  <a:lnTo>
                    <a:pt x="3580" y="5956"/>
                  </a:lnTo>
                  <a:cubicBezTo>
                    <a:pt x="3858" y="5956"/>
                    <a:pt x="3858" y="6389"/>
                    <a:pt x="3580" y="6389"/>
                  </a:cubicBezTo>
                  <a:lnTo>
                    <a:pt x="648" y="6389"/>
                  </a:lnTo>
                  <a:cubicBezTo>
                    <a:pt x="525" y="6389"/>
                    <a:pt x="432" y="6296"/>
                    <a:pt x="432" y="6203"/>
                  </a:cubicBezTo>
                  <a:lnTo>
                    <a:pt x="432" y="617"/>
                  </a:lnTo>
                  <a:cubicBezTo>
                    <a:pt x="432" y="494"/>
                    <a:pt x="525" y="401"/>
                    <a:pt x="648" y="401"/>
                  </a:cubicBezTo>
                  <a:lnTo>
                    <a:pt x="2500" y="401"/>
                  </a:lnTo>
                  <a:cubicBezTo>
                    <a:pt x="2747" y="370"/>
                    <a:pt x="2747" y="31"/>
                    <a:pt x="25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2" name="Google Shape;12192;p23"/>
            <p:cNvSpPr/>
            <p:nvPr/>
          </p:nvSpPr>
          <p:spPr>
            <a:xfrm>
              <a:off x="3251825" y="3109175"/>
              <a:ext cx="120400" cy="171150"/>
            </a:xfrm>
            <a:custGeom>
              <a:avLst/>
              <a:gdLst/>
              <a:ahLst/>
              <a:cxnLst/>
              <a:rect l="l" t="t" r="r" b="b"/>
              <a:pathLst>
                <a:path w="4816" h="6846" extrusionOk="0">
                  <a:moveTo>
                    <a:pt x="2412" y="0"/>
                  </a:moveTo>
                  <a:cubicBezTo>
                    <a:pt x="2033" y="0"/>
                    <a:pt x="1648" y="97"/>
                    <a:pt x="1298" y="302"/>
                  </a:cubicBezTo>
                  <a:cubicBezTo>
                    <a:pt x="557" y="734"/>
                    <a:pt x="217" y="1598"/>
                    <a:pt x="464" y="2401"/>
                  </a:cubicBezTo>
                  <a:cubicBezTo>
                    <a:pt x="557" y="2894"/>
                    <a:pt x="865" y="3265"/>
                    <a:pt x="1298" y="3481"/>
                  </a:cubicBezTo>
                  <a:cubicBezTo>
                    <a:pt x="1606" y="3635"/>
                    <a:pt x="1946" y="3728"/>
                    <a:pt x="2316" y="3789"/>
                  </a:cubicBezTo>
                  <a:cubicBezTo>
                    <a:pt x="2563" y="3820"/>
                    <a:pt x="2841" y="3882"/>
                    <a:pt x="3088" y="4005"/>
                  </a:cubicBezTo>
                  <a:cubicBezTo>
                    <a:pt x="3458" y="4221"/>
                    <a:pt x="3581" y="4684"/>
                    <a:pt x="3365" y="5055"/>
                  </a:cubicBezTo>
                  <a:cubicBezTo>
                    <a:pt x="3222" y="5398"/>
                    <a:pt x="2866" y="5583"/>
                    <a:pt x="2495" y="5583"/>
                  </a:cubicBezTo>
                  <a:cubicBezTo>
                    <a:pt x="2466" y="5583"/>
                    <a:pt x="2437" y="5581"/>
                    <a:pt x="2409" y="5579"/>
                  </a:cubicBezTo>
                  <a:cubicBezTo>
                    <a:pt x="2038" y="5579"/>
                    <a:pt x="1699" y="5394"/>
                    <a:pt x="1483" y="5085"/>
                  </a:cubicBezTo>
                  <a:cubicBezTo>
                    <a:pt x="1390" y="4931"/>
                    <a:pt x="1328" y="4777"/>
                    <a:pt x="1328" y="4623"/>
                  </a:cubicBezTo>
                  <a:cubicBezTo>
                    <a:pt x="1299" y="4252"/>
                    <a:pt x="985" y="4074"/>
                    <a:pt x="673" y="4074"/>
                  </a:cubicBezTo>
                  <a:cubicBezTo>
                    <a:pt x="335" y="4074"/>
                    <a:pt x="0" y="4283"/>
                    <a:pt x="32" y="4684"/>
                  </a:cubicBezTo>
                  <a:cubicBezTo>
                    <a:pt x="94" y="5055"/>
                    <a:pt x="187" y="5394"/>
                    <a:pt x="372" y="5703"/>
                  </a:cubicBezTo>
                  <a:cubicBezTo>
                    <a:pt x="773" y="6382"/>
                    <a:pt x="1514" y="6814"/>
                    <a:pt x="2316" y="6845"/>
                  </a:cubicBezTo>
                  <a:lnTo>
                    <a:pt x="2501" y="6845"/>
                  </a:lnTo>
                  <a:cubicBezTo>
                    <a:pt x="2526" y="6845"/>
                    <a:pt x="2551" y="6846"/>
                    <a:pt x="2576" y="6846"/>
                  </a:cubicBezTo>
                  <a:cubicBezTo>
                    <a:pt x="3442" y="6846"/>
                    <a:pt x="4239" y="6328"/>
                    <a:pt x="4569" y="5518"/>
                  </a:cubicBezTo>
                  <a:cubicBezTo>
                    <a:pt x="4785" y="5055"/>
                    <a:pt x="4816" y="4530"/>
                    <a:pt x="4661" y="4036"/>
                  </a:cubicBezTo>
                  <a:cubicBezTo>
                    <a:pt x="4616" y="3967"/>
                    <a:pt x="4548" y="3937"/>
                    <a:pt x="4482" y="3937"/>
                  </a:cubicBezTo>
                  <a:cubicBezTo>
                    <a:pt x="4370" y="3937"/>
                    <a:pt x="4260" y="4024"/>
                    <a:pt x="4260" y="4160"/>
                  </a:cubicBezTo>
                  <a:cubicBezTo>
                    <a:pt x="4384" y="4561"/>
                    <a:pt x="4353" y="4993"/>
                    <a:pt x="4199" y="5363"/>
                  </a:cubicBezTo>
                  <a:cubicBezTo>
                    <a:pt x="3901" y="6018"/>
                    <a:pt x="3288" y="6414"/>
                    <a:pt x="2608" y="6414"/>
                  </a:cubicBezTo>
                  <a:cubicBezTo>
                    <a:pt x="2583" y="6414"/>
                    <a:pt x="2558" y="6414"/>
                    <a:pt x="2532" y="6413"/>
                  </a:cubicBezTo>
                  <a:lnTo>
                    <a:pt x="2378" y="6413"/>
                  </a:lnTo>
                  <a:cubicBezTo>
                    <a:pt x="1730" y="6413"/>
                    <a:pt x="1112" y="6073"/>
                    <a:pt x="773" y="5518"/>
                  </a:cubicBezTo>
                  <a:cubicBezTo>
                    <a:pt x="619" y="5240"/>
                    <a:pt x="526" y="4962"/>
                    <a:pt x="495" y="4684"/>
                  </a:cubicBezTo>
                  <a:cubicBezTo>
                    <a:pt x="495" y="4561"/>
                    <a:pt x="619" y="4468"/>
                    <a:pt x="742" y="4468"/>
                  </a:cubicBezTo>
                  <a:cubicBezTo>
                    <a:pt x="896" y="4499"/>
                    <a:pt x="896" y="4623"/>
                    <a:pt x="927" y="4715"/>
                  </a:cubicBezTo>
                  <a:cubicBezTo>
                    <a:pt x="958" y="4931"/>
                    <a:pt x="1051" y="5147"/>
                    <a:pt x="1143" y="5332"/>
                  </a:cubicBezTo>
                  <a:cubicBezTo>
                    <a:pt x="1421" y="5734"/>
                    <a:pt x="1884" y="6011"/>
                    <a:pt x="2409" y="6011"/>
                  </a:cubicBezTo>
                  <a:lnTo>
                    <a:pt x="2501" y="6011"/>
                  </a:lnTo>
                  <a:cubicBezTo>
                    <a:pt x="3057" y="6011"/>
                    <a:pt x="3550" y="5734"/>
                    <a:pt x="3797" y="5240"/>
                  </a:cubicBezTo>
                  <a:cubicBezTo>
                    <a:pt x="4075" y="4684"/>
                    <a:pt x="3859" y="3974"/>
                    <a:pt x="3334" y="3697"/>
                  </a:cubicBezTo>
                  <a:cubicBezTo>
                    <a:pt x="3026" y="3512"/>
                    <a:pt x="2717" y="3419"/>
                    <a:pt x="2378" y="3388"/>
                  </a:cubicBezTo>
                  <a:cubicBezTo>
                    <a:pt x="2069" y="3357"/>
                    <a:pt x="1760" y="3265"/>
                    <a:pt x="1483" y="3141"/>
                  </a:cubicBezTo>
                  <a:cubicBezTo>
                    <a:pt x="1174" y="2987"/>
                    <a:pt x="927" y="2678"/>
                    <a:pt x="865" y="2339"/>
                  </a:cubicBezTo>
                  <a:cubicBezTo>
                    <a:pt x="680" y="1691"/>
                    <a:pt x="958" y="1012"/>
                    <a:pt x="1514" y="703"/>
                  </a:cubicBezTo>
                  <a:cubicBezTo>
                    <a:pt x="1799" y="527"/>
                    <a:pt x="2113" y="440"/>
                    <a:pt x="2427" y="440"/>
                  </a:cubicBezTo>
                  <a:cubicBezTo>
                    <a:pt x="2826" y="440"/>
                    <a:pt x="3222" y="581"/>
                    <a:pt x="3550" y="857"/>
                  </a:cubicBezTo>
                  <a:cubicBezTo>
                    <a:pt x="3736" y="1012"/>
                    <a:pt x="3890" y="1197"/>
                    <a:pt x="4013" y="1413"/>
                  </a:cubicBezTo>
                  <a:cubicBezTo>
                    <a:pt x="4054" y="1555"/>
                    <a:pt x="3934" y="1658"/>
                    <a:pt x="3812" y="1658"/>
                  </a:cubicBezTo>
                  <a:cubicBezTo>
                    <a:pt x="3749" y="1658"/>
                    <a:pt x="3685" y="1630"/>
                    <a:pt x="3643" y="1567"/>
                  </a:cubicBezTo>
                  <a:cubicBezTo>
                    <a:pt x="3520" y="1413"/>
                    <a:pt x="3427" y="1289"/>
                    <a:pt x="3273" y="1166"/>
                  </a:cubicBezTo>
                  <a:cubicBezTo>
                    <a:pt x="3031" y="959"/>
                    <a:pt x="2731" y="858"/>
                    <a:pt x="2433" y="858"/>
                  </a:cubicBezTo>
                  <a:cubicBezTo>
                    <a:pt x="2198" y="858"/>
                    <a:pt x="1964" y="920"/>
                    <a:pt x="1760" y="1043"/>
                  </a:cubicBezTo>
                  <a:cubicBezTo>
                    <a:pt x="1359" y="1289"/>
                    <a:pt x="1174" y="1752"/>
                    <a:pt x="1298" y="2215"/>
                  </a:cubicBezTo>
                  <a:cubicBezTo>
                    <a:pt x="1421" y="2740"/>
                    <a:pt x="1822" y="2833"/>
                    <a:pt x="2470" y="2956"/>
                  </a:cubicBezTo>
                  <a:cubicBezTo>
                    <a:pt x="2841" y="2987"/>
                    <a:pt x="3211" y="3110"/>
                    <a:pt x="3550" y="3295"/>
                  </a:cubicBezTo>
                  <a:cubicBezTo>
                    <a:pt x="3643" y="3357"/>
                    <a:pt x="3736" y="3419"/>
                    <a:pt x="3797" y="3481"/>
                  </a:cubicBezTo>
                  <a:cubicBezTo>
                    <a:pt x="3844" y="3521"/>
                    <a:pt x="3893" y="3538"/>
                    <a:pt x="3938" y="3538"/>
                  </a:cubicBezTo>
                  <a:cubicBezTo>
                    <a:pt x="4100" y="3538"/>
                    <a:pt x="4220" y="3317"/>
                    <a:pt x="4075" y="3172"/>
                  </a:cubicBezTo>
                  <a:cubicBezTo>
                    <a:pt x="3983" y="3079"/>
                    <a:pt x="3890" y="3018"/>
                    <a:pt x="3797" y="2956"/>
                  </a:cubicBezTo>
                  <a:cubicBezTo>
                    <a:pt x="3396" y="2740"/>
                    <a:pt x="2995" y="2586"/>
                    <a:pt x="2532" y="2524"/>
                  </a:cubicBezTo>
                  <a:cubicBezTo>
                    <a:pt x="1853" y="2401"/>
                    <a:pt x="1760" y="2339"/>
                    <a:pt x="1699" y="2092"/>
                  </a:cubicBezTo>
                  <a:cubicBezTo>
                    <a:pt x="1606" y="1845"/>
                    <a:pt x="1730" y="1536"/>
                    <a:pt x="1976" y="1382"/>
                  </a:cubicBezTo>
                  <a:cubicBezTo>
                    <a:pt x="2113" y="1300"/>
                    <a:pt x="2268" y="1260"/>
                    <a:pt x="2425" y="1260"/>
                  </a:cubicBezTo>
                  <a:cubicBezTo>
                    <a:pt x="2622" y="1260"/>
                    <a:pt x="2823" y="1323"/>
                    <a:pt x="2995" y="1444"/>
                  </a:cubicBezTo>
                  <a:cubicBezTo>
                    <a:pt x="3088" y="1536"/>
                    <a:pt x="3180" y="1629"/>
                    <a:pt x="3242" y="1752"/>
                  </a:cubicBezTo>
                  <a:cubicBezTo>
                    <a:pt x="3371" y="2000"/>
                    <a:pt x="3591" y="2105"/>
                    <a:pt x="3809" y="2105"/>
                  </a:cubicBezTo>
                  <a:cubicBezTo>
                    <a:pt x="4215" y="2105"/>
                    <a:pt x="4615" y="1741"/>
                    <a:pt x="4415" y="1259"/>
                  </a:cubicBezTo>
                  <a:cubicBezTo>
                    <a:pt x="4034" y="456"/>
                    <a:pt x="3235" y="0"/>
                    <a:pt x="24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3" name="Google Shape;12193;p23"/>
            <p:cNvSpPr/>
            <p:nvPr/>
          </p:nvSpPr>
          <p:spPr>
            <a:xfrm>
              <a:off x="3316350" y="3040325"/>
              <a:ext cx="236250" cy="60300"/>
            </a:xfrm>
            <a:custGeom>
              <a:avLst/>
              <a:gdLst/>
              <a:ahLst/>
              <a:cxnLst/>
              <a:rect l="l" t="t" r="r" b="b"/>
              <a:pathLst>
                <a:path w="9450" h="2412" extrusionOk="0">
                  <a:moveTo>
                    <a:pt x="4735" y="1"/>
                  </a:moveTo>
                  <a:cubicBezTo>
                    <a:pt x="3840" y="1"/>
                    <a:pt x="2975" y="186"/>
                    <a:pt x="2173" y="556"/>
                  </a:cubicBezTo>
                  <a:cubicBezTo>
                    <a:pt x="1402" y="896"/>
                    <a:pt x="723" y="1389"/>
                    <a:pt x="167" y="2007"/>
                  </a:cubicBezTo>
                  <a:cubicBezTo>
                    <a:pt x="1" y="2173"/>
                    <a:pt x="164" y="2376"/>
                    <a:pt x="332" y="2376"/>
                  </a:cubicBezTo>
                  <a:cubicBezTo>
                    <a:pt x="382" y="2376"/>
                    <a:pt x="433" y="2358"/>
                    <a:pt x="476" y="2315"/>
                  </a:cubicBezTo>
                  <a:cubicBezTo>
                    <a:pt x="1611" y="1058"/>
                    <a:pt x="3165" y="433"/>
                    <a:pt x="4721" y="433"/>
                  </a:cubicBezTo>
                  <a:cubicBezTo>
                    <a:pt x="6297" y="433"/>
                    <a:pt x="7876" y="1073"/>
                    <a:pt x="9024" y="2346"/>
                  </a:cubicBezTo>
                  <a:cubicBezTo>
                    <a:pt x="9070" y="2392"/>
                    <a:pt x="9121" y="2411"/>
                    <a:pt x="9171" y="2411"/>
                  </a:cubicBezTo>
                  <a:cubicBezTo>
                    <a:pt x="9320" y="2411"/>
                    <a:pt x="9449" y="2231"/>
                    <a:pt x="9333" y="2068"/>
                  </a:cubicBezTo>
                  <a:cubicBezTo>
                    <a:pt x="8160" y="772"/>
                    <a:pt x="6494" y="1"/>
                    <a:pt x="47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4" name="Google Shape;12194;p23"/>
            <p:cNvSpPr/>
            <p:nvPr/>
          </p:nvSpPr>
          <p:spPr>
            <a:xfrm>
              <a:off x="3316725" y="3288375"/>
              <a:ext cx="235275" cy="60025"/>
            </a:xfrm>
            <a:custGeom>
              <a:avLst/>
              <a:gdLst/>
              <a:ahLst/>
              <a:cxnLst/>
              <a:rect l="l" t="t" r="r" b="b"/>
              <a:pathLst>
                <a:path w="9411" h="2401" extrusionOk="0">
                  <a:moveTo>
                    <a:pt x="9148" y="1"/>
                  </a:moveTo>
                  <a:cubicBezTo>
                    <a:pt x="9094" y="1"/>
                    <a:pt x="9040" y="16"/>
                    <a:pt x="9009" y="47"/>
                  </a:cubicBezTo>
                  <a:cubicBezTo>
                    <a:pt x="7861" y="1335"/>
                    <a:pt x="6275" y="1984"/>
                    <a:pt x="4691" y="1984"/>
                  </a:cubicBezTo>
                  <a:cubicBezTo>
                    <a:pt x="3127" y="1984"/>
                    <a:pt x="1565" y="1351"/>
                    <a:pt x="430" y="78"/>
                  </a:cubicBezTo>
                  <a:cubicBezTo>
                    <a:pt x="389" y="44"/>
                    <a:pt x="344" y="29"/>
                    <a:pt x="300" y="29"/>
                  </a:cubicBezTo>
                  <a:cubicBezTo>
                    <a:pt x="143" y="29"/>
                    <a:pt x="1" y="211"/>
                    <a:pt x="121" y="356"/>
                  </a:cubicBezTo>
                  <a:cubicBezTo>
                    <a:pt x="1349" y="1721"/>
                    <a:pt x="3026" y="2400"/>
                    <a:pt x="4703" y="2400"/>
                  </a:cubicBezTo>
                  <a:cubicBezTo>
                    <a:pt x="6398" y="2400"/>
                    <a:pt x="8092" y="1706"/>
                    <a:pt x="9318" y="325"/>
                  </a:cubicBezTo>
                  <a:cubicBezTo>
                    <a:pt x="9411" y="263"/>
                    <a:pt x="9411" y="109"/>
                    <a:pt x="9318" y="47"/>
                  </a:cubicBezTo>
                  <a:lnTo>
                    <a:pt x="9287" y="47"/>
                  </a:lnTo>
                  <a:cubicBezTo>
                    <a:pt x="9256" y="16"/>
                    <a:pt x="9202" y="1"/>
                    <a:pt x="9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195" name="Google Shape;12195;p23"/>
          <p:cNvGrpSpPr/>
          <p:nvPr/>
        </p:nvGrpSpPr>
        <p:grpSpPr>
          <a:xfrm>
            <a:off x="3217659" y="3975199"/>
            <a:ext cx="367050" cy="363225"/>
            <a:chOff x="3252625" y="1904050"/>
            <a:chExt cx="367050" cy="363225"/>
          </a:xfrm>
        </p:grpSpPr>
        <p:sp>
          <p:nvSpPr>
            <p:cNvPr id="12196" name="Google Shape;12196;p23"/>
            <p:cNvSpPr/>
            <p:nvPr/>
          </p:nvSpPr>
          <p:spPr>
            <a:xfrm>
              <a:off x="3542725" y="1925625"/>
              <a:ext cx="37050" cy="67550"/>
            </a:xfrm>
            <a:custGeom>
              <a:avLst/>
              <a:gdLst/>
              <a:ahLst/>
              <a:cxnLst/>
              <a:rect l="l" t="t" r="r" b="b"/>
              <a:pathLst>
                <a:path w="1482" h="2702" extrusionOk="0">
                  <a:moveTo>
                    <a:pt x="710" y="1"/>
                  </a:moveTo>
                  <a:cubicBezTo>
                    <a:pt x="602" y="1"/>
                    <a:pt x="494" y="70"/>
                    <a:pt x="494" y="209"/>
                  </a:cubicBezTo>
                  <a:lnTo>
                    <a:pt x="494" y="394"/>
                  </a:lnTo>
                  <a:cubicBezTo>
                    <a:pt x="247" y="487"/>
                    <a:pt x="62" y="734"/>
                    <a:pt x="124" y="1012"/>
                  </a:cubicBezTo>
                  <a:cubicBezTo>
                    <a:pt x="124" y="1166"/>
                    <a:pt x="216" y="1320"/>
                    <a:pt x="340" y="1413"/>
                  </a:cubicBezTo>
                  <a:cubicBezTo>
                    <a:pt x="463" y="1475"/>
                    <a:pt x="617" y="1505"/>
                    <a:pt x="741" y="1505"/>
                  </a:cubicBezTo>
                  <a:cubicBezTo>
                    <a:pt x="834" y="1536"/>
                    <a:pt x="957" y="1567"/>
                    <a:pt x="988" y="1691"/>
                  </a:cubicBezTo>
                  <a:cubicBezTo>
                    <a:pt x="988" y="1814"/>
                    <a:pt x="895" y="1907"/>
                    <a:pt x="772" y="1938"/>
                  </a:cubicBezTo>
                  <a:cubicBezTo>
                    <a:pt x="756" y="1941"/>
                    <a:pt x="740" y="1942"/>
                    <a:pt x="724" y="1942"/>
                  </a:cubicBezTo>
                  <a:cubicBezTo>
                    <a:pt x="587" y="1942"/>
                    <a:pt x="460" y="1829"/>
                    <a:pt x="432" y="1691"/>
                  </a:cubicBezTo>
                  <a:cubicBezTo>
                    <a:pt x="417" y="1567"/>
                    <a:pt x="309" y="1505"/>
                    <a:pt x="205" y="1505"/>
                  </a:cubicBezTo>
                  <a:cubicBezTo>
                    <a:pt x="101" y="1505"/>
                    <a:pt x="0" y="1567"/>
                    <a:pt x="0" y="1691"/>
                  </a:cubicBezTo>
                  <a:cubicBezTo>
                    <a:pt x="31" y="1968"/>
                    <a:pt x="216" y="2215"/>
                    <a:pt x="494" y="2308"/>
                  </a:cubicBezTo>
                  <a:lnTo>
                    <a:pt x="525" y="2308"/>
                  </a:lnTo>
                  <a:lnTo>
                    <a:pt x="525" y="2493"/>
                  </a:lnTo>
                  <a:cubicBezTo>
                    <a:pt x="525" y="2632"/>
                    <a:pt x="625" y="2701"/>
                    <a:pt x="726" y="2701"/>
                  </a:cubicBezTo>
                  <a:cubicBezTo>
                    <a:pt x="826" y="2701"/>
                    <a:pt x="926" y="2632"/>
                    <a:pt x="926" y="2493"/>
                  </a:cubicBezTo>
                  <a:lnTo>
                    <a:pt x="926" y="2339"/>
                  </a:lnTo>
                  <a:cubicBezTo>
                    <a:pt x="1050" y="2308"/>
                    <a:pt x="1142" y="2246"/>
                    <a:pt x="1204" y="2154"/>
                  </a:cubicBezTo>
                  <a:cubicBezTo>
                    <a:pt x="1482" y="1907"/>
                    <a:pt x="1451" y="1475"/>
                    <a:pt x="1173" y="1259"/>
                  </a:cubicBezTo>
                  <a:cubicBezTo>
                    <a:pt x="1050" y="1166"/>
                    <a:pt x="926" y="1104"/>
                    <a:pt x="772" y="1104"/>
                  </a:cubicBezTo>
                  <a:cubicBezTo>
                    <a:pt x="679" y="1104"/>
                    <a:pt x="556" y="1104"/>
                    <a:pt x="525" y="981"/>
                  </a:cubicBezTo>
                  <a:cubicBezTo>
                    <a:pt x="508" y="849"/>
                    <a:pt x="607" y="787"/>
                    <a:pt x="712" y="787"/>
                  </a:cubicBezTo>
                  <a:cubicBezTo>
                    <a:pt x="802" y="787"/>
                    <a:pt x="897" y="833"/>
                    <a:pt x="926" y="919"/>
                  </a:cubicBezTo>
                  <a:cubicBezTo>
                    <a:pt x="972" y="989"/>
                    <a:pt x="1053" y="1023"/>
                    <a:pt x="1130" y="1023"/>
                  </a:cubicBezTo>
                  <a:cubicBezTo>
                    <a:pt x="1156" y="1023"/>
                    <a:pt x="1181" y="1019"/>
                    <a:pt x="1204" y="1012"/>
                  </a:cubicBezTo>
                  <a:cubicBezTo>
                    <a:pt x="1296" y="919"/>
                    <a:pt x="1327" y="796"/>
                    <a:pt x="1296" y="703"/>
                  </a:cubicBezTo>
                  <a:cubicBezTo>
                    <a:pt x="1204" y="549"/>
                    <a:pt x="1080" y="456"/>
                    <a:pt x="926" y="394"/>
                  </a:cubicBezTo>
                  <a:lnTo>
                    <a:pt x="926" y="209"/>
                  </a:lnTo>
                  <a:cubicBezTo>
                    <a:pt x="926" y="70"/>
                    <a:pt x="818" y="1"/>
                    <a:pt x="7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7" name="Google Shape;12197;p23"/>
            <p:cNvSpPr/>
            <p:nvPr/>
          </p:nvSpPr>
          <p:spPr>
            <a:xfrm>
              <a:off x="3252625" y="1904050"/>
              <a:ext cx="367050" cy="363225"/>
            </a:xfrm>
            <a:custGeom>
              <a:avLst/>
              <a:gdLst/>
              <a:ahLst/>
              <a:cxnLst/>
              <a:rect l="l" t="t" r="r" b="b"/>
              <a:pathLst>
                <a:path w="14682" h="14529" extrusionOk="0">
                  <a:moveTo>
                    <a:pt x="1435" y="1035"/>
                  </a:moveTo>
                  <a:cubicBezTo>
                    <a:pt x="1471" y="1035"/>
                    <a:pt x="1508" y="1046"/>
                    <a:pt x="1543" y="1072"/>
                  </a:cubicBezTo>
                  <a:cubicBezTo>
                    <a:pt x="1698" y="1165"/>
                    <a:pt x="1790" y="1288"/>
                    <a:pt x="1852" y="1443"/>
                  </a:cubicBezTo>
                  <a:lnTo>
                    <a:pt x="1266" y="1443"/>
                  </a:lnTo>
                  <a:lnTo>
                    <a:pt x="1266" y="1196"/>
                  </a:lnTo>
                  <a:cubicBezTo>
                    <a:pt x="1266" y="1107"/>
                    <a:pt x="1345" y="1035"/>
                    <a:pt x="1435" y="1035"/>
                  </a:cubicBezTo>
                  <a:close/>
                  <a:moveTo>
                    <a:pt x="2951" y="1026"/>
                  </a:moveTo>
                  <a:cubicBezTo>
                    <a:pt x="2986" y="1026"/>
                    <a:pt x="3025" y="1041"/>
                    <a:pt x="3056" y="1072"/>
                  </a:cubicBezTo>
                  <a:cubicBezTo>
                    <a:pt x="3117" y="1072"/>
                    <a:pt x="3148" y="1165"/>
                    <a:pt x="3148" y="1227"/>
                  </a:cubicBezTo>
                  <a:lnTo>
                    <a:pt x="3148" y="1474"/>
                  </a:lnTo>
                  <a:lnTo>
                    <a:pt x="2562" y="1474"/>
                  </a:lnTo>
                  <a:cubicBezTo>
                    <a:pt x="2623" y="1319"/>
                    <a:pt x="2716" y="1196"/>
                    <a:pt x="2870" y="1103"/>
                  </a:cubicBezTo>
                  <a:lnTo>
                    <a:pt x="2870" y="1072"/>
                  </a:lnTo>
                  <a:cubicBezTo>
                    <a:pt x="2886" y="1041"/>
                    <a:pt x="2917" y="1026"/>
                    <a:pt x="2951" y="1026"/>
                  </a:cubicBezTo>
                  <a:close/>
                  <a:moveTo>
                    <a:pt x="1605" y="1875"/>
                  </a:moveTo>
                  <a:lnTo>
                    <a:pt x="1605" y="2523"/>
                  </a:lnTo>
                  <a:lnTo>
                    <a:pt x="494" y="2523"/>
                  </a:lnTo>
                  <a:lnTo>
                    <a:pt x="494" y="1875"/>
                  </a:lnTo>
                  <a:close/>
                  <a:moveTo>
                    <a:pt x="3920" y="1875"/>
                  </a:moveTo>
                  <a:lnTo>
                    <a:pt x="3920" y="2523"/>
                  </a:lnTo>
                  <a:lnTo>
                    <a:pt x="2778" y="2523"/>
                  </a:lnTo>
                  <a:lnTo>
                    <a:pt x="2778" y="1875"/>
                  </a:lnTo>
                  <a:close/>
                  <a:moveTo>
                    <a:pt x="12352" y="455"/>
                  </a:moveTo>
                  <a:cubicBezTo>
                    <a:pt x="13901" y="455"/>
                    <a:pt x="14682" y="2347"/>
                    <a:pt x="13579" y="3449"/>
                  </a:cubicBezTo>
                  <a:cubicBezTo>
                    <a:pt x="13218" y="3820"/>
                    <a:pt x="12771" y="3986"/>
                    <a:pt x="12334" y="3986"/>
                  </a:cubicBezTo>
                  <a:cubicBezTo>
                    <a:pt x="11428" y="3986"/>
                    <a:pt x="10565" y="3276"/>
                    <a:pt x="10586" y="2214"/>
                  </a:cubicBezTo>
                  <a:cubicBezTo>
                    <a:pt x="10586" y="1227"/>
                    <a:pt x="11357" y="455"/>
                    <a:pt x="12345" y="455"/>
                  </a:cubicBezTo>
                  <a:lnTo>
                    <a:pt x="12314" y="455"/>
                  </a:lnTo>
                  <a:cubicBezTo>
                    <a:pt x="12327" y="455"/>
                    <a:pt x="12339" y="455"/>
                    <a:pt x="12352" y="455"/>
                  </a:cubicBezTo>
                  <a:close/>
                  <a:moveTo>
                    <a:pt x="2377" y="1875"/>
                  </a:moveTo>
                  <a:lnTo>
                    <a:pt x="2377" y="4436"/>
                  </a:lnTo>
                  <a:lnTo>
                    <a:pt x="2037" y="4436"/>
                  </a:lnTo>
                  <a:lnTo>
                    <a:pt x="2037" y="3757"/>
                  </a:lnTo>
                  <a:cubicBezTo>
                    <a:pt x="2037" y="3618"/>
                    <a:pt x="1929" y="3549"/>
                    <a:pt x="1821" y="3549"/>
                  </a:cubicBezTo>
                  <a:cubicBezTo>
                    <a:pt x="1713" y="3549"/>
                    <a:pt x="1605" y="3618"/>
                    <a:pt x="1605" y="3757"/>
                  </a:cubicBezTo>
                  <a:lnTo>
                    <a:pt x="1605" y="4436"/>
                  </a:lnTo>
                  <a:lnTo>
                    <a:pt x="803" y="4436"/>
                  </a:lnTo>
                  <a:cubicBezTo>
                    <a:pt x="741" y="4436"/>
                    <a:pt x="710" y="4405"/>
                    <a:pt x="710" y="4375"/>
                  </a:cubicBezTo>
                  <a:lnTo>
                    <a:pt x="710" y="2955"/>
                  </a:lnTo>
                  <a:lnTo>
                    <a:pt x="1821" y="2955"/>
                  </a:lnTo>
                  <a:cubicBezTo>
                    <a:pt x="1914" y="2924"/>
                    <a:pt x="2037" y="2831"/>
                    <a:pt x="2037" y="2708"/>
                  </a:cubicBezTo>
                  <a:lnTo>
                    <a:pt x="2037" y="1875"/>
                  </a:lnTo>
                  <a:close/>
                  <a:moveTo>
                    <a:pt x="3673" y="2955"/>
                  </a:moveTo>
                  <a:lnTo>
                    <a:pt x="3673" y="4375"/>
                  </a:lnTo>
                  <a:cubicBezTo>
                    <a:pt x="3673" y="4405"/>
                    <a:pt x="3642" y="4436"/>
                    <a:pt x="3611" y="4436"/>
                  </a:cubicBezTo>
                  <a:lnTo>
                    <a:pt x="2809" y="4436"/>
                  </a:lnTo>
                  <a:lnTo>
                    <a:pt x="2809" y="2955"/>
                  </a:lnTo>
                  <a:close/>
                  <a:moveTo>
                    <a:pt x="6605" y="5825"/>
                  </a:moveTo>
                  <a:lnTo>
                    <a:pt x="6605" y="6381"/>
                  </a:lnTo>
                  <a:lnTo>
                    <a:pt x="6173" y="6381"/>
                  </a:lnTo>
                  <a:cubicBezTo>
                    <a:pt x="5895" y="6103"/>
                    <a:pt x="5524" y="5918"/>
                    <a:pt x="5154" y="5825"/>
                  </a:cubicBezTo>
                  <a:close/>
                  <a:moveTo>
                    <a:pt x="7268" y="5185"/>
                  </a:moveTo>
                  <a:cubicBezTo>
                    <a:pt x="7376" y="5185"/>
                    <a:pt x="7484" y="5254"/>
                    <a:pt x="7500" y="5393"/>
                  </a:cubicBezTo>
                  <a:lnTo>
                    <a:pt x="7500" y="6381"/>
                  </a:lnTo>
                  <a:lnTo>
                    <a:pt x="7037" y="6381"/>
                  </a:lnTo>
                  <a:lnTo>
                    <a:pt x="7037" y="5393"/>
                  </a:lnTo>
                  <a:cubicBezTo>
                    <a:pt x="7052" y="5254"/>
                    <a:pt x="7160" y="5185"/>
                    <a:pt x="7268" y="5185"/>
                  </a:cubicBezTo>
                  <a:close/>
                  <a:moveTo>
                    <a:pt x="9382" y="5825"/>
                  </a:moveTo>
                  <a:cubicBezTo>
                    <a:pt x="9012" y="5918"/>
                    <a:pt x="8642" y="6103"/>
                    <a:pt x="8364" y="6381"/>
                  </a:cubicBezTo>
                  <a:lnTo>
                    <a:pt x="7932" y="6381"/>
                  </a:lnTo>
                  <a:lnTo>
                    <a:pt x="7932" y="5825"/>
                  </a:lnTo>
                  <a:close/>
                  <a:moveTo>
                    <a:pt x="11018" y="9621"/>
                  </a:moveTo>
                  <a:lnTo>
                    <a:pt x="11018" y="10701"/>
                  </a:lnTo>
                  <a:cubicBezTo>
                    <a:pt x="11018" y="11081"/>
                    <a:pt x="10721" y="11302"/>
                    <a:pt x="10420" y="11302"/>
                  </a:cubicBezTo>
                  <a:cubicBezTo>
                    <a:pt x="10207" y="11302"/>
                    <a:pt x="9991" y="11191"/>
                    <a:pt x="9876" y="10948"/>
                  </a:cubicBezTo>
                  <a:lnTo>
                    <a:pt x="9444" y="9961"/>
                  </a:lnTo>
                  <a:lnTo>
                    <a:pt x="9444" y="9961"/>
                  </a:lnTo>
                  <a:cubicBezTo>
                    <a:pt x="9567" y="9991"/>
                    <a:pt x="9691" y="9991"/>
                    <a:pt x="9845" y="9991"/>
                  </a:cubicBezTo>
                  <a:cubicBezTo>
                    <a:pt x="10246" y="9991"/>
                    <a:pt x="10678" y="9868"/>
                    <a:pt x="11018" y="9621"/>
                  </a:cubicBezTo>
                  <a:close/>
                  <a:moveTo>
                    <a:pt x="3488" y="9621"/>
                  </a:moveTo>
                  <a:cubicBezTo>
                    <a:pt x="3858" y="9868"/>
                    <a:pt x="4259" y="9991"/>
                    <a:pt x="4691" y="10022"/>
                  </a:cubicBezTo>
                  <a:lnTo>
                    <a:pt x="4691" y="9991"/>
                  </a:lnTo>
                  <a:cubicBezTo>
                    <a:pt x="4815" y="9991"/>
                    <a:pt x="4969" y="9991"/>
                    <a:pt x="5092" y="9961"/>
                  </a:cubicBezTo>
                  <a:lnTo>
                    <a:pt x="5092" y="9961"/>
                  </a:lnTo>
                  <a:lnTo>
                    <a:pt x="4629" y="10979"/>
                  </a:lnTo>
                  <a:cubicBezTo>
                    <a:pt x="4516" y="11207"/>
                    <a:pt x="4308" y="11310"/>
                    <a:pt x="4101" y="11310"/>
                  </a:cubicBezTo>
                  <a:cubicBezTo>
                    <a:pt x="3803" y="11310"/>
                    <a:pt x="3506" y="11096"/>
                    <a:pt x="3488" y="10732"/>
                  </a:cubicBezTo>
                  <a:lnTo>
                    <a:pt x="3488" y="9621"/>
                  </a:lnTo>
                  <a:close/>
                  <a:moveTo>
                    <a:pt x="12777" y="5825"/>
                  </a:moveTo>
                  <a:cubicBezTo>
                    <a:pt x="13178" y="5825"/>
                    <a:pt x="13487" y="6165"/>
                    <a:pt x="13487" y="6566"/>
                  </a:cubicBezTo>
                  <a:lnTo>
                    <a:pt x="13549" y="6566"/>
                  </a:lnTo>
                  <a:lnTo>
                    <a:pt x="13549" y="12707"/>
                  </a:lnTo>
                  <a:lnTo>
                    <a:pt x="13116" y="12707"/>
                  </a:lnTo>
                  <a:lnTo>
                    <a:pt x="13116" y="10917"/>
                  </a:lnTo>
                  <a:cubicBezTo>
                    <a:pt x="13116" y="10778"/>
                    <a:pt x="13008" y="10709"/>
                    <a:pt x="12900" y="10709"/>
                  </a:cubicBezTo>
                  <a:cubicBezTo>
                    <a:pt x="12792" y="10709"/>
                    <a:pt x="12684" y="10778"/>
                    <a:pt x="12684" y="10917"/>
                  </a:cubicBezTo>
                  <a:lnTo>
                    <a:pt x="12684" y="12707"/>
                  </a:lnTo>
                  <a:lnTo>
                    <a:pt x="1852" y="12707"/>
                  </a:lnTo>
                  <a:lnTo>
                    <a:pt x="1852" y="6782"/>
                  </a:lnTo>
                  <a:lnTo>
                    <a:pt x="2932" y="6782"/>
                  </a:lnTo>
                  <a:cubicBezTo>
                    <a:pt x="2438" y="7522"/>
                    <a:pt x="2500" y="8541"/>
                    <a:pt x="3086" y="9251"/>
                  </a:cubicBezTo>
                  <a:lnTo>
                    <a:pt x="3086" y="10732"/>
                  </a:lnTo>
                  <a:cubicBezTo>
                    <a:pt x="3104" y="11347"/>
                    <a:pt x="3600" y="11708"/>
                    <a:pt x="4101" y="11708"/>
                  </a:cubicBezTo>
                  <a:cubicBezTo>
                    <a:pt x="4453" y="11708"/>
                    <a:pt x="4808" y="11529"/>
                    <a:pt x="5000" y="11133"/>
                  </a:cubicBezTo>
                  <a:lnTo>
                    <a:pt x="5617" y="9775"/>
                  </a:lnTo>
                  <a:cubicBezTo>
                    <a:pt x="5895" y="9621"/>
                    <a:pt x="6142" y="9436"/>
                    <a:pt x="6327" y="9189"/>
                  </a:cubicBezTo>
                  <a:lnTo>
                    <a:pt x="8179" y="9189"/>
                  </a:lnTo>
                  <a:cubicBezTo>
                    <a:pt x="8364" y="9436"/>
                    <a:pt x="8611" y="9621"/>
                    <a:pt x="8888" y="9775"/>
                  </a:cubicBezTo>
                  <a:lnTo>
                    <a:pt x="9475" y="11164"/>
                  </a:lnTo>
                  <a:cubicBezTo>
                    <a:pt x="9676" y="11542"/>
                    <a:pt x="10032" y="11714"/>
                    <a:pt x="10385" y="11714"/>
                  </a:cubicBezTo>
                  <a:cubicBezTo>
                    <a:pt x="10896" y="11714"/>
                    <a:pt x="11401" y="11353"/>
                    <a:pt x="11419" y="10732"/>
                  </a:cubicBezTo>
                  <a:lnTo>
                    <a:pt x="11419" y="9251"/>
                  </a:lnTo>
                  <a:cubicBezTo>
                    <a:pt x="12005" y="8541"/>
                    <a:pt x="12067" y="7522"/>
                    <a:pt x="11573" y="6782"/>
                  </a:cubicBezTo>
                  <a:lnTo>
                    <a:pt x="12654" y="6782"/>
                  </a:lnTo>
                  <a:lnTo>
                    <a:pt x="12654" y="9744"/>
                  </a:lnTo>
                  <a:cubicBezTo>
                    <a:pt x="12654" y="9883"/>
                    <a:pt x="12754" y="9953"/>
                    <a:pt x="12854" y="9953"/>
                  </a:cubicBezTo>
                  <a:cubicBezTo>
                    <a:pt x="12954" y="9953"/>
                    <a:pt x="13055" y="9883"/>
                    <a:pt x="13055" y="9744"/>
                  </a:cubicBezTo>
                  <a:lnTo>
                    <a:pt x="13055" y="6566"/>
                  </a:lnTo>
                  <a:cubicBezTo>
                    <a:pt x="13055" y="6442"/>
                    <a:pt x="12962" y="6350"/>
                    <a:pt x="12870" y="6350"/>
                  </a:cubicBezTo>
                  <a:lnTo>
                    <a:pt x="11203" y="6350"/>
                  </a:lnTo>
                  <a:cubicBezTo>
                    <a:pt x="10956" y="6103"/>
                    <a:pt x="10617" y="5918"/>
                    <a:pt x="10246" y="5825"/>
                  </a:cubicBezTo>
                  <a:close/>
                  <a:moveTo>
                    <a:pt x="4197" y="5825"/>
                  </a:moveTo>
                  <a:cubicBezTo>
                    <a:pt x="4074" y="5856"/>
                    <a:pt x="4012" y="5979"/>
                    <a:pt x="4043" y="6103"/>
                  </a:cubicBezTo>
                  <a:cubicBezTo>
                    <a:pt x="4070" y="6183"/>
                    <a:pt x="4143" y="6263"/>
                    <a:pt x="4242" y="6263"/>
                  </a:cubicBezTo>
                  <a:cubicBezTo>
                    <a:pt x="4257" y="6263"/>
                    <a:pt x="4273" y="6261"/>
                    <a:pt x="4290" y="6257"/>
                  </a:cubicBezTo>
                  <a:cubicBezTo>
                    <a:pt x="4413" y="6226"/>
                    <a:pt x="4568" y="6195"/>
                    <a:pt x="4691" y="6195"/>
                  </a:cubicBezTo>
                  <a:cubicBezTo>
                    <a:pt x="5185" y="6195"/>
                    <a:pt x="5617" y="6381"/>
                    <a:pt x="5957" y="6751"/>
                  </a:cubicBezTo>
                  <a:cubicBezTo>
                    <a:pt x="5987" y="6782"/>
                    <a:pt x="6049" y="6813"/>
                    <a:pt x="6111" y="6813"/>
                  </a:cubicBezTo>
                  <a:lnTo>
                    <a:pt x="8487" y="6813"/>
                  </a:lnTo>
                  <a:cubicBezTo>
                    <a:pt x="8518" y="6813"/>
                    <a:pt x="8580" y="6782"/>
                    <a:pt x="8611" y="6751"/>
                  </a:cubicBezTo>
                  <a:cubicBezTo>
                    <a:pt x="8950" y="6411"/>
                    <a:pt x="9382" y="6226"/>
                    <a:pt x="9845" y="6226"/>
                  </a:cubicBezTo>
                  <a:cubicBezTo>
                    <a:pt x="12098" y="6226"/>
                    <a:pt x="12098" y="9559"/>
                    <a:pt x="9845" y="9559"/>
                  </a:cubicBezTo>
                  <a:cubicBezTo>
                    <a:pt x="9320" y="9559"/>
                    <a:pt x="8796" y="9312"/>
                    <a:pt x="8487" y="8849"/>
                  </a:cubicBezTo>
                  <a:cubicBezTo>
                    <a:pt x="8456" y="8788"/>
                    <a:pt x="8364" y="8757"/>
                    <a:pt x="8302" y="8757"/>
                  </a:cubicBezTo>
                  <a:lnTo>
                    <a:pt x="6265" y="8757"/>
                  </a:lnTo>
                  <a:cubicBezTo>
                    <a:pt x="6203" y="8757"/>
                    <a:pt x="6142" y="8788"/>
                    <a:pt x="6080" y="8849"/>
                  </a:cubicBezTo>
                  <a:cubicBezTo>
                    <a:pt x="5738" y="9351"/>
                    <a:pt x="5231" y="9575"/>
                    <a:pt x="4729" y="9575"/>
                  </a:cubicBezTo>
                  <a:cubicBezTo>
                    <a:pt x="3871" y="9575"/>
                    <a:pt x="3025" y="8924"/>
                    <a:pt x="3025" y="7893"/>
                  </a:cubicBezTo>
                  <a:cubicBezTo>
                    <a:pt x="3025" y="7461"/>
                    <a:pt x="3210" y="7059"/>
                    <a:pt x="3518" y="6720"/>
                  </a:cubicBezTo>
                  <a:cubicBezTo>
                    <a:pt x="3642" y="6597"/>
                    <a:pt x="3611" y="6350"/>
                    <a:pt x="3395" y="6350"/>
                  </a:cubicBezTo>
                  <a:lnTo>
                    <a:pt x="1667" y="6350"/>
                  </a:lnTo>
                  <a:cubicBezTo>
                    <a:pt x="1543" y="6350"/>
                    <a:pt x="1451" y="6442"/>
                    <a:pt x="1451" y="6566"/>
                  </a:cubicBezTo>
                  <a:lnTo>
                    <a:pt x="1451" y="12738"/>
                  </a:lnTo>
                  <a:lnTo>
                    <a:pt x="1019" y="12738"/>
                  </a:lnTo>
                  <a:lnTo>
                    <a:pt x="1019" y="6566"/>
                  </a:lnTo>
                  <a:cubicBezTo>
                    <a:pt x="1019" y="6165"/>
                    <a:pt x="1327" y="5825"/>
                    <a:pt x="1728" y="5825"/>
                  </a:cubicBezTo>
                  <a:close/>
                  <a:moveTo>
                    <a:pt x="7963" y="13139"/>
                  </a:moveTo>
                  <a:cubicBezTo>
                    <a:pt x="7963" y="13294"/>
                    <a:pt x="7870" y="13417"/>
                    <a:pt x="7716" y="13417"/>
                  </a:cubicBezTo>
                  <a:lnTo>
                    <a:pt x="6821" y="13417"/>
                  </a:lnTo>
                  <a:cubicBezTo>
                    <a:pt x="6666" y="13417"/>
                    <a:pt x="6574" y="13294"/>
                    <a:pt x="6574" y="13139"/>
                  </a:cubicBezTo>
                  <a:close/>
                  <a:moveTo>
                    <a:pt x="12275" y="0"/>
                  </a:moveTo>
                  <a:cubicBezTo>
                    <a:pt x="11269" y="0"/>
                    <a:pt x="10272" y="637"/>
                    <a:pt x="10154" y="1967"/>
                  </a:cubicBezTo>
                  <a:lnTo>
                    <a:pt x="7284" y="1967"/>
                  </a:lnTo>
                  <a:cubicBezTo>
                    <a:pt x="7160" y="1967"/>
                    <a:pt x="7068" y="2060"/>
                    <a:pt x="7068" y="2183"/>
                  </a:cubicBezTo>
                  <a:lnTo>
                    <a:pt x="7068" y="3449"/>
                  </a:lnTo>
                  <a:lnTo>
                    <a:pt x="4105" y="3449"/>
                  </a:lnTo>
                  <a:lnTo>
                    <a:pt x="4105" y="2893"/>
                  </a:lnTo>
                  <a:cubicBezTo>
                    <a:pt x="4259" y="2831"/>
                    <a:pt x="4352" y="2708"/>
                    <a:pt x="4352" y="2554"/>
                  </a:cubicBezTo>
                  <a:lnTo>
                    <a:pt x="4352" y="1875"/>
                  </a:lnTo>
                  <a:cubicBezTo>
                    <a:pt x="4352" y="1659"/>
                    <a:pt x="4167" y="1474"/>
                    <a:pt x="3951" y="1474"/>
                  </a:cubicBezTo>
                  <a:lnTo>
                    <a:pt x="3580" y="1474"/>
                  </a:lnTo>
                  <a:lnTo>
                    <a:pt x="3580" y="1196"/>
                  </a:lnTo>
                  <a:cubicBezTo>
                    <a:pt x="3580" y="837"/>
                    <a:pt x="3286" y="592"/>
                    <a:pt x="2972" y="592"/>
                  </a:cubicBezTo>
                  <a:cubicBezTo>
                    <a:pt x="2854" y="592"/>
                    <a:pt x="2733" y="626"/>
                    <a:pt x="2623" y="702"/>
                  </a:cubicBezTo>
                  <a:cubicBezTo>
                    <a:pt x="2469" y="825"/>
                    <a:pt x="2346" y="980"/>
                    <a:pt x="2253" y="1165"/>
                  </a:cubicBezTo>
                  <a:lnTo>
                    <a:pt x="2222" y="1165"/>
                  </a:lnTo>
                  <a:cubicBezTo>
                    <a:pt x="2130" y="980"/>
                    <a:pt x="2006" y="825"/>
                    <a:pt x="1852" y="702"/>
                  </a:cubicBezTo>
                  <a:cubicBezTo>
                    <a:pt x="1742" y="626"/>
                    <a:pt x="1622" y="592"/>
                    <a:pt x="1504" y="592"/>
                  </a:cubicBezTo>
                  <a:cubicBezTo>
                    <a:pt x="1189" y="592"/>
                    <a:pt x="895" y="837"/>
                    <a:pt x="895" y="1196"/>
                  </a:cubicBezTo>
                  <a:lnTo>
                    <a:pt x="895" y="1474"/>
                  </a:lnTo>
                  <a:lnTo>
                    <a:pt x="494" y="1474"/>
                  </a:lnTo>
                  <a:cubicBezTo>
                    <a:pt x="278" y="1474"/>
                    <a:pt x="124" y="1628"/>
                    <a:pt x="124" y="1844"/>
                  </a:cubicBezTo>
                  <a:lnTo>
                    <a:pt x="124" y="2554"/>
                  </a:lnTo>
                  <a:cubicBezTo>
                    <a:pt x="124" y="2677"/>
                    <a:pt x="216" y="2831"/>
                    <a:pt x="340" y="2893"/>
                  </a:cubicBezTo>
                  <a:lnTo>
                    <a:pt x="340" y="4375"/>
                  </a:lnTo>
                  <a:cubicBezTo>
                    <a:pt x="340" y="4652"/>
                    <a:pt x="556" y="4868"/>
                    <a:pt x="833" y="4868"/>
                  </a:cubicBezTo>
                  <a:lnTo>
                    <a:pt x="3642" y="4868"/>
                  </a:lnTo>
                  <a:cubicBezTo>
                    <a:pt x="3889" y="4868"/>
                    <a:pt x="4136" y="4652"/>
                    <a:pt x="4136" y="4375"/>
                  </a:cubicBezTo>
                  <a:lnTo>
                    <a:pt x="4136" y="3850"/>
                  </a:lnTo>
                  <a:lnTo>
                    <a:pt x="7068" y="3850"/>
                  </a:lnTo>
                  <a:lnTo>
                    <a:pt x="7068" y="4776"/>
                  </a:lnTo>
                  <a:cubicBezTo>
                    <a:pt x="6790" y="4868"/>
                    <a:pt x="6605" y="5115"/>
                    <a:pt x="6605" y="5424"/>
                  </a:cubicBezTo>
                  <a:lnTo>
                    <a:pt x="1728" y="5424"/>
                  </a:lnTo>
                  <a:cubicBezTo>
                    <a:pt x="1080" y="5424"/>
                    <a:pt x="556" y="5948"/>
                    <a:pt x="556" y="6597"/>
                  </a:cubicBezTo>
                  <a:lnTo>
                    <a:pt x="556" y="12769"/>
                  </a:lnTo>
                  <a:lnTo>
                    <a:pt x="216" y="12769"/>
                  </a:lnTo>
                  <a:cubicBezTo>
                    <a:pt x="124" y="12769"/>
                    <a:pt x="31" y="12862"/>
                    <a:pt x="31" y="12954"/>
                  </a:cubicBezTo>
                  <a:lnTo>
                    <a:pt x="31" y="13479"/>
                  </a:lnTo>
                  <a:cubicBezTo>
                    <a:pt x="0" y="14065"/>
                    <a:pt x="494" y="14528"/>
                    <a:pt x="1080" y="14528"/>
                  </a:cubicBezTo>
                  <a:lnTo>
                    <a:pt x="2037" y="14528"/>
                  </a:lnTo>
                  <a:cubicBezTo>
                    <a:pt x="2315" y="14528"/>
                    <a:pt x="2315" y="14096"/>
                    <a:pt x="2037" y="14096"/>
                  </a:cubicBezTo>
                  <a:lnTo>
                    <a:pt x="1080" y="14096"/>
                  </a:lnTo>
                  <a:cubicBezTo>
                    <a:pt x="710" y="14096"/>
                    <a:pt x="432" y="13818"/>
                    <a:pt x="432" y="13479"/>
                  </a:cubicBezTo>
                  <a:lnTo>
                    <a:pt x="432" y="13139"/>
                  </a:lnTo>
                  <a:lnTo>
                    <a:pt x="6142" y="13139"/>
                  </a:lnTo>
                  <a:cubicBezTo>
                    <a:pt x="6142" y="13510"/>
                    <a:pt x="6450" y="13818"/>
                    <a:pt x="6821" y="13818"/>
                  </a:cubicBezTo>
                  <a:lnTo>
                    <a:pt x="7716" y="13818"/>
                  </a:lnTo>
                  <a:cubicBezTo>
                    <a:pt x="8086" y="13818"/>
                    <a:pt x="8395" y="13510"/>
                    <a:pt x="8395" y="13139"/>
                  </a:cubicBezTo>
                  <a:lnTo>
                    <a:pt x="14073" y="13139"/>
                  </a:lnTo>
                  <a:lnTo>
                    <a:pt x="14073" y="13448"/>
                  </a:lnTo>
                  <a:cubicBezTo>
                    <a:pt x="14073" y="13787"/>
                    <a:pt x="13795" y="14065"/>
                    <a:pt x="13456" y="14065"/>
                  </a:cubicBezTo>
                  <a:lnTo>
                    <a:pt x="3241" y="14065"/>
                  </a:lnTo>
                  <a:cubicBezTo>
                    <a:pt x="2963" y="14065"/>
                    <a:pt x="2963" y="14497"/>
                    <a:pt x="3241" y="14497"/>
                  </a:cubicBezTo>
                  <a:lnTo>
                    <a:pt x="13487" y="14497"/>
                  </a:lnTo>
                  <a:cubicBezTo>
                    <a:pt x="14042" y="14497"/>
                    <a:pt x="14536" y="14034"/>
                    <a:pt x="14536" y="13448"/>
                  </a:cubicBezTo>
                  <a:lnTo>
                    <a:pt x="14536" y="12923"/>
                  </a:lnTo>
                  <a:cubicBezTo>
                    <a:pt x="14536" y="12831"/>
                    <a:pt x="14413" y="12738"/>
                    <a:pt x="14320" y="12738"/>
                  </a:cubicBezTo>
                  <a:lnTo>
                    <a:pt x="13950" y="12738"/>
                  </a:lnTo>
                  <a:lnTo>
                    <a:pt x="13950" y="6566"/>
                  </a:lnTo>
                  <a:cubicBezTo>
                    <a:pt x="13950" y="5918"/>
                    <a:pt x="13425" y="5393"/>
                    <a:pt x="12808" y="5393"/>
                  </a:cubicBezTo>
                  <a:lnTo>
                    <a:pt x="7932" y="5393"/>
                  </a:lnTo>
                  <a:cubicBezTo>
                    <a:pt x="7932" y="5115"/>
                    <a:pt x="7747" y="4868"/>
                    <a:pt x="7500" y="4776"/>
                  </a:cubicBezTo>
                  <a:lnTo>
                    <a:pt x="7500" y="2399"/>
                  </a:lnTo>
                  <a:lnTo>
                    <a:pt x="10154" y="2399"/>
                  </a:lnTo>
                  <a:cubicBezTo>
                    <a:pt x="10243" y="3503"/>
                    <a:pt x="11197" y="4347"/>
                    <a:pt x="12292" y="4347"/>
                  </a:cubicBezTo>
                  <a:cubicBezTo>
                    <a:pt x="12330" y="4347"/>
                    <a:pt x="12368" y="4346"/>
                    <a:pt x="12407" y="4344"/>
                  </a:cubicBezTo>
                  <a:cubicBezTo>
                    <a:pt x="13579" y="4282"/>
                    <a:pt x="14474" y="3325"/>
                    <a:pt x="14474" y="2183"/>
                  </a:cubicBezTo>
                  <a:cubicBezTo>
                    <a:pt x="14474" y="753"/>
                    <a:pt x="13369" y="0"/>
                    <a:pt x="12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8" name="Google Shape;12198;p23"/>
            <p:cNvSpPr/>
            <p:nvPr/>
          </p:nvSpPr>
          <p:spPr>
            <a:xfrm>
              <a:off x="3346750" y="2079950"/>
              <a:ext cx="46325" cy="43625"/>
            </a:xfrm>
            <a:custGeom>
              <a:avLst/>
              <a:gdLst/>
              <a:ahLst/>
              <a:cxnLst/>
              <a:rect l="l" t="t" r="r" b="b"/>
              <a:pathLst>
                <a:path w="1853" h="1745" extrusionOk="0">
                  <a:moveTo>
                    <a:pt x="926" y="0"/>
                  </a:moveTo>
                  <a:cubicBezTo>
                    <a:pt x="818" y="0"/>
                    <a:pt x="710" y="70"/>
                    <a:pt x="710" y="209"/>
                  </a:cubicBezTo>
                  <a:lnTo>
                    <a:pt x="710" y="641"/>
                  </a:lnTo>
                  <a:lnTo>
                    <a:pt x="278" y="641"/>
                  </a:lnTo>
                  <a:cubicBezTo>
                    <a:pt x="0" y="641"/>
                    <a:pt x="0" y="1073"/>
                    <a:pt x="278" y="1073"/>
                  </a:cubicBezTo>
                  <a:lnTo>
                    <a:pt x="278" y="1104"/>
                  </a:lnTo>
                  <a:lnTo>
                    <a:pt x="710" y="1104"/>
                  </a:lnTo>
                  <a:lnTo>
                    <a:pt x="710" y="1536"/>
                  </a:lnTo>
                  <a:cubicBezTo>
                    <a:pt x="710" y="1675"/>
                    <a:pt x="818" y="1744"/>
                    <a:pt x="926" y="1744"/>
                  </a:cubicBezTo>
                  <a:cubicBezTo>
                    <a:pt x="1034" y="1744"/>
                    <a:pt x="1142" y="1675"/>
                    <a:pt x="1142" y="1536"/>
                  </a:cubicBezTo>
                  <a:lnTo>
                    <a:pt x="1142" y="1104"/>
                  </a:lnTo>
                  <a:lnTo>
                    <a:pt x="1574" y="1104"/>
                  </a:lnTo>
                  <a:cubicBezTo>
                    <a:pt x="1852" y="1104"/>
                    <a:pt x="1852" y="672"/>
                    <a:pt x="1574" y="672"/>
                  </a:cubicBezTo>
                  <a:lnTo>
                    <a:pt x="1142" y="672"/>
                  </a:lnTo>
                  <a:lnTo>
                    <a:pt x="1142" y="209"/>
                  </a:lnTo>
                  <a:cubicBezTo>
                    <a:pt x="1142" y="70"/>
                    <a:pt x="1034" y="0"/>
                    <a:pt x="9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9" name="Google Shape;12199;p23"/>
            <p:cNvSpPr/>
            <p:nvPr/>
          </p:nvSpPr>
          <p:spPr>
            <a:xfrm>
              <a:off x="3474825" y="2079950"/>
              <a:ext cx="47075" cy="43625"/>
            </a:xfrm>
            <a:custGeom>
              <a:avLst/>
              <a:gdLst/>
              <a:ahLst/>
              <a:cxnLst/>
              <a:rect l="l" t="t" r="r" b="b"/>
              <a:pathLst>
                <a:path w="1883" h="1745" extrusionOk="0">
                  <a:moveTo>
                    <a:pt x="957" y="0"/>
                  </a:moveTo>
                  <a:cubicBezTo>
                    <a:pt x="849" y="0"/>
                    <a:pt x="741" y="70"/>
                    <a:pt x="741" y="209"/>
                  </a:cubicBezTo>
                  <a:lnTo>
                    <a:pt x="741" y="641"/>
                  </a:lnTo>
                  <a:lnTo>
                    <a:pt x="278" y="641"/>
                  </a:lnTo>
                  <a:cubicBezTo>
                    <a:pt x="0" y="641"/>
                    <a:pt x="0" y="1073"/>
                    <a:pt x="278" y="1073"/>
                  </a:cubicBezTo>
                  <a:lnTo>
                    <a:pt x="278" y="1104"/>
                  </a:lnTo>
                  <a:lnTo>
                    <a:pt x="741" y="1104"/>
                  </a:lnTo>
                  <a:lnTo>
                    <a:pt x="741" y="1536"/>
                  </a:lnTo>
                  <a:cubicBezTo>
                    <a:pt x="741" y="1675"/>
                    <a:pt x="849" y="1744"/>
                    <a:pt x="957" y="1744"/>
                  </a:cubicBezTo>
                  <a:cubicBezTo>
                    <a:pt x="1065" y="1744"/>
                    <a:pt x="1173" y="1675"/>
                    <a:pt x="1173" y="1536"/>
                  </a:cubicBezTo>
                  <a:lnTo>
                    <a:pt x="1173" y="1104"/>
                  </a:lnTo>
                  <a:lnTo>
                    <a:pt x="1605" y="1104"/>
                  </a:lnTo>
                  <a:cubicBezTo>
                    <a:pt x="1883" y="1104"/>
                    <a:pt x="1883" y="672"/>
                    <a:pt x="1605" y="672"/>
                  </a:cubicBezTo>
                  <a:lnTo>
                    <a:pt x="1173" y="672"/>
                  </a:lnTo>
                  <a:lnTo>
                    <a:pt x="1173" y="209"/>
                  </a:lnTo>
                  <a:cubicBezTo>
                    <a:pt x="1173" y="70"/>
                    <a:pt x="1065" y="0"/>
                    <a:pt x="9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0" name="Google Shape;12200;p23"/>
            <p:cNvSpPr/>
            <p:nvPr/>
          </p:nvSpPr>
          <p:spPr>
            <a:xfrm>
              <a:off x="3423900" y="2085150"/>
              <a:ext cx="20850" cy="10825"/>
            </a:xfrm>
            <a:custGeom>
              <a:avLst/>
              <a:gdLst/>
              <a:ahLst/>
              <a:cxnLst/>
              <a:rect l="l" t="t" r="r" b="b"/>
              <a:pathLst>
                <a:path w="834" h="433" extrusionOk="0">
                  <a:moveTo>
                    <a:pt x="217" y="1"/>
                  </a:moveTo>
                  <a:cubicBezTo>
                    <a:pt x="93" y="1"/>
                    <a:pt x="1" y="93"/>
                    <a:pt x="1" y="217"/>
                  </a:cubicBezTo>
                  <a:cubicBezTo>
                    <a:pt x="1" y="340"/>
                    <a:pt x="93" y="433"/>
                    <a:pt x="217" y="433"/>
                  </a:cubicBezTo>
                  <a:lnTo>
                    <a:pt x="649" y="433"/>
                  </a:lnTo>
                  <a:cubicBezTo>
                    <a:pt x="741" y="433"/>
                    <a:pt x="834" y="340"/>
                    <a:pt x="834" y="217"/>
                  </a:cubicBezTo>
                  <a:cubicBezTo>
                    <a:pt x="834" y="93"/>
                    <a:pt x="741"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1" name="Google Shape;12201;p23"/>
            <p:cNvSpPr/>
            <p:nvPr/>
          </p:nvSpPr>
          <p:spPr>
            <a:xfrm>
              <a:off x="3423900" y="2103550"/>
              <a:ext cx="20850" cy="10175"/>
            </a:xfrm>
            <a:custGeom>
              <a:avLst/>
              <a:gdLst/>
              <a:ahLst/>
              <a:cxnLst/>
              <a:rect l="l" t="t" r="r" b="b"/>
              <a:pathLst>
                <a:path w="834" h="407" extrusionOk="0">
                  <a:moveTo>
                    <a:pt x="678" y="1"/>
                  </a:moveTo>
                  <a:cubicBezTo>
                    <a:pt x="668" y="1"/>
                    <a:pt x="659" y="2"/>
                    <a:pt x="649" y="5"/>
                  </a:cubicBezTo>
                  <a:lnTo>
                    <a:pt x="217" y="5"/>
                  </a:lnTo>
                  <a:cubicBezTo>
                    <a:pt x="93" y="5"/>
                    <a:pt x="1" y="98"/>
                    <a:pt x="1" y="191"/>
                  </a:cubicBezTo>
                  <a:cubicBezTo>
                    <a:pt x="1" y="314"/>
                    <a:pt x="93" y="407"/>
                    <a:pt x="217" y="407"/>
                  </a:cubicBezTo>
                  <a:lnTo>
                    <a:pt x="649" y="407"/>
                  </a:lnTo>
                  <a:cubicBezTo>
                    <a:pt x="741" y="407"/>
                    <a:pt x="834" y="314"/>
                    <a:pt x="834" y="191"/>
                  </a:cubicBezTo>
                  <a:cubicBezTo>
                    <a:pt x="834" y="108"/>
                    <a:pt x="760" y="1"/>
                    <a:pt x="6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202" name="Google Shape;12202;p23"/>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Digital Marketing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2203" name="Google Shape;12203;p2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207"/>
        <p:cNvGrpSpPr/>
        <p:nvPr/>
      </p:nvGrpSpPr>
      <p:grpSpPr>
        <a:xfrm>
          <a:off x="0" y="0"/>
          <a:ext cx="0" cy="0"/>
          <a:chOff x="0" y="0"/>
          <a:chExt cx="0" cy="0"/>
        </a:xfrm>
      </p:grpSpPr>
      <p:grpSp>
        <p:nvGrpSpPr>
          <p:cNvPr id="12208" name="Google Shape;12208;p24"/>
          <p:cNvGrpSpPr/>
          <p:nvPr/>
        </p:nvGrpSpPr>
        <p:grpSpPr>
          <a:xfrm>
            <a:off x="1058571" y="1728647"/>
            <a:ext cx="349000" cy="308675"/>
            <a:chOff x="4720050" y="2514000"/>
            <a:chExt cx="349000" cy="308675"/>
          </a:xfrm>
        </p:grpSpPr>
        <p:sp>
          <p:nvSpPr>
            <p:cNvPr id="12209" name="Google Shape;12209;p24"/>
            <p:cNvSpPr/>
            <p:nvPr/>
          </p:nvSpPr>
          <p:spPr>
            <a:xfrm>
              <a:off x="4720050" y="2514000"/>
              <a:ext cx="349000" cy="308675"/>
            </a:xfrm>
            <a:custGeom>
              <a:avLst/>
              <a:gdLst/>
              <a:ahLst/>
              <a:cxnLst/>
              <a:rect l="l" t="t" r="r" b="b"/>
              <a:pathLst>
                <a:path w="13960" h="12347" extrusionOk="0">
                  <a:moveTo>
                    <a:pt x="5057" y="280"/>
                  </a:moveTo>
                  <a:cubicBezTo>
                    <a:pt x="5336" y="280"/>
                    <a:pt x="5615" y="559"/>
                    <a:pt x="5832" y="1055"/>
                  </a:cubicBezTo>
                  <a:cubicBezTo>
                    <a:pt x="5956" y="1303"/>
                    <a:pt x="6049" y="1614"/>
                    <a:pt x="6111" y="1893"/>
                  </a:cubicBezTo>
                  <a:cubicBezTo>
                    <a:pt x="5754" y="1846"/>
                    <a:pt x="5406" y="1823"/>
                    <a:pt x="5057" y="1823"/>
                  </a:cubicBezTo>
                  <a:cubicBezTo>
                    <a:pt x="4708" y="1823"/>
                    <a:pt x="4359" y="1846"/>
                    <a:pt x="4002" y="1893"/>
                  </a:cubicBezTo>
                  <a:cubicBezTo>
                    <a:pt x="4064" y="1614"/>
                    <a:pt x="4157" y="1303"/>
                    <a:pt x="4281" y="1055"/>
                  </a:cubicBezTo>
                  <a:cubicBezTo>
                    <a:pt x="4498" y="559"/>
                    <a:pt x="4777" y="280"/>
                    <a:pt x="5057" y="280"/>
                  </a:cubicBezTo>
                  <a:close/>
                  <a:moveTo>
                    <a:pt x="4188" y="435"/>
                  </a:moveTo>
                  <a:lnTo>
                    <a:pt x="4188" y="435"/>
                  </a:lnTo>
                  <a:cubicBezTo>
                    <a:pt x="4095" y="590"/>
                    <a:pt x="4002" y="745"/>
                    <a:pt x="3940" y="869"/>
                  </a:cubicBezTo>
                  <a:cubicBezTo>
                    <a:pt x="3785" y="1241"/>
                    <a:pt x="3692" y="1583"/>
                    <a:pt x="3630" y="1955"/>
                  </a:cubicBezTo>
                  <a:cubicBezTo>
                    <a:pt x="3382" y="2017"/>
                    <a:pt x="3164" y="2079"/>
                    <a:pt x="2916" y="2141"/>
                  </a:cubicBezTo>
                  <a:cubicBezTo>
                    <a:pt x="2730" y="2203"/>
                    <a:pt x="2575" y="2296"/>
                    <a:pt x="2420" y="2389"/>
                  </a:cubicBezTo>
                  <a:cubicBezTo>
                    <a:pt x="2637" y="1489"/>
                    <a:pt x="3319" y="745"/>
                    <a:pt x="4188" y="435"/>
                  </a:cubicBezTo>
                  <a:close/>
                  <a:moveTo>
                    <a:pt x="5987" y="466"/>
                  </a:moveTo>
                  <a:cubicBezTo>
                    <a:pt x="6887" y="776"/>
                    <a:pt x="7538" y="1489"/>
                    <a:pt x="7786" y="2389"/>
                  </a:cubicBezTo>
                  <a:cubicBezTo>
                    <a:pt x="7600" y="2296"/>
                    <a:pt x="7445" y="2203"/>
                    <a:pt x="7259" y="2172"/>
                  </a:cubicBezTo>
                  <a:cubicBezTo>
                    <a:pt x="7042" y="2079"/>
                    <a:pt x="6794" y="2017"/>
                    <a:pt x="6545" y="1986"/>
                  </a:cubicBezTo>
                  <a:cubicBezTo>
                    <a:pt x="6483" y="1614"/>
                    <a:pt x="6390" y="1241"/>
                    <a:pt x="6235" y="900"/>
                  </a:cubicBezTo>
                  <a:cubicBezTo>
                    <a:pt x="6173" y="745"/>
                    <a:pt x="6080" y="590"/>
                    <a:pt x="5987" y="466"/>
                  </a:cubicBezTo>
                  <a:close/>
                  <a:moveTo>
                    <a:pt x="3537" y="2389"/>
                  </a:moveTo>
                  <a:lnTo>
                    <a:pt x="3537" y="2389"/>
                  </a:lnTo>
                  <a:cubicBezTo>
                    <a:pt x="3506" y="2606"/>
                    <a:pt x="3506" y="2823"/>
                    <a:pt x="3506" y="3040"/>
                  </a:cubicBezTo>
                  <a:cubicBezTo>
                    <a:pt x="3506" y="3258"/>
                    <a:pt x="3506" y="3506"/>
                    <a:pt x="3537" y="3723"/>
                  </a:cubicBezTo>
                  <a:cubicBezTo>
                    <a:pt x="2761" y="3537"/>
                    <a:pt x="2296" y="3258"/>
                    <a:pt x="2296" y="3040"/>
                  </a:cubicBezTo>
                  <a:cubicBezTo>
                    <a:pt x="2296" y="2823"/>
                    <a:pt x="2761" y="2544"/>
                    <a:pt x="3537" y="2389"/>
                  </a:cubicBezTo>
                  <a:close/>
                  <a:moveTo>
                    <a:pt x="6576" y="2389"/>
                  </a:moveTo>
                  <a:lnTo>
                    <a:pt x="6576" y="2389"/>
                  </a:lnTo>
                  <a:cubicBezTo>
                    <a:pt x="7352" y="2544"/>
                    <a:pt x="7817" y="2823"/>
                    <a:pt x="7817" y="3040"/>
                  </a:cubicBezTo>
                  <a:cubicBezTo>
                    <a:pt x="7817" y="3258"/>
                    <a:pt x="7352" y="3537"/>
                    <a:pt x="6576" y="3723"/>
                  </a:cubicBezTo>
                  <a:cubicBezTo>
                    <a:pt x="6608" y="3506"/>
                    <a:pt x="6608" y="3258"/>
                    <a:pt x="6608" y="3040"/>
                  </a:cubicBezTo>
                  <a:cubicBezTo>
                    <a:pt x="6608" y="2823"/>
                    <a:pt x="6608" y="2606"/>
                    <a:pt x="6576" y="2389"/>
                  </a:cubicBezTo>
                  <a:close/>
                  <a:moveTo>
                    <a:pt x="5057" y="2234"/>
                  </a:moveTo>
                  <a:cubicBezTo>
                    <a:pt x="5429" y="2234"/>
                    <a:pt x="5801" y="2234"/>
                    <a:pt x="6173" y="2296"/>
                  </a:cubicBezTo>
                  <a:cubicBezTo>
                    <a:pt x="6204" y="2544"/>
                    <a:pt x="6204" y="2792"/>
                    <a:pt x="6204" y="3040"/>
                  </a:cubicBezTo>
                  <a:cubicBezTo>
                    <a:pt x="6204" y="3289"/>
                    <a:pt x="6204" y="3537"/>
                    <a:pt x="6173" y="3785"/>
                  </a:cubicBezTo>
                  <a:cubicBezTo>
                    <a:pt x="5801" y="3831"/>
                    <a:pt x="5429" y="3855"/>
                    <a:pt x="5057" y="3855"/>
                  </a:cubicBezTo>
                  <a:cubicBezTo>
                    <a:pt x="4684" y="3855"/>
                    <a:pt x="4312" y="3831"/>
                    <a:pt x="3940" y="3785"/>
                  </a:cubicBezTo>
                  <a:cubicBezTo>
                    <a:pt x="3909" y="3537"/>
                    <a:pt x="3909" y="3289"/>
                    <a:pt x="3909" y="3040"/>
                  </a:cubicBezTo>
                  <a:cubicBezTo>
                    <a:pt x="3909" y="2792"/>
                    <a:pt x="3909" y="2544"/>
                    <a:pt x="3940" y="2296"/>
                  </a:cubicBezTo>
                  <a:cubicBezTo>
                    <a:pt x="4312" y="2265"/>
                    <a:pt x="4684" y="2234"/>
                    <a:pt x="5057" y="2234"/>
                  </a:cubicBezTo>
                  <a:close/>
                  <a:moveTo>
                    <a:pt x="2368" y="3729"/>
                  </a:moveTo>
                  <a:cubicBezTo>
                    <a:pt x="2521" y="3819"/>
                    <a:pt x="2703" y="3879"/>
                    <a:pt x="2885" y="3940"/>
                  </a:cubicBezTo>
                  <a:cubicBezTo>
                    <a:pt x="3102" y="4002"/>
                    <a:pt x="3350" y="4064"/>
                    <a:pt x="3568" y="4126"/>
                  </a:cubicBezTo>
                  <a:cubicBezTo>
                    <a:pt x="3630" y="4498"/>
                    <a:pt x="3754" y="4871"/>
                    <a:pt x="3909" y="5212"/>
                  </a:cubicBezTo>
                  <a:cubicBezTo>
                    <a:pt x="3971" y="5367"/>
                    <a:pt x="4033" y="5491"/>
                    <a:pt x="4126" y="5646"/>
                  </a:cubicBezTo>
                  <a:cubicBezTo>
                    <a:pt x="3269" y="5340"/>
                    <a:pt x="2624" y="4612"/>
                    <a:pt x="2368" y="3729"/>
                  </a:cubicBezTo>
                  <a:close/>
                  <a:moveTo>
                    <a:pt x="7755" y="3754"/>
                  </a:moveTo>
                  <a:lnTo>
                    <a:pt x="7755" y="3754"/>
                  </a:lnTo>
                  <a:cubicBezTo>
                    <a:pt x="7538" y="4653"/>
                    <a:pt x="6856" y="5398"/>
                    <a:pt x="5987" y="5708"/>
                  </a:cubicBezTo>
                  <a:cubicBezTo>
                    <a:pt x="6080" y="5553"/>
                    <a:pt x="6142" y="5429"/>
                    <a:pt x="6235" y="5274"/>
                  </a:cubicBezTo>
                  <a:cubicBezTo>
                    <a:pt x="6359" y="4902"/>
                    <a:pt x="6483" y="4529"/>
                    <a:pt x="6545" y="4157"/>
                  </a:cubicBezTo>
                  <a:cubicBezTo>
                    <a:pt x="6794" y="4126"/>
                    <a:pt x="7011" y="4064"/>
                    <a:pt x="7228" y="4002"/>
                  </a:cubicBezTo>
                  <a:cubicBezTo>
                    <a:pt x="7414" y="3940"/>
                    <a:pt x="7600" y="3847"/>
                    <a:pt x="7755" y="3754"/>
                  </a:cubicBezTo>
                  <a:close/>
                  <a:moveTo>
                    <a:pt x="4002" y="4250"/>
                  </a:moveTo>
                  <a:lnTo>
                    <a:pt x="4002" y="4250"/>
                  </a:lnTo>
                  <a:cubicBezTo>
                    <a:pt x="4359" y="4281"/>
                    <a:pt x="4708" y="4297"/>
                    <a:pt x="5057" y="4297"/>
                  </a:cubicBezTo>
                  <a:cubicBezTo>
                    <a:pt x="5406" y="4297"/>
                    <a:pt x="5754" y="4281"/>
                    <a:pt x="6111" y="4250"/>
                  </a:cubicBezTo>
                  <a:lnTo>
                    <a:pt x="6111" y="4250"/>
                  </a:lnTo>
                  <a:cubicBezTo>
                    <a:pt x="6049" y="4529"/>
                    <a:pt x="5956" y="4808"/>
                    <a:pt x="5832" y="5088"/>
                  </a:cubicBezTo>
                  <a:cubicBezTo>
                    <a:pt x="5615" y="5553"/>
                    <a:pt x="5336" y="5832"/>
                    <a:pt x="5057" y="5832"/>
                  </a:cubicBezTo>
                  <a:cubicBezTo>
                    <a:pt x="4777" y="5832"/>
                    <a:pt x="4498" y="5553"/>
                    <a:pt x="4281" y="5088"/>
                  </a:cubicBezTo>
                  <a:cubicBezTo>
                    <a:pt x="4157" y="4808"/>
                    <a:pt x="4064" y="4529"/>
                    <a:pt x="4002" y="4250"/>
                  </a:cubicBezTo>
                  <a:close/>
                  <a:moveTo>
                    <a:pt x="11819" y="4591"/>
                  </a:moveTo>
                  <a:cubicBezTo>
                    <a:pt x="11850" y="4591"/>
                    <a:pt x="11850" y="4591"/>
                    <a:pt x="11850" y="4622"/>
                  </a:cubicBezTo>
                  <a:lnTo>
                    <a:pt x="11850" y="10981"/>
                  </a:lnTo>
                  <a:lnTo>
                    <a:pt x="2172" y="10981"/>
                  </a:lnTo>
                  <a:lnTo>
                    <a:pt x="2172" y="4622"/>
                  </a:lnTo>
                  <a:cubicBezTo>
                    <a:pt x="2172" y="4591"/>
                    <a:pt x="2172" y="4591"/>
                    <a:pt x="2203" y="4591"/>
                  </a:cubicBezTo>
                  <a:lnTo>
                    <a:pt x="2296" y="4591"/>
                  </a:lnTo>
                  <a:cubicBezTo>
                    <a:pt x="2901" y="5693"/>
                    <a:pt x="3994" y="6243"/>
                    <a:pt x="5088" y="6243"/>
                  </a:cubicBezTo>
                  <a:cubicBezTo>
                    <a:pt x="6181" y="6243"/>
                    <a:pt x="7274" y="5693"/>
                    <a:pt x="7879" y="4591"/>
                  </a:cubicBezTo>
                  <a:close/>
                  <a:moveTo>
                    <a:pt x="12408" y="3692"/>
                  </a:moveTo>
                  <a:cubicBezTo>
                    <a:pt x="12563" y="3692"/>
                    <a:pt x="12687" y="3847"/>
                    <a:pt x="12687" y="4002"/>
                  </a:cubicBezTo>
                  <a:lnTo>
                    <a:pt x="12687" y="10981"/>
                  </a:lnTo>
                  <a:lnTo>
                    <a:pt x="12222" y="10981"/>
                  </a:lnTo>
                  <a:lnTo>
                    <a:pt x="12222" y="4591"/>
                  </a:lnTo>
                  <a:cubicBezTo>
                    <a:pt x="12222" y="4374"/>
                    <a:pt x="12036" y="4157"/>
                    <a:pt x="11788" y="4157"/>
                  </a:cubicBezTo>
                  <a:lnTo>
                    <a:pt x="8034" y="4157"/>
                  </a:lnTo>
                  <a:cubicBezTo>
                    <a:pt x="8096" y="4002"/>
                    <a:pt x="8127" y="3847"/>
                    <a:pt x="8158" y="3692"/>
                  </a:cubicBezTo>
                  <a:close/>
                  <a:moveTo>
                    <a:pt x="5584" y="11385"/>
                  </a:moveTo>
                  <a:lnTo>
                    <a:pt x="5584" y="11912"/>
                  </a:lnTo>
                  <a:lnTo>
                    <a:pt x="621" y="11912"/>
                  </a:lnTo>
                  <a:cubicBezTo>
                    <a:pt x="497" y="11912"/>
                    <a:pt x="404" y="11819"/>
                    <a:pt x="404" y="11726"/>
                  </a:cubicBezTo>
                  <a:lnTo>
                    <a:pt x="404" y="11385"/>
                  </a:lnTo>
                  <a:close/>
                  <a:moveTo>
                    <a:pt x="7972" y="11385"/>
                  </a:moveTo>
                  <a:lnTo>
                    <a:pt x="7972" y="11912"/>
                  </a:lnTo>
                  <a:lnTo>
                    <a:pt x="5987" y="11912"/>
                  </a:lnTo>
                  <a:lnTo>
                    <a:pt x="5987" y="11385"/>
                  </a:lnTo>
                  <a:close/>
                  <a:moveTo>
                    <a:pt x="5057" y="1"/>
                  </a:moveTo>
                  <a:cubicBezTo>
                    <a:pt x="3350" y="1"/>
                    <a:pt x="1924" y="1365"/>
                    <a:pt x="1862" y="3071"/>
                  </a:cubicBezTo>
                  <a:lnTo>
                    <a:pt x="1862" y="3320"/>
                  </a:lnTo>
                  <a:lnTo>
                    <a:pt x="1551" y="3320"/>
                  </a:lnTo>
                  <a:cubicBezTo>
                    <a:pt x="1179" y="3320"/>
                    <a:pt x="869" y="3630"/>
                    <a:pt x="869" y="4002"/>
                  </a:cubicBezTo>
                  <a:lnTo>
                    <a:pt x="869" y="7910"/>
                  </a:lnTo>
                  <a:cubicBezTo>
                    <a:pt x="869" y="8050"/>
                    <a:pt x="970" y="8120"/>
                    <a:pt x="1071" y="8120"/>
                  </a:cubicBezTo>
                  <a:cubicBezTo>
                    <a:pt x="1171" y="8120"/>
                    <a:pt x="1272" y="8050"/>
                    <a:pt x="1272" y="7910"/>
                  </a:cubicBezTo>
                  <a:lnTo>
                    <a:pt x="1272" y="4002"/>
                  </a:lnTo>
                  <a:cubicBezTo>
                    <a:pt x="1272" y="3847"/>
                    <a:pt x="1396" y="3692"/>
                    <a:pt x="1551" y="3692"/>
                  </a:cubicBezTo>
                  <a:lnTo>
                    <a:pt x="1955" y="3692"/>
                  </a:lnTo>
                  <a:cubicBezTo>
                    <a:pt x="1986" y="3878"/>
                    <a:pt x="2017" y="4033"/>
                    <a:pt x="2079" y="4188"/>
                  </a:cubicBezTo>
                  <a:cubicBezTo>
                    <a:pt x="1893" y="4219"/>
                    <a:pt x="1737" y="4405"/>
                    <a:pt x="1737" y="4591"/>
                  </a:cubicBezTo>
                  <a:lnTo>
                    <a:pt x="1737" y="10981"/>
                  </a:lnTo>
                  <a:lnTo>
                    <a:pt x="1272" y="10981"/>
                  </a:lnTo>
                  <a:lnTo>
                    <a:pt x="1272" y="8748"/>
                  </a:lnTo>
                  <a:cubicBezTo>
                    <a:pt x="1272" y="8608"/>
                    <a:pt x="1171" y="8539"/>
                    <a:pt x="1071" y="8539"/>
                  </a:cubicBezTo>
                  <a:cubicBezTo>
                    <a:pt x="970" y="8539"/>
                    <a:pt x="869" y="8608"/>
                    <a:pt x="869" y="8748"/>
                  </a:cubicBezTo>
                  <a:lnTo>
                    <a:pt x="869" y="10981"/>
                  </a:lnTo>
                  <a:lnTo>
                    <a:pt x="373" y="10981"/>
                  </a:lnTo>
                  <a:cubicBezTo>
                    <a:pt x="155" y="10981"/>
                    <a:pt x="0" y="11167"/>
                    <a:pt x="0" y="11385"/>
                  </a:cubicBezTo>
                  <a:lnTo>
                    <a:pt x="0" y="11726"/>
                  </a:lnTo>
                  <a:cubicBezTo>
                    <a:pt x="0" y="12067"/>
                    <a:pt x="249" y="12346"/>
                    <a:pt x="590" y="12346"/>
                  </a:cubicBezTo>
                  <a:lnTo>
                    <a:pt x="9647" y="12346"/>
                  </a:lnTo>
                  <a:cubicBezTo>
                    <a:pt x="9927" y="12346"/>
                    <a:pt x="9927" y="11943"/>
                    <a:pt x="9647" y="11943"/>
                  </a:cubicBezTo>
                  <a:lnTo>
                    <a:pt x="8376" y="11943"/>
                  </a:lnTo>
                  <a:lnTo>
                    <a:pt x="8376" y="11385"/>
                  </a:lnTo>
                  <a:lnTo>
                    <a:pt x="13556" y="11385"/>
                  </a:lnTo>
                  <a:lnTo>
                    <a:pt x="13556" y="11726"/>
                  </a:lnTo>
                  <a:cubicBezTo>
                    <a:pt x="13556" y="11819"/>
                    <a:pt x="13463" y="11912"/>
                    <a:pt x="13339" y="11912"/>
                  </a:cubicBezTo>
                  <a:lnTo>
                    <a:pt x="10485" y="11912"/>
                  </a:lnTo>
                  <a:cubicBezTo>
                    <a:pt x="10206" y="11912"/>
                    <a:pt x="10206" y="12315"/>
                    <a:pt x="10485" y="12315"/>
                  </a:cubicBezTo>
                  <a:lnTo>
                    <a:pt x="13339" y="12315"/>
                  </a:lnTo>
                  <a:cubicBezTo>
                    <a:pt x="13680" y="12315"/>
                    <a:pt x="13959" y="12067"/>
                    <a:pt x="13959" y="11726"/>
                  </a:cubicBezTo>
                  <a:lnTo>
                    <a:pt x="13959" y="11354"/>
                  </a:lnTo>
                  <a:cubicBezTo>
                    <a:pt x="13959" y="11136"/>
                    <a:pt x="13773" y="10981"/>
                    <a:pt x="13556" y="10981"/>
                  </a:cubicBezTo>
                  <a:lnTo>
                    <a:pt x="13091" y="10981"/>
                  </a:lnTo>
                  <a:lnTo>
                    <a:pt x="13091" y="4002"/>
                  </a:lnTo>
                  <a:cubicBezTo>
                    <a:pt x="13091" y="3630"/>
                    <a:pt x="12780" y="3320"/>
                    <a:pt x="12408" y="3320"/>
                  </a:cubicBezTo>
                  <a:lnTo>
                    <a:pt x="8221" y="3320"/>
                  </a:lnTo>
                  <a:lnTo>
                    <a:pt x="8221" y="3071"/>
                  </a:lnTo>
                  <a:cubicBezTo>
                    <a:pt x="8158" y="1365"/>
                    <a:pt x="6763" y="1"/>
                    <a:pt x="50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0" name="Google Shape;12210;p24"/>
            <p:cNvSpPr/>
            <p:nvPr/>
          </p:nvSpPr>
          <p:spPr>
            <a:xfrm>
              <a:off x="4899950" y="2695450"/>
              <a:ext cx="101625" cy="78350"/>
            </a:xfrm>
            <a:custGeom>
              <a:avLst/>
              <a:gdLst/>
              <a:ahLst/>
              <a:cxnLst/>
              <a:rect l="l" t="t" r="r" b="b"/>
              <a:pathLst>
                <a:path w="4065" h="3134" extrusionOk="0">
                  <a:moveTo>
                    <a:pt x="1056" y="404"/>
                  </a:moveTo>
                  <a:lnTo>
                    <a:pt x="1087" y="435"/>
                  </a:lnTo>
                  <a:lnTo>
                    <a:pt x="1118" y="435"/>
                  </a:lnTo>
                  <a:cubicBezTo>
                    <a:pt x="1490" y="435"/>
                    <a:pt x="1800" y="745"/>
                    <a:pt x="1800" y="1087"/>
                  </a:cubicBezTo>
                  <a:lnTo>
                    <a:pt x="1800" y="2141"/>
                  </a:lnTo>
                  <a:cubicBezTo>
                    <a:pt x="1598" y="1971"/>
                    <a:pt x="1350" y="1885"/>
                    <a:pt x="1098" y="1885"/>
                  </a:cubicBezTo>
                  <a:cubicBezTo>
                    <a:pt x="846" y="1885"/>
                    <a:pt x="590" y="1971"/>
                    <a:pt x="373" y="2141"/>
                  </a:cubicBezTo>
                  <a:lnTo>
                    <a:pt x="373" y="1087"/>
                  </a:lnTo>
                  <a:cubicBezTo>
                    <a:pt x="373" y="714"/>
                    <a:pt x="683" y="404"/>
                    <a:pt x="1056" y="404"/>
                  </a:cubicBezTo>
                  <a:close/>
                  <a:moveTo>
                    <a:pt x="2917" y="404"/>
                  </a:moveTo>
                  <a:lnTo>
                    <a:pt x="2917" y="435"/>
                  </a:lnTo>
                  <a:lnTo>
                    <a:pt x="2979" y="435"/>
                  </a:lnTo>
                  <a:cubicBezTo>
                    <a:pt x="3351" y="435"/>
                    <a:pt x="3661" y="745"/>
                    <a:pt x="3661" y="1118"/>
                  </a:cubicBezTo>
                  <a:lnTo>
                    <a:pt x="3661" y="2172"/>
                  </a:lnTo>
                  <a:cubicBezTo>
                    <a:pt x="3444" y="1986"/>
                    <a:pt x="3196" y="1893"/>
                    <a:pt x="2948" y="1893"/>
                  </a:cubicBezTo>
                  <a:cubicBezTo>
                    <a:pt x="2669" y="1893"/>
                    <a:pt x="2420" y="1986"/>
                    <a:pt x="2234" y="2172"/>
                  </a:cubicBezTo>
                  <a:lnTo>
                    <a:pt x="2234" y="1087"/>
                  </a:lnTo>
                  <a:cubicBezTo>
                    <a:pt x="2234" y="714"/>
                    <a:pt x="2544" y="404"/>
                    <a:pt x="2917" y="404"/>
                  </a:cubicBezTo>
                  <a:close/>
                  <a:moveTo>
                    <a:pt x="1102" y="2312"/>
                  </a:moveTo>
                  <a:cubicBezTo>
                    <a:pt x="1358" y="2312"/>
                    <a:pt x="1614" y="2452"/>
                    <a:pt x="1738" y="2731"/>
                  </a:cubicBezTo>
                  <a:lnTo>
                    <a:pt x="466" y="2731"/>
                  </a:lnTo>
                  <a:cubicBezTo>
                    <a:pt x="590" y="2452"/>
                    <a:pt x="846" y="2312"/>
                    <a:pt x="1102" y="2312"/>
                  </a:cubicBezTo>
                  <a:close/>
                  <a:moveTo>
                    <a:pt x="2932" y="2312"/>
                  </a:moveTo>
                  <a:cubicBezTo>
                    <a:pt x="3188" y="2312"/>
                    <a:pt x="3444" y="2452"/>
                    <a:pt x="3568" y="2731"/>
                  </a:cubicBezTo>
                  <a:lnTo>
                    <a:pt x="2296" y="2731"/>
                  </a:lnTo>
                  <a:cubicBezTo>
                    <a:pt x="2420" y="2452"/>
                    <a:pt x="2676" y="2312"/>
                    <a:pt x="2932" y="2312"/>
                  </a:cubicBezTo>
                  <a:close/>
                  <a:moveTo>
                    <a:pt x="1087" y="1"/>
                  </a:moveTo>
                  <a:cubicBezTo>
                    <a:pt x="497" y="1"/>
                    <a:pt x="1" y="497"/>
                    <a:pt x="1" y="1087"/>
                  </a:cubicBezTo>
                  <a:lnTo>
                    <a:pt x="1" y="2917"/>
                  </a:lnTo>
                  <a:cubicBezTo>
                    <a:pt x="1" y="3041"/>
                    <a:pt x="94" y="3134"/>
                    <a:pt x="187" y="3134"/>
                  </a:cubicBezTo>
                  <a:lnTo>
                    <a:pt x="3847" y="3134"/>
                  </a:lnTo>
                  <a:cubicBezTo>
                    <a:pt x="3971" y="3134"/>
                    <a:pt x="4064" y="3041"/>
                    <a:pt x="4064" y="2917"/>
                  </a:cubicBezTo>
                  <a:lnTo>
                    <a:pt x="4064" y="1087"/>
                  </a:lnTo>
                  <a:cubicBezTo>
                    <a:pt x="4064" y="497"/>
                    <a:pt x="3568" y="1"/>
                    <a:pt x="2979" y="1"/>
                  </a:cubicBezTo>
                  <a:lnTo>
                    <a:pt x="2917" y="1"/>
                  </a:lnTo>
                  <a:cubicBezTo>
                    <a:pt x="2575" y="1"/>
                    <a:pt x="2234" y="187"/>
                    <a:pt x="2017" y="466"/>
                  </a:cubicBezTo>
                  <a:cubicBezTo>
                    <a:pt x="1831" y="187"/>
                    <a:pt x="1490" y="1"/>
                    <a:pt x="11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1" name="Google Shape;12211;p24"/>
            <p:cNvSpPr/>
            <p:nvPr/>
          </p:nvSpPr>
          <p:spPr>
            <a:xfrm>
              <a:off x="4842575" y="2718525"/>
              <a:ext cx="11650" cy="10300"/>
            </a:xfrm>
            <a:custGeom>
              <a:avLst/>
              <a:gdLst/>
              <a:ahLst/>
              <a:cxnLst/>
              <a:rect l="l" t="t" r="r" b="b"/>
              <a:pathLst>
                <a:path w="466" h="412" extrusionOk="0">
                  <a:moveTo>
                    <a:pt x="219" y="1"/>
                  </a:moveTo>
                  <a:cubicBezTo>
                    <a:pt x="198" y="1"/>
                    <a:pt x="177" y="3"/>
                    <a:pt x="156" y="9"/>
                  </a:cubicBezTo>
                  <a:lnTo>
                    <a:pt x="187" y="9"/>
                  </a:lnTo>
                  <a:cubicBezTo>
                    <a:pt x="62" y="40"/>
                    <a:pt x="0" y="164"/>
                    <a:pt x="31" y="257"/>
                  </a:cubicBezTo>
                  <a:cubicBezTo>
                    <a:pt x="62" y="350"/>
                    <a:pt x="125" y="412"/>
                    <a:pt x="218" y="412"/>
                  </a:cubicBezTo>
                  <a:lnTo>
                    <a:pt x="280" y="412"/>
                  </a:lnTo>
                  <a:cubicBezTo>
                    <a:pt x="404" y="381"/>
                    <a:pt x="466" y="257"/>
                    <a:pt x="435" y="164"/>
                  </a:cubicBezTo>
                  <a:cubicBezTo>
                    <a:pt x="409" y="61"/>
                    <a:pt x="319" y="1"/>
                    <a:pt x="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2" name="Google Shape;12212;p24"/>
            <p:cNvSpPr/>
            <p:nvPr/>
          </p:nvSpPr>
          <p:spPr>
            <a:xfrm>
              <a:off x="4841950" y="2699300"/>
              <a:ext cx="11500" cy="7500"/>
            </a:xfrm>
            <a:custGeom>
              <a:avLst/>
              <a:gdLst/>
              <a:ahLst/>
              <a:cxnLst/>
              <a:rect l="l" t="t" r="r" b="b"/>
              <a:pathLst>
                <a:path w="460" h="300" extrusionOk="0">
                  <a:moveTo>
                    <a:pt x="217" y="1"/>
                  </a:moveTo>
                  <a:cubicBezTo>
                    <a:pt x="0" y="1"/>
                    <a:pt x="251" y="299"/>
                    <a:pt x="372" y="299"/>
                  </a:cubicBezTo>
                  <a:cubicBezTo>
                    <a:pt x="411" y="299"/>
                    <a:pt x="436" y="269"/>
                    <a:pt x="429" y="188"/>
                  </a:cubicBezTo>
                  <a:lnTo>
                    <a:pt x="429" y="188"/>
                  </a:lnTo>
                  <a:lnTo>
                    <a:pt x="460" y="219"/>
                  </a:lnTo>
                  <a:cubicBezTo>
                    <a:pt x="460" y="95"/>
                    <a:pt x="367" y="2"/>
                    <a:pt x="243" y="2"/>
                  </a:cubicBezTo>
                  <a:cubicBezTo>
                    <a:pt x="233" y="1"/>
                    <a:pt x="2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3" name="Google Shape;12213;p24"/>
            <p:cNvSpPr/>
            <p:nvPr/>
          </p:nvSpPr>
          <p:spPr>
            <a:xfrm>
              <a:off x="4841225" y="2679175"/>
              <a:ext cx="11450" cy="7900"/>
            </a:xfrm>
            <a:custGeom>
              <a:avLst/>
              <a:gdLst/>
              <a:ahLst/>
              <a:cxnLst/>
              <a:rect l="l" t="t" r="r" b="b"/>
              <a:pathLst>
                <a:path w="458" h="316" extrusionOk="0">
                  <a:moveTo>
                    <a:pt x="241" y="1"/>
                  </a:moveTo>
                  <a:cubicBezTo>
                    <a:pt x="1" y="1"/>
                    <a:pt x="261" y="315"/>
                    <a:pt x="392" y="315"/>
                  </a:cubicBezTo>
                  <a:cubicBezTo>
                    <a:pt x="430" y="315"/>
                    <a:pt x="458" y="288"/>
                    <a:pt x="458" y="218"/>
                  </a:cubicBezTo>
                  <a:cubicBezTo>
                    <a:pt x="458" y="94"/>
                    <a:pt x="365" y="1"/>
                    <a:pt x="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4" name="Google Shape;12214;p24"/>
            <p:cNvSpPr/>
            <p:nvPr/>
          </p:nvSpPr>
          <p:spPr>
            <a:xfrm>
              <a:off x="4856525" y="2731750"/>
              <a:ext cx="11675" cy="10275"/>
            </a:xfrm>
            <a:custGeom>
              <a:avLst/>
              <a:gdLst/>
              <a:ahLst/>
              <a:cxnLst/>
              <a:rect l="l" t="t" r="r" b="b"/>
              <a:pathLst>
                <a:path w="467" h="411" extrusionOk="0">
                  <a:moveTo>
                    <a:pt x="232" y="1"/>
                  </a:moveTo>
                  <a:cubicBezTo>
                    <a:pt x="132" y="1"/>
                    <a:pt x="59" y="81"/>
                    <a:pt x="32" y="162"/>
                  </a:cubicBezTo>
                  <a:cubicBezTo>
                    <a:pt x="1" y="286"/>
                    <a:pt x="94" y="379"/>
                    <a:pt x="187" y="410"/>
                  </a:cubicBezTo>
                  <a:lnTo>
                    <a:pt x="249" y="410"/>
                  </a:lnTo>
                  <a:cubicBezTo>
                    <a:pt x="342" y="410"/>
                    <a:pt x="404" y="348"/>
                    <a:pt x="435" y="255"/>
                  </a:cubicBezTo>
                  <a:cubicBezTo>
                    <a:pt x="466" y="131"/>
                    <a:pt x="404" y="38"/>
                    <a:pt x="280" y="7"/>
                  </a:cubicBezTo>
                  <a:cubicBezTo>
                    <a:pt x="263" y="3"/>
                    <a:pt x="247"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5" name="Google Shape;12215;p24"/>
            <p:cNvSpPr/>
            <p:nvPr/>
          </p:nvSpPr>
          <p:spPr>
            <a:xfrm>
              <a:off x="4875925" y="2731750"/>
              <a:ext cx="11650" cy="10275"/>
            </a:xfrm>
            <a:custGeom>
              <a:avLst/>
              <a:gdLst/>
              <a:ahLst/>
              <a:cxnLst/>
              <a:rect l="l" t="t" r="r" b="b"/>
              <a:pathLst>
                <a:path w="466" h="411" extrusionOk="0">
                  <a:moveTo>
                    <a:pt x="231" y="1"/>
                  </a:moveTo>
                  <a:cubicBezTo>
                    <a:pt x="132" y="1"/>
                    <a:pt x="58" y="81"/>
                    <a:pt x="31" y="162"/>
                  </a:cubicBezTo>
                  <a:cubicBezTo>
                    <a:pt x="0" y="286"/>
                    <a:pt x="93" y="379"/>
                    <a:pt x="186" y="410"/>
                  </a:cubicBezTo>
                  <a:lnTo>
                    <a:pt x="248" y="410"/>
                  </a:lnTo>
                  <a:cubicBezTo>
                    <a:pt x="341" y="410"/>
                    <a:pt x="404" y="348"/>
                    <a:pt x="435" y="255"/>
                  </a:cubicBezTo>
                  <a:cubicBezTo>
                    <a:pt x="466" y="131"/>
                    <a:pt x="404" y="38"/>
                    <a:pt x="279" y="7"/>
                  </a:cubicBezTo>
                  <a:cubicBezTo>
                    <a:pt x="263" y="3"/>
                    <a:pt x="247" y="1"/>
                    <a:pt x="2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16" name="Google Shape;12216;p24"/>
          <p:cNvGrpSpPr/>
          <p:nvPr/>
        </p:nvGrpSpPr>
        <p:grpSpPr>
          <a:xfrm>
            <a:off x="1732947" y="1784561"/>
            <a:ext cx="349000" cy="267575"/>
            <a:chOff x="3960075" y="2532600"/>
            <a:chExt cx="349000" cy="267575"/>
          </a:xfrm>
        </p:grpSpPr>
        <p:sp>
          <p:nvSpPr>
            <p:cNvPr id="12217" name="Google Shape;12217;p24"/>
            <p:cNvSpPr/>
            <p:nvPr/>
          </p:nvSpPr>
          <p:spPr>
            <a:xfrm>
              <a:off x="4224900" y="2553550"/>
              <a:ext cx="11275" cy="7900"/>
            </a:xfrm>
            <a:custGeom>
              <a:avLst/>
              <a:gdLst/>
              <a:ahLst/>
              <a:cxnLst/>
              <a:rect l="l" t="t" r="r" b="b"/>
              <a:pathLst>
                <a:path w="451" h="316" extrusionOk="0">
                  <a:moveTo>
                    <a:pt x="264" y="1"/>
                  </a:moveTo>
                  <a:cubicBezTo>
                    <a:pt x="1" y="1"/>
                    <a:pt x="256" y="315"/>
                    <a:pt x="385" y="315"/>
                  </a:cubicBezTo>
                  <a:cubicBezTo>
                    <a:pt x="423" y="315"/>
                    <a:pt x="450" y="288"/>
                    <a:pt x="450" y="218"/>
                  </a:cubicBezTo>
                  <a:cubicBezTo>
                    <a:pt x="450"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8" name="Google Shape;12218;p24"/>
            <p:cNvSpPr/>
            <p:nvPr/>
          </p:nvSpPr>
          <p:spPr>
            <a:xfrm>
              <a:off x="4245850" y="2553550"/>
              <a:ext cx="12025" cy="7900"/>
            </a:xfrm>
            <a:custGeom>
              <a:avLst/>
              <a:gdLst/>
              <a:ahLst/>
              <a:cxnLst/>
              <a:rect l="l" t="t" r="r" b="b"/>
              <a:pathLst>
                <a:path w="481" h="316" extrusionOk="0">
                  <a:moveTo>
                    <a:pt x="264" y="1"/>
                  </a:moveTo>
                  <a:cubicBezTo>
                    <a:pt x="0" y="1"/>
                    <a:pt x="274" y="315"/>
                    <a:pt x="411"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9" name="Google Shape;12219;p24"/>
            <p:cNvSpPr/>
            <p:nvPr/>
          </p:nvSpPr>
          <p:spPr>
            <a:xfrm>
              <a:off x="4267375" y="2553550"/>
              <a:ext cx="11450" cy="7900"/>
            </a:xfrm>
            <a:custGeom>
              <a:avLst/>
              <a:gdLst/>
              <a:ahLst/>
              <a:cxnLst/>
              <a:rect l="l" t="t" r="r" b="b"/>
              <a:pathLst>
                <a:path w="458" h="316" extrusionOk="0">
                  <a:moveTo>
                    <a:pt x="240" y="1"/>
                  </a:moveTo>
                  <a:cubicBezTo>
                    <a:pt x="1" y="1"/>
                    <a:pt x="261" y="315"/>
                    <a:pt x="392" y="315"/>
                  </a:cubicBezTo>
                  <a:cubicBezTo>
                    <a:pt x="430" y="315"/>
                    <a:pt x="457" y="288"/>
                    <a:pt x="457" y="218"/>
                  </a:cubicBezTo>
                  <a:cubicBezTo>
                    <a:pt x="457" y="94"/>
                    <a:pt x="364"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0" name="Google Shape;12220;p24"/>
            <p:cNvSpPr/>
            <p:nvPr/>
          </p:nvSpPr>
          <p:spPr>
            <a:xfrm>
              <a:off x="3960075" y="2532600"/>
              <a:ext cx="349000" cy="267575"/>
            </a:xfrm>
            <a:custGeom>
              <a:avLst/>
              <a:gdLst/>
              <a:ahLst/>
              <a:cxnLst/>
              <a:rect l="l" t="t" r="r" b="b"/>
              <a:pathLst>
                <a:path w="13960" h="10703" extrusionOk="0">
                  <a:moveTo>
                    <a:pt x="13525" y="404"/>
                  </a:moveTo>
                  <a:lnTo>
                    <a:pt x="13525" y="1676"/>
                  </a:lnTo>
                  <a:lnTo>
                    <a:pt x="5243" y="1676"/>
                  </a:lnTo>
                  <a:cubicBezTo>
                    <a:pt x="4964" y="1676"/>
                    <a:pt x="4964" y="2079"/>
                    <a:pt x="5243" y="2079"/>
                  </a:cubicBezTo>
                  <a:lnTo>
                    <a:pt x="7507" y="2079"/>
                  </a:lnTo>
                  <a:lnTo>
                    <a:pt x="7507" y="9090"/>
                  </a:lnTo>
                  <a:lnTo>
                    <a:pt x="404" y="9090"/>
                  </a:lnTo>
                  <a:lnTo>
                    <a:pt x="404" y="2079"/>
                  </a:lnTo>
                  <a:lnTo>
                    <a:pt x="4405" y="2079"/>
                  </a:lnTo>
                  <a:cubicBezTo>
                    <a:pt x="4684" y="2079"/>
                    <a:pt x="4684" y="1676"/>
                    <a:pt x="4405" y="1676"/>
                  </a:cubicBezTo>
                  <a:lnTo>
                    <a:pt x="404" y="1676"/>
                  </a:lnTo>
                  <a:lnTo>
                    <a:pt x="404" y="404"/>
                  </a:lnTo>
                  <a:close/>
                  <a:moveTo>
                    <a:pt x="13556" y="2079"/>
                  </a:moveTo>
                  <a:lnTo>
                    <a:pt x="13556" y="9090"/>
                  </a:lnTo>
                  <a:lnTo>
                    <a:pt x="7941" y="9090"/>
                  </a:lnTo>
                  <a:lnTo>
                    <a:pt x="7941" y="2079"/>
                  </a:lnTo>
                  <a:close/>
                  <a:moveTo>
                    <a:pt x="404" y="1"/>
                  </a:moveTo>
                  <a:cubicBezTo>
                    <a:pt x="187" y="1"/>
                    <a:pt x="0" y="187"/>
                    <a:pt x="0" y="404"/>
                  </a:cubicBezTo>
                  <a:lnTo>
                    <a:pt x="0" y="10299"/>
                  </a:lnTo>
                  <a:cubicBezTo>
                    <a:pt x="0" y="10516"/>
                    <a:pt x="187" y="10703"/>
                    <a:pt x="404" y="10703"/>
                  </a:cubicBezTo>
                  <a:lnTo>
                    <a:pt x="6359" y="10703"/>
                  </a:lnTo>
                  <a:cubicBezTo>
                    <a:pt x="6484" y="10703"/>
                    <a:pt x="6577" y="10610"/>
                    <a:pt x="6577" y="10516"/>
                  </a:cubicBezTo>
                  <a:cubicBezTo>
                    <a:pt x="6577" y="10392"/>
                    <a:pt x="6484" y="10299"/>
                    <a:pt x="6359" y="10299"/>
                  </a:cubicBezTo>
                  <a:lnTo>
                    <a:pt x="404" y="10299"/>
                  </a:lnTo>
                  <a:lnTo>
                    <a:pt x="404" y="9524"/>
                  </a:lnTo>
                  <a:lnTo>
                    <a:pt x="13556" y="9524"/>
                  </a:lnTo>
                  <a:lnTo>
                    <a:pt x="13556" y="10299"/>
                  </a:lnTo>
                  <a:lnTo>
                    <a:pt x="7197" y="10299"/>
                  </a:lnTo>
                  <a:cubicBezTo>
                    <a:pt x="7073" y="10299"/>
                    <a:pt x="6980" y="10392"/>
                    <a:pt x="6980" y="10516"/>
                  </a:cubicBezTo>
                  <a:cubicBezTo>
                    <a:pt x="6980" y="10610"/>
                    <a:pt x="7073" y="10703"/>
                    <a:pt x="7197" y="10703"/>
                  </a:cubicBezTo>
                  <a:lnTo>
                    <a:pt x="13556" y="10703"/>
                  </a:lnTo>
                  <a:cubicBezTo>
                    <a:pt x="13773" y="10703"/>
                    <a:pt x="13959" y="10516"/>
                    <a:pt x="13959" y="10299"/>
                  </a:cubicBezTo>
                  <a:lnTo>
                    <a:pt x="13959" y="404"/>
                  </a:lnTo>
                  <a:cubicBezTo>
                    <a:pt x="13959" y="187"/>
                    <a:pt x="13773" y="1"/>
                    <a:pt x="135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1" name="Google Shape;12221;p24"/>
            <p:cNvSpPr/>
            <p:nvPr/>
          </p:nvSpPr>
          <p:spPr>
            <a:xfrm>
              <a:off x="3983350" y="2627800"/>
              <a:ext cx="146575" cy="101225"/>
            </a:xfrm>
            <a:custGeom>
              <a:avLst/>
              <a:gdLst/>
              <a:ahLst/>
              <a:cxnLst/>
              <a:rect l="l" t="t" r="r" b="b"/>
              <a:pathLst>
                <a:path w="5863" h="4049" extrusionOk="0">
                  <a:moveTo>
                    <a:pt x="2900" y="396"/>
                  </a:moveTo>
                  <a:cubicBezTo>
                    <a:pt x="2947" y="396"/>
                    <a:pt x="2993" y="412"/>
                    <a:pt x="3040" y="443"/>
                  </a:cubicBezTo>
                  <a:lnTo>
                    <a:pt x="5242" y="1435"/>
                  </a:lnTo>
                  <a:lnTo>
                    <a:pt x="3040" y="2490"/>
                  </a:lnTo>
                  <a:lnTo>
                    <a:pt x="2792" y="2490"/>
                  </a:lnTo>
                  <a:lnTo>
                    <a:pt x="558" y="1435"/>
                  </a:lnTo>
                  <a:lnTo>
                    <a:pt x="2761" y="443"/>
                  </a:lnTo>
                  <a:cubicBezTo>
                    <a:pt x="2807" y="412"/>
                    <a:pt x="2854" y="396"/>
                    <a:pt x="2900" y="396"/>
                  </a:cubicBezTo>
                  <a:close/>
                  <a:moveTo>
                    <a:pt x="4343" y="2335"/>
                  </a:moveTo>
                  <a:lnTo>
                    <a:pt x="4343" y="3327"/>
                  </a:lnTo>
                  <a:lnTo>
                    <a:pt x="4157" y="3389"/>
                  </a:lnTo>
                  <a:cubicBezTo>
                    <a:pt x="3753" y="3545"/>
                    <a:pt x="3335" y="3622"/>
                    <a:pt x="2920" y="3622"/>
                  </a:cubicBezTo>
                  <a:cubicBezTo>
                    <a:pt x="2505" y="3622"/>
                    <a:pt x="2094" y="3545"/>
                    <a:pt x="1706" y="3389"/>
                  </a:cubicBezTo>
                  <a:lnTo>
                    <a:pt x="1520" y="3327"/>
                  </a:lnTo>
                  <a:lnTo>
                    <a:pt x="1520" y="2335"/>
                  </a:lnTo>
                  <a:lnTo>
                    <a:pt x="2637" y="2862"/>
                  </a:lnTo>
                  <a:cubicBezTo>
                    <a:pt x="2714" y="2909"/>
                    <a:pt x="2807" y="2932"/>
                    <a:pt x="2904" y="2932"/>
                  </a:cubicBezTo>
                  <a:cubicBezTo>
                    <a:pt x="3001" y="2932"/>
                    <a:pt x="3102" y="2909"/>
                    <a:pt x="3195" y="2862"/>
                  </a:cubicBezTo>
                  <a:lnTo>
                    <a:pt x="4343" y="2335"/>
                  </a:lnTo>
                  <a:close/>
                  <a:moveTo>
                    <a:pt x="2920" y="1"/>
                  </a:moveTo>
                  <a:cubicBezTo>
                    <a:pt x="2807" y="1"/>
                    <a:pt x="2699" y="24"/>
                    <a:pt x="2606" y="70"/>
                  </a:cubicBezTo>
                  <a:lnTo>
                    <a:pt x="248" y="1156"/>
                  </a:lnTo>
                  <a:cubicBezTo>
                    <a:pt x="0" y="1280"/>
                    <a:pt x="0" y="1652"/>
                    <a:pt x="279" y="1745"/>
                  </a:cubicBezTo>
                  <a:lnTo>
                    <a:pt x="1117" y="2149"/>
                  </a:lnTo>
                  <a:lnTo>
                    <a:pt x="1117" y="3389"/>
                  </a:lnTo>
                  <a:cubicBezTo>
                    <a:pt x="1117" y="3513"/>
                    <a:pt x="1179" y="3607"/>
                    <a:pt x="1303" y="3669"/>
                  </a:cubicBezTo>
                  <a:lnTo>
                    <a:pt x="1582" y="3793"/>
                  </a:lnTo>
                  <a:cubicBezTo>
                    <a:pt x="2016" y="3963"/>
                    <a:pt x="2474" y="4049"/>
                    <a:pt x="2931" y="4049"/>
                  </a:cubicBezTo>
                  <a:cubicBezTo>
                    <a:pt x="3389" y="4049"/>
                    <a:pt x="3846" y="3963"/>
                    <a:pt x="4281" y="3793"/>
                  </a:cubicBezTo>
                  <a:lnTo>
                    <a:pt x="4560" y="3669"/>
                  </a:lnTo>
                  <a:cubicBezTo>
                    <a:pt x="4653" y="3607"/>
                    <a:pt x="4746" y="3513"/>
                    <a:pt x="4746" y="3389"/>
                  </a:cubicBezTo>
                  <a:lnTo>
                    <a:pt x="4746" y="2149"/>
                  </a:lnTo>
                  <a:lnTo>
                    <a:pt x="5584" y="1745"/>
                  </a:lnTo>
                  <a:cubicBezTo>
                    <a:pt x="5832" y="1652"/>
                    <a:pt x="5863" y="1280"/>
                    <a:pt x="5615" y="1156"/>
                  </a:cubicBezTo>
                  <a:lnTo>
                    <a:pt x="3257" y="70"/>
                  </a:lnTo>
                  <a:cubicBezTo>
                    <a:pt x="3149" y="24"/>
                    <a:pt x="3032" y="1"/>
                    <a:pt x="29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2" name="Google Shape;12222;p24"/>
            <p:cNvSpPr/>
            <p:nvPr/>
          </p:nvSpPr>
          <p:spPr>
            <a:xfrm>
              <a:off x="4177975" y="2608600"/>
              <a:ext cx="10125" cy="10125"/>
            </a:xfrm>
            <a:custGeom>
              <a:avLst/>
              <a:gdLst/>
              <a:ahLst/>
              <a:cxnLst/>
              <a:rect l="l" t="t" r="r" b="b"/>
              <a:pathLst>
                <a:path w="405" h="405" extrusionOk="0">
                  <a:moveTo>
                    <a:pt x="187" y="1"/>
                  </a:moveTo>
                  <a:cubicBezTo>
                    <a:pt x="94" y="1"/>
                    <a:pt x="1" y="94"/>
                    <a:pt x="1" y="218"/>
                  </a:cubicBezTo>
                  <a:cubicBezTo>
                    <a:pt x="1" y="311"/>
                    <a:pt x="94" y="404"/>
                    <a:pt x="187" y="404"/>
                  </a:cubicBezTo>
                  <a:cubicBezTo>
                    <a:pt x="311" y="404"/>
                    <a:pt x="404" y="311"/>
                    <a:pt x="404" y="218"/>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3" name="Google Shape;12223;p24"/>
            <p:cNvSpPr/>
            <p:nvPr/>
          </p:nvSpPr>
          <p:spPr>
            <a:xfrm>
              <a:off x="4175650" y="2638075"/>
              <a:ext cx="12450" cy="10875"/>
            </a:xfrm>
            <a:custGeom>
              <a:avLst/>
              <a:gdLst/>
              <a:ahLst/>
              <a:cxnLst/>
              <a:rect l="l" t="t" r="r" b="b"/>
              <a:pathLst>
                <a:path w="498" h="435" extrusionOk="0">
                  <a:moveTo>
                    <a:pt x="280" y="1"/>
                  </a:moveTo>
                  <a:cubicBezTo>
                    <a:pt x="1" y="1"/>
                    <a:pt x="1" y="435"/>
                    <a:pt x="280" y="435"/>
                  </a:cubicBezTo>
                  <a:cubicBezTo>
                    <a:pt x="404" y="435"/>
                    <a:pt x="497" y="342"/>
                    <a:pt x="497" y="218"/>
                  </a:cubicBezTo>
                  <a:cubicBezTo>
                    <a:pt x="497" y="94"/>
                    <a:pt x="404"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4" name="Google Shape;12224;p24"/>
            <p:cNvSpPr/>
            <p:nvPr/>
          </p:nvSpPr>
          <p:spPr>
            <a:xfrm>
              <a:off x="4177975" y="2668325"/>
              <a:ext cx="10125" cy="10100"/>
            </a:xfrm>
            <a:custGeom>
              <a:avLst/>
              <a:gdLst/>
              <a:ahLst/>
              <a:cxnLst/>
              <a:rect l="l" t="t" r="r" b="b"/>
              <a:pathLst>
                <a:path w="405" h="404" extrusionOk="0">
                  <a:moveTo>
                    <a:pt x="187" y="0"/>
                  </a:moveTo>
                  <a:cubicBezTo>
                    <a:pt x="94" y="0"/>
                    <a:pt x="1" y="93"/>
                    <a:pt x="1" y="186"/>
                  </a:cubicBezTo>
                  <a:cubicBezTo>
                    <a:pt x="1" y="311"/>
                    <a:pt x="94" y="404"/>
                    <a:pt x="187" y="404"/>
                  </a:cubicBezTo>
                  <a:cubicBezTo>
                    <a:pt x="311" y="404"/>
                    <a:pt x="404" y="311"/>
                    <a:pt x="404" y="186"/>
                  </a:cubicBezTo>
                  <a:cubicBezTo>
                    <a:pt x="404" y="93"/>
                    <a:pt x="311" y="0"/>
                    <a:pt x="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5" name="Google Shape;12225;p24"/>
            <p:cNvSpPr/>
            <p:nvPr/>
          </p:nvSpPr>
          <p:spPr>
            <a:xfrm>
              <a:off x="4175650" y="2697800"/>
              <a:ext cx="12450" cy="10100"/>
            </a:xfrm>
            <a:custGeom>
              <a:avLst/>
              <a:gdLst/>
              <a:ahLst/>
              <a:cxnLst/>
              <a:rect l="l" t="t" r="r" b="b"/>
              <a:pathLst>
                <a:path w="498" h="404" extrusionOk="0">
                  <a:moveTo>
                    <a:pt x="280" y="0"/>
                  </a:moveTo>
                  <a:cubicBezTo>
                    <a:pt x="1" y="0"/>
                    <a:pt x="1" y="403"/>
                    <a:pt x="280" y="403"/>
                  </a:cubicBezTo>
                  <a:cubicBezTo>
                    <a:pt x="404" y="403"/>
                    <a:pt x="497" y="310"/>
                    <a:pt x="497" y="217"/>
                  </a:cubicBezTo>
                  <a:cubicBezTo>
                    <a:pt x="497" y="93"/>
                    <a:pt x="404" y="0"/>
                    <a:pt x="2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6" name="Google Shape;12226;p24"/>
            <p:cNvSpPr/>
            <p:nvPr/>
          </p:nvSpPr>
          <p:spPr>
            <a:xfrm>
              <a:off x="4177975" y="2728025"/>
              <a:ext cx="10125" cy="10125"/>
            </a:xfrm>
            <a:custGeom>
              <a:avLst/>
              <a:gdLst/>
              <a:ahLst/>
              <a:cxnLst/>
              <a:rect l="l" t="t" r="r" b="b"/>
              <a:pathLst>
                <a:path w="405" h="405" extrusionOk="0">
                  <a:moveTo>
                    <a:pt x="187" y="1"/>
                  </a:moveTo>
                  <a:cubicBezTo>
                    <a:pt x="94" y="1"/>
                    <a:pt x="1" y="94"/>
                    <a:pt x="1" y="187"/>
                  </a:cubicBezTo>
                  <a:cubicBezTo>
                    <a:pt x="1" y="311"/>
                    <a:pt x="94" y="404"/>
                    <a:pt x="187" y="404"/>
                  </a:cubicBezTo>
                  <a:cubicBezTo>
                    <a:pt x="311" y="404"/>
                    <a:pt x="404" y="311"/>
                    <a:pt x="404" y="187"/>
                  </a:cubicBezTo>
                  <a:cubicBezTo>
                    <a:pt x="404" y="94"/>
                    <a:pt x="311" y="1"/>
                    <a:pt x="1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7" name="Google Shape;12227;p24"/>
            <p:cNvSpPr/>
            <p:nvPr/>
          </p:nvSpPr>
          <p:spPr>
            <a:xfrm>
              <a:off x="4196600" y="2608600"/>
              <a:ext cx="81450" cy="10125"/>
            </a:xfrm>
            <a:custGeom>
              <a:avLst/>
              <a:gdLst/>
              <a:ahLst/>
              <a:cxnLst/>
              <a:rect l="l" t="t" r="r" b="b"/>
              <a:pathLst>
                <a:path w="3258" h="405" extrusionOk="0">
                  <a:moveTo>
                    <a:pt x="217" y="1"/>
                  </a:moveTo>
                  <a:cubicBezTo>
                    <a:pt x="93" y="1"/>
                    <a:pt x="0" y="94"/>
                    <a:pt x="0" y="218"/>
                  </a:cubicBezTo>
                  <a:cubicBezTo>
                    <a:pt x="0" y="311"/>
                    <a:pt x="93" y="404"/>
                    <a:pt x="217" y="404"/>
                  </a:cubicBezTo>
                  <a:lnTo>
                    <a:pt x="3071" y="404"/>
                  </a:lnTo>
                  <a:cubicBezTo>
                    <a:pt x="3164" y="404"/>
                    <a:pt x="3257" y="311"/>
                    <a:pt x="3257" y="218"/>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8" name="Google Shape;12228;p24"/>
            <p:cNvSpPr/>
            <p:nvPr/>
          </p:nvSpPr>
          <p:spPr>
            <a:xfrm>
              <a:off x="4195050" y="2638075"/>
              <a:ext cx="85325" cy="10875"/>
            </a:xfrm>
            <a:custGeom>
              <a:avLst/>
              <a:gdLst/>
              <a:ahLst/>
              <a:cxnLst/>
              <a:rect l="l" t="t" r="r" b="b"/>
              <a:pathLst>
                <a:path w="3413" h="435" extrusionOk="0">
                  <a:moveTo>
                    <a:pt x="279" y="1"/>
                  </a:moveTo>
                  <a:cubicBezTo>
                    <a:pt x="0" y="1"/>
                    <a:pt x="0" y="435"/>
                    <a:pt x="279" y="435"/>
                  </a:cubicBezTo>
                  <a:lnTo>
                    <a:pt x="3133" y="435"/>
                  </a:lnTo>
                  <a:cubicBezTo>
                    <a:pt x="3412" y="435"/>
                    <a:pt x="341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9" name="Google Shape;12229;p24"/>
            <p:cNvSpPr/>
            <p:nvPr/>
          </p:nvSpPr>
          <p:spPr>
            <a:xfrm>
              <a:off x="4196600" y="2668325"/>
              <a:ext cx="81450" cy="10100"/>
            </a:xfrm>
            <a:custGeom>
              <a:avLst/>
              <a:gdLst/>
              <a:ahLst/>
              <a:cxnLst/>
              <a:rect l="l" t="t" r="r" b="b"/>
              <a:pathLst>
                <a:path w="3258" h="404" extrusionOk="0">
                  <a:moveTo>
                    <a:pt x="217" y="0"/>
                  </a:moveTo>
                  <a:cubicBezTo>
                    <a:pt x="93" y="0"/>
                    <a:pt x="0" y="93"/>
                    <a:pt x="0" y="186"/>
                  </a:cubicBezTo>
                  <a:cubicBezTo>
                    <a:pt x="0" y="311"/>
                    <a:pt x="93" y="404"/>
                    <a:pt x="217" y="404"/>
                  </a:cubicBezTo>
                  <a:lnTo>
                    <a:pt x="3071" y="404"/>
                  </a:lnTo>
                  <a:cubicBezTo>
                    <a:pt x="3164" y="404"/>
                    <a:pt x="3257" y="311"/>
                    <a:pt x="3257" y="186"/>
                  </a:cubicBezTo>
                  <a:cubicBezTo>
                    <a:pt x="3257" y="93"/>
                    <a:pt x="3164" y="0"/>
                    <a:pt x="30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0" name="Google Shape;12230;p24"/>
            <p:cNvSpPr/>
            <p:nvPr/>
          </p:nvSpPr>
          <p:spPr>
            <a:xfrm>
              <a:off x="4195050" y="2697800"/>
              <a:ext cx="85325" cy="10100"/>
            </a:xfrm>
            <a:custGeom>
              <a:avLst/>
              <a:gdLst/>
              <a:ahLst/>
              <a:cxnLst/>
              <a:rect l="l" t="t" r="r" b="b"/>
              <a:pathLst>
                <a:path w="3413" h="404" extrusionOk="0">
                  <a:moveTo>
                    <a:pt x="279" y="0"/>
                  </a:moveTo>
                  <a:cubicBezTo>
                    <a:pt x="0" y="0"/>
                    <a:pt x="0" y="403"/>
                    <a:pt x="279" y="403"/>
                  </a:cubicBezTo>
                  <a:lnTo>
                    <a:pt x="3133" y="403"/>
                  </a:lnTo>
                  <a:cubicBezTo>
                    <a:pt x="3412" y="403"/>
                    <a:pt x="3412" y="0"/>
                    <a:pt x="31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1" name="Google Shape;12231;p24"/>
            <p:cNvSpPr/>
            <p:nvPr/>
          </p:nvSpPr>
          <p:spPr>
            <a:xfrm>
              <a:off x="4196600" y="2728025"/>
              <a:ext cx="81450" cy="10125"/>
            </a:xfrm>
            <a:custGeom>
              <a:avLst/>
              <a:gdLst/>
              <a:ahLst/>
              <a:cxnLst/>
              <a:rect l="l" t="t" r="r" b="b"/>
              <a:pathLst>
                <a:path w="3258" h="405" extrusionOk="0">
                  <a:moveTo>
                    <a:pt x="217" y="1"/>
                  </a:moveTo>
                  <a:cubicBezTo>
                    <a:pt x="93" y="1"/>
                    <a:pt x="0" y="94"/>
                    <a:pt x="0" y="187"/>
                  </a:cubicBezTo>
                  <a:cubicBezTo>
                    <a:pt x="0" y="311"/>
                    <a:pt x="93" y="404"/>
                    <a:pt x="217" y="404"/>
                  </a:cubicBezTo>
                  <a:lnTo>
                    <a:pt x="3071" y="404"/>
                  </a:lnTo>
                  <a:cubicBezTo>
                    <a:pt x="3164" y="404"/>
                    <a:pt x="3257" y="311"/>
                    <a:pt x="3257" y="187"/>
                  </a:cubicBezTo>
                  <a:cubicBezTo>
                    <a:pt x="3257" y="94"/>
                    <a:pt x="3164"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232" name="Google Shape;12232;p24"/>
          <p:cNvSpPr/>
          <p:nvPr/>
        </p:nvSpPr>
        <p:spPr>
          <a:xfrm>
            <a:off x="3227597" y="1805474"/>
            <a:ext cx="349000" cy="225750"/>
          </a:xfrm>
          <a:custGeom>
            <a:avLst/>
            <a:gdLst/>
            <a:ahLst/>
            <a:cxnLst/>
            <a:rect l="l" t="t" r="r" b="b"/>
            <a:pathLst>
              <a:path w="13960" h="9030" extrusionOk="0">
                <a:moveTo>
                  <a:pt x="6111" y="2856"/>
                </a:moveTo>
                <a:lnTo>
                  <a:pt x="6111" y="3477"/>
                </a:lnTo>
                <a:lnTo>
                  <a:pt x="5150" y="3477"/>
                </a:lnTo>
                <a:lnTo>
                  <a:pt x="5150" y="2856"/>
                </a:lnTo>
                <a:close/>
                <a:moveTo>
                  <a:pt x="10144" y="2856"/>
                </a:moveTo>
                <a:lnTo>
                  <a:pt x="10144" y="3477"/>
                </a:lnTo>
                <a:lnTo>
                  <a:pt x="9213" y="3477"/>
                </a:lnTo>
                <a:lnTo>
                  <a:pt x="9213" y="2856"/>
                </a:lnTo>
                <a:close/>
                <a:moveTo>
                  <a:pt x="4746" y="3291"/>
                </a:moveTo>
                <a:lnTo>
                  <a:pt x="4746" y="4035"/>
                </a:lnTo>
                <a:lnTo>
                  <a:pt x="3816" y="4035"/>
                </a:lnTo>
                <a:lnTo>
                  <a:pt x="3816" y="3291"/>
                </a:lnTo>
                <a:close/>
                <a:moveTo>
                  <a:pt x="7445" y="3291"/>
                </a:moveTo>
                <a:lnTo>
                  <a:pt x="7445" y="4035"/>
                </a:lnTo>
                <a:lnTo>
                  <a:pt x="6514" y="4035"/>
                </a:lnTo>
                <a:lnTo>
                  <a:pt x="6514" y="3291"/>
                </a:lnTo>
                <a:close/>
                <a:moveTo>
                  <a:pt x="6111" y="3880"/>
                </a:moveTo>
                <a:lnTo>
                  <a:pt x="6111" y="4252"/>
                </a:lnTo>
                <a:lnTo>
                  <a:pt x="5150" y="4252"/>
                </a:lnTo>
                <a:lnTo>
                  <a:pt x="5150" y="3880"/>
                </a:lnTo>
                <a:close/>
                <a:moveTo>
                  <a:pt x="10144" y="3880"/>
                </a:moveTo>
                <a:lnTo>
                  <a:pt x="10144" y="4252"/>
                </a:lnTo>
                <a:lnTo>
                  <a:pt x="9213" y="4252"/>
                </a:lnTo>
                <a:lnTo>
                  <a:pt x="9213" y="3880"/>
                </a:lnTo>
                <a:close/>
                <a:moveTo>
                  <a:pt x="4746" y="4469"/>
                </a:moveTo>
                <a:lnTo>
                  <a:pt x="4746" y="4810"/>
                </a:lnTo>
                <a:lnTo>
                  <a:pt x="3816" y="4810"/>
                </a:lnTo>
                <a:lnTo>
                  <a:pt x="3816" y="4469"/>
                </a:lnTo>
                <a:close/>
                <a:moveTo>
                  <a:pt x="7445" y="4469"/>
                </a:moveTo>
                <a:lnTo>
                  <a:pt x="7445" y="4810"/>
                </a:lnTo>
                <a:lnTo>
                  <a:pt x="6514" y="4810"/>
                </a:lnTo>
                <a:lnTo>
                  <a:pt x="6514" y="4469"/>
                </a:lnTo>
                <a:close/>
                <a:moveTo>
                  <a:pt x="8810" y="4066"/>
                </a:moveTo>
                <a:lnTo>
                  <a:pt x="8810" y="5121"/>
                </a:lnTo>
                <a:lnTo>
                  <a:pt x="7848" y="5121"/>
                </a:lnTo>
                <a:lnTo>
                  <a:pt x="7848" y="4066"/>
                </a:lnTo>
                <a:close/>
                <a:moveTo>
                  <a:pt x="8810" y="5524"/>
                </a:moveTo>
                <a:lnTo>
                  <a:pt x="8810" y="5896"/>
                </a:lnTo>
                <a:lnTo>
                  <a:pt x="7848" y="5896"/>
                </a:lnTo>
                <a:lnTo>
                  <a:pt x="7848" y="5524"/>
                </a:lnTo>
                <a:close/>
                <a:moveTo>
                  <a:pt x="4746" y="5214"/>
                </a:moveTo>
                <a:lnTo>
                  <a:pt x="4746" y="7664"/>
                </a:lnTo>
                <a:lnTo>
                  <a:pt x="3816" y="7664"/>
                </a:lnTo>
                <a:lnTo>
                  <a:pt x="3785" y="5214"/>
                </a:lnTo>
                <a:close/>
                <a:moveTo>
                  <a:pt x="6080" y="4655"/>
                </a:moveTo>
                <a:lnTo>
                  <a:pt x="6080" y="7664"/>
                </a:lnTo>
                <a:lnTo>
                  <a:pt x="5150" y="7664"/>
                </a:lnTo>
                <a:lnTo>
                  <a:pt x="5150" y="4655"/>
                </a:lnTo>
                <a:close/>
                <a:moveTo>
                  <a:pt x="7445" y="5214"/>
                </a:moveTo>
                <a:lnTo>
                  <a:pt x="7445" y="7664"/>
                </a:lnTo>
                <a:lnTo>
                  <a:pt x="6514" y="7664"/>
                </a:lnTo>
                <a:lnTo>
                  <a:pt x="6514" y="5214"/>
                </a:lnTo>
                <a:close/>
                <a:moveTo>
                  <a:pt x="8810" y="6299"/>
                </a:moveTo>
                <a:lnTo>
                  <a:pt x="8810" y="7664"/>
                </a:lnTo>
                <a:lnTo>
                  <a:pt x="7848" y="7664"/>
                </a:lnTo>
                <a:lnTo>
                  <a:pt x="7848" y="6299"/>
                </a:lnTo>
                <a:close/>
                <a:moveTo>
                  <a:pt x="10144" y="4655"/>
                </a:moveTo>
                <a:lnTo>
                  <a:pt x="10144" y="7664"/>
                </a:lnTo>
                <a:lnTo>
                  <a:pt x="9182" y="7664"/>
                </a:lnTo>
                <a:lnTo>
                  <a:pt x="9182" y="4655"/>
                </a:lnTo>
                <a:close/>
                <a:moveTo>
                  <a:pt x="11819" y="1274"/>
                </a:moveTo>
                <a:lnTo>
                  <a:pt x="11819" y="7664"/>
                </a:lnTo>
                <a:lnTo>
                  <a:pt x="10547" y="7664"/>
                </a:lnTo>
                <a:lnTo>
                  <a:pt x="10547" y="2856"/>
                </a:lnTo>
                <a:cubicBezTo>
                  <a:pt x="10547" y="2639"/>
                  <a:pt x="10392" y="2453"/>
                  <a:pt x="10175" y="2453"/>
                </a:cubicBezTo>
                <a:lnTo>
                  <a:pt x="9182" y="2453"/>
                </a:lnTo>
                <a:cubicBezTo>
                  <a:pt x="8965" y="2453"/>
                  <a:pt x="8810" y="2639"/>
                  <a:pt x="8810" y="2856"/>
                </a:cubicBezTo>
                <a:lnTo>
                  <a:pt x="8810" y="3663"/>
                </a:lnTo>
                <a:lnTo>
                  <a:pt x="7848" y="3663"/>
                </a:lnTo>
                <a:lnTo>
                  <a:pt x="7848" y="3260"/>
                </a:lnTo>
                <a:cubicBezTo>
                  <a:pt x="7848" y="3042"/>
                  <a:pt x="7693" y="2887"/>
                  <a:pt x="7476" y="2887"/>
                </a:cubicBezTo>
                <a:lnTo>
                  <a:pt x="6514" y="2887"/>
                </a:lnTo>
                <a:lnTo>
                  <a:pt x="6514" y="2856"/>
                </a:lnTo>
                <a:cubicBezTo>
                  <a:pt x="6514" y="2639"/>
                  <a:pt x="6328" y="2453"/>
                  <a:pt x="6111" y="2453"/>
                </a:cubicBezTo>
                <a:lnTo>
                  <a:pt x="5150" y="2453"/>
                </a:lnTo>
                <a:cubicBezTo>
                  <a:pt x="4932" y="2453"/>
                  <a:pt x="4777" y="2639"/>
                  <a:pt x="4777" y="2856"/>
                </a:cubicBezTo>
                <a:lnTo>
                  <a:pt x="4777" y="2887"/>
                </a:lnTo>
                <a:lnTo>
                  <a:pt x="3816" y="2887"/>
                </a:lnTo>
                <a:cubicBezTo>
                  <a:pt x="3599" y="2887"/>
                  <a:pt x="3413" y="3042"/>
                  <a:pt x="3413" y="3260"/>
                </a:cubicBezTo>
                <a:lnTo>
                  <a:pt x="3413" y="7664"/>
                </a:lnTo>
                <a:lnTo>
                  <a:pt x="2141" y="7664"/>
                </a:lnTo>
                <a:lnTo>
                  <a:pt x="2141" y="1274"/>
                </a:lnTo>
                <a:close/>
                <a:moveTo>
                  <a:pt x="5584" y="8067"/>
                </a:moveTo>
                <a:lnTo>
                  <a:pt x="5584" y="8595"/>
                </a:lnTo>
                <a:lnTo>
                  <a:pt x="590" y="8595"/>
                </a:lnTo>
                <a:cubicBezTo>
                  <a:pt x="497" y="8595"/>
                  <a:pt x="404" y="8502"/>
                  <a:pt x="404" y="8409"/>
                </a:cubicBezTo>
                <a:lnTo>
                  <a:pt x="404" y="8067"/>
                </a:lnTo>
                <a:close/>
                <a:moveTo>
                  <a:pt x="7941" y="8067"/>
                </a:moveTo>
                <a:lnTo>
                  <a:pt x="7972" y="8595"/>
                </a:lnTo>
                <a:lnTo>
                  <a:pt x="5987" y="8595"/>
                </a:lnTo>
                <a:lnTo>
                  <a:pt x="5987" y="8067"/>
                </a:lnTo>
                <a:close/>
                <a:moveTo>
                  <a:pt x="12455" y="1"/>
                </a:moveTo>
                <a:cubicBezTo>
                  <a:pt x="12440" y="1"/>
                  <a:pt x="12424" y="1"/>
                  <a:pt x="12408" y="3"/>
                </a:cubicBezTo>
                <a:lnTo>
                  <a:pt x="1551" y="3"/>
                </a:lnTo>
                <a:cubicBezTo>
                  <a:pt x="1179" y="3"/>
                  <a:pt x="869" y="313"/>
                  <a:pt x="869" y="685"/>
                </a:cubicBezTo>
                <a:lnTo>
                  <a:pt x="869" y="1616"/>
                </a:lnTo>
                <a:cubicBezTo>
                  <a:pt x="822" y="1740"/>
                  <a:pt x="939" y="1802"/>
                  <a:pt x="1055" y="1802"/>
                </a:cubicBezTo>
                <a:cubicBezTo>
                  <a:pt x="1171" y="1802"/>
                  <a:pt x="1288" y="1740"/>
                  <a:pt x="1241" y="1616"/>
                </a:cubicBezTo>
                <a:lnTo>
                  <a:pt x="1241" y="685"/>
                </a:lnTo>
                <a:cubicBezTo>
                  <a:pt x="1241" y="530"/>
                  <a:pt x="1365" y="406"/>
                  <a:pt x="1551" y="406"/>
                </a:cubicBezTo>
                <a:lnTo>
                  <a:pt x="12377" y="406"/>
                </a:lnTo>
                <a:cubicBezTo>
                  <a:pt x="12532" y="406"/>
                  <a:pt x="12656" y="530"/>
                  <a:pt x="12656" y="685"/>
                </a:cubicBezTo>
                <a:lnTo>
                  <a:pt x="12656" y="7664"/>
                </a:lnTo>
                <a:lnTo>
                  <a:pt x="12222" y="7664"/>
                </a:lnTo>
                <a:lnTo>
                  <a:pt x="12222" y="1274"/>
                </a:lnTo>
                <a:cubicBezTo>
                  <a:pt x="12222" y="1057"/>
                  <a:pt x="12036" y="871"/>
                  <a:pt x="11788" y="840"/>
                </a:cubicBezTo>
                <a:lnTo>
                  <a:pt x="2172" y="840"/>
                </a:lnTo>
                <a:cubicBezTo>
                  <a:pt x="1924" y="840"/>
                  <a:pt x="1738" y="1057"/>
                  <a:pt x="1738" y="1274"/>
                </a:cubicBezTo>
                <a:lnTo>
                  <a:pt x="1738" y="7664"/>
                </a:lnTo>
                <a:lnTo>
                  <a:pt x="1272" y="7664"/>
                </a:lnTo>
                <a:lnTo>
                  <a:pt x="1272" y="2422"/>
                </a:lnTo>
                <a:cubicBezTo>
                  <a:pt x="1303" y="2298"/>
                  <a:pt x="1179" y="2236"/>
                  <a:pt x="1059" y="2236"/>
                </a:cubicBezTo>
                <a:cubicBezTo>
                  <a:pt x="939" y="2236"/>
                  <a:pt x="822" y="2298"/>
                  <a:pt x="869" y="2422"/>
                </a:cubicBezTo>
                <a:lnTo>
                  <a:pt x="869" y="7664"/>
                </a:lnTo>
                <a:lnTo>
                  <a:pt x="404" y="7664"/>
                </a:lnTo>
                <a:cubicBezTo>
                  <a:pt x="187" y="7664"/>
                  <a:pt x="0" y="7850"/>
                  <a:pt x="0" y="8067"/>
                </a:cubicBezTo>
                <a:lnTo>
                  <a:pt x="0" y="8409"/>
                </a:lnTo>
                <a:cubicBezTo>
                  <a:pt x="0" y="8750"/>
                  <a:pt x="280" y="9029"/>
                  <a:pt x="621" y="9029"/>
                </a:cubicBezTo>
                <a:lnTo>
                  <a:pt x="11571" y="9029"/>
                </a:lnTo>
                <a:cubicBezTo>
                  <a:pt x="11695" y="9029"/>
                  <a:pt x="11788" y="8936"/>
                  <a:pt x="11788" y="8812"/>
                </a:cubicBezTo>
                <a:cubicBezTo>
                  <a:pt x="11788" y="8688"/>
                  <a:pt x="11695" y="8595"/>
                  <a:pt x="11571" y="8595"/>
                </a:cubicBezTo>
                <a:lnTo>
                  <a:pt x="8376" y="8595"/>
                </a:lnTo>
                <a:lnTo>
                  <a:pt x="8376" y="8067"/>
                </a:lnTo>
                <a:lnTo>
                  <a:pt x="13556" y="8067"/>
                </a:lnTo>
                <a:lnTo>
                  <a:pt x="13556" y="8409"/>
                </a:lnTo>
                <a:cubicBezTo>
                  <a:pt x="13556" y="8502"/>
                  <a:pt x="13463" y="8595"/>
                  <a:pt x="13339" y="8595"/>
                </a:cubicBezTo>
                <a:lnTo>
                  <a:pt x="12377" y="8595"/>
                </a:lnTo>
                <a:cubicBezTo>
                  <a:pt x="12284" y="8595"/>
                  <a:pt x="12191" y="8688"/>
                  <a:pt x="12191" y="8812"/>
                </a:cubicBezTo>
                <a:cubicBezTo>
                  <a:pt x="12191" y="8905"/>
                  <a:pt x="12284" y="8998"/>
                  <a:pt x="12377" y="8998"/>
                </a:cubicBezTo>
                <a:lnTo>
                  <a:pt x="13339" y="8998"/>
                </a:lnTo>
                <a:cubicBezTo>
                  <a:pt x="13680" y="8998"/>
                  <a:pt x="13959" y="8719"/>
                  <a:pt x="13959" y="8409"/>
                </a:cubicBezTo>
                <a:lnTo>
                  <a:pt x="13959" y="8036"/>
                </a:lnTo>
                <a:cubicBezTo>
                  <a:pt x="13959" y="7819"/>
                  <a:pt x="13773" y="7664"/>
                  <a:pt x="13556" y="7664"/>
                </a:cubicBezTo>
                <a:lnTo>
                  <a:pt x="13091" y="7664"/>
                </a:lnTo>
                <a:lnTo>
                  <a:pt x="13091" y="685"/>
                </a:lnTo>
                <a:cubicBezTo>
                  <a:pt x="13091" y="329"/>
                  <a:pt x="12806" y="1"/>
                  <a:pt x="124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233" name="Google Shape;12233;p24"/>
          <p:cNvGrpSpPr/>
          <p:nvPr/>
        </p:nvGrpSpPr>
        <p:grpSpPr>
          <a:xfrm>
            <a:off x="3993516" y="1820248"/>
            <a:ext cx="349775" cy="196200"/>
            <a:chOff x="2443225" y="2532550"/>
            <a:chExt cx="349775" cy="268400"/>
          </a:xfrm>
        </p:grpSpPr>
        <p:sp>
          <p:nvSpPr>
            <p:cNvPr id="12234" name="Google Shape;12234;p24"/>
            <p:cNvSpPr/>
            <p:nvPr/>
          </p:nvSpPr>
          <p:spPr>
            <a:xfrm>
              <a:off x="2443225" y="2532550"/>
              <a:ext cx="349775" cy="268400"/>
            </a:xfrm>
            <a:custGeom>
              <a:avLst/>
              <a:gdLst/>
              <a:ahLst/>
              <a:cxnLst/>
              <a:rect l="l" t="t" r="r" b="b"/>
              <a:pathLst>
                <a:path w="13991" h="10736" extrusionOk="0">
                  <a:moveTo>
                    <a:pt x="3444" y="3012"/>
                  </a:moveTo>
                  <a:lnTo>
                    <a:pt x="3444" y="9402"/>
                  </a:lnTo>
                  <a:lnTo>
                    <a:pt x="2172" y="9402"/>
                  </a:lnTo>
                  <a:lnTo>
                    <a:pt x="2172" y="3012"/>
                  </a:lnTo>
                  <a:close/>
                  <a:moveTo>
                    <a:pt x="10113" y="406"/>
                  </a:moveTo>
                  <a:cubicBezTo>
                    <a:pt x="10144" y="406"/>
                    <a:pt x="10175" y="437"/>
                    <a:pt x="10175" y="468"/>
                  </a:cubicBezTo>
                  <a:lnTo>
                    <a:pt x="10175" y="9402"/>
                  </a:lnTo>
                  <a:lnTo>
                    <a:pt x="3847" y="9402"/>
                  </a:lnTo>
                  <a:lnTo>
                    <a:pt x="3847" y="468"/>
                  </a:lnTo>
                  <a:cubicBezTo>
                    <a:pt x="3847" y="437"/>
                    <a:pt x="3878" y="406"/>
                    <a:pt x="3909" y="406"/>
                  </a:cubicBezTo>
                  <a:close/>
                  <a:moveTo>
                    <a:pt x="11819" y="2981"/>
                  </a:moveTo>
                  <a:cubicBezTo>
                    <a:pt x="11819" y="2981"/>
                    <a:pt x="11850" y="2981"/>
                    <a:pt x="11850" y="3012"/>
                  </a:cubicBezTo>
                  <a:lnTo>
                    <a:pt x="11850" y="9402"/>
                  </a:lnTo>
                  <a:lnTo>
                    <a:pt x="10578" y="9402"/>
                  </a:lnTo>
                  <a:lnTo>
                    <a:pt x="10578" y="2981"/>
                  </a:lnTo>
                  <a:close/>
                  <a:moveTo>
                    <a:pt x="12439" y="2112"/>
                  </a:moveTo>
                  <a:cubicBezTo>
                    <a:pt x="12595" y="2112"/>
                    <a:pt x="12719" y="2236"/>
                    <a:pt x="12719" y="2422"/>
                  </a:cubicBezTo>
                  <a:lnTo>
                    <a:pt x="12719" y="9402"/>
                  </a:lnTo>
                  <a:lnTo>
                    <a:pt x="12284" y="9402"/>
                  </a:lnTo>
                  <a:lnTo>
                    <a:pt x="12284" y="3012"/>
                  </a:lnTo>
                  <a:cubicBezTo>
                    <a:pt x="12253" y="2764"/>
                    <a:pt x="12067" y="2578"/>
                    <a:pt x="11850" y="2578"/>
                  </a:cubicBezTo>
                  <a:lnTo>
                    <a:pt x="10578" y="2578"/>
                  </a:lnTo>
                  <a:lnTo>
                    <a:pt x="10578" y="2112"/>
                  </a:lnTo>
                  <a:close/>
                  <a:moveTo>
                    <a:pt x="5584" y="9805"/>
                  </a:moveTo>
                  <a:lnTo>
                    <a:pt x="5584" y="10332"/>
                  </a:lnTo>
                  <a:lnTo>
                    <a:pt x="621" y="10332"/>
                  </a:lnTo>
                  <a:cubicBezTo>
                    <a:pt x="528" y="10332"/>
                    <a:pt x="435" y="10239"/>
                    <a:pt x="435" y="10115"/>
                  </a:cubicBezTo>
                  <a:lnTo>
                    <a:pt x="435" y="9805"/>
                  </a:lnTo>
                  <a:close/>
                  <a:moveTo>
                    <a:pt x="7973" y="9805"/>
                  </a:moveTo>
                  <a:lnTo>
                    <a:pt x="7973" y="10332"/>
                  </a:lnTo>
                  <a:lnTo>
                    <a:pt x="5987" y="10332"/>
                  </a:lnTo>
                  <a:lnTo>
                    <a:pt x="5987" y="9805"/>
                  </a:lnTo>
                  <a:close/>
                  <a:moveTo>
                    <a:pt x="3856" y="0"/>
                  </a:moveTo>
                  <a:cubicBezTo>
                    <a:pt x="3603" y="0"/>
                    <a:pt x="3415" y="207"/>
                    <a:pt x="3444" y="468"/>
                  </a:cubicBezTo>
                  <a:lnTo>
                    <a:pt x="3444" y="1709"/>
                  </a:lnTo>
                  <a:lnTo>
                    <a:pt x="1583" y="1709"/>
                  </a:lnTo>
                  <a:cubicBezTo>
                    <a:pt x="1210" y="1709"/>
                    <a:pt x="869" y="2019"/>
                    <a:pt x="869" y="2422"/>
                  </a:cubicBezTo>
                  <a:lnTo>
                    <a:pt x="869" y="3353"/>
                  </a:lnTo>
                  <a:cubicBezTo>
                    <a:pt x="869" y="3477"/>
                    <a:pt x="978" y="3539"/>
                    <a:pt x="1086" y="3539"/>
                  </a:cubicBezTo>
                  <a:cubicBezTo>
                    <a:pt x="1195" y="3539"/>
                    <a:pt x="1303" y="3477"/>
                    <a:pt x="1303" y="3353"/>
                  </a:cubicBezTo>
                  <a:lnTo>
                    <a:pt x="1303" y="2422"/>
                  </a:lnTo>
                  <a:cubicBezTo>
                    <a:pt x="1272" y="2236"/>
                    <a:pt x="1428" y="2112"/>
                    <a:pt x="1583" y="2112"/>
                  </a:cubicBezTo>
                  <a:lnTo>
                    <a:pt x="3444" y="2112"/>
                  </a:lnTo>
                  <a:lnTo>
                    <a:pt x="3444" y="2578"/>
                  </a:lnTo>
                  <a:lnTo>
                    <a:pt x="2172" y="2578"/>
                  </a:lnTo>
                  <a:cubicBezTo>
                    <a:pt x="1955" y="2578"/>
                    <a:pt x="1738" y="2764"/>
                    <a:pt x="1738" y="3012"/>
                  </a:cubicBezTo>
                  <a:lnTo>
                    <a:pt x="1738" y="9402"/>
                  </a:lnTo>
                  <a:lnTo>
                    <a:pt x="1303" y="9402"/>
                  </a:lnTo>
                  <a:lnTo>
                    <a:pt x="1303" y="4160"/>
                  </a:lnTo>
                  <a:cubicBezTo>
                    <a:pt x="1303" y="4020"/>
                    <a:pt x="1195" y="3950"/>
                    <a:pt x="1086" y="3950"/>
                  </a:cubicBezTo>
                  <a:cubicBezTo>
                    <a:pt x="978" y="3950"/>
                    <a:pt x="869" y="4020"/>
                    <a:pt x="869" y="4160"/>
                  </a:cubicBezTo>
                  <a:lnTo>
                    <a:pt x="869" y="9402"/>
                  </a:lnTo>
                  <a:lnTo>
                    <a:pt x="404" y="9402"/>
                  </a:lnTo>
                  <a:cubicBezTo>
                    <a:pt x="187" y="9402"/>
                    <a:pt x="1" y="9557"/>
                    <a:pt x="1" y="9774"/>
                  </a:cubicBezTo>
                  <a:lnTo>
                    <a:pt x="1" y="10146"/>
                  </a:lnTo>
                  <a:cubicBezTo>
                    <a:pt x="1" y="10456"/>
                    <a:pt x="280" y="10736"/>
                    <a:pt x="621" y="10736"/>
                  </a:cubicBezTo>
                  <a:lnTo>
                    <a:pt x="11571" y="10736"/>
                  </a:lnTo>
                  <a:cubicBezTo>
                    <a:pt x="11695" y="10736"/>
                    <a:pt x="11788" y="10643"/>
                    <a:pt x="11788" y="10518"/>
                  </a:cubicBezTo>
                  <a:cubicBezTo>
                    <a:pt x="11788" y="10425"/>
                    <a:pt x="11695" y="10332"/>
                    <a:pt x="11571" y="10332"/>
                  </a:cubicBezTo>
                  <a:lnTo>
                    <a:pt x="8376" y="10332"/>
                  </a:lnTo>
                  <a:lnTo>
                    <a:pt x="8376" y="9805"/>
                  </a:lnTo>
                  <a:lnTo>
                    <a:pt x="13556" y="9805"/>
                  </a:lnTo>
                  <a:lnTo>
                    <a:pt x="13556" y="10115"/>
                  </a:lnTo>
                  <a:cubicBezTo>
                    <a:pt x="13556" y="10239"/>
                    <a:pt x="13463" y="10332"/>
                    <a:pt x="13370" y="10332"/>
                  </a:cubicBezTo>
                  <a:lnTo>
                    <a:pt x="12408" y="10332"/>
                  </a:lnTo>
                  <a:cubicBezTo>
                    <a:pt x="12284" y="10332"/>
                    <a:pt x="12191" y="10425"/>
                    <a:pt x="12191" y="10518"/>
                  </a:cubicBezTo>
                  <a:cubicBezTo>
                    <a:pt x="12191" y="10643"/>
                    <a:pt x="12284" y="10736"/>
                    <a:pt x="12408" y="10736"/>
                  </a:cubicBezTo>
                  <a:lnTo>
                    <a:pt x="13370" y="10736"/>
                  </a:lnTo>
                  <a:cubicBezTo>
                    <a:pt x="13711" y="10736"/>
                    <a:pt x="13990" y="10456"/>
                    <a:pt x="13990" y="10115"/>
                  </a:cubicBezTo>
                  <a:lnTo>
                    <a:pt x="13990" y="9774"/>
                  </a:lnTo>
                  <a:cubicBezTo>
                    <a:pt x="13990" y="9557"/>
                    <a:pt x="13804" y="9402"/>
                    <a:pt x="13618" y="9402"/>
                  </a:cubicBezTo>
                  <a:lnTo>
                    <a:pt x="13122" y="9402"/>
                  </a:lnTo>
                  <a:lnTo>
                    <a:pt x="13122" y="2422"/>
                  </a:lnTo>
                  <a:cubicBezTo>
                    <a:pt x="13122" y="2019"/>
                    <a:pt x="12812" y="1709"/>
                    <a:pt x="12439" y="1709"/>
                  </a:cubicBezTo>
                  <a:lnTo>
                    <a:pt x="10578" y="1709"/>
                  </a:lnTo>
                  <a:lnTo>
                    <a:pt x="10578" y="468"/>
                  </a:lnTo>
                  <a:cubicBezTo>
                    <a:pt x="10607" y="207"/>
                    <a:pt x="10419" y="0"/>
                    <a:pt x="10166" y="0"/>
                  </a:cubicBezTo>
                  <a:cubicBezTo>
                    <a:pt x="10148" y="0"/>
                    <a:pt x="10131" y="1"/>
                    <a:pt x="10113" y="3"/>
                  </a:cubicBezTo>
                  <a:lnTo>
                    <a:pt x="3909" y="3"/>
                  </a:lnTo>
                  <a:cubicBezTo>
                    <a:pt x="3891" y="1"/>
                    <a:pt x="3874" y="0"/>
                    <a:pt x="3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5" name="Google Shape;12235;p24"/>
            <p:cNvSpPr/>
            <p:nvPr/>
          </p:nvSpPr>
          <p:spPr>
            <a:xfrm>
              <a:off x="2555675" y="2562075"/>
              <a:ext cx="31825" cy="31825"/>
            </a:xfrm>
            <a:custGeom>
              <a:avLst/>
              <a:gdLst/>
              <a:ahLst/>
              <a:cxnLst/>
              <a:rect l="l" t="t" r="r" b="b"/>
              <a:pathLst>
                <a:path w="1273" h="1273" extrusionOk="0">
                  <a:moveTo>
                    <a:pt x="869" y="404"/>
                  </a:moveTo>
                  <a:lnTo>
                    <a:pt x="869" y="838"/>
                  </a:lnTo>
                  <a:lnTo>
                    <a:pt x="435" y="838"/>
                  </a:lnTo>
                  <a:lnTo>
                    <a:pt x="435" y="404"/>
                  </a:lnTo>
                  <a:close/>
                  <a:moveTo>
                    <a:pt x="373" y="1"/>
                  </a:moveTo>
                  <a:cubicBezTo>
                    <a:pt x="187" y="1"/>
                    <a:pt x="0" y="156"/>
                    <a:pt x="0" y="342"/>
                  </a:cubicBezTo>
                  <a:lnTo>
                    <a:pt x="0" y="900"/>
                  </a:lnTo>
                  <a:cubicBezTo>
                    <a:pt x="0" y="1086"/>
                    <a:pt x="156" y="1272"/>
                    <a:pt x="373" y="1272"/>
                  </a:cubicBezTo>
                  <a:lnTo>
                    <a:pt x="931" y="1272"/>
                  </a:lnTo>
                  <a:cubicBezTo>
                    <a:pt x="1117" y="1272"/>
                    <a:pt x="1272" y="1086"/>
                    <a:pt x="1272" y="900"/>
                  </a:cubicBezTo>
                  <a:lnTo>
                    <a:pt x="1272" y="342"/>
                  </a:lnTo>
                  <a:cubicBezTo>
                    <a:pt x="1272" y="156"/>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6" name="Google Shape;12236;p24"/>
            <p:cNvSpPr/>
            <p:nvPr/>
          </p:nvSpPr>
          <p:spPr>
            <a:xfrm>
              <a:off x="2555675" y="2613950"/>
              <a:ext cx="31825" cy="31900"/>
            </a:xfrm>
            <a:custGeom>
              <a:avLst/>
              <a:gdLst/>
              <a:ahLst/>
              <a:cxnLst/>
              <a:rect l="l" t="t" r="r" b="b"/>
              <a:pathLst>
                <a:path w="1273" h="1276" extrusionOk="0">
                  <a:moveTo>
                    <a:pt x="869" y="407"/>
                  </a:moveTo>
                  <a:lnTo>
                    <a:pt x="869" y="842"/>
                  </a:lnTo>
                  <a:lnTo>
                    <a:pt x="435" y="842"/>
                  </a:lnTo>
                  <a:lnTo>
                    <a:pt x="435" y="407"/>
                  </a:lnTo>
                  <a:close/>
                  <a:moveTo>
                    <a:pt x="972" y="1"/>
                  </a:moveTo>
                  <a:cubicBezTo>
                    <a:pt x="958" y="1"/>
                    <a:pt x="945" y="2"/>
                    <a:pt x="931" y="4"/>
                  </a:cubicBezTo>
                  <a:lnTo>
                    <a:pt x="373" y="4"/>
                  </a:lnTo>
                  <a:cubicBezTo>
                    <a:pt x="156" y="4"/>
                    <a:pt x="0" y="159"/>
                    <a:pt x="0" y="345"/>
                  </a:cubicBezTo>
                  <a:lnTo>
                    <a:pt x="0" y="904"/>
                  </a:lnTo>
                  <a:cubicBezTo>
                    <a:pt x="0" y="1090"/>
                    <a:pt x="156" y="1276"/>
                    <a:pt x="373" y="1276"/>
                  </a:cubicBezTo>
                  <a:lnTo>
                    <a:pt x="931" y="1276"/>
                  </a:lnTo>
                  <a:cubicBezTo>
                    <a:pt x="1117" y="1245"/>
                    <a:pt x="1272" y="1090"/>
                    <a:pt x="1272" y="904"/>
                  </a:cubicBezTo>
                  <a:lnTo>
                    <a:pt x="1272" y="345"/>
                  </a:lnTo>
                  <a:cubicBezTo>
                    <a:pt x="1272" y="173"/>
                    <a:pt x="1139" y="1"/>
                    <a:pt x="9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7" name="Google Shape;12237;p24"/>
            <p:cNvSpPr/>
            <p:nvPr/>
          </p:nvSpPr>
          <p:spPr>
            <a:xfrm>
              <a:off x="2555675" y="2665225"/>
              <a:ext cx="31825" cy="31825"/>
            </a:xfrm>
            <a:custGeom>
              <a:avLst/>
              <a:gdLst/>
              <a:ahLst/>
              <a:cxnLst/>
              <a:rect l="l" t="t" r="r" b="b"/>
              <a:pathLst>
                <a:path w="1273" h="1273" extrusionOk="0">
                  <a:moveTo>
                    <a:pt x="869" y="435"/>
                  </a:moveTo>
                  <a:lnTo>
                    <a:pt x="869" y="869"/>
                  </a:lnTo>
                  <a:lnTo>
                    <a:pt x="435" y="869"/>
                  </a:lnTo>
                  <a:lnTo>
                    <a:pt x="435" y="435"/>
                  </a:lnTo>
                  <a:close/>
                  <a:moveTo>
                    <a:pt x="373" y="0"/>
                  </a:moveTo>
                  <a:cubicBezTo>
                    <a:pt x="156" y="0"/>
                    <a:pt x="0" y="186"/>
                    <a:pt x="0" y="372"/>
                  </a:cubicBezTo>
                  <a:lnTo>
                    <a:pt x="0" y="931"/>
                  </a:lnTo>
                  <a:cubicBezTo>
                    <a:pt x="0" y="1117"/>
                    <a:pt x="187" y="1272"/>
                    <a:pt x="373" y="1272"/>
                  </a:cubicBezTo>
                  <a:lnTo>
                    <a:pt x="931" y="1272"/>
                  </a:lnTo>
                  <a:cubicBezTo>
                    <a:pt x="1117" y="1272"/>
                    <a:pt x="1272" y="1117"/>
                    <a:pt x="1272" y="931"/>
                  </a:cubicBezTo>
                  <a:lnTo>
                    <a:pt x="1272" y="372"/>
                  </a:lnTo>
                  <a:cubicBezTo>
                    <a:pt x="1272" y="186"/>
                    <a:pt x="1117" y="0"/>
                    <a:pt x="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8" name="Google Shape;12238;p24"/>
            <p:cNvSpPr/>
            <p:nvPr/>
          </p:nvSpPr>
          <p:spPr>
            <a:xfrm>
              <a:off x="2555675" y="2717175"/>
              <a:ext cx="31825" cy="31825"/>
            </a:xfrm>
            <a:custGeom>
              <a:avLst/>
              <a:gdLst/>
              <a:ahLst/>
              <a:cxnLst/>
              <a:rect l="l" t="t" r="r" b="b"/>
              <a:pathLst>
                <a:path w="1273" h="1273" extrusionOk="0">
                  <a:moveTo>
                    <a:pt x="869" y="435"/>
                  </a:moveTo>
                  <a:lnTo>
                    <a:pt x="869" y="869"/>
                  </a:lnTo>
                  <a:lnTo>
                    <a:pt x="435" y="869"/>
                  </a:lnTo>
                  <a:lnTo>
                    <a:pt x="435" y="435"/>
                  </a:lnTo>
                  <a:close/>
                  <a:moveTo>
                    <a:pt x="373" y="1"/>
                  </a:moveTo>
                  <a:cubicBezTo>
                    <a:pt x="156" y="1"/>
                    <a:pt x="0" y="156"/>
                    <a:pt x="0" y="373"/>
                  </a:cubicBezTo>
                  <a:lnTo>
                    <a:pt x="0" y="931"/>
                  </a:lnTo>
                  <a:cubicBezTo>
                    <a:pt x="0" y="1117"/>
                    <a:pt x="156" y="1272"/>
                    <a:pt x="373" y="1272"/>
                  </a:cubicBezTo>
                  <a:lnTo>
                    <a:pt x="931" y="1272"/>
                  </a:lnTo>
                  <a:cubicBezTo>
                    <a:pt x="1117" y="1272"/>
                    <a:pt x="1272" y="1117"/>
                    <a:pt x="1272" y="931"/>
                  </a:cubicBezTo>
                  <a:lnTo>
                    <a:pt x="1272" y="373"/>
                  </a:lnTo>
                  <a:cubicBezTo>
                    <a:pt x="1272" y="187"/>
                    <a:pt x="1117"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9" name="Google Shape;12239;p24"/>
            <p:cNvSpPr/>
            <p:nvPr/>
          </p:nvSpPr>
          <p:spPr>
            <a:xfrm>
              <a:off x="2596325" y="2563375"/>
              <a:ext cx="87325" cy="10475"/>
            </a:xfrm>
            <a:custGeom>
              <a:avLst/>
              <a:gdLst/>
              <a:ahLst/>
              <a:cxnLst/>
              <a:rect l="l" t="t" r="r" b="b"/>
              <a:pathLst>
                <a:path w="3493" h="419" extrusionOk="0">
                  <a:moveTo>
                    <a:pt x="183" y="0"/>
                  </a:moveTo>
                  <a:cubicBezTo>
                    <a:pt x="0" y="0"/>
                    <a:pt x="5" y="419"/>
                    <a:pt x="198" y="419"/>
                  </a:cubicBezTo>
                  <a:cubicBezTo>
                    <a:pt x="210" y="419"/>
                    <a:pt x="223" y="417"/>
                    <a:pt x="236" y="414"/>
                  </a:cubicBezTo>
                  <a:lnTo>
                    <a:pt x="3338" y="414"/>
                  </a:lnTo>
                  <a:cubicBezTo>
                    <a:pt x="3493" y="321"/>
                    <a:pt x="3493" y="73"/>
                    <a:pt x="3338" y="11"/>
                  </a:cubicBezTo>
                  <a:lnTo>
                    <a:pt x="236" y="11"/>
                  </a:lnTo>
                  <a:cubicBezTo>
                    <a:pt x="216" y="4"/>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0" name="Google Shape;12240;p24"/>
            <p:cNvSpPr/>
            <p:nvPr/>
          </p:nvSpPr>
          <p:spPr>
            <a:xfrm>
              <a:off x="2595225" y="2583025"/>
              <a:ext cx="33375" cy="10875"/>
            </a:xfrm>
            <a:custGeom>
              <a:avLst/>
              <a:gdLst/>
              <a:ahLst/>
              <a:cxnLst/>
              <a:rect l="l" t="t" r="r" b="b"/>
              <a:pathLst>
                <a:path w="1335" h="435" extrusionOk="0">
                  <a:moveTo>
                    <a:pt x="280" y="0"/>
                  </a:moveTo>
                  <a:cubicBezTo>
                    <a:pt x="0" y="0"/>
                    <a:pt x="0" y="434"/>
                    <a:pt x="280" y="434"/>
                  </a:cubicBezTo>
                  <a:lnTo>
                    <a:pt x="1055" y="434"/>
                  </a:lnTo>
                  <a:cubicBezTo>
                    <a:pt x="1334" y="434"/>
                    <a:pt x="1334" y="0"/>
                    <a:pt x="10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1" name="Google Shape;12241;p24"/>
            <p:cNvSpPr/>
            <p:nvPr/>
          </p:nvSpPr>
          <p:spPr>
            <a:xfrm>
              <a:off x="2595225" y="2614825"/>
              <a:ext cx="90750" cy="10100"/>
            </a:xfrm>
            <a:custGeom>
              <a:avLst/>
              <a:gdLst/>
              <a:ahLst/>
              <a:cxnLst/>
              <a:rect l="l" t="t" r="r" b="b"/>
              <a:pathLst>
                <a:path w="3630" h="404" extrusionOk="0">
                  <a:moveTo>
                    <a:pt x="280" y="0"/>
                  </a:moveTo>
                  <a:cubicBezTo>
                    <a:pt x="0" y="0"/>
                    <a:pt x="0" y="403"/>
                    <a:pt x="280" y="403"/>
                  </a:cubicBezTo>
                  <a:lnTo>
                    <a:pt x="3382" y="403"/>
                  </a:lnTo>
                  <a:cubicBezTo>
                    <a:pt x="3630" y="403"/>
                    <a:pt x="3630" y="0"/>
                    <a:pt x="3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2" name="Google Shape;12242;p24"/>
            <p:cNvSpPr/>
            <p:nvPr/>
          </p:nvSpPr>
          <p:spPr>
            <a:xfrm>
              <a:off x="2596775" y="2634200"/>
              <a:ext cx="30275" cy="10100"/>
            </a:xfrm>
            <a:custGeom>
              <a:avLst/>
              <a:gdLst/>
              <a:ahLst/>
              <a:cxnLst/>
              <a:rect l="l" t="t" r="r" b="b"/>
              <a:pathLst>
                <a:path w="1211" h="404" extrusionOk="0">
                  <a:moveTo>
                    <a:pt x="218" y="0"/>
                  </a:moveTo>
                  <a:cubicBezTo>
                    <a:pt x="94" y="0"/>
                    <a:pt x="0" y="94"/>
                    <a:pt x="0" y="218"/>
                  </a:cubicBezTo>
                  <a:cubicBezTo>
                    <a:pt x="0" y="311"/>
                    <a:pt x="94" y="404"/>
                    <a:pt x="218" y="404"/>
                  </a:cubicBezTo>
                  <a:lnTo>
                    <a:pt x="993" y="404"/>
                  </a:lnTo>
                  <a:cubicBezTo>
                    <a:pt x="1117" y="404"/>
                    <a:pt x="1210" y="311"/>
                    <a:pt x="1210" y="218"/>
                  </a:cubicBezTo>
                  <a:cubicBezTo>
                    <a:pt x="1210" y="94"/>
                    <a:pt x="1117" y="0"/>
                    <a:pt x="9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3" name="Google Shape;12243;p24"/>
            <p:cNvSpPr/>
            <p:nvPr/>
          </p:nvSpPr>
          <p:spPr>
            <a:xfrm>
              <a:off x="2596450" y="2666500"/>
              <a:ext cx="87200" cy="9875"/>
            </a:xfrm>
            <a:custGeom>
              <a:avLst/>
              <a:gdLst/>
              <a:ahLst/>
              <a:cxnLst/>
              <a:rect l="l" t="t" r="r" b="b"/>
              <a:pathLst>
                <a:path w="3488" h="395" extrusionOk="0">
                  <a:moveTo>
                    <a:pt x="177" y="1"/>
                  </a:moveTo>
                  <a:cubicBezTo>
                    <a:pt x="0" y="1"/>
                    <a:pt x="0" y="394"/>
                    <a:pt x="177" y="394"/>
                  </a:cubicBezTo>
                  <a:cubicBezTo>
                    <a:pt x="194" y="394"/>
                    <a:pt x="211" y="391"/>
                    <a:pt x="231" y="384"/>
                  </a:cubicBezTo>
                  <a:lnTo>
                    <a:pt x="3333" y="384"/>
                  </a:lnTo>
                  <a:cubicBezTo>
                    <a:pt x="3488" y="321"/>
                    <a:pt x="3488" y="73"/>
                    <a:pt x="3333" y="11"/>
                  </a:cubicBezTo>
                  <a:lnTo>
                    <a:pt x="231" y="11"/>
                  </a:lnTo>
                  <a:cubicBezTo>
                    <a:pt x="211" y="4"/>
                    <a:pt x="194" y="1"/>
                    <a:pt x="1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4" name="Google Shape;12244;p24"/>
            <p:cNvSpPr/>
            <p:nvPr/>
          </p:nvSpPr>
          <p:spPr>
            <a:xfrm>
              <a:off x="2595225" y="2686150"/>
              <a:ext cx="33375" cy="10125"/>
            </a:xfrm>
            <a:custGeom>
              <a:avLst/>
              <a:gdLst/>
              <a:ahLst/>
              <a:cxnLst/>
              <a:rect l="l" t="t" r="r" b="b"/>
              <a:pathLst>
                <a:path w="1335" h="405" extrusionOk="0">
                  <a:moveTo>
                    <a:pt x="280" y="1"/>
                  </a:moveTo>
                  <a:cubicBezTo>
                    <a:pt x="0" y="1"/>
                    <a:pt x="0" y="404"/>
                    <a:pt x="280" y="404"/>
                  </a:cubicBezTo>
                  <a:lnTo>
                    <a:pt x="1055" y="404"/>
                  </a:lnTo>
                  <a:cubicBezTo>
                    <a:pt x="1334" y="404"/>
                    <a:pt x="1334" y="1"/>
                    <a:pt x="1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5" name="Google Shape;12245;p24"/>
            <p:cNvSpPr/>
            <p:nvPr/>
          </p:nvSpPr>
          <p:spPr>
            <a:xfrm>
              <a:off x="2596775" y="2718725"/>
              <a:ext cx="87650" cy="10100"/>
            </a:xfrm>
            <a:custGeom>
              <a:avLst/>
              <a:gdLst/>
              <a:ahLst/>
              <a:cxnLst/>
              <a:rect l="l" t="t" r="r" b="b"/>
              <a:pathLst>
                <a:path w="3506" h="404" extrusionOk="0">
                  <a:moveTo>
                    <a:pt x="218" y="1"/>
                  </a:moveTo>
                  <a:cubicBezTo>
                    <a:pt x="94" y="1"/>
                    <a:pt x="0" y="94"/>
                    <a:pt x="0" y="218"/>
                  </a:cubicBezTo>
                  <a:cubicBezTo>
                    <a:pt x="0" y="311"/>
                    <a:pt x="94" y="404"/>
                    <a:pt x="218" y="404"/>
                  </a:cubicBezTo>
                  <a:lnTo>
                    <a:pt x="3320" y="404"/>
                  </a:lnTo>
                  <a:cubicBezTo>
                    <a:pt x="3413" y="404"/>
                    <a:pt x="3506" y="311"/>
                    <a:pt x="3506" y="218"/>
                  </a:cubicBezTo>
                  <a:cubicBezTo>
                    <a:pt x="3506" y="94"/>
                    <a:pt x="3413" y="1"/>
                    <a:pt x="33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6" name="Google Shape;12246;p24"/>
            <p:cNvSpPr/>
            <p:nvPr/>
          </p:nvSpPr>
          <p:spPr>
            <a:xfrm>
              <a:off x="2597550" y="2738125"/>
              <a:ext cx="29500" cy="10100"/>
            </a:xfrm>
            <a:custGeom>
              <a:avLst/>
              <a:gdLst/>
              <a:ahLst/>
              <a:cxnLst/>
              <a:rect l="l" t="t" r="r" b="b"/>
              <a:pathLst>
                <a:path w="1180" h="404" extrusionOk="0">
                  <a:moveTo>
                    <a:pt x="187" y="0"/>
                  </a:moveTo>
                  <a:cubicBezTo>
                    <a:pt x="94" y="0"/>
                    <a:pt x="1" y="93"/>
                    <a:pt x="1" y="217"/>
                  </a:cubicBezTo>
                  <a:cubicBezTo>
                    <a:pt x="1" y="310"/>
                    <a:pt x="94" y="403"/>
                    <a:pt x="187" y="403"/>
                  </a:cubicBezTo>
                  <a:lnTo>
                    <a:pt x="962" y="403"/>
                  </a:lnTo>
                  <a:cubicBezTo>
                    <a:pt x="1086" y="403"/>
                    <a:pt x="1179" y="310"/>
                    <a:pt x="1179" y="217"/>
                  </a:cubicBezTo>
                  <a:cubicBezTo>
                    <a:pt x="1179" y="93"/>
                    <a:pt x="1086"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47" name="Google Shape;12247;p24"/>
          <p:cNvGrpSpPr/>
          <p:nvPr/>
        </p:nvGrpSpPr>
        <p:grpSpPr>
          <a:xfrm>
            <a:off x="4725466" y="1769449"/>
            <a:ext cx="349000" cy="297800"/>
            <a:chOff x="1680925" y="2517875"/>
            <a:chExt cx="349000" cy="297800"/>
          </a:xfrm>
        </p:grpSpPr>
        <p:sp>
          <p:nvSpPr>
            <p:cNvPr id="12248" name="Google Shape;12248;p24"/>
            <p:cNvSpPr/>
            <p:nvPr/>
          </p:nvSpPr>
          <p:spPr>
            <a:xfrm>
              <a:off x="1946525" y="2568275"/>
              <a:ext cx="11275" cy="7900"/>
            </a:xfrm>
            <a:custGeom>
              <a:avLst/>
              <a:gdLst/>
              <a:ahLst/>
              <a:cxnLst/>
              <a:rect l="l" t="t" r="r" b="b"/>
              <a:pathLst>
                <a:path w="451" h="316" extrusionOk="0">
                  <a:moveTo>
                    <a:pt x="264" y="1"/>
                  </a:moveTo>
                  <a:cubicBezTo>
                    <a:pt x="1" y="1"/>
                    <a:pt x="256" y="316"/>
                    <a:pt x="385" y="316"/>
                  </a:cubicBezTo>
                  <a:cubicBezTo>
                    <a:pt x="423" y="316"/>
                    <a:pt x="451" y="288"/>
                    <a:pt x="451" y="218"/>
                  </a:cubicBezTo>
                  <a:cubicBezTo>
                    <a:pt x="451" y="94"/>
                    <a:pt x="35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9" name="Google Shape;12249;p24"/>
            <p:cNvSpPr/>
            <p:nvPr/>
          </p:nvSpPr>
          <p:spPr>
            <a:xfrm>
              <a:off x="1967075" y="2568275"/>
              <a:ext cx="11675" cy="10125"/>
            </a:xfrm>
            <a:custGeom>
              <a:avLst/>
              <a:gdLst/>
              <a:ahLst/>
              <a:cxnLst/>
              <a:rect l="l" t="t" r="r" b="b"/>
              <a:pathLst>
                <a:path w="467" h="405" extrusionOk="0">
                  <a:moveTo>
                    <a:pt x="280" y="1"/>
                  </a:moveTo>
                  <a:cubicBezTo>
                    <a:pt x="1" y="1"/>
                    <a:pt x="1" y="404"/>
                    <a:pt x="280" y="404"/>
                  </a:cubicBezTo>
                  <a:cubicBezTo>
                    <a:pt x="373" y="404"/>
                    <a:pt x="466" y="311"/>
                    <a:pt x="466" y="218"/>
                  </a:cubicBezTo>
                  <a:cubicBezTo>
                    <a:pt x="466" y="94"/>
                    <a:pt x="373" y="1"/>
                    <a:pt x="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0" name="Google Shape;12250;p24"/>
            <p:cNvSpPr/>
            <p:nvPr/>
          </p:nvSpPr>
          <p:spPr>
            <a:xfrm>
              <a:off x="1989000" y="256827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1" name="Google Shape;12251;p24"/>
            <p:cNvSpPr/>
            <p:nvPr/>
          </p:nvSpPr>
          <p:spPr>
            <a:xfrm>
              <a:off x="1680925" y="2517875"/>
              <a:ext cx="349000" cy="297800"/>
            </a:xfrm>
            <a:custGeom>
              <a:avLst/>
              <a:gdLst/>
              <a:ahLst/>
              <a:cxnLst/>
              <a:rect l="l" t="t" r="r" b="b"/>
              <a:pathLst>
                <a:path w="13960" h="11912" extrusionOk="0">
                  <a:moveTo>
                    <a:pt x="4592" y="404"/>
                  </a:moveTo>
                  <a:cubicBezTo>
                    <a:pt x="4747" y="404"/>
                    <a:pt x="4871" y="528"/>
                    <a:pt x="4871" y="683"/>
                  </a:cubicBezTo>
                  <a:lnTo>
                    <a:pt x="4871" y="1179"/>
                  </a:lnTo>
                  <a:lnTo>
                    <a:pt x="435" y="1179"/>
                  </a:lnTo>
                  <a:lnTo>
                    <a:pt x="435" y="683"/>
                  </a:lnTo>
                  <a:cubicBezTo>
                    <a:pt x="435" y="528"/>
                    <a:pt x="559" y="404"/>
                    <a:pt x="714" y="404"/>
                  </a:cubicBezTo>
                  <a:close/>
                  <a:moveTo>
                    <a:pt x="13587" y="3258"/>
                  </a:moveTo>
                  <a:lnTo>
                    <a:pt x="13587" y="11478"/>
                  </a:lnTo>
                  <a:lnTo>
                    <a:pt x="7197" y="11478"/>
                  </a:lnTo>
                  <a:lnTo>
                    <a:pt x="7197" y="3258"/>
                  </a:lnTo>
                  <a:close/>
                  <a:moveTo>
                    <a:pt x="714" y="1"/>
                  </a:moveTo>
                  <a:cubicBezTo>
                    <a:pt x="311" y="1"/>
                    <a:pt x="32" y="280"/>
                    <a:pt x="32" y="683"/>
                  </a:cubicBezTo>
                  <a:lnTo>
                    <a:pt x="32" y="11478"/>
                  </a:lnTo>
                  <a:cubicBezTo>
                    <a:pt x="1" y="11726"/>
                    <a:pt x="187" y="11912"/>
                    <a:pt x="435" y="11912"/>
                  </a:cubicBezTo>
                  <a:lnTo>
                    <a:pt x="3754" y="11912"/>
                  </a:lnTo>
                  <a:cubicBezTo>
                    <a:pt x="3847" y="11912"/>
                    <a:pt x="3940" y="11819"/>
                    <a:pt x="3940" y="11726"/>
                  </a:cubicBezTo>
                  <a:cubicBezTo>
                    <a:pt x="3940" y="11602"/>
                    <a:pt x="3847" y="11509"/>
                    <a:pt x="3754" y="11509"/>
                  </a:cubicBezTo>
                  <a:lnTo>
                    <a:pt x="435" y="11509"/>
                  </a:lnTo>
                  <a:lnTo>
                    <a:pt x="435" y="3258"/>
                  </a:lnTo>
                  <a:lnTo>
                    <a:pt x="6794" y="3258"/>
                  </a:lnTo>
                  <a:lnTo>
                    <a:pt x="6794" y="11478"/>
                  </a:lnTo>
                  <a:lnTo>
                    <a:pt x="4561" y="11478"/>
                  </a:lnTo>
                  <a:cubicBezTo>
                    <a:pt x="4436" y="11478"/>
                    <a:pt x="4343" y="11571"/>
                    <a:pt x="4343" y="11695"/>
                  </a:cubicBezTo>
                  <a:cubicBezTo>
                    <a:pt x="4312" y="11819"/>
                    <a:pt x="4436" y="11912"/>
                    <a:pt x="4561" y="11912"/>
                  </a:cubicBezTo>
                  <a:lnTo>
                    <a:pt x="13556" y="11912"/>
                  </a:lnTo>
                  <a:cubicBezTo>
                    <a:pt x="13773" y="11912"/>
                    <a:pt x="13959" y="11726"/>
                    <a:pt x="13959" y="11509"/>
                  </a:cubicBezTo>
                  <a:lnTo>
                    <a:pt x="13959" y="1583"/>
                  </a:lnTo>
                  <a:cubicBezTo>
                    <a:pt x="13959" y="1365"/>
                    <a:pt x="13773" y="1179"/>
                    <a:pt x="13556" y="1179"/>
                  </a:cubicBezTo>
                  <a:lnTo>
                    <a:pt x="9275" y="1179"/>
                  </a:lnTo>
                  <a:cubicBezTo>
                    <a:pt x="9267" y="1178"/>
                    <a:pt x="9260" y="1178"/>
                    <a:pt x="9252" y="1178"/>
                  </a:cubicBezTo>
                  <a:cubicBezTo>
                    <a:pt x="9035" y="1178"/>
                    <a:pt x="9035" y="1584"/>
                    <a:pt x="9252" y="1584"/>
                  </a:cubicBezTo>
                  <a:cubicBezTo>
                    <a:pt x="9260" y="1584"/>
                    <a:pt x="9267" y="1584"/>
                    <a:pt x="9275" y="1583"/>
                  </a:cubicBezTo>
                  <a:lnTo>
                    <a:pt x="13556" y="1583"/>
                  </a:lnTo>
                  <a:lnTo>
                    <a:pt x="13556" y="2854"/>
                  </a:lnTo>
                  <a:lnTo>
                    <a:pt x="435" y="2854"/>
                  </a:lnTo>
                  <a:lnTo>
                    <a:pt x="435" y="1583"/>
                  </a:lnTo>
                  <a:lnTo>
                    <a:pt x="8438" y="1583"/>
                  </a:lnTo>
                  <a:cubicBezTo>
                    <a:pt x="8446" y="1584"/>
                    <a:pt x="8454" y="1584"/>
                    <a:pt x="8461" y="1584"/>
                  </a:cubicBezTo>
                  <a:cubicBezTo>
                    <a:pt x="8678" y="1584"/>
                    <a:pt x="8678" y="1178"/>
                    <a:pt x="8461" y="1178"/>
                  </a:cubicBezTo>
                  <a:cubicBezTo>
                    <a:pt x="8454" y="1178"/>
                    <a:pt x="8446" y="1178"/>
                    <a:pt x="8438" y="1179"/>
                  </a:cubicBezTo>
                  <a:lnTo>
                    <a:pt x="5274" y="1179"/>
                  </a:lnTo>
                  <a:lnTo>
                    <a:pt x="5274" y="683"/>
                  </a:lnTo>
                  <a:cubicBezTo>
                    <a:pt x="5274"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2" name="Google Shape;12252;p24"/>
            <p:cNvSpPr/>
            <p:nvPr/>
          </p:nvSpPr>
          <p:spPr>
            <a:xfrm>
              <a:off x="1708850" y="2623350"/>
              <a:ext cx="124875" cy="32600"/>
            </a:xfrm>
            <a:custGeom>
              <a:avLst/>
              <a:gdLst/>
              <a:ahLst/>
              <a:cxnLst/>
              <a:rect l="l" t="t" r="r" b="b"/>
              <a:pathLst>
                <a:path w="4995" h="1304" extrusionOk="0">
                  <a:moveTo>
                    <a:pt x="4149" y="433"/>
                  </a:moveTo>
                  <a:cubicBezTo>
                    <a:pt x="4397" y="433"/>
                    <a:pt x="4397" y="901"/>
                    <a:pt x="4149" y="901"/>
                  </a:cubicBezTo>
                  <a:cubicBezTo>
                    <a:pt x="4142" y="901"/>
                    <a:pt x="4134" y="901"/>
                    <a:pt x="4126" y="900"/>
                  </a:cubicBezTo>
                  <a:lnTo>
                    <a:pt x="838" y="900"/>
                  </a:lnTo>
                  <a:cubicBezTo>
                    <a:pt x="559" y="838"/>
                    <a:pt x="559" y="466"/>
                    <a:pt x="838" y="434"/>
                  </a:cubicBezTo>
                  <a:lnTo>
                    <a:pt x="4126" y="434"/>
                  </a:lnTo>
                  <a:cubicBezTo>
                    <a:pt x="4134" y="434"/>
                    <a:pt x="4142" y="433"/>
                    <a:pt x="4149" y="433"/>
                  </a:cubicBezTo>
                  <a:close/>
                  <a:moveTo>
                    <a:pt x="838" y="0"/>
                  </a:moveTo>
                  <a:cubicBezTo>
                    <a:pt x="0" y="0"/>
                    <a:pt x="0" y="1303"/>
                    <a:pt x="838" y="1303"/>
                  </a:cubicBezTo>
                  <a:lnTo>
                    <a:pt x="4126" y="1303"/>
                  </a:lnTo>
                  <a:cubicBezTo>
                    <a:pt x="4994" y="1303"/>
                    <a:pt x="4994" y="0"/>
                    <a:pt x="41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3" name="Google Shape;12253;p24"/>
            <p:cNvSpPr/>
            <p:nvPr/>
          </p:nvSpPr>
          <p:spPr>
            <a:xfrm>
              <a:off x="1715825" y="2670650"/>
              <a:ext cx="111700" cy="10100"/>
            </a:xfrm>
            <a:custGeom>
              <a:avLst/>
              <a:gdLst/>
              <a:ahLst/>
              <a:cxnLst/>
              <a:rect l="l" t="t" r="r" b="b"/>
              <a:pathLst>
                <a:path w="4468" h="404" extrusionOk="0">
                  <a:moveTo>
                    <a:pt x="280" y="0"/>
                  </a:moveTo>
                  <a:cubicBezTo>
                    <a:pt x="1" y="0"/>
                    <a:pt x="1" y="404"/>
                    <a:pt x="280" y="404"/>
                  </a:cubicBezTo>
                  <a:lnTo>
                    <a:pt x="4188" y="404"/>
                  </a:lnTo>
                  <a:cubicBezTo>
                    <a:pt x="4467" y="404"/>
                    <a:pt x="4467"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4" name="Google Shape;12254;p24"/>
            <p:cNvSpPr/>
            <p:nvPr/>
          </p:nvSpPr>
          <p:spPr>
            <a:xfrm>
              <a:off x="1718150" y="2695200"/>
              <a:ext cx="108275" cy="10500"/>
            </a:xfrm>
            <a:custGeom>
              <a:avLst/>
              <a:gdLst/>
              <a:ahLst/>
              <a:cxnLst/>
              <a:rect l="l" t="t" r="r" b="b"/>
              <a:pathLst>
                <a:path w="4331" h="420" extrusionOk="0">
                  <a:moveTo>
                    <a:pt x="4148" y="1"/>
                  </a:moveTo>
                  <a:cubicBezTo>
                    <a:pt x="4132" y="1"/>
                    <a:pt x="4114" y="4"/>
                    <a:pt x="4095" y="11"/>
                  </a:cubicBezTo>
                  <a:lnTo>
                    <a:pt x="187" y="11"/>
                  </a:lnTo>
                  <a:cubicBezTo>
                    <a:pt x="1" y="73"/>
                    <a:pt x="1" y="352"/>
                    <a:pt x="187" y="414"/>
                  </a:cubicBezTo>
                  <a:lnTo>
                    <a:pt x="4095" y="414"/>
                  </a:lnTo>
                  <a:cubicBezTo>
                    <a:pt x="4108" y="418"/>
                    <a:pt x="4121" y="419"/>
                    <a:pt x="4132" y="419"/>
                  </a:cubicBezTo>
                  <a:cubicBezTo>
                    <a:pt x="4325" y="419"/>
                    <a:pt x="4331" y="1"/>
                    <a:pt x="41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5" name="Google Shape;12255;p24"/>
            <p:cNvSpPr/>
            <p:nvPr/>
          </p:nvSpPr>
          <p:spPr>
            <a:xfrm>
              <a:off x="1715825" y="2720275"/>
              <a:ext cx="111700" cy="10875"/>
            </a:xfrm>
            <a:custGeom>
              <a:avLst/>
              <a:gdLst/>
              <a:ahLst/>
              <a:cxnLst/>
              <a:rect l="l" t="t" r="r" b="b"/>
              <a:pathLst>
                <a:path w="4468" h="435" extrusionOk="0">
                  <a:moveTo>
                    <a:pt x="280" y="1"/>
                  </a:moveTo>
                  <a:cubicBezTo>
                    <a:pt x="1" y="1"/>
                    <a:pt x="1" y="435"/>
                    <a:pt x="280" y="435"/>
                  </a:cubicBezTo>
                  <a:lnTo>
                    <a:pt x="4188" y="435"/>
                  </a:lnTo>
                  <a:cubicBezTo>
                    <a:pt x="4467" y="435"/>
                    <a:pt x="4467"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6" name="Google Shape;12256;p24"/>
            <p:cNvSpPr/>
            <p:nvPr/>
          </p:nvSpPr>
          <p:spPr>
            <a:xfrm>
              <a:off x="1877125" y="2623350"/>
              <a:ext cx="125650" cy="32600"/>
            </a:xfrm>
            <a:custGeom>
              <a:avLst/>
              <a:gdLst/>
              <a:ahLst/>
              <a:cxnLst/>
              <a:rect l="l" t="t" r="r" b="b"/>
              <a:pathLst>
                <a:path w="5026" h="1304" extrusionOk="0">
                  <a:moveTo>
                    <a:pt x="846" y="433"/>
                  </a:moveTo>
                  <a:cubicBezTo>
                    <a:pt x="853" y="433"/>
                    <a:pt x="861" y="434"/>
                    <a:pt x="869" y="434"/>
                  </a:cubicBezTo>
                  <a:lnTo>
                    <a:pt x="4157" y="434"/>
                  </a:lnTo>
                  <a:cubicBezTo>
                    <a:pt x="4436" y="466"/>
                    <a:pt x="4436" y="838"/>
                    <a:pt x="4157" y="900"/>
                  </a:cubicBezTo>
                  <a:lnTo>
                    <a:pt x="869" y="900"/>
                  </a:lnTo>
                  <a:cubicBezTo>
                    <a:pt x="861" y="901"/>
                    <a:pt x="853" y="901"/>
                    <a:pt x="846" y="901"/>
                  </a:cubicBezTo>
                  <a:cubicBezTo>
                    <a:pt x="598" y="901"/>
                    <a:pt x="598" y="433"/>
                    <a:pt x="846" y="433"/>
                  </a:cubicBezTo>
                  <a:close/>
                  <a:moveTo>
                    <a:pt x="869" y="0"/>
                  </a:moveTo>
                  <a:cubicBezTo>
                    <a:pt x="1" y="0"/>
                    <a:pt x="1" y="1303"/>
                    <a:pt x="869" y="1303"/>
                  </a:cubicBezTo>
                  <a:lnTo>
                    <a:pt x="4157" y="1303"/>
                  </a:lnTo>
                  <a:cubicBezTo>
                    <a:pt x="5026" y="1303"/>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7" name="Google Shape;12257;p24"/>
            <p:cNvSpPr/>
            <p:nvPr/>
          </p:nvSpPr>
          <p:spPr>
            <a:xfrm>
              <a:off x="1877125" y="2748200"/>
              <a:ext cx="125650" cy="31825"/>
            </a:xfrm>
            <a:custGeom>
              <a:avLst/>
              <a:gdLst/>
              <a:ahLst/>
              <a:cxnLst/>
              <a:rect l="l" t="t" r="r" b="b"/>
              <a:pathLst>
                <a:path w="5026" h="1273" extrusionOk="0">
                  <a:moveTo>
                    <a:pt x="4157" y="404"/>
                  </a:moveTo>
                  <a:cubicBezTo>
                    <a:pt x="4281" y="404"/>
                    <a:pt x="4405" y="497"/>
                    <a:pt x="4405" y="621"/>
                  </a:cubicBezTo>
                  <a:cubicBezTo>
                    <a:pt x="4405" y="745"/>
                    <a:pt x="4281" y="869"/>
                    <a:pt x="4157" y="869"/>
                  </a:cubicBezTo>
                  <a:lnTo>
                    <a:pt x="869" y="869"/>
                  </a:lnTo>
                  <a:cubicBezTo>
                    <a:pt x="745" y="869"/>
                    <a:pt x="621" y="745"/>
                    <a:pt x="621" y="621"/>
                  </a:cubicBezTo>
                  <a:cubicBezTo>
                    <a:pt x="621" y="497"/>
                    <a:pt x="745" y="404"/>
                    <a:pt x="869" y="404"/>
                  </a:cubicBezTo>
                  <a:close/>
                  <a:moveTo>
                    <a:pt x="869" y="0"/>
                  </a:moveTo>
                  <a:cubicBezTo>
                    <a:pt x="1" y="0"/>
                    <a:pt x="1" y="1272"/>
                    <a:pt x="869" y="1272"/>
                  </a:cubicBezTo>
                  <a:lnTo>
                    <a:pt x="4157" y="1272"/>
                  </a:lnTo>
                  <a:cubicBezTo>
                    <a:pt x="5026" y="1272"/>
                    <a:pt x="5026"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8" name="Google Shape;12258;p24"/>
            <p:cNvSpPr/>
            <p:nvPr/>
          </p:nvSpPr>
          <p:spPr>
            <a:xfrm>
              <a:off x="1709625" y="2748200"/>
              <a:ext cx="124875" cy="31825"/>
            </a:xfrm>
            <a:custGeom>
              <a:avLst/>
              <a:gdLst/>
              <a:ahLst/>
              <a:cxnLst/>
              <a:rect l="l" t="t" r="r" b="b"/>
              <a:pathLst>
                <a:path w="4995" h="1273" extrusionOk="0">
                  <a:moveTo>
                    <a:pt x="4157" y="404"/>
                  </a:moveTo>
                  <a:cubicBezTo>
                    <a:pt x="4281" y="404"/>
                    <a:pt x="4374" y="497"/>
                    <a:pt x="4374" y="652"/>
                  </a:cubicBezTo>
                  <a:cubicBezTo>
                    <a:pt x="4374" y="776"/>
                    <a:pt x="4281" y="869"/>
                    <a:pt x="4157" y="869"/>
                  </a:cubicBezTo>
                  <a:lnTo>
                    <a:pt x="838" y="869"/>
                  </a:lnTo>
                  <a:cubicBezTo>
                    <a:pt x="714" y="869"/>
                    <a:pt x="621" y="776"/>
                    <a:pt x="621" y="652"/>
                  </a:cubicBezTo>
                  <a:cubicBezTo>
                    <a:pt x="621" y="497"/>
                    <a:pt x="714" y="404"/>
                    <a:pt x="838" y="404"/>
                  </a:cubicBezTo>
                  <a:close/>
                  <a:moveTo>
                    <a:pt x="838" y="0"/>
                  </a:moveTo>
                  <a:cubicBezTo>
                    <a:pt x="0" y="0"/>
                    <a:pt x="0" y="1272"/>
                    <a:pt x="838" y="1272"/>
                  </a:cubicBezTo>
                  <a:lnTo>
                    <a:pt x="4157" y="1272"/>
                  </a:lnTo>
                  <a:cubicBezTo>
                    <a:pt x="4994" y="1272"/>
                    <a:pt x="4994" y="0"/>
                    <a:pt x="4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9" name="Google Shape;12259;p24"/>
            <p:cNvSpPr/>
            <p:nvPr/>
          </p:nvSpPr>
          <p:spPr>
            <a:xfrm>
              <a:off x="1884875" y="2670650"/>
              <a:ext cx="111700" cy="10100"/>
            </a:xfrm>
            <a:custGeom>
              <a:avLst/>
              <a:gdLst/>
              <a:ahLst/>
              <a:cxnLst/>
              <a:rect l="l" t="t" r="r" b="b"/>
              <a:pathLst>
                <a:path w="4468" h="404" extrusionOk="0">
                  <a:moveTo>
                    <a:pt x="280" y="0"/>
                  </a:moveTo>
                  <a:cubicBezTo>
                    <a:pt x="1" y="0"/>
                    <a:pt x="1" y="404"/>
                    <a:pt x="280" y="404"/>
                  </a:cubicBezTo>
                  <a:lnTo>
                    <a:pt x="4188" y="404"/>
                  </a:lnTo>
                  <a:cubicBezTo>
                    <a:pt x="4468" y="404"/>
                    <a:pt x="4468" y="0"/>
                    <a:pt x="41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0" name="Google Shape;12260;p24"/>
            <p:cNvSpPr/>
            <p:nvPr/>
          </p:nvSpPr>
          <p:spPr>
            <a:xfrm>
              <a:off x="1886100" y="2695975"/>
              <a:ext cx="109250" cy="9850"/>
            </a:xfrm>
            <a:custGeom>
              <a:avLst/>
              <a:gdLst/>
              <a:ahLst/>
              <a:cxnLst/>
              <a:rect l="l" t="t" r="r" b="b"/>
              <a:pathLst>
                <a:path w="4370" h="394" extrusionOk="0">
                  <a:moveTo>
                    <a:pt x="178" y="1"/>
                  </a:moveTo>
                  <a:cubicBezTo>
                    <a:pt x="0" y="1"/>
                    <a:pt x="0" y="394"/>
                    <a:pt x="178" y="394"/>
                  </a:cubicBezTo>
                  <a:cubicBezTo>
                    <a:pt x="194" y="394"/>
                    <a:pt x="212" y="390"/>
                    <a:pt x="231" y="383"/>
                  </a:cubicBezTo>
                  <a:lnTo>
                    <a:pt x="4139" y="383"/>
                  </a:lnTo>
                  <a:cubicBezTo>
                    <a:pt x="4159" y="390"/>
                    <a:pt x="4176" y="394"/>
                    <a:pt x="4193" y="394"/>
                  </a:cubicBezTo>
                  <a:cubicBezTo>
                    <a:pt x="4370" y="394"/>
                    <a:pt x="4370" y="1"/>
                    <a:pt x="4193" y="1"/>
                  </a:cubicBezTo>
                  <a:cubicBezTo>
                    <a:pt x="4176" y="1"/>
                    <a:pt x="4159" y="4"/>
                    <a:pt x="4139" y="11"/>
                  </a:cubicBezTo>
                  <a:lnTo>
                    <a:pt x="231" y="11"/>
                  </a:lnTo>
                  <a:cubicBezTo>
                    <a:pt x="212" y="4"/>
                    <a:pt x="194" y="1"/>
                    <a:pt x="1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1" name="Google Shape;12261;p24"/>
            <p:cNvSpPr/>
            <p:nvPr/>
          </p:nvSpPr>
          <p:spPr>
            <a:xfrm>
              <a:off x="1884875" y="2720275"/>
              <a:ext cx="111700" cy="10875"/>
            </a:xfrm>
            <a:custGeom>
              <a:avLst/>
              <a:gdLst/>
              <a:ahLst/>
              <a:cxnLst/>
              <a:rect l="l" t="t" r="r" b="b"/>
              <a:pathLst>
                <a:path w="4468" h="435" extrusionOk="0">
                  <a:moveTo>
                    <a:pt x="280" y="1"/>
                  </a:moveTo>
                  <a:cubicBezTo>
                    <a:pt x="1" y="1"/>
                    <a:pt x="1" y="435"/>
                    <a:pt x="280" y="435"/>
                  </a:cubicBezTo>
                  <a:lnTo>
                    <a:pt x="4188" y="435"/>
                  </a:lnTo>
                  <a:cubicBezTo>
                    <a:pt x="4468" y="435"/>
                    <a:pt x="4468" y="1"/>
                    <a:pt x="41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62" name="Google Shape;12262;p24"/>
          <p:cNvGrpSpPr/>
          <p:nvPr/>
        </p:nvGrpSpPr>
        <p:grpSpPr>
          <a:xfrm>
            <a:off x="6275159" y="1767599"/>
            <a:ext cx="348975" cy="301500"/>
            <a:chOff x="7719625" y="3086300"/>
            <a:chExt cx="348975" cy="301500"/>
          </a:xfrm>
        </p:grpSpPr>
        <p:sp>
          <p:nvSpPr>
            <p:cNvPr id="12263" name="Google Shape;12263;p24"/>
            <p:cNvSpPr/>
            <p:nvPr/>
          </p:nvSpPr>
          <p:spPr>
            <a:xfrm>
              <a:off x="7719625" y="3086300"/>
              <a:ext cx="348975" cy="301500"/>
            </a:xfrm>
            <a:custGeom>
              <a:avLst/>
              <a:gdLst/>
              <a:ahLst/>
              <a:cxnLst/>
              <a:rect l="l" t="t" r="r" b="b"/>
              <a:pathLst>
                <a:path w="13959" h="12060" extrusionOk="0">
                  <a:moveTo>
                    <a:pt x="5584" y="404"/>
                  </a:moveTo>
                  <a:cubicBezTo>
                    <a:pt x="5615" y="404"/>
                    <a:pt x="5646" y="435"/>
                    <a:pt x="5646" y="466"/>
                  </a:cubicBezTo>
                  <a:lnTo>
                    <a:pt x="5646" y="3847"/>
                  </a:lnTo>
                  <a:lnTo>
                    <a:pt x="5460" y="3754"/>
                  </a:lnTo>
                  <a:cubicBezTo>
                    <a:pt x="5413" y="3723"/>
                    <a:pt x="5359" y="3707"/>
                    <a:pt x="5308" y="3707"/>
                  </a:cubicBezTo>
                  <a:cubicBezTo>
                    <a:pt x="5258" y="3707"/>
                    <a:pt x="5211" y="3723"/>
                    <a:pt x="5180" y="3754"/>
                  </a:cubicBezTo>
                  <a:lnTo>
                    <a:pt x="4932" y="3878"/>
                  </a:lnTo>
                  <a:lnTo>
                    <a:pt x="4932" y="466"/>
                  </a:lnTo>
                  <a:cubicBezTo>
                    <a:pt x="4932" y="435"/>
                    <a:pt x="4932" y="404"/>
                    <a:pt x="4963" y="404"/>
                  </a:cubicBezTo>
                  <a:close/>
                  <a:moveTo>
                    <a:pt x="6297" y="1117"/>
                  </a:moveTo>
                  <a:cubicBezTo>
                    <a:pt x="6545" y="1117"/>
                    <a:pt x="6762" y="1334"/>
                    <a:pt x="6762" y="1583"/>
                  </a:cubicBezTo>
                  <a:lnTo>
                    <a:pt x="6762" y="8283"/>
                  </a:lnTo>
                  <a:cubicBezTo>
                    <a:pt x="6638" y="8190"/>
                    <a:pt x="6452" y="8128"/>
                    <a:pt x="6297" y="8128"/>
                  </a:cubicBezTo>
                  <a:lnTo>
                    <a:pt x="6297" y="8159"/>
                  </a:lnTo>
                  <a:lnTo>
                    <a:pt x="2047" y="8159"/>
                  </a:lnTo>
                  <a:cubicBezTo>
                    <a:pt x="1830" y="8159"/>
                    <a:pt x="1675" y="7973"/>
                    <a:pt x="1675" y="7786"/>
                  </a:cubicBezTo>
                  <a:lnTo>
                    <a:pt x="1675" y="1490"/>
                  </a:lnTo>
                  <a:cubicBezTo>
                    <a:pt x="1675" y="1272"/>
                    <a:pt x="1830" y="1117"/>
                    <a:pt x="2047" y="1117"/>
                  </a:cubicBezTo>
                  <a:lnTo>
                    <a:pt x="4498" y="1117"/>
                  </a:lnTo>
                  <a:lnTo>
                    <a:pt x="4498" y="4064"/>
                  </a:lnTo>
                  <a:cubicBezTo>
                    <a:pt x="4498" y="4157"/>
                    <a:pt x="4560" y="4281"/>
                    <a:pt x="4653" y="4312"/>
                  </a:cubicBezTo>
                  <a:cubicBezTo>
                    <a:pt x="4684" y="4343"/>
                    <a:pt x="4746" y="4374"/>
                    <a:pt x="4808" y="4374"/>
                  </a:cubicBezTo>
                  <a:cubicBezTo>
                    <a:pt x="4839" y="4374"/>
                    <a:pt x="4901" y="4343"/>
                    <a:pt x="4963" y="4312"/>
                  </a:cubicBezTo>
                  <a:lnTo>
                    <a:pt x="5304" y="4126"/>
                  </a:lnTo>
                  <a:lnTo>
                    <a:pt x="5615" y="4312"/>
                  </a:lnTo>
                  <a:cubicBezTo>
                    <a:pt x="5646" y="4343"/>
                    <a:pt x="5692" y="4359"/>
                    <a:pt x="5743" y="4359"/>
                  </a:cubicBezTo>
                  <a:cubicBezTo>
                    <a:pt x="5793" y="4359"/>
                    <a:pt x="5847" y="4343"/>
                    <a:pt x="5894" y="4312"/>
                  </a:cubicBezTo>
                  <a:cubicBezTo>
                    <a:pt x="5987" y="4250"/>
                    <a:pt x="6049" y="4157"/>
                    <a:pt x="6049" y="4064"/>
                  </a:cubicBezTo>
                  <a:lnTo>
                    <a:pt x="6049" y="1117"/>
                  </a:lnTo>
                  <a:close/>
                  <a:moveTo>
                    <a:pt x="10981" y="9430"/>
                  </a:moveTo>
                  <a:lnTo>
                    <a:pt x="12687" y="9741"/>
                  </a:lnTo>
                  <a:lnTo>
                    <a:pt x="12718" y="9741"/>
                  </a:lnTo>
                  <a:cubicBezTo>
                    <a:pt x="12718" y="9772"/>
                    <a:pt x="12718" y="9772"/>
                    <a:pt x="12718" y="9772"/>
                  </a:cubicBezTo>
                  <a:lnTo>
                    <a:pt x="12470" y="10051"/>
                  </a:lnTo>
                  <a:cubicBezTo>
                    <a:pt x="12408" y="10082"/>
                    <a:pt x="12377" y="10144"/>
                    <a:pt x="12377" y="10206"/>
                  </a:cubicBezTo>
                  <a:cubicBezTo>
                    <a:pt x="12377" y="10268"/>
                    <a:pt x="12408" y="10330"/>
                    <a:pt x="12470" y="10392"/>
                  </a:cubicBezTo>
                  <a:lnTo>
                    <a:pt x="13183" y="11136"/>
                  </a:lnTo>
                  <a:lnTo>
                    <a:pt x="12656" y="11633"/>
                  </a:lnTo>
                  <a:lnTo>
                    <a:pt x="11943" y="10888"/>
                  </a:lnTo>
                  <a:cubicBezTo>
                    <a:pt x="11881" y="10842"/>
                    <a:pt x="11819" y="10819"/>
                    <a:pt x="11760" y="10819"/>
                  </a:cubicBezTo>
                  <a:cubicBezTo>
                    <a:pt x="11702" y="10819"/>
                    <a:pt x="11648" y="10842"/>
                    <a:pt x="11601" y="10888"/>
                  </a:cubicBezTo>
                  <a:lnTo>
                    <a:pt x="11322" y="11167"/>
                  </a:lnTo>
                  <a:lnTo>
                    <a:pt x="11291" y="11167"/>
                  </a:lnTo>
                  <a:lnTo>
                    <a:pt x="11291" y="11136"/>
                  </a:lnTo>
                  <a:lnTo>
                    <a:pt x="10981" y="9430"/>
                  </a:lnTo>
                  <a:close/>
                  <a:moveTo>
                    <a:pt x="4963" y="1"/>
                  </a:moveTo>
                  <a:cubicBezTo>
                    <a:pt x="4715" y="1"/>
                    <a:pt x="4498" y="218"/>
                    <a:pt x="4498" y="466"/>
                  </a:cubicBezTo>
                  <a:lnTo>
                    <a:pt x="4498" y="714"/>
                  </a:lnTo>
                  <a:lnTo>
                    <a:pt x="2047" y="714"/>
                  </a:lnTo>
                  <a:cubicBezTo>
                    <a:pt x="1644" y="714"/>
                    <a:pt x="1303" y="1024"/>
                    <a:pt x="1272" y="1427"/>
                  </a:cubicBezTo>
                  <a:lnTo>
                    <a:pt x="683" y="1427"/>
                  </a:lnTo>
                  <a:cubicBezTo>
                    <a:pt x="310" y="1427"/>
                    <a:pt x="0" y="1738"/>
                    <a:pt x="0" y="2110"/>
                  </a:cubicBezTo>
                  <a:lnTo>
                    <a:pt x="0" y="9275"/>
                  </a:lnTo>
                  <a:cubicBezTo>
                    <a:pt x="0" y="9679"/>
                    <a:pt x="310" y="9958"/>
                    <a:pt x="683" y="9958"/>
                  </a:cubicBezTo>
                  <a:lnTo>
                    <a:pt x="2358" y="9958"/>
                  </a:lnTo>
                  <a:cubicBezTo>
                    <a:pt x="2606" y="9958"/>
                    <a:pt x="2606" y="9554"/>
                    <a:pt x="2358" y="9554"/>
                  </a:cubicBezTo>
                  <a:lnTo>
                    <a:pt x="683" y="9554"/>
                  </a:lnTo>
                  <a:cubicBezTo>
                    <a:pt x="527" y="9554"/>
                    <a:pt x="403" y="9430"/>
                    <a:pt x="403" y="9275"/>
                  </a:cubicBezTo>
                  <a:lnTo>
                    <a:pt x="403" y="2110"/>
                  </a:lnTo>
                  <a:cubicBezTo>
                    <a:pt x="403" y="1971"/>
                    <a:pt x="503" y="1857"/>
                    <a:pt x="635" y="1857"/>
                  </a:cubicBezTo>
                  <a:cubicBezTo>
                    <a:pt x="651" y="1857"/>
                    <a:pt x="666" y="1859"/>
                    <a:pt x="683" y="1862"/>
                  </a:cubicBezTo>
                  <a:lnTo>
                    <a:pt x="1272" y="1862"/>
                  </a:lnTo>
                  <a:lnTo>
                    <a:pt x="1272" y="7786"/>
                  </a:lnTo>
                  <a:cubicBezTo>
                    <a:pt x="1272" y="8221"/>
                    <a:pt x="1613" y="8562"/>
                    <a:pt x="2047" y="8562"/>
                  </a:cubicBezTo>
                  <a:lnTo>
                    <a:pt x="6297" y="8562"/>
                  </a:lnTo>
                  <a:cubicBezTo>
                    <a:pt x="6545" y="8562"/>
                    <a:pt x="6762" y="8748"/>
                    <a:pt x="6793" y="8996"/>
                  </a:cubicBezTo>
                  <a:cubicBezTo>
                    <a:pt x="6793" y="9089"/>
                    <a:pt x="6886" y="9182"/>
                    <a:pt x="6979" y="9182"/>
                  </a:cubicBezTo>
                  <a:cubicBezTo>
                    <a:pt x="7073" y="9182"/>
                    <a:pt x="7166" y="9089"/>
                    <a:pt x="7197" y="8996"/>
                  </a:cubicBezTo>
                  <a:cubicBezTo>
                    <a:pt x="7197" y="8748"/>
                    <a:pt x="7414" y="8562"/>
                    <a:pt x="7662" y="8562"/>
                  </a:cubicBezTo>
                  <a:lnTo>
                    <a:pt x="11943" y="8562"/>
                  </a:lnTo>
                  <a:cubicBezTo>
                    <a:pt x="12346" y="8562"/>
                    <a:pt x="12718" y="8221"/>
                    <a:pt x="12718" y="7786"/>
                  </a:cubicBezTo>
                  <a:lnTo>
                    <a:pt x="12718" y="1862"/>
                  </a:lnTo>
                  <a:lnTo>
                    <a:pt x="13276" y="1862"/>
                  </a:lnTo>
                  <a:cubicBezTo>
                    <a:pt x="13432" y="1862"/>
                    <a:pt x="13556" y="1986"/>
                    <a:pt x="13556" y="2141"/>
                  </a:cubicBezTo>
                  <a:lnTo>
                    <a:pt x="13556" y="9306"/>
                  </a:lnTo>
                  <a:cubicBezTo>
                    <a:pt x="13556" y="9430"/>
                    <a:pt x="13432" y="9554"/>
                    <a:pt x="13276" y="9554"/>
                  </a:cubicBezTo>
                  <a:lnTo>
                    <a:pt x="13059" y="9554"/>
                  </a:lnTo>
                  <a:cubicBezTo>
                    <a:pt x="12966" y="9430"/>
                    <a:pt x="12873" y="9368"/>
                    <a:pt x="12749" y="9337"/>
                  </a:cubicBezTo>
                  <a:lnTo>
                    <a:pt x="10950" y="9027"/>
                  </a:lnTo>
                  <a:cubicBezTo>
                    <a:pt x="10921" y="9020"/>
                    <a:pt x="10892" y="9016"/>
                    <a:pt x="10864" y="9016"/>
                  </a:cubicBezTo>
                  <a:cubicBezTo>
                    <a:pt x="10655" y="9016"/>
                    <a:pt x="10492" y="9211"/>
                    <a:pt x="10547" y="9430"/>
                  </a:cubicBezTo>
                  <a:lnTo>
                    <a:pt x="10547" y="9554"/>
                  </a:lnTo>
                  <a:lnTo>
                    <a:pt x="3164" y="9554"/>
                  </a:lnTo>
                  <a:cubicBezTo>
                    <a:pt x="2885" y="9554"/>
                    <a:pt x="2885" y="9958"/>
                    <a:pt x="3164" y="9958"/>
                  </a:cubicBezTo>
                  <a:lnTo>
                    <a:pt x="10640" y="9958"/>
                  </a:lnTo>
                  <a:lnTo>
                    <a:pt x="10857" y="11199"/>
                  </a:lnTo>
                  <a:cubicBezTo>
                    <a:pt x="10897" y="11439"/>
                    <a:pt x="11092" y="11576"/>
                    <a:pt x="11292" y="11576"/>
                  </a:cubicBezTo>
                  <a:cubicBezTo>
                    <a:pt x="11402" y="11576"/>
                    <a:pt x="11513" y="11535"/>
                    <a:pt x="11601" y="11447"/>
                  </a:cubicBezTo>
                  <a:lnTo>
                    <a:pt x="11725" y="11292"/>
                  </a:lnTo>
                  <a:lnTo>
                    <a:pt x="12408" y="11943"/>
                  </a:lnTo>
                  <a:cubicBezTo>
                    <a:pt x="12470" y="12021"/>
                    <a:pt x="12563" y="12059"/>
                    <a:pt x="12660" y="12059"/>
                  </a:cubicBezTo>
                  <a:cubicBezTo>
                    <a:pt x="12757" y="12059"/>
                    <a:pt x="12858" y="12021"/>
                    <a:pt x="12935" y="11943"/>
                  </a:cubicBezTo>
                  <a:lnTo>
                    <a:pt x="13494" y="11416"/>
                  </a:lnTo>
                  <a:cubicBezTo>
                    <a:pt x="13556" y="11323"/>
                    <a:pt x="13587" y="11230"/>
                    <a:pt x="13587" y="11136"/>
                  </a:cubicBezTo>
                  <a:cubicBezTo>
                    <a:pt x="13587" y="11043"/>
                    <a:pt x="13556" y="10950"/>
                    <a:pt x="13494" y="10857"/>
                  </a:cubicBezTo>
                  <a:lnTo>
                    <a:pt x="12811" y="10206"/>
                  </a:lnTo>
                  <a:lnTo>
                    <a:pt x="12966" y="10082"/>
                  </a:lnTo>
                  <a:cubicBezTo>
                    <a:pt x="12997" y="10051"/>
                    <a:pt x="13028" y="10020"/>
                    <a:pt x="13028" y="9958"/>
                  </a:cubicBezTo>
                  <a:lnTo>
                    <a:pt x="13276" y="9958"/>
                  </a:lnTo>
                  <a:cubicBezTo>
                    <a:pt x="13649" y="9958"/>
                    <a:pt x="13959" y="9679"/>
                    <a:pt x="13959" y="9275"/>
                  </a:cubicBezTo>
                  <a:lnTo>
                    <a:pt x="13959" y="2110"/>
                  </a:lnTo>
                  <a:cubicBezTo>
                    <a:pt x="13959" y="1738"/>
                    <a:pt x="13649" y="1427"/>
                    <a:pt x="13276" y="1427"/>
                  </a:cubicBezTo>
                  <a:lnTo>
                    <a:pt x="12718" y="1427"/>
                  </a:lnTo>
                  <a:cubicBezTo>
                    <a:pt x="12687" y="1024"/>
                    <a:pt x="12346" y="714"/>
                    <a:pt x="11943" y="714"/>
                  </a:cubicBezTo>
                  <a:lnTo>
                    <a:pt x="9988" y="714"/>
                  </a:lnTo>
                  <a:cubicBezTo>
                    <a:pt x="9802" y="776"/>
                    <a:pt x="9802" y="1024"/>
                    <a:pt x="9988" y="1117"/>
                  </a:cubicBezTo>
                  <a:lnTo>
                    <a:pt x="11943" y="1117"/>
                  </a:lnTo>
                  <a:cubicBezTo>
                    <a:pt x="12129" y="1117"/>
                    <a:pt x="12284" y="1272"/>
                    <a:pt x="12284" y="1459"/>
                  </a:cubicBezTo>
                  <a:lnTo>
                    <a:pt x="12284" y="7786"/>
                  </a:lnTo>
                  <a:cubicBezTo>
                    <a:pt x="12284" y="7973"/>
                    <a:pt x="12129" y="8159"/>
                    <a:pt x="11943" y="8159"/>
                  </a:cubicBezTo>
                  <a:lnTo>
                    <a:pt x="7662" y="8159"/>
                  </a:lnTo>
                  <a:cubicBezTo>
                    <a:pt x="7507" y="8159"/>
                    <a:pt x="7321" y="8190"/>
                    <a:pt x="7197" y="8283"/>
                  </a:cubicBezTo>
                  <a:lnTo>
                    <a:pt x="7197" y="1583"/>
                  </a:lnTo>
                  <a:cubicBezTo>
                    <a:pt x="7197" y="1334"/>
                    <a:pt x="7414" y="1117"/>
                    <a:pt x="7662" y="1117"/>
                  </a:cubicBezTo>
                  <a:lnTo>
                    <a:pt x="9182" y="1117"/>
                  </a:lnTo>
                  <a:cubicBezTo>
                    <a:pt x="9193" y="1121"/>
                    <a:pt x="9204" y="1122"/>
                    <a:pt x="9214" y="1122"/>
                  </a:cubicBezTo>
                  <a:cubicBezTo>
                    <a:pt x="9383" y="1122"/>
                    <a:pt x="9388" y="704"/>
                    <a:pt x="9228" y="704"/>
                  </a:cubicBezTo>
                  <a:cubicBezTo>
                    <a:pt x="9214" y="704"/>
                    <a:pt x="9199" y="707"/>
                    <a:pt x="9182" y="714"/>
                  </a:cubicBezTo>
                  <a:lnTo>
                    <a:pt x="7662" y="714"/>
                  </a:lnTo>
                  <a:cubicBezTo>
                    <a:pt x="7491" y="931"/>
                    <a:pt x="7235" y="1040"/>
                    <a:pt x="6979" y="1040"/>
                  </a:cubicBezTo>
                  <a:cubicBezTo>
                    <a:pt x="6724" y="1040"/>
                    <a:pt x="6468" y="931"/>
                    <a:pt x="6297" y="714"/>
                  </a:cubicBezTo>
                  <a:lnTo>
                    <a:pt x="6049" y="714"/>
                  </a:lnTo>
                  <a:lnTo>
                    <a:pt x="6049" y="466"/>
                  </a:lnTo>
                  <a:cubicBezTo>
                    <a:pt x="6049" y="218"/>
                    <a:pt x="5832" y="1"/>
                    <a:pt x="55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4" name="Google Shape;12264;p24"/>
            <p:cNvSpPr/>
            <p:nvPr/>
          </p:nvSpPr>
          <p:spPr>
            <a:xfrm>
              <a:off x="7778550" y="3139800"/>
              <a:ext cx="40350" cy="10900"/>
            </a:xfrm>
            <a:custGeom>
              <a:avLst/>
              <a:gdLst/>
              <a:ahLst/>
              <a:cxnLst/>
              <a:rect l="l" t="t" r="r" b="b"/>
              <a:pathLst>
                <a:path w="1614" h="436" extrusionOk="0">
                  <a:moveTo>
                    <a:pt x="280" y="1"/>
                  </a:moveTo>
                  <a:cubicBezTo>
                    <a:pt x="1" y="1"/>
                    <a:pt x="1" y="435"/>
                    <a:pt x="280" y="435"/>
                  </a:cubicBezTo>
                  <a:lnTo>
                    <a:pt x="1365" y="435"/>
                  </a:lnTo>
                  <a:cubicBezTo>
                    <a:pt x="1614" y="435"/>
                    <a:pt x="1614" y="1"/>
                    <a:pt x="13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5" name="Google Shape;12265;p24"/>
            <p:cNvSpPr/>
            <p:nvPr/>
          </p:nvSpPr>
          <p:spPr>
            <a:xfrm>
              <a:off x="7780875" y="3163600"/>
              <a:ext cx="36875" cy="9850"/>
            </a:xfrm>
            <a:custGeom>
              <a:avLst/>
              <a:gdLst/>
              <a:ahLst/>
              <a:cxnLst/>
              <a:rect l="l" t="t" r="r" b="b"/>
              <a:pathLst>
                <a:path w="1475" h="394" extrusionOk="0">
                  <a:moveTo>
                    <a:pt x="1319" y="0"/>
                  </a:moveTo>
                  <a:cubicBezTo>
                    <a:pt x="1305" y="0"/>
                    <a:pt x="1289" y="3"/>
                    <a:pt x="1272" y="11"/>
                  </a:cubicBezTo>
                  <a:lnTo>
                    <a:pt x="187" y="11"/>
                  </a:lnTo>
                  <a:cubicBezTo>
                    <a:pt x="1" y="73"/>
                    <a:pt x="1" y="321"/>
                    <a:pt x="187" y="383"/>
                  </a:cubicBezTo>
                  <a:lnTo>
                    <a:pt x="1272" y="383"/>
                  </a:lnTo>
                  <a:cubicBezTo>
                    <a:pt x="1289" y="390"/>
                    <a:pt x="1305" y="393"/>
                    <a:pt x="1319" y="393"/>
                  </a:cubicBezTo>
                  <a:cubicBezTo>
                    <a:pt x="1474" y="393"/>
                    <a:pt x="1474" y="0"/>
                    <a:pt x="13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6" name="Google Shape;12266;p24"/>
            <p:cNvSpPr/>
            <p:nvPr/>
          </p:nvSpPr>
          <p:spPr>
            <a:xfrm>
              <a:off x="7778550" y="3186350"/>
              <a:ext cx="40350" cy="10875"/>
            </a:xfrm>
            <a:custGeom>
              <a:avLst/>
              <a:gdLst/>
              <a:ahLst/>
              <a:cxnLst/>
              <a:rect l="l" t="t" r="r" b="b"/>
              <a:pathLst>
                <a:path w="1614" h="435" extrusionOk="0">
                  <a:moveTo>
                    <a:pt x="280" y="0"/>
                  </a:moveTo>
                  <a:cubicBezTo>
                    <a:pt x="1" y="0"/>
                    <a:pt x="1" y="434"/>
                    <a:pt x="280" y="434"/>
                  </a:cubicBezTo>
                  <a:lnTo>
                    <a:pt x="1365" y="434"/>
                  </a:lnTo>
                  <a:cubicBezTo>
                    <a:pt x="1614" y="434"/>
                    <a:pt x="1614" y="0"/>
                    <a:pt x="13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7" name="Google Shape;12267;p24"/>
            <p:cNvSpPr/>
            <p:nvPr/>
          </p:nvSpPr>
          <p:spPr>
            <a:xfrm>
              <a:off x="7778550" y="3210375"/>
              <a:ext cx="96950" cy="10100"/>
            </a:xfrm>
            <a:custGeom>
              <a:avLst/>
              <a:gdLst/>
              <a:ahLst/>
              <a:cxnLst/>
              <a:rect l="l" t="t" r="r" b="b"/>
              <a:pathLst>
                <a:path w="3878" h="404"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8" name="Google Shape;12268;p24"/>
            <p:cNvSpPr/>
            <p:nvPr/>
          </p:nvSpPr>
          <p:spPr>
            <a:xfrm>
              <a:off x="7778550" y="3235200"/>
              <a:ext cx="96950" cy="10100"/>
            </a:xfrm>
            <a:custGeom>
              <a:avLst/>
              <a:gdLst/>
              <a:ahLst/>
              <a:cxnLst/>
              <a:rect l="l" t="t" r="r" b="b"/>
              <a:pathLst>
                <a:path w="3878" h="404" extrusionOk="0">
                  <a:moveTo>
                    <a:pt x="280" y="0"/>
                  </a:moveTo>
                  <a:cubicBezTo>
                    <a:pt x="1" y="0"/>
                    <a:pt x="1" y="404"/>
                    <a:pt x="280"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9" name="Google Shape;12269;p24"/>
            <p:cNvSpPr/>
            <p:nvPr/>
          </p:nvSpPr>
          <p:spPr>
            <a:xfrm>
              <a:off x="7778550" y="3260000"/>
              <a:ext cx="96950" cy="10125"/>
            </a:xfrm>
            <a:custGeom>
              <a:avLst/>
              <a:gdLst/>
              <a:ahLst/>
              <a:cxnLst/>
              <a:rect l="l" t="t" r="r" b="b"/>
              <a:pathLst>
                <a:path w="3878" h="405" extrusionOk="0">
                  <a:moveTo>
                    <a:pt x="280" y="1"/>
                  </a:moveTo>
                  <a:cubicBezTo>
                    <a:pt x="1" y="1"/>
                    <a:pt x="1" y="404"/>
                    <a:pt x="280"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0" name="Google Shape;12270;p24"/>
            <p:cNvSpPr/>
            <p:nvPr/>
          </p:nvSpPr>
          <p:spPr>
            <a:xfrm>
              <a:off x="7917375" y="3210375"/>
              <a:ext cx="97725" cy="10100"/>
            </a:xfrm>
            <a:custGeom>
              <a:avLst/>
              <a:gdLst/>
              <a:ahLst/>
              <a:cxnLst/>
              <a:rect l="l" t="t" r="r" b="b"/>
              <a:pathLst>
                <a:path w="3909" h="404"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1" name="Google Shape;12271;p24"/>
            <p:cNvSpPr/>
            <p:nvPr/>
          </p:nvSpPr>
          <p:spPr>
            <a:xfrm>
              <a:off x="7917375" y="3235200"/>
              <a:ext cx="97725" cy="10100"/>
            </a:xfrm>
            <a:custGeom>
              <a:avLst/>
              <a:gdLst/>
              <a:ahLst/>
              <a:cxnLst/>
              <a:rect l="l" t="t" r="r" b="b"/>
              <a:pathLst>
                <a:path w="3909" h="404" extrusionOk="0">
                  <a:moveTo>
                    <a:pt x="279" y="0"/>
                  </a:moveTo>
                  <a:cubicBezTo>
                    <a:pt x="0" y="0"/>
                    <a:pt x="0" y="404"/>
                    <a:pt x="279" y="404"/>
                  </a:cubicBezTo>
                  <a:lnTo>
                    <a:pt x="3629" y="404"/>
                  </a:lnTo>
                  <a:cubicBezTo>
                    <a:pt x="3909" y="404"/>
                    <a:pt x="3909" y="0"/>
                    <a:pt x="36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2" name="Google Shape;12272;p24"/>
            <p:cNvSpPr/>
            <p:nvPr/>
          </p:nvSpPr>
          <p:spPr>
            <a:xfrm>
              <a:off x="7917375" y="3260000"/>
              <a:ext cx="97725" cy="10125"/>
            </a:xfrm>
            <a:custGeom>
              <a:avLst/>
              <a:gdLst/>
              <a:ahLst/>
              <a:cxnLst/>
              <a:rect l="l" t="t" r="r" b="b"/>
              <a:pathLst>
                <a:path w="3909" h="405" extrusionOk="0">
                  <a:moveTo>
                    <a:pt x="279" y="1"/>
                  </a:moveTo>
                  <a:cubicBezTo>
                    <a:pt x="0" y="1"/>
                    <a:pt x="0" y="404"/>
                    <a:pt x="279" y="404"/>
                  </a:cubicBezTo>
                  <a:lnTo>
                    <a:pt x="3629" y="404"/>
                  </a:lnTo>
                  <a:cubicBezTo>
                    <a:pt x="3909" y="404"/>
                    <a:pt x="3909" y="1"/>
                    <a:pt x="36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3" name="Google Shape;12273;p24"/>
            <p:cNvSpPr/>
            <p:nvPr/>
          </p:nvSpPr>
          <p:spPr>
            <a:xfrm>
              <a:off x="7921250" y="3132050"/>
              <a:ext cx="89975" cy="63625"/>
            </a:xfrm>
            <a:custGeom>
              <a:avLst/>
              <a:gdLst/>
              <a:ahLst/>
              <a:cxnLst/>
              <a:rect l="l" t="t" r="r" b="b"/>
              <a:pathLst>
                <a:path w="3599" h="2545" extrusionOk="0">
                  <a:moveTo>
                    <a:pt x="3133" y="404"/>
                  </a:moveTo>
                  <a:cubicBezTo>
                    <a:pt x="3164" y="404"/>
                    <a:pt x="3195" y="435"/>
                    <a:pt x="3195" y="466"/>
                  </a:cubicBezTo>
                  <a:lnTo>
                    <a:pt x="3195" y="2079"/>
                  </a:lnTo>
                  <a:cubicBezTo>
                    <a:pt x="3195" y="2110"/>
                    <a:pt x="3164" y="2110"/>
                    <a:pt x="3133" y="2110"/>
                  </a:cubicBezTo>
                  <a:lnTo>
                    <a:pt x="465" y="2110"/>
                  </a:lnTo>
                  <a:cubicBezTo>
                    <a:pt x="434" y="2110"/>
                    <a:pt x="403" y="2110"/>
                    <a:pt x="403" y="2079"/>
                  </a:cubicBezTo>
                  <a:lnTo>
                    <a:pt x="403" y="466"/>
                  </a:lnTo>
                  <a:cubicBezTo>
                    <a:pt x="403" y="435"/>
                    <a:pt x="434" y="404"/>
                    <a:pt x="465" y="404"/>
                  </a:cubicBezTo>
                  <a:close/>
                  <a:moveTo>
                    <a:pt x="465" y="1"/>
                  </a:moveTo>
                  <a:cubicBezTo>
                    <a:pt x="217" y="1"/>
                    <a:pt x="0" y="187"/>
                    <a:pt x="0" y="466"/>
                  </a:cubicBezTo>
                  <a:lnTo>
                    <a:pt x="0" y="2079"/>
                  </a:lnTo>
                  <a:cubicBezTo>
                    <a:pt x="0" y="2327"/>
                    <a:pt x="217" y="2544"/>
                    <a:pt x="465" y="2544"/>
                  </a:cubicBezTo>
                  <a:lnTo>
                    <a:pt x="3133" y="2544"/>
                  </a:lnTo>
                  <a:cubicBezTo>
                    <a:pt x="3381" y="2544"/>
                    <a:pt x="3598" y="2327"/>
                    <a:pt x="3598" y="2079"/>
                  </a:cubicBezTo>
                  <a:lnTo>
                    <a:pt x="3598" y="466"/>
                  </a:lnTo>
                  <a:cubicBezTo>
                    <a:pt x="3598" y="218"/>
                    <a:pt x="3381"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74" name="Google Shape;12274;p24"/>
          <p:cNvGrpSpPr/>
          <p:nvPr/>
        </p:nvGrpSpPr>
        <p:grpSpPr>
          <a:xfrm>
            <a:off x="7745342" y="1769836"/>
            <a:ext cx="349000" cy="297025"/>
            <a:chOff x="6217500" y="3088625"/>
            <a:chExt cx="349000" cy="297025"/>
          </a:xfrm>
        </p:grpSpPr>
        <p:sp>
          <p:nvSpPr>
            <p:cNvPr id="12275" name="Google Shape;12275;p24"/>
            <p:cNvSpPr/>
            <p:nvPr/>
          </p:nvSpPr>
          <p:spPr>
            <a:xfrm>
              <a:off x="6484275" y="3139025"/>
              <a:ext cx="9325" cy="10125"/>
            </a:xfrm>
            <a:custGeom>
              <a:avLst/>
              <a:gdLst/>
              <a:ahLst/>
              <a:cxnLst/>
              <a:rect l="l" t="t" r="r" b="b"/>
              <a:pathLst>
                <a:path w="373" h="405" extrusionOk="0">
                  <a:moveTo>
                    <a:pt x="186" y="1"/>
                  </a:moveTo>
                  <a:cubicBezTo>
                    <a:pt x="0" y="63"/>
                    <a:pt x="0" y="342"/>
                    <a:pt x="186" y="404"/>
                  </a:cubicBezTo>
                  <a:cubicBezTo>
                    <a:pt x="276" y="404"/>
                    <a:pt x="365" y="319"/>
                    <a:pt x="372" y="203"/>
                  </a:cubicBezTo>
                  <a:lnTo>
                    <a:pt x="372" y="203"/>
                  </a:lnTo>
                  <a:cubicBezTo>
                    <a:pt x="372" y="208"/>
                    <a:pt x="373" y="213"/>
                    <a:pt x="373" y="218"/>
                  </a:cubicBezTo>
                  <a:lnTo>
                    <a:pt x="373" y="187"/>
                  </a:lnTo>
                  <a:cubicBezTo>
                    <a:pt x="373" y="192"/>
                    <a:pt x="372" y="197"/>
                    <a:pt x="372" y="203"/>
                  </a:cubicBezTo>
                  <a:cubicBezTo>
                    <a:pt x="365" y="86"/>
                    <a:pt x="276"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6" name="Google Shape;12276;p24"/>
            <p:cNvSpPr/>
            <p:nvPr/>
          </p:nvSpPr>
          <p:spPr>
            <a:xfrm>
              <a:off x="6504000" y="3139025"/>
              <a:ext cx="11325" cy="7550"/>
            </a:xfrm>
            <a:custGeom>
              <a:avLst/>
              <a:gdLst/>
              <a:ahLst/>
              <a:cxnLst/>
              <a:rect l="l" t="t" r="r" b="b"/>
              <a:pathLst>
                <a:path w="453" h="302" extrusionOk="0">
                  <a:moveTo>
                    <a:pt x="235" y="1"/>
                  </a:moveTo>
                  <a:cubicBezTo>
                    <a:pt x="1" y="1"/>
                    <a:pt x="244" y="302"/>
                    <a:pt x="378" y="302"/>
                  </a:cubicBezTo>
                  <a:cubicBezTo>
                    <a:pt x="421"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7" name="Google Shape;12277;p24"/>
            <p:cNvSpPr/>
            <p:nvPr/>
          </p:nvSpPr>
          <p:spPr>
            <a:xfrm>
              <a:off x="6524950" y="3139025"/>
              <a:ext cx="11300" cy="7550"/>
            </a:xfrm>
            <a:custGeom>
              <a:avLst/>
              <a:gdLst/>
              <a:ahLst/>
              <a:cxnLst/>
              <a:rect l="l" t="t" r="r" b="b"/>
              <a:pathLst>
                <a:path w="452" h="302" extrusionOk="0">
                  <a:moveTo>
                    <a:pt x="235" y="1"/>
                  </a:moveTo>
                  <a:cubicBezTo>
                    <a:pt x="0" y="1"/>
                    <a:pt x="244" y="302"/>
                    <a:pt x="377" y="302"/>
                  </a:cubicBezTo>
                  <a:cubicBezTo>
                    <a:pt x="420" y="302"/>
                    <a:pt x="452" y="270"/>
                    <a:pt x="452" y="187"/>
                  </a:cubicBezTo>
                  <a:cubicBezTo>
                    <a:pt x="452" y="94"/>
                    <a:pt x="359" y="1"/>
                    <a:pt x="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8" name="Google Shape;12278;p24"/>
            <p:cNvSpPr/>
            <p:nvPr/>
          </p:nvSpPr>
          <p:spPr>
            <a:xfrm>
              <a:off x="6217500" y="3088625"/>
              <a:ext cx="349000" cy="297025"/>
            </a:xfrm>
            <a:custGeom>
              <a:avLst/>
              <a:gdLst/>
              <a:ahLst/>
              <a:cxnLst/>
              <a:rect l="l" t="t" r="r" b="b"/>
              <a:pathLst>
                <a:path w="13960" h="11881" extrusionOk="0">
                  <a:moveTo>
                    <a:pt x="4561" y="404"/>
                  </a:moveTo>
                  <a:cubicBezTo>
                    <a:pt x="4716" y="404"/>
                    <a:pt x="4840" y="528"/>
                    <a:pt x="4840" y="652"/>
                  </a:cubicBezTo>
                  <a:lnTo>
                    <a:pt x="4840" y="1179"/>
                  </a:lnTo>
                  <a:lnTo>
                    <a:pt x="404" y="1179"/>
                  </a:lnTo>
                  <a:lnTo>
                    <a:pt x="404" y="652"/>
                  </a:lnTo>
                  <a:cubicBezTo>
                    <a:pt x="404" y="528"/>
                    <a:pt x="528" y="404"/>
                    <a:pt x="683" y="404"/>
                  </a:cubicBezTo>
                  <a:close/>
                  <a:moveTo>
                    <a:pt x="13525" y="1583"/>
                  </a:moveTo>
                  <a:lnTo>
                    <a:pt x="13525" y="2823"/>
                  </a:lnTo>
                  <a:lnTo>
                    <a:pt x="404" y="2823"/>
                  </a:lnTo>
                  <a:lnTo>
                    <a:pt x="404" y="1583"/>
                  </a:lnTo>
                  <a:close/>
                  <a:moveTo>
                    <a:pt x="13556" y="3258"/>
                  </a:moveTo>
                  <a:lnTo>
                    <a:pt x="13556" y="11478"/>
                  </a:lnTo>
                  <a:lnTo>
                    <a:pt x="404" y="11478"/>
                  </a:lnTo>
                  <a:lnTo>
                    <a:pt x="404" y="3258"/>
                  </a:lnTo>
                  <a:close/>
                  <a:moveTo>
                    <a:pt x="683" y="1"/>
                  </a:moveTo>
                  <a:cubicBezTo>
                    <a:pt x="280" y="1"/>
                    <a:pt x="1" y="280"/>
                    <a:pt x="1" y="652"/>
                  </a:cubicBezTo>
                  <a:lnTo>
                    <a:pt x="1" y="11478"/>
                  </a:lnTo>
                  <a:cubicBezTo>
                    <a:pt x="1" y="11695"/>
                    <a:pt x="187" y="11881"/>
                    <a:pt x="404"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64" y="1"/>
                    <a:pt x="45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9" name="Google Shape;12279;p24"/>
            <p:cNvSpPr/>
            <p:nvPr/>
          </p:nvSpPr>
          <p:spPr>
            <a:xfrm>
              <a:off x="6274900" y="3185575"/>
              <a:ext cx="233425" cy="79900"/>
            </a:xfrm>
            <a:custGeom>
              <a:avLst/>
              <a:gdLst/>
              <a:ahLst/>
              <a:cxnLst/>
              <a:rect l="l" t="t" r="r" b="b"/>
              <a:pathLst>
                <a:path w="9337" h="3196" extrusionOk="0">
                  <a:moveTo>
                    <a:pt x="2978" y="403"/>
                  </a:moveTo>
                  <a:lnTo>
                    <a:pt x="2978" y="2792"/>
                  </a:lnTo>
                  <a:lnTo>
                    <a:pt x="434" y="2792"/>
                  </a:lnTo>
                  <a:lnTo>
                    <a:pt x="434" y="403"/>
                  </a:lnTo>
                  <a:close/>
                  <a:moveTo>
                    <a:pt x="403" y="0"/>
                  </a:moveTo>
                  <a:cubicBezTo>
                    <a:pt x="186" y="0"/>
                    <a:pt x="0" y="155"/>
                    <a:pt x="0" y="372"/>
                  </a:cubicBezTo>
                  <a:lnTo>
                    <a:pt x="0" y="2823"/>
                  </a:lnTo>
                  <a:cubicBezTo>
                    <a:pt x="0" y="3040"/>
                    <a:pt x="186" y="3195"/>
                    <a:pt x="403" y="3195"/>
                  </a:cubicBezTo>
                  <a:lnTo>
                    <a:pt x="8965" y="3195"/>
                  </a:lnTo>
                  <a:cubicBezTo>
                    <a:pt x="9182" y="3195"/>
                    <a:pt x="9337" y="3040"/>
                    <a:pt x="9337" y="2823"/>
                  </a:cubicBezTo>
                  <a:lnTo>
                    <a:pt x="9337" y="372"/>
                  </a:lnTo>
                  <a:cubicBezTo>
                    <a:pt x="9337" y="155"/>
                    <a:pt x="9182" y="0"/>
                    <a:pt x="8965" y="0"/>
                  </a:cubicBezTo>
                  <a:lnTo>
                    <a:pt x="6514" y="0"/>
                  </a:lnTo>
                  <a:cubicBezTo>
                    <a:pt x="6235" y="0"/>
                    <a:pt x="6235" y="403"/>
                    <a:pt x="6514" y="403"/>
                  </a:cubicBezTo>
                  <a:lnTo>
                    <a:pt x="8965" y="403"/>
                  </a:lnTo>
                  <a:lnTo>
                    <a:pt x="8965" y="2792"/>
                  </a:lnTo>
                  <a:lnTo>
                    <a:pt x="3381" y="2792"/>
                  </a:lnTo>
                  <a:lnTo>
                    <a:pt x="3381" y="403"/>
                  </a:lnTo>
                  <a:lnTo>
                    <a:pt x="5708" y="403"/>
                  </a:lnTo>
                  <a:cubicBezTo>
                    <a:pt x="5956" y="403"/>
                    <a:pt x="5956" y="0"/>
                    <a:pt x="57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0" name="Google Shape;12280;p24"/>
            <p:cNvSpPr/>
            <p:nvPr/>
          </p:nvSpPr>
          <p:spPr>
            <a:xfrm>
              <a:off x="6274900" y="3279400"/>
              <a:ext cx="233425" cy="80675"/>
            </a:xfrm>
            <a:custGeom>
              <a:avLst/>
              <a:gdLst/>
              <a:ahLst/>
              <a:cxnLst/>
              <a:rect l="l" t="t" r="r" b="b"/>
              <a:pathLst>
                <a:path w="9337" h="3227" extrusionOk="0">
                  <a:moveTo>
                    <a:pt x="8934" y="435"/>
                  </a:moveTo>
                  <a:lnTo>
                    <a:pt x="8965" y="2823"/>
                  </a:lnTo>
                  <a:lnTo>
                    <a:pt x="6390" y="2823"/>
                  </a:lnTo>
                  <a:lnTo>
                    <a:pt x="6390" y="435"/>
                  </a:lnTo>
                  <a:close/>
                  <a:moveTo>
                    <a:pt x="403" y="0"/>
                  </a:moveTo>
                  <a:cubicBezTo>
                    <a:pt x="186" y="0"/>
                    <a:pt x="0" y="186"/>
                    <a:pt x="0" y="404"/>
                  </a:cubicBezTo>
                  <a:lnTo>
                    <a:pt x="0" y="2823"/>
                  </a:lnTo>
                  <a:cubicBezTo>
                    <a:pt x="0" y="3040"/>
                    <a:pt x="186" y="3226"/>
                    <a:pt x="403" y="3226"/>
                  </a:cubicBezTo>
                  <a:lnTo>
                    <a:pt x="1551" y="3226"/>
                  </a:lnTo>
                  <a:cubicBezTo>
                    <a:pt x="1830" y="3226"/>
                    <a:pt x="1830" y="2792"/>
                    <a:pt x="1551" y="2792"/>
                  </a:cubicBezTo>
                  <a:lnTo>
                    <a:pt x="403" y="2792"/>
                  </a:lnTo>
                  <a:lnTo>
                    <a:pt x="403" y="404"/>
                  </a:lnTo>
                  <a:lnTo>
                    <a:pt x="5987" y="404"/>
                  </a:lnTo>
                  <a:lnTo>
                    <a:pt x="5987" y="2792"/>
                  </a:lnTo>
                  <a:lnTo>
                    <a:pt x="2389" y="2792"/>
                  </a:lnTo>
                  <a:cubicBezTo>
                    <a:pt x="2109" y="2792"/>
                    <a:pt x="2109" y="3226"/>
                    <a:pt x="2389" y="3226"/>
                  </a:cubicBezTo>
                  <a:lnTo>
                    <a:pt x="8965" y="3226"/>
                  </a:lnTo>
                  <a:cubicBezTo>
                    <a:pt x="9182" y="3226"/>
                    <a:pt x="9337" y="3040"/>
                    <a:pt x="9337" y="2823"/>
                  </a:cubicBezTo>
                  <a:lnTo>
                    <a:pt x="9337" y="404"/>
                  </a:lnTo>
                  <a:cubicBezTo>
                    <a:pt x="9337" y="186"/>
                    <a:pt x="9182" y="0"/>
                    <a:pt x="89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1" name="Google Shape;12281;p24"/>
            <p:cNvSpPr/>
            <p:nvPr/>
          </p:nvSpPr>
          <p:spPr>
            <a:xfrm>
              <a:off x="6447050" y="3297225"/>
              <a:ext cx="38800" cy="45000"/>
            </a:xfrm>
            <a:custGeom>
              <a:avLst/>
              <a:gdLst/>
              <a:ahLst/>
              <a:cxnLst/>
              <a:rect l="l" t="t" r="r" b="b"/>
              <a:pathLst>
                <a:path w="1552" h="1800" extrusionOk="0">
                  <a:moveTo>
                    <a:pt x="776" y="745"/>
                  </a:moveTo>
                  <a:lnTo>
                    <a:pt x="900" y="1055"/>
                  </a:lnTo>
                  <a:lnTo>
                    <a:pt x="652" y="1055"/>
                  </a:lnTo>
                  <a:lnTo>
                    <a:pt x="776" y="745"/>
                  </a:lnTo>
                  <a:close/>
                  <a:moveTo>
                    <a:pt x="776" y="1"/>
                  </a:moveTo>
                  <a:cubicBezTo>
                    <a:pt x="683" y="1"/>
                    <a:pt x="590" y="63"/>
                    <a:pt x="559" y="156"/>
                  </a:cubicBezTo>
                  <a:lnTo>
                    <a:pt x="31" y="1521"/>
                  </a:lnTo>
                  <a:cubicBezTo>
                    <a:pt x="0" y="1614"/>
                    <a:pt x="62" y="1738"/>
                    <a:pt x="156" y="1769"/>
                  </a:cubicBezTo>
                  <a:lnTo>
                    <a:pt x="156" y="1800"/>
                  </a:lnTo>
                  <a:lnTo>
                    <a:pt x="249" y="1800"/>
                  </a:lnTo>
                  <a:cubicBezTo>
                    <a:pt x="311" y="1800"/>
                    <a:pt x="404" y="1738"/>
                    <a:pt x="435" y="1645"/>
                  </a:cubicBezTo>
                  <a:lnTo>
                    <a:pt x="497" y="1459"/>
                  </a:lnTo>
                  <a:lnTo>
                    <a:pt x="1055" y="1459"/>
                  </a:lnTo>
                  <a:lnTo>
                    <a:pt x="1148" y="1645"/>
                  </a:lnTo>
                  <a:cubicBezTo>
                    <a:pt x="1172" y="1740"/>
                    <a:pt x="1250" y="1780"/>
                    <a:pt x="1327" y="1780"/>
                  </a:cubicBezTo>
                  <a:cubicBezTo>
                    <a:pt x="1351" y="1780"/>
                    <a:pt x="1374" y="1776"/>
                    <a:pt x="1396" y="1769"/>
                  </a:cubicBezTo>
                  <a:cubicBezTo>
                    <a:pt x="1520" y="1738"/>
                    <a:pt x="1551" y="1614"/>
                    <a:pt x="1520" y="1521"/>
                  </a:cubicBezTo>
                  <a:lnTo>
                    <a:pt x="993" y="156"/>
                  </a:lnTo>
                  <a:cubicBezTo>
                    <a:pt x="962" y="63"/>
                    <a:pt x="869" y="1"/>
                    <a:pt x="7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2" name="Google Shape;12282;p24"/>
            <p:cNvSpPr/>
            <p:nvPr/>
          </p:nvSpPr>
          <p:spPr>
            <a:xfrm>
              <a:off x="6285750" y="3202125"/>
              <a:ext cx="59975" cy="45500"/>
            </a:xfrm>
            <a:custGeom>
              <a:avLst/>
              <a:gdLst/>
              <a:ahLst/>
              <a:cxnLst/>
              <a:rect l="l" t="t" r="r" b="b"/>
              <a:pathLst>
                <a:path w="2399" h="1820" extrusionOk="0">
                  <a:moveTo>
                    <a:pt x="1183" y="421"/>
                  </a:moveTo>
                  <a:cubicBezTo>
                    <a:pt x="1202" y="421"/>
                    <a:pt x="1221" y="422"/>
                    <a:pt x="1241" y="424"/>
                  </a:cubicBezTo>
                  <a:cubicBezTo>
                    <a:pt x="1520" y="424"/>
                    <a:pt x="1737" y="641"/>
                    <a:pt x="1737" y="920"/>
                  </a:cubicBezTo>
                  <a:cubicBezTo>
                    <a:pt x="1737" y="951"/>
                    <a:pt x="1706" y="1013"/>
                    <a:pt x="1706" y="1075"/>
                  </a:cubicBezTo>
                  <a:lnTo>
                    <a:pt x="1644" y="1013"/>
                  </a:lnTo>
                  <a:cubicBezTo>
                    <a:pt x="1601" y="970"/>
                    <a:pt x="1551" y="952"/>
                    <a:pt x="1503" y="952"/>
                  </a:cubicBezTo>
                  <a:cubicBezTo>
                    <a:pt x="1343" y="952"/>
                    <a:pt x="1199" y="1149"/>
                    <a:pt x="1365" y="1292"/>
                  </a:cubicBezTo>
                  <a:lnTo>
                    <a:pt x="1427" y="1354"/>
                  </a:lnTo>
                  <a:cubicBezTo>
                    <a:pt x="1365" y="1385"/>
                    <a:pt x="1303" y="1385"/>
                    <a:pt x="1241" y="1385"/>
                  </a:cubicBezTo>
                  <a:cubicBezTo>
                    <a:pt x="1221" y="1387"/>
                    <a:pt x="1202" y="1388"/>
                    <a:pt x="1183" y="1388"/>
                  </a:cubicBezTo>
                  <a:cubicBezTo>
                    <a:pt x="547" y="1388"/>
                    <a:pt x="547" y="421"/>
                    <a:pt x="1183" y="421"/>
                  </a:cubicBezTo>
                  <a:close/>
                  <a:moveTo>
                    <a:pt x="1241" y="0"/>
                  </a:moveTo>
                  <a:cubicBezTo>
                    <a:pt x="1100" y="0"/>
                    <a:pt x="952" y="35"/>
                    <a:pt x="807" y="114"/>
                  </a:cubicBezTo>
                  <a:cubicBezTo>
                    <a:pt x="0" y="579"/>
                    <a:pt x="311" y="1789"/>
                    <a:pt x="1241" y="1820"/>
                  </a:cubicBezTo>
                  <a:cubicBezTo>
                    <a:pt x="1396" y="1820"/>
                    <a:pt x="1582" y="1758"/>
                    <a:pt x="1706" y="1664"/>
                  </a:cubicBezTo>
                  <a:lnTo>
                    <a:pt x="1800" y="1727"/>
                  </a:lnTo>
                  <a:cubicBezTo>
                    <a:pt x="1831" y="1789"/>
                    <a:pt x="1862" y="1789"/>
                    <a:pt x="1924" y="1789"/>
                  </a:cubicBezTo>
                  <a:cubicBezTo>
                    <a:pt x="1986" y="1789"/>
                    <a:pt x="2048" y="1789"/>
                    <a:pt x="2079" y="1727"/>
                  </a:cubicBezTo>
                  <a:cubicBezTo>
                    <a:pt x="2141" y="1664"/>
                    <a:pt x="2141" y="1540"/>
                    <a:pt x="2079" y="1447"/>
                  </a:cubicBezTo>
                  <a:lnTo>
                    <a:pt x="2017" y="1385"/>
                  </a:lnTo>
                  <a:cubicBezTo>
                    <a:pt x="2398" y="724"/>
                    <a:pt x="1883"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3" name="Google Shape;12283;p24"/>
            <p:cNvSpPr/>
            <p:nvPr/>
          </p:nvSpPr>
          <p:spPr>
            <a:xfrm>
              <a:off x="6371825" y="3208825"/>
              <a:ext cx="113250" cy="10100"/>
            </a:xfrm>
            <a:custGeom>
              <a:avLst/>
              <a:gdLst/>
              <a:ahLst/>
              <a:cxnLst/>
              <a:rect l="l" t="t" r="r" b="b"/>
              <a:pathLst>
                <a:path w="4530" h="404" extrusionOk="0">
                  <a:moveTo>
                    <a:pt x="280" y="1"/>
                  </a:moveTo>
                  <a:cubicBezTo>
                    <a:pt x="1" y="1"/>
                    <a:pt x="1" y="404"/>
                    <a:pt x="280" y="404"/>
                  </a:cubicBezTo>
                  <a:lnTo>
                    <a:pt x="4312" y="404"/>
                  </a:lnTo>
                  <a:cubicBezTo>
                    <a:pt x="4436" y="404"/>
                    <a:pt x="4529" y="311"/>
                    <a:pt x="4529" y="187"/>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4" name="Google Shape;12284;p24"/>
            <p:cNvSpPr/>
            <p:nvPr/>
          </p:nvSpPr>
          <p:spPr>
            <a:xfrm>
              <a:off x="6371825" y="3232100"/>
              <a:ext cx="40350" cy="10100"/>
            </a:xfrm>
            <a:custGeom>
              <a:avLst/>
              <a:gdLst/>
              <a:ahLst/>
              <a:cxnLst/>
              <a:rect l="l" t="t" r="r" b="b"/>
              <a:pathLst>
                <a:path w="1614" h="404" extrusionOk="0">
                  <a:moveTo>
                    <a:pt x="280" y="0"/>
                  </a:moveTo>
                  <a:cubicBezTo>
                    <a:pt x="1" y="0"/>
                    <a:pt x="1" y="403"/>
                    <a:pt x="280" y="403"/>
                  </a:cubicBezTo>
                  <a:lnTo>
                    <a:pt x="1334" y="403"/>
                  </a:lnTo>
                  <a:cubicBezTo>
                    <a:pt x="1614" y="403"/>
                    <a:pt x="1614"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5" name="Google Shape;12285;p24"/>
            <p:cNvSpPr/>
            <p:nvPr/>
          </p:nvSpPr>
          <p:spPr>
            <a:xfrm>
              <a:off x="6299875" y="3304175"/>
              <a:ext cx="111350" cy="10175"/>
            </a:xfrm>
            <a:custGeom>
              <a:avLst/>
              <a:gdLst/>
              <a:ahLst/>
              <a:cxnLst/>
              <a:rect l="l" t="t" r="r" b="b"/>
              <a:pathLst>
                <a:path w="4454" h="407" extrusionOk="0">
                  <a:moveTo>
                    <a:pt x="191" y="0"/>
                  </a:moveTo>
                  <a:cubicBezTo>
                    <a:pt x="1" y="0"/>
                    <a:pt x="1" y="407"/>
                    <a:pt x="191" y="407"/>
                  </a:cubicBezTo>
                  <a:cubicBezTo>
                    <a:pt x="197" y="407"/>
                    <a:pt x="204" y="406"/>
                    <a:pt x="211" y="405"/>
                  </a:cubicBezTo>
                  <a:lnTo>
                    <a:pt x="4243" y="405"/>
                  </a:lnTo>
                  <a:cubicBezTo>
                    <a:pt x="4250" y="406"/>
                    <a:pt x="4257" y="407"/>
                    <a:pt x="4264" y="407"/>
                  </a:cubicBezTo>
                  <a:cubicBezTo>
                    <a:pt x="4454" y="407"/>
                    <a:pt x="4454" y="0"/>
                    <a:pt x="4264" y="0"/>
                  </a:cubicBezTo>
                  <a:cubicBezTo>
                    <a:pt x="4257" y="0"/>
                    <a:pt x="4250" y="1"/>
                    <a:pt x="424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6" name="Google Shape;12286;p24"/>
            <p:cNvSpPr/>
            <p:nvPr/>
          </p:nvSpPr>
          <p:spPr>
            <a:xfrm>
              <a:off x="6374150" y="3327475"/>
              <a:ext cx="37250" cy="10100"/>
            </a:xfrm>
            <a:custGeom>
              <a:avLst/>
              <a:gdLst/>
              <a:ahLst/>
              <a:cxnLst/>
              <a:rect l="l" t="t" r="r" b="b"/>
              <a:pathLst>
                <a:path w="1490" h="404" extrusionOk="0">
                  <a:moveTo>
                    <a:pt x="218" y="1"/>
                  </a:moveTo>
                  <a:cubicBezTo>
                    <a:pt x="94" y="1"/>
                    <a:pt x="1" y="94"/>
                    <a:pt x="1" y="187"/>
                  </a:cubicBezTo>
                  <a:cubicBezTo>
                    <a:pt x="1" y="311"/>
                    <a:pt x="94" y="404"/>
                    <a:pt x="218" y="404"/>
                  </a:cubicBezTo>
                  <a:lnTo>
                    <a:pt x="1272" y="404"/>
                  </a:lnTo>
                  <a:cubicBezTo>
                    <a:pt x="1396" y="404"/>
                    <a:pt x="1490" y="311"/>
                    <a:pt x="1490" y="187"/>
                  </a:cubicBezTo>
                  <a:cubicBezTo>
                    <a:pt x="1490" y="94"/>
                    <a:pt x="1396" y="1"/>
                    <a:pt x="1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87" name="Google Shape;12287;p24"/>
          <p:cNvGrpSpPr/>
          <p:nvPr/>
        </p:nvGrpSpPr>
        <p:grpSpPr>
          <a:xfrm>
            <a:off x="7826379" y="2261379"/>
            <a:ext cx="186925" cy="348975"/>
            <a:chOff x="7051925" y="1923875"/>
            <a:chExt cx="186925" cy="348975"/>
          </a:xfrm>
        </p:grpSpPr>
        <p:sp>
          <p:nvSpPr>
            <p:cNvPr id="12288" name="Google Shape;12288;p24"/>
            <p:cNvSpPr/>
            <p:nvPr/>
          </p:nvSpPr>
          <p:spPr>
            <a:xfrm>
              <a:off x="7051925" y="1923875"/>
              <a:ext cx="186925" cy="348975"/>
            </a:xfrm>
            <a:custGeom>
              <a:avLst/>
              <a:gdLst/>
              <a:ahLst/>
              <a:cxnLst/>
              <a:rect l="l" t="t" r="r" b="b"/>
              <a:pathLst>
                <a:path w="7477" h="13959" extrusionOk="0">
                  <a:moveTo>
                    <a:pt x="6825" y="403"/>
                  </a:moveTo>
                  <a:cubicBezTo>
                    <a:pt x="6949" y="403"/>
                    <a:pt x="7073" y="527"/>
                    <a:pt x="7073" y="651"/>
                  </a:cubicBezTo>
                  <a:lnTo>
                    <a:pt x="7073" y="1427"/>
                  </a:lnTo>
                  <a:lnTo>
                    <a:pt x="435" y="1427"/>
                  </a:lnTo>
                  <a:lnTo>
                    <a:pt x="435" y="651"/>
                  </a:lnTo>
                  <a:cubicBezTo>
                    <a:pt x="435" y="527"/>
                    <a:pt x="528" y="403"/>
                    <a:pt x="652" y="403"/>
                  </a:cubicBezTo>
                  <a:close/>
                  <a:moveTo>
                    <a:pt x="652" y="0"/>
                  </a:moveTo>
                  <a:cubicBezTo>
                    <a:pt x="311" y="0"/>
                    <a:pt x="1" y="279"/>
                    <a:pt x="1" y="651"/>
                  </a:cubicBezTo>
                  <a:lnTo>
                    <a:pt x="1" y="3350"/>
                  </a:lnTo>
                  <a:cubicBezTo>
                    <a:pt x="1" y="3474"/>
                    <a:pt x="94" y="3567"/>
                    <a:pt x="218" y="3567"/>
                  </a:cubicBezTo>
                  <a:cubicBezTo>
                    <a:pt x="342" y="3567"/>
                    <a:pt x="435" y="3474"/>
                    <a:pt x="404" y="3350"/>
                  </a:cubicBezTo>
                  <a:lnTo>
                    <a:pt x="404" y="1830"/>
                  </a:lnTo>
                  <a:lnTo>
                    <a:pt x="7042" y="1830"/>
                  </a:lnTo>
                  <a:lnTo>
                    <a:pt x="7042" y="12128"/>
                  </a:lnTo>
                  <a:lnTo>
                    <a:pt x="4591" y="12128"/>
                  </a:lnTo>
                  <a:cubicBezTo>
                    <a:pt x="4467" y="12128"/>
                    <a:pt x="4374" y="12222"/>
                    <a:pt x="4374" y="12315"/>
                  </a:cubicBezTo>
                  <a:cubicBezTo>
                    <a:pt x="4374" y="12439"/>
                    <a:pt x="4467" y="12532"/>
                    <a:pt x="4591" y="12532"/>
                  </a:cubicBezTo>
                  <a:lnTo>
                    <a:pt x="7042" y="12532"/>
                  </a:lnTo>
                  <a:lnTo>
                    <a:pt x="7042" y="13307"/>
                  </a:lnTo>
                  <a:cubicBezTo>
                    <a:pt x="7042" y="13431"/>
                    <a:pt x="6949" y="13555"/>
                    <a:pt x="6825" y="13555"/>
                  </a:cubicBezTo>
                  <a:lnTo>
                    <a:pt x="652" y="13555"/>
                  </a:lnTo>
                  <a:cubicBezTo>
                    <a:pt x="528" y="13555"/>
                    <a:pt x="404" y="13431"/>
                    <a:pt x="404" y="13307"/>
                  </a:cubicBezTo>
                  <a:lnTo>
                    <a:pt x="404" y="12532"/>
                  </a:lnTo>
                  <a:lnTo>
                    <a:pt x="3754" y="12532"/>
                  </a:lnTo>
                  <a:cubicBezTo>
                    <a:pt x="3878" y="12532"/>
                    <a:pt x="3971" y="12439"/>
                    <a:pt x="3971" y="12315"/>
                  </a:cubicBezTo>
                  <a:cubicBezTo>
                    <a:pt x="3971" y="12222"/>
                    <a:pt x="3878" y="12128"/>
                    <a:pt x="3754" y="12128"/>
                  </a:cubicBezTo>
                  <a:lnTo>
                    <a:pt x="404" y="12128"/>
                  </a:lnTo>
                  <a:lnTo>
                    <a:pt x="404" y="4157"/>
                  </a:lnTo>
                  <a:cubicBezTo>
                    <a:pt x="404" y="4064"/>
                    <a:pt x="342" y="3970"/>
                    <a:pt x="218" y="3970"/>
                  </a:cubicBezTo>
                  <a:cubicBezTo>
                    <a:pt x="94" y="3970"/>
                    <a:pt x="1" y="4064"/>
                    <a:pt x="1" y="4157"/>
                  </a:cubicBezTo>
                  <a:lnTo>
                    <a:pt x="1" y="13307"/>
                  </a:lnTo>
                  <a:cubicBezTo>
                    <a:pt x="1" y="13679"/>
                    <a:pt x="311" y="13959"/>
                    <a:pt x="652" y="13959"/>
                  </a:cubicBezTo>
                  <a:lnTo>
                    <a:pt x="6825" y="13959"/>
                  </a:lnTo>
                  <a:cubicBezTo>
                    <a:pt x="7166" y="13959"/>
                    <a:pt x="7476" y="13679"/>
                    <a:pt x="7476" y="13307"/>
                  </a:cubicBezTo>
                  <a:lnTo>
                    <a:pt x="7476" y="651"/>
                  </a:lnTo>
                  <a:cubicBezTo>
                    <a:pt x="7476" y="279"/>
                    <a:pt x="7166" y="0"/>
                    <a:pt x="68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9" name="Google Shape;12289;p24"/>
            <p:cNvSpPr/>
            <p:nvPr/>
          </p:nvSpPr>
          <p:spPr>
            <a:xfrm>
              <a:off x="7082175" y="1992875"/>
              <a:ext cx="126425" cy="216775"/>
            </a:xfrm>
            <a:custGeom>
              <a:avLst/>
              <a:gdLst/>
              <a:ahLst/>
              <a:cxnLst/>
              <a:rect l="l" t="t" r="r" b="b"/>
              <a:pathLst>
                <a:path w="5057" h="8671" extrusionOk="0">
                  <a:moveTo>
                    <a:pt x="4622" y="404"/>
                  </a:moveTo>
                  <a:cubicBezTo>
                    <a:pt x="4622" y="404"/>
                    <a:pt x="4622" y="435"/>
                    <a:pt x="4622" y="435"/>
                  </a:cubicBezTo>
                  <a:lnTo>
                    <a:pt x="4622" y="6763"/>
                  </a:lnTo>
                  <a:cubicBezTo>
                    <a:pt x="4622" y="6794"/>
                    <a:pt x="4622" y="6794"/>
                    <a:pt x="4622" y="6794"/>
                  </a:cubicBezTo>
                  <a:lnTo>
                    <a:pt x="3319" y="6794"/>
                  </a:lnTo>
                  <a:lnTo>
                    <a:pt x="3319" y="6329"/>
                  </a:lnTo>
                  <a:cubicBezTo>
                    <a:pt x="3319" y="6142"/>
                    <a:pt x="3164" y="5987"/>
                    <a:pt x="2978" y="5987"/>
                  </a:cubicBezTo>
                  <a:lnTo>
                    <a:pt x="2079" y="5987"/>
                  </a:lnTo>
                  <a:cubicBezTo>
                    <a:pt x="1892" y="5987"/>
                    <a:pt x="1737" y="6142"/>
                    <a:pt x="1737" y="6329"/>
                  </a:cubicBezTo>
                  <a:lnTo>
                    <a:pt x="1737" y="6794"/>
                  </a:lnTo>
                  <a:lnTo>
                    <a:pt x="404" y="6794"/>
                  </a:lnTo>
                  <a:cubicBezTo>
                    <a:pt x="372" y="6794"/>
                    <a:pt x="372" y="6794"/>
                    <a:pt x="372" y="6763"/>
                  </a:cubicBezTo>
                  <a:lnTo>
                    <a:pt x="372" y="435"/>
                  </a:lnTo>
                  <a:cubicBezTo>
                    <a:pt x="372" y="435"/>
                    <a:pt x="372" y="404"/>
                    <a:pt x="404" y="404"/>
                  </a:cubicBezTo>
                  <a:close/>
                  <a:moveTo>
                    <a:pt x="2916" y="6391"/>
                  </a:moveTo>
                  <a:lnTo>
                    <a:pt x="2916" y="6980"/>
                  </a:lnTo>
                  <a:cubicBezTo>
                    <a:pt x="2916" y="7104"/>
                    <a:pt x="3009" y="7197"/>
                    <a:pt x="3164" y="7197"/>
                  </a:cubicBezTo>
                  <a:lnTo>
                    <a:pt x="3226" y="7197"/>
                  </a:lnTo>
                  <a:lnTo>
                    <a:pt x="2544" y="8190"/>
                  </a:lnTo>
                  <a:lnTo>
                    <a:pt x="1830" y="7197"/>
                  </a:lnTo>
                  <a:lnTo>
                    <a:pt x="1923" y="7197"/>
                  </a:lnTo>
                  <a:cubicBezTo>
                    <a:pt x="2048" y="7197"/>
                    <a:pt x="2141" y="7104"/>
                    <a:pt x="2141" y="6980"/>
                  </a:cubicBezTo>
                  <a:lnTo>
                    <a:pt x="2141" y="6391"/>
                  </a:lnTo>
                  <a:close/>
                  <a:moveTo>
                    <a:pt x="435" y="1"/>
                  </a:moveTo>
                  <a:cubicBezTo>
                    <a:pt x="186" y="1"/>
                    <a:pt x="0" y="218"/>
                    <a:pt x="0" y="435"/>
                  </a:cubicBezTo>
                  <a:lnTo>
                    <a:pt x="0" y="6763"/>
                  </a:lnTo>
                  <a:cubicBezTo>
                    <a:pt x="0" y="7011"/>
                    <a:pt x="186" y="7197"/>
                    <a:pt x="435" y="7197"/>
                  </a:cubicBezTo>
                  <a:lnTo>
                    <a:pt x="1365" y="7197"/>
                  </a:lnTo>
                  <a:cubicBezTo>
                    <a:pt x="1365" y="7228"/>
                    <a:pt x="1396" y="7228"/>
                    <a:pt x="1396" y="7259"/>
                  </a:cubicBezTo>
                  <a:lnTo>
                    <a:pt x="2265" y="8531"/>
                  </a:lnTo>
                  <a:cubicBezTo>
                    <a:pt x="2327" y="8624"/>
                    <a:pt x="2428" y="8671"/>
                    <a:pt x="2528" y="8671"/>
                  </a:cubicBezTo>
                  <a:cubicBezTo>
                    <a:pt x="2629" y="8671"/>
                    <a:pt x="2730" y="8624"/>
                    <a:pt x="2792" y="8531"/>
                  </a:cubicBezTo>
                  <a:lnTo>
                    <a:pt x="3692" y="7259"/>
                  </a:lnTo>
                  <a:cubicBezTo>
                    <a:pt x="3692" y="7259"/>
                    <a:pt x="3723" y="7228"/>
                    <a:pt x="3723" y="7197"/>
                  </a:cubicBezTo>
                  <a:lnTo>
                    <a:pt x="4622" y="7197"/>
                  </a:lnTo>
                  <a:cubicBezTo>
                    <a:pt x="4870" y="7197"/>
                    <a:pt x="5056" y="7011"/>
                    <a:pt x="5056" y="6763"/>
                  </a:cubicBezTo>
                  <a:lnTo>
                    <a:pt x="5056" y="435"/>
                  </a:lnTo>
                  <a:cubicBezTo>
                    <a:pt x="5056" y="218"/>
                    <a:pt x="4870" y="1"/>
                    <a:pt x="46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0" name="Google Shape;12290;p24"/>
            <p:cNvSpPr/>
            <p:nvPr/>
          </p:nvSpPr>
          <p:spPr>
            <a:xfrm>
              <a:off x="7106975" y="2021575"/>
              <a:ext cx="39575" cy="10875"/>
            </a:xfrm>
            <a:custGeom>
              <a:avLst/>
              <a:gdLst/>
              <a:ahLst/>
              <a:cxnLst/>
              <a:rect l="l" t="t" r="r" b="b"/>
              <a:pathLst>
                <a:path w="1583" h="435" extrusionOk="0">
                  <a:moveTo>
                    <a:pt x="280" y="0"/>
                  </a:moveTo>
                  <a:cubicBezTo>
                    <a:pt x="1" y="0"/>
                    <a:pt x="1" y="435"/>
                    <a:pt x="280" y="435"/>
                  </a:cubicBezTo>
                  <a:lnTo>
                    <a:pt x="1304" y="435"/>
                  </a:lnTo>
                  <a:cubicBezTo>
                    <a:pt x="1583" y="435"/>
                    <a:pt x="1583" y="0"/>
                    <a:pt x="130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1" name="Google Shape;12291;p24"/>
            <p:cNvSpPr/>
            <p:nvPr/>
          </p:nvSpPr>
          <p:spPr>
            <a:xfrm>
              <a:off x="7106975" y="2044825"/>
              <a:ext cx="76800" cy="10125"/>
            </a:xfrm>
            <a:custGeom>
              <a:avLst/>
              <a:gdLst/>
              <a:ahLst/>
              <a:cxnLst/>
              <a:rect l="l" t="t" r="r" b="b"/>
              <a:pathLst>
                <a:path w="3072" h="405" extrusionOk="0">
                  <a:moveTo>
                    <a:pt x="280" y="1"/>
                  </a:moveTo>
                  <a:cubicBezTo>
                    <a:pt x="1" y="1"/>
                    <a:pt x="1" y="404"/>
                    <a:pt x="280" y="404"/>
                  </a:cubicBezTo>
                  <a:lnTo>
                    <a:pt x="2793" y="404"/>
                  </a:lnTo>
                  <a:cubicBezTo>
                    <a:pt x="3072" y="404"/>
                    <a:pt x="3072" y="1"/>
                    <a:pt x="2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2" name="Google Shape;12292;p24"/>
            <p:cNvSpPr/>
            <p:nvPr/>
          </p:nvSpPr>
          <p:spPr>
            <a:xfrm>
              <a:off x="7108525" y="2067325"/>
              <a:ext cx="73700" cy="10100"/>
            </a:xfrm>
            <a:custGeom>
              <a:avLst/>
              <a:gdLst/>
              <a:ahLst/>
              <a:cxnLst/>
              <a:rect l="l" t="t" r="r" b="b"/>
              <a:pathLst>
                <a:path w="2948" h="404" extrusionOk="0">
                  <a:moveTo>
                    <a:pt x="218" y="1"/>
                  </a:moveTo>
                  <a:cubicBezTo>
                    <a:pt x="94" y="1"/>
                    <a:pt x="1" y="94"/>
                    <a:pt x="1" y="218"/>
                  </a:cubicBezTo>
                  <a:cubicBezTo>
                    <a:pt x="1" y="311"/>
                    <a:pt x="94" y="404"/>
                    <a:pt x="218" y="404"/>
                  </a:cubicBezTo>
                  <a:lnTo>
                    <a:pt x="2731" y="404"/>
                  </a:lnTo>
                  <a:cubicBezTo>
                    <a:pt x="2855" y="404"/>
                    <a:pt x="2948" y="311"/>
                    <a:pt x="2948" y="218"/>
                  </a:cubicBezTo>
                  <a:cubicBezTo>
                    <a:pt x="2948" y="94"/>
                    <a:pt x="2855" y="1"/>
                    <a:pt x="27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3" name="Google Shape;12293;p24"/>
            <p:cNvSpPr/>
            <p:nvPr/>
          </p:nvSpPr>
          <p:spPr>
            <a:xfrm>
              <a:off x="7107950" y="2089775"/>
              <a:ext cx="74850" cy="10175"/>
            </a:xfrm>
            <a:custGeom>
              <a:avLst/>
              <a:gdLst/>
              <a:ahLst/>
              <a:cxnLst/>
              <a:rect l="l" t="t" r="r" b="b"/>
              <a:pathLst>
                <a:path w="2994" h="407" extrusionOk="0">
                  <a:moveTo>
                    <a:pt x="218" y="1"/>
                  </a:moveTo>
                  <a:cubicBezTo>
                    <a:pt x="1" y="1"/>
                    <a:pt x="1" y="407"/>
                    <a:pt x="218" y="407"/>
                  </a:cubicBezTo>
                  <a:cubicBezTo>
                    <a:pt x="225" y="407"/>
                    <a:pt x="233" y="406"/>
                    <a:pt x="241" y="405"/>
                  </a:cubicBezTo>
                  <a:lnTo>
                    <a:pt x="2754" y="405"/>
                  </a:lnTo>
                  <a:cubicBezTo>
                    <a:pt x="2762" y="406"/>
                    <a:pt x="2769" y="407"/>
                    <a:pt x="2777" y="407"/>
                  </a:cubicBezTo>
                  <a:cubicBezTo>
                    <a:pt x="2994" y="407"/>
                    <a:pt x="2994" y="1"/>
                    <a:pt x="2777" y="1"/>
                  </a:cubicBezTo>
                  <a:cubicBezTo>
                    <a:pt x="2769" y="1"/>
                    <a:pt x="2762" y="1"/>
                    <a:pt x="2754" y="2"/>
                  </a:cubicBezTo>
                  <a:lnTo>
                    <a:pt x="241" y="2"/>
                  </a:lnTo>
                  <a:cubicBezTo>
                    <a:pt x="233" y="1"/>
                    <a:pt x="225"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4" name="Google Shape;12294;p24"/>
            <p:cNvSpPr/>
            <p:nvPr/>
          </p:nvSpPr>
          <p:spPr>
            <a:xfrm>
              <a:off x="7107950" y="2112950"/>
              <a:ext cx="74875" cy="10275"/>
            </a:xfrm>
            <a:custGeom>
              <a:avLst/>
              <a:gdLst/>
              <a:ahLst/>
              <a:cxnLst/>
              <a:rect l="l" t="t" r="r" b="b"/>
              <a:pathLst>
                <a:path w="2995" h="411" extrusionOk="0">
                  <a:moveTo>
                    <a:pt x="200" y="0"/>
                  </a:moveTo>
                  <a:cubicBezTo>
                    <a:pt x="0" y="0"/>
                    <a:pt x="7" y="410"/>
                    <a:pt x="219" y="410"/>
                  </a:cubicBezTo>
                  <a:cubicBezTo>
                    <a:pt x="226" y="410"/>
                    <a:pt x="234" y="410"/>
                    <a:pt x="241" y="409"/>
                  </a:cubicBezTo>
                  <a:lnTo>
                    <a:pt x="2754" y="409"/>
                  </a:lnTo>
                  <a:cubicBezTo>
                    <a:pt x="2761" y="410"/>
                    <a:pt x="2768" y="410"/>
                    <a:pt x="2776" y="410"/>
                  </a:cubicBezTo>
                  <a:cubicBezTo>
                    <a:pt x="2988" y="410"/>
                    <a:pt x="2994" y="0"/>
                    <a:pt x="2795" y="0"/>
                  </a:cubicBezTo>
                  <a:cubicBezTo>
                    <a:pt x="2782" y="0"/>
                    <a:pt x="2768" y="2"/>
                    <a:pt x="2754" y="6"/>
                  </a:cubicBezTo>
                  <a:lnTo>
                    <a:pt x="241" y="6"/>
                  </a:lnTo>
                  <a:cubicBezTo>
                    <a:pt x="226"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295" name="Google Shape;12295;p24"/>
          <p:cNvGrpSpPr/>
          <p:nvPr/>
        </p:nvGrpSpPr>
        <p:grpSpPr>
          <a:xfrm>
            <a:off x="7009897" y="2293141"/>
            <a:ext cx="348225" cy="285450"/>
            <a:chOff x="5452875" y="3094050"/>
            <a:chExt cx="348225" cy="285450"/>
          </a:xfrm>
        </p:grpSpPr>
        <p:sp>
          <p:nvSpPr>
            <p:cNvPr id="12296" name="Google Shape;12296;p24"/>
            <p:cNvSpPr/>
            <p:nvPr/>
          </p:nvSpPr>
          <p:spPr>
            <a:xfrm>
              <a:off x="5452875" y="3094050"/>
              <a:ext cx="348225" cy="285450"/>
            </a:xfrm>
            <a:custGeom>
              <a:avLst/>
              <a:gdLst/>
              <a:ahLst/>
              <a:cxnLst/>
              <a:rect l="l" t="t" r="r" b="b"/>
              <a:pathLst>
                <a:path w="13929" h="11418" extrusionOk="0">
                  <a:moveTo>
                    <a:pt x="4188" y="404"/>
                  </a:moveTo>
                  <a:lnTo>
                    <a:pt x="4188" y="4437"/>
                  </a:lnTo>
                  <a:lnTo>
                    <a:pt x="404" y="4437"/>
                  </a:lnTo>
                  <a:lnTo>
                    <a:pt x="404" y="745"/>
                  </a:lnTo>
                  <a:cubicBezTo>
                    <a:pt x="404" y="559"/>
                    <a:pt x="528" y="404"/>
                    <a:pt x="714" y="404"/>
                  </a:cubicBezTo>
                  <a:close/>
                  <a:moveTo>
                    <a:pt x="11726" y="5925"/>
                  </a:moveTo>
                  <a:cubicBezTo>
                    <a:pt x="11881" y="5925"/>
                    <a:pt x="12005" y="6050"/>
                    <a:pt x="12005" y="6205"/>
                  </a:cubicBezTo>
                  <a:cubicBezTo>
                    <a:pt x="12005" y="6267"/>
                    <a:pt x="11974" y="6298"/>
                    <a:pt x="11943" y="6360"/>
                  </a:cubicBezTo>
                  <a:lnTo>
                    <a:pt x="11292" y="6236"/>
                  </a:lnTo>
                  <a:cubicBezTo>
                    <a:pt x="11199" y="6236"/>
                    <a:pt x="11106" y="6267"/>
                    <a:pt x="11013" y="6329"/>
                  </a:cubicBezTo>
                  <a:cubicBezTo>
                    <a:pt x="10981" y="6360"/>
                    <a:pt x="10950" y="6422"/>
                    <a:pt x="10950" y="6453"/>
                  </a:cubicBezTo>
                  <a:lnTo>
                    <a:pt x="10795" y="6453"/>
                  </a:lnTo>
                  <a:cubicBezTo>
                    <a:pt x="10454" y="6453"/>
                    <a:pt x="10454" y="5925"/>
                    <a:pt x="10795" y="5925"/>
                  </a:cubicBezTo>
                  <a:close/>
                  <a:moveTo>
                    <a:pt x="13215" y="435"/>
                  </a:moveTo>
                  <a:cubicBezTo>
                    <a:pt x="13401" y="435"/>
                    <a:pt x="13556" y="559"/>
                    <a:pt x="13556" y="745"/>
                  </a:cubicBezTo>
                  <a:lnTo>
                    <a:pt x="13556" y="4437"/>
                  </a:lnTo>
                  <a:lnTo>
                    <a:pt x="8903" y="4437"/>
                  </a:lnTo>
                  <a:cubicBezTo>
                    <a:pt x="8624" y="4437"/>
                    <a:pt x="8624" y="4840"/>
                    <a:pt x="8903" y="4840"/>
                  </a:cubicBezTo>
                  <a:lnTo>
                    <a:pt x="13556" y="4840"/>
                  </a:lnTo>
                  <a:lnTo>
                    <a:pt x="13556" y="7569"/>
                  </a:lnTo>
                  <a:lnTo>
                    <a:pt x="13122" y="7569"/>
                  </a:lnTo>
                  <a:lnTo>
                    <a:pt x="12719" y="7166"/>
                  </a:lnTo>
                  <a:lnTo>
                    <a:pt x="12781" y="7104"/>
                  </a:lnTo>
                  <a:cubicBezTo>
                    <a:pt x="12874" y="7011"/>
                    <a:pt x="12905" y="6856"/>
                    <a:pt x="12843" y="6732"/>
                  </a:cubicBezTo>
                  <a:cubicBezTo>
                    <a:pt x="12812" y="6577"/>
                    <a:pt x="12719" y="6484"/>
                    <a:pt x="12563" y="6453"/>
                  </a:cubicBezTo>
                  <a:lnTo>
                    <a:pt x="12377" y="6422"/>
                  </a:lnTo>
                  <a:cubicBezTo>
                    <a:pt x="12408" y="6360"/>
                    <a:pt x="12408" y="6267"/>
                    <a:pt x="12408" y="6174"/>
                  </a:cubicBezTo>
                  <a:cubicBezTo>
                    <a:pt x="12408" y="5801"/>
                    <a:pt x="12098" y="5491"/>
                    <a:pt x="11726" y="5491"/>
                  </a:cubicBezTo>
                  <a:lnTo>
                    <a:pt x="10826" y="5491"/>
                  </a:lnTo>
                  <a:cubicBezTo>
                    <a:pt x="9958" y="5553"/>
                    <a:pt x="9958" y="6794"/>
                    <a:pt x="10826" y="6856"/>
                  </a:cubicBezTo>
                  <a:lnTo>
                    <a:pt x="10981" y="6856"/>
                  </a:lnTo>
                  <a:lnTo>
                    <a:pt x="11106" y="7569"/>
                  </a:lnTo>
                  <a:lnTo>
                    <a:pt x="404" y="7569"/>
                  </a:lnTo>
                  <a:lnTo>
                    <a:pt x="404" y="4809"/>
                  </a:lnTo>
                  <a:lnTo>
                    <a:pt x="8097" y="4809"/>
                  </a:lnTo>
                  <a:cubicBezTo>
                    <a:pt x="8376" y="4809"/>
                    <a:pt x="8376" y="4406"/>
                    <a:pt x="8097" y="4406"/>
                  </a:cubicBezTo>
                  <a:lnTo>
                    <a:pt x="4592" y="4406"/>
                  </a:lnTo>
                  <a:lnTo>
                    <a:pt x="4592" y="435"/>
                  </a:lnTo>
                  <a:close/>
                  <a:moveTo>
                    <a:pt x="11354" y="6670"/>
                  </a:moveTo>
                  <a:lnTo>
                    <a:pt x="12408" y="6856"/>
                  </a:lnTo>
                  <a:lnTo>
                    <a:pt x="12284" y="7011"/>
                  </a:lnTo>
                  <a:cubicBezTo>
                    <a:pt x="12191" y="7104"/>
                    <a:pt x="12191" y="7228"/>
                    <a:pt x="12284" y="7321"/>
                  </a:cubicBezTo>
                  <a:lnTo>
                    <a:pt x="12781" y="7818"/>
                  </a:lnTo>
                  <a:lnTo>
                    <a:pt x="12501" y="8097"/>
                  </a:lnTo>
                  <a:lnTo>
                    <a:pt x="12005" y="7600"/>
                  </a:lnTo>
                  <a:cubicBezTo>
                    <a:pt x="11974" y="7569"/>
                    <a:pt x="11912" y="7538"/>
                    <a:pt x="11850" y="7538"/>
                  </a:cubicBezTo>
                  <a:cubicBezTo>
                    <a:pt x="11788" y="7538"/>
                    <a:pt x="11726" y="7569"/>
                    <a:pt x="11695" y="7600"/>
                  </a:cubicBezTo>
                  <a:lnTo>
                    <a:pt x="11540" y="7725"/>
                  </a:lnTo>
                  <a:lnTo>
                    <a:pt x="11354" y="6670"/>
                  </a:lnTo>
                  <a:close/>
                  <a:moveTo>
                    <a:pt x="8252" y="9462"/>
                  </a:moveTo>
                  <a:lnTo>
                    <a:pt x="8469" y="11013"/>
                  </a:lnTo>
                  <a:lnTo>
                    <a:pt x="5460" y="11013"/>
                  </a:lnTo>
                  <a:lnTo>
                    <a:pt x="5677" y="9462"/>
                  </a:lnTo>
                  <a:close/>
                  <a:moveTo>
                    <a:pt x="745" y="1"/>
                  </a:moveTo>
                  <a:cubicBezTo>
                    <a:pt x="342" y="1"/>
                    <a:pt x="1" y="342"/>
                    <a:pt x="1" y="745"/>
                  </a:cubicBezTo>
                  <a:lnTo>
                    <a:pt x="1" y="8717"/>
                  </a:lnTo>
                  <a:cubicBezTo>
                    <a:pt x="1" y="9120"/>
                    <a:pt x="342" y="9462"/>
                    <a:pt x="745" y="9462"/>
                  </a:cubicBezTo>
                  <a:lnTo>
                    <a:pt x="2265" y="9462"/>
                  </a:lnTo>
                  <a:cubicBezTo>
                    <a:pt x="2544" y="9462"/>
                    <a:pt x="2544" y="9027"/>
                    <a:pt x="2265" y="9027"/>
                  </a:cubicBezTo>
                  <a:lnTo>
                    <a:pt x="745" y="9027"/>
                  </a:lnTo>
                  <a:cubicBezTo>
                    <a:pt x="559" y="9027"/>
                    <a:pt x="404" y="8903"/>
                    <a:pt x="404" y="8717"/>
                  </a:cubicBezTo>
                  <a:lnTo>
                    <a:pt x="404" y="7973"/>
                  </a:lnTo>
                  <a:lnTo>
                    <a:pt x="11199" y="7973"/>
                  </a:lnTo>
                  <a:cubicBezTo>
                    <a:pt x="11261" y="8066"/>
                    <a:pt x="11323" y="8128"/>
                    <a:pt x="11416" y="8190"/>
                  </a:cubicBezTo>
                  <a:cubicBezTo>
                    <a:pt x="11455" y="8198"/>
                    <a:pt x="11491" y="8201"/>
                    <a:pt x="11527" y="8201"/>
                  </a:cubicBezTo>
                  <a:cubicBezTo>
                    <a:pt x="11633" y="8201"/>
                    <a:pt x="11726" y="8167"/>
                    <a:pt x="11819" y="8097"/>
                  </a:cubicBezTo>
                  <a:lnTo>
                    <a:pt x="11881" y="8035"/>
                  </a:lnTo>
                  <a:lnTo>
                    <a:pt x="12315" y="8438"/>
                  </a:lnTo>
                  <a:cubicBezTo>
                    <a:pt x="12377" y="8500"/>
                    <a:pt x="12455" y="8531"/>
                    <a:pt x="12532" y="8531"/>
                  </a:cubicBezTo>
                  <a:cubicBezTo>
                    <a:pt x="12610" y="8531"/>
                    <a:pt x="12688" y="8500"/>
                    <a:pt x="12750" y="8438"/>
                  </a:cubicBezTo>
                  <a:lnTo>
                    <a:pt x="13153" y="8066"/>
                  </a:lnTo>
                  <a:cubicBezTo>
                    <a:pt x="13184" y="8035"/>
                    <a:pt x="13184" y="8004"/>
                    <a:pt x="13215" y="8004"/>
                  </a:cubicBezTo>
                  <a:lnTo>
                    <a:pt x="13556" y="8004"/>
                  </a:lnTo>
                  <a:lnTo>
                    <a:pt x="13556" y="8717"/>
                  </a:lnTo>
                  <a:cubicBezTo>
                    <a:pt x="13556" y="8903"/>
                    <a:pt x="13401" y="9058"/>
                    <a:pt x="13215" y="9058"/>
                  </a:cubicBezTo>
                  <a:lnTo>
                    <a:pt x="3072" y="9058"/>
                  </a:lnTo>
                  <a:cubicBezTo>
                    <a:pt x="2792" y="9058"/>
                    <a:pt x="2792" y="9462"/>
                    <a:pt x="3072" y="9462"/>
                  </a:cubicBezTo>
                  <a:lnTo>
                    <a:pt x="5274" y="9462"/>
                  </a:lnTo>
                  <a:lnTo>
                    <a:pt x="5057" y="11013"/>
                  </a:lnTo>
                  <a:lnTo>
                    <a:pt x="4405" y="11013"/>
                  </a:lnTo>
                  <a:cubicBezTo>
                    <a:pt x="4397" y="11012"/>
                    <a:pt x="4390" y="11011"/>
                    <a:pt x="4382" y="11011"/>
                  </a:cubicBezTo>
                  <a:cubicBezTo>
                    <a:pt x="4165" y="11011"/>
                    <a:pt x="4165" y="11417"/>
                    <a:pt x="4382" y="11417"/>
                  </a:cubicBezTo>
                  <a:cubicBezTo>
                    <a:pt x="4390" y="11417"/>
                    <a:pt x="4397" y="11417"/>
                    <a:pt x="4405" y="11416"/>
                  </a:cubicBezTo>
                  <a:lnTo>
                    <a:pt x="9555" y="11416"/>
                  </a:lnTo>
                  <a:cubicBezTo>
                    <a:pt x="9562" y="11417"/>
                    <a:pt x="9568" y="11417"/>
                    <a:pt x="9575" y="11417"/>
                  </a:cubicBezTo>
                  <a:cubicBezTo>
                    <a:pt x="9765" y="11417"/>
                    <a:pt x="9765" y="11011"/>
                    <a:pt x="9575" y="11011"/>
                  </a:cubicBezTo>
                  <a:cubicBezTo>
                    <a:pt x="9568" y="11011"/>
                    <a:pt x="9562" y="11012"/>
                    <a:pt x="9555" y="11013"/>
                  </a:cubicBezTo>
                  <a:lnTo>
                    <a:pt x="8872" y="11013"/>
                  </a:lnTo>
                  <a:lnTo>
                    <a:pt x="8655" y="9462"/>
                  </a:lnTo>
                  <a:lnTo>
                    <a:pt x="13184" y="9462"/>
                  </a:lnTo>
                  <a:cubicBezTo>
                    <a:pt x="13618" y="9462"/>
                    <a:pt x="13928" y="9120"/>
                    <a:pt x="13928" y="8717"/>
                  </a:cubicBezTo>
                  <a:lnTo>
                    <a:pt x="13928" y="745"/>
                  </a:lnTo>
                  <a:cubicBezTo>
                    <a:pt x="13928" y="342"/>
                    <a:pt x="13618"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7" name="Google Shape;12297;p24"/>
            <p:cNvSpPr/>
            <p:nvPr/>
          </p:nvSpPr>
          <p:spPr>
            <a:xfrm>
              <a:off x="5483125" y="3132025"/>
              <a:ext cx="51975" cy="44250"/>
            </a:xfrm>
            <a:custGeom>
              <a:avLst/>
              <a:gdLst/>
              <a:ahLst/>
              <a:cxnLst/>
              <a:rect l="l" t="t" r="r" b="b"/>
              <a:pathLst>
                <a:path w="2079" h="1770" extrusionOk="0">
                  <a:moveTo>
                    <a:pt x="1179" y="405"/>
                  </a:moveTo>
                  <a:cubicBezTo>
                    <a:pt x="1489" y="405"/>
                    <a:pt x="1737" y="746"/>
                    <a:pt x="1644" y="1056"/>
                  </a:cubicBezTo>
                  <a:lnTo>
                    <a:pt x="1396" y="808"/>
                  </a:lnTo>
                  <a:cubicBezTo>
                    <a:pt x="1365" y="777"/>
                    <a:pt x="1311" y="762"/>
                    <a:pt x="1257" y="762"/>
                  </a:cubicBezTo>
                  <a:cubicBezTo>
                    <a:pt x="1202" y="762"/>
                    <a:pt x="1148" y="777"/>
                    <a:pt x="1117" y="808"/>
                  </a:cubicBezTo>
                  <a:cubicBezTo>
                    <a:pt x="1024" y="901"/>
                    <a:pt x="1024" y="1025"/>
                    <a:pt x="1117" y="1118"/>
                  </a:cubicBezTo>
                  <a:lnTo>
                    <a:pt x="1365" y="1336"/>
                  </a:lnTo>
                  <a:cubicBezTo>
                    <a:pt x="1303" y="1367"/>
                    <a:pt x="1241" y="1367"/>
                    <a:pt x="1179" y="1367"/>
                  </a:cubicBezTo>
                  <a:cubicBezTo>
                    <a:pt x="559" y="1367"/>
                    <a:pt x="559" y="405"/>
                    <a:pt x="1179" y="405"/>
                  </a:cubicBezTo>
                  <a:close/>
                  <a:moveTo>
                    <a:pt x="1192" y="1"/>
                  </a:moveTo>
                  <a:cubicBezTo>
                    <a:pt x="970" y="1"/>
                    <a:pt x="742" y="87"/>
                    <a:pt x="559" y="281"/>
                  </a:cubicBezTo>
                  <a:cubicBezTo>
                    <a:pt x="0" y="839"/>
                    <a:pt x="373" y="1770"/>
                    <a:pt x="1179" y="1770"/>
                  </a:cubicBezTo>
                  <a:cubicBezTo>
                    <a:pt x="1334" y="1770"/>
                    <a:pt x="1520" y="1739"/>
                    <a:pt x="1644" y="1646"/>
                  </a:cubicBezTo>
                  <a:lnTo>
                    <a:pt x="1737" y="1708"/>
                  </a:lnTo>
                  <a:cubicBezTo>
                    <a:pt x="1769" y="1739"/>
                    <a:pt x="1800" y="1770"/>
                    <a:pt x="1862" y="1770"/>
                  </a:cubicBezTo>
                  <a:cubicBezTo>
                    <a:pt x="1924" y="1770"/>
                    <a:pt x="1986" y="1739"/>
                    <a:pt x="2017" y="1708"/>
                  </a:cubicBezTo>
                  <a:cubicBezTo>
                    <a:pt x="2079" y="1646"/>
                    <a:pt x="2079" y="1491"/>
                    <a:pt x="2017" y="1429"/>
                  </a:cubicBezTo>
                  <a:lnTo>
                    <a:pt x="1955" y="1367"/>
                  </a:lnTo>
                  <a:cubicBezTo>
                    <a:pt x="2017" y="1211"/>
                    <a:pt x="2079" y="1056"/>
                    <a:pt x="2079" y="901"/>
                  </a:cubicBezTo>
                  <a:cubicBezTo>
                    <a:pt x="2079" y="360"/>
                    <a:pt x="1646" y="1"/>
                    <a:pt x="11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8" name="Google Shape;12298;p24"/>
            <p:cNvSpPr/>
            <p:nvPr/>
          </p:nvSpPr>
          <p:spPr>
            <a:xfrm>
              <a:off x="5487000" y="3231325"/>
              <a:ext cx="65175" cy="34925"/>
            </a:xfrm>
            <a:custGeom>
              <a:avLst/>
              <a:gdLst/>
              <a:ahLst/>
              <a:cxnLst/>
              <a:rect l="l" t="t" r="r" b="b"/>
              <a:pathLst>
                <a:path w="2607" h="1397" extrusionOk="0">
                  <a:moveTo>
                    <a:pt x="1769" y="434"/>
                  </a:moveTo>
                  <a:cubicBezTo>
                    <a:pt x="2141" y="434"/>
                    <a:pt x="2141" y="962"/>
                    <a:pt x="1769" y="962"/>
                  </a:cubicBezTo>
                  <a:lnTo>
                    <a:pt x="838" y="962"/>
                  </a:lnTo>
                  <a:cubicBezTo>
                    <a:pt x="466" y="962"/>
                    <a:pt x="466" y="434"/>
                    <a:pt x="838" y="434"/>
                  </a:cubicBezTo>
                  <a:close/>
                  <a:moveTo>
                    <a:pt x="838" y="0"/>
                  </a:moveTo>
                  <a:cubicBezTo>
                    <a:pt x="1" y="62"/>
                    <a:pt x="1" y="1303"/>
                    <a:pt x="838" y="1396"/>
                  </a:cubicBezTo>
                  <a:lnTo>
                    <a:pt x="1769" y="1396"/>
                  </a:lnTo>
                  <a:cubicBezTo>
                    <a:pt x="2606" y="1303"/>
                    <a:pt x="2606" y="62"/>
                    <a:pt x="17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9" name="Google Shape;12299;p24"/>
            <p:cNvSpPr/>
            <p:nvPr/>
          </p:nvSpPr>
          <p:spPr>
            <a:xfrm>
              <a:off x="5555725" y="3231275"/>
              <a:ext cx="71175" cy="35000"/>
            </a:xfrm>
            <a:custGeom>
              <a:avLst/>
              <a:gdLst/>
              <a:ahLst/>
              <a:cxnLst/>
              <a:rect l="l" t="t" r="r" b="b"/>
              <a:pathLst>
                <a:path w="2847" h="1400" extrusionOk="0">
                  <a:moveTo>
                    <a:pt x="1873" y="436"/>
                  </a:moveTo>
                  <a:cubicBezTo>
                    <a:pt x="2246" y="436"/>
                    <a:pt x="2246" y="964"/>
                    <a:pt x="1873" y="964"/>
                  </a:cubicBezTo>
                  <a:lnTo>
                    <a:pt x="974" y="964"/>
                  </a:lnTo>
                  <a:cubicBezTo>
                    <a:pt x="602" y="964"/>
                    <a:pt x="602" y="436"/>
                    <a:pt x="974" y="436"/>
                  </a:cubicBezTo>
                  <a:close/>
                  <a:moveTo>
                    <a:pt x="915" y="0"/>
                  </a:moveTo>
                  <a:cubicBezTo>
                    <a:pt x="1" y="0"/>
                    <a:pt x="1" y="1400"/>
                    <a:pt x="915" y="1400"/>
                  </a:cubicBezTo>
                  <a:cubicBezTo>
                    <a:pt x="935" y="1400"/>
                    <a:pt x="954" y="1399"/>
                    <a:pt x="974" y="1398"/>
                  </a:cubicBezTo>
                  <a:lnTo>
                    <a:pt x="1873" y="1398"/>
                  </a:lnTo>
                  <a:cubicBezTo>
                    <a:pt x="1893" y="1399"/>
                    <a:pt x="1913" y="1400"/>
                    <a:pt x="1932" y="1400"/>
                  </a:cubicBezTo>
                  <a:cubicBezTo>
                    <a:pt x="2847" y="1400"/>
                    <a:pt x="2847" y="0"/>
                    <a:pt x="1932" y="0"/>
                  </a:cubicBezTo>
                  <a:cubicBezTo>
                    <a:pt x="1913" y="0"/>
                    <a:pt x="1893" y="1"/>
                    <a:pt x="1873" y="2"/>
                  </a:cubicBezTo>
                  <a:lnTo>
                    <a:pt x="974" y="2"/>
                  </a:lnTo>
                  <a:cubicBezTo>
                    <a:pt x="954" y="1"/>
                    <a:pt x="935" y="0"/>
                    <a:pt x="9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0" name="Google Shape;12300;p24"/>
            <p:cNvSpPr/>
            <p:nvPr/>
          </p:nvSpPr>
          <p:spPr>
            <a:xfrm>
              <a:off x="5627825" y="3231275"/>
              <a:ext cx="67800" cy="35000"/>
            </a:xfrm>
            <a:custGeom>
              <a:avLst/>
              <a:gdLst/>
              <a:ahLst/>
              <a:cxnLst/>
              <a:rect l="l" t="t" r="r" b="b"/>
              <a:pathLst>
                <a:path w="2712" h="1400" extrusionOk="0">
                  <a:moveTo>
                    <a:pt x="1874" y="436"/>
                  </a:moveTo>
                  <a:cubicBezTo>
                    <a:pt x="2246" y="436"/>
                    <a:pt x="2246" y="964"/>
                    <a:pt x="1874" y="964"/>
                  </a:cubicBezTo>
                  <a:lnTo>
                    <a:pt x="944" y="964"/>
                  </a:lnTo>
                  <a:cubicBezTo>
                    <a:pt x="571" y="964"/>
                    <a:pt x="571" y="436"/>
                    <a:pt x="944" y="436"/>
                  </a:cubicBezTo>
                  <a:close/>
                  <a:moveTo>
                    <a:pt x="887" y="0"/>
                  </a:moveTo>
                  <a:cubicBezTo>
                    <a:pt x="1" y="0"/>
                    <a:pt x="1" y="1400"/>
                    <a:pt x="887" y="1400"/>
                  </a:cubicBezTo>
                  <a:cubicBezTo>
                    <a:pt x="906" y="1400"/>
                    <a:pt x="924" y="1399"/>
                    <a:pt x="944" y="1398"/>
                  </a:cubicBezTo>
                  <a:lnTo>
                    <a:pt x="1874" y="1398"/>
                  </a:lnTo>
                  <a:cubicBezTo>
                    <a:pt x="2712" y="1305"/>
                    <a:pt x="2712" y="64"/>
                    <a:pt x="1874" y="2"/>
                  </a:cubicBezTo>
                  <a:lnTo>
                    <a:pt x="944" y="2"/>
                  </a:lnTo>
                  <a:cubicBezTo>
                    <a:pt x="924" y="1"/>
                    <a:pt x="906" y="0"/>
                    <a:pt x="8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1" name="Google Shape;12301;p24"/>
            <p:cNvSpPr/>
            <p:nvPr/>
          </p:nvSpPr>
          <p:spPr>
            <a:xfrm>
              <a:off x="5594025" y="3126625"/>
              <a:ext cx="174500" cy="10100"/>
            </a:xfrm>
            <a:custGeom>
              <a:avLst/>
              <a:gdLst/>
              <a:ahLst/>
              <a:cxnLst/>
              <a:rect l="l" t="t" r="r" b="b"/>
              <a:pathLst>
                <a:path w="6980" h="404" extrusionOk="0">
                  <a:moveTo>
                    <a:pt x="279" y="1"/>
                  </a:moveTo>
                  <a:cubicBezTo>
                    <a:pt x="0" y="1"/>
                    <a:pt x="0" y="404"/>
                    <a:pt x="279" y="404"/>
                  </a:cubicBezTo>
                  <a:lnTo>
                    <a:pt x="6700" y="404"/>
                  </a:lnTo>
                  <a:cubicBezTo>
                    <a:pt x="6980" y="404"/>
                    <a:pt x="6980" y="1"/>
                    <a:pt x="67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2" name="Google Shape;12302;p24"/>
            <p:cNvSpPr/>
            <p:nvPr/>
          </p:nvSpPr>
          <p:spPr>
            <a:xfrm>
              <a:off x="5595575" y="3149900"/>
              <a:ext cx="171400" cy="10100"/>
            </a:xfrm>
            <a:custGeom>
              <a:avLst/>
              <a:gdLst/>
              <a:ahLst/>
              <a:cxnLst/>
              <a:rect l="l" t="t" r="r" b="b"/>
              <a:pathLst>
                <a:path w="6856" h="404" extrusionOk="0">
                  <a:moveTo>
                    <a:pt x="217" y="0"/>
                  </a:moveTo>
                  <a:cubicBezTo>
                    <a:pt x="93" y="0"/>
                    <a:pt x="0" y="93"/>
                    <a:pt x="0" y="217"/>
                  </a:cubicBezTo>
                  <a:cubicBezTo>
                    <a:pt x="0" y="310"/>
                    <a:pt x="93" y="403"/>
                    <a:pt x="217" y="403"/>
                  </a:cubicBezTo>
                  <a:lnTo>
                    <a:pt x="6638" y="403"/>
                  </a:lnTo>
                  <a:cubicBezTo>
                    <a:pt x="6762" y="403"/>
                    <a:pt x="6855" y="310"/>
                    <a:pt x="6855" y="217"/>
                  </a:cubicBezTo>
                  <a:cubicBezTo>
                    <a:pt x="6855" y="93"/>
                    <a:pt x="6762" y="0"/>
                    <a:pt x="66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3" name="Google Shape;12303;p24"/>
            <p:cNvSpPr/>
            <p:nvPr/>
          </p:nvSpPr>
          <p:spPr>
            <a:xfrm>
              <a:off x="5594025" y="3173150"/>
              <a:ext cx="59725" cy="10900"/>
            </a:xfrm>
            <a:custGeom>
              <a:avLst/>
              <a:gdLst/>
              <a:ahLst/>
              <a:cxnLst/>
              <a:rect l="l" t="t" r="r" b="b"/>
              <a:pathLst>
                <a:path w="2389" h="436" extrusionOk="0">
                  <a:moveTo>
                    <a:pt x="279" y="1"/>
                  </a:moveTo>
                  <a:cubicBezTo>
                    <a:pt x="0" y="1"/>
                    <a:pt x="0" y="435"/>
                    <a:pt x="279" y="435"/>
                  </a:cubicBezTo>
                  <a:lnTo>
                    <a:pt x="2109" y="435"/>
                  </a:lnTo>
                  <a:cubicBezTo>
                    <a:pt x="2389" y="435"/>
                    <a:pt x="2389" y="1"/>
                    <a:pt x="21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04" name="Google Shape;12304;p24"/>
          <p:cNvGrpSpPr/>
          <p:nvPr/>
        </p:nvGrpSpPr>
        <p:grpSpPr>
          <a:xfrm>
            <a:off x="7009509" y="1769836"/>
            <a:ext cx="349000" cy="297025"/>
            <a:chOff x="6971275" y="3088625"/>
            <a:chExt cx="349000" cy="297025"/>
          </a:xfrm>
        </p:grpSpPr>
        <p:sp>
          <p:nvSpPr>
            <p:cNvPr id="12305" name="Google Shape;12305;p24"/>
            <p:cNvSpPr/>
            <p:nvPr/>
          </p:nvSpPr>
          <p:spPr>
            <a:xfrm>
              <a:off x="7055025" y="3176525"/>
              <a:ext cx="199325" cy="185100"/>
            </a:xfrm>
            <a:custGeom>
              <a:avLst/>
              <a:gdLst/>
              <a:ahLst/>
              <a:cxnLst/>
              <a:rect l="l" t="t" r="r" b="b"/>
              <a:pathLst>
                <a:path w="7973" h="7404" extrusionOk="0">
                  <a:moveTo>
                    <a:pt x="6825" y="393"/>
                  </a:moveTo>
                  <a:cubicBezTo>
                    <a:pt x="7290" y="393"/>
                    <a:pt x="7538" y="982"/>
                    <a:pt x="7197" y="1324"/>
                  </a:cubicBezTo>
                  <a:cubicBezTo>
                    <a:pt x="7087" y="1434"/>
                    <a:pt x="6955" y="1482"/>
                    <a:pt x="6825" y="1482"/>
                  </a:cubicBezTo>
                  <a:cubicBezTo>
                    <a:pt x="6554" y="1482"/>
                    <a:pt x="6298" y="1267"/>
                    <a:pt x="6298" y="951"/>
                  </a:cubicBezTo>
                  <a:cubicBezTo>
                    <a:pt x="6298" y="641"/>
                    <a:pt x="6515" y="393"/>
                    <a:pt x="6825" y="393"/>
                  </a:cubicBezTo>
                  <a:close/>
                  <a:moveTo>
                    <a:pt x="5894" y="1075"/>
                  </a:moveTo>
                  <a:cubicBezTo>
                    <a:pt x="5925" y="1510"/>
                    <a:pt x="6266" y="1820"/>
                    <a:pt x="6701" y="1882"/>
                  </a:cubicBezTo>
                  <a:lnTo>
                    <a:pt x="6701" y="5666"/>
                  </a:lnTo>
                  <a:cubicBezTo>
                    <a:pt x="6701" y="5666"/>
                    <a:pt x="6670" y="5697"/>
                    <a:pt x="6639" y="5697"/>
                  </a:cubicBezTo>
                  <a:lnTo>
                    <a:pt x="4716" y="5697"/>
                  </a:lnTo>
                  <a:cubicBezTo>
                    <a:pt x="4591" y="5697"/>
                    <a:pt x="4467" y="5759"/>
                    <a:pt x="4374" y="5852"/>
                  </a:cubicBezTo>
                  <a:lnTo>
                    <a:pt x="3444" y="7000"/>
                  </a:lnTo>
                  <a:lnTo>
                    <a:pt x="3413" y="7000"/>
                  </a:lnTo>
                  <a:lnTo>
                    <a:pt x="2451" y="5852"/>
                  </a:lnTo>
                  <a:cubicBezTo>
                    <a:pt x="2358" y="5759"/>
                    <a:pt x="2234" y="5697"/>
                    <a:pt x="2110" y="5697"/>
                  </a:cubicBezTo>
                  <a:lnTo>
                    <a:pt x="466" y="5697"/>
                  </a:lnTo>
                  <a:cubicBezTo>
                    <a:pt x="435" y="5697"/>
                    <a:pt x="404" y="5666"/>
                    <a:pt x="404" y="5666"/>
                  </a:cubicBezTo>
                  <a:lnTo>
                    <a:pt x="404" y="1138"/>
                  </a:lnTo>
                  <a:cubicBezTo>
                    <a:pt x="404" y="1107"/>
                    <a:pt x="435" y="1075"/>
                    <a:pt x="466" y="1075"/>
                  </a:cubicBezTo>
                  <a:close/>
                  <a:moveTo>
                    <a:pt x="6813" y="0"/>
                  </a:moveTo>
                  <a:cubicBezTo>
                    <a:pt x="6416" y="0"/>
                    <a:pt x="6031" y="253"/>
                    <a:pt x="5894" y="703"/>
                  </a:cubicBezTo>
                  <a:lnTo>
                    <a:pt x="435" y="703"/>
                  </a:lnTo>
                  <a:cubicBezTo>
                    <a:pt x="187" y="703"/>
                    <a:pt x="1" y="889"/>
                    <a:pt x="1" y="1138"/>
                  </a:cubicBezTo>
                  <a:lnTo>
                    <a:pt x="1" y="5666"/>
                  </a:lnTo>
                  <a:cubicBezTo>
                    <a:pt x="1" y="5914"/>
                    <a:pt x="187" y="6101"/>
                    <a:pt x="435" y="6101"/>
                  </a:cubicBezTo>
                  <a:lnTo>
                    <a:pt x="2141" y="6101"/>
                  </a:lnTo>
                  <a:lnTo>
                    <a:pt x="3071" y="7248"/>
                  </a:lnTo>
                  <a:cubicBezTo>
                    <a:pt x="3134" y="7341"/>
                    <a:pt x="3289" y="7403"/>
                    <a:pt x="3413" y="7403"/>
                  </a:cubicBezTo>
                  <a:cubicBezTo>
                    <a:pt x="3537" y="7403"/>
                    <a:pt x="3661" y="7341"/>
                    <a:pt x="3754" y="7248"/>
                  </a:cubicBezTo>
                  <a:lnTo>
                    <a:pt x="4684" y="6101"/>
                  </a:lnTo>
                  <a:lnTo>
                    <a:pt x="6639" y="6101"/>
                  </a:lnTo>
                  <a:cubicBezTo>
                    <a:pt x="6887" y="6101"/>
                    <a:pt x="7104" y="5914"/>
                    <a:pt x="7104" y="5666"/>
                  </a:cubicBezTo>
                  <a:lnTo>
                    <a:pt x="7104" y="1851"/>
                  </a:lnTo>
                  <a:cubicBezTo>
                    <a:pt x="7786" y="1634"/>
                    <a:pt x="7973" y="765"/>
                    <a:pt x="7476" y="269"/>
                  </a:cubicBezTo>
                  <a:cubicBezTo>
                    <a:pt x="7282" y="86"/>
                    <a:pt x="7045" y="0"/>
                    <a:pt x="68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6" name="Google Shape;12306;p24"/>
            <p:cNvSpPr/>
            <p:nvPr/>
          </p:nvSpPr>
          <p:spPr>
            <a:xfrm>
              <a:off x="7081400" y="3218900"/>
              <a:ext cx="45000" cy="10125"/>
            </a:xfrm>
            <a:custGeom>
              <a:avLst/>
              <a:gdLst/>
              <a:ahLst/>
              <a:cxnLst/>
              <a:rect l="l" t="t" r="r" b="b"/>
              <a:pathLst>
                <a:path w="1800" h="405" extrusionOk="0">
                  <a:moveTo>
                    <a:pt x="279" y="1"/>
                  </a:moveTo>
                  <a:cubicBezTo>
                    <a:pt x="0" y="1"/>
                    <a:pt x="0" y="404"/>
                    <a:pt x="279" y="404"/>
                  </a:cubicBezTo>
                  <a:lnTo>
                    <a:pt x="1520" y="404"/>
                  </a:lnTo>
                  <a:cubicBezTo>
                    <a:pt x="1799" y="404"/>
                    <a:pt x="1799" y="1"/>
                    <a:pt x="15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7" name="Google Shape;12307;p24"/>
            <p:cNvSpPr/>
            <p:nvPr/>
          </p:nvSpPr>
          <p:spPr>
            <a:xfrm>
              <a:off x="7082950" y="3242950"/>
              <a:ext cx="118675" cy="10875"/>
            </a:xfrm>
            <a:custGeom>
              <a:avLst/>
              <a:gdLst/>
              <a:ahLst/>
              <a:cxnLst/>
              <a:rect l="l" t="t" r="r" b="b"/>
              <a:pathLst>
                <a:path w="4747" h="435" extrusionOk="0">
                  <a:moveTo>
                    <a:pt x="217" y="0"/>
                  </a:moveTo>
                  <a:cubicBezTo>
                    <a:pt x="93" y="0"/>
                    <a:pt x="0" y="94"/>
                    <a:pt x="0" y="218"/>
                  </a:cubicBezTo>
                  <a:cubicBezTo>
                    <a:pt x="0" y="342"/>
                    <a:pt x="93" y="435"/>
                    <a:pt x="217" y="435"/>
                  </a:cubicBezTo>
                  <a:lnTo>
                    <a:pt x="4529" y="435"/>
                  </a:lnTo>
                  <a:cubicBezTo>
                    <a:pt x="4653" y="435"/>
                    <a:pt x="4746" y="342"/>
                    <a:pt x="4746" y="218"/>
                  </a:cubicBezTo>
                  <a:cubicBezTo>
                    <a:pt x="4746" y="94"/>
                    <a:pt x="4653" y="0"/>
                    <a:pt x="4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8" name="Google Shape;12308;p24"/>
            <p:cNvSpPr/>
            <p:nvPr/>
          </p:nvSpPr>
          <p:spPr>
            <a:xfrm>
              <a:off x="7081400" y="3267775"/>
              <a:ext cx="121775" cy="10100"/>
            </a:xfrm>
            <a:custGeom>
              <a:avLst/>
              <a:gdLst/>
              <a:ahLst/>
              <a:cxnLst/>
              <a:rect l="l" t="t" r="r" b="b"/>
              <a:pathLst>
                <a:path w="4871" h="404" extrusionOk="0">
                  <a:moveTo>
                    <a:pt x="279" y="0"/>
                  </a:moveTo>
                  <a:cubicBezTo>
                    <a:pt x="0" y="0"/>
                    <a:pt x="0" y="403"/>
                    <a:pt x="279" y="403"/>
                  </a:cubicBezTo>
                  <a:lnTo>
                    <a:pt x="4591" y="403"/>
                  </a:lnTo>
                  <a:cubicBezTo>
                    <a:pt x="4870" y="403"/>
                    <a:pt x="4870" y="0"/>
                    <a:pt x="45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9" name="Google Shape;12309;p24"/>
            <p:cNvSpPr/>
            <p:nvPr/>
          </p:nvSpPr>
          <p:spPr>
            <a:xfrm>
              <a:off x="7082475" y="3291550"/>
              <a:ext cx="119600" cy="10475"/>
            </a:xfrm>
            <a:custGeom>
              <a:avLst/>
              <a:gdLst/>
              <a:ahLst/>
              <a:cxnLst/>
              <a:rect l="l" t="t" r="r" b="b"/>
              <a:pathLst>
                <a:path w="4784" h="419" extrusionOk="0">
                  <a:moveTo>
                    <a:pt x="183" y="0"/>
                  </a:moveTo>
                  <a:cubicBezTo>
                    <a:pt x="1" y="0"/>
                    <a:pt x="6" y="419"/>
                    <a:pt x="199" y="419"/>
                  </a:cubicBezTo>
                  <a:cubicBezTo>
                    <a:pt x="211" y="419"/>
                    <a:pt x="223" y="417"/>
                    <a:pt x="236" y="414"/>
                  </a:cubicBezTo>
                  <a:lnTo>
                    <a:pt x="4548" y="414"/>
                  </a:lnTo>
                  <a:cubicBezTo>
                    <a:pt x="4561" y="417"/>
                    <a:pt x="4574" y="419"/>
                    <a:pt x="4585" y="419"/>
                  </a:cubicBezTo>
                  <a:cubicBezTo>
                    <a:pt x="4778" y="419"/>
                    <a:pt x="4784" y="0"/>
                    <a:pt x="4601" y="0"/>
                  </a:cubicBezTo>
                  <a:cubicBezTo>
                    <a:pt x="4585" y="0"/>
                    <a:pt x="4567" y="3"/>
                    <a:pt x="4548" y="11"/>
                  </a:cubicBezTo>
                  <a:lnTo>
                    <a:pt x="236" y="11"/>
                  </a:lnTo>
                  <a:cubicBezTo>
                    <a:pt x="217" y="3"/>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0" name="Google Shape;12310;p24"/>
            <p:cNvSpPr/>
            <p:nvPr/>
          </p:nvSpPr>
          <p:spPr>
            <a:xfrm>
              <a:off x="6971275" y="3088625"/>
              <a:ext cx="349000" cy="297025"/>
            </a:xfrm>
            <a:custGeom>
              <a:avLst/>
              <a:gdLst/>
              <a:ahLst/>
              <a:cxnLst/>
              <a:rect l="l" t="t" r="r" b="b"/>
              <a:pathLst>
                <a:path w="13960" h="11881" extrusionOk="0">
                  <a:moveTo>
                    <a:pt x="4560" y="404"/>
                  </a:moveTo>
                  <a:cubicBezTo>
                    <a:pt x="4715" y="404"/>
                    <a:pt x="4840" y="497"/>
                    <a:pt x="4840" y="652"/>
                  </a:cubicBezTo>
                  <a:lnTo>
                    <a:pt x="4840" y="1179"/>
                  </a:lnTo>
                  <a:lnTo>
                    <a:pt x="404" y="1179"/>
                  </a:lnTo>
                  <a:lnTo>
                    <a:pt x="404" y="652"/>
                  </a:lnTo>
                  <a:cubicBezTo>
                    <a:pt x="404" y="497"/>
                    <a:pt x="497" y="404"/>
                    <a:pt x="652" y="404"/>
                  </a:cubicBezTo>
                  <a:close/>
                  <a:moveTo>
                    <a:pt x="652" y="1"/>
                  </a:moveTo>
                  <a:cubicBezTo>
                    <a:pt x="280" y="1"/>
                    <a:pt x="0" y="280"/>
                    <a:pt x="0" y="652"/>
                  </a:cubicBezTo>
                  <a:lnTo>
                    <a:pt x="0" y="11478"/>
                  </a:lnTo>
                  <a:cubicBezTo>
                    <a:pt x="0" y="11695"/>
                    <a:pt x="156" y="11881"/>
                    <a:pt x="404" y="11881"/>
                  </a:cubicBezTo>
                  <a:lnTo>
                    <a:pt x="9337" y="11881"/>
                  </a:lnTo>
                  <a:cubicBezTo>
                    <a:pt x="9461" y="11881"/>
                    <a:pt x="9554" y="11788"/>
                    <a:pt x="9554" y="11695"/>
                  </a:cubicBezTo>
                  <a:cubicBezTo>
                    <a:pt x="9554" y="11571"/>
                    <a:pt x="9461" y="11478"/>
                    <a:pt x="9337" y="11478"/>
                  </a:cubicBezTo>
                  <a:lnTo>
                    <a:pt x="404" y="11478"/>
                  </a:lnTo>
                  <a:lnTo>
                    <a:pt x="404" y="3258"/>
                  </a:lnTo>
                  <a:lnTo>
                    <a:pt x="3754" y="3258"/>
                  </a:lnTo>
                  <a:cubicBezTo>
                    <a:pt x="4033" y="3258"/>
                    <a:pt x="4033" y="2854"/>
                    <a:pt x="3754" y="2854"/>
                  </a:cubicBezTo>
                  <a:lnTo>
                    <a:pt x="404" y="2854"/>
                  </a:lnTo>
                  <a:lnTo>
                    <a:pt x="404" y="1583"/>
                  </a:lnTo>
                  <a:lnTo>
                    <a:pt x="13556" y="1583"/>
                  </a:lnTo>
                  <a:lnTo>
                    <a:pt x="13556" y="2854"/>
                  </a:lnTo>
                  <a:lnTo>
                    <a:pt x="4560" y="2854"/>
                  </a:lnTo>
                  <a:cubicBezTo>
                    <a:pt x="4281" y="2854"/>
                    <a:pt x="4281" y="3258"/>
                    <a:pt x="4560" y="3258"/>
                  </a:cubicBezTo>
                  <a:lnTo>
                    <a:pt x="13525" y="3258"/>
                  </a:lnTo>
                  <a:lnTo>
                    <a:pt x="13525" y="11478"/>
                  </a:lnTo>
                  <a:lnTo>
                    <a:pt x="10175" y="11478"/>
                  </a:lnTo>
                  <a:cubicBezTo>
                    <a:pt x="10051" y="11478"/>
                    <a:pt x="9958" y="11571"/>
                    <a:pt x="9958" y="11695"/>
                  </a:cubicBezTo>
                  <a:cubicBezTo>
                    <a:pt x="9958" y="11788"/>
                    <a:pt x="10051" y="11881"/>
                    <a:pt x="10175" y="11881"/>
                  </a:cubicBezTo>
                  <a:lnTo>
                    <a:pt x="13525" y="11881"/>
                  </a:lnTo>
                  <a:cubicBezTo>
                    <a:pt x="13773" y="11881"/>
                    <a:pt x="13959" y="11695"/>
                    <a:pt x="13959" y="11478"/>
                  </a:cubicBezTo>
                  <a:lnTo>
                    <a:pt x="13959" y="1583"/>
                  </a:lnTo>
                  <a:cubicBezTo>
                    <a:pt x="13959" y="1366"/>
                    <a:pt x="13773" y="1179"/>
                    <a:pt x="13525" y="1179"/>
                  </a:cubicBezTo>
                  <a:lnTo>
                    <a:pt x="5243" y="1179"/>
                  </a:lnTo>
                  <a:lnTo>
                    <a:pt x="5243" y="652"/>
                  </a:lnTo>
                  <a:cubicBezTo>
                    <a:pt x="5243" y="280"/>
                    <a:pt x="4933"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1" name="Google Shape;12311;p24"/>
            <p:cNvSpPr/>
            <p:nvPr/>
          </p:nvSpPr>
          <p:spPr>
            <a:xfrm>
              <a:off x="7236425" y="3139000"/>
              <a:ext cx="10950" cy="7475"/>
            </a:xfrm>
            <a:custGeom>
              <a:avLst/>
              <a:gdLst/>
              <a:ahLst/>
              <a:cxnLst/>
              <a:rect l="l" t="t" r="r" b="b"/>
              <a:pathLst>
                <a:path w="438" h="299" extrusionOk="0">
                  <a:moveTo>
                    <a:pt x="197" y="1"/>
                  </a:moveTo>
                  <a:cubicBezTo>
                    <a:pt x="1" y="1"/>
                    <a:pt x="240" y="299"/>
                    <a:pt x="367" y="299"/>
                  </a:cubicBezTo>
                  <a:cubicBezTo>
                    <a:pt x="408" y="299"/>
                    <a:pt x="437" y="268"/>
                    <a:pt x="437" y="188"/>
                  </a:cubicBezTo>
                  <a:cubicBezTo>
                    <a:pt x="437" y="95"/>
                    <a:pt x="344" y="2"/>
                    <a:pt x="220" y="2"/>
                  </a:cubicBezTo>
                  <a:cubicBezTo>
                    <a:pt x="212" y="1"/>
                    <a:pt x="204" y="1"/>
                    <a:pt x="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2" name="Google Shape;12312;p24"/>
            <p:cNvSpPr/>
            <p:nvPr/>
          </p:nvSpPr>
          <p:spPr>
            <a:xfrm>
              <a:off x="7257550" y="3139000"/>
              <a:ext cx="10750" cy="7475"/>
            </a:xfrm>
            <a:custGeom>
              <a:avLst/>
              <a:gdLst/>
              <a:ahLst/>
              <a:cxnLst/>
              <a:rect l="l" t="t" r="r" b="b"/>
              <a:pathLst>
                <a:path w="430" h="299" extrusionOk="0">
                  <a:moveTo>
                    <a:pt x="218" y="1"/>
                  </a:moveTo>
                  <a:cubicBezTo>
                    <a:pt x="0" y="1"/>
                    <a:pt x="234" y="299"/>
                    <a:pt x="360" y="299"/>
                  </a:cubicBezTo>
                  <a:cubicBezTo>
                    <a:pt x="401" y="299"/>
                    <a:pt x="430" y="268"/>
                    <a:pt x="430" y="188"/>
                  </a:cubicBezTo>
                  <a:cubicBezTo>
                    <a:pt x="430" y="95"/>
                    <a:pt x="337" y="2"/>
                    <a:pt x="244" y="2"/>
                  </a:cubicBezTo>
                  <a:cubicBezTo>
                    <a:pt x="234"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3" name="Google Shape;12313;p24"/>
            <p:cNvSpPr/>
            <p:nvPr/>
          </p:nvSpPr>
          <p:spPr>
            <a:xfrm>
              <a:off x="7278125" y="3139025"/>
              <a:ext cx="11900" cy="7550"/>
            </a:xfrm>
            <a:custGeom>
              <a:avLst/>
              <a:gdLst/>
              <a:ahLst/>
              <a:cxnLst/>
              <a:rect l="l" t="t" r="r" b="b"/>
              <a:pathLst>
                <a:path w="476" h="302" extrusionOk="0">
                  <a:moveTo>
                    <a:pt x="258" y="1"/>
                  </a:moveTo>
                  <a:cubicBezTo>
                    <a:pt x="1" y="1"/>
                    <a:pt x="256" y="302"/>
                    <a:pt x="397" y="302"/>
                  </a:cubicBezTo>
                  <a:cubicBezTo>
                    <a:pt x="442" y="302"/>
                    <a:pt x="475" y="270"/>
                    <a:pt x="475" y="187"/>
                  </a:cubicBezTo>
                  <a:cubicBezTo>
                    <a:pt x="475" y="63"/>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14" name="Google Shape;12314;p24"/>
          <p:cNvGrpSpPr/>
          <p:nvPr/>
        </p:nvGrpSpPr>
        <p:grpSpPr>
          <a:xfrm>
            <a:off x="6286397" y="2261366"/>
            <a:ext cx="326500" cy="349000"/>
            <a:chOff x="6982900" y="2492275"/>
            <a:chExt cx="326500" cy="349000"/>
          </a:xfrm>
        </p:grpSpPr>
        <p:sp>
          <p:nvSpPr>
            <p:cNvPr id="12315" name="Google Shape;12315;p24"/>
            <p:cNvSpPr/>
            <p:nvPr/>
          </p:nvSpPr>
          <p:spPr>
            <a:xfrm>
              <a:off x="6983675" y="2682275"/>
              <a:ext cx="228025" cy="159000"/>
            </a:xfrm>
            <a:custGeom>
              <a:avLst/>
              <a:gdLst/>
              <a:ahLst/>
              <a:cxnLst/>
              <a:rect l="l" t="t" r="r" b="b"/>
              <a:pathLst>
                <a:path w="9121" h="6360" extrusionOk="0">
                  <a:moveTo>
                    <a:pt x="590" y="1"/>
                  </a:moveTo>
                  <a:cubicBezTo>
                    <a:pt x="249" y="1"/>
                    <a:pt x="1" y="280"/>
                    <a:pt x="1" y="590"/>
                  </a:cubicBezTo>
                  <a:lnTo>
                    <a:pt x="1" y="5770"/>
                  </a:lnTo>
                  <a:cubicBezTo>
                    <a:pt x="1" y="6080"/>
                    <a:pt x="249" y="6360"/>
                    <a:pt x="590" y="6360"/>
                  </a:cubicBezTo>
                  <a:lnTo>
                    <a:pt x="8903" y="6360"/>
                  </a:lnTo>
                  <a:cubicBezTo>
                    <a:pt x="9027" y="6360"/>
                    <a:pt x="9120" y="6267"/>
                    <a:pt x="9120" y="6142"/>
                  </a:cubicBezTo>
                  <a:cubicBezTo>
                    <a:pt x="9120" y="6018"/>
                    <a:pt x="9027" y="5925"/>
                    <a:pt x="8903" y="5925"/>
                  </a:cubicBezTo>
                  <a:lnTo>
                    <a:pt x="590" y="5925"/>
                  </a:lnTo>
                  <a:cubicBezTo>
                    <a:pt x="466" y="5925"/>
                    <a:pt x="404" y="5863"/>
                    <a:pt x="404" y="5770"/>
                  </a:cubicBezTo>
                  <a:lnTo>
                    <a:pt x="404" y="590"/>
                  </a:lnTo>
                  <a:cubicBezTo>
                    <a:pt x="404" y="497"/>
                    <a:pt x="466" y="435"/>
                    <a:pt x="590" y="435"/>
                  </a:cubicBezTo>
                  <a:lnTo>
                    <a:pt x="3475" y="435"/>
                  </a:lnTo>
                  <a:cubicBezTo>
                    <a:pt x="3754" y="435"/>
                    <a:pt x="3754" y="1"/>
                    <a:pt x="34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6" name="Google Shape;12316;p24"/>
            <p:cNvSpPr/>
            <p:nvPr/>
          </p:nvSpPr>
          <p:spPr>
            <a:xfrm>
              <a:off x="6982900" y="2492275"/>
              <a:ext cx="326500" cy="349000"/>
            </a:xfrm>
            <a:custGeom>
              <a:avLst/>
              <a:gdLst/>
              <a:ahLst/>
              <a:cxnLst/>
              <a:rect l="l" t="t" r="r" b="b"/>
              <a:pathLst>
                <a:path w="13060" h="13960" extrusionOk="0">
                  <a:moveTo>
                    <a:pt x="3487" y="396"/>
                  </a:moveTo>
                  <a:cubicBezTo>
                    <a:pt x="3552" y="396"/>
                    <a:pt x="3615" y="420"/>
                    <a:pt x="3661" y="466"/>
                  </a:cubicBezTo>
                  <a:lnTo>
                    <a:pt x="6546" y="1738"/>
                  </a:lnTo>
                  <a:lnTo>
                    <a:pt x="3630" y="3072"/>
                  </a:lnTo>
                  <a:cubicBezTo>
                    <a:pt x="3584" y="3103"/>
                    <a:pt x="3529" y="3118"/>
                    <a:pt x="3475" y="3118"/>
                  </a:cubicBezTo>
                  <a:cubicBezTo>
                    <a:pt x="3421" y="3118"/>
                    <a:pt x="3366" y="3103"/>
                    <a:pt x="3320" y="3072"/>
                  </a:cubicBezTo>
                  <a:lnTo>
                    <a:pt x="435" y="1738"/>
                  </a:lnTo>
                  <a:lnTo>
                    <a:pt x="3289" y="466"/>
                  </a:lnTo>
                  <a:cubicBezTo>
                    <a:pt x="3351" y="420"/>
                    <a:pt x="3421" y="396"/>
                    <a:pt x="3487" y="396"/>
                  </a:cubicBezTo>
                  <a:close/>
                  <a:moveTo>
                    <a:pt x="5274" y="2762"/>
                  </a:moveTo>
                  <a:lnTo>
                    <a:pt x="5274" y="4096"/>
                  </a:lnTo>
                  <a:lnTo>
                    <a:pt x="4995" y="4220"/>
                  </a:lnTo>
                  <a:cubicBezTo>
                    <a:pt x="4514" y="4406"/>
                    <a:pt x="4002" y="4499"/>
                    <a:pt x="3487" y="4499"/>
                  </a:cubicBezTo>
                  <a:cubicBezTo>
                    <a:pt x="2971" y="4499"/>
                    <a:pt x="2451" y="4406"/>
                    <a:pt x="1955" y="4220"/>
                  </a:cubicBezTo>
                  <a:lnTo>
                    <a:pt x="1676" y="4096"/>
                  </a:lnTo>
                  <a:lnTo>
                    <a:pt x="1676" y="2762"/>
                  </a:lnTo>
                  <a:lnTo>
                    <a:pt x="3134" y="3444"/>
                  </a:lnTo>
                  <a:cubicBezTo>
                    <a:pt x="3258" y="3506"/>
                    <a:pt x="3351" y="3506"/>
                    <a:pt x="3475" y="3506"/>
                  </a:cubicBezTo>
                  <a:cubicBezTo>
                    <a:pt x="3599" y="3506"/>
                    <a:pt x="3723" y="3506"/>
                    <a:pt x="3816" y="3444"/>
                  </a:cubicBezTo>
                  <a:lnTo>
                    <a:pt x="5274" y="2762"/>
                  </a:lnTo>
                  <a:close/>
                  <a:moveTo>
                    <a:pt x="3494" y="1"/>
                  </a:moveTo>
                  <a:cubicBezTo>
                    <a:pt x="3366" y="1"/>
                    <a:pt x="3242" y="32"/>
                    <a:pt x="3134" y="94"/>
                  </a:cubicBezTo>
                  <a:lnTo>
                    <a:pt x="187" y="1397"/>
                  </a:lnTo>
                  <a:cubicBezTo>
                    <a:pt x="63" y="1459"/>
                    <a:pt x="1" y="1614"/>
                    <a:pt x="1" y="1738"/>
                  </a:cubicBezTo>
                  <a:cubicBezTo>
                    <a:pt x="1" y="1893"/>
                    <a:pt x="94" y="2017"/>
                    <a:pt x="218" y="2079"/>
                  </a:cubicBezTo>
                  <a:lnTo>
                    <a:pt x="1304" y="2576"/>
                  </a:lnTo>
                  <a:lnTo>
                    <a:pt x="1304" y="4158"/>
                  </a:lnTo>
                  <a:cubicBezTo>
                    <a:pt x="1273" y="4282"/>
                    <a:pt x="1366" y="4406"/>
                    <a:pt x="1490" y="4437"/>
                  </a:cubicBezTo>
                  <a:lnTo>
                    <a:pt x="1831" y="4592"/>
                  </a:lnTo>
                  <a:cubicBezTo>
                    <a:pt x="2358" y="4809"/>
                    <a:pt x="2917" y="4902"/>
                    <a:pt x="3506" y="4902"/>
                  </a:cubicBezTo>
                  <a:cubicBezTo>
                    <a:pt x="4095" y="4902"/>
                    <a:pt x="4654" y="4809"/>
                    <a:pt x="5181" y="4592"/>
                  </a:cubicBezTo>
                  <a:lnTo>
                    <a:pt x="5522" y="4437"/>
                  </a:lnTo>
                  <a:cubicBezTo>
                    <a:pt x="5646" y="4406"/>
                    <a:pt x="5708" y="4282"/>
                    <a:pt x="5708" y="4158"/>
                  </a:cubicBezTo>
                  <a:lnTo>
                    <a:pt x="5708" y="4033"/>
                  </a:lnTo>
                  <a:lnTo>
                    <a:pt x="7787" y="4033"/>
                  </a:lnTo>
                  <a:cubicBezTo>
                    <a:pt x="8407" y="4064"/>
                    <a:pt x="8407" y="4964"/>
                    <a:pt x="7787" y="5026"/>
                  </a:cubicBezTo>
                  <a:lnTo>
                    <a:pt x="5398" y="5026"/>
                  </a:lnTo>
                  <a:cubicBezTo>
                    <a:pt x="4250" y="5026"/>
                    <a:pt x="4250" y="6763"/>
                    <a:pt x="5398" y="6763"/>
                  </a:cubicBezTo>
                  <a:lnTo>
                    <a:pt x="6577" y="6763"/>
                  </a:lnTo>
                  <a:cubicBezTo>
                    <a:pt x="6701" y="6763"/>
                    <a:pt x="6794" y="6856"/>
                    <a:pt x="6794" y="6980"/>
                  </a:cubicBezTo>
                  <a:lnTo>
                    <a:pt x="6794" y="7601"/>
                  </a:lnTo>
                  <a:lnTo>
                    <a:pt x="4375" y="7601"/>
                  </a:lnTo>
                  <a:cubicBezTo>
                    <a:pt x="4095" y="7601"/>
                    <a:pt x="4095" y="8004"/>
                    <a:pt x="4375" y="8004"/>
                  </a:cubicBezTo>
                  <a:lnTo>
                    <a:pt x="12471" y="7942"/>
                  </a:lnTo>
                  <a:cubicBezTo>
                    <a:pt x="12564" y="7942"/>
                    <a:pt x="12626" y="8035"/>
                    <a:pt x="12626" y="8128"/>
                  </a:cubicBezTo>
                  <a:lnTo>
                    <a:pt x="12626" y="13370"/>
                  </a:lnTo>
                  <a:cubicBezTo>
                    <a:pt x="12626" y="13463"/>
                    <a:pt x="12564" y="13525"/>
                    <a:pt x="12471" y="13525"/>
                  </a:cubicBezTo>
                  <a:lnTo>
                    <a:pt x="9803" y="13525"/>
                  </a:lnTo>
                  <a:cubicBezTo>
                    <a:pt x="9679" y="13525"/>
                    <a:pt x="9586" y="13618"/>
                    <a:pt x="9586" y="13742"/>
                  </a:cubicBezTo>
                  <a:cubicBezTo>
                    <a:pt x="9586" y="13867"/>
                    <a:pt x="9679" y="13960"/>
                    <a:pt x="9803" y="13960"/>
                  </a:cubicBezTo>
                  <a:lnTo>
                    <a:pt x="12471" y="13960"/>
                  </a:lnTo>
                  <a:cubicBezTo>
                    <a:pt x="12781" y="13960"/>
                    <a:pt x="13060" y="13680"/>
                    <a:pt x="13060" y="13370"/>
                  </a:cubicBezTo>
                  <a:lnTo>
                    <a:pt x="13060" y="8159"/>
                  </a:lnTo>
                  <a:cubicBezTo>
                    <a:pt x="13060" y="7818"/>
                    <a:pt x="12781" y="7570"/>
                    <a:pt x="12471" y="7570"/>
                  </a:cubicBezTo>
                  <a:lnTo>
                    <a:pt x="7166" y="7570"/>
                  </a:lnTo>
                  <a:lnTo>
                    <a:pt x="7166" y="7011"/>
                  </a:lnTo>
                  <a:cubicBezTo>
                    <a:pt x="7166" y="6639"/>
                    <a:pt x="6887" y="6360"/>
                    <a:pt x="6546" y="6360"/>
                  </a:cubicBezTo>
                  <a:lnTo>
                    <a:pt x="5398" y="6360"/>
                  </a:lnTo>
                  <a:cubicBezTo>
                    <a:pt x="4778" y="6360"/>
                    <a:pt x="4778" y="5429"/>
                    <a:pt x="5398" y="5429"/>
                  </a:cubicBezTo>
                  <a:lnTo>
                    <a:pt x="7756" y="5429"/>
                  </a:lnTo>
                  <a:cubicBezTo>
                    <a:pt x="8965" y="5429"/>
                    <a:pt x="8965" y="3630"/>
                    <a:pt x="7756" y="3630"/>
                  </a:cubicBezTo>
                  <a:lnTo>
                    <a:pt x="5677" y="3630"/>
                  </a:lnTo>
                  <a:lnTo>
                    <a:pt x="5677" y="2576"/>
                  </a:lnTo>
                  <a:lnTo>
                    <a:pt x="6763" y="2079"/>
                  </a:lnTo>
                  <a:cubicBezTo>
                    <a:pt x="6887" y="2017"/>
                    <a:pt x="6980" y="1893"/>
                    <a:pt x="6980" y="1738"/>
                  </a:cubicBezTo>
                  <a:cubicBezTo>
                    <a:pt x="6980" y="1614"/>
                    <a:pt x="6918" y="1459"/>
                    <a:pt x="6794" y="1397"/>
                  </a:cubicBezTo>
                  <a:lnTo>
                    <a:pt x="3878" y="94"/>
                  </a:lnTo>
                  <a:cubicBezTo>
                    <a:pt x="3754" y="32"/>
                    <a:pt x="3622" y="1"/>
                    <a:pt x="34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7" name="Google Shape;12317;p24"/>
            <p:cNvSpPr/>
            <p:nvPr/>
          </p:nvSpPr>
          <p:spPr>
            <a:xfrm>
              <a:off x="7009275" y="2704775"/>
              <a:ext cx="31050" cy="31025"/>
            </a:xfrm>
            <a:custGeom>
              <a:avLst/>
              <a:gdLst/>
              <a:ahLst/>
              <a:cxnLst/>
              <a:rect l="l" t="t" r="r" b="b"/>
              <a:pathLst>
                <a:path w="1242" h="1241" extrusionOk="0">
                  <a:moveTo>
                    <a:pt x="807" y="434"/>
                  </a:moveTo>
                  <a:lnTo>
                    <a:pt x="807" y="807"/>
                  </a:lnTo>
                  <a:lnTo>
                    <a:pt x="404" y="807"/>
                  </a:lnTo>
                  <a:lnTo>
                    <a:pt x="404" y="434"/>
                  </a:lnTo>
                  <a:close/>
                  <a:moveTo>
                    <a:pt x="435" y="0"/>
                  </a:moveTo>
                  <a:cubicBezTo>
                    <a:pt x="187" y="0"/>
                    <a:pt x="0" y="186"/>
                    <a:pt x="0" y="434"/>
                  </a:cubicBezTo>
                  <a:lnTo>
                    <a:pt x="0" y="807"/>
                  </a:lnTo>
                  <a:cubicBezTo>
                    <a:pt x="0" y="1055"/>
                    <a:pt x="187" y="1241"/>
                    <a:pt x="404" y="1241"/>
                  </a:cubicBezTo>
                  <a:lnTo>
                    <a:pt x="807" y="1241"/>
                  </a:lnTo>
                  <a:cubicBezTo>
                    <a:pt x="1024" y="1241"/>
                    <a:pt x="1210" y="1055"/>
                    <a:pt x="1210" y="838"/>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8" name="Google Shape;12318;p24"/>
            <p:cNvSpPr/>
            <p:nvPr/>
          </p:nvSpPr>
          <p:spPr>
            <a:xfrm>
              <a:off x="7049600" y="2704775"/>
              <a:ext cx="31050" cy="31025"/>
            </a:xfrm>
            <a:custGeom>
              <a:avLst/>
              <a:gdLst/>
              <a:ahLst/>
              <a:cxnLst/>
              <a:rect l="l" t="t" r="r" b="b"/>
              <a:pathLst>
                <a:path w="1242" h="1241" extrusionOk="0">
                  <a:moveTo>
                    <a:pt x="807" y="434"/>
                  </a:moveTo>
                  <a:lnTo>
                    <a:pt x="838" y="807"/>
                  </a:lnTo>
                  <a:lnTo>
                    <a:pt x="404" y="807"/>
                  </a:lnTo>
                  <a:lnTo>
                    <a:pt x="404" y="434"/>
                  </a:lnTo>
                  <a:close/>
                  <a:moveTo>
                    <a:pt x="404" y="0"/>
                  </a:moveTo>
                  <a:cubicBezTo>
                    <a:pt x="187" y="0"/>
                    <a:pt x="0" y="186"/>
                    <a:pt x="0" y="434"/>
                  </a:cubicBezTo>
                  <a:lnTo>
                    <a:pt x="0" y="807"/>
                  </a:lnTo>
                  <a:cubicBezTo>
                    <a:pt x="0" y="1055"/>
                    <a:pt x="187" y="1241"/>
                    <a:pt x="404" y="1241"/>
                  </a:cubicBezTo>
                  <a:lnTo>
                    <a:pt x="807" y="1241"/>
                  </a:lnTo>
                  <a:cubicBezTo>
                    <a:pt x="1055" y="1210"/>
                    <a:pt x="1241" y="1055"/>
                    <a:pt x="1241" y="807"/>
                  </a:cubicBezTo>
                  <a:lnTo>
                    <a:pt x="1241" y="434"/>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9" name="Google Shape;12319;p24"/>
            <p:cNvSpPr/>
            <p:nvPr/>
          </p:nvSpPr>
          <p:spPr>
            <a:xfrm>
              <a:off x="7089925"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86"/>
                    <a:pt x="0" y="403"/>
                  </a:cubicBezTo>
                  <a:lnTo>
                    <a:pt x="0" y="807"/>
                  </a:lnTo>
                  <a:cubicBezTo>
                    <a:pt x="0" y="1024"/>
                    <a:pt x="187" y="1210"/>
                    <a:pt x="435"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0" name="Google Shape;12320;p24"/>
            <p:cNvSpPr/>
            <p:nvPr/>
          </p:nvSpPr>
          <p:spPr>
            <a:xfrm>
              <a:off x="7130250" y="2705550"/>
              <a:ext cx="31050" cy="30250"/>
            </a:xfrm>
            <a:custGeom>
              <a:avLst/>
              <a:gdLst/>
              <a:ahLst/>
              <a:cxnLst/>
              <a:rect l="l" t="t" r="r" b="b"/>
              <a:pathLst>
                <a:path w="1242" h="1210" extrusionOk="0">
                  <a:moveTo>
                    <a:pt x="838" y="403"/>
                  </a:moveTo>
                  <a:lnTo>
                    <a:pt x="838" y="776"/>
                  </a:lnTo>
                  <a:lnTo>
                    <a:pt x="404" y="776"/>
                  </a:lnTo>
                  <a:lnTo>
                    <a:pt x="435" y="403"/>
                  </a:lnTo>
                  <a:close/>
                  <a:moveTo>
                    <a:pt x="435" y="0"/>
                  </a:moveTo>
                  <a:cubicBezTo>
                    <a:pt x="187" y="0"/>
                    <a:pt x="0" y="186"/>
                    <a:pt x="0" y="403"/>
                  </a:cubicBezTo>
                  <a:lnTo>
                    <a:pt x="0" y="807"/>
                  </a:lnTo>
                  <a:cubicBezTo>
                    <a:pt x="0" y="1024"/>
                    <a:pt x="187" y="1210"/>
                    <a:pt x="435" y="1210"/>
                  </a:cubicBezTo>
                  <a:lnTo>
                    <a:pt x="838" y="1210"/>
                  </a:lnTo>
                  <a:cubicBezTo>
                    <a:pt x="1055" y="1210"/>
                    <a:pt x="1241" y="1024"/>
                    <a:pt x="1241" y="807"/>
                  </a:cubicBezTo>
                  <a:lnTo>
                    <a:pt x="1241" y="403"/>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1" name="Google Shape;12321;p24"/>
            <p:cNvSpPr/>
            <p:nvPr/>
          </p:nvSpPr>
          <p:spPr>
            <a:xfrm>
              <a:off x="7171350" y="2705550"/>
              <a:ext cx="30275" cy="30250"/>
            </a:xfrm>
            <a:custGeom>
              <a:avLst/>
              <a:gdLst/>
              <a:ahLst/>
              <a:cxnLst/>
              <a:rect l="l" t="t" r="r" b="b"/>
              <a:pathLst>
                <a:path w="1211" h="1210" extrusionOk="0">
                  <a:moveTo>
                    <a:pt x="807" y="403"/>
                  </a:moveTo>
                  <a:lnTo>
                    <a:pt x="807" y="776"/>
                  </a:lnTo>
                  <a:lnTo>
                    <a:pt x="373" y="776"/>
                  </a:lnTo>
                  <a:lnTo>
                    <a:pt x="404" y="403"/>
                  </a:lnTo>
                  <a:close/>
                  <a:moveTo>
                    <a:pt x="404" y="0"/>
                  </a:moveTo>
                  <a:cubicBezTo>
                    <a:pt x="187" y="0"/>
                    <a:pt x="0" y="186"/>
                    <a:pt x="0" y="403"/>
                  </a:cubicBezTo>
                  <a:lnTo>
                    <a:pt x="0" y="807"/>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2" name="Google Shape;12322;p24"/>
            <p:cNvSpPr/>
            <p:nvPr/>
          </p:nvSpPr>
          <p:spPr>
            <a:xfrm>
              <a:off x="7211675" y="2704775"/>
              <a:ext cx="31050" cy="31025"/>
            </a:xfrm>
            <a:custGeom>
              <a:avLst/>
              <a:gdLst/>
              <a:ahLst/>
              <a:cxnLst/>
              <a:rect l="l" t="t" r="r" b="b"/>
              <a:pathLst>
                <a:path w="1242" h="1241" extrusionOk="0">
                  <a:moveTo>
                    <a:pt x="838" y="434"/>
                  </a:moveTo>
                  <a:lnTo>
                    <a:pt x="838" y="807"/>
                  </a:lnTo>
                  <a:lnTo>
                    <a:pt x="435" y="807"/>
                  </a:lnTo>
                  <a:lnTo>
                    <a:pt x="404" y="434"/>
                  </a:lnTo>
                  <a:close/>
                  <a:moveTo>
                    <a:pt x="404" y="0"/>
                  </a:moveTo>
                  <a:cubicBezTo>
                    <a:pt x="187" y="0"/>
                    <a:pt x="0" y="186"/>
                    <a:pt x="0" y="434"/>
                  </a:cubicBezTo>
                  <a:lnTo>
                    <a:pt x="0" y="807"/>
                  </a:lnTo>
                  <a:cubicBezTo>
                    <a:pt x="0" y="1055"/>
                    <a:pt x="187" y="1210"/>
                    <a:pt x="404" y="1210"/>
                  </a:cubicBezTo>
                  <a:lnTo>
                    <a:pt x="404" y="1241"/>
                  </a:lnTo>
                  <a:lnTo>
                    <a:pt x="838" y="1241"/>
                  </a:lnTo>
                  <a:cubicBezTo>
                    <a:pt x="1055" y="1241"/>
                    <a:pt x="1241" y="1055"/>
                    <a:pt x="1241" y="838"/>
                  </a:cubicBezTo>
                  <a:lnTo>
                    <a:pt x="1241" y="434"/>
                  </a:lnTo>
                  <a:cubicBezTo>
                    <a:pt x="1241" y="217"/>
                    <a:pt x="1055" y="31"/>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3" name="Google Shape;12323;p24"/>
            <p:cNvSpPr/>
            <p:nvPr/>
          </p:nvSpPr>
          <p:spPr>
            <a:xfrm>
              <a:off x="7252000" y="2705550"/>
              <a:ext cx="30275" cy="30250"/>
            </a:xfrm>
            <a:custGeom>
              <a:avLst/>
              <a:gdLst/>
              <a:ahLst/>
              <a:cxnLst/>
              <a:rect l="l" t="t" r="r" b="b"/>
              <a:pathLst>
                <a:path w="1211" h="1210" extrusionOk="0">
                  <a:moveTo>
                    <a:pt x="807" y="403"/>
                  </a:moveTo>
                  <a:lnTo>
                    <a:pt x="807" y="776"/>
                  </a:lnTo>
                  <a:lnTo>
                    <a:pt x="404" y="776"/>
                  </a:lnTo>
                  <a:lnTo>
                    <a:pt x="435" y="403"/>
                  </a:lnTo>
                  <a:close/>
                  <a:moveTo>
                    <a:pt x="435" y="0"/>
                  </a:moveTo>
                  <a:cubicBezTo>
                    <a:pt x="187" y="0"/>
                    <a:pt x="0" y="155"/>
                    <a:pt x="0" y="403"/>
                  </a:cubicBezTo>
                  <a:lnTo>
                    <a:pt x="0" y="776"/>
                  </a:lnTo>
                  <a:cubicBezTo>
                    <a:pt x="0" y="1024"/>
                    <a:pt x="187" y="1210"/>
                    <a:pt x="404" y="1210"/>
                  </a:cubicBezTo>
                  <a:lnTo>
                    <a:pt x="807" y="1210"/>
                  </a:lnTo>
                  <a:cubicBezTo>
                    <a:pt x="1024" y="1210"/>
                    <a:pt x="1210" y="1024"/>
                    <a:pt x="1210" y="807"/>
                  </a:cubicBezTo>
                  <a:lnTo>
                    <a:pt x="1210" y="403"/>
                  </a:lnTo>
                  <a:cubicBezTo>
                    <a:pt x="1210" y="186"/>
                    <a:pt x="1024"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4" name="Google Shape;12324;p24"/>
            <p:cNvSpPr/>
            <p:nvPr/>
          </p:nvSpPr>
          <p:spPr>
            <a:xfrm>
              <a:off x="7009275" y="2745875"/>
              <a:ext cx="31050" cy="31025"/>
            </a:xfrm>
            <a:custGeom>
              <a:avLst/>
              <a:gdLst/>
              <a:ahLst/>
              <a:cxnLst/>
              <a:rect l="l" t="t" r="r" b="b"/>
              <a:pathLst>
                <a:path w="1242" h="1241" extrusionOk="0">
                  <a:moveTo>
                    <a:pt x="807" y="403"/>
                  </a:moveTo>
                  <a:lnTo>
                    <a:pt x="807" y="807"/>
                  </a:lnTo>
                  <a:lnTo>
                    <a:pt x="435" y="807"/>
                  </a:lnTo>
                  <a:lnTo>
                    <a:pt x="435" y="403"/>
                  </a:lnTo>
                  <a:close/>
                  <a:moveTo>
                    <a:pt x="435" y="0"/>
                  </a:moveTo>
                  <a:cubicBezTo>
                    <a:pt x="187" y="0"/>
                    <a:pt x="0" y="186"/>
                    <a:pt x="0" y="403"/>
                  </a:cubicBezTo>
                  <a:lnTo>
                    <a:pt x="0" y="807"/>
                  </a:lnTo>
                  <a:cubicBezTo>
                    <a:pt x="0" y="1024"/>
                    <a:pt x="156" y="1241"/>
                    <a:pt x="404" y="1241"/>
                  </a:cubicBezTo>
                  <a:lnTo>
                    <a:pt x="807" y="1241"/>
                  </a:lnTo>
                  <a:cubicBezTo>
                    <a:pt x="1024" y="1241"/>
                    <a:pt x="1210" y="1055"/>
                    <a:pt x="1210" y="838"/>
                  </a:cubicBezTo>
                  <a:lnTo>
                    <a:pt x="1241" y="403"/>
                  </a:lnTo>
                  <a:cubicBezTo>
                    <a:pt x="1241" y="186"/>
                    <a:pt x="1055"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5" name="Google Shape;12325;p24"/>
            <p:cNvSpPr/>
            <p:nvPr/>
          </p:nvSpPr>
          <p:spPr>
            <a:xfrm>
              <a:off x="7048825" y="2745875"/>
              <a:ext cx="31825" cy="31025"/>
            </a:xfrm>
            <a:custGeom>
              <a:avLst/>
              <a:gdLst/>
              <a:ahLst/>
              <a:cxnLst/>
              <a:rect l="l" t="t" r="r" b="b"/>
              <a:pathLst>
                <a:path w="1273" h="1241" extrusionOk="0">
                  <a:moveTo>
                    <a:pt x="869" y="403"/>
                  </a:moveTo>
                  <a:lnTo>
                    <a:pt x="869" y="807"/>
                  </a:lnTo>
                  <a:lnTo>
                    <a:pt x="435" y="807"/>
                  </a:lnTo>
                  <a:lnTo>
                    <a:pt x="435" y="403"/>
                  </a:lnTo>
                  <a:close/>
                  <a:moveTo>
                    <a:pt x="435" y="0"/>
                  </a:moveTo>
                  <a:cubicBezTo>
                    <a:pt x="218" y="0"/>
                    <a:pt x="31" y="186"/>
                    <a:pt x="31" y="403"/>
                  </a:cubicBezTo>
                  <a:lnTo>
                    <a:pt x="31" y="807"/>
                  </a:lnTo>
                  <a:cubicBezTo>
                    <a:pt x="0" y="1024"/>
                    <a:pt x="187" y="1241"/>
                    <a:pt x="435" y="1241"/>
                  </a:cubicBezTo>
                  <a:lnTo>
                    <a:pt x="838" y="1241"/>
                  </a:lnTo>
                  <a:cubicBezTo>
                    <a:pt x="1086" y="1241"/>
                    <a:pt x="1272" y="1055"/>
                    <a:pt x="1272" y="838"/>
                  </a:cubicBezTo>
                  <a:lnTo>
                    <a:pt x="1272" y="403"/>
                  </a:lnTo>
                  <a:cubicBezTo>
                    <a:pt x="1272" y="186"/>
                    <a:pt x="1086"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6" name="Google Shape;12326;p24"/>
            <p:cNvSpPr/>
            <p:nvPr/>
          </p:nvSpPr>
          <p:spPr>
            <a:xfrm>
              <a:off x="7089925" y="2746575"/>
              <a:ext cx="30275" cy="30325"/>
            </a:xfrm>
            <a:custGeom>
              <a:avLst/>
              <a:gdLst/>
              <a:ahLst/>
              <a:cxnLst/>
              <a:rect l="l" t="t" r="r" b="b"/>
              <a:pathLst>
                <a:path w="1211" h="1213" extrusionOk="0">
                  <a:moveTo>
                    <a:pt x="807" y="407"/>
                  </a:moveTo>
                  <a:lnTo>
                    <a:pt x="807" y="779"/>
                  </a:lnTo>
                  <a:lnTo>
                    <a:pt x="404" y="779"/>
                  </a:lnTo>
                  <a:lnTo>
                    <a:pt x="404" y="407"/>
                  </a:lnTo>
                  <a:close/>
                  <a:moveTo>
                    <a:pt x="387" y="0"/>
                  </a:moveTo>
                  <a:cubicBezTo>
                    <a:pt x="163" y="0"/>
                    <a:pt x="0" y="203"/>
                    <a:pt x="0" y="407"/>
                  </a:cubicBezTo>
                  <a:lnTo>
                    <a:pt x="0" y="779"/>
                  </a:lnTo>
                  <a:cubicBezTo>
                    <a:pt x="0" y="1027"/>
                    <a:pt x="187" y="1213"/>
                    <a:pt x="435" y="1213"/>
                  </a:cubicBezTo>
                  <a:lnTo>
                    <a:pt x="807" y="1213"/>
                  </a:lnTo>
                  <a:cubicBezTo>
                    <a:pt x="1024" y="1213"/>
                    <a:pt x="1210" y="1027"/>
                    <a:pt x="1210" y="810"/>
                  </a:cubicBezTo>
                  <a:lnTo>
                    <a:pt x="1210" y="407"/>
                  </a:lnTo>
                  <a:cubicBezTo>
                    <a:pt x="1210" y="203"/>
                    <a:pt x="1047" y="0"/>
                    <a:pt x="849" y="0"/>
                  </a:cubicBezTo>
                  <a:cubicBezTo>
                    <a:pt x="835" y="0"/>
                    <a:pt x="821" y="1"/>
                    <a:pt x="807"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7" name="Google Shape;12327;p24"/>
            <p:cNvSpPr/>
            <p:nvPr/>
          </p:nvSpPr>
          <p:spPr>
            <a:xfrm>
              <a:off x="7130250" y="2746575"/>
              <a:ext cx="31050" cy="30325"/>
            </a:xfrm>
            <a:custGeom>
              <a:avLst/>
              <a:gdLst/>
              <a:ahLst/>
              <a:cxnLst/>
              <a:rect l="l" t="t" r="r" b="b"/>
              <a:pathLst>
                <a:path w="1242" h="1213" extrusionOk="0">
                  <a:moveTo>
                    <a:pt x="838" y="407"/>
                  </a:moveTo>
                  <a:lnTo>
                    <a:pt x="838" y="779"/>
                  </a:lnTo>
                  <a:lnTo>
                    <a:pt x="435" y="779"/>
                  </a:lnTo>
                  <a:lnTo>
                    <a:pt x="435" y="407"/>
                  </a:lnTo>
                  <a:close/>
                  <a:moveTo>
                    <a:pt x="387" y="0"/>
                  </a:moveTo>
                  <a:cubicBezTo>
                    <a:pt x="163" y="0"/>
                    <a:pt x="0" y="203"/>
                    <a:pt x="0" y="407"/>
                  </a:cubicBezTo>
                  <a:lnTo>
                    <a:pt x="0"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19" y="1"/>
                    <a:pt x="403"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8" name="Google Shape;12328;p24"/>
            <p:cNvSpPr/>
            <p:nvPr/>
          </p:nvSpPr>
          <p:spPr>
            <a:xfrm>
              <a:off x="7170575" y="2746575"/>
              <a:ext cx="31050" cy="30325"/>
            </a:xfrm>
            <a:custGeom>
              <a:avLst/>
              <a:gdLst/>
              <a:ahLst/>
              <a:cxnLst/>
              <a:rect l="l" t="t" r="r" b="b"/>
              <a:pathLst>
                <a:path w="1242" h="1213" extrusionOk="0">
                  <a:moveTo>
                    <a:pt x="807" y="407"/>
                  </a:moveTo>
                  <a:lnTo>
                    <a:pt x="807" y="779"/>
                  </a:lnTo>
                  <a:lnTo>
                    <a:pt x="435" y="779"/>
                  </a:lnTo>
                  <a:lnTo>
                    <a:pt x="435" y="407"/>
                  </a:lnTo>
                  <a:close/>
                  <a:moveTo>
                    <a:pt x="393" y="0"/>
                  </a:moveTo>
                  <a:cubicBezTo>
                    <a:pt x="194" y="0"/>
                    <a:pt x="31" y="203"/>
                    <a:pt x="31" y="407"/>
                  </a:cubicBezTo>
                  <a:lnTo>
                    <a:pt x="31" y="779"/>
                  </a:lnTo>
                  <a:cubicBezTo>
                    <a:pt x="0" y="1027"/>
                    <a:pt x="187" y="1213"/>
                    <a:pt x="435" y="1213"/>
                  </a:cubicBezTo>
                  <a:lnTo>
                    <a:pt x="838" y="1213"/>
                  </a:lnTo>
                  <a:cubicBezTo>
                    <a:pt x="1055" y="1213"/>
                    <a:pt x="1241" y="1027"/>
                    <a:pt x="1241" y="810"/>
                  </a:cubicBezTo>
                  <a:lnTo>
                    <a:pt x="1241" y="407"/>
                  </a:lnTo>
                  <a:cubicBezTo>
                    <a:pt x="1241" y="203"/>
                    <a:pt x="1078" y="0"/>
                    <a:pt x="880" y="0"/>
                  </a:cubicBezTo>
                  <a:cubicBezTo>
                    <a:pt x="866" y="0"/>
                    <a:pt x="852" y="1"/>
                    <a:pt x="838" y="3"/>
                  </a:cubicBezTo>
                  <a:lnTo>
                    <a:pt x="435" y="3"/>
                  </a:lnTo>
                  <a:cubicBezTo>
                    <a:pt x="421" y="1"/>
                    <a:pt x="407"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9" name="Google Shape;12329;p24"/>
            <p:cNvSpPr/>
            <p:nvPr/>
          </p:nvSpPr>
          <p:spPr>
            <a:xfrm>
              <a:off x="7211675" y="2745875"/>
              <a:ext cx="31050" cy="31025"/>
            </a:xfrm>
            <a:custGeom>
              <a:avLst/>
              <a:gdLst/>
              <a:ahLst/>
              <a:cxnLst/>
              <a:rect l="l" t="t" r="r" b="b"/>
              <a:pathLst>
                <a:path w="1242" h="1241" extrusionOk="0">
                  <a:moveTo>
                    <a:pt x="838" y="435"/>
                  </a:moveTo>
                  <a:lnTo>
                    <a:pt x="838" y="807"/>
                  </a:lnTo>
                  <a:lnTo>
                    <a:pt x="404" y="807"/>
                  </a:lnTo>
                  <a:lnTo>
                    <a:pt x="404" y="435"/>
                  </a:lnTo>
                  <a:close/>
                  <a:moveTo>
                    <a:pt x="404" y="0"/>
                  </a:moveTo>
                  <a:cubicBezTo>
                    <a:pt x="187" y="0"/>
                    <a:pt x="0" y="186"/>
                    <a:pt x="0" y="403"/>
                  </a:cubicBezTo>
                  <a:lnTo>
                    <a:pt x="0" y="807"/>
                  </a:lnTo>
                  <a:cubicBezTo>
                    <a:pt x="0" y="1055"/>
                    <a:pt x="187" y="1241"/>
                    <a:pt x="404" y="1241"/>
                  </a:cubicBezTo>
                  <a:lnTo>
                    <a:pt x="838" y="1241"/>
                  </a:lnTo>
                  <a:cubicBezTo>
                    <a:pt x="1055" y="1210"/>
                    <a:pt x="1241" y="1024"/>
                    <a:pt x="1241" y="807"/>
                  </a:cubicBezTo>
                  <a:lnTo>
                    <a:pt x="1241" y="435"/>
                  </a:lnTo>
                  <a:cubicBezTo>
                    <a:pt x="1241" y="186"/>
                    <a:pt x="1055"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0" name="Google Shape;12330;p24"/>
            <p:cNvSpPr/>
            <p:nvPr/>
          </p:nvSpPr>
          <p:spPr>
            <a:xfrm>
              <a:off x="7252000" y="2746550"/>
              <a:ext cx="30275" cy="30350"/>
            </a:xfrm>
            <a:custGeom>
              <a:avLst/>
              <a:gdLst/>
              <a:ahLst/>
              <a:cxnLst/>
              <a:rect l="l" t="t" r="r" b="b"/>
              <a:pathLst>
                <a:path w="1211" h="1214" extrusionOk="0">
                  <a:moveTo>
                    <a:pt x="807" y="408"/>
                  </a:moveTo>
                  <a:lnTo>
                    <a:pt x="807" y="780"/>
                  </a:lnTo>
                  <a:lnTo>
                    <a:pt x="404" y="780"/>
                  </a:lnTo>
                  <a:lnTo>
                    <a:pt x="404" y="408"/>
                  </a:lnTo>
                  <a:close/>
                  <a:moveTo>
                    <a:pt x="381" y="1"/>
                  </a:moveTo>
                  <a:cubicBezTo>
                    <a:pt x="160" y="1"/>
                    <a:pt x="0" y="175"/>
                    <a:pt x="0" y="376"/>
                  </a:cubicBezTo>
                  <a:lnTo>
                    <a:pt x="0" y="780"/>
                  </a:lnTo>
                  <a:cubicBezTo>
                    <a:pt x="0" y="1028"/>
                    <a:pt x="187" y="1214"/>
                    <a:pt x="435" y="1214"/>
                  </a:cubicBezTo>
                  <a:lnTo>
                    <a:pt x="807" y="1214"/>
                  </a:lnTo>
                  <a:cubicBezTo>
                    <a:pt x="1024" y="1214"/>
                    <a:pt x="1210" y="1028"/>
                    <a:pt x="1210" y="811"/>
                  </a:cubicBezTo>
                  <a:lnTo>
                    <a:pt x="1210" y="408"/>
                  </a:lnTo>
                  <a:cubicBezTo>
                    <a:pt x="1210" y="204"/>
                    <a:pt x="1047" y="1"/>
                    <a:pt x="849" y="1"/>
                  </a:cubicBezTo>
                  <a:cubicBezTo>
                    <a:pt x="835" y="1"/>
                    <a:pt x="821" y="2"/>
                    <a:pt x="807" y="4"/>
                  </a:cubicBezTo>
                  <a:lnTo>
                    <a:pt x="435" y="4"/>
                  </a:lnTo>
                  <a:cubicBezTo>
                    <a:pt x="416" y="2"/>
                    <a:pt x="398"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1" name="Google Shape;12331;p24"/>
            <p:cNvSpPr/>
            <p:nvPr/>
          </p:nvSpPr>
          <p:spPr>
            <a:xfrm>
              <a:off x="7008500" y="2786875"/>
              <a:ext cx="31050" cy="30350"/>
            </a:xfrm>
            <a:custGeom>
              <a:avLst/>
              <a:gdLst/>
              <a:ahLst/>
              <a:cxnLst/>
              <a:rect l="l" t="t" r="r" b="b"/>
              <a:pathLst>
                <a:path w="1242" h="1214" extrusionOk="0">
                  <a:moveTo>
                    <a:pt x="838" y="376"/>
                  </a:moveTo>
                  <a:lnTo>
                    <a:pt x="838" y="811"/>
                  </a:lnTo>
                  <a:lnTo>
                    <a:pt x="435" y="811"/>
                  </a:lnTo>
                  <a:lnTo>
                    <a:pt x="435" y="376"/>
                  </a:lnTo>
                  <a:close/>
                  <a:moveTo>
                    <a:pt x="412" y="1"/>
                  </a:moveTo>
                  <a:cubicBezTo>
                    <a:pt x="191" y="1"/>
                    <a:pt x="31" y="175"/>
                    <a:pt x="31" y="376"/>
                  </a:cubicBezTo>
                  <a:lnTo>
                    <a:pt x="31" y="780"/>
                  </a:lnTo>
                  <a:cubicBezTo>
                    <a:pt x="0" y="997"/>
                    <a:pt x="187" y="1214"/>
                    <a:pt x="435" y="1214"/>
                  </a:cubicBezTo>
                  <a:lnTo>
                    <a:pt x="838" y="1214"/>
                  </a:lnTo>
                  <a:cubicBezTo>
                    <a:pt x="1055" y="1214"/>
                    <a:pt x="1241" y="1028"/>
                    <a:pt x="1241" y="811"/>
                  </a:cubicBezTo>
                  <a:lnTo>
                    <a:pt x="1241" y="376"/>
                  </a:lnTo>
                  <a:cubicBezTo>
                    <a:pt x="1210" y="159"/>
                    <a:pt x="1055" y="4"/>
                    <a:pt x="838" y="4"/>
                  </a:cubicBezTo>
                  <a:lnTo>
                    <a:pt x="466" y="4"/>
                  </a:lnTo>
                  <a:cubicBezTo>
                    <a:pt x="447" y="2"/>
                    <a:pt x="429" y="1"/>
                    <a:pt x="4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2" name="Google Shape;12332;p24"/>
            <p:cNvSpPr/>
            <p:nvPr/>
          </p:nvSpPr>
          <p:spPr>
            <a:xfrm>
              <a:off x="7049600" y="2786875"/>
              <a:ext cx="31050" cy="29575"/>
            </a:xfrm>
            <a:custGeom>
              <a:avLst/>
              <a:gdLst/>
              <a:ahLst/>
              <a:cxnLst/>
              <a:rect l="l" t="t" r="r" b="b"/>
              <a:pathLst>
                <a:path w="1242" h="1183" extrusionOk="0">
                  <a:moveTo>
                    <a:pt x="807" y="376"/>
                  </a:moveTo>
                  <a:lnTo>
                    <a:pt x="807" y="811"/>
                  </a:lnTo>
                  <a:lnTo>
                    <a:pt x="404" y="811"/>
                  </a:lnTo>
                  <a:lnTo>
                    <a:pt x="404" y="376"/>
                  </a:lnTo>
                  <a:close/>
                  <a:moveTo>
                    <a:pt x="356" y="1"/>
                  </a:moveTo>
                  <a:cubicBezTo>
                    <a:pt x="160" y="1"/>
                    <a:pt x="0" y="175"/>
                    <a:pt x="0" y="376"/>
                  </a:cubicBezTo>
                  <a:lnTo>
                    <a:pt x="0" y="780"/>
                  </a:lnTo>
                  <a:cubicBezTo>
                    <a:pt x="0" y="997"/>
                    <a:pt x="187" y="1183"/>
                    <a:pt x="404" y="1183"/>
                  </a:cubicBezTo>
                  <a:lnTo>
                    <a:pt x="807" y="1183"/>
                  </a:lnTo>
                  <a:cubicBezTo>
                    <a:pt x="1055" y="1183"/>
                    <a:pt x="1241" y="997"/>
                    <a:pt x="1241" y="780"/>
                  </a:cubicBezTo>
                  <a:lnTo>
                    <a:pt x="1241" y="376"/>
                  </a:lnTo>
                  <a:cubicBezTo>
                    <a:pt x="1212" y="175"/>
                    <a:pt x="1051" y="1"/>
                    <a:pt x="854" y="1"/>
                  </a:cubicBezTo>
                  <a:cubicBezTo>
                    <a:pt x="839" y="1"/>
                    <a:pt x="823" y="2"/>
                    <a:pt x="807"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3" name="Google Shape;12333;p24"/>
            <p:cNvSpPr/>
            <p:nvPr/>
          </p:nvSpPr>
          <p:spPr>
            <a:xfrm>
              <a:off x="7089925" y="2786875"/>
              <a:ext cx="110925" cy="30350"/>
            </a:xfrm>
            <a:custGeom>
              <a:avLst/>
              <a:gdLst/>
              <a:ahLst/>
              <a:cxnLst/>
              <a:rect l="l" t="t" r="r" b="b"/>
              <a:pathLst>
                <a:path w="4437" h="1214" extrusionOk="0">
                  <a:moveTo>
                    <a:pt x="4033" y="407"/>
                  </a:moveTo>
                  <a:lnTo>
                    <a:pt x="4033" y="811"/>
                  </a:lnTo>
                  <a:lnTo>
                    <a:pt x="404" y="811"/>
                  </a:lnTo>
                  <a:lnTo>
                    <a:pt x="404" y="407"/>
                  </a:lnTo>
                  <a:close/>
                  <a:moveTo>
                    <a:pt x="381" y="1"/>
                  </a:moveTo>
                  <a:cubicBezTo>
                    <a:pt x="164" y="1"/>
                    <a:pt x="29" y="175"/>
                    <a:pt x="0" y="376"/>
                  </a:cubicBezTo>
                  <a:lnTo>
                    <a:pt x="0" y="811"/>
                  </a:lnTo>
                  <a:cubicBezTo>
                    <a:pt x="0" y="1028"/>
                    <a:pt x="187" y="1214"/>
                    <a:pt x="435" y="1214"/>
                  </a:cubicBezTo>
                  <a:lnTo>
                    <a:pt x="4033" y="1214"/>
                  </a:lnTo>
                  <a:cubicBezTo>
                    <a:pt x="4250" y="1214"/>
                    <a:pt x="4436" y="1028"/>
                    <a:pt x="4436" y="811"/>
                  </a:cubicBezTo>
                  <a:lnTo>
                    <a:pt x="4436" y="376"/>
                  </a:lnTo>
                  <a:cubicBezTo>
                    <a:pt x="4436" y="175"/>
                    <a:pt x="4277" y="1"/>
                    <a:pt x="4080" y="1"/>
                  </a:cubicBezTo>
                  <a:cubicBezTo>
                    <a:pt x="4065" y="1"/>
                    <a:pt x="4049" y="2"/>
                    <a:pt x="4033" y="4"/>
                  </a:cubicBezTo>
                  <a:lnTo>
                    <a:pt x="435" y="4"/>
                  </a:lnTo>
                  <a:cubicBezTo>
                    <a:pt x="416" y="2"/>
                    <a:pt x="399" y="1"/>
                    <a:pt x="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4" name="Google Shape;12334;p24"/>
            <p:cNvSpPr/>
            <p:nvPr/>
          </p:nvSpPr>
          <p:spPr>
            <a:xfrm>
              <a:off x="7211675" y="2786875"/>
              <a:ext cx="31050" cy="30350"/>
            </a:xfrm>
            <a:custGeom>
              <a:avLst/>
              <a:gdLst/>
              <a:ahLst/>
              <a:cxnLst/>
              <a:rect l="l" t="t" r="r" b="b"/>
              <a:pathLst>
                <a:path w="1242" h="1214" extrusionOk="0">
                  <a:moveTo>
                    <a:pt x="838" y="376"/>
                  </a:moveTo>
                  <a:lnTo>
                    <a:pt x="838" y="780"/>
                  </a:lnTo>
                  <a:lnTo>
                    <a:pt x="435" y="780"/>
                  </a:lnTo>
                  <a:lnTo>
                    <a:pt x="435" y="376"/>
                  </a:lnTo>
                  <a:close/>
                  <a:moveTo>
                    <a:pt x="356" y="1"/>
                  </a:moveTo>
                  <a:cubicBezTo>
                    <a:pt x="160" y="1"/>
                    <a:pt x="0" y="175"/>
                    <a:pt x="0" y="376"/>
                  </a:cubicBezTo>
                  <a:lnTo>
                    <a:pt x="0" y="780"/>
                  </a:lnTo>
                  <a:cubicBezTo>
                    <a:pt x="0" y="997"/>
                    <a:pt x="187" y="1183"/>
                    <a:pt x="404" y="1183"/>
                  </a:cubicBezTo>
                  <a:lnTo>
                    <a:pt x="838" y="1214"/>
                  </a:lnTo>
                  <a:cubicBezTo>
                    <a:pt x="1055" y="1214"/>
                    <a:pt x="1241" y="1028"/>
                    <a:pt x="1241" y="811"/>
                  </a:cubicBezTo>
                  <a:lnTo>
                    <a:pt x="1241" y="376"/>
                  </a:lnTo>
                  <a:cubicBezTo>
                    <a:pt x="1210" y="159"/>
                    <a:pt x="1055" y="4"/>
                    <a:pt x="838" y="4"/>
                  </a:cubicBezTo>
                  <a:lnTo>
                    <a:pt x="404" y="4"/>
                  </a:lnTo>
                  <a:cubicBezTo>
                    <a:pt x="388" y="2"/>
                    <a:pt x="372" y="1"/>
                    <a:pt x="3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5" name="Google Shape;12335;p24"/>
            <p:cNvSpPr/>
            <p:nvPr/>
          </p:nvSpPr>
          <p:spPr>
            <a:xfrm>
              <a:off x="7252000" y="2786875"/>
              <a:ext cx="30275" cy="30350"/>
            </a:xfrm>
            <a:custGeom>
              <a:avLst/>
              <a:gdLst/>
              <a:ahLst/>
              <a:cxnLst/>
              <a:rect l="l" t="t" r="r" b="b"/>
              <a:pathLst>
                <a:path w="1211" h="1214" extrusionOk="0">
                  <a:moveTo>
                    <a:pt x="807" y="407"/>
                  </a:moveTo>
                  <a:lnTo>
                    <a:pt x="807" y="811"/>
                  </a:lnTo>
                  <a:lnTo>
                    <a:pt x="373" y="811"/>
                  </a:lnTo>
                  <a:lnTo>
                    <a:pt x="404" y="407"/>
                  </a:lnTo>
                  <a:close/>
                  <a:moveTo>
                    <a:pt x="387" y="1"/>
                  </a:moveTo>
                  <a:cubicBezTo>
                    <a:pt x="187" y="1"/>
                    <a:pt x="0" y="175"/>
                    <a:pt x="0" y="376"/>
                  </a:cubicBezTo>
                  <a:lnTo>
                    <a:pt x="0" y="811"/>
                  </a:lnTo>
                  <a:cubicBezTo>
                    <a:pt x="0" y="1028"/>
                    <a:pt x="187" y="1214"/>
                    <a:pt x="404" y="1214"/>
                  </a:cubicBezTo>
                  <a:lnTo>
                    <a:pt x="807" y="1214"/>
                  </a:lnTo>
                  <a:cubicBezTo>
                    <a:pt x="1024" y="1214"/>
                    <a:pt x="1210" y="1028"/>
                    <a:pt x="1210" y="811"/>
                  </a:cubicBezTo>
                  <a:lnTo>
                    <a:pt x="1210" y="376"/>
                  </a:lnTo>
                  <a:cubicBezTo>
                    <a:pt x="1210" y="159"/>
                    <a:pt x="1024" y="4"/>
                    <a:pt x="838" y="4"/>
                  </a:cubicBezTo>
                  <a:lnTo>
                    <a:pt x="435" y="4"/>
                  </a:lnTo>
                  <a:cubicBezTo>
                    <a:pt x="419" y="2"/>
                    <a:pt x="403" y="1"/>
                    <a:pt x="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36" name="Google Shape;12336;p24"/>
          <p:cNvGrpSpPr/>
          <p:nvPr/>
        </p:nvGrpSpPr>
        <p:grpSpPr>
          <a:xfrm>
            <a:off x="5563056" y="2261241"/>
            <a:ext cx="239650" cy="349250"/>
            <a:chOff x="4775100" y="1923875"/>
            <a:chExt cx="239650" cy="349250"/>
          </a:xfrm>
        </p:grpSpPr>
        <p:sp>
          <p:nvSpPr>
            <p:cNvPr id="12337" name="Google Shape;12337;p24"/>
            <p:cNvSpPr/>
            <p:nvPr/>
          </p:nvSpPr>
          <p:spPr>
            <a:xfrm>
              <a:off x="4775100" y="1923875"/>
              <a:ext cx="239650" cy="349250"/>
            </a:xfrm>
            <a:custGeom>
              <a:avLst/>
              <a:gdLst/>
              <a:ahLst/>
              <a:cxnLst/>
              <a:rect l="l" t="t" r="r" b="b"/>
              <a:pathLst>
                <a:path w="9586" h="13970" extrusionOk="0">
                  <a:moveTo>
                    <a:pt x="8128" y="403"/>
                  </a:moveTo>
                  <a:cubicBezTo>
                    <a:pt x="8221" y="403"/>
                    <a:pt x="8314" y="496"/>
                    <a:pt x="8314" y="589"/>
                  </a:cubicBezTo>
                  <a:lnTo>
                    <a:pt x="8314" y="4839"/>
                  </a:lnTo>
                  <a:cubicBezTo>
                    <a:pt x="8314" y="4963"/>
                    <a:pt x="8221" y="5025"/>
                    <a:pt x="8128" y="5025"/>
                  </a:cubicBezTo>
                  <a:lnTo>
                    <a:pt x="5243" y="5025"/>
                  </a:lnTo>
                  <a:cubicBezTo>
                    <a:pt x="5150" y="5025"/>
                    <a:pt x="5057" y="5056"/>
                    <a:pt x="4995" y="5087"/>
                  </a:cubicBezTo>
                  <a:lnTo>
                    <a:pt x="4995" y="682"/>
                  </a:lnTo>
                  <a:cubicBezTo>
                    <a:pt x="4995" y="527"/>
                    <a:pt x="5088" y="403"/>
                    <a:pt x="5243" y="403"/>
                  </a:cubicBezTo>
                  <a:close/>
                  <a:moveTo>
                    <a:pt x="4782" y="10337"/>
                  </a:moveTo>
                  <a:cubicBezTo>
                    <a:pt x="5088" y="10337"/>
                    <a:pt x="5398" y="10531"/>
                    <a:pt x="5460" y="10919"/>
                  </a:cubicBezTo>
                  <a:lnTo>
                    <a:pt x="5615" y="12315"/>
                  </a:lnTo>
                  <a:cubicBezTo>
                    <a:pt x="5367" y="12128"/>
                    <a:pt x="5088" y="12035"/>
                    <a:pt x="4778" y="12035"/>
                  </a:cubicBezTo>
                  <a:cubicBezTo>
                    <a:pt x="4468" y="12035"/>
                    <a:pt x="4188" y="12128"/>
                    <a:pt x="3940" y="12315"/>
                  </a:cubicBezTo>
                  <a:lnTo>
                    <a:pt x="4126" y="10919"/>
                  </a:lnTo>
                  <a:cubicBezTo>
                    <a:pt x="4173" y="10531"/>
                    <a:pt x="4475" y="10337"/>
                    <a:pt x="4782" y="10337"/>
                  </a:cubicBezTo>
                  <a:close/>
                  <a:moveTo>
                    <a:pt x="4751" y="12469"/>
                  </a:moveTo>
                  <a:cubicBezTo>
                    <a:pt x="5078" y="12469"/>
                    <a:pt x="5408" y="12617"/>
                    <a:pt x="5615" y="12904"/>
                  </a:cubicBezTo>
                  <a:cubicBezTo>
                    <a:pt x="5584" y="13028"/>
                    <a:pt x="5522" y="13152"/>
                    <a:pt x="5429" y="13245"/>
                  </a:cubicBezTo>
                  <a:cubicBezTo>
                    <a:pt x="5274" y="13462"/>
                    <a:pt x="5026" y="13555"/>
                    <a:pt x="4778" y="13555"/>
                  </a:cubicBezTo>
                  <a:cubicBezTo>
                    <a:pt x="4530" y="13555"/>
                    <a:pt x="4281" y="13431"/>
                    <a:pt x="4126" y="13245"/>
                  </a:cubicBezTo>
                  <a:cubicBezTo>
                    <a:pt x="4033" y="13152"/>
                    <a:pt x="3971" y="13028"/>
                    <a:pt x="3940" y="12873"/>
                  </a:cubicBezTo>
                  <a:cubicBezTo>
                    <a:pt x="4136" y="12602"/>
                    <a:pt x="4442" y="12469"/>
                    <a:pt x="4751" y="12469"/>
                  </a:cubicBezTo>
                  <a:close/>
                  <a:moveTo>
                    <a:pt x="1428" y="0"/>
                  </a:moveTo>
                  <a:cubicBezTo>
                    <a:pt x="1148" y="0"/>
                    <a:pt x="900" y="217"/>
                    <a:pt x="869" y="496"/>
                  </a:cubicBezTo>
                  <a:lnTo>
                    <a:pt x="652" y="496"/>
                  </a:lnTo>
                  <a:cubicBezTo>
                    <a:pt x="280" y="496"/>
                    <a:pt x="1" y="775"/>
                    <a:pt x="1" y="1148"/>
                  </a:cubicBezTo>
                  <a:lnTo>
                    <a:pt x="1" y="5645"/>
                  </a:lnTo>
                  <a:cubicBezTo>
                    <a:pt x="1" y="5987"/>
                    <a:pt x="280" y="6297"/>
                    <a:pt x="652" y="6297"/>
                  </a:cubicBezTo>
                  <a:lnTo>
                    <a:pt x="3785" y="6297"/>
                  </a:lnTo>
                  <a:cubicBezTo>
                    <a:pt x="3940" y="6607"/>
                    <a:pt x="4219" y="6855"/>
                    <a:pt x="4592" y="6917"/>
                  </a:cubicBezTo>
                  <a:lnTo>
                    <a:pt x="4592" y="7445"/>
                  </a:lnTo>
                  <a:cubicBezTo>
                    <a:pt x="4561" y="7755"/>
                    <a:pt x="4809" y="8003"/>
                    <a:pt x="5119" y="8003"/>
                  </a:cubicBezTo>
                  <a:lnTo>
                    <a:pt x="7942" y="8003"/>
                  </a:lnTo>
                  <a:cubicBezTo>
                    <a:pt x="8314" y="8034"/>
                    <a:pt x="8314" y="8561"/>
                    <a:pt x="7942" y="8623"/>
                  </a:cubicBezTo>
                  <a:lnTo>
                    <a:pt x="5119" y="8623"/>
                  </a:lnTo>
                  <a:cubicBezTo>
                    <a:pt x="4809" y="8623"/>
                    <a:pt x="4561" y="8840"/>
                    <a:pt x="4592" y="9151"/>
                  </a:cubicBezTo>
                  <a:lnTo>
                    <a:pt x="4592" y="9926"/>
                  </a:lnTo>
                  <a:cubicBezTo>
                    <a:pt x="4095" y="10019"/>
                    <a:pt x="3754" y="10391"/>
                    <a:pt x="3692" y="10857"/>
                  </a:cubicBezTo>
                  <a:lnTo>
                    <a:pt x="3475" y="12501"/>
                  </a:lnTo>
                  <a:cubicBezTo>
                    <a:pt x="3370" y="13364"/>
                    <a:pt x="4064" y="13969"/>
                    <a:pt x="4783" y="13969"/>
                  </a:cubicBezTo>
                  <a:cubicBezTo>
                    <a:pt x="5124" y="13969"/>
                    <a:pt x="5470" y="13833"/>
                    <a:pt x="5739" y="13524"/>
                  </a:cubicBezTo>
                  <a:cubicBezTo>
                    <a:pt x="5987" y="13214"/>
                    <a:pt x="6112" y="12842"/>
                    <a:pt x="6050" y="12501"/>
                  </a:cubicBezTo>
                  <a:lnTo>
                    <a:pt x="5832" y="10857"/>
                  </a:lnTo>
                  <a:cubicBezTo>
                    <a:pt x="5770" y="10391"/>
                    <a:pt x="5429" y="10019"/>
                    <a:pt x="4964" y="9926"/>
                  </a:cubicBezTo>
                  <a:lnTo>
                    <a:pt x="4964" y="9151"/>
                  </a:lnTo>
                  <a:cubicBezTo>
                    <a:pt x="4964" y="9089"/>
                    <a:pt x="5026" y="9027"/>
                    <a:pt x="5088" y="9027"/>
                  </a:cubicBezTo>
                  <a:lnTo>
                    <a:pt x="7911" y="9027"/>
                  </a:lnTo>
                  <a:cubicBezTo>
                    <a:pt x="8810" y="8965"/>
                    <a:pt x="8810" y="7662"/>
                    <a:pt x="7911" y="7600"/>
                  </a:cubicBezTo>
                  <a:lnTo>
                    <a:pt x="5088" y="7600"/>
                  </a:lnTo>
                  <a:cubicBezTo>
                    <a:pt x="5026" y="7600"/>
                    <a:pt x="4964" y="7538"/>
                    <a:pt x="4964" y="7476"/>
                  </a:cubicBezTo>
                  <a:lnTo>
                    <a:pt x="4964" y="6917"/>
                  </a:lnTo>
                  <a:cubicBezTo>
                    <a:pt x="5305" y="6855"/>
                    <a:pt x="5615" y="6638"/>
                    <a:pt x="5770" y="6297"/>
                  </a:cubicBezTo>
                  <a:lnTo>
                    <a:pt x="7694" y="6297"/>
                  </a:lnTo>
                  <a:cubicBezTo>
                    <a:pt x="7787" y="6297"/>
                    <a:pt x="7880" y="6204"/>
                    <a:pt x="7880" y="6111"/>
                  </a:cubicBezTo>
                  <a:cubicBezTo>
                    <a:pt x="7880" y="5987"/>
                    <a:pt x="7787" y="5894"/>
                    <a:pt x="7694" y="5894"/>
                  </a:cubicBezTo>
                  <a:lnTo>
                    <a:pt x="5708" y="5894"/>
                  </a:lnTo>
                  <a:cubicBezTo>
                    <a:pt x="5584" y="5894"/>
                    <a:pt x="5460" y="5956"/>
                    <a:pt x="5429" y="6080"/>
                  </a:cubicBezTo>
                  <a:cubicBezTo>
                    <a:pt x="5305" y="6374"/>
                    <a:pt x="5034" y="6522"/>
                    <a:pt x="4762" y="6522"/>
                  </a:cubicBezTo>
                  <a:cubicBezTo>
                    <a:pt x="4491" y="6522"/>
                    <a:pt x="4219" y="6374"/>
                    <a:pt x="4095" y="6080"/>
                  </a:cubicBezTo>
                  <a:cubicBezTo>
                    <a:pt x="4064" y="5956"/>
                    <a:pt x="3940" y="5894"/>
                    <a:pt x="3816" y="5894"/>
                  </a:cubicBezTo>
                  <a:lnTo>
                    <a:pt x="621" y="5894"/>
                  </a:lnTo>
                  <a:cubicBezTo>
                    <a:pt x="497" y="5894"/>
                    <a:pt x="373" y="5770"/>
                    <a:pt x="373" y="5645"/>
                  </a:cubicBezTo>
                  <a:lnTo>
                    <a:pt x="373" y="1179"/>
                  </a:lnTo>
                  <a:cubicBezTo>
                    <a:pt x="373" y="1024"/>
                    <a:pt x="497" y="931"/>
                    <a:pt x="621" y="931"/>
                  </a:cubicBezTo>
                  <a:lnTo>
                    <a:pt x="838" y="931"/>
                  </a:lnTo>
                  <a:lnTo>
                    <a:pt x="838" y="4839"/>
                  </a:lnTo>
                  <a:cubicBezTo>
                    <a:pt x="838" y="5180"/>
                    <a:pt x="1117" y="5428"/>
                    <a:pt x="1428" y="5428"/>
                  </a:cubicBezTo>
                  <a:lnTo>
                    <a:pt x="4312" y="5428"/>
                  </a:lnTo>
                  <a:cubicBezTo>
                    <a:pt x="4437" y="5428"/>
                    <a:pt x="4561" y="5521"/>
                    <a:pt x="4561" y="5676"/>
                  </a:cubicBezTo>
                  <a:cubicBezTo>
                    <a:pt x="4592" y="5770"/>
                    <a:pt x="4685" y="5832"/>
                    <a:pt x="4778" y="5863"/>
                  </a:cubicBezTo>
                  <a:cubicBezTo>
                    <a:pt x="4871" y="5832"/>
                    <a:pt x="4964" y="5770"/>
                    <a:pt x="4995" y="5676"/>
                  </a:cubicBezTo>
                  <a:cubicBezTo>
                    <a:pt x="4995" y="5521"/>
                    <a:pt x="5119" y="5428"/>
                    <a:pt x="5243" y="5428"/>
                  </a:cubicBezTo>
                  <a:lnTo>
                    <a:pt x="8128" y="5428"/>
                  </a:lnTo>
                  <a:cubicBezTo>
                    <a:pt x="8469" y="5428"/>
                    <a:pt x="8717" y="5180"/>
                    <a:pt x="8748" y="4839"/>
                  </a:cubicBezTo>
                  <a:lnTo>
                    <a:pt x="8748" y="900"/>
                  </a:lnTo>
                  <a:lnTo>
                    <a:pt x="8934" y="900"/>
                  </a:lnTo>
                  <a:cubicBezTo>
                    <a:pt x="9058" y="900"/>
                    <a:pt x="9182" y="1024"/>
                    <a:pt x="9182" y="1148"/>
                  </a:cubicBezTo>
                  <a:lnTo>
                    <a:pt x="9182" y="5645"/>
                  </a:lnTo>
                  <a:cubicBezTo>
                    <a:pt x="9182" y="5770"/>
                    <a:pt x="9058" y="5894"/>
                    <a:pt x="8934" y="5894"/>
                  </a:cubicBezTo>
                  <a:lnTo>
                    <a:pt x="8531" y="5894"/>
                  </a:lnTo>
                  <a:cubicBezTo>
                    <a:pt x="8438" y="5894"/>
                    <a:pt x="8345" y="5987"/>
                    <a:pt x="8345" y="6080"/>
                  </a:cubicBezTo>
                  <a:cubicBezTo>
                    <a:pt x="8345" y="6204"/>
                    <a:pt x="8438" y="6297"/>
                    <a:pt x="8531" y="6297"/>
                  </a:cubicBezTo>
                  <a:lnTo>
                    <a:pt x="8934" y="6297"/>
                  </a:lnTo>
                  <a:cubicBezTo>
                    <a:pt x="9307" y="6297"/>
                    <a:pt x="9586" y="5987"/>
                    <a:pt x="9586" y="5645"/>
                  </a:cubicBezTo>
                  <a:lnTo>
                    <a:pt x="9586" y="1179"/>
                  </a:lnTo>
                  <a:cubicBezTo>
                    <a:pt x="9586" y="806"/>
                    <a:pt x="9307" y="496"/>
                    <a:pt x="8934" y="496"/>
                  </a:cubicBezTo>
                  <a:lnTo>
                    <a:pt x="8717" y="496"/>
                  </a:lnTo>
                  <a:cubicBezTo>
                    <a:pt x="8655" y="217"/>
                    <a:pt x="8407" y="0"/>
                    <a:pt x="8128" y="0"/>
                  </a:cubicBezTo>
                  <a:lnTo>
                    <a:pt x="5243" y="0"/>
                  </a:lnTo>
                  <a:cubicBezTo>
                    <a:pt x="5057" y="0"/>
                    <a:pt x="4902" y="62"/>
                    <a:pt x="4778" y="186"/>
                  </a:cubicBezTo>
                  <a:cubicBezTo>
                    <a:pt x="4654" y="62"/>
                    <a:pt x="4499" y="0"/>
                    <a:pt x="4312" y="0"/>
                  </a:cubicBezTo>
                  <a:lnTo>
                    <a:pt x="3723" y="0"/>
                  </a:lnTo>
                  <a:cubicBezTo>
                    <a:pt x="3630" y="0"/>
                    <a:pt x="3537" y="93"/>
                    <a:pt x="3537" y="217"/>
                  </a:cubicBezTo>
                  <a:cubicBezTo>
                    <a:pt x="3537" y="310"/>
                    <a:pt x="3630" y="403"/>
                    <a:pt x="3723" y="403"/>
                  </a:cubicBezTo>
                  <a:lnTo>
                    <a:pt x="4312" y="403"/>
                  </a:lnTo>
                  <a:cubicBezTo>
                    <a:pt x="4468" y="403"/>
                    <a:pt x="4561" y="527"/>
                    <a:pt x="4561" y="682"/>
                  </a:cubicBezTo>
                  <a:lnTo>
                    <a:pt x="4561" y="5087"/>
                  </a:lnTo>
                  <a:cubicBezTo>
                    <a:pt x="4499" y="5056"/>
                    <a:pt x="4406" y="5025"/>
                    <a:pt x="4312" y="5025"/>
                  </a:cubicBezTo>
                  <a:lnTo>
                    <a:pt x="1428" y="5025"/>
                  </a:lnTo>
                  <a:cubicBezTo>
                    <a:pt x="1335" y="5025"/>
                    <a:pt x="1242" y="4963"/>
                    <a:pt x="1242" y="4839"/>
                  </a:cubicBezTo>
                  <a:lnTo>
                    <a:pt x="1242" y="589"/>
                  </a:lnTo>
                  <a:cubicBezTo>
                    <a:pt x="1242" y="496"/>
                    <a:pt x="1335" y="403"/>
                    <a:pt x="1428" y="403"/>
                  </a:cubicBezTo>
                  <a:lnTo>
                    <a:pt x="2917" y="403"/>
                  </a:lnTo>
                  <a:cubicBezTo>
                    <a:pt x="3041" y="403"/>
                    <a:pt x="3134" y="310"/>
                    <a:pt x="3134" y="186"/>
                  </a:cubicBezTo>
                  <a:cubicBezTo>
                    <a:pt x="3103" y="93"/>
                    <a:pt x="3041" y="0"/>
                    <a:pt x="29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8" name="Google Shape;12338;p24"/>
            <p:cNvSpPr/>
            <p:nvPr/>
          </p:nvSpPr>
          <p:spPr>
            <a:xfrm>
              <a:off x="4816200" y="1951775"/>
              <a:ext cx="63625" cy="10100"/>
            </a:xfrm>
            <a:custGeom>
              <a:avLst/>
              <a:gdLst/>
              <a:ahLst/>
              <a:cxnLst/>
              <a:rect l="l" t="t" r="r" b="b"/>
              <a:pathLst>
                <a:path w="2545" h="404"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9" name="Google Shape;12339;p24"/>
            <p:cNvSpPr/>
            <p:nvPr/>
          </p:nvSpPr>
          <p:spPr>
            <a:xfrm>
              <a:off x="4816200" y="1975050"/>
              <a:ext cx="63625" cy="10100"/>
            </a:xfrm>
            <a:custGeom>
              <a:avLst/>
              <a:gdLst/>
              <a:ahLst/>
              <a:cxnLst/>
              <a:rect l="l" t="t" r="r" b="b"/>
              <a:pathLst>
                <a:path w="2545" h="404" extrusionOk="0">
                  <a:moveTo>
                    <a:pt x="280" y="0"/>
                  </a:moveTo>
                  <a:cubicBezTo>
                    <a:pt x="1" y="0"/>
                    <a:pt x="1" y="404"/>
                    <a:pt x="280" y="404"/>
                  </a:cubicBezTo>
                  <a:lnTo>
                    <a:pt x="2296" y="404"/>
                  </a:lnTo>
                  <a:cubicBezTo>
                    <a:pt x="2544" y="404"/>
                    <a:pt x="2544" y="0"/>
                    <a:pt x="22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0" name="Google Shape;12340;p24"/>
            <p:cNvSpPr/>
            <p:nvPr/>
          </p:nvSpPr>
          <p:spPr>
            <a:xfrm>
              <a:off x="4816200" y="1998300"/>
              <a:ext cx="63625" cy="10125"/>
            </a:xfrm>
            <a:custGeom>
              <a:avLst/>
              <a:gdLst/>
              <a:ahLst/>
              <a:cxnLst/>
              <a:rect l="l" t="t" r="r" b="b"/>
              <a:pathLst>
                <a:path w="2545" h="405" extrusionOk="0">
                  <a:moveTo>
                    <a:pt x="280" y="1"/>
                  </a:moveTo>
                  <a:cubicBezTo>
                    <a:pt x="1" y="1"/>
                    <a:pt x="1" y="404"/>
                    <a:pt x="280" y="404"/>
                  </a:cubicBezTo>
                  <a:lnTo>
                    <a:pt x="2296" y="404"/>
                  </a:lnTo>
                  <a:cubicBezTo>
                    <a:pt x="2544" y="404"/>
                    <a:pt x="2544" y="1"/>
                    <a:pt x="2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1" name="Google Shape;12341;p24"/>
            <p:cNvSpPr/>
            <p:nvPr/>
          </p:nvSpPr>
          <p:spPr>
            <a:xfrm>
              <a:off x="4817750" y="2021575"/>
              <a:ext cx="60525" cy="10100"/>
            </a:xfrm>
            <a:custGeom>
              <a:avLst/>
              <a:gdLst/>
              <a:ahLst/>
              <a:cxnLst/>
              <a:rect l="l" t="t" r="r" b="b"/>
              <a:pathLst>
                <a:path w="2421" h="404" extrusionOk="0">
                  <a:moveTo>
                    <a:pt x="218" y="0"/>
                  </a:moveTo>
                  <a:cubicBezTo>
                    <a:pt x="94" y="0"/>
                    <a:pt x="1" y="93"/>
                    <a:pt x="1" y="187"/>
                  </a:cubicBezTo>
                  <a:cubicBezTo>
                    <a:pt x="1" y="311"/>
                    <a:pt x="94" y="404"/>
                    <a:pt x="218" y="404"/>
                  </a:cubicBezTo>
                  <a:lnTo>
                    <a:pt x="2234" y="404"/>
                  </a:lnTo>
                  <a:cubicBezTo>
                    <a:pt x="2327" y="404"/>
                    <a:pt x="2420" y="311"/>
                    <a:pt x="2420" y="187"/>
                  </a:cubicBezTo>
                  <a:cubicBezTo>
                    <a:pt x="2420" y="93"/>
                    <a:pt x="2327"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2" name="Google Shape;12342;p24"/>
            <p:cNvSpPr/>
            <p:nvPr/>
          </p:nvSpPr>
          <p:spPr>
            <a:xfrm>
              <a:off x="4910825" y="1951775"/>
              <a:ext cx="63600" cy="10100"/>
            </a:xfrm>
            <a:custGeom>
              <a:avLst/>
              <a:gdLst/>
              <a:ahLst/>
              <a:cxnLst/>
              <a:rect l="l" t="t" r="r" b="b"/>
              <a:pathLst>
                <a:path w="2544" h="404"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3" name="Google Shape;12343;p24"/>
            <p:cNvSpPr/>
            <p:nvPr/>
          </p:nvSpPr>
          <p:spPr>
            <a:xfrm>
              <a:off x="4910825" y="1975050"/>
              <a:ext cx="63600" cy="10100"/>
            </a:xfrm>
            <a:custGeom>
              <a:avLst/>
              <a:gdLst/>
              <a:ahLst/>
              <a:cxnLst/>
              <a:rect l="l" t="t" r="r" b="b"/>
              <a:pathLst>
                <a:path w="2544" h="404" extrusionOk="0">
                  <a:moveTo>
                    <a:pt x="248" y="0"/>
                  </a:moveTo>
                  <a:cubicBezTo>
                    <a:pt x="0" y="0"/>
                    <a:pt x="0" y="404"/>
                    <a:pt x="248" y="404"/>
                  </a:cubicBezTo>
                  <a:lnTo>
                    <a:pt x="2265" y="404"/>
                  </a:lnTo>
                  <a:cubicBezTo>
                    <a:pt x="2544" y="404"/>
                    <a:pt x="2544" y="0"/>
                    <a:pt x="22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4" name="Google Shape;12344;p24"/>
            <p:cNvSpPr/>
            <p:nvPr/>
          </p:nvSpPr>
          <p:spPr>
            <a:xfrm>
              <a:off x="4910825" y="1998300"/>
              <a:ext cx="63600" cy="10125"/>
            </a:xfrm>
            <a:custGeom>
              <a:avLst/>
              <a:gdLst/>
              <a:ahLst/>
              <a:cxnLst/>
              <a:rect l="l" t="t" r="r" b="b"/>
              <a:pathLst>
                <a:path w="2544" h="405" extrusionOk="0">
                  <a:moveTo>
                    <a:pt x="248" y="1"/>
                  </a:moveTo>
                  <a:cubicBezTo>
                    <a:pt x="0" y="1"/>
                    <a:pt x="0" y="404"/>
                    <a:pt x="248" y="404"/>
                  </a:cubicBezTo>
                  <a:lnTo>
                    <a:pt x="2265" y="404"/>
                  </a:lnTo>
                  <a:cubicBezTo>
                    <a:pt x="2544" y="404"/>
                    <a:pt x="2544" y="1"/>
                    <a:pt x="226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5" name="Google Shape;12345;p24"/>
            <p:cNvSpPr/>
            <p:nvPr/>
          </p:nvSpPr>
          <p:spPr>
            <a:xfrm>
              <a:off x="4912375" y="2021575"/>
              <a:ext cx="60500" cy="10100"/>
            </a:xfrm>
            <a:custGeom>
              <a:avLst/>
              <a:gdLst/>
              <a:ahLst/>
              <a:cxnLst/>
              <a:rect l="l" t="t" r="r" b="b"/>
              <a:pathLst>
                <a:path w="2420" h="404" extrusionOk="0">
                  <a:moveTo>
                    <a:pt x="186" y="0"/>
                  </a:moveTo>
                  <a:cubicBezTo>
                    <a:pt x="93" y="0"/>
                    <a:pt x="0" y="93"/>
                    <a:pt x="0" y="187"/>
                  </a:cubicBezTo>
                  <a:cubicBezTo>
                    <a:pt x="0" y="311"/>
                    <a:pt x="93" y="404"/>
                    <a:pt x="186" y="404"/>
                  </a:cubicBezTo>
                  <a:lnTo>
                    <a:pt x="2203" y="404"/>
                  </a:lnTo>
                  <a:cubicBezTo>
                    <a:pt x="2327" y="404"/>
                    <a:pt x="2420" y="311"/>
                    <a:pt x="2420" y="187"/>
                  </a:cubicBezTo>
                  <a:cubicBezTo>
                    <a:pt x="2420" y="93"/>
                    <a:pt x="2327" y="0"/>
                    <a:pt x="2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6" name="Google Shape;12346;p24"/>
            <p:cNvSpPr/>
            <p:nvPr/>
          </p:nvSpPr>
          <p:spPr>
            <a:xfrm>
              <a:off x="4889100" y="2191400"/>
              <a:ext cx="10875" cy="13975"/>
            </a:xfrm>
            <a:custGeom>
              <a:avLst/>
              <a:gdLst/>
              <a:ahLst/>
              <a:cxnLst/>
              <a:rect l="l" t="t" r="r" b="b"/>
              <a:pathLst>
                <a:path w="435" h="559" extrusionOk="0">
                  <a:moveTo>
                    <a:pt x="218" y="1"/>
                  </a:moveTo>
                  <a:cubicBezTo>
                    <a:pt x="94" y="1"/>
                    <a:pt x="1" y="94"/>
                    <a:pt x="1" y="187"/>
                  </a:cubicBezTo>
                  <a:lnTo>
                    <a:pt x="1" y="373"/>
                  </a:lnTo>
                  <a:cubicBezTo>
                    <a:pt x="1" y="466"/>
                    <a:pt x="94" y="559"/>
                    <a:pt x="218" y="559"/>
                  </a:cubicBezTo>
                  <a:cubicBezTo>
                    <a:pt x="342" y="559"/>
                    <a:pt x="435" y="466"/>
                    <a:pt x="435" y="373"/>
                  </a:cubicBezTo>
                  <a:lnTo>
                    <a:pt x="435" y="187"/>
                  </a:lnTo>
                  <a:cubicBezTo>
                    <a:pt x="435" y="94"/>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47" name="Google Shape;12347;p24"/>
          <p:cNvGrpSpPr/>
          <p:nvPr/>
        </p:nvGrpSpPr>
        <p:grpSpPr>
          <a:xfrm>
            <a:off x="4725466" y="2293141"/>
            <a:ext cx="349000" cy="285450"/>
            <a:chOff x="4720050" y="3094050"/>
            <a:chExt cx="349000" cy="285450"/>
          </a:xfrm>
        </p:grpSpPr>
        <p:sp>
          <p:nvSpPr>
            <p:cNvPr id="12348" name="Google Shape;12348;p24"/>
            <p:cNvSpPr/>
            <p:nvPr/>
          </p:nvSpPr>
          <p:spPr>
            <a:xfrm>
              <a:off x="4783625" y="3198550"/>
              <a:ext cx="11675" cy="10300"/>
            </a:xfrm>
            <a:custGeom>
              <a:avLst/>
              <a:gdLst/>
              <a:ahLst/>
              <a:cxnLst/>
              <a:rect l="l" t="t" r="r" b="b"/>
              <a:pathLst>
                <a:path w="467" h="412" extrusionOk="0">
                  <a:moveTo>
                    <a:pt x="219" y="0"/>
                  </a:moveTo>
                  <a:cubicBezTo>
                    <a:pt x="126" y="0"/>
                    <a:pt x="58" y="61"/>
                    <a:pt x="32" y="163"/>
                  </a:cubicBezTo>
                  <a:cubicBezTo>
                    <a:pt x="1" y="257"/>
                    <a:pt x="63" y="381"/>
                    <a:pt x="187" y="412"/>
                  </a:cubicBezTo>
                  <a:cubicBezTo>
                    <a:pt x="404" y="412"/>
                    <a:pt x="466" y="101"/>
                    <a:pt x="280" y="8"/>
                  </a:cubicBezTo>
                  <a:cubicBezTo>
                    <a:pt x="259" y="3"/>
                    <a:pt x="238" y="0"/>
                    <a:pt x="2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9" name="Google Shape;12349;p24"/>
            <p:cNvSpPr/>
            <p:nvPr/>
          </p:nvSpPr>
          <p:spPr>
            <a:xfrm>
              <a:off x="4720050" y="3094050"/>
              <a:ext cx="349000" cy="285450"/>
            </a:xfrm>
            <a:custGeom>
              <a:avLst/>
              <a:gdLst/>
              <a:ahLst/>
              <a:cxnLst/>
              <a:rect l="l" t="t" r="r" b="b"/>
              <a:pathLst>
                <a:path w="13960" h="11418" extrusionOk="0">
                  <a:moveTo>
                    <a:pt x="4002" y="1521"/>
                  </a:moveTo>
                  <a:cubicBezTo>
                    <a:pt x="4095" y="1521"/>
                    <a:pt x="4157" y="1583"/>
                    <a:pt x="4157" y="1676"/>
                  </a:cubicBezTo>
                  <a:lnTo>
                    <a:pt x="4157" y="1986"/>
                  </a:lnTo>
                  <a:lnTo>
                    <a:pt x="1769" y="1986"/>
                  </a:lnTo>
                  <a:lnTo>
                    <a:pt x="1769" y="1676"/>
                  </a:lnTo>
                  <a:cubicBezTo>
                    <a:pt x="1769" y="1583"/>
                    <a:pt x="1831" y="1521"/>
                    <a:pt x="1893" y="1521"/>
                  </a:cubicBezTo>
                  <a:close/>
                  <a:moveTo>
                    <a:pt x="3009" y="3878"/>
                  </a:moveTo>
                  <a:cubicBezTo>
                    <a:pt x="3506" y="3878"/>
                    <a:pt x="3878" y="4250"/>
                    <a:pt x="3878" y="4747"/>
                  </a:cubicBezTo>
                  <a:lnTo>
                    <a:pt x="3878" y="5305"/>
                  </a:lnTo>
                  <a:cubicBezTo>
                    <a:pt x="3878" y="5801"/>
                    <a:pt x="3506" y="6174"/>
                    <a:pt x="3009" y="6174"/>
                  </a:cubicBezTo>
                  <a:lnTo>
                    <a:pt x="1769" y="6174"/>
                  </a:lnTo>
                  <a:lnTo>
                    <a:pt x="1769" y="3878"/>
                  </a:lnTo>
                  <a:close/>
                  <a:moveTo>
                    <a:pt x="13215" y="435"/>
                  </a:moveTo>
                  <a:cubicBezTo>
                    <a:pt x="13401" y="435"/>
                    <a:pt x="13556" y="559"/>
                    <a:pt x="13556" y="745"/>
                  </a:cubicBezTo>
                  <a:lnTo>
                    <a:pt x="13556" y="7569"/>
                  </a:lnTo>
                  <a:lnTo>
                    <a:pt x="12439" y="7569"/>
                  </a:lnTo>
                  <a:lnTo>
                    <a:pt x="12439" y="2544"/>
                  </a:lnTo>
                  <a:cubicBezTo>
                    <a:pt x="12439" y="2234"/>
                    <a:pt x="12191" y="1986"/>
                    <a:pt x="11881" y="1986"/>
                  </a:cubicBezTo>
                  <a:lnTo>
                    <a:pt x="8252" y="1986"/>
                  </a:lnTo>
                  <a:cubicBezTo>
                    <a:pt x="8238" y="1983"/>
                    <a:pt x="8226" y="1981"/>
                    <a:pt x="8214" y="1981"/>
                  </a:cubicBezTo>
                  <a:cubicBezTo>
                    <a:pt x="8021" y="1981"/>
                    <a:pt x="8016" y="2400"/>
                    <a:pt x="8198" y="2400"/>
                  </a:cubicBezTo>
                  <a:cubicBezTo>
                    <a:pt x="8215" y="2400"/>
                    <a:pt x="8232" y="2396"/>
                    <a:pt x="8252" y="2389"/>
                  </a:cubicBezTo>
                  <a:lnTo>
                    <a:pt x="11881" y="2389"/>
                  </a:lnTo>
                  <a:cubicBezTo>
                    <a:pt x="11974" y="2389"/>
                    <a:pt x="12036" y="2451"/>
                    <a:pt x="12036" y="2513"/>
                  </a:cubicBezTo>
                  <a:lnTo>
                    <a:pt x="12036" y="7569"/>
                  </a:lnTo>
                  <a:lnTo>
                    <a:pt x="1769" y="7569"/>
                  </a:lnTo>
                  <a:lnTo>
                    <a:pt x="1769" y="6577"/>
                  </a:lnTo>
                  <a:lnTo>
                    <a:pt x="3009" y="6577"/>
                  </a:lnTo>
                  <a:cubicBezTo>
                    <a:pt x="3723" y="6577"/>
                    <a:pt x="4281" y="5987"/>
                    <a:pt x="4281" y="5305"/>
                  </a:cubicBezTo>
                  <a:lnTo>
                    <a:pt x="4281" y="4716"/>
                  </a:lnTo>
                  <a:cubicBezTo>
                    <a:pt x="4281" y="4002"/>
                    <a:pt x="3723" y="3444"/>
                    <a:pt x="3009" y="3444"/>
                  </a:cubicBezTo>
                  <a:lnTo>
                    <a:pt x="1769" y="3444"/>
                  </a:lnTo>
                  <a:lnTo>
                    <a:pt x="1769" y="2358"/>
                  </a:lnTo>
                  <a:lnTo>
                    <a:pt x="7445" y="2358"/>
                  </a:lnTo>
                  <a:cubicBezTo>
                    <a:pt x="7464" y="2365"/>
                    <a:pt x="7482" y="2369"/>
                    <a:pt x="7498" y="2369"/>
                  </a:cubicBezTo>
                  <a:cubicBezTo>
                    <a:pt x="7675" y="2369"/>
                    <a:pt x="7675" y="1976"/>
                    <a:pt x="7498" y="1976"/>
                  </a:cubicBezTo>
                  <a:cubicBezTo>
                    <a:pt x="7482" y="1976"/>
                    <a:pt x="7464" y="1979"/>
                    <a:pt x="7445" y="1986"/>
                  </a:cubicBezTo>
                  <a:lnTo>
                    <a:pt x="4560" y="1986"/>
                  </a:lnTo>
                  <a:lnTo>
                    <a:pt x="4560" y="1676"/>
                  </a:lnTo>
                  <a:cubicBezTo>
                    <a:pt x="4560" y="1366"/>
                    <a:pt x="4312" y="1086"/>
                    <a:pt x="4002" y="1086"/>
                  </a:cubicBezTo>
                  <a:lnTo>
                    <a:pt x="1893" y="1086"/>
                  </a:lnTo>
                  <a:cubicBezTo>
                    <a:pt x="1582" y="1086"/>
                    <a:pt x="1334" y="1366"/>
                    <a:pt x="1334" y="1676"/>
                  </a:cubicBezTo>
                  <a:lnTo>
                    <a:pt x="1334" y="7600"/>
                  </a:lnTo>
                  <a:lnTo>
                    <a:pt x="404" y="7600"/>
                  </a:lnTo>
                  <a:lnTo>
                    <a:pt x="404" y="745"/>
                  </a:lnTo>
                  <a:cubicBezTo>
                    <a:pt x="404" y="559"/>
                    <a:pt x="559" y="435"/>
                    <a:pt x="745" y="435"/>
                  </a:cubicBezTo>
                  <a:close/>
                  <a:moveTo>
                    <a:pt x="8283" y="9462"/>
                  </a:moveTo>
                  <a:lnTo>
                    <a:pt x="8500" y="11013"/>
                  </a:lnTo>
                  <a:lnTo>
                    <a:pt x="5491" y="11013"/>
                  </a:lnTo>
                  <a:lnTo>
                    <a:pt x="5708" y="9462"/>
                  </a:lnTo>
                  <a:close/>
                  <a:moveTo>
                    <a:pt x="745" y="1"/>
                  </a:moveTo>
                  <a:cubicBezTo>
                    <a:pt x="342" y="1"/>
                    <a:pt x="0" y="342"/>
                    <a:pt x="0" y="745"/>
                  </a:cubicBezTo>
                  <a:lnTo>
                    <a:pt x="0" y="8717"/>
                  </a:lnTo>
                  <a:cubicBezTo>
                    <a:pt x="0" y="9120"/>
                    <a:pt x="342" y="9462"/>
                    <a:pt x="745" y="9462"/>
                  </a:cubicBezTo>
                  <a:lnTo>
                    <a:pt x="2327" y="9462"/>
                  </a:lnTo>
                  <a:cubicBezTo>
                    <a:pt x="2606" y="9462"/>
                    <a:pt x="2606" y="9027"/>
                    <a:pt x="2327" y="9027"/>
                  </a:cubicBezTo>
                  <a:lnTo>
                    <a:pt x="745" y="9027"/>
                  </a:lnTo>
                  <a:cubicBezTo>
                    <a:pt x="559" y="9027"/>
                    <a:pt x="404" y="8903"/>
                    <a:pt x="404" y="8717"/>
                  </a:cubicBezTo>
                  <a:lnTo>
                    <a:pt x="404" y="7973"/>
                  </a:lnTo>
                  <a:lnTo>
                    <a:pt x="13556" y="7973"/>
                  </a:lnTo>
                  <a:lnTo>
                    <a:pt x="13556" y="8717"/>
                  </a:lnTo>
                  <a:cubicBezTo>
                    <a:pt x="13556" y="8903"/>
                    <a:pt x="13401" y="9027"/>
                    <a:pt x="13215" y="9027"/>
                  </a:cubicBezTo>
                  <a:lnTo>
                    <a:pt x="3164" y="9027"/>
                  </a:lnTo>
                  <a:cubicBezTo>
                    <a:pt x="2885" y="9027"/>
                    <a:pt x="2885" y="9462"/>
                    <a:pt x="3164" y="9462"/>
                  </a:cubicBezTo>
                  <a:lnTo>
                    <a:pt x="5274" y="9462"/>
                  </a:lnTo>
                  <a:lnTo>
                    <a:pt x="5057" y="11013"/>
                  </a:lnTo>
                  <a:lnTo>
                    <a:pt x="4405" y="11013"/>
                  </a:lnTo>
                  <a:cubicBezTo>
                    <a:pt x="4397" y="11012"/>
                    <a:pt x="4389" y="11011"/>
                    <a:pt x="4382" y="11011"/>
                  </a:cubicBezTo>
                  <a:cubicBezTo>
                    <a:pt x="4165" y="11011"/>
                    <a:pt x="4165" y="11417"/>
                    <a:pt x="4382" y="11417"/>
                  </a:cubicBezTo>
                  <a:cubicBezTo>
                    <a:pt x="4389" y="11417"/>
                    <a:pt x="4397" y="11417"/>
                    <a:pt x="4405" y="11416"/>
                  </a:cubicBezTo>
                  <a:lnTo>
                    <a:pt x="9554" y="11416"/>
                  </a:lnTo>
                  <a:cubicBezTo>
                    <a:pt x="9803" y="11385"/>
                    <a:pt x="9803" y="11044"/>
                    <a:pt x="9554" y="11013"/>
                  </a:cubicBezTo>
                  <a:lnTo>
                    <a:pt x="8903" y="11013"/>
                  </a:lnTo>
                  <a:lnTo>
                    <a:pt x="8686" y="9462"/>
                  </a:lnTo>
                  <a:lnTo>
                    <a:pt x="13215" y="9462"/>
                  </a:lnTo>
                  <a:cubicBezTo>
                    <a:pt x="13618" y="9462"/>
                    <a:pt x="13959" y="9120"/>
                    <a:pt x="13959" y="8717"/>
                  </a:cubicBezTo>
                  <a:lnTo>
                    <a:pt x="13959" y="745"/>
                  </a:lnTo>
                  <a:cubicBezTo>
                    <a:pt x="13959" y="342"/>
                    <a:pt x="13618" y="1"/>
                    <a:pt x="13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0" name="Google Shape;12350;p24"/>
            <p:cNvSpPr/>
            <p:nvPr/>
          </p:nvSpPr>
          <p:spPr>
            <a:xfrm>
              <a:off x="4784425" y="3215800"/>
              <a:ext cx="10100" cy="22325"/>
            </a:xfrm>
            <a:custGeom>
              <a:avLst/>
              <a:gdLst/>
              <a:ahLst/>
              <a:cxnLst/>
              <a:rect l="l" t="t" r="r" b="b"/>
              <a:pathLst>
                <a:path w="404" h="893" extrusionOk="0">
                  <a:moveTo>
                    <a:pt x="186" y="1"/>
                  </a:moveTo>
                  <a:cubicBezTo>
                    <a:pt x="93" y="1"/>
                    <a:pt x="0" y="94"/>
                    <a:pt x="0" y="218"/>
                  </a:cubicBezTo>
                  <a:lnTo>
                    <a:pt x="0" y="683"/>
                  </a:lnTo>
                  <a:cubicBezTo>
                    <a:pt x="0" y="823"/>
                    <a:pt x="101" y="893"/>
                    <a:pt x="202" y="893"/>
                  </a:cubicBezTo>
                  <a:cubicBezTo>
                    <a:pt x="302" y="893"/>
                    <a:pt x="403" y="823"/>
                    <a:pt x="403" y="683"/>
                  </a:cubicBezTo>
                  <a:lnTo>
                    <a:pt x="403" y="218"/>
                  </a:ln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1" name="Google Shape;12351;p24"/>
            <p:cNvSpPr/>
            <p:nvPr/>
          </p:nvSpPr>
          <p:spPr>
            <a:xfrm>
              <a:off x="4851100" y="3180125"/>
              <a:ext cx="52750" cy="10900"/>
            </a:xfrm>
            <a:custGeom>
              <a:avLst/>
              <a:gdLst/>
              <a:ahLst/>
              <a:cxnLst/>
              <a:rect l="l" t="t" r="r" b="b"/>
              <a:pathLst>
                <a:path w="2110" h="436" extrusionOk="0">
                  <a:moveTo>
                    <a:pt x="280" y="1"/>
                  </a:moveTo>
                  <a:cubicBezTo>
                    <a:pt x="1" y="1"/>
                    <a:pt x="1" y="435"/>
                    <a:pt x="280" y="435"/>
                  </a:cubicBezTo>
                  <a:lnTo>
                    <a:pt x="1831" y="435"/>
                  </a:lnTo>
                  <a:cubicBezTo>
                    <a:pt x="2110" y="435"/>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2" name="Google Shape;12352;p24"/>
            <p:cNvSpPr/>
            <p:nvPr/>
          </p:nvSpPr>
          <p:spPr>
            <a:xfrm>
              <a:off x="4852650" y="3204175"/>
              <a:ext cx="138075" cy="10100"/>
            </a:xfrm>
            <a:custGeom>
              <a:avLst/>
              <a:gdLst/>
              <a:ahLst/>
              <a:cxnLst/>
              <a:rect l="l" t="t" r="r" b="b"/>
              <a:pathLst>
                <a:path w="5523" h="404" extrusionOk="0">
                  <a:moveTo>
                    <a:pt x="218" y="1"/>
                  </a:moveTo>
                  <a:cubicBezTo>
                    <a:pt x="94" y="1"/>
                    <a:pt x="1" y="94"/>
                    <a:pt x="1" y="187"/>
                  </a:cubicBezTo>
                  <a:cubicBezTo>
                    <a:pt x="1" y="311"/>
                    <a:pt x="94" y="404"/>
                    <a:pt x="218" y="404"/>
                  </a:cubicBezTo>
                  <a:lnTo>
                    <a:pt x="5305" y="404"/>
                  </a:lnTo>
                  <a:cubicBezTo>
                    <a:pt x="5522" y="373"/>
                    <a:pt x="5522" y="32"/>
                    <a:pt x="53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3" name="Google Shape;12353;p24"/>
            <p:cNvSpPr/>
            <p:nvPr/>
          </p:nvSpPr>
          <p:spPr>
            <a:xfrm>
              <a:off x="4852650" y="3225900"/>
              <a:ext cx="137300" cy="10100"/>
            </a:xfrm>
            <a:custGeom>
              <a:avLst/>
              <a:gdLst/>
              <a:ahLst/>
              <a:cxnLst/>
              <a:rect l="l" t="t" r="r" b="b"/>
              <a:pathLst>
                <a:path w="5492" h="404" extrusionOk="0">
                  <a:moveTo>
                    <a:pt x="218" y="0"/>
                  </a:moveTo>
                  <a:cubicBezTo>
                    <a:pt x="94" y="0"/>
                    <a:pt x="1" y="93"/>
                    <a:pt x="1" y="217"/>
                  </a:cubicBezTo>
                  <a:cubicBezTo>
                    <a:pt x="1" y="310"/>
                    <a:pt x="94" y="403"/>
                    <a:pt x="218" y="403"/>
                  </a:cubicBezTo>
                  <a:lnTo>
                    <a:pt x="5305" y="403"/>
                  </a:lnTo>
                  <a:cubicBezTo>
                    <a:pt x="5398" y="403"/>
                    <a:pt x="5491" y="310"/>
                    <a:pt x="5491" y="217"/>
                  </a:cubicBezTo>
                  <a:cubicBezTo>
                    <a:pt x="5491" y="93"/>
                    <a:pt x="5398" y="0"/>
                    <a:pt x="53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4" name="Google Shape;12354;p24"/>
            <p:cNvSpPr/>
            <p:nvPr/>
          </p:nvSpPr>
          <p:spPr>
            <a:xfrm>
              <a:off x="4851100" y="3247600"/>
              <a:ext cx="140400" cy="10875"/>
            </a:xfrm>
            <a:custGeom>
              <a:avLst/>
              <a:gdLst/>
              <a:ahLst/>
              <a:cxnLst/>
              <a:rect l="l" t="t" r="r" b="b"/>
              <a:pathLst>
                <a:path w="5616" h="435" extrusionOk="0">
                  <a:moveTo>
                    <a:pt x="280" y="1"/>
                  </a:moveTo>
                  <a:cubicBezTo>
                    <a:pt x="1" y="1"/>
                    <a:pt x="1" y="435"/>
                    <a:pt x="280" y="435"/>
                  </a:cubicBezTo>
                  <a:lnTo>
                    <a:pt x="5367" y="435"/>
                  </a:lnTo>
                  <a:cubicBezTo>
                    <a:pt x="5615" y="435"/>
                    <a:pt x="5615" y="1"/>
                    <a:pt x="5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55" name="Google Shape;12355;p24"/>
          <p:cNvGrpSpPr/>
          <p:nvPr/>
        </p:nvGrpSpPr>
        <p:grpSpPr>
          <a:xfrm>
            <a:off x="3227597" y="2293141"/>
            <a:ext cx="349000" cy="285450"/>
            <a:chOff x="3195450" y="3094050"/>
            <a:chExt cx="349000" cy="285450"/>
          </a:xfrm>
        </p:grpSpPr>
        <p:sp>
          <p:nvSpPr>
            <p:cNvPr id="12356" name="Google Shape;12356;p24"/>
            <p:cNvSpPr/>
            <p:nvPr/>
          </p:nvSpPr>
          <p:spPr>
            <a:xfrm>
              <a:off x="3392175" y="3132825"/>
              <a:ext cx="11900" cy="7550"/>
            </a:xfrm>
            <a:custGeom>
              <a:avLst/>
              <a:gdLst/>
              <a:ahLst/>
              <a:cxnLst/>
              <a:rect l="l" t="t" r="r" b="b"/>
              <a:pathLst>
                <a:path w="476" h="302" extrusionOk="0">
                  <a:moveTo>
                    <a:pt x="258" y="1"/>
                  </a:moveTo>
                  <a:cubicBezTo>
                    <a:pt x="1" y="1"/>
                    <a:pt x="256" y="302"/>
                    <a:pt x="397" y="302"/>
                  </a:cubicBezTo>
                  <a:cubicBezTo>
                    <a:pt x="442" y="302"/>
                    <a:pt x="476" y="270"/>
                    <a:pt x="476" y="187"/>
                  </a:cubicBezTo>
                  <a:cubicBezTo>
                    <a:pt x="476" y="94"/>
                    <a:pt x="383"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7" name="Google Shape;12357;p24"/>
            <p:cNvSpPr/>
            <p:nvPr/>
          </p:nvSpPr>
          <p:spPr>
            <a:xfrm>
              <a:off x="3392025" y="3179350"/>
              <a:ext cx="12050" cy="7900"/>
            </a:xfrm>
            <a:custGeom>
              <a:avLst/>
              <a:gdLst/>
              <a:ahLst/>
              <a:cxnLst/>
              <a:rect l="l" t="t" r="r" b="b"/>
              <a:pathLst>
                <a:path w="482" h="316" extrusionOk="0">
                  <a:moveTo>
                    <a:pt x="264" y="1"/>
                  </a:moveTo>
                  <a:cubicBezTo>
                    <a:pt x="1" y="1"/>
                    <a:pt x="274" y="316"/>
                    <a:pt x="412" y="316"/>
                  </a:cubicBezTo>
                  <a:cubicBezTo>
                    <a:pt x="453" y="316"/>
                    <a:pt x="482" y="289"/>
                    <a:pt x="482" y="218"/>
                  </a:cubicBezTo>
                  <a:cubicBezTo>
                    <a:pt x="482" y="94"/>
                    <a:pt x="389"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8" name="Google Shape;12358;p24"/>
            <p:cNvSpPr/>
            <p:nvPr/>
          </p:nvSpPr>
          <p:spPr>
            <a:xfrm>
              <a:off x="3392175" y="3226675"/>
              <a:ext cx="11900" cy="7550"/>
            </a:xfrm>
            <a:custGeom>
              <a:avLst/>
              <a:gdLst/>
              <a:ahLst/>
              <a:cxnLst/>
              <a:rect l="l" t="t" r="r" b="b"/>
              <a:pathLst>
                <a:path w="476" h="302" extrusionOk="0">
                  <a:moveTo>
                    <a:pt x="258" y="0"/>
                  </a:moveTo>
                  <a:cubicBezTo>
                    <a:pt x="1" y="0"/>
                    <a:pt x="239" y="301"/>
                    <a:pt x="384" y="301"/>
                  </a:cubicBezTo>
                  <a:cubicBezTo>
                    <a:pt x="431" y="301"/>
                    <a:pt x="468" y="270"/>
                    <a:pt x="476" y="186"/>
                  </a:cubicBezTo>
                  <a:cubicBezTo>
                    <a:pt x="476" y="93"/>
                    <a:pt x="383"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9" name="Google Shape;12359;p24"/>
            <p:cNvSpPr/>
            <p:nvPr/>
          </p:nvSpPr>
          <p:spPr>
            <a:xfrm>
              <a:off x="3195450" y="3094050"/>
              <a:ext cx="349000" cy="285450"/>
            </a:xfrm>
            <a:custGeom>
              <a:avLst/>
              <a:gdLst/>
              <a:ahLst/>
              <a:cxnLst/>
              <a:rect l="l" t="t" r="r" b="b"/>
              <a:pathLst>
                <a:path w="13960" h="11418" extrusionOk="0">
                  <a:moveTo>
                    <a:pt x="4343" y="1707"/>
                  </a:moveTo>
                  <a:cubicBezTo>
                    <a:pt x="5553" y="1707"/>
                    <a:pt x="6359" y="2917"/>
                    <a:pt x="5925" y="4033"/>
                  </a:cubicBezTo>
                  <a:cubicBezTo>
                    <a:pt x="5863" y="3630"/>
                    <a:pt x="5770" y="3227"/>
                    <a:pt x="5615" y="2824"/>
                  </a:cubicBezTo>
                  <a:cubicBezTo>
                    <a:pt x="5584" y="2699"/>
                    <a:pt x="5491" y="2606"/>
                    <a:pt x="5367" y="2544"/>
                  </a:cubicBezTo>
                  <a:cubicBezTo>
                    <a:pt x="5323" y="2522"/>
                    <a:pt x="5271" y="2512"/>
                    <a:pt x="5217" y="2512"/>
                  </a:cubicBezTo>
                  <a:cubicBezTo>
                    <a:pt x="5119" y="2512"/>
                    <a:pt x="5013" y="2546"/>
                    <a:pt x="4932" y="2606"/>
                  </a:cubicBezTo>
                  <a:cubicBezTo>
                    <a:pt x="4839" y="2668"/>
                    <a:pt x="4715" y="2730"/>
                    <a:pt x="4622" y="2824"/>
                  </a:cubicBezTo>
                  <a:cubicBezTo>
                    <a:pt x="4560" y="2886"/>
                    <a:pt x="4467" y="2917"/>
                    <a:pt x="4343" y="2948"/>
                  </a:cubicBezTo>
                  <a:cubicBezTo>
                    <a:pt x="4250" y="2948"/>
                    <a:pt x="4157" y="2886"/>
                    <a:pt x="4064" y="2824"/>
                  </a:cubicBezTo>
                  <a:cubicBezTo>
                    <a:pt x="3964" y="2723"/>
                    <a:pt x="3722" y="2502"/>
                    <a:pt x="3486" y="2502"/>
                  </a:cubicBezTo>
                  <a:cubicBezTo>
                    <a:pt x="3429" y="2502"/>
                    <a:pt x="3373" y="2514"/>
                    <a:pt x="3319" y="2544"/>
                  </a:cubicBezTo>
                  <a:cubicBezTo>
                    <a:pt x="3195" y="2606"/>
                    <a:pt x="3133" y="2699"/>
                    <a:pt x="3071" y="2824"/>
                  </a:cubicBezTo>
                  <a:cubicBezTo>
                    <a:pt x="2916" y="3196"/>
                    <a:pt x="2823" y="3599"/>
                    <a:pt x="2761" y="4033"/>
                  </a:cubicBezTo>
                  <a:cubicBezTo>
                    <a:pt x="2668" y="3816"/>
                    <a:pt x="2637" y="3599"/>
                    <a:pt x="2637" y="3413"/>
                  </a:cubicBezTo>
                  <a:cubicBezTo>
                    <a:pt x="2637" y="2451"/>
                    <a:pt x="3413" y="1707"/>
                    <a:pt x="4343" y="1707"/>
                  </a:cubicBezTo>
                  <a:close/>
                  <a:moveTo>
                    <a:pt x="5181" y="2948"/>
                  </a:moveTo>
                  <a:cubicBezTo>
                    <a:pt x="5212" y="2979"/>
                    <a:pt x="5212" y="2979"/>
                    <a:pt x="5212" y="3010"/>
                  </a:cubicBezTo>
                  <a:cubicBezTo>
                    <a:pt x="5398" y="3444"/>
                    <a:pt x="5491" y="3909"/>
                    <a:pt x="5553" y="4374"/>
                  </a:cubicBezTo>
                  <a:cubicBezTo>
                    <a:pt x="5615" y="4995"/>
                    <a:pt x="5367" y="5584"/>
                    <a:pt x="4839" y="5925"/>
                  </a:cubicBezTo>
                  <a:cubicBezTo>
                    <a:pt x="4684" y="6019"/>
                    <a:pt x="4506" y="6065"/>
                    <a:pt x="4328" y="6065"/>
                  </a:cubicBezTo>
                  <a:cubicBezTo>
                    <a:pt x="4149" y="6065"/>
                    <a:pt x="3971" y="6019"/>
                    <a:pt x="3816" y="5925"/>
                  </a:cubicBezTo>
                  <a:cubicBezTo>
                    <a:pt x="3319" y="5584"/>
                    <a:pt x="3040" y="4995"/>
                    <a:pt x="3133" y="4374"/>
                  </a:cubicBezTo>
                  <a:cubicBezTo>
                    <a:pt x="3164" y="3909"/>
                    <a:pt x="3257" y="3444"/>
                    <a:pt x="3444" y="3010"/>
                  </a:cubicBezTo>
                  <a:cubicBezTo>
                    <a:pt x="3444" y="2979"/>
                    <a:pt x="3475" y="2948"/>
                    <a:pt x="3475" y="2948"/>
                  </a:cubicBezTo>
                  <a:cubicBezTo>
                    <a:pt x="3599" y="3010"/>
                    <a:pt x="3692" y="3072"/>
                    <a:pt x="3785" y="3165"/>
                  </a:cubicBezTo>
                  <a:cubicBezTo>
                    <a:pt x="3940" y="3289"/>
                    <a:pt x="4126" y="3351"/>
                    <a:pt x="4343" y="3351"/>
                  </a:cubicBezTo>
                  <a:cubicBezTo>
                    <a:pt x="4529" y="3351"/>
                    <a:pt x="4715" y="3289"/>
                    <a:pt x="4870" y="3165"/>
                  </a:cubicBezTo>
                  <a:cubicBezTo>
                    <a:pt x="4963" y="3072"/>
                    <a:pt x="5057" y="3010"/>
                    <a:pt x="5181" y="2948"/>
                  </a:cubicBezTo>
                  <a:close/>
                  <a:moveTo>
                    <a:pt x="4746" y="6391"/>
                  </a:moveTo>
                  <a:cubicBezTo>
                    <a:pt x="4746" y="6546"/>
                    <a:pt x="4839" y="6701"/>
                    <a:pt x="4963" y="6763"/>
                  </a:cubicBezTo>
                  <a:lnTo>
                    <a:pt x="6142" y="7197"/>
                  </a:lnTo>
                  <a:cubicBezTo>
                    <a:pt x="6266" y="7259"/>
                    <a:pt x="6359" y="7352"/>
                    <a:pt x="6390" y="7476"/>
                  </a:cubicBezTo>
                  <a:cubicBezTo>
                    <a:pt x="6421" y="7476"/>
                    <a:pt x="6421" y="7507"/>
                    <a:pt x="6421" y="7538"/>
                  </a:cubicBezTo>
                  <a:lnTo>
                    <a:pt x="2172" y="7538"/>
                  </a:lnTo>
                  <a:cubicBezTo>
                    <a:pt x="2172" y="7507"/>
                    <a:pt x="2203" y="7476"/>
                    <a:pt x="2203" y="7476"/>
                  </a:cubicBezTo>
                  <a:cubicBezTo>
                    <a:pt x="2265" y="7352"/>
                    <a:pt x="2358" y="7259"/>
                    <a:pt x="2482" y="7228"/>
                  </a:cubicBezTo>
                  <a:lnTo>
                    <a:pt x="3630" y="6763"/>
                  </a:lnTo>
                  <a:cubicBezTo>
                    <a:pt x="3785" y="6701"/>
                    <a:pt x="3878" y="6577"/>
                    <a:pt x="3878" y="6422"/>
                  </a:cubicBezTo>
                  <a:lnTo>
                    <a:pt x="3878" y="6391"/>
                  </a:lnTo>
                  <a:cubicBezTo>
                    <a:pt x="4002" y="6422"/>
                    <a:pt x="4188" y="6453"/>
                    <a:pt x="4343" y="6453"/>
                  </a:cubicBezTo>
                  <a:cubicBezTo>
                    <a:pt x="4467" y="6453"/>
                    <a:pt x="4622" y="6453"/>
                    <a:pt x="4746" y="6391"/>
                  </a:cubicBezTo>
                  <a:close/>
                  <a:moveTo>
                    <a:pt x="8314" y="9462"/>
                  </a:moveTo>
                  <a:lnTo>
                    <a:pt x="8500" y="11013"/>
                  </a:lnTo>
                  <a:lnTo>
                    <a:pt x="5491" y="11013"/>
                  </a:lnTo>
                  <a:lnTo>
                    <a:pt x="5708" y="9462"/>
                  </a:lnTo>
                  <a:close/>
                  <a:moveTo>
                    <a:pt x="745" y="1"/>
                  </a:moveTo>
                  <a:cubicBezTo>
                    <a:pt x="311" y="1"/>
                    <a:pt x="0" y="342"/>
                    <a:pt x="0" y="745"/>
                  </a:cubicBezTo>
                  <a:lnTo>
                    <a:pt x="0" y="8717"/>
                  </a:lnTo>
                  <a:cubicBezTo>
                    <a:pt x="0" y="9120"/>
                    <a:pt x="311" y="9462"/>
                    <a:pt x="745" y="9462"/>
                  </a:cubicBezTo>
                  <a:lnTo>
                    <a:pt x="5274" y="9462"/>
                  </a:lnTo>
                  <a:lnTo>
                    <a:pt x="5057" y="11013"/>
                  </a:lnTo>
                  <a:lnTo>
                    <a:pt x="4374" y="11013"/>
                  </a:lnTo>
                  <a:cubicBezTo>
                    <a:pt x="4157" y="11044"/>
                    <a:pt x="4157" y="11385"/>
                    <a:pt x="4374" y="11416"/>
                  </a:cubicBezTo>
                  <a:lnTo>
                    <a:pt x="9554" y="11416"/>
                  </a:lnTo>
                  <a:cubicBezTo>
                    <a:pt x="9561" y="11417"/>
                    <a:pt x="9568" y="11417"/>
                    <a:pt x="9575" y="11417"/>
                  </a:cubicBezTo>
                  <a:cubicBezTo>
                    <a:pt x="9765" y="11417"/>
                    <a:pt x="9765" y="11011"/>
                    <a:pt x="9575" y="11011"/>
                  </a:cubicBezTo>
                  <a:cubicBezTo>
                    <a:pt x="9568" y="11011"/>
                    <a:pt x="9561" y="11012"/>
                    <a:pt x="9554" y="11013"/>
                  </a:cubicBezTo>
                  <a:lnTo>
                    <a:pt x="8872" y="11013"/>
                  </a:lnTo>
                  <a:lnTo>
                    <a:pt x="8655" y="9462"/>
                  </a:lnTo>
                  <a:lnTo>
                    <a:pt x="13184" y="9462"/>
                  </a:lnTo>
                  <a:cubicBezTo>
                    <a:pt x="13618" y="9462"/>
                    <a:pt x="13959" y="9120"/>
                    <a:pt x="13959" y="8717"/>
                  </a:cubicBezTo>
                  <a:lnTo>
                    <a:pt x="13959" y="745"/>
                  </a:lnTo>
                  <a:cubicBezTo>
                    <a:pt x="13959" y="342"/>
                    <a:pt x="13618" y="1"/>
                    <a:pt x="13184" y="1"/>
                  </a:cubicBezTo>
                  <a:lnTo>
                    <a:pt x="3940" y="1"/>
                  </a:lnTo>
                  <a:cubicBezTo>
                    <a:pt x="3661" y="1"/>
                    <a:pt x="3661" y="435"/>
                    <a:pt x="3940" y="435"/>
                  </a:cubicBezTo>
                  <a:lnTo>
                    <a:pt x="13246" y="435"/>
                  </a:lnTo>
                  <a:cubicBezTo>
                    <a:pt x="13432" y="435"/>
                    <a:pt x="13587" y="559"/>
                    <a:pt x="13587" y="745"/>
                  </a:cubicBezTo>
                  <a:lnTo>
                    <a:pt x="13587" y="7569"/>
                  </a:lnTo>
                  <a:lnTo>
                    <a:pt x="11198" y="7569"/>
                  </a:lnTo>
                  <a:cubicBezTo>
                    <a:pt x="11074" y="7569"/>
                    <a:pt x="10981" y="7663"/>
                    <a:pt x="10981" y="7787"/>
                  </a:cubicBezTo>
                  <a:cubicBezTo>
                    <a:pt x="10981" y="7880"/>
                    <a:pt x="11074" y="7973"/>
                    <a:pt x="11198" y="7973"/>
                  </a:cubicBezTo>
                  <a:lnTo>
                    <a:pt x="13587" y="7973"/>
                  </a:lnTo>
                  <a:lnTo>
                    <a:pt x="13587" y="8717"/>
                  </a:lnTo>
                  <a:cubicBezTo>
                    <a:pt x="13587" y="8903"/>
                    <a:pt x="13432" y="9027"/>
                    <a:pt x="13246" y="9027"/>
                  </a:cubicBezTo>
                  <a:lnTo>
                    <a:pt x="776" y="9027"/>
                  </a:lnTo>
                  <a:cubicBezTo>
                    <a:pt x="590" y="9027"/>
                    <a:pt x="435" y="8903"/>
                    <a:pt x="435" y="8717"/>
                  </a:cubicBezTo>
                  <a:lnTo>
                    <a:pt x="435" y="7973"/>
                  </a:lnTo>
                  <a:lnTo>
                    <a:pt x="10361" y="7973"/>
                  </a:lnTo>
                  <a:cubicBezTo>
                    <a:pt x="10485" y="7973"/>
                    <a:pt x="10578" y="7880"/>
                    <a:pt x="10578" y="7787"/>
                  </a:cubicBezTo>
                  <a:cubicBezTo>
                    <a:pt x="10578" y="7663"/>
                    <a:pt x="10485" y="7569"/>
                    <a:pt x="10361" y="7569"/>
                  </a:cubicBezTo>
                  <a:lnTo>
                    <a:pt x="6887" y="7569"/>
                  </a:lnTo>
                  <a:cubicBezTo>
                    <a:pt x="6856" y="7507"/>
                    <a:pt x="6825" y="7414"/>
                    <a:pt x="6794" y="7321"/>
                  </a:cubicBezTo>
                  <a:cubicBezTo>
                    <a:pt x="6701" y="7104"/>
                    <a:pt x="6514" y="6949"/>
                    <a:pt x="6297" y="6856"/>
                  </a:cubicBezTo>
                  <a:lnTo>
                    <a:pt x="5150" y="6391"/>
                  </a:lnTo>
                  <a:lnTo>
                    <a:pt x="5150" y="6236"/>
                  </a:lnTo>
                  <a:cubicBezTo>
                    <a:pt x="5150" y="6236"/>
                    <a:pt x="5150" y="6205"/>
                    <a:pt x="5150" y="6205"/>
                  </a:cubicBezTo>
                  <a:cubicBezTo>
                    <a:pt x="5584" y="5863"/>
                    <a:pt x="5894" y="5367"/>
                    <a:pt x="5925" y="4778"/>
                  </a:cubicBezTo>
                  <a:cubicBezTo>
                    <a:pt x="5925" y="4778"/>
                    <a:pt x="5925" y="4778"/>
                    <a:pt x="5956" y="4747"/>
                  </a:cubicBezTo>
                  <a:cubicBezTo>
                    <a:pt x="7095" y="3392"/>
                    <a:pt x="6126" y="1303"/>
                    <a:pt x="4351" y="1303"/>
                  </a:cubicBezTo>
                  <a:cubicBezTo>
                    <a:pt x="4338" y="1303"/>
                    <a:pt x="4325" y="1303"/>
                    <a:pt x="4312" y="1304"/>
                  </a:cubicBezTo>
                  <a:cubicBezTo>
                    <a:pt x="2513" y="1304"/>
                    <a:pt x="1551" y="3413"/>
                    <a:pt x="2699" y="4778"/>
                  </a:cubicBezTo>
                  <a:cubicBezTo>
                    <a:pt x="2761" y="5336"/>
                    <a:pt x="3009" y="5832"/>
                    <a:pt x="3444" y="6174"/>
                  </a:cubicBezTo>
                  <a:lnTo>
                    <a:pt x="3444" y="6391"/>
                  </a:lnTo>
                  <a:lnTo>
                    <a:pt x="2265" y="6856"/>
                  </a:lnTo>
                  <a:cubicBezTo>
                    <a:pt x="2079" y="6949"/>
                    <a:pt x="1893" y="7104"/>
                    <a:pt x="1800" y="7321"/>
                  </a:cubicBezTo>
                  <a:cubicBezTo>
                    <a:pt x="1769" y="7414"/>
                    <a:pt x="1737" y="7476"/>
                    <a:pt x="1706" y="7569"/>
                  </a:cubicBezTo>
                  <a:lnTo>
                    <a:pt x="404" y="7569"/>
                  </a:lnTo>
                  <a:lnTo>
                    <a:pt x="404" y="745"/>
                  </a:lnTo>
                  <a:cubicBezTo>
                    <a:pt x="404" y="559"/>
                    <a:pt x="559" y="435"/>
                    <a:pt x="745" y="435"/>
                  </a:cubicBezTo>
                  <a:lnTo>
                    <a:pt x="3071" y="435"/>
                  </a:lnTo>
                  <a:cubicBezTo>
                    <a:pt x="3319" y="435"/>
                    <a:pt x="3319" y="1"/>
                    <a:pt x="30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0" name="Google Shape;12360;p24"/>
            <p:cNvSpPr/>
            <p:nvPr/>
          </p:nvSpPr>
          <p:spPr>
            <a:xfrm>
              <a:off x="3411800" y="3132825"/>
              <a:ext cx="103175" cy="10125"/>
            </a:xfrm>
            <a:custGeom>
              <a:avLst/>
              <a:gdLst/>
              <a:ahLst/>
              <a:cxnLst/>
              <a:rect l="l" t="t" r="r" b="b"/>
              <a:pathLst>
                <a:path w="4127" h="405" extrusionOk="0">
                  <a:moveTo>
                    <a:pt x="280" y="1"/>
                  </a:moveTo>
                  <a:cubicBezTo>
                    <a:pt x="1" y="1"/>
                    <a:pt x="1" y="404"/>
                    <a:pt x="280" y="404"/>
                  </a:cubicBezTo>
                  <a:lnTo>
                    <a:pt x="3878" y="404"/>
                  </a:lnTo>
                  <a:cubicBezTo>
                    <a:pt x="4126" y="404"/>
                    <a:pt x="4126" y="1"/>
                    <a:pt x="38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1" name="Google Shape;12361;p24"/>
            <p:cNvSpPr/>
            <p:nvPr/>
          </p:nvSpPr>
          <p:spPr>
            <a:xfrm>
              <a:off x="3413350" y="3153000"/>
              <a:ext cx="55100" cy="10100"/>
            </a:xfrm>
            <a:custGeom>
              <a:avLst/>
              <a:gdLst/>
              <a:ahLst/>
              <a:cxnLst/>
              <a:rect l="l" t="t" r="r" b="b"/>
              <a:pathLst>
                <a:path w="2204" h="404" extrusionOk="0">
                  <a:moveTo>
                    <a:pt x="218" y="0"/>
                  </a:moveTo>
                  <a:cubicBezTo>
                    <a:pt x="94" y="0"/>
                    <a:pt x="1" y="93"/>
                    <a:pt x="1" y="186"/>
                  </a:cubicBezTo>
                  <a:cubicBezTo>
                    <a:pt x="1" y="310"/>
                    <a:pt x="94" y="404"/>
                    <a:pt x="218" y="404"/>
                  </a:cubicBezTo>
                  <a:lnTo>
                    <a:pt x="2017" y="404"/>
                  </a:lnTo>
                  <a:cubicBezTo>
                    <a:pt x="2110" y="404"/>
                    <a:pt x="2203" y="310"/>
                    <a:pt x="2203" y="186"/>
                  </a:cubicBezTo>
                  <a:cubicBezTo>
                    <a:pt x="2203" y="93"/>
                    <a:pt x="2110" y="0"/>
                    <a:pt x="20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2" name="Google Shape;12362;p24"/>
            <p:cNvSpPr/>
            <p:nvPr/>
          </p:nvSpPr>
          <p:spPr>
            <a:xfrm>
              <a:off x="3413350" y="3178575"/>
              <a:ext cx="100075" cy="10125"/>
            </a:xfrm>
            <a:custGeom>
              <a:avLst/>
              <a:gdLst/>
              <a:ahLst/>
              <a:cxnLst/>
              <a:rect l="l" t="t" r="r" b="b"/>
              <a:pathLst>
                <a:path w="4003" h="405" extrusionOk="0">
                  <a:moveTo>
                    <a:pt x="218" y="1"/>
                  </a:moveTo>
                  <a:cubicBezTo>
                    <a:pt x="94" y="1"/>
                    <a:pt x="1" y="94"/>
                    <a:pt x="1" y="218"/>
                  </a:cubicBezTo>
                  <a:cubicBezTo>
                    <a:pt x="1" y="311"/>
                    <a:pt x="94" y="404"/>
                    <a:pt x="218" y="404"/>
                  </a:cubicBezTo>
                  <a:lnTo>
                    <a:pt x="3816" y="404"/>
                  </a:lnTo>
                  <a:cubicBezTo>
                    <a:pt x="3909" y="404"/>
                    <a:pt x="4002" y="311"/>
                    <a:pt x="4002" y="218"/>
                  </a:cubicBezTo>
                  <a:cubicBezTo>
                    <a:pt x="4002" y="94"/>
                    <a:pt x="3909" y="1"/>
                    <a:pt x="38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3" name="Google Shape;12363;p24"/>
            <p:cNvSpPr/>
            <p:nvPr/>
          </p:nvSpPr>
          <p:spPr>
            <a:xfrm>
              <a:off x="3411800" y="3198750"/>
              <a:ext cx="58200" cy="10875"/>
            </a:xfrm>
            <a:custGeom>
              <a:avLst/>
              <a:gdLst/>
              <a:ahLst/>
              <a:cxnLst/>
              <a:rect l="l" t="t" r="r" b="b"/>
              <a:pathLst>
                <a:path w="2328" h="435" extrusionOk="0">
                  <a:moveTo>
                    <a:pt x="280" y="0"/>
                  </a:moveTo>
                  <a:cubicBezTo>
                    <a:pt x="1" y="0"/>
                    <a:pt x="1" y="435"/>
                    <a:pt x="280" y="435"/>
                  </a:cubicBezTo>
                  <a:lnTo>
                    <a:pt x="2079" y="435"/>
                  </a:lnTo>
                  <a:cubicBezTo>
                    <a:pt x="2327" y="435"/>
                    <a:pt x="2327" y="0"/>
                    <a:pt x="20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4" name="Google Shape;12364;p24"/>
            <p:cNvSpPr/>
            <p:nvPr/>
          </p:nvSpPr>
          <p:spPr>
            <a:xfrm>
              <a:off x="3413350" y="3225125"/>
              <a:ext cx="100075" cy="10100"/>
            </a:xfrm>
            <a:custGeom>
              <a:avLst/>
              <a:gdLst/>
              <a:ahLst/>
              <a:cxnLst/>
              <a:rect l="l" t="t" r="r" b="b"/>
              <a:pathLst>
                <a:path w="4003" h="404" extrusionOk="0">
                  <a:moveTo>
                    <a:pt x="218" y="0"/>
                  </a:moveTo>
                  <a:cubicBezTo>
                    <a:pt x="94" y="0"/>
                    <a:pt x="1" y="93"/>
                    <a:pt x="1" y="186"/>
                  </a:cubicBezTo>
                  <a:cubicBezTo>
                    <a:pt x="1" y="310"/>
                    <a:pt x="94" y="403"/>
                    <a:pt x="218" y="403"/>
                  </a:cubicBezTo>
                  <a:lnTo>
                    <a:pt x="3816" y="403"/>
                  </a:lnTo>
                  <a:cubicBezTo>
                    <a:pt x="3909" y="403"/>
                    <a:pt x="4002" y="310"/>
                    <a:pt x="4002" y="186"/>
                  </a:cubicBezTo>
                  <a:cubicBezTo>
                    <a:pt x="4002" y="93"/>
                    <a:pt x="3909" y="0"/>
                    <a:pt x="38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5" name="Google Shape;12365;p24"/>
            <p:cNvSpPr/>
            <p:nvPr/>
          </p:nvSpPr>
          <p:spPr>
            <a:xfrm>
              <a:off x="3413350" y="3245275"/>
              <a:ext cx="55100" cy="10100"/>
            </a:xfrm>
            <a:custGeom>
              <a:avLst/>
              <a:gdLst/>
              <a:ahLst/>
              <a:cxnLst/>
              <a:rect l="l" t="t" r="r" b="b"/>
              <a:pathLst>
                <a:path w="2204" h="404" extrusionOk="0">
                  <a:moveTo>
                    <a:pt x="218" y="1"/>
                  </a:moveTo>
                  <a:cubicBezTo>
                    <a:pt x="94" y="1"/>
                    <a:pt x="1" y="94"/>
                    <a:pt x="1" y="218"/>
                  </a:cubicBezTo>
                  <a:cubicBezTo>
                    <a:pt x="1" y="311"/>
                    <a:pt x="94" y="404"/>
                    <a:pt x="218" y="404"/>
                  </a:cubicBezTo>
                  <a:lnTo>
                    <a:pt x="2017" y="404"/>
                  </a:lnTo>
                  <a:cubicBezTo>
                    <a:pt x="2110" y="404"/>
                    <a:pt x="2203" y="311"/>
                    <a:pt x="2203" y="218"/>
                  </a:cubicBezTo>
                  <a:cubicBezTo>
                    <a:pt x="2203" y="94"/>
                    <a:pt x="2110" y="1"/>
                    <a:pt x="20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66" name="Google Shape;12366;p24"/>
          <p:cNvGrpSpPr/>
          <p:nvPr/>
        </p:nvGrpSpPr>
        <p:grpSpPr>
          <a:xfrm>
            <a:off x="2440774" y="2262529"/>
            <a:ext cx="349775" cy="346675"/>
            <a:chOff x="2443225" y="3063825"/>
            <a:chExt cx="349775" cy="346675"/>
          </a:xfrm>
        </p:grpSpPr>
        <p:sp>
          <p:nvSpPr>
            <p:cNvPr id="12367" name="Google Shape;12367;p24"/>
            <p:cNvSpPr/>
            <p:nvPr/>
          </p:nvSpPr>
          <p:spPr>
            <a:xfrm>
              <a:off x="2477350" y="3319725"/>
              <a:ext cx="281525" cy="90775"/>
            </a:xfrm>
            <a:custGeom>
              <a:avLst/>
              <a:gdLst/>
              <a:ahLst/>
              <a:cxnLst/>
              <a:rect l="l" t="t" r="r" b="b"/>
              <a:pathLst>
                <a:path w="11261" h="3631" extrusionOk="0">
                  <a:moveTo>
                    <a:pt x="993" y="1334"/>
                  </a:moveTo>
                  <a:lnTo>
                    <a:pt x="993" y="3226"/>
                  </a:lnTo>
                  <a:lnTo>
                    <a:pt x="466" y="3226"/>
                  </a:lnTo>
                  <a:cubicBezTo>
                    <a:pt x="435" y="3226"/>
                    <a:pt x="435" y="3195"/>
                    <a:pt x="404" y="3164"/>
                  </a:cubicBezTo>
                  <a:lnTo>
                    <a:pt x="404" y="1613"/>
                  </a:lnTo>
                  <a:cubicBezTo>
                    <a:pt x="404" y="1458"/>
                    <a:pt x="528" y="1334"/>
                    <a:pt x="683" y="1334"/>
                  </a:cubicBezTo>
                  <a:close/>
                  <a:moveTo>
                    <a:pt x="9523" y="404"/>
                  </a:moveTo>
                  <a:cubicBezTo>
                    <a:pt x="9710" y="404"/>
                    <a:pt x="9896" y="590"/>
                    <a:pt x="9896" y="776"/>
                  </a:cubicBezTo>
                  <a:lnTo>
                    <a:pt x="9896" y="3226"/>
                  </a:lnTo>
                  <a:lnTo>
                    <a:pt x="5832" y="3226"/>
                  </a:lnTo>
                  <a:lnTo>
                    <a:pt x="5832" y="776"/>
                  </a:lnTo>
                  <a:cubicBezTo>
                    <a:pt x="5832" y="590"/>
                    <a:pt x="5987" y="404"/>
                    <a:pt x="6204" y="404"/>
                  </a:cubicBezTo>
                  <a:close/>
                  <a:moveTo>
                    <a:pt x="10578" y="1334"/>
                  </a:moveTo>
                  <a:cubicBezTo>
                    <a:pt x="10733" y="1334"/>
                    <a:pt x="10857" y="1427"/>
                    <a:pt x="10857" y="1582"/>
                  </a:cubicBezTo>
                  <a:lnTo>
                    <a:pt x="10857" y="3164"/>
                  </a:lnTo>
                  <a:cubicBezTo>
                    <a:pt x="10857" y="3195"/>
                    <a:pt x="10826" y="3226"/>
                    <a:pt x="10795" y="3226"/>
                  </a:cubicBezTo>
                  <a:lnTo>
                    <a:pt x="10268" y="3226"/>
                  </a:lnTo>
                  <a:lnTo>
                    <a:pt x="10268" y="1334"/>
                  </a:lnTo>
                  <a:close/>
                  <a:moveTo>
                    <a:pt x="1769" y="0"/>
                  </a:moveTo>
                  <a:cubicBezTo>
                    <a:pt x="1334" y="0"/>
                    <a:pt x="993" y="342"/>
                    <a:pt x="993" y="776"/>
                  </a:cubicBezTo>
                  <a:lnTo>
                    <a:pt x="993" y="900"/>
                  </a:lnTo>
                  <a:lnTo>
                    <a:pt x="683" y="900"/>
                  </a:lnTo>
                  <a:cubicBezTo>
                    <a:pt x="311" y="900"/>
                    <a:pt x="1" y="1210"/>
                    <a:pt x="1" y="1582"/>
                  </a:cubicBezTo>
                  <a:lnTo>
                    <a:pt x="1" y="3164"/>
                  </a:lnTo>
                  <a:cubicBezTo>
                    <a:pt x="1" y="3412"/>
                    <a:pt x="218" y="3630"/>
                    <a:pt x="466" y="3630"/>
                  </a:cubicBezTo>
                  <a:lnTo>
                    <a:pt x="2885" y="3630"/>
                  </a:lnTo>
                  <a:cubicBezTo>
                    <a:pt x="2892" y="3631"/>
                    <a:pt x="2898" y="3631"/>
                    <a:pt x="2904" y="3631"/>
                  </a:cubicBezTo>
                  <a:cubicBezTo>
                    <a:pt x="3096" y="3631"/>
                    <a:pt x="3096" y="3194"/>
                    <a:pt x="2904" y="3194"/>
                  </a:cubicBezTo>
                  <a:cubicBezTo>
                    <a:pt x="2898" y="3194"/>
                    <a:pt x="2892" y="3194"/>
                    <a:pt x="2885" y="3195"/>
                  </a:cubicBezTo>
                  <a:lnTo>
                    <a:pt x="1396" y="3195"/>
                  </a:lnTo>
                  <a:lnTo>
                    <a:pt x="1396" y="776"/>
                  </a:lnTo>
                  <a:cubicBezTo>
                    <a:pt x="1396" y="590"/>
                    <a:pt x="1551" y="404"/>
                    <a:pt x="1769" y="404"/>
                  </a:cubicBezTo>
                  <a:lnTo>
                    <a:pt x="5057" y="404"/>
                  </a:lnTo>
                  <a:cubicBezTo>
                    <a:pt x="5274" y="404"/>
                    <a:pt x="5429" y="590"/>
                    <a:pt x="5429" y="776"/>
                  </a:cubicBezTo>
                  <a:lnTo>
                    <a:pt x="5429" y="3226"/>
                  </a:lnTo>
                  <a:lnTo>
                    <a:pt x="3723" y="3226"/>
                  </a:lnTo>
                  <a:cubicBezTo>
                    <a:pt x="3708" y="3223"/>
                    <a:pt x="3694" y="3221"/>
                    <a:pt x="3682" y="3221"/>
                  </a:cubicBezTo>
                  <a:cubicBezTo>
                    <a:pt x="3482" y="3221"/>
                    <a:pt x="3489" y="3631"/>
                    <a:pt x="3701" y="3631"/>
                  </a:cubicBezTo>
                  <a:cubicBezTo>
                    <a:pt x="3708" y="3631"/>
                    <a:pt x="3715" y="3631"/>
                    <a:pt x="3723" y="3630"/>
                  </a:cubicBezTo>
                  <a:lnTo>
                    <a:pt x="10795" y="3630"/>
                  </a:lnTo>
                  <a:cubicBezTo>
                    <a:pt x="11043" y="3630"/>
                    <a:pt x="11261" y="3412"/>
                    <a:pt x="11261" y="3164"/>
                  </a:cubicBezTo>
                  <a:lnTo>
                    <a:pt x="11261" y="1582"/>
                  </a:lnTo>
                  <a:cubicBezTo>
                    <a:pt x="11261" y="1210"/>
                    <a:pt x="10950" y="900"/>
                    <a:pt x="10578" y="900"/>
                  </a:cubicBezTo>
                  <a:lnTo>
                    <a:pt x="10578" y="931"/>
                  </a:lnTo>
                  <a:lnTo>
                    <a:pt x="10268" y="931"/>
                  </a:lnTo>
                  <a:lnTo>
                    <a:pt x="10268" y="776"/>
                  </a:lnTo>
                  <a:cubicBezTo>
                    <a:pt x="10268" y="342"/>
                    <a:pt x="9927" y="0"/>
                    <a:pt x="9492" y="0"/>
                  </a:cubicBezTo>
                  <a:lnTo>
                    <a:pt x="6173" y="0"/>
                  </a:lnTo>
                  <a:cubicBezTo>
                    <a:pt x="5987" y="0"/>
                    <a:pt x="5770" y="93"/>
                    <a:pt x="5615" y="249"/>
                  </a:cubicBezTo>
                  <a:cubicBezTo>
                    <a:pt x="5491" y="93"/>
                    <a:pt x="5274" y="0"/>
                    <a:pt x="50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8" name="Google Shape;12368;p24"/>
            <p:cNvSpPr/>
            <p:nvPr/>
          </p:nvSpPr>
          <p:spPr>
            <a:xfrm>
              <a:off x="2443225" y="3063825"/>
              <a:ext cx="349775" cy="225725"/>
            </a:xfrm>
            <a:custGeom>
              <a:avLst/>
              <a:gdLst/>
              <a:ahLst/>
              <a:cxnLst/>
              <a:rect l="l" t="t" r="r" b="b"/>
              <a:pathLst>
                <a:path w="13991" h="9029" extrusionOk="0">
                  <a:moveTo>
                    <a:pt x="7059" y="2236"/>
                  </a:moveTo>
                  <a:cubicBezTo>
                    <a:pt x="7896" y="2236"/>
                    <a:pt x="8596" y="2923"/>
                    <a:pt x="8624" y="3784"/>
                  </a:cubicBezTo>
                  <a:cubicBezTo>
                    <a:pt x="8624" y="3971"/>
                    <a:pt x="8593" y="4157"/>
                    <a:pt x="8531" y="4312"/>
                  </a:cubicBezTo>
                  <a:cubicBezTo>
                    <a:pt x="8469" y="3939"/>
                    <a:pt x="8376" y="3567"/>
                    <a:pt x="8221" y="3226"/>
                  </a:cubicBezTo>
                  <a:cubicBezTo>
                    <a:pt x="8190" y="3102"/>
                    <a:pt x="8097" y="3040"/>
                    <a:pt x="8004" y="2978"/>
                  </a:cubicBezTo>
                  <a:cubicBezTo>
                    <a:pt x="7978" y="2953"/>
                    <a:pt x="7933" y="2922"/>
                    <a:pt x="7856" y="2922"/>
                  </a:cubicBezTo>
                  <a:cubicBezTo>
                    <a:pt x="7744" y="2922"/>
                    <a:pt x="7566" y="2987"/>
                    <a:pt x="7290" y="3226"/>
                  </a:cubicBezTo>
                  <a:cubicBezTo>
                    <a:pt x="7228" y="3288"/>
                    <a:pt x="7135" y="3319"/>
                    <a:pt x="7042" y="3319"/>
                  </a:cubicBezTo>
                  <a:cubicBezTo>
                    <a:pt x="6949" y="3319"/>
                    <a:pt x="6856" y="3288"/>
                    <a:pt x="6763" y="3226"/>
                  </a:cubicBezTo>
                  <a:cubicBezTo>
                    <a:pt x="6689" y="3128"/>
                    <a:pt x="6460" y="2932"/>
                    <a:pt x="6229" y="2932"/>
                  </a:cubicBezTo>
                  <a:cubicBezTo>
                    <a:pt x="6168" y="2932"/>
                    <a:pt x="6107" y="2946"/>
                    <a:pt x="6049" y="2978"/>
                  </a:cubicBezTo>
                  <a:cubicBezTo>
                    <a:pt x="5956" y="3040"/>
                    <a:pt x="5894" y="3102"/>
                    <a:pt x="5832" y="3226"/>
                  </a:cubicBezTo>
                  <a:lnTo>
                    <a:pt x="5801" y="3226"/>
                  </a:lnTo>
                  <a:cubicBezTo>
                    <a:pt x="5677" y="3567"/>
                    <a:pt x="5584" y="3939"/>
                    <a:pt x="5522" y="4312"/>
                  </a:cubicBezTo>
                  <a:cubicBezTo>
                    <a:pt x="5212" y="3381"/>
                    <a:pt x="5801" y="2420"/>
                    <a:pt x="6763" y="2264"/>
                  </a:cubicBezTo>
                  <a:cubicBezTo>
                    <a:pt x="6863" y="2245"/>
                    <a:pt x="6962" y="2236"/>
                    <a:pt x="7059" y="2236"/>
                  </a:cubicBezTo>
                  <a:close/>
                  <a:moveTo>
                    <a:pt x="7818" y="3350"/>
                  </a:moveTo>
                  <a:cubicBezTo>
                    <a:pt x="7818" y="3350"/>
                    <a:pt x="7818" y="3381"/>
                    <a:pt x="7818" y="3381"/>
                  </a:cubicBezTo>
                  <a:cubicBezTo>
                    <a:pt x="8004" y="3784"/>
                    <a:pt x="8097" y="4219"/>
                    <a:pt x="8128" y="4653"/>
                  </a:cubicBezTo>
                  <a:cubicBezTo>
                    <a:pt x="8221" y="5242"/>
                    <a:pt x="7973" y="5801"/>
                    <a:pt x="7476" y="6111"/>
                  </a:cubicBezTo>
                  <a:cubicBezTo>
                    <a:pt x="7337" y="6204"/>
                    <a:pt x="7174" y="6250"/>
                    <a:pt x="7011" y="6250"/>
                  </a:cubicBezTo>
                  <a:cubicBezTo>
                    <a:pt x="6848" y="6250"/>
                    <a:pt x="6685" y="6204"/>
                    <a:pt x="6546" y="6111"/>
                  </a:cubicBezTo>
                  <a:cubicBezTo>
                    <a:pt x="6049" y="5801"/>
                    <a:pt x="5801" y="5242"/>
                    <a:pt x="5894" y="4653"/>
                  </a:cubicBezTo>
                  <a:cubicBezTo>
                    <a:pt x="5925" y="4219"/>
                    <a:pt x="6018" y="3784"/>
                    <a:pt x="6205" y="3381"/>
                  </a:cubicBezTo>
                  <a:cubicBezTo>
                    <a:pt x="6205" y="3381"/>
                    <a:pt x="6205" y="3350"/>
                    <a:pt x="6236" y="3350"/>
                  </a:cubicBezTo>
                  <a:cubicBezTo>
                    <a:pt x="6329" y="3381"/>
                    <a:pt x="6422" y="3443"/>
                    <a:pt x="6484" y="3536"/>
                  </a:cubicBezTo>
                  <a:cubicBezTo>
                    <a:pt x="6639" y="3660"/>
                    <a:pt x="6825" y="3722"/>
                    <a:pt x="7011" y="3722"/>
                  </a:cubicBezTo>
                  <a:cubicBezTo>
                    <a:pt x="7197" y="3722"/>
                    <a:pt x="7383" y="3660"/>
                    <a:pt x="7538" y="3536"/>
                  </a:cubicBezTo>
                  <a:cubicBezTo>
                    <a:pt x="7600" y="3443"/>
                    <a:pt x="7693" y="3381"/>
                    <a:pt x="7818" y="3350"/>
                  </a:cubicBezTo>
                  <a:close/>
                  <a:moveTo>
                    <a:pt x="6608" y="6607"/>
                  </a:moveTo>
                  <a:cubicBezTo>
                    <a:pt x="6732" y="6669"/>
                    <a:pt x="6887" y="6669"/>
                    <a:pt x="7011" y="6669"/>
                  </a:cubicBezTo>
                  <a:cubicBezTo>
                    <a:pt x="7135" y="6669"/>
                    <a:pt x="7290" y="6669"/>
                    <a:pt x="7414" y="6638"/>
                  </a:cubicBezTo>
                  <a:cubicBezTo>
                    <a:pt x="7414" y="6762"/>
                    <a:pt x="7507" y="6917"/>
                    <a:pt x="7631" y="6979"/>
                  </a:cubicBezTo>
                  <a:lnTo>
                    <a:pt x="8717" y="7383"/>
                  </a:lnTo>
                  <a:cubicBezTo>
                    <a:pt x="8841" y="7445"/>
                    <a:pt x="8903" y="7507"/>
                    <a:pt x="8965" y="7631"/>
                  </a:cubicBezTo>
                  <a:cubicBezTo>
                    <a:pt x="8965" y="7662"/>
                    <a:pt x="8996" y="7662"/>
                    <a:pt x="8996" y="7693"/>
                  </a:cubicBezTo>
                  <a:lnTo>
                    <a:pt x="5026" y="7693"/>
                  </a:lnTo>
                  <a:cubicBezTo>
                    <a:pt x="5026" y="7662"/>
                    <a:pt x="5026" y="7662"/>
                    <a:pt x="5057" y="7631"/>
                  </a:cubicBezTo>
                  <a:cubicBezTo>
                    <a:pt x="5088" y="7507"/>
                    <a:pt x="5181" y="7445"/>
                    <a:pt x="5274" y="7383"/>
                  </a:cubicBezTo>
                  <a:lnTo>
                    <a:pt x="6360" y="6948"/>
                  </a:lnTo>
                  <a:cubicBezTo>
                    <a:pt x="6484" y="6886"/>
                    <a:pt x="6577" y="6762"/>
                    <a:pt x="6608" y="6607"/>
                  </a:cubicBezTo>
                  <a:close/>
                  <a:moveTo>
                    <a:pt x="11850" y="1272"/>
                  </a:moveTo>
                  <a:cubicBezTo>
                    <a:pt x="11850" y="1272"/>
                    <a:pt x="11850" y="1272"/>
                    <a:pt x="11850" y="1303"/>
                  </a:cubicBezTo>
                  <a:lnTo>
                    <a:pt x="11850" y="7693"/>
                  </a:lnTo>
                  <a:lnTo>
                    <a:pt x="9431" y="7693"/>
                  </a:lnTo>
                  <a:cubicBezTo>
                    <a:pt x="9400" y="7600"/>
                    <a:pt x="9368" y="7538"/>
                    <a:pt x="9337" y="7445"/>
                  </a:cubicBezTo>
                  <a:cubicBezTo>
                    <a:pt x="9244" y="7228"/>
                    <a:pt x="9089" y="7072"/>
                    <a:pt x="8872" y="7010"/>
                  </a:cubicBezTo>
                  <a:lnTo>
                    <a:pt x="7787" y="6576"/>
                  </a:lnTo>
                  <a:lnTo>
                    <a:pt x="7787" y="6421"/>
                  </a:lnTo>
                  <a:cubicBezTo>
                    <a:pt x="8221" y="6080"/>
                    <a:pt x="8500" y="5615"/>
                    <a:pt x="8531" y="5087"/>
                  </a:cubicBezTo>
                  <a:lnTo>
                    <a:pt x="8562" y="5025"/>
                  </a:lnTo>
                  <a:cubicBezTo>
                    <a:pt x="9617" y="3722"/>
                    <a:pt x="8686" y="1799"/>
                    <a:pt x="7011" y="1799"/>
                  </a:cubicBezTo>
                  <a:cubicBezTo>
                    <a:pt x="5336" y="1799"/>
                    <a:pt x="4405" y="3722"/>
                    <a:pt x="5460" y="5025"/>
                  </a:cubicBezTo>
                  <a:cubicBezTo>
                    <a:pt x="5460" y="5056"/>
                    <a:pt x="5491" y="5056"/>
                    <a:pt x="5491" y="5087"/>
                  </a:cubicBezTo>
                  <a:cubicBezTo>
                    <a:pt x="5522" y="5583"/>
                    <a:pt x="5770" y="6049"/>
                    <a:pt x="6205" y="6390"/>
                  </a:cubicBezTo>
                  <a:lnTo>
                    <a:pt x="6205" y="6576"/>
                  </a:lnTo>
                  <a:lnTo>
                    <a:pt x="5119" y="7010"/>
                  </a:lnTo>
                  <a:cubicBezTo>
                    <a:pt x="4933" y="7103"/>
                    <a:pt x="4778" y="7259"/>
                    <a:pt x="4685" y="7445"/>
                  </a:cubicBezTo>
                  <a:cubicBezTo>
                    <a:pt x="4654" y="7538"/>
                    <a:pt x="4623" y="7600"/>
                    <a:pt x="4592" y="7693"/>
                  </a:cubicBezTo>
                  <a:lnTo>
                    <a:pt x="2172" y="7693"/>
                  </a:lnTo>
                  <a:lnTo>
                    <a:pt x="2172" y="1303"/>
                  </a:lnTo>
                  <a:cubicBezTo>
                    <a:pt x="2172" y="1272"/>
                    <a:pt x="2203" y="1272"/>
                    <a:pt x="2203" y="1272"/>
                  </a:cubicBezTo>
                  <a:close/>
                  <a:moveTo>
                    <a:pt x="7973" y="8096"/>
                  </a:moveTo>
                  <a:lnTo>
                    <a:pt x="7973" y="8592"/>
                  </a:lnTo>
                  <a:lnTo>
                    <a:pt x="5987" y="8592"/>
                  </a:lnTo>
                  <a:lnTo>
                    <a:pt x="5987" y="8096"/>
                  </a:lnTo>
                  <a:close/>
                  <a:moveTo>
                    <a:pt x="5584" y="8096"/>
                  </a:moveTo>
                  <a:lnTo>
                    <a:pt x="5584" y="8592"/>
                  </a:lnTo>
                  <a:lnTo>
                    <a:pt x="621" y="8592"/>
                  </a:lnTo>
                  <a:cubicBezTo>
                    <a:pt x="609" y="8596"/>
                    <a:pt x="597" y="8598"/>
                    <a:pt x="585" y="8598"/>
                  </a:cubicBezTo>
                  <a:cubicBezTo>
                    <a:pt x="505" y="8598"/>
                    <a:pt x="435" y="8514"/>
                    <a:pt x="435" y="8406"/>
                  </a:cubicBezTo>
                  <a:lnTo>
                    <a:pt x="435" y="8096"/>
                  </a:lnTo>
                  <a:close/>
                  <a:moveTo>
                    <a:pt x="1583" y="0"/>
                  </a:moveTo>
                  <a:cubicBezTo>
                    <a:pt x="1179" y="0"/>
                    <a:pt x="869" y="310"/>
                    <a:pt x="869" y="714"/>
                  </a:cubicBezTo>
                  <a:lnTo>
                    <a:pt x="869" y="4622"/>
                  </a:lnTo>
                  <a:cubicBezTo>
                    <a:pt x="869" y="4761"/>
                    <a:pt x="978" y="4831"/>
                    <a:pt x="1086" y="4831"/>
                  </a:cubicBezTo>
                  <a:cubicBezTo>
                    <a:pt x="1195" y="4831"/>
                    <a:pt x="1303" y="4761"/>
                    <a:pt x="1303" y="4622"/>
                  </a:cubicBezTo>
                  <a:lnTo>
                    <a:pt x="1303" y="682"/>
                  </a:lnTo>
                  <a:cubicBezTo>
                    <a:pt x="1303" y="527"/>
                    <a:pt x="1428" y="403"/>
                    <a:pt x="1583" y="403"/>
                  </a:cubicBezTo>
                  <a:lnTo>
                    <a:pt x="12439" y="403"/>
                  </a:lnTo>
                  <a:cubicBezTo>
                    <a:pt x="12595" y="403"/>
                    <a:pt x="12719" y="527"/>
                    <a:pt x="12719" y="682"/>
                  </a:cubicBezTo>
                  <a:lnTo>
                    <a:pt x="12719" y="7662"/>
                  </a:lnTo>
                  <a:lnTo>
                    <a:pt x="12284" y="7662"/>
                  </a:lnTo>
                  <a:lnTo>
                    <a:pt x="12284" y="1303"/>
                  </a:lnTo>
                  <a:cubicBezTo>
                    <a:pt x="12284" y="1055"/>
                    <a:pt x="12067" y="869"/>
                    <a:pt x="11850" y="869"/>
                  </a:cubicBezTo>
                  <a:lnTo>
                    <a:pt x="2172" y="869"/>
                  </a:lnTo>
                  <a:cubicBezTo>
                    <a:pt x="1955" y="869"/>
                    <a:pt x="1738" y="1055"/>
                    <a:pt x="1738" y="1303"/>
                  </a:cubicBezTo>
                  <a:lnTo>
                    <a:pt x="1738" y="7693"/>
                  </a:lnTo>
                  <a:lnTo>
                    <a:pt x="1303" y="7693"/>
                  </a:lnTo>
                  <a:lnTo>
                    <a:pt x="1303" y="5428"/>
                  </a:lnTo>
                  <a:cubicBezTo>
                    <a:pt x="1303" y="5304"/>
                    <a:pt x="1195" y="5242"/>
                    <a:pt x="1086" y="5242"/>
                  </a:cubicBezTo>
                  <a:cubicBezTo>
                    <a:pt x="978" y="5242"/>
                    <a:pt x="869" y="5304"/>
                    <a:pt x="869" y="5428"/>
                  </a:cubicBezTo>
                  <a:lnTo>
                    <a:pt x="869" y="7693"/>
                  </a:lnTo>
                  <a:lnTo>
                    <a:pt x="404" y="7693"/>
                  </a:lnTo>
                  <a:cubicBezTo>
                    <a:pt x="187" y="7693"/>
                    <a:pt x="1" y="7848"/>
                    <a:pt x="1" y="8065"/>
                  </a:cubicBezTo>
                  <a:lnTo>
                    <a:pt x="1" y="8437"/>
                  </a:lnTo>
                  <a:cubicBezTo>
                    <a:pt x="1" y="8778"/>
                    <a:pt x="280" y="9027"/>
                    <a:pt x="621" y="9027"/>
                  </a:cubicBezTo>
                  <a:lnTo>
                    <a:pt x="9679" y="9027"/>
                  </a:lnTo>
                  <a:cubicBezTo>
                    <a:pt x="9958" y="9027"/>
                    <a:pt x="9958" y="8623"/>
                    <a:pt x="9679" y="8623"/>
                  </a:cubicBezTo>
                  <a:lnTo>
                    <a:pt x="8407" y="8623"/>
                  </a:lnTo>
                  <a:lnTo>
                    <a:pt x="8407" y="8096"/>
                  </a:lnTo>
                  <a:lnTo>
                    <a:pt x="13587" y="8096"/>
                  </a:lnTo>
                  <a:lnTo>
                    <a:pt x="13587" y="8437"/>
                  </a:lnTo>
                  <a:cubicBezTo>
                    <a:pt x="13587" y="8530"/>
                    <a:pt x="13494" y="8623"/>
                    <a:pt x="13370" y="8623"/>
                  </a:cubicBezTo>
                  <a:lnTo>
                    <a:pt x="10516" y="8623"/>
                  </a:lnTo>
                  <a:cubicBezTo>
                    <a:pt x="10237" y="8623"/>
                    <a:pt x="10237" y="9027"/>
                    <a:pt x="10516" y="9027"/>
                  </a:cubicBezTo>
                  <a:lnTo>
                    <a:pt x="13370" y="9027"/>
                  </a:lnTo>
                  <a:cubicBezTo>
                    <a:pt x="13386" y="9028"/>
                    <a:pt x="13402" y="9029"/>
                    <a:pt x="13417" y="9029"/>
                  </a:cubicBezTo>
                  <a:cubicBezTo>
                    <a:pt x="13737" y="9029"/>
                    <a:pt x="13990" y="8732"/>
                    <a:pt x="13990" y="8406"/>
                  </a:cubicBezTo>
                  <a:lnTo>
                    <a:pt x="13990" y="8065"/>
                  </a:lnTo>
                  <a:cubicBezTo>
                    <a:pt x="13990" y="7848"/>
                    <a:pt x="13804" y="7662"/>
                    <a:pt x="13618" y="7662"/>
                  </a:cubicBezTo>
                  <a:lnTo>
                    <a:pt x="13618" y="7693"/>
                  </a:lnTo>
                  <a:lnTo>
                    <a:pt x="13122" y="7693"/>
                  </a:lnTo>
                  <a:lnTo>
                    <a:pt x="13122" y="714"/>
                  </a:lnTo>
                  <a:cubicBezTo>
                    <a:pt x="13122" y="310"/>
                    <a:pt x="12812" y="0"/>
                    <a:pt x="12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9" name="Google Shape;12369;p24"/>
            <p:cNvSpPr/>
            <p:nvPr/>
          </p:nvSpPr>
          <p:spPr>
            <a:xfrm>
              <a:off x="2526200" y="3349975"/>
              <a:ext cx="75250" cy="10875"/>
            </a:xfrm>
            <a:custGeom>
              <a:avLst/>
              <a:gdLst/>
              <a:ahLst/>
              <a:cxnLst/>
              <a:rect l="l" t="t" r="r" b="b"/>
              <a:pathLst>
                <a:path w="3010" h="435" extrusionOk="0">
                  <a:moveTo>
                    <a:pt x="280" y="0"/>
                  </a:moveTo>
                  <a:cubicBezTo>
                    <a:pt x="1" y="0"/>
                    <a:pt x="1" y="434"/>
                    <a:pt x="280" y="434"/>
                  </a:cubicBezTo>
                  <a:lnTo>
                    <a:pt x="2730" y="434"/>
                  </a:lnTo>
                  <a:cubicBezTo>
                    <a:pt x="3010" y="434"/>
                    <a:pt x="3010"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0" name="Google Shape;12370;p24"/>
            <p:cNvSpPr/>
            <p:nvPr/>
          </p:nvSpPr>
          <p:spPr>
            <a:xfrm>
              <a:off x="2526200" y="3374000"/>
              <a:ext cx="75250" cy="10875"/>
            </a:xfrm>
            <a:custGeom>
              <a:avLst/>
              <a:gdLst/>
              <a:ahLst/>
              <a:cxnLst/>
              <a:rect l="l" t="t" r="r" b="b"/>
              <a:pathLst>
                <a:path w="3010" h="435" extrusionOk="0">
                  <a:moveTo>
                    <a:pt x="280" y="1"/>
                  </a:moveTo>
                  <a:cubicBezTo>
                    <a:pt x="1" y="1"/>
                    <a:pt x="1" y="435"/>
                    <a:pt x="280" y="435"/>
                  </a:cubicBezTo>
                  <a:lnTo>
                    <a:pt x="2730" y="435"/>
                  </a:lnTo>
                  <a:cubicBezTo>
                    <a:pt x="3010" y="435"/>
                    <a:pt x="3010" y="1"/>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1" name="Google Shape;12371;p24"/>
            <p:cNvSpPr/>
            <p:nvPr/>
          </p:nvSpPr>
          <p:spPr>
            <a:xfrm>
              <a:off x="2635550" y="3349975"/>
              <a:ext cx="76025" cy="10875"/>
            </a:xfrm>
            <a:custGeom>
              <a:avLst/>
              <a:gdLst/>
              <a:ahLst/>
              <a:cxnLst/>
              <a:rect l="l" t="t" r="r" b="b"/>
              <a:pathLst>
                <a:path w="3041" h="435" extrusionOk="0">
                  <a:moveTo>
                    <a:pt x="280" y="0"/>
                  </a:moveTo>
                  <a:cubicBezTo>
                    <a:pt x="0" y="0"/>
                    <a:pt x="0" y="434"/>
                    <a:pt x="280" y="434"/>
                  </a:cubicBezTo>
                  <a:lnTo>
                    <a:pt x="2761" y="434"/>
                  </a:lnTo>
                  <a:cubicBezTo>
                    <a:pt x="3040" y="434"/>
                    <a:pt x="3040" y="0"/>
                    <a:pt x="27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2" name="Google Shape;12372;p24"/>
            <p:cNvSpPr/>
            <p:nvPr/>
          </p:nvSpPr>
          <p:spPr>
            <a:xfrm>
              <a:off x="2635550" y="3374000"/>
              <a:ext cx="76025" cy="10875"/>
            </a:xfrm>
            <a:custGeom>
              <a:avLst/>
              <a:gdLst/>
              <a:ahLst/>
              <a:cxnLst/>
              <a:rect l="l" t="t" r="r" b="b"/>
              <a:pathLst>
                <a:path w="3041" h="435" extrusionOk="0">
                  <a:moveTo>
                    <a:pt x="280" y="1"/>
                  </a:moveTo>
                  <a:cubicBezTo>
                    <a:pt x="0" y="1"/>
                    <a:pt x="0" y="435"/>
                    <a:pt x="280" y="435"/>
                  </a:cubicBezTo>
                  <a:lnTo>
                    <a:pt x="2761" y="435"/>
                  </a:lnTo>
                  <a:cubicBezTo>
                    <a:pt x="3040" y="435"/>
                    <a:pt x="3040"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73" name="Google Shape;12373;p24"/>
          <p:cNvGrpSpPr/>
          <p:nvPr/>
        </p:nvGrpSpPr>
        <p:grpSpPr>
          <a:xfrm>
            <a:off x="1740309" y="2260766"/>
            <a:ext cx="334275" cy="350200"/>
            <a:chOff x="6224475" y="2492100"/>
            <a:chExt cx="334275" cy="350200"/>
          </a:xfrm>
        </p:grpSpPr>
        <p:sp>
          <p:nvSpPr>
            <p:cNvPr id="12374" name="Google Shape;12374;p24"/>
            <p:cNvSpPr/>
            <p:nvPr/>
          </p:nvSpPr>
          <p:spPr>
            <a:xfrm>
              <a:off x="6309800" y="2665025"/>
              <a:ext cx="168300" cy="117125"/>
            </a:xfrm>
            <a:custGeom>
              <a:avLst/>
              <a:gdLst/>
              <a:ahLst/>
              <a:cxnLst/>
              <a:rect l="l" t="t" r="r" b="b"/>
              <a:pathLst>
                <a:path w="6732" h="4685" extrusionOk="0">
                  <a:moveTo>
                    <a:pt x="3354" y="396"/>
                  </a:moveTo>
                  <a:cubicBezTo>
                    <a:pt x="3412" y="396"/>
                    <a:pt x="3474" y="411"/>
                    <a:pt x="3536" y="443"/>
                  </a:cubicBezTo>
                  <a:lnTo>
                    <a:pt x="6235" y="1652"/>
                  </a:lnTo>
                  <a:lnTo>
                    <a:pt x="3474" y="2924"/>
                  </a:lnTo>
                  <a:cubicBezTo>
                    <a:pt x="3428" y="2940"/>
                    <a:pt x="3381" y="2947"/>
                    <a:pt x="3335" y="2947"/>
                  </a:cubicBezTo>
                  <a:cubicBezTo>
                    <a:pt x="3288" y="2947"/>
                    <a:pt x="3242" y="2940"/>
                    <a:pt x="3195" y="2924"/>
                  </a:cubicBezTo>
                  <a:lnTo>
                    <a:pt x="465" y="1652"/>
                  </a:lnTo>
                  <a:lnTo>
                    <a:pt x="3195" y="443"/>
                  </a:lnTo>
                  <a:cubicBezTo>
                    <a:pt x="3242" y="411"/>
                    <a:pt x="3296" y="396"/>
                    <a:pt x="3354" y="396"/>
                  </a:cubicBezTo>
                  <a:close/>
                  <a:moveTo>
                    <a:pt x="1644" y="2645"/>
                  </a:moveTo>
                  <a:lnTo>
                    <a:pt x="3009" y="3327"/>
                  </a:lnTo>
                  <a:cubicBezTo>
                    <a:pt x="3117" y="3374"/>
                    <a:pt x="3226" y="3397"/>
                    <a:pt x="3335" y="3397"/>
                  </a:cubicBezTo>
                  <a:cubicBezTo>
                    <a:pt x="3443" y="3397"/>
                    <a:pt x="3552" y="3374"/>
                    <a:pt x="3660" y="3327"/>
                  </a:cubicBezTo>
                  <a:lnTo>
                    <a:pt x="5025" y="2676"/>
                  </a:lnTo>
                  <a:lnTo>
                    <a:pt x="5025" y="3886"/>
                  </a:lnTo>
                  <a:lnTo>
                    <a:pt x="4777" y="4010"/>
                  </a:lnTo>
                  <a:cubicBezTo>
                    <a:pt x="4312" y="4196"/>
                    <a:pt x="3823" y="4289"/>
                    <a:pt x="3335" y="4289"/>
                  </a:cubicBezTo>
                  <a:cubicBezTo>
                    <a:pt x="2846" y="4289"/>
                    <a:pt x="2357" y="4196"/>
                    <a:pt x="1892" y="4010"/>
                  </a:cubicBezTo>
                  <a:lnTo>
                    <a:pt x="1644" y="3886"/>
                  </a:lnTo>
                  <a:lnTo>
                    <a:pt x="1644" y="2645"/>
                  </a:lnTo>
                  <a:close/>
                  <a:moveTo>
                    <a:pt x="3335" y="0"/>
                  </a:moveTo>
                  <a:cubicBezTo>
                    <a:pt x="3211" y="0"/>
                    <a:pt x="3086" y="24"/>
                    <a:pt x="2978" y="70"/>
                  </a:cubicBezTo>
                  <a:lnTo>
                    <a:pt x="186" y="1342"/>
                  </a:lnTo>
                  <a:cubicBezTo>
                    <a:pt x="62" y="1404"/>
                    <a:pt x="0" y="1528"/>
                    <a:pt x="0" y="1652"/>
                  </a:cubicBezTo>
                  <a:cubicBezTo>
                    <a:pt x="0" y="1807"/>
                    <a:pt x="93" y="1931"/>
                    <a:pt x="217" y="1993"/>
                  </a:cubicBezTo>
                  <a:lnTo>
                    <a:pt x="1241" y="2459"/>
                  </a:lnTo>
                  <a:lnTo>
                    <a:pt x="1241" y="3948"/>
                  </a:lnTo>
                  <a:cubicBezTo>
                    <a:pt x="1210" y="4072"/>
                    <a:pt x="1303" y="4196"/>
                    <a:pt x="1427" y="4227"/>
                  </a:cubicBezTo>
                  <a:lnTo>
                    <a:pt x="1737" y="4382"/>
                  </a:lnTo>
                  <a:cubicBezTo>
                    <a:pt x="2249" y="4584"/>
                    <a:pt x="2792" y="4684"/>
                    <a:pt x="3335" y="4684"/>
                  </a:cubicBezTo>
                  <a:cubicBezTo>
                    <a:pt x="3877" y="4684"/>
                    <a:pt x="4420" y="4584"/>
                    <a:pt x="4932" y="4382"/>
                  </a:cubicBezTo>
                  <a:lnTo>
                    <a:pt x="5273" y="4227"/>
                  </a:lnTo>
                  <a:cubicBezTo>
                    <a:pt x="5397" y="4196"/>
                    <a:pt x="5459" y="4072"/>
                    <a:pt x="5459" y="3948"/>
                  </a:cubicBezTo>
                  <a:lnTo>
                    <a:pt x="5459" y="2459"/>
                  </a:lnTo>
                  <a:lnTo>
                    <a:pt x="6483" y="1993"/>
                  </a:lnTo>
                  <a:cubicBezTo>
                    <a:pt x="6731" y="1838"/>
                    <a:pt x="6731" y="1497"/>
                    <a:pt x="6483" y="1342"/>
                  </a:cubicBezTo>
                  <a:lnTo>
                    <a:pt x="3691" y="70"/>
                  </a:lnTo>
                  <a:cubicBezTo>
                    <a:pt x="3583" y="24"/>
                    <a:pt x="3459" y="0"/>
                    <a:pt x="3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5" name="Google Shape;12375;p24"/>
            <p:cNvSpPr/>
            <p:nvPr/>
          </p:nvSpPr>
          <p:spPr>
            <a:xfrm>
              <a:off x="6372600" y="2633425"/>
              <a:ext cx="38025" cy="15725"/>
            </a:xfrm>
            <a:custGeom>
              <a:avLst/>
              <a:gdLst/>
              <a:ahLst/>
              <a:cxnLst/>
              <a:rect l="l" t="t" r="r" b="b"/>
              <a:pathLst>
                <a:path w="1521" h="629" extrusionOk="0">
                  <a:moveTo>
                    <a:pt x="776" y="0"/>
                  </a:moveTo>
                  <a:cubicBezTo>
                    <a:pt x="497" y="0"/>
                    <a:pt x="280" y="94"/>
                    <a:pt x="94" y="280"/>
                  </a:cubicBezTo>
                  <a:cubicBezTo>
                    <a:pt x="1" y="342"/>
                    <a:pt x="1" y="497"/>
                    <a:pt x="94" y="559"/>
                  </a:cubicBezTo>
                  <a:cubicBezTo>
                    <a:pt x="125" y="605"/>
                    <a:pt x="179" y="629"/>
                    <a:pt x="233" y="629"/>
                  </a:cubicBezTo>
                  <a:cubicBezTo>
                    <a:pt x="288" y="629"/>
                    <a:pt x="342" y="605"/>
                    <a:pt x="373" y="559"/>
                  </a:cubicBezTo>
                  <a:cubicBezTo>
                    <a:pt x="481" y="450"/>
                    <a:pt x="621" y="396"/>
                    <a:pt x="761" y="396"/>
                  </a:cubicBezTo>
                  <a:cubicBezTo>
                    <a:pt x="900" y="396"/>
                    <a:pt x="1040" y="450"/>
                    <a:pt x="1148" y="559"/>
                  </a:cubicBezTo>
                  <a:cubicBezTo>
                    <a:pt x="1179" y="590"/>
                    <a:pt x="1241" y="621"/>
                    <a:pt x="1303" y="621"/>
                  </a:cubicBezTo>
                  <a:cubicBezTo>
                    <a:pt x="1365" y="621"/>
                    <a:pt x="1396" y="590"/>
                    <a:pt x="1458" y="559"/>
                  </a:cubicBezTo>
                  <a:cubicBezTo>
                    <a:pt x="1521" y="497"/>
                    <a:pt x="1521" y="342"/>
                    <a:pt x="1458" y="280"/>
                  </a:cubicBezTo>
                  <a:cubicBezTo>
                    <a:pt x="1272" y="94"/>
                    <a:pt x="1024" y="0"/>
                    <a:pt x="7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6" name="Google Shape;12376;p24"/>
            <p:cNvSpPr/>
            <p:nvPr/>
          </p:nvSpPr>
          <p:spPr>
            <a:xfrm>
              <a:off x="6356800" y="2612875"/>
              <a:ext cx="68550" cy="22125"/>
            </a:xfrm>
            <a:custGeom>
              <a:avLst/>
              <a:gdLst/>
              <a:ahLst/>
              <a:cxnLst/>
              <a:rect l="l" t="t" r="r" b="b"/>
              <a:pathLst>
                <a:path w="2742" h="885" extrusionOk="0">
                  <a:moveTo>
                    <a:pt x="1408" y="0"/>
                  </a:moveTo>
                  <a:cubicBezTo>
                    <a:pt x="958" y="0"/>
                    <a:pt x="508" y="171"/>
                    <a:pt x="167" y="512"/>
                  </a:cubicBezTo>
                  <a:cubicBezTo>
                    <a:pt x="0" y="679"/>
                    <a:pt x="146" y="883"/>
                    <a:pt x="306" y="883"/>
                  </a:cubicBezTo>
                  <a:cubicBezTo>
                    <a:pt x="354" y="883"/>
                    <a:pt x="404" y="865"/>
                    <a:pt x="446" y="822"/>
                  </a:cubicBezTo>
                  <a:cubicBezTo>
                    <a:pt x="710" y="543"/>
                    <a:pt x="1059" y="404"/>
                    <a:pt x="1408" y="404"/>
                  </a:cubicBezTo>
                  <a:cubicBezTo>
                    <a:pt x="1757" y="404"/>
                    <a:pt x="2106" y="543"/>
                    <a:pt x="2370" y="822"/>
                  </a:cubicBezTo>
                  <a:cubicBezTo>
                    <a:pt x="2401" y="853"/>
                    <a:pt x="2463" y="885"/>
                    <a:pt x="2525" y="885"/>
                  </a:cubicBezTo>
                  <a:cubicBezTo>
                    <a:pt x="2556" y="885"/>
                    <a:pt x="2618" y="853"/>
                    <a:pt x="2649" y="822"/>
                  </a:cubicBezTo>
                  <a:cubicBezTo>
                    <a:pt x="2742" y="729"/>
                    <a:pt x="2742" y="605"/>
                    <a:pt x="2649" y="512"/>
                  </a:cubicBezTo>
                  <a:cubicBezTo>
                    <a:pt x="2308" y="171"/>
                    <a:pt x="1858" y="0"/>
                    <a:pt x="14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7" name="Google Shape;12377;p24"/>
            <p:cNvSpPr/>
            <p:nvPr/>
          </p:nvSpPr>
          <p:spPr>
            <a:xfrm>
              <a:off x="6343900" y="2592525"/>
              <a:ext cx="96200" cy="27750"/>
            </a:xfrm>
            <a:custGeom>
              <a:avLst/>
              <a:gdLst/>
              <a:ahLst/>
              <a:cxnLst/>
              <a:rect l="l" t="t" r="r" b="b"/>
              <a:pathLst>
                <a:path w="3848" h="1110" extrusionOk="0">
                  <a:moveTo>
                    <a:pt x="1924" y="0"/>
                  </a:moveTo>
                  <a:cubicBezTo>
                    <a:pt x="1257" y="0"/>
                    <a:pt x="590" y="256"/>
                    <a:pt x="94" y="768"/>
                  </a:cubicBezTo>
                  <a:cubicBezTo>
                    <a:pt x="1" y="830"/>
                    <a:pt x="1" y="954"/>
                    <a:pt x="94" y="1047"/>
                  </a:cubicBezTo>
                  <a:cubicBezTo>
                    <a:pt x="125" y="1078"/>
                    <a:pt x="171" y="1094"/>
                    <a:pt x="222" y="1094"/>
                  </a:cubicBezTo>
                  <a:cubicBezTo>
                    <a:pt x="272" y="1094"/>
                    <a:pt x="327" y="1078"/>
                    <a:pt x="373" y="1047"/>
                  </a:cubicBezTo>
                  <a:cubicBezTo>
                    <a:pt x="792" y="613"/>
                    <a:pt x="1350" y="396"/>
                    <a:pt x="1912" y="396"/>
                  </a:cubicBezTo>
                  <a:cubicBezTo>
                    <a:pt x="2475" y="396"/>
                    <a:pt x="3041" y="613"/>
                    <a:pt x="3475" y="1047"/>
                  </a:cubicBezTo>
                  <a:cubicBezTo>
                    <a:pt x="3506" y="1078"/>
                    <a:pt x="3568" y="1109"/>
                    <a:pt x="3630" y="1109"/>
                  </a:cubicBezTo>
                  <a:cubicBezTo>
                    <a:pt x="3661" y="1109"/>
                    <a:pt x="3723" y="1078"/>
                    <a:pt x="3754" y="1047"/>
                  </a:cubicBezTo>
                  <a:cubicBezTo>
                    <a:pt x="3847" y="954"/>
                    <a:pt x="3847" y="830"/>
                    <a:pt x="3754" y="768"/>
                  </a:cubicBezTo>
                  <a:cubicBezTo>
                    <a:pt x="3258" y="256"/>
                    <a:pt x="259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8" name="Google Shape;12378;p24"/>
            <p:cNvSpPr/>
            <p:nvPr/>
          </p:nvSpPr>
          <p:spPr>
            <a:xfrm>
              <a:off x="6224475" y="2492100"/>
              <a:ext cx="334275" cy="350200"/>
            </a:xfrm>
            <a:custGeom>
              <a:avLst/>
              <a:gdLst/>
              <a:ahLst/>
              <a:cxnLst/>
              <a:rect l="l" t="t" r="r" b="b"/>
              <a:pathLst>
                <a:path w="13371" h="14008" extrusionOk="0">
                  <a:moveTo>
                    <a:pt x="6670" y="2179"/>
                  </a:moveTo>
                  <a:lnTo>
                    <a:pt x="12222" y="6646"/>
                  </a:lnTo>
                  <a:lnTo>
                    <a:pt x="12254" y="12447"/>
                  </a:lnTo>
                  <a:lnTo>
                    <a:pt x="1242" y="12447"/>
                  </a:lnTo>
                  <a:lnTo>
                    <a:pt x="1242" y="6553"/>
                  </a:lnTo>
                  <a:lnTo>
                    <a:pt x="6670" y="2179"/>
                  </a:lnTo>
                  <a:close/>
                  <a:moveTo>
                    <a:pt x="6701" y="0"/>
                  </a:moveTo>
                  <a:cubicBezTo>
                    <a:pt x="6624" y="0"/>
                    <a:pt x="6546" y="24"/>
                    <a:pt x="6484" y="70"/>
                  </a:cubicBezTo>
                  <a:lnTo>
                    <a:pt x="3103" y="2800"/>
                  </a:lnTo>
                  <a:cubicBezTo>
                    <a:pt x="2908" y="2921"/>
                    <a:pt x="3038" y="3176"/>
                    <a:pt x="3207" y="3176"/>
                  </a:cubicBezTo>
                  <a:cubicBezTo>
                    <a:pt x="3254" y="3176"/>
                    <a:pt x="3304" y="3157"/>
                    <a:pt x="3351" y="3110"/>
                  </a:cubicBezTo>
                  <a:lnTo>
                    <a:pt x="6701" y="442"/>
                  </a:lnTo>
                  <a:lnTo>
                    <a:pt x="12967" y="5467"/>
                  </a:lnTo>
                  <a:lnTo>
                    <a:pt x="12967" y="6708"/>
                  </a:lnTo>
                  <a:lnTo>
                    <a:pt x="6918" y="1838"/>
                  </a:lnTo>
                  <a:cubicBezTo>
                    <a:pt x="6856" y="1792"/>
                    <a:pt x="6779" y="1768"/>
                    <a:pt x="6701" y="1768"/>
                  </a:cubicBezTo>
                  <a:cubicBezTo>
                    <a:pt x="6624" y="1768"/>
                    <a:pt x="6546" y="1792"/>
                    <a:pt x="6484" y="1838"/>
                  </a:cubicBezTo>
                  <a:lnTo>
                    <a:pt x="435" y="6677"/>
                  </a:lnTo>
                  <a:lnTo>
                    <a:pt x="435" y="5436"/>
                  </a:lnTo>
                  <a:lnTo>
                    <a:pt x="2762" y="3575"/>
                  </a:lnTo>
                  <a:cubicBezTo>
                    <a:pt x="2855" y="3482"/>
                    <a:pt x="2855" y="3358"/>
                    <a:pt x="2793" y="3265"/>
                  </a:cubicBezTo>
                  <a:cubicBezTo>
                    <a:pt x="2754" y="3227"/>
                    <a:pt x="2692" y="3200"/>
                    <a:pt x="2628" y="3200"/>
                  </a:cubicBezTo>
                  <a:cubicBezTo>
                    <a:pt x="2589" y="3200"/>
                    <a:pt x="2549" y="3210"/>
                    <a:pt x="2513" y="3234"/>
                  </a:cubicBezTo>
                  <a:lnTo>
                    <a:pt x="156" y="5157"/>
                  </a:lnTo>
                  <a:cubicBezTo>
                    <a:pt x="63" y="5219"/>
                    <a:pt x="32" y="5312"/>
                    <a:pt x="32" y="5436"/>
                  </a:cubicBezTo>
                  <a:lnTo>
                    <a:pt x="32" y="6801"/>
                  </a:lnTo>
                  <a:cubicBezTo>
                    <a:pt x="1" y="6956"/>
                    <a:pt x="94" y="7080"/>
                    <a:pt x="218" y="7111"/>
                  </a:cubicBezTo>
                  <a:cubicBezTo>
                    <a:pt x="274" y="7139"/>
                    <a:pt x="336" y="7155"/>
                    <a:pt x="396" y="7155"/>
                  </a:cubicBezTo>
                  <a:cubicBezTo>
                    <a:pt x="469" y="7155"/>
                    <a:pt x="539" y="7132"/>
                    <a:pt x="590" y="7080"/>
                  </a:cubicBezTo>
                  <a:lnTo>
                    <a:pt x="838" y="6894"/>
                  </a:lnTo>
                  <a:lnTo>
                    <a:pt x="838" y="12447"/>
                  </a:lnTo>
                  <a:cubicBezTo>
                    <a:pt x="404" y="12509"/>
                    <a:pt x="63" y="12881"/>
                    <a:pt x="94" y="13346"/>
                  </a:cubicBezTo>
                  <a:lnTo>
                    <a:pt x="94" y="13594"/>
                  </a:lnTo>
                  <a:cubicBezTo>
                    <a:pt x="63" y="13811"/>
                    <a:pt x="249" y="13967"/>
                    <a:pt x="435" y="13998"/>
                  </a:cubicBezTo>
                  <a:lnTo>
                    <a:pt x="4437" y="13998"/>
                  </a:lnTo>
                  <a:cubicBezTo>
                    <a:pt x="4455" y="14004"/>
                    <a:pt x="4472" y="14008"/>
                    <a:pt x="4487" y="14008"/>
                  </a:cubicBezTo>
                  <a:cubicBezTo>
                    <a:pt x="4668" y="14008"/>
                    <a:pt x="4668" y="13584"/>
                    <a:pt x="4487" y="13584"/>
                  </a:cubicBezTo>
                  <a:cubicBezTo>
                    <a:pt x="4472" y="13584"/>
                    <a:pt x="4455" y="13588"/>
                    <a:pt x="4437" y="13594"/>
                  </a:cubicBezTo>
                  <a:lnTo>
                    <a:pt x="497" y="13594"/>
                  </a:lnTo>
                  <a:lnTo>
                    <a:pt x="497" y="13346"/>
                  </a:lnTo>
                  <a:cubicBezTo>
                    <a:pt x="497" y="13067"/>
                    <a:pt x="683" y="12881"/>
                    <a:pt x="962" y="12881"/>
                  </a:cubicBezTo>
                  <a:lnTo>
                    <a:pt x="12440" y="12881"/>
                  </a:lnTo>
                  <a:cubicBezTo>
                    <a:pt x="12688" y="12881"/>
                    <a:pt x="12905" y="13067"/>
                    <a:pt x="12905" y="13346"/>
                  </a:cubicBezTo>
                  <a:lnTo>
                    <a:pt x="12905" y="13563"/>
                  </a:lnTo>
                  <a:lnTo>
                    <a:pt x="5243" y="13563"/>
                  </a:lnTo>
                  <a:cubicBezTo>
                    <a:pt x="5224" y="13556"/>
                    <a:pt x="5206" y="13553"/>
                    <a:pt x="5190" y="13553"/>
                  </a:cubicBezTo>
                  <a:cubicBezTo>
                    <a:pt x="5008" y="13553"/>
                    <a:pt x="5013" y="13971"/>
                    <a:pt x="5206" y="13971"/>
                  </a:cubicBezTo>
                  <a:cubicBezTo>
                    <a:pt x="5218" y="13971"/>
                    <a:pt x="5230" y="13970"/>
                    <a:pt x="5243" y="13967"/>
                  </a:cubicBezTo>
                  <a:lnTo>
                    <a:pt x="12936" y="13967"/>
                  </a:lnTo>
                  <a:cubicBezTo>
                    <a:pt x="13153" y="13967"/>
                    <a:pt x="13339" y="13780"/>
                    <a:pt x="13339" y="13563"/>
                  </a:cubicBezTo>
                  <a:lnTo>
                    <a:pt x="13339" y="13346"/>
                  </a:lnTo>
                  <a:cubicBezTo>
                    <a:pt x="13339" y="12943"/>
                    <a:pt x="13060" y="12571"/>
                    <a:pt x="12657" y="12478"/>
                  </a:cubicBezTo>
                  <a:lnTo>
                    <a:pt x="12657" y="6987"/>
                  </a:lnTo>
                  <a:lnTo>
                    <a:pt x="12812" y="7080"/>
                  </a:lnTo>
                  <a:cubicBezTo>
                    <a:pt x="12843" y="7142"/>
                    <a:pt x="12936" y="7173"/>
                    <a:pt x="13029" y="7173"/>
                  </a:cubicBezTo>
                  <a:cubicBezTo>
                    <a:pt x="13060" y="7173"/>
                    <a:pt x="13122" y="7142"/>
                    <a:pt x="13184" y="7142"/>
                  </a:cubicBezTo>
                  <a:cubicBezTo>
                    <a:pt x="13308" y="7080"/>
                    <a:pt x="13370" y="6956"/>
                    <a:pt x="13370" y="6801"/>
                  </a:cubicBezTo>
                  <a:lnTo>
                    <a:pt x="13370" y="5436"/>
                  </a:lnTo>
                  <a:cubicBezTo>
                    <a:pt x="13370" y="5312"/>
                    <a:pt x="13339" y="5219"/>
                    <a:pt x="13246" y="5157"/>
                  </a:cubicBezTo>
                  <a:lnTo>
                    <a:pt x="6918" y="70"/>
                  </a:lnTo>
                  <a:cubicBezTo>
                    <a:pt x="6856" y="24"/>
                    <a:pt x="6779" y="0"/>
                    <a:pt x="67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79" name="Google Shape;12379;p24"/>
          <p:cNvGrpSpPr/>
          <p:nvPr/>
        </p:nvGrpSpPr>
        <p:grpSpPr>
          <a:xfrm>
            <a:off x="1058583" y="2894254"/>
            <a:ext cx="348975" cy="297025"/>
            <a:chOff x="931825" y="3088625"/>
            <a:chExt cx="348975" cy="297025"/>
          </a:xfrm>
        </p:grpSpPr>
        <p:sp>
          <p:nvSpPr>
            <p:cNvPr id="12380" name="Google Shape;12380;p24"/>
            <p:cNvSpPr/>
            <p:nvPr/>
          </p:nvSpPr>
          <p:spPr>
            <a:xfrm>
              <a:off x="1196775" y="3139025"/>
              <a:ext cx="11325" cy="7550"/>
            </a:xfrm>
            <a:custGeom>
              <a:avLst/>
              <a:gdLst/>
              <a:ahLst/>
              <a:cxnLst/>
              <a:rect l="l" t="t" r="r" b="b"/>
              <a:pathLst>
                <a:path w="453" h="302" extrusionOk="0">
                  <a:moveTo>
                    <a:pt x="259" y="1"/>
                  </a:moveTo>
                  <a:cubicBezTo>
                    <a:pt x="1" y="1"/>
                    <a:pt x="257" y="302"/>
                    <a:pt x="384" y="302"/>
                  </a:cubicBezTo>
                  <a:cubicBezTo>
                    <a:pt x="425" y="302"/>
                    <a:pt x="452" y="270"/>
                    <a:pt x="445" y="187"/>
                  </a:cubicBezTo>
                  <a:cubicBezTo>
                    <a:pt x="445" y="94"/>
                    <a:pt x="352" y="1"/>
                    <a:pt x="25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1" name="Google Shape;12381;p24"/>
            <p:cNvSpPr/>
            <p:nvPr/>
          </p:nvSpPr>
          <p:spPr>
            <a:xfrm>
              <a:off x="1218400" y="3138775"/>
              <a:ext cx="11225" cy="10625"/>
            </a:xfrm>
            <a:custGeom>
              <a:avLst/>
              <a:gdLst/>
              <a:ahLst/>
              <a:cxnLst/>
              <a:rect l="l" t="t" r="r" b="b"/>
              <a:pathLst>
                <a:path w="449" h="425" extrusionOk="0">
                  <a:moveTo>
                    <a:pt x="181" y="1"/>
                  </a:moveTo>
                  <a:cubicBezTo>
                    <a:pt x="0" y="1"/>
                    <a:pt x="0" y="424"/>
                    <a:pt x="181" y="424"/>
                  </a:cubicBezTo>
                  <a:cubicBezTo>
                    <a:pt x="196" y="424"/>
                    <a:pt x="213" y="421"/>
                    <a:pt x="231" y="414"/>
                  </a:cubicBezTo>
                  <a:cubicBezTo>
                    <a:pt x="350" y="414"/>
                    <a:pt x="441" y="329"/>
                    <a:pt x="448" y="213"/>
                  </a:cubicBezTo>
                  <a:lnTo>
                    <a:pt x="448" y="213"/>
                  </a:lnTo>
                  <a:cubicBezTo>
                    <a:pt x="448" y="218"/>
                    <a:pt x="448" y="223"/>
                    <a:pt x="448" y="228"/>
                  </a:cubicBezTo>
                  <a:lnTo>
                    <a:pt x="448" y="197"/>
                  </a:lnTo>
                  <a:cubicBezTo>
                    <a:pt x="448" y="202"/>
                    <a:pt x="448" y="207"/>
                    <a:pt x="448" y="213"/>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2" name="Google Shape;12382;p24"/>
            <p:cNvSpPr/>
            <p:nvPr/>
          </p:nvSpPr>
          <p:spPr>
            <a:xfrm>
              <a:off x="1240100" y="3138775"/>
              <a:ext cx="10450" cy="10625"/>
            </a:xfrm>
            <a:custGeom>
              <a:avLst/>
              <a:gdLst/>
              <a:ahLst/>
              <a:cxnLst/>
              <a:rect l="l" t="t" r="r" b="b"/>
              <a:pathLst>
                <a:path w="418" h="425" extrusionOk="0">
                  <a:moveTo>
                    <a:pt x="181" y="1"/>
                  </a:moveTo>
                  <a:cubicBezTo>
                    <a:pt x="1" y="1"/>
                    <a:pt x="1" y="424"/>
                    <a:pt x="181" y="424"/>
                  </a:cubicBezTo>
                  <a:cubicBezTo>
                    <a:pt x="197" y="424"/>
                    <a:pt x="214" y="421"/>
                    <a:pt x="232" y="414"/>
                  </a:cubicBezTo>
                  <a:cubicBezTo>
                    <a:pt x="321" y="414"/>
                    <a:pt x="410" y="329"/>
                    <a:pt x="417" y="213"/>
                  </a:cubicBezTo>
                  <a:lnTo>
                    <a:pt x="417" y="213"/>
                  </a:lnTo>
                  <a:cubicBezTo>
                    <a:pt x="418" y="218"/>
                    <a:pt x="418" y="223"/>
                    <a:pt x="418" y="228"/>
                  </a:cubicBezTo>
                  <a:lnTo>
                    <a:pt x="418" y="197"/>
                  </a:lnTo>
                  <a:cubicBezTo>
                    <a:pt x="418" y="202"/>
                    <a:pt x="418" y="207"/>
                    <a:pt x="417" y="213"/>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3" name="Google Shape;12383;p24"/>
            <p:cNvSpPr/>
            <p:nvPr/>
          </p:nvSpPr>
          <p:spPr>
            <a:xfrm>
              <a:off x="931825" y="3088625"/>
              <a:ext cx="348975" cy="297025"/>
            </a:xfrm>
            <a:custGeom>
              <a:avLst/>
              <a:gdLst/>
              <a:ahLst/>
              <a:cxnLst/>
              <a:rect l="l" t="t" r="r" b="b"/>
              <a:pathLst>
                <a:path w="13959" h="11881" extrusionOk="0">
                  <a:moveTo>
                    <a:pt x="4591" y="404"/>
                  </a:moveTo>
                  <a:cubicBezTo>
                    <a:pt x="4715" y="404"/>
                    <a:pt x="4839" y="497"/>
                    <a:pt x="4839" y="652"/>
                  </a:cubicBezTo>
                  <a:lnTo>
                    <a:pt x="4839" y="1179"/>
                  </a:lnTo>
                  <a:lnTo>
                    <a:pt x="403" y="1179"/>
                  </a:lnTo>
                  <a:lnTo>
                    <a:pt x="403" y="652"/>
                  </a:lnTo>
                  <a:cubicBezTo>
                    <a:pt x="403" y="497"/>
                    <a:pt x="527" y="404"/>
                    <a:pt x="682" y="404"/>
                  </a:cubicBezTo>
                  <a:close/>
                  <a:moveTo>
                    <a:pt x="9988" y="5491"/>
                  </a:moveTo>
                  <a:lnTo>
                    <a:pt x="10298" y="6670"/>
                  </a:lnTo>
                  <a:cubicBezTo>
                    <a:pt x="10298" y="6670"/>
                    <a:pt x="10298" y="6701"/>
                    <a:pt x="10298" y="6701"/>
                  </a:cubicBezTo>
                  <a:lnTo>
                    <a:pt x="10329" y="6732"/>
                  </a:lnTo>
                  <a:lnTo>
                    <a:pt x="9709" y="6732"/>
                  </a:lnTo>
                  <a:lnTo>
                    <a:pt x="9709" y="6701"/>
                  </a:lnTo>
                  <a:cubicBezTo>
                    <a:pt x="9678" y="6701"/>
                    <a:pt x="9678" y="6670"/>
                    <a:pt x="9709" y="6670"/>
                  </a:cubicBezTo>
                  <a:lnTo>
                    <a:pt x="9988" y="5491"/>
                  </a:lnTo>
                  <a:close/>
                  <a:moveTo>
                    <a:pt x="12004" y="5522"/>
                  </a:moveTo>
                  <a:lnTo>
                    <a:pt x="12346" y="6918"/>
                  </a:lnTo>
                  <a:lnTo>
                    <a:pt x="12346" y="6949"/>
                  </a:lnTo>
                  <a:cubicBezTo>
                    <a:pt x="12346" y="6949"/>
                    <a:pt x="12346" y="6980"/>
                    <a:pt x="12346" y="6980"/>
                  </a:cubicBezTo>
                  <a:lnTo>
                    <a:pt x="12315" y="7383"/>
                  </a:lnTo>
                  <a:lnTo>
                    <a:pt x="11725" y="7383"/>
                  </a:lnTo>
                  <a:lnTo>
                    <a:pt x="11725" y="7011"/>
                  </a:lnTo>
                  <a:cubicBezTo>
                    <a:pt x="11694" y="7011"/>
                    <a:pt x="11694" y="6980"/>
                    <a:pt x="11725" y="6980"/>
                  </a:cubicBezTo>
                  <a:lnTo>
                    <a:pt x="11725" y="6949"/>
                  </a:lnTo>
                  <a:lnTo>
                    <a:pt x="12004" y="5522"/>
                  </a:lnTo>
                  <a:close/>
                  <a:moveTo>
                    <a:pt x="10329" y="7135"/>
                  </a:moveTo>
                  <a:lnTo>
                    <a:pt x="10329" y="11478"/>
                  </a:lnTo>
                  <a:lnTo>
                    <a:pt x="9709" y="11478"/>
                  </a:lnTo>
                  <a:lnTo>
                    <a:pt x="9709" y="7135"/>
                  </a:lnTo>
                  <a:close/>
                  <a:moveTo>
                    <a:pt x="12315" y="7786"/>
                  </a:moveTo>
                  <a:lnTo>
                    <a:pt x="12315" y="11478"/>
                  </a:lnTo>
                  <a:lnTo>
                    <a:pt x="11725" y="11478"/>
                  </a:lnTo>
                  <a:lnTo>
                    <a:pt x="11694" y="7786"/>
                  </a:lnTo>
                  <a:close/>
                  <a:moveTo>
                    <a:pt x="13586" y="1583"/>
                  </a:moveTo>
                  <a:lnTo>
                    <a:pt x="13586" y="2854"/>
                  </a:lnTo>
                  <a:lnTo>
                    <a:pt x="3722" y="2854"/>
                  </a:lnTo>
                  <a:cubicBezTo>
                    <a:pt x="3443" y="2854"/>
                    <a:pt x="3443" y="3258"/>
                    <a:pt x="3722" y="3258"/>
                  </a:cubicBezTo>
                  <a:lnTo>
                    <a:pt x="13586" y="3258"/>
                  </a:lnTo>
                  <a:lnTo>
                    <a:pt x="13586" y="11478"/>
                  </a:lnTo>
                  <a:lnTo>
                    <a:pt x="13524" y="11509"/>
                  </a:lnTo>
                  <a:lnTo>
                    <a:pt x="12749" y="11509"/>
                  </a:lnTo>
                  <a:lnTo>
                    <a:pt x="12749" y="6980"/>
                  </a:lnTo>
                  <a:cubicBezTo>
                    <a:pt x="12749" y="6918"/>
                    <a:pt x="12749" y="6856"/>
                    <a:pt x="12718" y="6825"/>
                  </a:cubicBezTo>
                  <a:lnTo>
                    <a:pt x="12377" y="5150"/>
                  </a:lnTo>
                  <a:cubicBezTo>
                    <a:pt x="12330" y="4948"/>
                    <a:pt x="12175" y="4847"/>
                    <a:pt x="12024" y="4847"/>
                  </a:cubicBezTo>
                  <a:cubicBezTo>
                    <a:pt x="11873" y="4847"/>
                    <a:pt x="11725" y="4948"/>
                    <a:pt x="11694" y="5150"/>
                  </a:cubicBezTo>
                  <a:lnTo>
                    <a:pt x="11322" y="6825"/>
                  </a:lnTo>
                  <a:cubicBezTo>
                    <a:pt x="11322" y="6856"/>
                    <a:pt x="11322" y="6918"/>
                    <a:pt x="11322" y="6980"/>
                  </a:cubicBezTo>
                  <a:lnTo>
                    <a:pt x="11322" y="11478"/>
                  </a:lnTo>
                  <a:lnTo>
                    <a:pt x="10733" y="11478"/>
                  </a:lnTo>
                  <a:lnTo>
                    <a:pt x="10733" y="6701"/>
                  </a:lnTo>
                  <a:cubicBezTo>
                    <a:pt x="10733" y="6670"/>
                    <a:pt x="10733" y="6608"/>
                    <a:pt x="10733" y="6546"/>
                  </a:cubicBezTo>
                  <a:lnTo>
                    <a:pt x="10329" y="5088"/>
                  </a:lnTo>
                  <a:cubicBezTo>
                    <a:pt x="10283" y="4933"/>
                    <a:pt x="10159" y="4855"/>
                    <a:pt x="10035" y="4855"/>
                  </a:cubicBezTo>
                  <a:cubicBezTo>
                    <a:pt x="9911" y="4855"/>
                    <a:pt x="9787" y="4933"/>
                    <a:pt x="9740" y="5088"/>
                  </a:cubicBezTo>
                  <a:lnTo>
                    <a:pt x="9337" y="6546"/>
                  </a:lnTo>
                  <a:cubicBezTo>
                    <a:pt x="9337" y="6608"/>
                    <a:pt x="9306" y="6670"/>
                    <a:pt x="9306" y="6701"/>
                  </a:cubicBezTo>
                  <a:lnTo>
                    <a:pt x="9306" y="11478"/>
                  </a:lnTo>
                  <a:lnTo>
                    <a:pt x="8685" y="11478"/>
                  </a:lnTo>
                  <a:lnTo>
                    <a:pt x="8685" y="10609"/>
                  </a:lnTo>
                  <a:cubicBezTo>
                    <a:pt x="8685" y="10470"/>
                    <a:pt x="8577" y="10400"/>
                    <a:pt x="8468" y="10400"/>
                  </a:cubicBezTo>
                  <a:cubicBezTo>
                    <a:pt x="8360" y="10400"/>
                    <a:pt x="8251" y="10470"/>
                    <a:pt x="8251" y="10609"/>
                  </a:cubicBezTo>
                  <a:lnTo>
                    <a:pt x="8251" y="11478"/>
                  </a:lnTo>
                  <a:lnTo>
                    <a:pt x="1675" y="11478"/>
                  </a:lnTo>
                  <a:lnTo>
                    <a:pt x="1675" y="5367"/>
                  </a:lnTo>
                  <a:cubicBezTo>
                    <a:pt x="1675" y="5305"/>
                    <a:pt x="1737" y="5243"/>
                    <a:pt x="1799" y="5243"/>
                  </a:cubicBezTo>
                  <a:lnTo>
                    <a:pt x="8158" y="5243"/>
                  </a:lnTo>
                  <a:cubicBezTo>
                    <a:pt x="8220" y="5243"/>
                    <a:pt x="8282" y="5305"/>
                    <a:pt x="8282" y="5367"/>
                  </a:cubicBezTo>
                  <a:lnTo>
                    <a:pt x="8282" y="9772"/>
                  </a:lnTo>
                  <a:cubicBezTo>
                    <a:pt x="8282" y="9911"/>
                    <a:pt x="8383" y="9981"/>
                    <a:pt x="8484" y="9981"/>
                  </a:cubicBezTo>
                  <a:cubicBezTo>
                    <a:pt x="8585" y="9981"/>
                    <a:pt x="8685" y="9911"/>
                    <a:pt x="8685" y="9772"/>
                  </a:cubicBezTo>
                  <a:lnTo>
                    <a:pt x="8685" y="5367"/>
                  </a:lnTo>
                  <a:cubicBezTo>
                    <a:pt x="8685" y="5057"/>
                    <a:pt x="8437" y="4840"/>
                    <a:pt x="8158" y="4840"/>
                  </a:cubicBezTo>
                  <a:lnTo>
                    <a:pt x="1799" y="4840"/>
                  </a:lnTo>
                  <a:cubicBezTo>
                    <a:pt x="1520" y="4840"/>
                    <a:pt x="1272" y="5057"/>
                    <a:pt x="1272" y="5367"/>
                  </a:cubicBezTo>
                  <a:lnTo>
                    <a:pt x="1272" y="11478"/>
                  </a:lnTo>
                  <a:lnTo>
                    <a:pt x="403" y="11478"/>
                  </a:lnTo>
                  <a:lnTo>
                    <a:pt x="403" y="3258"/>
                  </a:lnTo>
                  <a:lnTo>
                    <a:pt x="2885" y="3258"/>
                  </a:lnTo>
                  <a:cubicBezTo>
                    <a:pt x="3164" y="3258"/>
                    <a:pt x="3164" y="2854"/>
                    <a:pt x="2885" y="2854"/>
                  </a:cubicBezTo>
                  <a:lnTo>
                    <a:pt x="403" y="2854"/>
                  </a:lnTo>
                  <a:lnTo>
                    <a:pt x="403" y="1583"/>
                  </a:lnTo>
                  <a:close/>
                  <a:moveTo>
                    <a:pt x="682" y="1"/>
                  </a:moveTo>
                  <a:cubicBezTo>
                    <a:pt x="310" y="1"/>
                    <a:pt x="0" y="280"/>
                    <a:pt x="0" y="652"/>
                  </a:cubicBezTo>
                  <a:lnTo>
                    <a:pt x="0" y="11478"/>
                  </a:lnTo>
                  <a:cubicBezTo>
                    <a:pt x="0" y="11695"/>
                    <a:pt x="186" y="11881"/>
                    <a:pt x="403" y="11881"/>
                  </a:cubicBezTo>
                  <a:lnTo>
                    <a:pt x="13555" y="11881"/>
                  </a:lnTo>
                  <a:cubicBezTo>
                    <a:pt x="13773" y="11881"/>
                    <a:pt x="13959" y="11695"/>
                    <a:pt x="13959" y="11478"/>
                  </a:cubicBezTo>
                  <a:lnTo>
                    <a:pt x="13959" y="1583"/>
                  </a:lnTo>
                  <a:cubicBezTo>
                    <a:pt x="13959" y="1366"/>
                    <a:pt x="13773" y="1179"/>
                    <a:pt x="13555" y="1179"/>
                  </a:cubicBezTo>
                  <a:lnTo>
                    <a:pt x="5273" y="1179"/>
                  </a:lnTo>
                  <a:lnTo>
                    <a:pt x="5273" y="652"/>
                  </a:lnTo>
                  <a:cubicBezTo>
                    <a:pt x="5242" y="280"/>
                    <a:pt x="4963"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4" name="Google Shape;12384;p24"/>
            <p:cNvSpPr/>
            <p:nvPr/>
          </p:nvSpPr>
          <p:spPr>
            <a:xfrm>
              <a:off x="999275" y="3246825"/>
              <a:ext cx="61300" cy="10100"/>
            </a:xfrm>
            <a:custGeom>
              <a:avLst/>
              <a:gdLst/>
              <a:ahLst/>
              <a:cxnLst/>
              <a:rect l="l" t="t" r="r" b="b"/>
              <a:pathLst>
                <a:path w="2452" h="404" extrusionOk="0">
                  <a:moveTo>
                    <a:pt x="187" y="1"/>
                  </a:moveTo>
                  <a:cubicBezTo>
                    <a:pt x="94" y="1"/>
                    <a:pt x="1" y="94"/>
                    <a:pt x="32" y="218"/>
                  </a:cubicBezTo>
                  <a:cubicBezTo>
                    <a:pt x="1" y="311"/>
                    <a:pt x="94" y="404"/>
                    <a:pt x="218" y="404"/>
                  </a:cubicBezTo>
                  <a:lnTo>
                    <a:pt x="2234" y="404"/>
                  </a:lnTo>
                  <a:cubicBezTo>
                    <a:pt x="2358" y="404"/>
                    <a:pt x="2451" y="311"/>
                    <a:pt x="2451" y="187"/>
                  </a:cubicBezTo>
                  <a:cubicBezTo>
                    <a:pt x="2451" y="94"/>
                    <a:pt x="2358" y="1"/>
                    <a:pt x="22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5" name="Google Shape;12385;p24"/>
            <p:cNvSpPr/>
            <p:nvPr/>
          </p:nvSpPr>
          <p:spPr>
            <a:xfrm>
              <a:off x="999275" y="3270875"/>
              <a:ext cx="117125" cy="10100"/>
            </a:xfrm>
            <a:custGeom>
              <a:avLst/>
              <a:gdLst/>
              <a:ahLst/>
              <a:cxnLst/>
              <a:rect l="l" t="t" r="r" b="b"/>
              <a:pathLst>
                <a:path w="4685" h="404" extrusionOk="0">
                  <a:moveTo>
                    <a:pt x="187" y="0"/>
                  </a:moveTo>
                  <a:cubicBezTo>
                    <a:pt x="94" y="0"/>
                    <a:pt x="1" y="93"/>
                    <a:pt x="1" y="186"/>
                  </a:cubicBezTo>
                  <a:cubicBezTo>
                    <a:pt x="1" y="310"/>
                    <a:pt x="94" y="403"/>
                    <a:pt x="187" y="403"/>
                  </a:cubicBezTo>
                  <a:lnTo>
                    <a:pt x="4498" y="403"/>
                  </a:lnTo>
                  <a:cubicBezTo>
                    <a:pt x="4592" y="403"/>
                    <a:pt x="4685" y="310"/>
                    <a:pt x="4685" y="186"/>
                  </a:cubicBezTo>
                  <a:cubicBezTo>
                    <a:pt x="4685" y="93"/>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6" name="Google Shape;12386;p24"/>
            <p:cNvSpPr/>
            <p:nvPr/>
          </p:nvSpPr>
          <p:spPr>
            <a:xfrm>
              <a:off x="997725" y="3294900"/>
              <a:ext cx="120225" cy="10100"/>
            </a:xfrm>
            <a:custGeom>
              <a:avLst/>
              <a:gdLst/>
              <a:ahLst/>
              <a:cxnLst/>
              <a:rect l="l" t="t" r="r" b="b"/>
              <a:pathLst>
                <a:path w="4809" h="404" extrusionOk="0">
                  <a:moveTo>
                    <a:pt x="249" y="1"/>
                  </a:moveTo>
                  <a:cubicBezTo>
                    <a:pt x="1" y="1"/>
                    <a:pt x="1" y="404"/>
                    <a:pt x="249" y="404"/>
                  </a:cubicBezTo>
                  <a:lnTo>
                    <a:pt x="4560" y="404"/>
                  </a:lnTo>
                  <a:cubicBezTo>
                    <a:pt x="4809" y="404"/>
                    <a:pt x="4809" y="1"/>
                    <a:pt x="45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7" name="Google Shape;12387;p24"/>
            <p:cNvSpPr/>
            <p:nvPr/>
          </p:nvSpPr>
          <p:spPr>
            <a:xfrm>
              <a:off x="999275" y="3318950"/>
              <a:ext cx="117125" cy="10100"/>
            </a:xfrm>
            <a:custGeom>
              <a:avLst/>
              <a:gdLst/>
              <a:ahLst/>
              <a:cxnLst/>
              <a:rect l="l" t="t" r="r" b="b"/>
              <a:pathLst>
                <a:path w="4685" h="404" extrusionOk="0">
                  <a:moveTo>
                    <a:pt x="187" y="0"/>
                  </a:moveTo>
                  <a:cubicBezTo>
                    <a:pt x="94" y="0"/>
                    <a:pt x="1" y="93"/>
                    <a:pt x="1" y="186"/>
                  </a:cubicBezTo>
                  <a:cubicBezTo>
                    <a:pt x="1" y="311"/>
                    <a:pt x="94" y="404"/>
                    <a:pt x="187" y="404"/>
                  </a:cubicBezTo>
                  <a:lnTo>
                    <a:pt x="4498" y="404"/>
                  </a:lnTo>
                  <a:cubicBezTo>
                    <a:pt x="4592" y="404"/>
                    <a:pt x="4685" y="311"/>
                    <a:pt x="4685" y="186"/>
                  </a:cubicBezTo>
                  <a:cubicBezTo>
                    <a:pt x="4685" y="62"/>
                    <a:pt x="4592"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8" name="Google Shape;12388;p24"/>
            <p:cNvSpPr/>
            <p:nvPr/>
          </p:nvSpPr>
          <p:spPr>
            <a:xfrm>
              <a:off x="999275" y="3342825"/>
              <a:ext cx="117125" cy="10275"/>
            </a:xfrm>
            <a:custGeom>
              <a:avLst/>
              <a:gdLst/>
              <a:ahLst/>
              <a:cxnLst/>
              <a:rect l="l" t="t" r="r" b="b"/>
              <a:pathLst>
                <a:path w="4685" h="411" extrusionOk="0">
                  <a:moveTo>
                    <a:pt x="150" y="1"/>
                  </a:moveTo>
                  <a:cubicBezTo>
                    <a:pt x="71" y="1"/>
                    <a:pt x="1" y="85"/>
                    <a:pt x="1" y="193"/>
                  </a:cubicBezTo>
                  <a:cubicBezTo>
                    <a:pt x="1" y="317"/>
                    <a:pt x="94" y="410"/>
                    <a:pt x="187" y="410"/>
                  </a:cubicBezTo>
                  <a:lnTo>
                    <a:pt x="4498" y="410"/>
                  </a:lnTo>
                  <a:cubicBezTo>
                    <a:pt x="4592" y="410"/>
                    <a:pt x="4685" y="317"/>
                    <a:pt x="4685" y="193"/>
                  </a:cubicBezTo>
                  <a:cubicBezTo>
                    <a:pt x="4685" y="69"/>
                    <a:pt x="4592" y="7"/>
                    <a:pt x="4498" y="7"/>
                  </a:cubicBezTo>
                  <a:lnTo>
                    <a:pt x="187" y="7"/>
                  </a:lnTo>
                  <a:cubicBezTo>
                    <a:pt x="175"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89" name="Google Shape;12389;p24"/>
          <p:cNvGrpSpPr/>
          <p:nvPr/>
        </p:nvGrpSpPr>
        <p:grpSpPr>
          <a:xfrm>
            <a:off x="1814372" y="2868279"/>
            <a:ext cx="186150" cy="348975"/>
            <a:chOff x="6298925" y="1923875"/>
            <a:chExt cx="186150" cy="348975"/>
          </a:xfrm>
        </p:grpSpPr>
        <p:sp>
          <p:nvSpPr>
            <p:cNvPr id="12390" name="Google Shape;12390;p24"/>
            <p:cNvSpPr/>
            <p:nvPr/>
          </p:nvSpPr>
          <p:spPr>
            <a:xfrm>
              <a:off x="6298925"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6886"/>
                  </a:lnTo>
                  <a:cubicBezTo>
                    <a:pt x="1" y="7026"/>
                    <a:pt x="102" y="7096"/>
                    <a:pt x="202" y="7096"/>
                  </a:cubicBezTo>
                  <a:cubicBezTo>
                    <a:pt x="303" y="7096"/>
                    <a:pt x="404" y="7026"/>
                    <a:pt x="404" y="6886"/>
                  </a:cubicBezTo>
                  <a:lnTo>
                    <a:pt x="404" y="1861"/>
                  </a:lnTo>
                  <a:lnTo>
                    <a:pt x="7042" y="1861"/>
                  </a:lnTo>
                  <a:lnTo>
                    <a:pt x="7042" y="12128"/>
                  </a:lnTo>
                  <a:lnTo>
                    <a:pt x="5646" y="12128"/>
                  </a:lnTo>
                  <a:cubicBezTo>
                    <a:pt x="5553" y="12128"/>
                    <a:pt x="5460" y="12222"/>
                    <a:pt x="5460" y="12315"/>
                  </a:cubicBezTo>
                  <a:cubicBezTo>
                    <a:pt x="5460" y="12439"/>
                    <a:pt x="5522" y="12532"/>
                    <a:pt x="5646"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4840" y="12532"/>
                  </a:lnTo>
                  <a:cubicBezTo>
                    <a:pt x="4933" y="12532"/>
                    <a:pt x="5026" y="12439"/>
                    <a:pt x="5026" y="12315"/>
                  </a:cubicBezTo>
                  <a:cubicBezTo>
                    <a:pt x="5026" y="12222"/>
                    <a:pt x="4933" y="12128"/>
                    <a:pt x="4840" y="12128"/>
                  </a:cubicBezTo>
                  <a:lnTo>
                    <a:pt x="404" y="12128"/>
                  </a:lnTo>
                  <a:lnTo>
                    <a:pt x="404" y="7724"/>
                  </a:lnTo>
                  <a:cubicBezTo>
                    <a:pt x="404" y="7584"/>
                    <a:pt x="303" y="7514"/>
                    <a:pt x="202" y="7514"/>
                  </a:cubicBezTo>
                  <a:cubicBezTo>
                    <a:pt x="102" y="7514"/>
                    <a:pt x="1" y="7584"/>
                    <a:pt x="1" y="7724"/>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1" name="Google Shape;12391;p24"/>
            <p:cNvSpPr/>
            <p:nvPr/>
          </p:nvSpPr>
          <p:spPr>
            <a:xfrm>
              <a:off x="6324525" y="2049400"/>
              <a:ext cx="134175" cy="102475"/>
            </a:xfrm>
            <a:custGeom>
              <a:avLst/>
              <a:gdLst/>
              <a:ahLst/>
              <a:cxnLst/>
              <a:rect l="l" t="t" r="r" b="b"/>
              <a:pathLst>
                <a:path w="5367" h="4099" extrusionOk="0">
                  <a:moveTo>
                    <a:pt x="1427" y="407"/>
                  </a:moveTo>
                  <a:cubicBezTo>
                    <a:pt x="1986" y="407"/>
                    <a:pt x="2451" y="873"/>
                    <a:pt x="2451" y="1431"/>
                  </a:cubicBezTo>
                  <a:lnTo>
                    <a:pt x="2451" y="2982"/>
                  </a:lnTo>
                  <a:cubicBezTo>
                    <a:pt x="2172" y="2703"/>
                    <a:pt x="1799" y="2563"/>
                    <a:pt x="1427" y="2563"/>
                  </a:cubicBezTo>
                  <a:cubicBezTo>
                    <a:pt x="1055" y="2563"/>
                    <a:pt x="683" y="2703"/>
                    <a:pt x="404" y="2982"/>
                  </a:cubicBezTo>
                  <a:lnTo>
                    <a:pt x="404" y="1431"/>
                  </a:lnTo>
                  <a:cubicBezTo>
                    <a:pt x="404" y="873"/>
                    <a:pt x="869" y="407"/>
                    <a:pt x="1427" y="407"/>
                  </a:cubicBezTo>
                  <a:close/>
                  <a:moveTo>
                    <a:pt x="3909" y="407"/>
                  </a:moveTo>
                  <a:cubicBezTo>
                    <a:pt x="4498" y="407"/>
                    <a:pt x="4963" y="873"/>
                    <a:pt x="4963" y="1431"/>
                  </a:cubicBezTo>
                  <a:lnTo>
                    <a:pt x="4963" y="2982"/>
                  </a:lnTo>
                  <a:cubicBezTo>
                    <a:pt x="4669" y="2703"/>
                    <a:pt x="4289" y="2563"/>
                    <a:pt x="3913" y="2563"/>
                  </a:cubicBezTo>
                  <a:cubicBezTo>
                    <a:pt x="3537" y="2563"/>
                    <a:pt x="3164" y="2703"/>
                    <a:pt x="2885" y="2982"/>
                  </a:cubicBezTo>
                  <a:lnTo>
                    <a:pt x="2885" y="1431"/>
                  </a:lnTo>
                  <a:cubicBezTo>
                    <a:pt x="2885" y="873"/>
                    <a:pt x="3350" y="407"/>
                    <a:pt x="3909" y="407"/>
                  </a:cubicBezTo>
                  <a:close/>
                  <a:moveTo>
                    <a:pt x="1443" y="2974"/>
                  </a:moveTo>
                  <a:cubicBezTo>
                    <a:pt x="1854" y="2974"/>
                    <a:pt x="2265" y="3215"/>
                    <a:pt x="2420" y="3695"/>
                  </a:cubicBezTo>
                  <a:lnTo>
                    <a:pt x="466" y="3695"/>
                  </a:lnTo>
                  <a:cubicBezTo>
                    <a:pt x="621" y="3215"/>
                    <a:pt x="1032" y="2974"/>
                    <a:pt x="1443" y="2974"/>
                  </a:cubicBezTo>
                  <a:close/>
                  <a:moveTo>
                    <a:pt x="3924" y="2974"/>
                  </a:moveTo>
                  <a:cubicBezTo>
                    <a:pt x="4335" y="2974"/>
                    <a:pt x="4746" y="3215"/>
                    <a:pt x="4901" y="3695"/>
                  </a:cubicBezTo>
                  <a:lnTo>
                    <a:pt x="2947" y="3695"/>
                  </a:lnTo>
                  <a:cubicBezTo>
                    <a:pt x="3102" y="3215"/>
                    <a:pt x="3513" y="2974"/>
                    <a:pt x="3924" y="2974"/>
                  </a:cubicBezTo>
                  <a:close/>
                  <a:moveTo>
                    <a:pt x="1448" y="1"/>
                  </a:moveTo>
                  <a:cubicBezTo>
                    <a:pt x="719" y="1"/>
                    <a:pt x="0" y="552"/>
                    <a:pt x="0" y="1462"/>
                  </a:cubicBezTo>
                  <a:lnTo>
                    <a:pt x="0" y="3913"/>
                  </a:lnTo>
                  <a:cubicBezTo>
                    <a:pt x="0" y="4006"/>
                    <a:pt x="93" y="4099"/>
                    <a:pt x="186" y="4099"/>
                  </a:cubicBezTo>
                  <a:lnTo>
                    <a:pt x="5150" y="4099"/>
                  </a:lnTo>
                  <a:cubicBezTo>
                    <a:pt x="5274" y="4099"/>
                    <a:pt x="5367" y="4006"/>
                    <a:pt x="5367" y="3913"/>
                  </a:cubicBezTo>
                  <a:lnTo>
                    <a:pt x="5367" y="1462"/>
                  </a:lnTo>
                  <a:cubicBezTo>
                    <a:pt x="5367" y="552"/>
                    <a:pt x="4648" y="1"/>
                    <a:pt x="3912" y="1"/>
                  </a:cubicBezTo>
                  <a:cubicBezTo>
                    <a:pt x="3444" y="1"/>
                    <a:pt x="2969" y="223"/>
                    <a:pt x="2668" y="718"/>
                  </a:cubicBezTo>
                  <a:cubicBezTo>
                    <a:pt x="2379" y="223"/>
                    <a:pt x="1911" y="1"/>
                    <a:pt x="14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2" name="Google Shape;12392;p24"/>
            <p:cNvSpPr/>
            <p:nvPr/>
          </p:nvSpPr>
          <p:spPr>
            <a:xfrm>
              <a:off x="6412925" y="2171625"/>
              <a:ext cx="21750" cy="32200"/>
            </a:xfrm>
            <a:custGeom>
              <a:avLst/>
              <a:gdLst/>
              <a:ahLst/>
              <a:cxnLst/>
              <a:rect l="l" t="t" r="r" b="b"/>
              <a:pathLst>
                <a:path w="870" h="1288" extrusionOk="0">
                  <a:moveTo>
                    <a:pt x="218" y="1"/>
                  </a:moveTo>
                  <a:cubicBezTo>
                    <a:pt x="163" y="1"/>
                    <a:pt x="109" y="16"/>
                    <a:pt x="63" y="47"/>
                  </a:cubicBezTo>
                  <a:cubicBezTo>
                    <a:pt x="1" y="140"/>
                    <a:pt x="1" y="264"/>
                    <a:pt x="63" y="357"/>
                  </a:cubicBezTo>
                  <a:lnTo>
                    <a:pt x="373" y="636"/>
                  </a:lnTo>
                  <a:lnTo>
                    <a:pt x="63" y="947"/>
                  </a:lnTo>
                  <a:cubicBezTo>
                    <a:pt x="1" y="1009"/>
                    <a:pt x="1" y="1164"/>
                    <a:pt x="63" y="1226"/>
                  </a:cubicBezTo>
                  <a:cubicBezTo>
                    <a:pt x="94" y="1257"/>
                    <a:pt x="156" y="1288"/>
                    <a:pt x="218" y="1288"/>
                  </a:cubicBezTo>
                  <a:cubicBezTo>
                    <a:pt x="280" y="1288"/>
                    <a:pt x="311" y="1257"/>
                    <a:pt x="373" y="1226"/>
                  </a:cubicBezTo>
                  <a:lnTo>
                    <a:pt x="807" y="792"/>
                  </a:lnTo>
                  <a:cubicBezTo>
                    <a:pt x="838" y="761"/>
                    <a:pt x="869" y="699"/>
                    <a:pt x="869" y="636"/>
                  </a:cubicBezTo>
                  <a:cubicBezTo>
                    <a:pt x="869" y="574"/>
                    <a:pt x="838" y="543"/>
                    <a:pt x="807" y="512"/>
                  </a:cubicBezTo>
                  <a:lnTo>
                    <a:pt x="373" y="47"/>
                  </a:lnTo>
                  <a:cubicBezTo>
                    <a:pt x="326" y="16"/>
                    <a:pt x="272"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3" name="Google Shape;12393;p24"/>
            <p:cNvSpPr/>
            <p:nvPr/>
          </p:nvSpPr>
          <p:spPr>
            <a:xfrm>
              <a:off x="6349325" y="2171625"/>
              <a:ext cx="21750" cy="32200"/>
            </a:xfrm>
            <a:custGeom>
              <a:avLst/>
              <a:gdLst/>
              <a:ahLst/>
              <a:cxnLst/>
              <a:rect l="l" t="t" r="r" b="b"/>
              <a:pathLst>
                <a:path w="870" h="1288" extrusionOk="0">
                  <a:moveTo>
                    <a:pt x="649" y="1"/>
                  </a:moveTo>
                  <a:cubicBezTo>
                    <a:pt x="598" y="1"/>
                    <a:pt x="544" y="16"/>
                    <a:pt x="497" y="47"/>
                  </a:cubicBezTo>
                  <a:lnTo>
                    <a:pt x="63" y="512"/>
                  </a:lnTo>
                  <a:cubicBezTo>
                    <a:pt x="1" y="543"/>
                    <a:pt x="1" y="574"/>
                    <a:pt x="1" y="636"/>
                  </a:cubicBezTo>
                  <a:cubicBezTo>
                    <a:pt x="1" y="699"/>
                    <a:pt x="1" y="761"/>
                    <a:pt x="63" y="792"/>
                  </a:cubicBezTo>
                  <a:lnTo>
                    <a:pt x="497" y="1226"/>
                  </a:lnTo>
                  <a:cubicBezTo>
                    <a:pt x="528" y="1257"/>
                    <a:pt x="590" y="1288"/>
                    <a:pt x="652" y="1288"/>
                  </a:cubicBezTo>
                  <a:cubicBezTo>
                    <a:pt x="683" y="1288"/>
                    <a:pt x="745" y="1257"/>
                    <a:pt x="776" y="1226"/>
                  </a:cubicBezTo>
                  <a:cubicBezTo>
                    <a:pt x="870" y="1164"/>
                    <a:pt x="870" y="1009"/>
                    <a:pt x="776" y="947"/>
                  </a:cubicBezTo>
                  <a:lnTo>
                    <a:pt x="497" y="636"/>
                  </a:lnTo>
                  <a:lnTo>
                    <a:pt x="776" y="357"/>
                  </a:lnTo>
                  <a:cubicBezTo>
                    <a:pt x="870" y="264"/>
                    <a:pt x="870" y="140"/>
                    <a:pt x="776" y="47"/>
                  </a:cubicBezTo>
                  <a:cubicBezTo>
                    <a:pt x="745" y="16"/>
                    <a:pt x="699"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4" name="Google Shape;12394;p24"/>
            <p:cNvSpPr/>
            <p:nvPr/>
          </p:nvSpPr>
          <p:spPr>
            <a:xfrm>
              <a:off x="6328850" y="1999600"/>
              <a:ext cx="37125" cy="9850"/>
            </a:xfrm>
            <a:custGeom>
              <a:avLst/>
              <a:gdLst/>
              <a:ahLst/>
              <a:cxnLst/>
              <a:rect l="l" t="t" r="r" b="b"/>
              <a:pathLst>
                <a:path w="1485" h="394" extrusionOk="0">
                  <a:moveTo>
                    <a:pt x="177" y="0"/>
                  </a:moveTo>
                  <a:cubicBezTo>
                    <a:pt x="0" y="0"/>
                    <a:pt x="0" y="394"/>
                    <a:pt x="177" y="394"/>
                  </a:cubicBezTo>
                  <a:cubicBezTo>
                    <a:pt x="194" y="394"/>
                    <a:pt x="211" y="390"/>
                    <a:pt x="231" y="383"/>
                  </a:cubicBezTo>
                  <a:lnTo>
                    <a:pt x="1254" y="383"/>
                  </a:lnTo>
                  <a:cubicBezTo>
                    <a:pt x="1273" y="390"/>
                    <a:pt x="1291" y="394"/>
                    <a:pt x="1307" y="394"/>
                  </a:cubicBezTo>
                  <a:cubicBezTo>
                    <a:pt x="1485" y="394"/>
                    <a:pt x="1485" y="0"/>
                    <a:pt x="1307" y="0"/>
                  </a:cubicBezTo>
                  <a:cubicBezTo>
                    <a:pt x="1291" y="0"/>
                    <a:pt x="1273" y="4"/>
                    <a:pt x="1254" y="11"/>
                  </a:cubicBezTo>
                  <a:lnTo>
                    <a:pt x="231" y="11"/>
                  </a:lnTo>
                  <a:cubicBezTo>
                    <a:pt x="211" y="4"/>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5" name="Google Shape;12395;p24"/>
            <p:cNvSpPr/>
            <p:nvPr/>
          </p:nvSpPr>
          <p:spPr>
            <a:xfrm>
              <a:off x="6327625" y="2020800"/>
              <a:ext cx="122550" cy="10100"/>
            </a:xfrm>
            <a:custGeom>
              <a:avLst/>
              <a:gdLst/>
              <a:ahLst/>
              <a:cxnLst/>
              <a:rect l="l" t="t" r="r" b="b"/>
              <a:pathLst>
                <a:path w="4902" h="404" extrusionOk="0">
                  <a:moveTo>
                    <a:pt x="280" y="0"/>
                  </a:moveTo>
                  <a:cubicBezTo>
                    <a:pt x="0" y="0"/>
                    <a:pt x="0" y="404"/>
                    <a:pt x="280" y="404"/>
                  </a:cubicBezTo>
                  <a:lnTo>
                    <a:pt x="4622" y="404"/>
                  </a:lnTo>
                  <a:cubicBezTo>
                    <a:pt x="4902" y="404"/>
                    <a:pt x="4902"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96" name="Google Shape;12396;p24"/>
          <p:cNvGrpSpPr/>
          <p:nvPr/>
        </p:nvGrpSpPr>
        <p:grpSpPr>
          <a:xfrm>
            <a:off x="2427262" y="2879016"/>
            <a:ext cx="376800" cy="327500"/>
            <a:chOff x="7718850" y="3678550"/>
            <a:chExt cx="376800" cy="327500"/>
          </a:xfrm>
        </p:grpSpPr>
        <p:sp>
          <p:nvSpPr>
            <p:cNvPr id="12397" name="Google Shape;12397;p24"/>
            <p:cNvSpPr/>
            <p:nvPr/>
          </p:nvSpPr>
          <p:spPr>
            <a:xfrm>
              <a:off x="7718850" y="3678550"/>
              <a:ext cx="376800" cy="327500"/>
            </a:xfrm>
            <a:custGeom>
              <a:avLst/>
              <a:gdLst/>
              <a:ahLst/>
              <a:cxnLst/>
              <a:rect l="l" t="t" r="r" b="b"/>
              <a:pathLst>
                <a:path w="15072" h="13100" extrusionOk="0">
                  <a:moveTo>
                    <a:pt x="4560" y="5344"/>
                  </a:moveTo>
                  <a:cubicBezTo>
                    <a:pt x="4746" y="6709"/>
                    <a:pt x="5522" y="7950"/>
                    <a:pt x="6700" y="8726"/>
                  </a:cubicBezTo>
                  <a:lnTo>
                    <a:pt x="6762" y="9594"/>
                  </a:lnTo>
                  <a:cubicBezTo>
                    <a:pt x="6793" y="9687"/>
                    <a:pt x="6855" y="9780"/>
                    <a:pt x="6948" y="9811"/>
                  </a:cubicBezTo>
                  <a:cubicBezTo>
                    <a:pt x="6979" y="9842"/>
                    <a:pt x="7010" y="9842"/>
                    <a:pt x="7073" y="9842"/>
                  </a:cubicBezTo>
                  <a:cubicBezTo>
                    <a:pt x="7135" y="9842"/>
                    <a:pt x="7197" y="9842"/>
                    <a:pt x="7228" y="9780"/>
                  </a:cubicBezTo>
                  <a:lnTo>
                    <a:pt x="7941" y="9284"/>
                  </a:lnTo>
                  <a:cubicBezTo>
                    <a:pt x="8382" y="9417"/>
                    <a:pt x="8833" y="9483"/>
                    <a:pt x="9282" y="9483"/>
                  </a:cubicBezTo>
                  <a:cubicBezTo>
                    <a:pt x="10191" y="9483"/>
                    <a:pt x="11091" y="9214"/>
                    <a:pt x="11881" y="8695"/>
                  </a:cubicBezTo>
                  <a:lnTo>
                    <a:pt x="11881" y="11765"/>
                  </a:lnTo>
                  <a:lnTo>
                    <a:pt x="2202" y="11765"/>
                  </a:lnTo>
                  <a:lnTo>
                    <a:pt x="2202" y="5376"/>
                  </a:lnTo>
                  <a:cubicBezTo>
                    <a:pt x="2202" y="5344"/>
                    <a:pt x="2202" y="5344"/>
                    <a:pt x="2202" y="5344"/>
                  </a:cubicBezTo>
                  <a:close/>
                  <a:moveTo>
                    <a:pt x="12749" y="7950"/>
                  </a:moveTo>
                  <a:lnTo>
                    <a:pt x="12749" y="11765"/>
                  </a:lnTo>
                  <a:lnTo>
                    <a:pt x="12284" y="11765"/>
                  </a:lnTo>
                  <a:lnTo>
                    <a:pt x="12284" y="8415"/>
                  </a:lnTo>
                  <a:cubicBezTo>
                    <a:pt x="12284" y="8415"/>
                    <a:pt x="12284" y="8415"/>
                    <a:pt x="12284" y="8384"/>
                  </a:cubicBezTo>
                  <a:cubicBezTo>
                    <a:pt x="12439" y="8260"/>
                    <a:pt x="12594" y="8105"/>
                    <a:pt x="12749" y="7950"/>
                  </a:cubicBezTo>
                  <a:close/>
                  <a:moveTo>
                    <a:pt x="5615" y="12169"/>
                  </a:moveTo>
                  <a:lnTo>
                    <a:pt x="5615" y="12665"/>
                  </a:lnTo>
                  <a:lnTo>
                    <a:pt x="652" y="12665"/>
                  </a:lnTo>
                  <a:cubicBezTo>
                    <a:pt x="527" y="12665"/>
                    <a:pt x="434" y="12603"/>
                    <a:pt x="434" y="12479"/>
                  </a:cubicBezTo>
                  <a:lnTo>
                    <a:pt x="434" y="12169"/>
                  </a:lnTo>
                  <a:close/>
                  <a:moveTo>
                    <a:pt x="8003" y="12169"/>
                  </a:moveTo>
                  <a:lnTo>
                    <a:pt x="8003" y="12665"/>
                  </a:lnTo>
                  <a:lnTo>
                    <a:pt x="6018" y="12665"/>
                  </a:lnTo>
                  <a:lnTo>
                    <a:pt x="6018" y="12169"/>
                  </a:lnTo>
                  <a:close/>
                  <a:moveTo>
                    <a:pt x="9256" y="0"/>
                  </a:moveTo>
                  <a:cubicBezTo>
                    <a:pt x="8531" y="0"/>
                    <a:pt x="7779" y="176"/>
                    <a:pt x="7042" y="568"/>
                  </a:cubicBezTo>
                  <a:cubicBezTo>
                    <a:pt x="6824" y="622"/>
                    <a:pt x="6964" y="962"/>
                    <a:pt x="7148" y="962"/>
                  </a:cubicBezTo>
                  <a:cubicBezTo>
                    <a:pt x="7174" y="962"/>
                    <a:pt x="7201" y="955"/>
                    <a:pt x="7228" y="940"/>
                  </a:cubicBezTo>
                  <a:cubicBezTo>
                    <a:pt x="7887" y="588"/>
                    <a:pt x="8581" y="425"/>
                    <a:pt x="9258" y="425"/>
                  </a:cubicBezTo>
                  <a:cubicBezTo>
                    <a:pt x="11384" y="425"/>
                    <a:pt x="13344" y="2023"/>
                    <a:pt x="13556" y="4352"/>
                  </a:cubicBezTo>
                  <a:cubicBezTo>
                    <a:pt x="13793" y="6965"/>
                    <a:pt x="11694" y="9084"/>
                    <a:pt x="9248" y="9084"/>
                  </a:cubicBezTo>
                  <a:cubicBezTo>
                    <a:pt x="8819" y="9084"/>
                    <a:pt x="8380" y="9019"/>
                    <a:pt x="7941" y="8881"/>
                  </a:cubicBezTo>
                  <a:cubicBezTo>
                    <a:pt x="7915" y="8868"/>
                    <a:pt x="7890" y="8860"/>
                    <a:pt x="7864" y="8860"/>
                  </a:cubicBezTo>
                  <a:cubicBezTo>
                    <a:pt x="7828" y="8860"/>
                    <a:pt x="7791" y="8875"/>
                    <a:pt x="7755" y="8912"/>
                  </a:cubicBezTo>
                  <a:lnTo>
                    <a:pt x="7135" y="9346"/>
                  </a:lnTo>
                  <a:lnTo>
                    <a:pt x="7073" y="8570"/>
                  </a:lnTo>
                  <a:cubicBezTo>
                    <a:pt x="7073" y="8508"/>
                    <a:pt x="7010" y="8446"/>
                    <a:pt x="6979" y="8415"/>
                  </a:cubicBezTo>
                  <a:cubicBezTo>
                    <a:pt x="4405" y="6802"/>
                    <a:pt x="4219" y="3111"/>
                    <a:pt x="6638" y="1281"/>
                  </a:cubicBezTo>
                  <a:cubicBezTo>
                    <a:pt x="6833" y="1159"/>
                    <a:pt x="6703" y="904"/>
                    <a:pt x="6534" y="904"/>
                  </a:cubicBezTo>
                  <a:cubicBezTo>
                    <a:pt x="6487" y="904"/>
                    <a:pt x="6437" y="924"/>
                    <a:pt x="6390" y="971"/>
                  </a:cubicBezTo>
                  <a:cubicBezTo>
                    <a:pt x="5770" y="1436"/>
                    <a:pt x="5273" y="2056"/>
                    <a:pt x="4932" y="2770"/>
                  </a:cubicBezTo>
                  <a:cubicBezTo>
                    <a:pt x="4746" y="3173"/>
                    <a:pt x="4622" y="3607"/>
                    <a:pt x="4560" y="4042"/>
                  </a:cubicBezTo>
                  <a:lnTo>
                    <a:pt x="1582" y="4042"/>
                  </a:lnTo>
                  <a:cubicBezTo>
                    <a:pt x="1179" y="4042"/>
                    <a:pt x="869" y="4352"/>
                    <a:pt x="869" y="4755"/>
                  </a:cubicBezTo>
                  <a:lnTo>
                    <a:pt x="869" y="8664"/>
                  </a:lnTo>
                  <a:cubicBezTo>
                    <a:pt x="869" y="8803"/>
                    <a:pt x="977" y="8873"/>
                    <a:pt x="1086" y="8873"/>
                  </a:cubicBezTo>
                  <a:cubicBezTo>
                    <a:pt x="1194" y="8873"/>
                    <a:pt x="1303" y="8803"/>
                    <a:pt x="1303" y="8664"/>
                  </a:cubicBezTo>
                  <a:lnTo>
                    <a:pt x="1303" y="4755"/>
                  </a:lnTo>
                  <a:cubicBezTo>
                    <a:pt x="1272" y="4600"/>
                    <a:pt x="1427" y="4476"/>
                    <a:pt x="1582" y="4476"/>
                  </a:cubicBezTo>
                  <a:lnTo>
                    <a:pt x="4529" y="4476"/>
                  </a:lnTo>
                  <a:lnTo>
                    <a:pt x="4529" y="4941"/>
                  </a:lnTo>
                  <a:lnTo>
                    <a:pt x="2202" y="4941"/>
                  </a:lnTo>
                  <a:cubicBezTo>
                    <a:pt x="1954" y="4941"/>
                    <a:pt x="1768" y="5127"/>
                    <a:pt x="1768" y="5376"/>
                  </a:cubicBezTo>
                  <a:lnTo>
                    <a:pt x="1768" y="11765"/>
                  </a:lnTo>
                  <a:lnTo>
                    <a:pt x="1303" y="11765"/>
                  </a:lnTo>
                  <a:lnTo>
                    <a:pt x="1303" y="9501"/>
                  </a:lnTo>
                  <a:cubicBezTo>
                    <a:pt x="1303" y="9361"/>
                    <a:pt x="1194" y="9292"/>
                    <a:pt x="1086" y="9292"/>
                  </a:cubicBezTo>
                  <a:cubicBezTo>
                    <a:pt x="977" y="9292"/>
                    <a:pt x="869" y="9361"/>
                    <a:pt x="869" y="9501"/>
                  </a:cubicBezTo>
                  <a:lnTo>
                    <a:pt x="869" y="11765"/>
                  </a:lnTo>
                  <a:lnTo>
                    <a:pt x="403" y="11765"/>
                  </a:lnTo>
                  <a:cubicBezTo>
                    <a:pt x="186" y="11765"/>
                    <a:pt x="0" y="11921"/>
                    <a:pt x="0" y="12138"/>
                  </a:cubicBezTo>
                  <a:lnTo>
                    <a:pt x="0" y="12479"/>
                  </a:lnTo>
                  <a:cubicBezTo>
                    <a:pt x="0" y="12820"/>
                    <a:pt x="279" y="13099"/>
                    <a:pt x="621" y="13099"/>
                  </a:cubicBezTo>
                  <a:lnTo>
                    <a:pt x="9678" y="13099"/>
                  </a:lnTo>
                  <a:cubicBezTo>
                    <a:pt x="9802" y="13099"/>
                    <a:pt x="9895" y="13006"/>
                    <a:pt x="9895" y="12882"/>
                  </a:cubicBezTo>
                  <a:cubicBezTo>
                    <a:pt x="9895" y="12789"/>
                    <a:pt x="9802" y="12696"/>
                    <a:pt x="9678" y="12696"/>
                  </a:cubicBezTo>
                  <a:lnTo>
                    <a:pt x="8375" y="12696"/>
                  </a:lnTo>
                  <a:lnTo>
                    <a:pt x="8375" y="12169"/>
                  </a:lnTo>
                  <a:lnTo>
                    <a:pt x="13587" y="12169"/>
                  </a:lnTo>
                  <a:lnTo>
                    <a:pt x="13587" y="12479"/>
                  </a:lnTo>
                  <a:cubicBezTo>
                    <a:pt x="13587" y="12603"/>
                    <a:pt x="13494" y="12696"/>
                    <a:pt x="13400" y="12696"/>
                  </a:cubicBezTo>
                  <a:lnTo>
                    <a:pt x="10516" y="12696"/>
                  </a:lnTo>
                  <a:cubicBezTo>
                    <a:pt x="10423" y="12696"/>
                    <a:pt x="10330" y="12789"/>
                    <a:pt x="10330" y="12882"/>
                  </a:cubicBezTo>
                  <a:cubicBezTo>
                    <a:pt x="10330" y="13006"/>
                    <a:pt x="10392" y="13099"/>
                    <a:pt x="10516" y="13099"/>
                  </a:cubicBezTo>
                  <a:lnTo>
                    <a:pt x="13400" y="13099"/>
                  </a:lnTo>
                  <a:cubicBezTo>
                    <a:pt x="13711" y="13099"/>
                    <a:pt x="13990" y="12820"/>
                    <a:pt x="13990" y="12479"/>
                  </a:cubicBezTo>
                  <a:lnTo>
                    <a:pt x="13990" y="12138"/>
                  </a:lnTo>
                  <a:cubicBezTo>
                    <a:pt x="13990" y="11921"/>
                    <a:pt x="13835" y="11734"/>
                    <a:pt x="13618" y="11734"/>
                  </a:cubicBezTo>
                  <a:lnTo>
                    <a:pt x="13618" y="11765"/>
                  </a:lnTo>
                  <a:lnTo>
                    <a:pt x="13121" y="11765"/>
                  </a:lnTo>
                  <a:lnTo>
                    <a:pt x="13121" y="7516"/>
                  </a:lnTo>
                  <a:cubicBezTo>
                    <a:pt x="13121" y="7485"/>
                    <a:pt x="13121" y="7485"/>
                    <a:pt x="13121" y="7454"/>
                  </a:cubicBezTo>
                  <a:cubicBezTo>
                    <a:pt x="13276" y="7237"/>
                    <a:pt x="13431" y="6988"/>
                    <a:pt x="13556" y="6709"/>
                  </a:cubicBezTo>
                  <a:cubicBezTo>
                    <a:pt x="15071" y="3375"/>
                    <a:pt x="12432" y="0"/>
                    <a:pt x="92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8" name="Google Shape;12398;p24"/>
            <p:cNvSpPr/>
            <p:nvPr/>
          </p:nvSpPr>
          <p:spPr>
            <a:xfrm>
              <a:off x="7863075" y="3709550"/>
              <a:ext cx="203200" cy="174750"/>
            </a:xfrm>
            <a:custGeom>
              <a:avLst/>
              <a:gdLst/>
              <a:ahLst/>
              <a:cxnLst/>
              <a:rect l="l" t="t" r="r" b="b"/>
              <a:pathLst>
                <a:path w="8128" h="6990" extrusionOk="0">
                  <a:moveTo>
                    <a:pt x="4374" y="506"/>
                  </a:moveTo>
                  <a:cubicBezTo>
                    <a:pt x="5553" y="847"/>
                    <a:pt x="6422" y="1871"/>
                    <a:pt x="6577" y="3081"/>
                  </a:cubicBezTo>
                  <a:lnTo>
                    <a:pt x="3847" y="3081"/>
                  </a:lnTo>
                  <a:cubicBezTo>
                    <a:pt x="3785" y="3081"/>
                    <a:pt x="3754" y="3050"/>
                    <a:pt x="3754" y="2988"/>
                  </a:cubicBezTo>
                  <a:lnTo>
                    <a:pt x="3754" y="2523"/>
                  </a:lnTo>
                  <a:cubicBezTo>
                    <a:pt x="3754" y="2460"/>
                    <a:pt x="3785" y="2398"/>
                    <a:pt x="3847" y="2398"/>
                  </a:cubicBezTo>
                  <a:cubicBezTo>
                    <a:pt x="4126" y="2398"/>
                    <a:pt x="4343" y="2181"/>
                    <a:pt x="4374" y="1902"/>
                  </a:cubicBezTo>
                  <a:lnTo>
                    <a:pt x="4374" y="506"/>
                  </a:lnTo>
                  <a:close/>
                  <a:moveTo>
                    <a:pt x="2234" y="661"/>
                  </a:moveTo>
                  <a:lnTo>
                    <a:pt x="2234" y="1809"/>
                  </a:lnTo>
                  <a:cubicBezTo>
                    <a:pt x="2234" y="2647"/>
                    <a:pt x="1552" y="3298"/>
                    <a:pt x="745" y="3329"/>
                  </a:cubicBezTo>
                  <a:lnTo>
                    <a:pt x="404" y="3329"/>
                  </a:lnTo>
                  <a:cubicBezTo>
                    <a:pt x="466" y="2150"/>
                    <a:pt x="1179" y="1127"/>
                    <a:pt x="2234" y="661"/>
                  </a:cubicBezTo>
                  <a:close/>
                  <a:moveTo>
                    <a:pt x="2141" y="4787"/>
                  </a:moveTo>
                  <a:cubicBezTo>
                    <a:pt x="2451" y="4787"/>
                    <a:pt x="2699" y="5035"/>
                    <a:pt x="2699" y="5345"/>
                  </a:cubicBezTo>
                  <a:lnTo>
                    <a:pt x="2699" y="6121"/>
                  </a:lnTo>
                  <a:cubicBezTo>
                    <a:pt x="2699" y="6245"/>
                    <a:pt x="2699" y="6338"/>
                    <a:pt x="2668" y="6462"/>
                  </a:cubicBezTo>
                  <a:cubicBezTo>
                    <a:pt x="1800" y="6214"/>
                    <a:pt x="1055" y="5593"/>
                    <a:pt x="683" y="4787"/>
                  </a:cubicBezTo>
                  <a:close/>
                  <a:moveTo>
                    <a:pt x="6391" y="4570"/>
                  </a:moveTo>
                  <a:cubicBezTo>
                    <a:pt x="6018" y="5531"/>
                    <a:pt x="5181" y="6276"/>
                    <a:pt x="4157" y="6493"/>
                  </a:cubicBezTo>
                  <a:lnTo>
                    <a:pt x="4157" y="5842"/>
                  </a:lnTo>
                  <a:cubicBezTo>
                    <a:pt x="4157" y="5128"/>
                    <a:pt x="4747" y="4570"/>
                    <a:pt x="5460" y="4570"/>
                  </a:cubicBezTo>
                  <a:close/>
                  <a:moveTo>
                    <a:pt x="3506" y="382"/>
                  </a:moveTo>
                  <a:cubicBezTo>
                    <a:pt x="3661" y="382"/>
                    <a:pt x="3785" y="382"/>
                    <a:pt x="3940" y="413"/>
                  </a:cubicBezTo>
                  <a:lnTo>
                    <a:pt x="3940" y="1902"/>
                  </a:lnTo>
                  <a:cubicBezTo>
                    <a:pt x="3940" y="1933"/>
                    <a:pt x="3878" y="1995"/>
                    <a:pt x="3816" y="1995"/>
                  </a:cubicBezTo>
                  <a:cubicBezTo>
                    <a:pt x="3537" y="1995"/>
                    <a:pt x="3320" y="2212"/>
                    <a:pt x="3320" y="2523"/>
                  </a:cubicBezTo>
                  <a:lnTo>
                    <a:pt x="3320" y="2988"/>
                  </a:lnTo>
                  <a:cubicBezTo>
                    <a:pt x="3320" y="3267"/>
                    <a:pt x="3537" y="3515"/>
                    <a:pt x="3816" y="3515"/>
                  </a:cubicBezTo>
                  <a:lnTo>
                    <a:pt x="6577" y="3515"/>
                  </a:lnTo>
                  <a:cubicBezTo>
                    <a:pt x="6577" y="3732"/>
                    <a:pt x="6546" y="3949"/>
                    <a:pt x="6515" y="4167"/>
                  </a:cubicBezTo>
                  <a:lnTo>
                    <a:pt x="5429" y="4167"/>
                  </a:lnTo>
                  <a:cubicBezTo>
                    <a:pt x="4499" y="4167"/>
                    <a:pt x="3754" y="4911"/>
                    <a:pt x="3754" y="5842"/>
                  </a:cubicBezTo>
                  <a:lnTo>
                    <a:pt x="3754" y="6555"/>
                  </a:lnTo>
                  <a:lnTo>
                    <a:pt x="3475" y="6555"/>
                  </a:lnTo>
                  <a:cubicBezTo>
                    <a:pt x="3351" y="6555"/>
                    <a:pt x="3227" y="6555"/>
                    <a:pt x="3103" y="6524"/>
                  </a:cubicBezTo>
                  <a:cubicBezTo>
                    <a:pt x="3134" y="6400"/>
                    <a:pt x="3134" y="6276"/>
                    <a:pt x="3134" y="6121"/>
                  </a:cubicBezTo>
                  <a:lnTo>
                    <a:pt x="3134" y="5345"/>
                  </a:lnTo>
                  <a:cubicBezTo>
                    <a:pt x="3134" y="4818"/>
                    <a:pt x="2699" y="4384"/>
                    <a:pt x="2172" y="4384"/>
                  </a:cubicBezTo>
                  <a:lnTo>
                    <a:pt x="528" y="4384"/>
                  </a:lnTo>
                  <a:cubicBezTo>
                    <a:pt x="466" y="4167"/>
                    <a:pt x="435" y="3949"/>
                    <a:pt x="404" y="3701"/>
                  </a:cubicBezTo>
                  <a:lnTo>
                    <a:pt x="745" y="3701"/>
                  </a:lnTo>
                  <a:cubicBezTo>
                    <a:pt x="1800" y="3701"/>
                    <a:pt x="2637" y="2864"/>
                    <a:pt x="2637" y="1809"/>
                  </a:cubicBezTo>
                  <a:lnTo>
                    <a:pt x="2637" y="506"/>
                  </a:lnTo>
                  <a:cubicBezTo>
                    <a:pt x="2917" y="413"/>
                    <a:pt x="3227" y="382"/>
                    <a:pt x="3506" y="382"/>
                  </a:cubicBezTo>
                  <a:close/>
                  <a:moveTo>
                    <a:pt x="3506" y="0"/>
                  </a:moveTo>
                  <a:cubicBezTo>
                    <a:pt x="1715" y="0"/>
                    <a:pt x="1" y="1388"/>
                    <a:pt x="1" y="3484"/>
                  </a:cubicBezTo>
                  <a:cubicBezTo>
                    <a:pt x="1" y="5407"/>
                    <a:pt x="1552" y="6989"/>
                    <a:pt x="3475" y="6989"/>
                  </a:cubicBezTo>
                  <a:cubicBezTo>
                    <a:pt x="6577" y="6989"/>
                    <a:pt x="8128" y="3236"/>
                    <a:pt x="5956" y="1034"/>
                  </a:cubicBezTo>
                  <a:cubicBezTo>
                    <a:pt x="5242" y="320"/>
                    <a:pt x="4365" y="0"/>
                    <a:pt x="35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399" name="Google Shape;12399;p24"/>
          <p:cNvGrpSpPr/>
          <p:nvPr/>
        </p:nvGrpSpPr>
        <p:grpSpPr>
          <a:xfrm>
            <a:off x="3253184" y="2868179"/>
            <a:ext cx="297825" cy="349175"/>
            <a:chOff x="957400" y="1923675"/>
            <a:chExt cx="297825" cy="349175"/>
          </a:xfrm>
        </p:grpSpPr>
        <p:sp>
          <p:nvSpPr>
            <p:cNvPr id="12400" name="Google Shape;12400;p24"/>
            <p:cNvSpPr/>
            <p:nvPr/>
          </p:nvSpPr>
          <p:spPr>
            <a:xfrm>
              <a:off x="1085350" y="1977950"/>
              <a:ext cx="48400" cy="17275"/>
            </a:xfrm>
            <a:custGeom>
              <a:avLst/>
              <a:gdLst/>
              <a:ahLst/>
              <a:cxnLst/>
              <a:rect l="l" t="t" r="r" b="b"/>
              <a:pathLst>
                <a:path w="1936" h="691" extrusionOk="0">
                  <a:moveTo>
                    <a:pt x="931" y="1"/>
                  </a:moveTo>
                  <a:cubicBezTo>
                    <a:pt x="629" y="1"/>
                    <a:pt x="327" y="117"/>
                    <a:pt x="94" y="350"/>
                  </a:cubicBezTo>
                  <a:cubicBezTo>
                    <a:pt x="1" y="443"/>
                    <a:pt x="1" y="567"/>
                    <a:pt x="94" y="629"/>
                  </a:cubicBezTo>
                  <a:cubicBezTo>
                    <a:pt x="125" y="660"/>
                    <a:pt x="187" y="691"/>
                    <a:pt x="218" y="691"/>
                  </a:cubicBezTo>
                  <a:cubicBezTo>
                    <a:pt x="280" y="691"/>
                    <a:pt x="342" y="660"/>
                    <a:pt x="373" y="629"/>
                  </a:cubicBezTo>
                  <a:cubicBezTo>
                    <a:pt x="528" y="474"/>
                    <a:pt x="714" y="412"/>
                    <a:pt x="931" y="412"/>
                  </a:cubicBezTo>
                  <a:cubicBezTo>
                    <a:pt x="1149" y="412"/>
                    <a:pt x="1335" y="474"/>
                    <a:pt x="1490" y="629"/>
                  </a:cubicBezTo>
                  <a:cubicBezTo>
                    <a:pt x="1533" y="672"/>
                    <a:pt x="1583" y="690"/>
                    <a:pt x="1631" y="690"/>
                  </a:cubicBezTo>
                  <a:cubicBezTo>
                    <a:pt x="1792" y="690"/>
                    <a:pt x="1936" y="492"/>
                    <a:pt x="1769" y="350"/>
                  </a:cubicBezTo>
                  <a:cubicBezTo>
                    <a:pt x="1536" y="117"/>
                    <a:pt x="1234" y="1"/>
                    <a:pt x="9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1" name="Google Shape;12401;p24"/>
            <p:cNvSpPr/>
            <p:nvPr/>
          </p:nvSpPr>
          <p:spPr>
            <a:xfrm>
              <a:off x="1064725" y="1951200"/>
              <a:ext cx="85800" cy="25425"/>
            </a:xfrm>
            <a:custGeom>
              <a:avLst/>
              <a:gdLst/>
              <a:ahLst/>
              <a:cxnLst/>
              <a:rect l="l" t="t" r="r" b="b"/>
              <a:pathLst>
                <a:path w="3432" h="1017" extrusionOk="0">
                  <a:moveTo>
                    <a:pt x="1756" y="0"/>
                  </a:moveTo>
                  <a:cubicBezTo>
                    <a:pt x="1175" y="0"/>
                    <a:pt x="593" y="225"/>
                    <a:pt x="143" y="675"/>
                  </a:cubicBezTo>
                  <a:cubicBezTo>
                    <a:pt x="1" y="818"/>
                    <a:pt x="132" y="1016"/>
                    <a:pt x="299" y="1016"/>
                  </a:cubicBezTo>
                  <a:cubicBezTo>
                    <a:pt x="349" y="1016"/>
                    <a:pt x="403" y="998"/>
                    <a:pt x="454" y="954"/>
                  </a:cubicBezTo>
                  <a:cubicBezTo>
                    <a:pt x="810" y="598"/>
                    <a:pt x="1283" y="419"/>
                    <a:pt x="1756" y="419"/>
                  </a:cubicBezTo>
                  <a:cubicBezTo>
                    <a:pt x="2229" y="419"/>
                    <a:pt x="2702" y="598"/>
                    <a:pt x="3059" y="954"/>
                  </a:cubicBezTo>
                  <a:cubicBezTo>
                    <a:pt x="3121" y="985"/>
                    <a:pt x="3152" y="1016"/>
                    <a:pt x="3214" y="1016"/>
                  </a:cubicBezTo>
                  <a:cubicBezTo>
                    <a:pt x="3276" y="1016"/>
                    <a:pt x="3307" y="985"/>
                    <a:pt x="3369" y="954"/>
                  </a:cubicBezTo>
                  <a:cubicBezTo>
                    <a:pt x="3431" y="861"/>
                    <a:pt x="3431" y="737"/>
                    <a:pt x="3369" y="675"/>
                  </a:cubicBezTo>
                  <a:cubicBezTo>
                    <a:pt x="2920" y="225"/>
                    <a:pt x="2338" y="0"/>
                    <a:pt x="17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2" name="Google Shape;12402;p24"/>
            <p:cNvSpPr/>
            <p:nvPr/>
          </p:nvSpPr>
          <p:spPr>
            <a:xfrm>
              <a:off x="1047350" y="1923675"/>
              <a:ext cx="122550" cy="33750"/>
            </a:xfrm>
            <a:custGeom>
              <a:avLst/>
              <a:gdLst/>
              <a:ahLst/>
              <a:cxnLst/>
              <a:rect l="l" t="t" r="r" b="b"/>
              <a:pathLst>
                <a:path w="4902" h="1350" extrusionOk="0">
                  <a:moveTo>
                    <a:pt x="2455" y="0"/>
                  </a:moveTo>
                  <a:cubicBezTo>
                    <a:pt x="1598" y="0"/>
                    <a:pt x="745" y="334"/>
                    <a:pt x="94" y="1001"/>
                  </a:cubicBezTo>
                  <a:cubicBezTo>
                    <a:pt x="1" y="1063"/>
                    <a:pt x="1" y="1187"/>
                    <a:pt x="94" y="1280"/>
                  </a:cubicBezTo>
                  <a:cubicBezTo>
                    <a:pt x="125" y="1326"/>
                    <a:pt x="171" y="1350"/>
                    <a:pt x="222" y="1350"/>
                  </a:cubicBezTo>
                  <a:cubicBezTo>
                    <a:pt x="272" y="1350"/>
                    <a:pt x="327" y="1326"/>
                    <a:pt x="373" y="1280"/>
                  </a:cubicBezTo>
                  <a:cubicBezTo>
                    <a:pt x="947" y="706"/>
                    <a:pt x="1699" y="419"/>
                    <a:pt x="2451" y="419"/>
                  </a:cubicBezTo>
                  <a:cubicBezTo>
                    <a:pt x="3204" y="419"/>
                    <a:pt x="3956" y="706"/>
                    <a:pt x="4530" y="1280"/>
                  </a:cubicBezTo>
                  <a:cubicBezTo>
                    <a:pt x="4592" y="1311"/>
                    <a:pt x="4623" y="1342"/>
                    <a:pt x="4685" y="1342"/>
                  </a:cubicBezTo>
                  <a:cubicBezTo>
                    <a:pt x="4747" y="1342"/>
                    <a:pt x="4778" y="1311"/>
                    <a:pt x="4840" y="1280"/>
                  </a:cubicBezTo>
                  <a:cubicBezTo>
                    <a:pt x="4902" y="1187"/>
                    <a:pt x="4902" y="1063"/>
                    <a:pt x="4840" y="1001"/>
                  </a:cubicBezTo>
                  <a:cubicBezTo>
                    <a:pt x="4173" y="334"/>
                    <a:pt x="3312" y="0"/>
                    <a:pt x="245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3" name="Google Shape;12403;p24"/>
            <p:cNvSpPr/>
            <p:nvPr/>
          </p:nvSpPr>
          <p:spPr>
            <a:xfrm>
              <a:off x="957400" y="2025450"/>
              <a:ext cx="297825" cy="247400"/>
            </a:xfrm>
            <a:custGeom>
              <a:avLst/>
              <a:gdLst/>
              <a:ahLst/>
              <a:cxnLst/>
              <a:rect l="l" t="t" r="r" b="b"/>
              <a:pathLst>
                <a:path w="11913" h="9896" extrusionOk="0">
                  <a:moveTo>
                    <a:pt x="7197" y="404"/>
                  </a:moveTo>
                  <a:cubicBezTo>
                    <a:pt x="7321" y="404"/>
                    <a:pt x="7476" y="497"/>
                    <a:pt x="7507" y="652"/>
                  </a:cubicBezTo>
                  <a:lnTo>
                    <a:pt x="7507" y="683"/>
                  </a:lnTo>
                  <a:lnTo>
                    <a:pt x="4405" y="683"/>
                  </a:lnTo>
                  <a:lnTo>
                    <a:pt x="4405" y="652"/>
                  </a:lnTo>
                  <a:cubicBezTo>
                    <a:pt x="4436" y="497"/>
                    <a:pt x="4560" y="404"/>
                    <a:pt x="4716" y="404"/>
                  </a:cubicBezTo>
                  <a:close/>
                  <a:moveTo>
                    <a:pt x="7600" y="1086"/>
                  </a:moveTo>
                  <a:lnTo>
                    <a:pt x="7724" y="1551"/>
                  </a:lnTo>
                  <a:lnTo>
                    <a:pt x="4219" y="1551"/>
                  </a:lnTo>
                  <a:lnTo>
                    <a:pt x="4312" y="1086"/>
                  </a:lnTo>
                  <a:close/>
                  <a:moveTo>
                    <a:pt x="3584" y="5425"/>
                  </a:moveTo>
                  <a:cubicBezTo>
                    <a:pt x="3780" y="5425"/>
                    <a:pt x="3940" y="5600"/>
                    <a:pt x="3940" y="5801"/>
                  </a:cubicBezTo>
                  <a:lnTo>
                    <a:pt x="3940" y="7011"/>
                  </a:lnTo>
                  <a:lnTo>
                    <a:pt x="3134" y="7011"/>
                  </a:lnTo>
                  <a:lnTo>
                    <a:pt x="3134" y="5832"/>
                  </a:lnTo>
                  <a:cubicBezTo>
                    <a:pt x="3134" y="5584"/>
                    <a:pt x="3320" y="5429"/>
                    <a:pt x="3537" y="5429"/>
                  </a:cubicBezTo>
                  <a:cubicBezTo>
                    <a:pt x="3553" y="5427"/>
                    <a:pt x="3569" y="5425"/>
                    <a:pt x="3584" y="5425"/>
                  </a:cubicBezTo>
                  <a:close/>
                  <a:moveTo>
                    <a:pt x="8423" y="5425"/>
                  </a:moveTo>
                  <a:cubicBezTo>
                    <a:pt x="8619" y="5425"/>
                    <a:pt x="8779" y="5600"/>
                    <a:pt x="8779" y="5801"/>
                  </a:cubicBezTo>
                  <a:lnTo>
                    <a:pt x="8779" y="7042"/>
                  </a:lnTo>
                  <a:lnTo>
                    <a:pt x="7973" y="7042"/>
                  </a:lnTo>
                  <a:lnTo>
                    <a:pt x="7973" y="5832"/>
                  </a:lnTo>
                  <a:cubicBezTo>
                    <a:pt x="7942" y="5584"/>
                    <a:pt x="8128" y="5429"/>
                    <a:pt x="8376" y="5429"/>
                  </a:cubicBezTo>
                  <a:cubicBezTo>
                    <a:pt x="8392" y="5427"/>
                    <a:pt x="8408" y="5425"/>
                    <a:pt x="8423" y="5425"/>
                  </a:cubicBezTo>
                  <a:close/>
                  <a:moveTo>
                    <a:pt x="4281" y="7445"/>
                  </a:moveTo>
                  <a:cubicBezTo>
                    <a:pt x="4281" y="7445"/>
                    <a:pt x="4312" y="7476"/>
                    <a:pt x="4312" y="7476"/>
                  </a:cubicBezTo>
                  <a:lnTo>
                    <a:pt x="4312" y="7879"/>
                  </a:lnTo>
                  <a:lnTo>
                    <a:pt x="2761" y="7879"/>
                  </a:lnTo>
                  <a:lnTo>
                    <a:pt x="2761" y="7476"/>
                  </a:lnTo>
                  <a:cubicBezTo>
                    <a:pt x="2761" y="7476"/>
                    <a:pt x="2792" y="7445"/>
                    <a:pt x="2792" y="7445"/>
                  </a:cubicBezTo>
                  <a:close/>
                  <a:moveTo>
                    <a:pt x="9120" y="7445"/>
                  </a:moveTo>
                  <a:cubicBezTo>
                    <a:pt x="9120" y="7445"/>
                    <a:pt x="9151" y="7476"/>
                    <a:pt x="9151" y="7476"/>
                  </a:cubicBezTo>
                  <a:lnTo>
                    <a:pt x="9151" y="7879"/>
                  </a:lnTo>
                  <a:lnTo>
                    <a:pt x="7600" y="7879"/>
                  </a:lnTo>
                  <a:lnTo>
                    <a:pt x="7600" y="7476"/>
                  </a:lnTo>
                  <a:cubicBezTo>
                    <a:pt x="7600" y="7476"/>
                    <a:pt x="7631" y="7445"/>
                    <a:pt x="7631" y="7445"/>
                  </a:cubicBezTo>
                  <a:close/>
                  <a:moveTo>
                    <a:pt x="714" y="6018"/>
                  </a:moveTo>
                  <a:cubicBezTo>
                    <a:pt x="1179" y="6483"/>
                    <a:pt x="1831" y="6763"/>
                    <a:pt x="2513" y="6763"/>
                  </a:cubicBezTo>
                  <a:lnTo>
                    <a:pt x="2699" y="6763"/>
                  </a:lnTo>
                  <a:lnTo>
                    <a:pt x="2699" y="7073"/>
                  </a:lnTo>
                  <a:cubicBezTo>
                    <a:pt x="2513" y="7104"/>
                    <a:pt x="2358" y="7290"/>
                    <a:pt x="2358" y="7476"/>
                  </a:cubicBezTo>
                  <a:lnTo>
                    <a:pt x="2358" y="7879"/>
                  </a:lnTo>
                  <a:cubicBezTo>
                    <a:pt x="2358" y="8096"/>
                    <a:pt x="2513" y="8252"/>
                    <a:pt x="2699" y="8314"/>
                  </a:cubicBezTo>
                  <a:lnTo>
                    <a:pt x="2699" y="9523"/>
                  </a:lnTo>
                  <a:lnTo>
                    <a:pt x="1303" y="9523"/>
                  </a:lnTo>
                  <a:cubicBezTo>
                    <a:pt x="993" y="9523"/>
                    <a:pt x="714" y="9244"/>
                    <a:pt x="714" y="8934"/>
                  </a:cubicBezTo>
                  <a:lnTo>
                    <a:pt x="714" y="8903"/>
                  </a:lnTo>
                  <a:lnTo>
                    <a:pt x="714" y="6018"/>
                  </a:lnTo>
                  <a:close/>
                  <a:moveTo>
                    <a:pt x="3940" y="8283"/>
                  </a:moveTo>
                  <a:lnTo>
                    <a:pt x="3940" y="9523"/>
                  </a:lnTo>
                  <a:lnTo>
                    <a:pt x="3134" y="9523"/>
                  </a:lnTo>
                  <a:lnTo>
                    <a:pt x="3134" y="8283"/>
                  </a:lnTo>
                  <a:close/>
                  <a:moveTo>
                    <a:pt x="7538" y="6732"/>
                  </a:moveTo>
                  <a:lnTo>
                    <a:pt x="7538" y="7042"/>
                  </a:lnTo>
                  <a:cubicBezTo>
                    <a:pt x="7352" y="7104"/>
                    <a:pt x="7197" y="7259"/>
                    <a:pt x="7197" y="7476"/>
                  </a:cubicBezTo>
                  <a:lnTo>
                    <a:pt x="7197" y="7879"/>
                  </a:lnTo>
                  <a:cubicBezTo>
                    <a:pt x="7197" y="8065"/>
                    <a:pt x="7352" y="8252"/>
                    <a:pt x="7538" y="8283"/>
                  </a:cubicBezTo>
                  <a:lnTo>
                    <a:pt x="7538" y="9523"/>
                  </a:lnTo>
                  <a:lnTo>
                    <a:pt x="4343" y="9523"/>
                  </a:lnTo>
                  <a:lnTo>
                    <a:pt x="4343" y="8314"/>
                  </a:lnTo>
                  <a:cubicBezTo>
                    <a:pt x="4560" y="8283"/>
                    <a:pt x="4716" y="8096"/>
                    <a:pt x="4716" y="7879"/>
                  </a:cubicBezTo>
                  <a:lnTo>
                    <a:pt x="4716" y="7507"/>
                  </a:lnTo>
                  <a:cubicBezTo>
                    <a:pt x="4716" y="7290"/>
                    <a:pt x="4560" y="7104"/>
                    <a:pt x="4343" y="7073"/>
                  </a:cubicBezTo>
                  <a:lnTo>
                    <a:pt x="4343" y="6763"/>
                  </a:lnTo>
                  <a:lnTo>
                    <a:pt x="7538" y="6732"/>
                  </a:lnTo>
                  <a:close/>
                  <a:moveTo>
                    <a:pt x="8779" y="8283"/>
                  </a:moveTo>
                  <a:lnTo>
                    <a:pt x="8779" y="9523"/>
                  </a:lnTo>
                  <a:lnTo>
                    <a:pt x="7973" y="9523"/>
                  </a:lnTo>
                  <a:lnTo>
                    <a:pt x="7973" y="8283"/>
                  </a:lnTo>
                  <a:close/>
                  <a:moveTo>
                    <a:pt x="4716" y="1"/>
                  </a:moveTo>
                  <a:cubicBezTo>
                    <a:pt x="4374" y="1"/>
                    <a:pt x="4095" y="218"/>
                    <a:pt x="4033" y="559"/>
                  </a:cubicBezTo>
                  <a:lnTo>
                    <a:pt x="3785" y="1551"/>
                  </a:lnTo>
                  <a:lnTo>
                    <a:pt x="3134" y="1551"/>
                  </a:lnTo>
                  <a:cubicBezTo>
                    <a:pt x="3114" y="1544"/>
                    <a:pt x="3097" y="1541"/>
                    <a:pt x="3081" y="1541"/>
                  </a:cubicBezTo>
                  <a:cubicBezTo>
                    <a:pt x="2898" y="1541"/>
                    <a:pt x="2903" y="1960"/>
                    <a:pt x="3096" y="1960"/>
                  </a:cubicBezTo>
                  <a:cubicBezTo>
                    <a:pt x="3108" y="1960"/>
                    <a:pt x="3120" y="1958"/>
                    <a:pt x="3134" y="1955"/>
                  </a:cubicBezTo>
                  <a:lnTo>
                    <a:pt x="11044" y="1955"/>
                  </a:lnTo>
                  <a:cubicBezTo>
                    <a:pt x="11292" y="1955"/>
                    <a:pt x="11509" y="2141"/>
                    <a:pt x="11509" y="2420"/>
                  </a:cubicBezTo>
                  <a:lnTo>
                    <a:pt x="11509" y="4219"/>
                  </a:lnTo>
                  <a:cubicBezTo>
                    <a:pt x="11509" y="5367"/>
                    <a:pt x="10578" y="6328"/>
                    <a:pt x="9399" y="6328"/>
                  </a:cubicBezTo>
                  <a:lnTo>
                    <a:pt x="9182" y="6328"/>
                  </a:lnTo>
                  <a:lnTo>
                    <a:pt x="9182" y="5832"/>
                  </a:lnTo>
                  <a:cubicBezTo>
                    <a:pt x="9182" y="5367"/>
                    <a:pt x="8810" y="4995"/>
                    <a:pt x="8376" y="4995"/>
                  </a:cubicBezTo>
                  <a:cubicBezTo>
                    <a:pt x="7911" y="4995"/>
                    <a:pt x="7538" y="5367"/>
                    <a:pt x="7538" y="5832"/>
                  </a:cubicBezTo>
                  <a:lnTo>
                    <a:pt x="7538" y="6328"/>
                  </a:lnTo>
                  <a:lnTo>
                    <a:pt x="4343" y="6328"/>
                  </a:lnTo>
                  <a:lnTo>
                    <a:pt x="4343" y="5832"/>
                  </a:lnTo>
                  <a:cubicBezTo>
                    <a:pt x="4343" y="5367"/>
                    <a:pt x="3971" y="4995"/>
                    <a:pt x="3537" y="4995"/>
                  </a:cubicBezTo>
                  <a:cubicBezTo>
                    <a:pt x="3072" y="4995"/>
                    <a:pt x="2730" y="5367"/>
                    <a:pt x="2730" y="5832"/>
                  </a:cubicBezTo>
                  <a:lnTo>
                    <a:pt x="2730" y="6328"/>
                  </a:lnTo>
                  <a:lnTo>
                    <a:pt x="2513" y="6328"/>
                  </a:lnTo>
                  <a:cubicBezTo>
                    <a:pt x="1334" y="6328"/>
                    <a:pt x="404" y="5398"/>
                    <a:pt x="404" y="4250"/>
                  </a:cubicBezTo>
                  <a:lnTo>
                    <a:pt x="404" y="2451"/>
                  </a:lnTo>
                  <a:cubicBezTo>
                    <a:pt x="404" y="2172"/>
                    <a:pt x="621" y="1955"/>
                    <a:pt x="869" y="1955"/>
                  </a:cubicBezTo>
                  <a:lnTo>
                    <a:pt x="2296" y="1955"/>
                  </a:lnTo>
                  <a:cubicBezTo>
                    <a:pt x="2315" y="1962"/>
                    <a:pt x="2333" y="1965"/>
                    <a:pt x="2349" y="1965"/>
                  </a:cubicBezTo>
                  <a:cubicBezTo>
                    <a:pt x="2526" y="1965"/>
                    <a:pt x="2526" y="1572"/>
                    <a:pt x="2349" y="1572"/>
                  </a:cubicBezTo>
                  <a:cubicBezTo>
                    <a:pt x="2333" y="1572"/>
                    <a:pt x="2315" y="1575"/>
                    <a:pt x="2296" y="1582"/>
                  </a:cubicBezTo>
                  <a:lnTo>
                    <a:pt x="869" y="1582"/>
                  </a:lnTo>
                  <a:cubicBezTo>
                    <a:pt x="404" y="1582"/>
                    <a:pt x="1" y="1955"/>
                    <a:pt x="1" y="2451"/>
                  </a:cubicBezTo>
                  <a:lnTo>
                    <a:pt x="1" y="4250"/>
                  </a:lnTo>
                  <a:cubicBezTo>
                    <a:pt x="1" y="4684"/>
                    <a:pt x="125" y="5119"/>
                    <a:pt x="311" y="5491"/>
                  </a:cubicBezTo>
                  <a:lnTo>
                    <a:pt x="311" y="8934"/>
                  </a:lnTo>
                  <a:cubicBezTo>
                    <a:pt x="342" y="9461"/>
                    <a:pt x="776" y="9896"/>
                    <a:pt x="1303" y="9896"/>
                  </a:cubicBezTo>
                  <a:lnTo>
                    <a:pt x="10609" y="9896"/>
                  </a:lnTo>
                  <a:cubicBezTo>
                    <a:pt x="11137" y="9896"/>
                    <a:pt x="11602" y="9461"/>
                    <a:pt x="11602" y="8903"/>
                  </a:cubicBezTo>
                  <a:lnTo>
                    <a:pt x="11602" y="7662"/>
                  </a:lnTo>
                  <a:cubicBezTo>
                    <a:pt x="11602" y="7523"/>
                    <a:pt x="11501" y="7453"/>
                    <a:pt x="11400" y="7453"/>
                  </a:cubicBezTo>
                  <a:cubicBezTo>
                    <a:pt x="11299" y="7453"/>
                    <a:pt x="11199" y="7523"/>
                    <a:pt x="11199" y="7662"/>
                  </a:cubicBezTo>
                  <a:lnTo>
                    <a:pt x="11199" y="8903"/>
                  </a:lnTo>
                  <a:cubicBezTo>
                    <a:pt x="11199" y="9244"/>
                    <a:pt x="10919" y="9523"/>
                    <a:pt x="10609" y="9523"/>
                  </a:cubicBezTo>
                  <a:lnTo>
                    <a:pt x="9182" y="9523"/>
                  </a:lnTo>
                  <a:lnTo>
                    <a:pt x="9182" y="8314"/>
                  </a:lnTo>
                  <a:cubicBezTo>
                    <a:pt x="9399" y="8283"/>
                    <a:pt x="9555" y="8096"/>
                    <a:pt x="9555" y="7879"/>
                  </a:cubicBezTo>
                  <a:lnTo>
                    <a:pt x="9555" y="7507"/>
                  </a:lnTo>
                  <a:cubicBezTo>
                    <a:pt x="9555" y="7290"/>
                    <a:pt x="9399" y="7104"/>
                    <a:pt x="9182" y="7073"/>
                  </a:cubicBezTo>
                  <a:lnTo>
                    <a:pt x="9182" y="6763"/>
                  </a:lnTo>
                  <a:lnTo>
                    <a:pt x="9399" y="6763"/>
                  </a:lnTo>
                  <a:cubicBezTo>
                    <a:pt x="10082" y="6763"/>
                    <a:pt x="10702" y="6483"/>
                    <a:pt x="11168" y="6018"/>
                  </a:cubicBezTo>
                  <a:lnTo>
                    <a:pt x="11168" y="6856"/>
                  </a:lnTo>
                  <a:cubicBezTo>
                    <a:pt x="11168" y="6995"/>
                    <a:pt x="11276" y="7065"/>
                    <a:pt x="11385" y="7065"/>
                  </a:cubicBezTo>
                  <a:cubicBezTo>
                    <a:pt x="11493" y="7065"/>
                    <a:pt x="11602" y="6995"/>
                    <a:pt x="11602" y="6856"/>
                  </a:cubicBezTo>
                  <a:lnTo>
                    <a:pt x="11602" y="5522"/>
                  </a:lnTo>
                  <a:cubicBezTo>
                    <a:pt x="11602" y="5522"/>
                    <a:pt x="11602" y="5491"/>
                    <a:pt x="11602" y="5491"/>
                  </a:cubicBezTo>
                  <a:cubicBezTo>
                    <a:pt x="11819" y="5088"/>
                    <a:pt x="11912" y="4684"/>
                    <a:pt x="11912" y="4250"/>
                  </a:cubicBezTo>
                  <a:lnTo>
                    <a:pt x="11912" y="2451"/>
                  </a:lnTo>
                  <a:cubicBezTo>
                    <a:pt x="11912" y="1955"/>
                    <a:pt x="11509" y="1551"/>
                    <a:pt x="11044" y="1551"/>
                  </a:cubicBezTo>
                  <a:lnTo>
                    <a:pt x="8128" y="1551"/>
                  </a:lnTo>
                  <a:lnTo>
                    <a:pt x="7911" y="559"/>
                  </a:lnTo>
                  <a:cubicBezTo>
                    <a:pt x="7818" y="218"/>
                    <a:pt x="7538" y="1"/>
                    <a:pt x="71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4" name="Google Shape;12404;p24"/>
            <p:cNvSpPr/>
            <p:nvPr/>
          </p:nvSpPr>
          <p:spPr>
            <a:xfrm>
              <a:off x="1062875" y="2104550"/>
              <a:ext cx="86875" cy="38025"/>
            </a:xfrm>
            <a:custGeom>
              <a:avLst/>
              <a:gdLst/>
              <a:ahLst/>
              <a:cxnLst/>
              <a:rect l="l" t="t" r="r" b="b"/>
              <a:pathLst>
                <a:path w="3475" h="1521" extrusionOk="0">
                  <a:moveTo>
                    <a:pt x="3040" y="404"/>
                  </a:moveTo>
                  <a:cubicBezTo>
                    <a:pt x="3071" y="404"/>
                    <a:pt x="3071" y="435"/>
                    <a:pt x="3071" y="466"/>
                  </a:cubicBezTo>
                  <a:lnTo>
                    <a:pt x="3071" y="1055"/>
                  </a:lnTo>
                  <a:cubicBezTo>
                    <a:pt x="3071" y="1086"/>
                    <a:pt x="3071" y="1117"/>
                    <a:pt x="3040" y="1117"/>
                  </a:cubicBezTo>
                  <a:lnTo>
                    <a:pt x="435" y="1117"/>
                  </a:lnTo>
                  <a:cubicBezTo>
                    <a:pt x="404" y="1117"/>
                    <a:pt x="404" y="1086"/>
                    <a:pt x="404" y="1055"/>
                  </a:cubicBezTo>
                  <a:lnTo>
                    <a:pt x="404" y="466"/>
                  </a:lnTo>
                  <a:cubicBezTo>
                    <a:pt x="404" y="435"/>
                    <a:pt x="404" y="404"/>
                    <a:pt x="435" y="404"/>
                  </a:cubicBezTo>
                  <a:close/>
                  <a:moveTo>
                    <a:pt x="435" y="0"/>
                  </a:moveTo>
                  <a:cubicBezTo>
                    <a:pt x="186" y="0"/>
                    <a:pt x="0" y="218"/>
                    <a:pt x="0" y="466"/>
                  </a:cubicBezTo>
                  <a:lnTo>
                    <a:pt x="0" y="1055"/>
                  </a:lnTo>
                  <a:cubicBezTo>
                    <a:pt x="0" y="1303"/>
                    <a:pt x="186" y="1520"/>
                    <a:pt x="435" y="1520"/>
                  </a:cubicBezTo>
                  <a:lnTo>
                    <a:pt x="3040" y="1520"/>
                  </a:lnTo>
                  <a:cubicBezTo>
                    <a:pt x="3288" y="1520"/>
                    <a:pt x="3474" y="1303"/>
                    <a:pt x="3474" y="1055"/>
                  </a:cubicBezTo>
                  <a:lnTo>
                    <a:pt x="3474" y="466"/>
                  </a:lnTo>
                  <a:cubicBezTo>
                    <a:pt x="3474" y="218"/>
                    <a:pt x="3288" y="0"/>
                    <a:pt x="30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05" name="Google Shape;12405;p24"/>
          <p:cNvGrpSpPr/>
          <p:nvPr/>
        </p:nvGrpSpPr>
        <p:grpSpPr>
          <a:xfrm>
            <a:off x="3993516" y="2873704"/>
            <a:ext cx="349775" cy="338125"/>
            <a:chOff x="6970500" y="3673350"/>
            <a:chExt cx="349775" cy="338125"/>
          </a:xfrm>
        </p:grpSpPr>
        <p:sp>
          <p:nvSpPr>
            <p:cNvPr id="12406" name="Google Shape;12406;p24"/>
            <p:cNvSpPr/>
            <p:nvPr/>
          </p:nvSpPr>
          <p:spPr>
            <a:xfrm>
              <a:off x="6970500" y="3673350"/>
              <a:ext cx="349775" cy="338125"/>
            </a:xfrm>
            <a:custGeom>
              <a:avLst/>
              <a:gdLst/>
              <a:ahLst/>
              <a:cxnLst/>
              <a:rect l="l" t="t" r="r" b="b"/>
              <a:pathLst>
                <a:path w="13991" h="13525" extrusionOk="0">
                  <a:moveTo>
                    <a:pt x="6995" y="12617"/>
                  </a:moveTo>
                  <a:cubicBezTo>
                    <a:pt x="7112" y="12617"/>
                    <a:pt x="7228" y="12702"/>
                    <a:pt x="7228" y="12873"/>
                  </a:cubicBezTo>
                  <a:cubicBezTo>
                    <a:pt x="7228" y="12997"/>
                    <a:pt x="7135" y="13090"/>
                    <a:pt x="7011" y="13090"/>
                  </a:cubicBezTo>
                  <a:cubicBezTo>
                    <a:pt x="6856" y="13090"/>
                    <a:pt x="6763" y="12997"/>
                    <a:pt x="6763" y="12873"/>
                  </a:cubicBezTo>
                  <a:cubicBezTo>
                    <a:pt x="6763" y="12702"/>
                    <a:pt x="6879" y="12617"/>
                    <a:pt x="6995" y="12617"/>
                  </a:cubicBezTo>
                  <a:close/>
                  <a:moveTo>
                    <a:pt x="373" y="0"/>
                  </a:moveTo>
                  <a:cubicBezTo>
                    <a:pt x="156" y="0"/>
                    <a:pt x="0" y="155"/>
                    <a:pt x="0" y="372"/>
                  </a:cubicBezTo>
                  <a:lnTo>
                    <a:pt x="0" y="1210"/>
                  </a:lnTo>
                  <a:cubicBezTo>
                    <a:pt x="0" y="1396"/>
                    <a:pt x="156" y="1551"/>
                    <a:pt x="373" y="1582"/>
                  </a:cubicBezTo>
                  <a:lnTo>
                    <a:pt x="621" y="1582"/>
                  </a:lnTo>
                  <a:lnTo>
                    <a:pt x="621" y="9771"/>
                  </a:lnTo>
                  <a:cubicBezTo>
                    <a:pt x="621" y="10174"/>
                    <a:pt x="962" y="10485"/>
                    <a:pt x="1365" y="10485"/>
                  </a:cubicBezTo>
                  <a:lnTo>
                    <a:pt x="6794" y="10485"/>
                  </a:lnTo>
                  <a:lnTo>
                    <a:pt x="6794" y="12253"/>
                  </a:lnTo>
                  <a:cubicBezTo>
                    <a:pt x="6080" y="12470"/>
                    <a:pt x="6266" y="13524"/>
                    <a:pt x="6980" y="13524"/>
                  </a:cubicBezTo>
                  <a:cubicBezTo>
                    <a:pt x="7724" y="13524"/>
                    <a:pt x="7879" y="12470"/>
                    <a:pt x="7197" y="12253"/>
                  </a:cubicBezTo>
                  <a:lnTo>
                    <a:pt x="7197" y="10485"/>
                  </a:lnTo>
                  <a:lnTo>
                    <a:pt x="10609" y="10485"/>
                  </a:lnTo>
                  <a:cubicBezTo>
                    <a:pt x="10616" y="10486"/>
                    <a:pt x="10623" y="10486"/>
                    <a:pt x="10629" y="10486"/>
                  </a:cubicBezTo>
                  <a:cubicBezTo>
                    <a:pt x="10819" y="10486"/>
                    <a:pt x="10819" y="10080"/>
                    <a:pt x="10629" y="10080"/>
                  </a:cubicBezTo>
                  <a:cubicBezTo>
                    <a:pt x="10623" y="10080"/>
                    <a:pt x="10616" y="10080"/>
                    <a:pt x="10609" y="10081"/>
                  </a:cubicBezTo>
                  <a:lnTo>
                    <a:pt x="1365" y="10081"/>
                  </a:lnTo>
                  <a:cubicBezTo>
                    <a:pt x="1179" y="10081"/>
                    <a:pt x="1055" y="9926"/>
                    <a:pt x="1055" y="9771"/>
                  </a:cubicBezTo>
                  <a:lnTo>
                    <a:pt x="1055" y="1582"/>
                  </a:lnTo>
                  <a:lnTo>
                    <a:pt x="12967" y="1582"/>
                  </a:lnTo>
                  <a:lnTo>
                    <a:pt x="12967" y="9771"/>
                  </a:lnTo>
                  <a:cubicBezTo>
                    <a:pt x="12967" y="9926"/>
                    <a:pt x="12811" y="10081"/>
                    <a:pt x="12625" y="10081"/>
                  </a:cubicBezTo>
                  <a:lnTo>
                    <a:pt x="11416" y="10081"/>
                  </a:lnTo>
                  <a:cubicBezTo>
                    <a:pt x="11198" y="10112"/>
                    <a:pt x="11198" y="10454"/>
                    <a:pt x="11416" y="10485"/>
                  </a:cubicBezTo>
                  <a:lnTo>
                    <a:pt x="12625" y="10485"/>
                  </a:lnTo>
                  <a:cubicBezTo>
                    <a:pt x="13029" y="10485"/>
                    <a:pt x="13370" y="10174"/>
                    <a:pt x="13370" y="9771"/>
                  </a:cubicBezTo>
                  <a:lnTo>
                    <a:pt x="13370" y="1582"/>
                  </a:lnTo>
                  <a:lnTo>
                    <a:pt x="13618" y="1582"/>
                  </a:lnTo>
                  <a:cubicBezTo>
                    <a:pt x="13804" y="1582"/>
                    <a:pt x="13990" y="1396"/>
                    <a:pt x="13990" y="1210"/>
                  </a:cubicBezTo>
                  <a:lnTo>
                    <a:pt x="13990" y="372"/>
                  </a:lnTo>
                  <a:cubicBezTo>
                    <a:pt x="13990" y="155"/>
                    <a:pt x="13804" y="0"/>
                    <a:pt x="13618" y="0"/>
                  </a:cubicBezTo>
                  <a:lnTo>
                    <a:pt x="5832" y="0"/>
                  </a:lnTo>
                  <a:cubicBezTo>
                    <a:pt x="5553" y="0"/>
                    <a:pt x="5553" y="403"/>
                    <a:pt x="5832" y="403"/>
                  </a:cubicBezTo>
                  <a:lnTo>
                    <a:pt x="13556" y="403"/>
                  </a:lnTo>
                  <a:lnTo>
                    <a:pt x="13556" y="1148"/>
                  </a:lnTo>
                  <a:lnTo>
                    <a:pt x="435" y="1148"/>
                  </a:lnTo>
                  <a:lnTo>
                    <a:pt x="435" y="403"/>
                  </a:lnTo>
                  <a:lnTo>
                    <a:pt x="5026" y="403"/>
                  </a:lnTo>
                  <a:cubicBezTo>
                    <a:pt x="5274" y="403"/>
                    <a:pt x="5274" y="0"/>
                    <a:pt x="50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7" name="Google Shape;12407;p24"/>
            <p:cNvSpPr/>
            <p:nvPr/>
          </p:nvSpPr>
          <p:spPr>
            <a:xfrm>
              <a:off x="7202725" y="3883500"/>
              <a:ext cx="38450" cy="15825"/>
            </a:xfrm>
            <a:custGeom>
              <a:avLst/>
              <a:gdLst/>
              <a:ahLst/>
              <a:cxnLst/>
              <a:rect l="l" t="t" r="r" b="b"/>
              <a:pathLst>
                <a:path w="1538" h="633" extrusionOk="0">
                  <a:moveTo>
                    <a:pt x="793" y="0"/>
                  </a:moveTo>
                  <a:cubicBezTo>
                    <a:pt x="545" y="0"/>
                    <a:pt x="327" y="93"/>
                    <a:pt x="141" y="279"/>
                  </a:cubicBezTo>
                  <a:cubicBezTo>
                    <a:pt x="0" y="420"/>
                    <a:pt x="127" y="633"/>
                    <a:pt x="290" y="633"/>
                  </a:cubicBezTo>
                  <a:cubicBezTo>
                    <a:pt x="343" y="633"/>
                    <a:pt x="399" y="611"/>
                    <a:pt x="452" y="559"/>
                  </a:cubicBezTo>
                  <a:cubicBezTo>
                    <a:pt x="545" y="466"/>
                    <a:pt x="676" y="419"/>
                    <a:pt x="808" y="419"/>
                  </a:cubicBezTo>
                  <a:cubicBezTo>
                    <a:pt x="940" y="419"/>
                    <a:pt x="1072" y="466"/>
                    <a:pt x="1165" y="559"/>
                  </a:cubicBezTo>
                  <a:cubicBezTo>
                    <a:pt x="1196" y="621"/>
                    <a:pt x="1258" y="621"/>
                    <a:pt x="1320" y="621"/>
                  </a:cubicBezTo>
                  <a:cubicBezTo>
                    <a:pt x="1382" y="621"/>
                    <a:pt x="1413" y="621"/>
                    <a:pt x="1475" y="559"/>
                  </a:cubicBezTo>
                  <a:cubicBezTo>
                    <a:pt x="1537" y="497"/>
                    <a:pt x="1537" y="372"/>
                    <a:pt x="1475" y="279"/>
                  </a:cubicBezTo>
                  <a:cubicBezTo>
                    <a:pt x="1289" y="93"/>
                    <a:pt x="1041" y="0"/>
                    <a:pt x="7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8" name="Google Shape;12408;p24"/>
            <p:cNvSpPr/>
            <p:nvPr/>
          </p:nvSpPr>
          <p:spPr>
            <a:xfrm>
              <a:off x="7190725" y="3864300"/>
              <a:ext cx="64400" cy="21550"/>
            </a:xfrm>
            <a:custGeom>
              <a:avLst/>
              <a:gdLst/>
              <a:ahLst/>
              <a:cxnLst/>
              <a:rect l="l" t="t" r="r" b="b"/>
              <a:pathLst>
                <a:path w="2576" h="862" extrusionOk="0">
                  <a:moveTo>
                    <a:pt x="1288" y="1"/>
                  </a:moveTo>
                  <a:cubicBezTo>
                    <a:pt x="854" y="1"/>
                    <a:pt x="420" y="163"/>
                    <a:pt x="94" y="489"/>
                  </a:cubicBezTo>
                  <a:cubicBezTo>
                    <a:pt x="1" y="582"/>
                    <a:pt x="1" y="706"/>
                    <a:pt x="94" y="799"/>
                  </a:cubicBezTo>
                  <a:cubicBezTo>
                    <a:pt x="125" y="830"/>
                    <a:pt x="172" y="846"/>
                    <a:pt x="222" y="846"/>
                  </a:cubicBezTo>
                  <a:cubicBezTo>
                    <a:pt x="272" y="846"/>
                    <a:pt x="327" y="830"/>
                    <a:pt x="373" y="799"/>
                  </a:cubicBezTo>
                  <a:cubicBezTo>
                    <a:pt x="621" y="536"/>
                    <a:pt x="955" y="404"/>
                    <a:pt x="1288" y="404"/>
                  </a:cubicBezTo>
                  <a:cubicBezTo>
                    <a:pt x="1622" y="404"/>
                    <a:pt x="1955" y="536"/>
                    <a:pt x="2203" y="799"/>
                  </a:cubicBezTo>
                  <a:cubicBezTo>
                    <a:pt x="2234" y="830"/>
                    <a:pt x="2296" y="861"/>
                    <a:pt x="2358" y="861"/>
                  </a:cubicBezTo>
                  <a:cubicBezTo>
                    <a:pt x="2389" y="861"/>
                    <a:pt x="2451" y="830"/>
                    <a:pt x="2483" y="799"/>
                  </a:cubicBezTo>
                  <a:cubicBezTo>
                    <a:pt x="2576" y="706"/>
                    <a:pt x="2576" y="582"/>
                    <a:pt x="2483" y="489"/>
                  </a:cubicBezTo>
                  <a:cubicBezTo>
                    <a:pt x="2157" y="163"/>
                    <a:pt x="1723" y="1"/>
                    <a:pt x="12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9" name="Google Shape;12409;p24"/>
            <p:cNvSpPr/>
            <p:nvPr/>
          </p:nvSpPr>
          <p:spPr>
            <a:xfrm>
              <a:off x="7176775" y="3844525"/>
              <a:ext cx="92300" cy="27350"/>
            </a:xfrm>
            <a:custGeom>
              <a:avLst/>
              <a:gdLst/>
              <a:ahLst/>
              <a:cxnLst/>
              <a:rect l="l" t="t" r="r" b="b"/>
              <a:pathLst>
                <a:path w="3692" h="1094" extrusionOk="0">
                  <a:moveTo>
                    <a:pt x="1842" y="1"/>
                  </a:moveTo>
                  <a:cubicBezTo>
                    <a:pt x="1203" y="1"/>
                    <a:pt x="559" y="241"/>
                    <a:pt x="63" y="722"/>
                  </a:cubicBezTo>
                  <a:cubicBezTo>
                    <a:pt x="1" y="815"/>
                    <a:pt x="1" y="939"/>
                    <a:pt x="63" y="1032"/>
                  </a:cubicBezTo>
                  <a:cubicBezTo>
                    <a:pt x="109" y="1063"/>
                    <a:pt x="163" y="1078"/>
                    <a:pt x="218" y="1078"/>
                  </a:cubicBezTo>
                  <a:cubicBezTo>
                    <a:pt x="272" y="1078"/>
                    <a:pt x="326" y="1063"/>
                    <a:pt x="373" y="1032"/>
                  </a:cubicBezTo>
                  <a:cubicBezTo>
                    <a:pt x="776" y="613"/>
                    <a:pt x="1311" y="404"/>
                    <a:pt x="1846" y="404"/>
                  </a:cubicBezTo>
                  <a:cubicBezTo>
                    <a:pt x="2381" y="404"/>
                    <a:pt x="2916" y="613"/>
                    <a:pt x="3320" y="1032"/>
                  </a:cubicBezTo>
                  <a:cubicBezTo>
                    <a:pt x="3351" y="1063"/>
                    <a:pt x="3413" y="1094"/>
                    <a:pt x="3475" y="1094"/>
                  </a:cubicBezTo>
                  <a:cubicBezTo>
                    <a:pt x="3537" y="1094"/>
                    <a:pt x="3568" y="1063"/>
                    <a:pt x="3599" y="1032"/>
                  </a:cubicBezTo>
                  <a:cubicBezTo>
                    <a:pt x="3692" y="939"/>
                    <a:pt x="3692" y="815"/>
                    <a:pt x="3599" y="722"/>
                  </a:cubicBezTo>
                  <a:cubicBezTo>
                    <a:pt x="3118" y="241"/>
                    <a:pt x="2482" y="1"/>
                    <a:pt x="18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0" name="Google Shape;12410;p24"/>
            <p:cNvSpPr/>
            <p:nvPr/>
          </p:nvSpPr>
          <p:spPr>
            <a:xfrm>
              <a:off x="7020125" y="3734600"/>
              <a:ext cx="111700" cy="33375"/>
            </a:xfrm>
            <a:custGeom>
              <a:avLst/>
              <a:gdLst/>
              <a:ahLst/>
              <a:cxnLst/>
              <a:rect l="l" t="t" r="r" b="b"/>
              <a:pathLst>
                <a:path w="4468" h="1335" extrusionOk="0">
                  <a:moveTo>
                    <a:pt x="4064" y="404"/>
                  </a:moveTo>
                  <a:lnTo>
                    <a:pt x="4064" y="931"/>
                  </a:lnTo>
                  <a:lnTo>
                    <a:pt x="435" y="931"/>
                  </a:lnTo>
                  <a:lnTo>
                    <a:pt x="435" y="404"/>
                  </a:lnTo>
                  <a:close/>
                  <a:moveTo>
                    <a:pt x="373" y="1"/>
                  </a:moveTo>
                  <a:cubicBezTo>
                    <a:pt x="156" y="1"/>
                    <a:pt x="1" y="156"/>
                    <a:pt x="1" y="342"/>
                  </a:cubicBezTo>
                  <a:lnTo>
                    <a:pt x="1" y="993"/>
                  </a:lnTo>
                  <a:cubicBezTo>
                    <a:pt x="1" y="1179"/>
                    <a:pt x="156" y="1334"/>
                    <a:pt x="373" y="1334"/>
                  </a:cubicBezTo>
                  <a:lnTo>
                    <a:pt x="4095" y="1334"/>
                  </a:lnTo>
                  <a:cubicBezTo>
                    <a:pt x="4312" y="1334"/>
                    <a:pt x="4467" y="1179"/>
                    <a:pt x="4467" y="993"/>
                  </a:cubicBezTo>
                  <a:lnTo>
                    <a:pt x="4467" y="342"/>
                  </a:lnTo>
                  <a:cubicBezTo>
                    <a:pt x="4467" y="156"/>
                    <a:pt x="4312" y="1"/>
                    <a:pt x="41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1" name="Google Shape;12411;p24"/>
            <p:cNvSpPr/>
            <p:nvPr/>
          </p:nvSpPr>
          <p:spPr>
            <a:xfrm>
              <a:off x="7172125" y="3735375"/>
              <a:ext cx="93075" cy="86100"/>
            </a:xfrm>
            <a:custGeom>
              <a:avLst/>
              <a:gdLst/>
              <a:ahLst/>
              <a:cxnLst/>
              <a:rect l="l" t="t" r="r" b="b"/>
              <a:pathLst>
                <a:path w="3723" h="3444" extrusionOk="0">
                  <a:moveTo>
                    <a:pt x="3320" y="435"/>
                  </a:moveTo>
                  <a:lnTo>
                    <a:pt x="3320" y="3040"/>
                  </a:lnTo>
                  <a:lnTo>
                    <a:pt x="435" y="3040"/>
                  </a:lnTo>
                  <a:lnTo>
                    <a:pt x="435" y="435"/>
                  </a:lnTo>
                  <a:close/>
                  <a:moveTo>
                    <a:pt x="373" y="1"/>
                  </a:moveTo>
                  <a:cubicBezTo>
                    <a:pt x="156" y="1"/>
                    <a:pt x="0" y="156"/>
                    <a:pt x="0" y="373"/>
                  </a:cubicBezTo>
                  <a:lnTo>
                    <a:pt x="0" y="3071"/>
                  </a:lnTo>
                  <a:cubicBezTo>
                    <a:pt x="0" y="3289"/>
                    <a:pt x="156" y="3444"/>
                    <a:pt x="373" y="3444"/>
                  </a:cubicBezTo>
                  <a:lnTo>
                    <a:pt x="3382" y="3444"/>
                  </a:lnTo>
                  <a:cubicBezTo>
                    <a:pt x="3568" y="3444"/>
                    <a:pt x="3723" y="3289"/>
                    <a:pt x="3723" y="3071"/>
                  </a:cubicBezTo>
                  <a:lnTo>
                    <a:pt x="3723" y="373"/>
                  </a:lnTo>
                  <a:cubicBezTo>
                    <a:pt x="3723" y="156"/>
                    <a:pt x="3568" y="1"/>
                    <a:pt x="3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2" name="Google Shape;12412;p24"/>
            <p:cNvSpPr/>
            <p:nvPr/>
          </p:nvSpPr>
          <p:spPr>
            <a:xfrm>
              <a:off x="7024775" y="3785000"/>
              <a:ext cx="103175" cy="10125"/>
            </a:xfrm>
            <a:custGeom>
              <a:avLst/>
              <a:gdLst/>
              <a:ahLst/>
              <a:cxnLst/>
              <a:rect l="l" t="t" r="r" b="b"/>
              <a:pathLst>
                <a:path w="4127" h="405" extrusionOk="0">
                  <a:moveTo>
                    <a:pt x="187" y="1"/>
                  </a:moveTo>
                  <a:cubicBezTo>
                    <a:pt x="94" y="1"/>
                    <a:pt x="1" y="94"/>
                    <a:pt x="1" y="218"/>
                  </a:cubicBezTo>
                  <a:cubicBezTo>
                    <a:pt x="1" y="311"/>
                    <a:pt x="94" y="404"/>
                    <a:pt x="187" y="404"/>
                  </a:cubicBezTo>
                  <a:lnTo>
                    <a:pt x="3909" y="404"/>
                  </a:lnTo>
                  <a:cubicBezTo>
                    <a:pt x="4033" y="404"/>
                    <a:pt x="4126" y="311"/>
                    <a:pt x="4126" y="218"/>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3" name="Google Shape;12413;p24"/>
            <p:cNvSpPr/>
            <p:nvPr/>
          </p:nvSpPr>
          <p:spPr>
            <a:xfrm>
              <a:off x="7024775" y="3812925"/>
              <a:ext cx="103175" cy="10100"/>
            </a:xfrm>
            <a:custGeom>
              <a:avLst/>
              <a:gdLst/>
              <a:ahLst/>
              <a:cxnLst/>
              <a:rect l="l" t="t" r="r" b="b"/>
              <a:pathLst>
                <a:path w="4127" h="404" extrusionOk="0">
                  <a:moveTo>
                    <a:pt x="187" y="1"/>
                  </a:moveTo>
                  <a:cubicBezTo>
                    <a:pt x="94" y="1"/>
                    <a:pt x="1" y="94"/>
                    <a:pt x="1" y="187"/>
                  </a:cubicBezTo>
                  <a:cubicBezTo>
                    <a:pt x="1" y="311"/>
                    <a:pt x="94" y="404"/>
                    <a:pt x="187" y="404"/>
                  </a:cubicBezTo>
                  <a:lnTo>
                    <a:pt x="3909" y="404"/>
                  </a:lnTo>
                  <a:cubicBezTo>
                    <a:pt x="4033" y="404"/>
                    <a:pt x="4126" y="311"/>
                    <a:pt x="4126" y="187"/>
                  </a:cubicBezTo>
                  <a:cubicBezTo>
                    <a:pt x="4126" y="94"/>
                    <a:pt x="4033" y="1"/>
                    <a:pt x="39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4" name="Google Shape;12414;p24"/>
            <p:cNvSpPr/>
            <p:nvPr/>
          </p:nvSpPr>
          <p:spPr>
            <a:xfrm>
              <a:off x="7024775" y="3840075"/>
              <a:ext cx="102400" cy="10100"/>
            </a:xfrm>
            <a:custGeom>
              <a:avLst/>
              <a:gdLst/>
              <a:ahLst/>
              <a:cxnLst/>
              <a:rect l="l" t="t" r="r" b="b"/>
              <a:pathLst>
                <a:path w="4096" h="404" extrusionOk="0">
                  <a:moveTo>
                    <a:pt x="187" y="0"/>
                  </a:moveTo>
                  <a:cubicBezTo>
                    <a:pt x="1" y="62"/>
                    <a:pt x="1" y="341"/>
                    <a:pt x="187" y="403"/>
                  </a:cubicBezTo>
                  <a:lnTo>
                    <a:pt x="3909" y="403"/>
                  </a:lnTo>
                  <a:cubicBezTo>
                    <a:pt x="4095" y="341"/>
                    <a:pt x="4095" y="62"/>
                    <a:pt x="39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5" name="Google Shape;12415;p24"/>
            <p:cNvSpPr/>
            <p:nvPr/>
          </p:nvSpPr>
          <p:spPr>
            <a:xfrm>
              <a:off x="7024000" y="3867975"/>
              <a:ext cx="104725" cy="10125"/>
            </a:xfrm>
            <a:custGeom>
              <a:avLst/>
              <a:gdLst/>
              <a:ahLst/>
              <a:cxnLst/>
              <a:rect l="l" t="t" r="r" b="b"/>
              <a:pathLst>
                <a:path w="4189" h="405"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6" name="Google Shape;12416;p24"/>
            <p:cNvSpPr/>
            <p:nvPr/>
          </p:nvSpPr>
          <p:spPr>
            <a:xfrm>
              <a:off x="7024000" y="3895900"/>
              <a:ext cx="104725" cy="10100"/>
            </a:xfrm>
            <a:custGeom>
              <a:avLst/>
              <a:gdLst/>
              <a:ahLst/>
              <a:cxnLst/>
              <a:rect l="l" t="t" r="r" b="b"/>
              <a:pathLst>
                <a:path w="4189" h="404" extrusionOk="0">
                  <a:moveTo>
                    <a:pt x="218" y="1"/>
                  </a:moveTo>
                  <a:cubicBezTo>
                    <a:pt x="1" y="32"/>
                    <a:pt x="1" y="373"/>
                    <a:pt x="218" y="404"/>
                  </a:cubicBezTo>
                  <a:lnTo>
                    <a:pt x="3940" y="404"/>
                  </a:lnTo>
                  <a:cubicBezTo>
                    <a:pt x="4188" y="373"/>
                    <a:pt x="4188" y="32"/>
                    <a:pt x="39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17" name="Google Shape;12417;p24"/>
          <p:cNvGrpSpPr/>
          <p:nvPr/>
        </p:nvGrpSpPr>
        <p:grpSpPr>
          <a:xfrm>
            <a:off x="4725466" y="2874054"/>
            <a:ext cx="349000" cy="337425"/>
            <a:chOff x="6217500" y="3673850"/>
            <a:chExt cx="349000" cy="337425"/>
          </a:xfrm>
        </p:grpSpPr>
        <p:sp>
          <p:nvSpPr>
            <p:cNvPr id="12418" name="Google Shape;12418;p24"/>
            <p:cNvSpPr/>
            <p:nvPr/>
          </p:nvSpPr>
          <p:spPr>
            <a:xfrm>
              <a:off x="6217500" y="3673850"/>
              <a:ext cx="349000" cy="337425"/>
            </a:xfrm>
            <a:custGeom>
              <a:avLst/>
              <a:gdLst/>
              <a:ahLst/>
              <a:cxnLst/>
              <a:rect l="l" t="t" r="r" b="b"/>
              <a:pathLst>
                <a:path w="13960" h="13497" extrusionOk="0">
                  <a:moveTo>
                    <a:pt x="12843" y="4416"/>
                  </a:moveTo>
                  <a:lnTo>
                    <a:pt x="12843" y="4974"/>
                  </a:lnTo>
                  <a:cubicBezTo>
                    <a:pt x="12843" y="5098"/>
                    <a:pt x="12750" y="5191"/>
                    <a:pt x="12626" y="5191"/>
                  </a:cubicBezTo>
                  <a:lnTo>
                    <a:pt x="6794" y="5191"/>
                  </a:lnTo>
                  <a:lnTo>
                    <a:pt x="6794" y="5098"/>
                  </a:lnTo>
                  <a:cubicBezTo>
                    <a:pt x="6794" y="4850"/>
                    <a:pt x="6763" y="4633"/>
                    <a:pt x="6701" y="4416"/>
                  </a:cubicBezTo>
                  <a:close/>
                  <a:moveTo>
                    <a:pt x="7756" y="5595"/>
                  </a:moveTo>
                  <a:lnTo>
                    <a:pt x="7662" y="6153"/>
                  </a:lnTo>
                  <a:lnTo>
                    <a:pt x="6794" y="6153"/>
                  </a:lnTo>
                  <a:lnTo>
                    <a:pt x="6794" y="5595"/>
                  </a:lnTo>
                  <a:close/>
                  <a:moveTo>
                    <a:pt x="9524" y="5595"/>
                  </a:moveTo>
                  <a:lnTo>
                    <a:pt x="9617" y="6153"/>
                  </a:lnTo>
                  <a:lnTo>
                    <a:pt x="8097" y="6153"/>
                  </a:lnTo>
                  <a:lnTo>
                    <a:pt x="8190" y="5595"/>
                  </a:lnTo>
                  <a:close/>
                  <a:moveTo>
                    <a:pt x="2513" y="6587"/>
                  </a:moveTo>
                  <a:lnTo>
                    <a:pt x="2513" y="7052"/>
                  </a:lnTo>
                  <a:lnTo>
                    <a:pt x="435" y="7021"/>
                  </a:lnTo>
                  <a:cubicBezTo>
                    <a:pt x="435" y="7021"/>
                    <a:pt x="404" y="7021"/>
                    <a:pt x="404" y="6990"/>
                  </a:cubicBezTo>
                  <a:lnTo>
                    <a:pt x="404" y="6618"/>
                  </a:lnTo>
                  <a:cubicBezTo>
                    <a:pt x="404" y="6587"/>
                    <a:pt x="435" y="6587"/>
                    <a:pt x="435" y="6587"/>
                  </a:cubicBezTo>
                  <a:close/>
                  <a:moveTo>
                    <a:pt x="13494" y="6587"/>
                  </a:moveTo>
                  <a:cubicBezTo>
                    <a:pt x="13525" y="6587"/>
                    <a:pt x="13556" y="6587"/>
                    <a:pt x="13556" y="6618"/>
                  </a:cubicBezTo>
                  <a:lnTo>
                    <a:pt x="13556" y="7052"/>
                  </a:lnTo>
                  <a:lnTo>
                    <a:pt x="6794" y="7052"/>
                  </a:lnTo>
                  <a:lnTo>
                    <a:pt x="6794" y="6587"/>
                  </a:lnTo>
                  <a:close/>
                  <a:moveTo>
                    <a:pt x="13556" y="7456"/>
                  </a:moveTo>
                  <a:lnTo>
                    <a:pt x="13556" y="9100"/>
                  </a:lnTo>
                  <a:lnTo>
                    <a:pt x="9710" y="9100"/>
                  </a:lnTo>
                  <a:lnTo>
                    <a:pt x="9710" y="7456"/>
                  </a:lnTo>
                  <a:close/>
                  <a:moveTo>
                    <a:pt x="4685" y="6494"/>
                  </a:moveTo>
                  <a:cubicBezTo>
                    <a:pt x="4840" y="6494"/>
                    <a:pt x="4964" y="6618"/>
                    <a:pt x="4964" y="6773"/>
                  </a:cubicBezTo>
                  <a:lnTo>
                    <a:pt x="4964" y="9658"/>
                  </a:lnTo>
                  <a:lnTo>
                    <a:pt x="4343" y="9689"/>
                  </a:lnTo>
                  <a:lnTo>
                    <a:pt x="4343" y="6773"/>
                  </a:lnTo>
                  <a:cubicBezTo>
                    <a:pt x="4343" y="6618"/>
                    <a:pt x="4467" y="6494"/>
                    <a:pt x="4623" y="6494"/>
                  </a:cubicBezTo>
                  <a:close/>
                  <a:moveTo>
                    <a:pt x="6360" y="10092"/>
                  </a:moveTo>
                  <a:cubicBezTo>
                    <a:pt x="6453" y="10092"/>
                    <a:pt x="6546" y="10154"/>
                    <a:pt x="6546" y="10278"/>
                  </a:cubicBezTo>
                  <a:lnTo>
                    <a:pt x="6546" y="10651"/>
                  </a:lnTo>
                  <a:cubicBezTo>
                    <a:pt x="6546" y="10744"/>
                    <a:pt x="6453" y="10837"/>
                    <a:pt x="6360" y="10837"/>
                  </a:cubicBezTo>
                  <a:lnTo>
                    <a:pt x="2948" y="10837"/>
                  </a:lnTo>
                  <a:cubicBezTo>
                    <a:pt x="2854" y="10837"/>
                    <a:pt x="2761" y="10744"/>
                    <a:pt x="2761" y="10651"/>
                  </a:cubicBezTo>
                  <a:lnTo>
                    <a:pt x="2761" y="10278"/>
                  </a:lnTo>
                  <a:cubicBezTo>
                    <a:pt x="2761" y="10154"/>
                    <a:pt x="2854" y="10092"/>
                    <a:pt x="2948" y="10092"/>
                  </a:cubicBezTo>
                  <a:close/>
                  <a:moveTo>
                    <a:pt x="13556" y="9503"/>
                  </a:moveTo>
                  <a:lnTo>
                    <a:pt x="13556" y="11147"/>
                  </a:lnTo>
                  <a:lnTo>
                    <a:pt x="9741" y="11147"/>
                  </a:lnTo>
                  <a:lnTo>
                    <a:pt x="9741" y="9503"/>
                  </a:lnTo>
                  <a:close/>
                  <a:moveTo>
                    <a:pt x="13556" y="11581"/>
                  </a:moveTo>
                  <a:lnTo>
                    <a:pt x="13556" y="12946"/>
                  </a:lnTo>
                  <a:cubicBezTo>
                    <a:pt x="13556" y="13039"/>
                    <a:pt x="13494" y="13070"/>
                    <a:pt x="13401" y="13070"/>
                  </a:cubicBezTo>
                  <a:lnTo>
                    <a:pt x="9834" y="13070"/>
                  </a:lnTo>
                  <a:cubicBezTo>
                    <a:pt x="9772" y="13070"/>
                    <a:pt x="9710" y="13008"/>
                    <a:pt x="9710" y="12946"/>
                  </a:cubicBezTo>
                  <a:lnTo>
                    <a:pt x="9710" y="11581"/>
                  </a:lnTo>
                  <a:close/>
                  <a:moveTo>
                    <a:pt x="10228" y="1"/>
                  </a:moveTo>
                  <a:cubicBezTo>
                    <a:pt x="10212" y="1"/>
                    <a:pt x="10194" y="4"/>
                    <a:pt x="10175" y="11"/>
                  </a:cubicBezTo>
                  <a:lnTo>
                    <a:pt x="5088" y="11"/>
                  </a:lnTo>
                  <a:cubicBezTo>
                    <a:pt x="4716" y="11"/>
                    <a:pt x="4436" y="290"/>
                    <a:pt x="4436" y="631"/>
                  </a:cubicBezTo>
                  <a:lnTo>
                    <a:pt x="4436" y="3051"/>
                  </a:lnTo>
                  <a:cubicBezTo>
                    <a:pt x="3847" y="3082"/>
                    <a:pt x="3289" y="3361"/>
                    <a:pt x="2948" y="3826"/>
                  </a:cubicBezTo>
                  <a:cubicBezTo>
                    <a:pt x="2854" y="3919"/>
                    <a:pt x="2886" y="4044"/>
                    <a:pt x="2979" y="4106"/>
                  </a:cubicBezTo>
                  <a:cubicBezTo>
                    <a:pt x="3020" y="4133"/>
                    <a:pt x="3068" y="4149"/>
                    <a:pt x="3114" y="4149"/>
                  </a:cubicBezTo>
                  <a:cubicBezTo>
                    <a:pt x="3171" y="4149"/>
                    <a:pt x="3224" y="4126"/>
                    <a:pt x="3258" y="4075"/>
                  </a:cubicBezTo>
                  <a:cubicBezTo>
                    <a:pt x="3568" y="3671"/>
                    <a:pt x="4033" y="3454"/>
                    <a:pt x="4530" y="3454"/>
                  </a:cubicBezTo>
                  <a:lnTo>
                    <a:pt x="4778" y="3454"/>
                  </a:lnTo>
                  <a:cubicBezTo>
                    <a:pt x="5677" y="3454"/>
                    <a:pt x="6391" y="4168"/>
                    <a:pt x="6391" y="5036"/>
                  </a:cubicBezTo>
                  <a:lnTo>
                    <a:pt x="6391" y="8727"/>
                  </a:lnTo>
                  <a:lnTo>
                    <a:pt x="5367" y="8727"/>
                  </a:lnTo>
                  <a:lnTo>
                    <a:pt x="5367" y="6804"/>
                  </a:lnTo>
                  <a:cubicBezTo>
                    <a:pt x="5367" y="6432"/>
                    <a:pt x="5057" y="6122"/>
                    <a:pt x="4685" y="6122"/>
                  </a:cubicBezTo>
                  <a:lnTo>
                    <a:pt x="4623" y="6122"/>
                  </a:lnTo>
                  <a:cubicBezTo>
                    <a:pt x="4250" y="6122"/>
                    <a:pt x="3940" y="6432"/>
                    <a:pt x="3940" y="6804"/>
                  </a:cubicBezTo>
                  <a:lnTo>
                    <a:pt x="3940" y="8727"/>
                  </a:lnTo>
                  <a:lnTo>
                    <a:pt x="2917" y="8727"/>
                  </a:lnTo>
                  <a:lnTo>
                    <a:pt x="2917" y="5067"/>
                  </a:lnTo>
                  <a:cubicBezTo>
                    <a:pt x="2917" y="4943"/>
                    <a:pt x="2948" y="4819"/>
                    <a:pt x="2979" y="4695"/>
                  </a:cubicBezTo>
                  <a:cubicBezTo>
                    <a:pt x="3010" y="4571"/>
                    <a:pt x="2948" y="4447"/>
                    <a:pt x="2823" y="4447"/>
                  </a:cubicBezTo>
                  <a:cubicBezTo>
                    <a:pt x="2807" y="4441"/>
                    <a:pt x="2790" y="4439"/>
                    <a:pt x="2772" y="4439"/>
                  </a:cubicBezTo>
                  <a:cubicBezTo>
                    <a:pt x="2689" y="4439"/>
                    <a:pt x="2601" y="4494"/>
                    <a:pt x="2575" y="4571"/>
                  </a:cubicBezTo>
                  <a:cubicBezTo>
                    <a:pt x="2544" y="4757"/>
                    <a:pt x="2513" y="4912"/>
                    <a:pt x="2513" y="5067"/>
                  </a:cubicBezTo>
                  <a:lnTo>
                    <a:pt x="2513" y="6153"/>
                  </a:lnTo>
                  <a:lnTo>
                    <a:pt x="435" y="6153"/>
                  </a:lnTo>
                  <a:cubicBezTo>
                    <a:pt x="187" y="6153"/>
                    <a:pt x="1" y="6370"/>
                    <a:pt x="1" y="6618"/>
                  </a:cubicBezTo>
                  <a:lnTo>
                    <a:pt x="1" y="6990"/>
                  </a:lnTo>
                  <a:cubicBezTo>
                    <a:pt x="1" y="7239"/>
                    <a:pt x="187" y="7425"/>
                    <a:pt x="435" y="7425"/>
                  </a:cubicBezTo>
                  <a:lnTo>
                    <a:pt x="962" y="7425"/>
                  </a:lnTo>
                  <a:lnTo>
                    <a:pt x="962" y="13256"/>
                  </a:lnTo>
                  <a:cubicBezTo>
                    <a:pt x="962" y="13349"/>
                    <a:pt x="1055" y="13442"/>
                    <a:pt x="1179" y="13442"/>
                  </a:cubicBezTo>
                  <a:cubicBezTo>
                    <a:pt x="1304" y="13442"/>
                    <a:pt x="1366" y="13349"/>
                    <a:pt x="1366" y="13256"/>
                  </a:cubicBezTo>
                  <a:lnTo>
                    <a:pt x="1366" y="7425"/>
                  </a:lnTo>
                  <a:lnTo>
                    <a:pt x="2513" y="7425"/>
                  </a:lnTo>
                  <a:lnTo>
                    <a:pt x="2513" y="8727"/>
                  </a:lnTo>
                  <a:cubicBezTo>
                    <a:pt x="2513" y="8945"/>
                    <a:pt x="2699" y="9162"/>
                    <a:pt x="2948" y="9162"/>
                  </a:cubicBezTo>
                  <a:lnTo>
                    <a:pt x="3940" y="9162"/>
                  </a:lnTo>
                  <a:lnTo>
                    <a:pt x="3940" y="9689"/>
                  </a:lnTo>
                  <a:lnTo>
                    <a:pt x="2948" y="9689"/>
                  </a:lnTo>
                  <a:cubicBezTo>
                    <a:pt x="2637" y="9689"/>
                    <a:pt x="2358" y="9937"/>
                    <a:pt x="2358" y="10278"/>
                  </a:cubicBezTo>
                  <a:lnTo>
                    <a:pt x="2358" y="10651"/>
                  </a:lnTo>
                  <a:cubicBezTo>
                    <a:pt x="2358" y="10992"/>
                    <a:pt x="2637" y="11240"/>
                    <a:pt x="2948" y="11240"/>
                  </a:cubicBezTo>
                  <a:lnTo>
                    <a:pt x="4467" y="11240"/>
                  </a:lnTo>
                  <a:lnTo>
                    <a:pt x="4467" y="12202"/>
                  </a:lnTo>
                  <a:lnTo>
                    <a:pt x="3382" y="12202"/>
                  </a:lnTo>
                  <a:cubicBezTo>
                    <a:pt x="2886" y="12202"/>
                    <a:pt x="2451" y="12605"/>
                    <a:pt x="2451" y="13101"/>
                  </a:cubicBezTo>
                  <a:lnTo>
                    <a:pt x="2451" y="13287"/>
                  </a:lnTo>
                  <a:cubicBezTo>
                    <a:pt x="2451" y="13427"/>
                    <a:pt x="2560" y="13497"/>
                    <a:pt x="2664" y="13497"/>
                  </a:cubicBezTo>
                  <a:cubicBezTo>
                    <a:pt x="2769" y="13497"/>
                    <a:pt x="2870" y="13427"/>
                    <a:pt x="2854" y="13287"/>
                  </a:cubicBezTo>
                  <a:lnTo>
                    <a:pt x="2854" y="13101"/>
                  </a:lnTo>
                  <a:cubicBezTo>
                    <a:pt x="2854" y="12838"/>
                    <a:pt x="3075" y="12602"/>
                    <a:pt x="3334" y="12602"/>
                  </a:cubicBezTo>
                  <a:cubicBezTo>
                    <a:pt x="3350" y="12602"/>
                    <a:pt x="3366" y="12603"/>
                    <a:pt x="3382" y="12605"/>
                  </a:cubicBezTo>
                  <a:lnTo>
                    <a:pt x="4467" y="12605"/>
                  </a:lnTo>
                  <a:lnTo>
                    <a:pt x="4467" y="13256"/>
                  </a:lnTo>
                  <a:cubicBezTo>
                    <a:pt x="4467" y="13396"/>
                    <a:pt x="4568" y="13466"/>
                    <a:pt x="4669" y="13466"/>
                  </a:cubicBezTo>
                  <a:cubicBezTo>
                    <a:pt x="4770" y="13466"/>
                    <a:pt x="4871" y="13396"/>
                    <a:pt x="4871" y="13256"/>
                  </a:cubicBezTo>
                  <a:lnTo>
                    <a:pt x="4871" y="12605"/>
                  </a:lnTo>
                  <a:lnTo>
                    <a:pt x="5956" y="12605"/>
                  </a:lnTo>
                  <a:cubicBezTo>
                    <a:pt x="5974" y="12603"/>
                    <a:pt x="5992" y="12602"/>
                    <a:pt x="6010" y="12602"/>
                  </a:cubicBezTo>
                  <a:cubicBezTo>
                    <a:pt x="6266" y="12602"/>
                    <a:pt x="6484" y="12809"/>
                    <a:pt x="6484" y="13070"/>
                  </a:cubicBezTo>
                  <a:lnTo>
                    <a:pt x="6484" y="13287"/>
                  </a:lnTo>
                  <a:cubicBezTo>
                    <a:pt x="6484" y="13411"/>
                    <a:pt x="6585" y="13473"/>
                    <a:pt x="6685" y="13473"/>
                  </a:cubicBezTo>
                  <a:cubicBezTo>
                    <a:pt x="6786" y="13473"/>
                    <a:pt x="6887" y="13411"/>
                    <a:pt x="6887" y="13287"/>
                  </a:cubicBezTo>
                  <a:lnTo>
                    <a:pt x="6887" y="13070"/>
                  </a:lnTo>
                  <a:cubicBezTo>
                    <a:pt x="6887" y="12574"/>
                    <a:pt x="6484" y="12171"/>
                    <a:pt x="5956" y="12171"/>
                  </a:cubicBezTo>
                  <a:lnTo>
                    <a:pt x="4871" y="12171"/>
                  </a:lnTo>
                  <a:lnTo>
                    <a:pt x="4871" y="11240"/>
                  </a:lnTo>
                  <a:lnTo>
                    <a:pt x="6391" y="11240"/>
                  </a:lnTo>
                  <a:cubicBezTo>
                    <a:pt x="6701" y="11240"/>
                    <a:pt x="6980" y="10961"/>
                    <a:pt x="6980" y="10651"/>
                  </a:cubicBezTo>
                  <a:lnTo>
                    <a:pt x="6980" y="10278"/>
                  </a:lnTo>
                  <a:cubicBezTo>
                    <a:pt x="6980" y="9937"/>
                    <a:pt x="6701" y="9689"/>
                    <a:pt x="6391" y="9689"/>
                  </a:cubicBezTo>
                  <a:lnTo>
                    <a:pt x="5398" y="9689"/>
                  </a:lnTo>
                  <a:lnTo>
                    <a:pt x="5398" y="9131"/>
                  </a:lnTo>
                  <a:lnTo>
                    <a:pt x="6391" y="9131"/>
                  </a:lnTo>
                  <a:cubicBezTo>
                    <a:pt x="6608" y="9131"/>
                    <a:pt x="6825" y="8945"/>
                    <a:pt x="6825" y="8696"/>
                  </a:cubicBezTo>
                  <a:lnTo>
                    <a:pt x="6825" y="7456"/>
                  </a:lnTo>
                  <a:lnTo>
                    <a:pt x="9338" y="7456"/>
                  </a:lnTo>
                  <a:lnTo>
                    <a:pt x="9338" y="12946"/>
                  </a:lnTo>
                  <a:cubicBezTo>
                    <a:pt x="9338" y="13225"/>
                    <a:pt x="9586" y="13473"/>
                    <a:pt x="9865" y="13473"/>
                  </a:cubicBezTo>
                  <a:lnTo>
                    <a:pt x="13432" y="13473"/>
                  </a:lnTo>
                  <a:cubicBezTo>
                    <a:pt x="13742" y="13473"/>
                    <a:pt x="13959" y="13225"/>
                    <a:pt x="13959" y="12946"/>
                  </a:cubicBezTo>
                  <a:lnTo>
                    <a:pt x="13959" y="6587"/>
                  </a:lnTo>
                  <a:cubicBezTo>
                    <a:pt x="13959" y="6339"/>
                    <a:pt x="13742" y="6153"/>
                    <a:pt x="13525" y="6153"/>
                  </a:cubicBezTo>
                  <a:lnTo>
                    <a:pt x="10020" y="6153"/>
                  </a:lnTo>
                  <a:lnTo>
                    <a:pt x="9958" y="5595"/>
                  </a:lnTo>
                  <a:lnTo>
                    <a:pt x="12657" y="5595"/>
                  </a:lnTo>
                  <a:cubicBezTo>
                    <a:pt x="12998" y="5564"/>
                    <a:pt x="13308" y="5284"/>
                    <a:pt x="13308" y="4943"/>
                  </a:cubicBezTo>
                  <a:lnTo>
                    <a:pt x="13308" y="631"/>
                  </a:lnTo>
                  <a:cubicBezTo>
                    <a:pt x="13277" y="290"/>
                    <a:pt x="12998" y="11"/>
                    <a:pt x="12657" y="11"/>
                  </a:cubicBezTo>
                  <a:lnTo>
                    <a:pt x="11044" y="11"/>
                  </a:lnTo>
                  <a:cubicBezTo>
                    <a:pt x="11024" y="4"/>
                    <a:pt x="11007" y="1"/>
                    <a:pt x="10990" y="1"/>
                  </a:cubicBezTo>
                  <a:cubicBezTo>
                    <a:pt x="10813" y="1"/>
                    <a:pt x="10813" y="394"/>
                    <a:pt x="10990" y="394"/>
                  </a:cubicBezTo>
                  <a:cubicBezTo>
                    <a:pt x="11007" y="394"/>
                    <a:pt x="11024" y="391"/>
                    <a:pt x="11044" y="383"/>
                  </a:cubicBezTo>
                  <a:lnTo>
                    <a:pt x="12657" y="383"/>
                  </a:lnTo>
                  <a:cubicBezTo>
                    <a:pt x="12781" y="383"/>
                    <a:pt x="12874" y="476"/>
                    <a:pt x="12874" y="600"/>
                  </a:cubicBezTo>
                  <a:lnTo>
                    <a:pt x="12874" y="3982"/>
                  </a:lnTo>
                  <a:lnTo>
                    <a:pt x="6484" y="3982"/>
                  </a:lnTo>
                  <a:cubicBezTo>
                    <a:pt x="6143" y="3392"/>
                    <a:pt x="5522" y="3051"/>
                    <a:pt x="4840" y="3020"/>
                  </a:cubicBezTo>
                  <a:lnTo>
                    <a:pt x="4840" y="600"/>
                  </a:lnTo>
                  <a:cubicBezTo>
                    <a:pt x="4840" y="476"/>
                    <a:pt x="4933" y="383"/>
                    <a:pt x="5057" y="383"/>
                  </a:cubicBezTo>
                  <a:lnTo>
                    <a:pt x="10175" y="383"/>
                  </a:lnTo>
                  <a:cubicBezTo>
                    <a:pt x="10194" y="391"/>
                    <a:pt x="10212" y="394"/>
                    <a:pt x="10228" y="394"/>
                  </a:cubicBezTo>
                  <a:cubicBezTo>
                    <a:pt x="10405" y="394"/>
                    <a:pt x="10405" y="1"/>
                    <a:pt x="10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9" name="Google Shape;12419;p24"/>
            <p:cNvSpPr/>
            <p:nvPr/>
          </p:nvSpPr>
          <p:spPr>
            <a:xfrm>
              <a:off x="6498225" y="3875600"/>
              <a:ext cx="19425" cy="10250"/>
            </a:xfrm>
            <a:custGeom>
              <a:avLst/>
              <a:gdLst/>
              <a:ahLst/>
              <a:cxnLst/>
              <a:rect l="l" t="t" r="r" b="b"/>
              <a:pathLst>
                <a:path w="777" h="410" extrusionOk="0">
                  <a:moveTo>
                    <a:pt x="606" y="0"/>
                  </a:moveTo>
                  <a:cubicBezTo>
                    <a:pt x="591" y="0"/>
                    <a:pt x="575" y="2"/>
                    <a:pt x="559" y="6"/>
                  </a:cubicBezTo>
                  <a:lnTo>
                    <a:pt x="218" y="6"/>
                  </a:lnTo>
                  <a:cubicBezTo>
                    <a:pt x="94" y="6"/>
                    <a:pt x="1" y="68"/>
                    <a:pt x="1" y="192"/>
                  </a:cubicBezTo>
                  <a:cubicBezTo>
                    <a:pt x="1" y="316"/>
                    <a:pt x="94" y="409"/>
                    <a:pt x="218" y="409"/>
                  </a:cubicBezTo>
                  <a:lnTo>
                    <a:pt x="559" y="409"/>
                  </a:lnTo>
                  <a:cubicBezTo>
                    <a:pt x="683" y="409"/>
                    <a:pt x="776" y="316"/>
                    <a:pt x="776" y="192"/>
                  </a:cubicBezTo>
                  <a:cubicBezTo>
                    <a:pt x="776" y="84"/>
                    <a:pt x="706"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0" name="Google Shape;12420;p24"/>
            <p:cNvSpPr/>
            <p:nvPr/>
          </p:nvSpPr>
          <p:spPr>
            <a:xfrm>
              <a:off x="6496675" y="3928475"/>
              <a:ext cx="22525" cy="10100"/>
            </a:xfrm>
            <a:custGeom>
              <a:avLst/>
              <a:gdLst/>
              <a:ahLst/>
              <a:cxnLst/>
              <a:rect l="l" t="t" r="r" b="b"/>
              <a:pathLst>
                <a:path w="901" h="404" extrusionOk="0">
                  <a:moveTo>
                    <a:pt x="280" y="0"/>
                  </a:moveTo>
                  <a:cubicBezTo>
                    <a:pt x="1" y="0"/>
                    <a:pt x="1" y="404"/>
                    <a:pt x="280" y="404"/>
                  </a:cubicBezTo>
                  <a:lnTo>
                    <a:pt x="621" y="404"/>
                  </a:lnTo>
                  <a:cubicBezTo>
                    <a:pt x="900" y="404"/>
                    <a:pt x="900" y="0"/>
                    <a:pt x="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1" name="Google Shape;12421;p24"/>
            <p:cNvSpPr/>
            <p:nvPr/>
          </p:nvSpPr>
          <p:spPr>
            <a:xfrm>
              <a:off x="6496675" y="3981200"/>
              <a:ext cx="22525" cy="10100"/>
            </a:xfrm>
            <a:custGeom>
              <a:avLst/>
              <a:gdLst/>
              <a:ahLst/>
              <a:cxnLst/>
              <a:rect l="l" t="t" r="r" b="b"/>
              <a:pathLst>
                <a:path w="901" h="404" extrusionOk="0">
                  <a:moveTo>
                    <a:pt x="280" y="1"/>
                  </a:moveTo>
                  <a:cubicBezTo>
                    <a:pt x="1" y="1"/>
                    <a:pt x="1" y="404"/>
                    <a:pt x="280" y="404"/>
                  </a:cubicBezTo>
                  <a:lnTo>
                    <a:pt x="621" y="404"/>
                  </a:lnTo>
                  <a:cubicBezTo>
                    <a:pt x="900" y="404"/>
                    <a:pt x="900" y="1"/>
                    <a:pt x="6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22" name="Google Shape;12422;p24"/>
          <p:cNvGrpSpPr/>
          <p:nvPr/>
        </p:nvGrpSpPr>
        <p:grpSpPr>
          <a:xfrm>
            <a:off x="5508381" y="2881329"/>
            <a:ext cx="349000" cy="322875"/>
            <a:chOff x="5452875" y="3681100"/>
            <a:chExt cx="349000" cy="322875"/>
          </a:xfrm>
        </p:grpSpPr>
        <p:sp>
          <p:nvSpPr>
            <p:cNvPr id="12423" name="Google Shape;12423;p24"/>
            <p:cNvSpPr/>
            <p:nvPr/>
          </p:nvSpPr>
          <p:spPr>
            <a:xfrm>
              <a:off x="5717700" y="3731500"/>
              <a:ext cx="11275" cy="7900"/>
            </a:xfrm>
            <a:custGeom>
              <a:avLst/>
              <a:gdLst/>
              <a:ahLst/>
              <a:cxnLst/>
              <a:rect l="l" t="t" r="r" b="b"/>
              <a:pathLst>
                <a:path w="451" h="316" extrusionOk="0">
                  <a:moveTo>
                    <a:pt x="264" y="1"/>
                  </a:moveTo>
                  <a:cubicBezTo>
                    <a:pt x="1" y="1"/>
                    <a:pt x="256" y="315"/>
                    <a:pt x="385" y="315"/>
                  </a:cubicBezTo>
                  <a:cubicBezTo>
                    <a:pt x="423" y="315"/>
                    <a:pt x="451" y="288"/>
                    <a:pt x="451" y="218"/>
                  </a:cubicBezTo>
                  <a:cubicBezTo>
                    <a:pt x="451" y="94"/>
                    <a:pt x="357"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4" name="Google Shape;12424;p24"/>
            <p:cNvSpPr/>
            <p:nvPr/>
          </p:nvSpPr>
          <p:spPr>
            <a:xfrm>
              <a:off x="5738650" y="3731500"/>
              <a:ext cx="12050" cy="7900"/>
            </a:xfrm>
            <a:custGeom>
              <a:avLst/>
              <a:gdLst/>
              <a:ahLst/>
              <a:cxnLst/>
              <a:rect l="l" t="t" r="r" b="b"/>
              <a:pathLst>
                <a:path w="482" h="316" extrusionOk="0">
                  <a:moveTo>
                    <a:pt x="264" y="1"/>
                  </a:moveTo>
                  <a:cubicBezTo>
                    <a:pt x="0" y="1"/>
                    <a:pt x="274" y="315"/>
                    <a:pt x="412" y="315"/>
                  </a:cubicBezTo>
                  <a:cubicBezTo>
                    <a:pt x="452" y="315"/>
                    <a:pt x="481" y="288"/>
                    <a:pt x="481" y="218"/>
                  </a:cubicBezTo>
                  <a:cubicBezTo>
                    <a:pt x="481" y="94"/>
                    <a:pt x="388" y="1"/>
                    <a:pt x="2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5" name="Google Shape;12425;p24"/>
            <p:cNvSpPr/>
            <p:nvPr/>
          </p:nvSpPr>
          <p:spPr>
            <a:xfrm>
              <a:off x="5760425" y="3732025"/>
              <a:ext cx="11200" cy="9850"/>
            </a:xfrm>
            <a:custGeom>
              <a:avLst/>
              <a:gdLst/>
              <a:ahLst/>
              <a:cxnLst/>
              <a:rect l="l" t="t" r="r" b="b"/>
              <a:pathLst>
                <a:path w="448" h="394" extrusionOk="0">
                  <a:moveTo>
                    <a:pt x="177" y="0"/>
                  </a:moveTo>
                  <a:cubicBezTo>
                    <a:pt x="0" y="0"/>
                    <a:pt x="0" y="393"/>
                    <a:pt x="177" y="393"/>
                  </a:cubicBezTo>
                  <a:cubicBezTo>
                    <a:pt x="194" y="393"/>
                    <a:pt x="211" y="390"/>
                    <a:pt x="230" y="383"/>
                  </a:cubicBezTo>
                  <a:cubicBezTo>
                    <a:pt x="355" y="383"/>
                    <a:pt x="448" y="290"/>
                    <a:pt x="448" y="197"/>
                  </a:cubicBezTo>
                  <a:cubicBezTo>
                    <a:pt x="448" y="89"/>
                    <a:pt x="377" y="5"/>
                    <a:pt x="278" y="5"/>
                  </a:cubicBezTo>
                  <a:cubicBezTo>
                    <a:pt x="263" y="5"/>
                    <a:pt x="247" y="6"/>
                    <a:pt x="230" y="11"/>
                  </a:cubicBez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6" name="Google Shape;12426;p24"/>
            <p:cNvSpPr/>
            <p:nvPr/>
          </p:nvSpPr>
          <p:spPr>
            <a:xfrm>
              <a:off x="5452875" y="3681100"/>
              <a:ext cx="349000" cy="322875"/>
            </a:xfrm>
            <a:custGeom>
              <a:avLst/>
              <a:gdLst/>
              <a:ahLst/>
              <a:cxnLst/>
              <a:rect l="l" t="t" r="r" b="b"/>
              <a:pathLst>
                <a:path w="13960" h="12915" extrusionOk="0">
                  <a:moveTo>
                    <a:pt x="4560" y="404"/>
                  </a:moveTo>
                  <a:cubicBezTo>
                    <a:pt x="4716" y="404"/>
                    <a:pt x="4840" y="528"/>
                    <a:pt x="4840" y="652"/>
                  </a:cubicBezTo>
                  <a:lnTo>
                    <a:pt x="4840" y="1179"/>
                  </a:lnTo>
                  <a:lnTo>
                    <a:pt x="404" y="1179"/>
                  </a:lnTo>
                  <a:lnTo>
                    <a:pt x="404" y="683"/>
                  </a:lnTo>
                  <a:cubicBezTo>
                    <a:pt x="404" y="528"/>
                    <a:pt x="528" y="404"/>
                    <a:pt x="683" y="404"/>
                  </a:cubicBezTo>
                  <a:close/>
                  <a:moveTo>
                    <a:pt x="683" y="0"/>
                  </a:moveTo>
                  <a:cubicBezTo>
                    <a:pt x="311" y="0"/>
                    <a:pt x="1" y="279"/>
                    <a:pt x="1" y="683"/>
                  </a:cubicBezTo>
                  <a:lnTo>
                    <a:pt x="1" y="12470"/>
                  </a:lnTo>
                  <a:cubicBezTo>
                    <a:pt x="1" y="12718"/>
                    <a:pt x="187" y="12904"/>
                    <a:pt x="404" y="12904"/>
                  </a:cubicBezTo>
                  <a:lnTo>
                    <a:pt x="8035" y="12904"/>
                  </a:lnTo>
                  <a:cubicBezTo>
                    <a:pt x="8221" y="12842"/>
                    <a:pt x="8221" y="12563"/>
                    <a:pt x="8035" y="12501"/>
                  </a:cubicBezTo>
                  <a:lnTo>
                    <a:pt x="404" y="12501"/>
                  </a:lnTo>
                  <a:lnTo>
                    <a:pt x="404" y="3288"/>
                  </a:lnTo>
                  <a:lnTo>
                    <a:pt x="13556" y="3288"/>
                  </a:lnTo>
                  <a:lnTo>
                    <a:pt x="13556" y="12501"/>
                  </a:lnTo>
                  <a:lnTo>
                    <a:pt x="8872" y="12501"/>
                  </a:lnTo>
                  <a:cubicBezTo>
                    <a:pt x="8854" y="12494"/>
                    <a:pt x="8837" y="12491"/>
                    <a:pt x="8821" y="12491"/>
                  </a:cubicBezTo>
                  <a:cubicBezTo>
                    <a:pt x="8641" y="12491"/>
                    <a:pt x="8641" y="12914"/>
                    <a:pt x="8821" y="12914"/>
                  </a:cubicBezTo>
                  <a:cubicBezTo>
                    <a:pt x="8837" y="12914"/>
                    <a:pt x="8854" y="12911"/>
                    <a:pt x="8872" y="12904"/>
                  </a:cubicBezTo>
                  <a:lnTo>
                    <a:pt x="13525" y="12904"/>
                  </a:lnTo>
                  <a:cubicBezTo>
                    <a:pt x="13773" y="12904"/>
                    <a:pt x="13959" y="12718"/>
                    <a:pt x="13959" y="12470"/>
                  </a:cubicBezTo>
                  <a:lnTo>
                    <a:pt x="13959" y="1582"/>
                  </a:lnTo>
                  <a:cubicBezTo>
                    <a:pt x="13959" y="1365"/>
                    <a:pt x="13773" y="1179"/>
                    <a:pt x="13525" y="1179"/>
                  </a:cubicBezTo>
                  <a:lnTo>
                    <a:pt x="8345" y="1179"/>
                  </a:lnTo>
                  <a:cubicBezTo>
                    <a:pt x="8066" y="1179"/>
                    <a:pt x="8066" y="1582"/>
                    <a:pt x="8345" y="1582"/>
                  </a:cubicBezTo>
                  <a:lnTo>
                    <a:pt x="13556" y="1582"/>
                  </a:lnTo>
                  <a:lnTo>
                    <a:pt x="13556" y="2854"/>
                  </a:lnTo>
                  <a:lnTo>
                    <a:pt x="404" y="2854"/>
                  </a:lnTo>
                  <a:lnTo>
                    <a:pt x="404" y="1582"/>
                  </a:lnTo>
                  <a:lnTo>
                    <a:pt x="7538" y="1582"/>
                  </a:lnTo>
                  <a:cubicBezTo>
                    <a:pt x="7787" y="1582"/>
                    <a:pt x="7787" y="1179"/>
                    <a:pt x="7538" y="1179"/>
                  </a:cubicBezTo>
                  <a:lnTo>
                    <a:pt x="5243" y="1179"/>
                  </a:lnTo>
                  <a:lnTo>
                    <a:pt x="5243" y="683"/>
                  </a:lnTo>
                  <a:cubicBezTo>
                    <a:pt x="5243" y="279"/>
                    <a:pt x="4933" y="0"/>
                    <a:pt x="45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7" name="Google Shape;12427;p24"/>
            <p:cNvSpPr/>
            <p:nvPr/>
          </p:nvSpPr>
          <p:spPr>
            <a:xfrm>
              <a:off x="5664575" y="3774025"/>
              <a:ext cx="111700" cy="96300"/>
            </a:xfrm>
            <a:custGeom>
              <a:avLst/>
              <a:gdLst/>
              <a:ahLst/>
              <a:cxnLst/>
              <a:rect l="l" t="t" r="r" b="b"/>
              <a:pathLst>
                <a:path w="4468" h="3852" extrusionOk="0">
                  <a:moveTo>
                    <a:pt x="2528" y="420"/>
                  </a:moveTo>
                  <a:cubicBezTo>
                    <a:pt x="2738" y="420"/>
                    <a:pt x="2954" y="465"/>
                    <a:pt x="3165" y="564"/>
                  </a:cubicBezTo>
                  <a:cubicBezTo>
                    <a:pt x="4189" y="998"/>
                    <a:pt x="4375" y="2332"/>
                    <a:pt x="3537" y="3076"/>
                  </a:cubicBezTo>
                  <a:cubicBezTo>
                    <a:pt x="3382" y="2797"/>
                    <a:pt x="3072" y="2642"/>
                    <a:pt x="2762" y="2642"/>
                  </a:cubicBezTo>
                  <a:lnTo>
                    <a:pt x="2296" y="2642"/>
                  </a:lnTo>
                  <a:cubicBezTo>
                    <a:pt x="1986" y="2642"/>
                    <a:pt x="1707" y="2797"/>
                    <a:pt x="1521" y="3076"/>
                  </a:cubicBezTo>
                  <a:cubicBezTo>
                    <a:pt x="1211" y="2766"/>
                    <a:pt x="1025" y="2363"/>
                    <a:pt x="1025" y="1929"/>
                  </a:cubicBezTo>
                  <a:lnTo>
                    <a:pt x="1056" y="1929"/>
                  </a:lnTo>
                  <a:cubicBezTo>
                    <a:pt x="1056" y="1049"/>
                    <a:pt x="1749" y="420"/>
                    <a:pt x="2528" y="420"/>
                  </a:cubicBezTo>
                  <a:close/>
                  <a:moveTo>
                    <a:pt x="2793" y="3045"/>
                  </a:moveTo>
                  <a:cubicBezTo>
                    <a:pt x="2948" y="3045"/>
                    <a:pt x="3103" y="3138"/>
                    <a:pt x="3196" y="3294"/>
                  </a:cubicBezTo>
                  <a:cubicBezTo>
                    <a:pt x="2994" y="3387"/>
                    <a:pt x="2777" y="3433"/>
                    <a:pt x="2560" y="3433"/>
                  </a:cubicBezTo>
                  <a:cubicBezTo>
                    <a:pt x="2343" y="3433"/>
                    <a:pt x="2126" y="3387"/>
                    <a:pt x="1924" y="3294"/>
                  </a:cubicBezTo>
                  <a:cubicBezTo>
                    <a:pt x="1986" y="3138"/>
                    <a:pt x="2172" y="3045"/>
                    <a:pt x="2327" y="3045"/>
                  </a:cubicBezTo>
                  <a:close/>
                  <a:moveTo>
                    <a:pt x="2530" y="0"/>
                  </a:moveTo>
                  <a:cubicBezTo>
                    <a:pt x="2063" y="0"/>
                    <a:pt x="1590" y="174"/>
                    <a:pt x="1211" y="564"/>
                  </a:cubicBezTo>
                  <a:cubicBezTo>
                    <a:pt x="1" y="1774"/>
                    <a:pt x="838" y="3852"/>
                    <a:pt x="2545" y="3852"/>
                  </a:cubicBezTo>
                  <a:cubicBezTo>
                    <a:pt x="3599" y="3821"/>
                    <a:pt x="4468" y="2983"/>
                    <a:pt x="4468" y="1929"/>
                  </a:cubicBezTo>
                  <a:cubicBezTo>
                    <a:pt x="4468" y="772"/>
                    <a:pt x="3512" y="0"/>
                    <a:pt x="25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8" name="Google Shape;12428;p24"/>
            <p:cNvSpPr/>
            <p:nvPr/>
          </p:nvSpPr>
          <p:spPr>
            <a:xfrm>
              <a:off x="5711900" y="3793775"/>
              <a:ext cx="45725" cy="38875"/>
            </a:xfrm>
            <a:custGeom>
              <a:avLst/>
              <a:gdLst/>
              <a:ahLst/>
              <a:cxnLst/>
              <a:rect l="l" t="t" r="r" b="b"/>
              <a:pathLst>
                <a:path w="1829" h="1555" extrusionOk="0">
                  <a:moveTo>
                    <a:pt x="652" y="394"/>
                  </a:moveTo>
                  <a:cubicBezTo>
                    <a:pt x="776" y="394"/>
                    <a:pt x="869" y="549"/>
                    <a:pt x="869" y="767"/>
                  </a:cubicBezTo>
                  <a:cubicBezTo>
                    <a:pt x="869" y="984"/>
                    <a:pt x="776" y="1139"/>
                    <a:pt x="652" y="1139"/>
                  </a:cubicBezTo>
                  <a:cubicBezTo>
                    <a:pt x="558" y="1139"/>
                    <a:pt x="434" y="984"/>
                    <a:pt x="434" y="767"/>
                  </a:cubicBezTo>
                  <a:cubicBezTo>
                    <a:pt x="434" y="549"/>
                    <a:pt x="558" y="394"/>
                    <a:pt x="652" y="394"/>
                  </a:cubicBezTo>
                  <a:close/>
                  <a:moveTo>
                    <a:pt x="811" y="0"/>
                  </a:moveTo>
                  <a:cubicBezTo>
                    <a:pt x="419" y="0"/>
                    <a:pt x="31" y="306"/>
                    <a:pt x="31" y="767"/>
                  </a:cubicBezTo>
                  <a:cubicBezTo>
                    <a:pt x="0" y="1139"/>
                    <a:pt x="279" y="1511"/>
                    <a:pt x="652" y="1542"/>
                  </a:cubicBezTo>
                  <a:cubicBezTo>
                    <a:pt x="701" y="1551"/>
                    <a:pt x="750" y="1555"/>
                    <a:pt x="797" y="1555"/>
                  </a:cubicBezTo>
                  <a:cubicBezTo>
                    <a:pt x="1430" y="1555"/>
                    <a:pt x="1829" y="821"/>
                    <a:pt x="1396" y="301"/>
                  </a:cubicBezTo>
                  <a:cubicBezTo>
                    <a:pt x="1242" y="92"/>
                    <a:pt x="1026" y="0"/>
                    <a:pt x="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9" name="Google Shape;12429;p24"/>
            <p:cNvSpPr/>
            <p:nvPr/>
          </p:nvSpPr>
          <p:spPr>
            <a:xfrm>
              <a:off x="5478475" y="3856350"/>
              <a:ext cx="146575" cy="125575"/>
            </a:xfrm>
            <a:custGeom>
              <a:avLst/>
              <a:gdLst/>
              <a:ahLst/>
              <a:cxnLst/>
              <a:rect l="l" t="t" r="r" b="b"/>
              <a:pathLst>
                <a:path w="5863" h="5023" extrusionOk="0">
                  <a:moveTo>
                    <a:pt x="2502" y="391"/>
                  </a:moveTo>
                  <a:cubicBezTo>
                    <a:pt x="3614" y="391"/>
                    <a:pt x="4622" y="1287"/>
                    <a:pt x="4622" y="2513"/>
                  </a:cubicBezTo>
                  <a:cubicBezTo>
                    <a:pt x="4622" y="3134"/>
                    <a:pt x="4343" y="3754"/>
                    <a:pt x="3847" y="4157"/>
                  </a:cubicBezTo>
                  <a:cubicBezTo>
                    <a:pt x="3630" y="3785"/>
                    <a:pt x="3257" y="3568"/>
                    <a:pt x="2823" y="3568"/>
                  </a:cubicBezTo>
                  <a:lnTo>
                    <a:pt x="2203" y="3568"/>
                  </a:lnTo>
                  <a:cubicBezTo>
                    <a:pt x="1799" y="3568"/>
                    <a:pt x="1396" y="3785"/>
                    <a:pt x="1210" y="4157"/>
                  </a:cubicBezTo>
                  <a:cubicBezTo>
                    <a:pt x="0" y="3196"/>
                    <a:pt x="217" y="1272"/>
                    <a:pt x="1613" y="590"/>
                  </a:cubicBezTo>
                  <a:cubicBezTo>
                    <a:pt x="1906" y="453"/>
                    <a:pt x="2208" y="391"/>
                    <a:pt x="2502" y="391"/>
                  </a:cubicBezTo>
                  <a:close/>
                  <a:moveTo>
                    <a:pt x="2823" y="3971"/>
                  </a:moveTo>
                  <a:cubicBezTo>
                    <a:pt x="3102" y="3971"/>
                    <a:pt x="3350" y="4126"/>
                    <a:pt x="3474" y="4374"/>
                  </a:cubicBezTo>
                  <a:cubicBezTo>
                    <a:pt x="3164" y="4529"/>
                    <a:pt x="2831" y="4607"/>
                    <a:pt x="2497" y="4607"/>
                  </a:cubicBezTo>
                  <a:cubicBezTo>
                    <a:pt x="2164" y="4607"/>
                    <a:pt x="1830" y="4529"/>
                    <a:pt x="1520" y="4374"/>
                  </a:cubicBezTo>
                  <a:lnTo>
                    <a:pt x="1551" y="4374"/>
                  </a:lnTo>
                  <a:cubicBezTo>
                    <a:pt x="1644" y="4126"/>
                    <a:pt x="1923" y="3971"/>
                    <a:pt x="2203" y="3971"/>
                  </a:cubicBezTo>
                  <a:close/>
                  <a:moveTo>
                    <a:pt x="2513" y="1"/>
                  </a:moveTo>
                  <a:cubicBezTo>
                    <a:pt x="1117" y="1"/>
                    <a:pt x="0" y="1117"/>
                    <a:pt x="0" y="2513"/>
                  </a:cubicBezTo>
                  <a:cubicBezTo>
                    <a:pt x="0" y="4023"/>
                    <a:pt x="1234" y="5023"/>
                    <a:pt x="2522" y="5023"/>
                  </a:cubicBezTo>
                  <a:cubicBezTo>
                    <a:pt x="3139" y="5023"/>
                    <a:pt x="3769" y="4794"/>
                    <a:pt x="4281" y="4281"/>
                  </a:cubicBezTo>
                  <a:cubicBezTo>
                    <a:pt x="5863" y="2699"/>
                    <a:pt x="4746" y="1"/>
                    <a:pt x="2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0" name="Google Shape;12430;p24"/>
            <p:cNvSpPr/>
            <p:nvPr/>
          </p:nvSpPr>
          <p:spPr>
            <a:xfrm>
              <a:off x="5520350" y="3882725"/>
              <a:ext cx="45000" cy="38400"/>
            </a:xfrm>
            <a:custGeom>
              <a:avLst/>
              <a:gdLst/>
              <a:ahLst/>
              <a:cxnLst/>
              <a:rect l="l" t="t" r="r" b="b"/>
              <a:pathLst>
                <a:path w="1800" h="1536" extrusionOk="0">
                  <a:moveTo>
                    <a:pt x="807" y="403"/>
                  </a:moveTo>
                  <a:cubicBezTo>
                    <a:pt x="1024" y="403"/>
                    <a:pt x="1210" y="652"/>
                    <a:pt x="1210" y="962"/>
                  </a:cubicBezTo>
                  <a:cubicBezTo>
                    <a:pt x="1210" y="1272"/>
                    <a:pt x="1024" y="1520"/>
                    <a:pt x="807" y="1520"/>
                  </a:cubicBezTo>
                  <a:cubicBezTo>
                    <a:pt x="590" y="1520"/>
                    <a:pt x="466" y="1272"/>
                    <a:pt x="466" y="962"/>
                  </a:cubicBezTo>
                  <a:cubicBezTo>
                    <a:pt x="466" y="652"/>
                    <a:pt x="621" y="403"/>
                    <a:pt x="807" y="403"/>
                  </a:cubicBezTo>
                  <a:close/>
                  <a:moveTo>
                    <a:pt x="807" y="0"/>
                  </a:moveTo>
                  <a:cubicBezTo>
                    <a:pt x="342" y="62"/>
                    <a:pt x="0" y="497"/>
                    <a:pt x="31" y="962"/>
                  </a:cubicBezTo>
                  <a:cubicBezTo>
                    <a:pt x="124" y="1331"/>
                    <a:pt x="447" y="1536"/>
                    <a:pt x="779" y="1536"/>
                  </a:cubicBezTo>
                  <a:cubicBezTo>
                    <a:pt x="1004" y="1536"/>
                    <a:pt x="1233" y="1442"/>
                    <a:pt x="1396" y="1241"/>
                  </a:cubicBezTo>
                  <a:cubicBezTo>
                    <a:pt x="1799" y="745"/>
                    <a:pt x="1458" y="0"/>
                    <a:pt x="8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1" name="Google Shape;12431;p24"/>
            <p:cNvSpPr/>
            <p:nvPr/>
          </p:nvSpPr>
          <p:spPr>
            <a:xfrm>
              <a:off x="5484675" y="3774150"/>
              <a:ext cx="148925" cy="68450"/>
            </a:xfrm>
            <a:custGeom>
              <a:avLst/>
              <a:gdLst/>
              <a:ahLst/>
              <a:cxnLst/>
              <a:rect l="l" t="t" r="r" b="b"/>
              <a:pathLst>
                <a:path w="5957" h="2738" extrusionOk="0">
                  <a:moveTo>
                    <a:pt x="5522" y="404"/>
                  </a:moveTo>
                  <a:lnTo>
                    <a:pt x="5522" y="1924"/>
                  </a:lnTo>
                  <a:lnTo>
                    <a:pt x="2606" y="1924"/>
                  </a:lnTo>
                  <a:cubicBezTo>
                    <a:pt x="2482" y="1924"/>
                    <a:pt x="2358" y="1986"/>
                    <a:pt x="2296" y="2079"/>
                  </a:cubicBezTo>
                  <a:lnTo>
                    <a:pt x="2172" y="2296"/>
                  </a:lnTo>
                  <a:lnTo>
                    <a:pt x="2048" y="2079"/>
                  </a:lnTo>
                  <a:cubicBezTo>
                    <a:pt x="1986" y="1986"/>
                    <a:pt x="1862" y="1924"/>
                    <a:pt x="1738" y="1924"/>
                  </a:cubicBezTo>
                  <a:lnTo>
                    <a:pt x="404" y="1924"/>
                  </a:lnTo>
                  <a:lnTo>
                    <a:pt x="404" y="404"/>
                  </a:lnTo>
                  <a:close/>
                  <a:moveTo>
                    <a:pt x="373" y="1"/>
                  </a:moveTo>
                  <a:cubicBezTo>
                    <a:pt x="156" y="1"/>
                    <a:pt x="0" y="156"/>
                    <a:pt x="0" y="373"/>
                  </a:cubicBezTo>
                  <a:lnTo>
                    <a:pt x="0" y="1955"/>
                  </a:lnTo>
                  <a:cubicBezTo>
                    <a:pt x="0" y="2172"/>
                    <a:pt x="156" y="2327"/>
                    <a:pt x="373" y="2327"/>
                  </a:cubicBezTo>
                  <a:lnTo>
                    <a:pt x="1707" y="2327"/>
                  </a:lnTo>
                  <a:lnTo>
                    <a:pt x="1831" y="2575"/>
                  </a:lnTo>
                  <a:cubicBezTo>
                    <a:pt x="1908" y="2684"/>
                    <a:pt x="2032" y="2738"/>
                    <a:pt x="2156" y="2738"/>
                  </a:cubicBezTo>
                  <a:cubicBezTo>
                    <a:pt x="2280" y="2738"/>
                    <a:pt x="2404" y="2684"/>
                    <a:pt x="2482" y="2575"/>
                  </a:cubicBezTo>
                  <a:lnTo>
                    <a:pt x="2637" y="2327"/>
                  </a:lnTo>
                  <a:lnTo>
                    <a:pt x="5553" y="2327"/>
                  </a:lnTo>
                  <a:cubicBezTo>
                    <a:pt x="5770" y="2327"/>
                    <a:pt x="5956" y="2172"/>
                    <a:pt x="5956" y="1955"/>
                  </a:cubicBezTo>
                  <a:lnTo>
                    <a:pt x="5956" y="373"/>
                  </a:lnTo>
                  <a:cubicBezTo>
                    <a:pt x="5956" y="156"/>
                    <a:pt x="5770"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2" name="Google Shape;12432;p24"/>
            <p:cNvSpPr/>
            <p:nvPr/>
          </p:nvSpPr>
          <p:spPr>
            <a:xfrm>
              <a:off x="5621925" y="3889700"/>
              <a:ext cx="149700" cy="84550"/>
            </a:xfrm>
            <a:custGeom>
              <a:avLst/>
              <a:gdLst/>
              <a:ahLst/>
              <a:cxnLst/>
              <a:rect l="l" t="t" r="r" b="b"/>
              <a:pathLst>
                <a:path w="5988" h="3382" extrusionOk="0">
                  <a:moveTo>
                    <a:pt x="4375" y="466"/>
                  </a:moveTo>
                  <a:lnTo>
                    <a:pt x="4499" y="683"/>
                  </a:lnTo>
                  <a:cubicBezTo>
                    <a:pt x="4561" y="776"/>
                    <a:pt x="4685" y="838"/>
                    <a:pt x="4809" y="869"/>
                  </a:cubicBezTo>
                  <a:lnTo>
                    <a:pt x="5584" y="869"/>
                  </a:lnTo>
                  <a:lnTo>
                    <a:pt x="5584" y="2978"/>
                  </a:lnTo>
                  <a:lnTo>
                    <a:pt x="466" y="2978"/>
                  </a:lnTo>
                  <a:lnTo>
                    <a:pt x="466" y="869"/>
                  </a:lnTo>
                  <a:lnTo>
                    <a:pt x="3909" y="869"/>
                  </a:lnTo>
                  <a:cubicBezTo>
                    <a:pt x="4033" y="838"/>
                    <a:pt x="4157" y="776"/>
                    <a:pt x="4219" y="683"/>
                  </a:cubicBezTo>
                  <a:lnTo>
                    <a:pt x="4375" y="466"/>
                  </a:lnTo>
                  <a:close/>
                  <a:moveTo>
                    <a:pt x="4344" y="0"/>
                  </a:moveTo>
                  <a:cubicBezTo>
                    <a:pt x="4219" y="0"/>
                    <a:pt x="4095" y="62"/>
                    <a:pt x="4033" y="187"/>
                  </a:cubicBezTo>
                  <a:lnTo>
                    <a:pt x="3878" y="435"/>
                  </a:lnTo>
                  <a:lnTo>
                    <a:pt x="404" y="435"/>
                  </a:lnTo>
                  <a:cubicBezTo>
                    <a:pt x="187" y="435"/>
                    <a:pt x="1" y="590"/>
                    <a:pt x="1" y="807"/>
                  </a:cubicBezTo>
                  <a:lnTo>
                    <a:pt x="1" y="3009"/>
                  </a:lnTo>
                  <a:cubicBezTo>
                    <a:pt x="1" y="3226"/>
                    <a:pt x="187" y="3381"/>
                    <a:pt x="404" y="3381"/>
                  </a:cubicBezTo>
                  <a:lnTo>
                    <a:pt x="5584" y="3381"/>
                  </a:lnTo>
                  <a:cubicBezTo>
                    <a:pt x="5801" y="3381"/>
                    <a:pt x="5988" y="3226"/>
                    <a:pt x="5988" y="3009"/>
                  </a:cubicBezTo>
                  <a:lnTo>
                    <a:pt x="5988" y="807"/>
                  </a:lnTo>
                  <a:cubicBezTo>
                    <a:pt x="5988" y="590"/>
                    <a:pt x="5801" y="435"/>
                    <a:pt x="5584" y="435"/>
                  </a:cubicBezTo>
                  <a:lnTo>
                    <a:pt x="4809" y="435"/>
                  </a:lnTo>
                  <a:lnTo>
                    <a:pt x="4654" y="187"/>
                  </a:lnTo>
                  <a:cubicBezTo>
                    <a:pt x="4592" y="62"/>
                    <a:pt x="4468" y="0"/>
                    <a:pt x="43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3" name="Google Shape;12433;p24"/>
            <p:cNvSpPr/>
            <p:nvPr/>
          </p:nvSpPr>
          <p:spPr>
            <a:xfrm>
              <a:off x="5643650" y="3923050"/>
              <a:ext cx="47325" cy="10100"/>
            </a:xfrm>
            <a:custGeom>
              <a:avLst/>
              <a:gdLst/>
              <a:ahLst/>
              <a:cxnLst/>
              <a:rect l="l" t="t" r="r" b="b"/>
              <a:pathLst>
                <a:path w="1893" h="404" extrusionOk="0">
                  <a:moveTo>
                    <a:pt x="218" y="0"/>
                  </a:moveTo>
                  <a:cubicBezTo>
                    <a:pt x="93" y="0"/>
                    <a:pt x="0" y="93"/>
                    <a:pt x="0" y="217"/>
                  </a:cubicBezTo>
                  <a:cubicBezTo>
                    <a:pt x="0" y="310"/>
                    <a:pt x="93" y="403"/>
                    <a:pt x="218" y="403"/>
                  </a:cubicBezTo>
                  <a:lnTo>
                    <a:pt x="1675" y="403"/>
                  </a:lnTo>
                  <a:cubicBezTo>
                    <a:pt x="1800" y="403"/>
                    <a:pt x="1893" y="310"/>
                    <a:pt x="1893" y="217"/>
                  </a:cubicBezTo>
                  <a:cubicBezTo>
                    <a:pt x="1893" y="93"/>
                    <a:pt x="1800" y="0"/>
                    <a:pt x="16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4" name="Google Shape;12434;p24"/>
            <p:cNvSpPr/>
            <p:nvPr/>
          </p:nvSpPr>
          <p:spPr>
            <a:xfrm>
              <a:off x="5642100" y="3941650"/>
              <a:ext cx="108600" cy="10875"/>
            </a:xfrm>
            <a:custGeom>
              <a:avLst/>
              <a:gdLst/>
              <a:ahLst/>
              <a:cxnLst/>
              <a:rect l="l" t="t" r="r" b="b"/>
              <a:pathLst>
                <a:path w="4344" h="435" extrusionOk="0">
                  <a:moveTo>
                    <a:pt x="280" y="1"/>
                  </a:moveTo>
                  <a:cubicBezTo>
                    <a:pt x="0" y="1"/>
                    <a:pt x="0" y="435"/>
                    <a:pt x="280" y="435"/>
                  </a:cubicBezTo>
                  <a:lnTo>
                    <a:pt x="4064" y="435"/>
                  </a:lnTo>
                  <a:cubicBezTo>
                    <a:pt x="4343" y="435"/>
                    <a:pt x="4343" y="1"/>
                    <a:pt x="40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5" name="Google Shape;12435;p24"/>
            <p:cNvSpPr/>
            <p:nvPr/>
          </p:nvSpPr>
          <p:spPr>
            <a:xfrm>
              <a:off x="5508725" y="3796650"/>
              <a:ext cx="100825" cy="10100"/>
            </a:xfrm>
            <a:custGeom>
              <a:avLst/>
              <a:gdLst/>
              <a:ahLst/>
              <a:cxnLst/>
              <a:rect l="l" t="t" r="r" b="b"/>
              <a:pathLst>
                <a:path w="4033" h="404" extrusionOk="0">
                  <a:moveTo>
                    <a:pt x="186" y="0"/>
                  </a:moveTo>
                  <a:cubicBezTo>
                    <a:pt x="93" y="0"/>
                    <a:pt x="0" y="93"/>
                    <a:pt x="0" y="186"/>
                  </a:cubicBezTo>
                  <a:cubicBezTo>
                    <a:pt x="0" y="310"/>
                    <a:pt x="62" y="403"/>
                    <a:pt x="186" y="403"/>
                  </a:cubicBezTo>
                  <a:lnTo>
                    <a:pt x="3815" y="403"/>
                  </a:lnTo>
                  <a:cubicBezTo>
                    <a:pt x="3940" y="403"/>
                    <a:pt x="4033" y="310"/>
                    <a:pt x="4033" y="186"/>
                  </a:cubicBezTo>
                  <a:cubicBezTo>
                    <a:pt x="4033" y="93"/>
                    <a:pt x="3940" y="0"/>
                    <a:pt x="3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36" name="Google Shape;12436;p24"/>
          <p:cNvGrpSpPr/>
          <p:nvPr/>
        </p:nvGrpSpPr>
        <p:grpSpPr>
          <a:xfrm>
            <a:off x="6273597" y="2868454"/>
            <a:ext cx="352100" cy="348625"/>
            <a:chOff x="5456750" y="2492275"/>
            <a:chExt cx="352100" cy="348625"/>
          </a:xfrm>
        </p:grpSpPr>
        <p:sp>
          <p:nvSpPr>
            <p:cNvPr id="12437" name="Google Shape;12437;p24"/>
            <p:cNvSpPr/>
            <p:nvPr/>
          </p:nvSpPr>
          <p:spPr>
            <a:xfrm>
              <a:off x="5559125" y="2556650"/>
              <a:ext cx="113250" cy="10100"/>
            </a:xfrm>
            <a:custGeom>
              <a:avLst/>
              <a:gdLst/>
              <a:ahLst/>
              <a:cxnLst/>
              <a:rect l="l" t="t" r="r" b="b"/>
              <a:pathLst>
                <a:path w="4530" h="404" extrusionOk="0">
                  <a:moveTo>
                    <a:pt x="217" y="1"/>
                  </a:moveTo>
                  <a:cubicBezTo>
                    <a:pt x="93" y="1"/>
                    <a:pt x="0" y="94"/>
                    <a:pt x="0" y="218"/>
                  </a:cubicBezTo>
                  <a:cubicBezTo>
                    <a:pt x="0" y="311"/>
                    <a:pt x="93" y="404"/>
                    <a:pt x="217" y="404"/>
                  </a:cubicBezTo>
                  <a:lnTo>
                    <a:pt x="4312" y="404"/>
                  </a:lnTo>
                  <a:cubicBezTo>
                    <a:pt x="4436" y="404"/>
                    <a:pt x="4529" y="311"/>
                    <a:pt x="4529" y="218"/>
                  </a:cubicBezTo>
                  <a:cubicBezTo>
                    <a:pt x="4529" y="94"/>
                    <a:pt x="4436" y="1"/>
                    <a:pt x="43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8" name="Google Shape;12438;p24"/>
            <p:cNvSpPr/>
            <p:nvPr/>
          </p:nvSpPr>
          <p:spPr>
            <a:xfrm>
              <a:off x="5541275" y="2586900"/>
              <a:ext cx="150475" cy="10100"/>
            </a:xfrm>
            <a:custGeom>
              <a:avLst/>
              <a:gdLst/>
              <a:ahLst/>
              <a:cxnLst/>
              <a:rect l="l" t="t" r="r" b="b"/>
              <a:pathLst>
                <a:path w="6019" h="404" extrusionOk="0">
                  <a:moveTo>
                    <a:pt x="218" y="0"/>
                  </a:moveTo>
                  <a:cubicBezTo>
                    <a:pt x="94" y="0"/>
                    <a:pt x="1" y="93"/>
                    <a:pt x="1" y="186"/>
                  </a:cubicBezTo>
                  <a:cubicBezTo>
                    <a:pt x="1" y="311"/>
                    <a:pt x="94" y="404"/>
                    <a:pt x="218" y="404"/>
                  </a:cubicBezTo>
                  <a:lnTo>
                    <a:pt x="5739" y="404"/>
                  </a:lnTo>
                  <a:cubicBezTo>
                    <a:pt x="6019" y="404"/>
                    <a:pt x="6019"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9" name="Google Shape;12439;p24"/>
            <p:cNvSpPr/>
            <p:nvPr/>
          </p:nvSpPr>
          <p:spPr>
            <a:xfrm>
              <a:off x="5541275" y="2614025"/>
              <a:ext cx="148150" cy="10125"/>
            </a:xfrm>
            <a:custGeom>
              <a:avLst/>
              <a:gdLst/>
              <a:ahLst/>
              <a:cxnLst/>
              <a:rect l="l" t="t" r="r" b="b"/>
              <a:pathLst>
                <a:path w="5926" h="405" extrusionOk="0">
                  <a:moveTo>
                    <a:pt x="218" y="1"/>
                  </a:moveTo>
                  <a:cubicBezTo>
                    <a:pt x="94" y="1"/>
                    <a:pt x="1" y="94"/>
                    <a:pt x="1" y="187"/>
                  </a:cubicBezTo>
                  <a:cubicBezTo>
                    <a:pt x="1" y="311"/>
                    <a:pt x="94" y="404"/>
                    <a:pt x="218" y="404"/>
                  </a:cubicBezTo>
                  <a:lnTo>
                    <a:pt x="5739" y="404"/>
                  </a:lnTo>
                  <a:cubicBezTo>
                    <a:pt x="5832" y="404"/>
                    <a:pt x="5926" y="311"/>
                    <a:pt x="5926" y="187"/>
                  </a:cubicBezTo>
                  <a:cubicBezTo>
                    <a:pt x="5926" y="94"/>
                    <a:pt x="5832" y="1"/>
                    <a:pt x="5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0" name="Google Shape;12440;p24"/>
            <p:cNvSpPr/>
            <p:nvPr/>
          </p:nvSpPr>
          <p:spPr>
            <a:xfrm>
              <a:off x="5540825" y="2640925"/>
              <a:ext cx="148600" cy="10475"/>
            </a:xfrm>
            <a:custGeom>
              <a:avLst/>
              <a:gdLst/>
              <a:ahLst/>
              <a:cxnLst/>
              <a:rect l="l" t="t" r="r" b="b"/>
              <a:pathLst>
                <a:path w="5944" h="419" extrusionOk="0">
                  <a:moveTo>
                    <a:pt x="183" y="0"/>
                  </a:moveTo>
                  <a:cubicBezTo>
                    <a:pt x="0" y="0"/>
                    <a:pt x="6" y="419"/>
                    <a:pt x="199" y="419"/>
                  </a:cubicBezTo>
                  <a:cubicBezTo>
                    <a:pt x="210" y="419"/>
                    <a:pt x="223" y="417"/>
                    <a:pt x="236" y="414"/>
                  </a:cubicBezTo>
                  <a:lnTo>
                    <a:pt x="5757" y="414"/>
                  </a:lnTo>
                  <a:cubicBezTo>
                    <a:pt x="5944" y="321"/>
                    <a:pt x="5944" y="73"/>
                    <a:pt x="5757" y="11"/>
                  </a:cubicBezTo>
                  <a:lnTo>
                    <a:pt x="236" y="11"/>
                  </a:lnTo>
                  <a:cubicBezTo>
                    <a:pt x="217" y="3"/>
                    <a:pt x="199"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1" name="Google Shape;12441;p24"/>
            <p:cNvSpPr/>
            <p:nvPr/>
          </p:nvSpPr>
          <p:spPr>
            <a:xfrm>
              <a:off x="5456750" y="2492275"/>
              <a:ext cx="352100" cy="348625"/>
            </a:xfrm>
            <a:custGeom>
              <a:avLst/>
              <a:gdLst/>
              <a:ahLst/>
              <a:cxnLst/>
              <a:rect l="l" t="t" r="r" b="b"/>
              <a:pathLst>
                <a:path w="14084" h="13945" extrusionOk="0">
                  <a:moveTo>
                    <a:pt x="6158" y="404"/>
                  </a:moveTo>
                  <a:cubicBezTo>
                    <a:pt x="6251" y="404"/>
                    <a:pt x="6344" y="435"/>
                    <a:pt x="6422" y="497"/>
                  </a:cubicBezTo>
                  <a:lnTo>
                    <a:pt x="7166" y="1087"/>
                  </a:lnTo>
                  <a:lnTo>
                    <a:pt x="5150" y="1087"/>
                  </a:lnTo>
                  <a:lnTo>
                    <a:pt x="5894" y="497"/>
                  </a:lnTo>
                  <a:cubicBezTo>
                    <a:pt x="5972" y="435"/>
                    <a:pt x="6065" y="404"/>
                    <a:pt x="6158" y="404"/>
                  </a:cubicBezTo>
                  <a:close/>
                  <a:moveTo>
                    <a:pt x="11106" y="4189"/>
                  </a:moveTo>
                  <a:lnTo>
                    <a:pt x="11819" y="4778"/>
                  </a:lnTo>
                  <a:lnTo>
                    <a:pt x="11106" y="5367"/>
                  </a:lnTo>
                  <a:lnTo>
                    <a:pt x="11106" y="4189"/>
                  </a:lnTo>
                  <a:close/>
                  <a:moveTo>
                    <a:pt x="1366" y="4064"/>
                  </a:moveTo>
                  <a:lnTo>
                    <a:pt x="1366" y="5491"/>
                  </a:lnTo>
                  <a:lnTo>
                    <a:pt x="497" y="4778"/>
                  </a:lnTo>
                  <a:lnTo>
                    <a:pt x="1366" y="4064"/>
                  </a:lnTo>
                  <a:close/>
                  <a:moveTo>
                    <a:pt x="11912" y="5212"/>
                  </a:moveTo>
                  <a:lnTo>
                    <a:pt x="11912" y="9958"/>
                  </a:lnTo>
                  <a:cubicBezTo>
                    <a:pt x="11819" y="9927"/>
                    <a:pt x="11726" y="9927"/>
                    <a:pt x="11602" y="9927"/>
                  </a:cubicBezTo>
                  <a:cubicBezTo>
                    <a:pt x="11168" y="9927"/>
                    <a:pt x="10764" y="10051"/>
                    <a:pt x="10392" y="10330"/>
                  </a:cubicBezTo>
                  <a:lnTo>
                    <a:pt x="7756" y="8779"/>
                  </a:lnTo>
                  <a:lnTo>
                    <a:pt x="11912" y="5212"/>
                  </a:lnTo>
                  <a:close/>
                  <a:moveTo>
                    <a:pt x="373" y="5212"/>
                  </a:moveTo>
                  <a:lnTo>
                    <a:pt x="4561" y="8779"/>
                  </a:lnTo>
                  <a:lnTo>
                    <a:pt x="373" y="11261"/>
                  </a:lnTo>
                  <a:lnTo>
                    <a:pt x="373" y="5212"/>
                  </a:lnTo>
                  <a:close/>
                  <a:moveTo>
                    <a:pt x="11589" y="10334"/>
                  </a:moveTo>
                  <a:cubicBezTo>
                    <a:pt x="12414" y="10334"/>
                    <a:pt x="13215" y="10974"/>
                    <a:pt x="13215" y="11943"/>
                  </a:cubicBezTo>
                  <a:cubicBezTo>
                    <a:pt x="13215" y="12812"/>
                    <a:pt x="12502" y="13525"/>
                    <a:pt x="11602" y="13556"/>
                  </a:cubicBezTo>
                  <a:cubicBezTo>
                    <a:pt x="10175" y="13556"/>
                    <a:pt x="9462" y="11819"/>
                    <a:pt x="10485" y="10796"/>
                  </a:cubicBezTo>
                  <a:cubicBezTo>
                    <a:pt x="10804" y="10477"/>
                    <a:pt x="11199" y="10334"/>
                    <a:pt x="11589" y="10334"/>
                  </a:cubicBezTo>
                  <a:close/>
                  <a:moveTo>
                    <a:pt x="6201" y="1"/>
                  </a:moveTo>
                  <a:cubicBezTo>
                    <a:pt x="6019" y="1"/>
                    <a:pt x="5832" y="63"/>
                    <a:pt x="5677" y="187"/>
                  </a:cubicBezTo>
                  <a:lnTo>
                    <a:pt x="4530" y="1087"/>
                  </a:lnTo>
                  <a:lnTo>
                    <a:pt x="4126" y="1087"/>
                  </a:lnTo>
                  <a:cubicBezTo>
                    <a:pt x="3847" y="1087"/>
                    <a:pt x="3847" y="1490"/>
                    <a:pt x="4126" y="1490"/>
                  </a:cubicBezTo>
                  <a:lnTo>
                    <a:pt x="10516" y="1490"/>
                  </a:lnTo>
                  <a:cubicBezTo>
                    <a:pt x="10640" y="1490"/>
                    <a:pt x="10733" y="1583"/>
                    <a:pt x="10733" y="1707"/>
                  </a:cubicBezTo>
                  <a:lnTo>
                    <a:pt x="10733" y="5677"/>
                  </a:lnTo>
                  <a:lnTo>
                    <a:pt x="10733" y="5709"/>
                  </a:lnTo>
                  <a:lnTo>
                    <a:pt x="7414" y="8562"/>
                  </a:lnTo>
                  <a:lnTo>
                    <a:pt x="6453" y="7973"/>
                  </a:lnTo>
                  <a:cubicBezTo>
                    <a:pt x="6375" y="7926"/>
                    <a:pt x="6282" y="7903"/>
                    <a:pt x="6189" y="7903"/>
                  </a:cubicBezTo>
                  <a:cubicBezTo>
                    <a:pt x="6096" y="7903"/>
                    <a:pt x="6003" y="7926"/>
                    <a:pt x="5925" y="7973"/>
                  </a:cubicBezTo>
                  <a:lnTo>
                    <a:pt x="4964" y="8562"/>
                  </a:lnTo>
                  <a:lnTo>
                    <a:pt x="1800" y="5833"/>
                  </a:lnTo>
                  <a:lnTo>
                    <a:pt x="1800" y="1707"/>
                  </a:lnTo>
                  <a:cubicBezTo>
                    <a:pt x="1800" y="1583"/>
                    <a:pt x="1893" y="1490"/>
                    <a:pt x="2017" y="1490"/>
                  </a:cubicBezTo>
                  <a:lnTo>
                    <a:pt x="3320" y="1490"/>
                  </a:lnTo>
                  <a:cubicBezTo>
                    <a:pt x="3568" y="1490"/>
                    <a:pt x="3568" y="1087"/>
                    <a:pt x="3320" y="1087"/>
                  </a:cubicBezTo>
                  <a:lnTo>
                    <a:pt x="2017" y="1087"/>
                  </a:lnTo>
                  <a:cubicBezTo>
                    <a:pt x="2000" y="1085"/>
                    <a:pt x="1982" y="1084"/>
                    <a:pt x="1965" y="1084"/>
                  </a:cubicBezTo>
                  <a:cubicBezTo>
                    <a:pt x="1648" y="1084"/>
                    <a:pt x="1397" y="1354"/>
                    <a:pt x="1397" y="1707"/>
                  </a:cubicBezTo>
                  <a:lnTo>
                    <a:pt x="1397" y="3568"/>
                  </a:lnTo>
                  <a:lnTo>
                    <a:pt x="94" y="4592"/>
                  </a:lnTo>
                  <a:cubicBezTo>
                    <a:pt x="32" y="4623"/>
                    <a:pt x="1" y="4685"/>
                    <a:pt x="1" y="4747"/>
                  </a:cubicBezTo>
                  <a:lnTo>
                    <a:pt x="1" y="11633"/>
                  </a:lnTo>
                  <a:cubicBezTo>
                    <a:pt x="1" y="12160"/>
                    <a:pt x="435" y="12626"/>
                    <a:pt x="993" y="12626"/>
                  </a:cubicBezTo>
                  <a:lnTo>
                    <a:pt x="4654" y="12626"/>
                  </a:lnTo>
                  <a:cubicBezTo>
                    <a:pt x="4902" y="12626"/>
                    <a:pt x="4902" y="12191"/>
                    <a:pt x="4654" y="12191"/>
                  </a:cubicBezTo>
                  <a:lnTo>
                    <a:pt x="993" y="12191"/>
                  </a:lnTo>
                  <a:cubicBezTo>
                    <a:pt x="714" y="12191"/>
                    <a:pt x="466" y="12005"/>
                    <a:pt x="435" y="11726"/>
                  </a:cubicBezTo>
                  <a:lnTo>
                    <a:pt x="6112" y="8345"/>
                  </a:lnTo>
                  <a:cubicBezTo>
                    <a:pt x="6143" y="8330"/>
                    <a:pt x="6166" y="8322"/>
                    <a:pt x="6185" y="8322"/>
                  </a:cubicBezTo>
                  <a:cubicBezTo>
                    <a:pt x="6205" y="8322"/>
                    <a:pt x="6220" y="8330"/>
                    <a:pt x="6236" y="8345"/>
                  </a:cubicBezTo>
                  <a:lnTo>
                    <a:pt x="10113" y="10641"/>
                  </a:lnTo>
                  <a:cubicBezTo>
                    <a:pt x="9803" y="10982"/>
                    <a:pt x="9648" y="11447"/>
                    <a:pt x="9648" y="11943"/>
                  </a:cubicBezTo>
                  <a:cubicBezTo>
                    <a:pt x="9648" y="12036"/>
                    <a:pt x="9648" y="12098"/>
                    <a:pt x="9648" y="12191"/>
                  </a:cubicBezTo>
                  <a:lnTo>
                    <a:pt x="5460" y="12191"/>
                  </a:lnTo>
                  <a:cubicBezTo>
                    <a:pt x="5181" y="12191"/>
                    <a:pt x="5181" y="12626"/>
                    <a:pt x="5460" y="12626"/>
                  </a:cubicBezTo>
                  <a:lnTo>
                    <a:pt x="9741" y="12626"/>
                  </a:lnTo>
                  <a:cubicBezTo>
                    <a:pt x="10047" y="13468"/>
                    <a:pt x="10827" y="13945"/>
                    <a:pt x="11627" y="13945"/>
                  </a:cubicBezTo>
                  <a:cubicBezTo>
                    <a:pt x="12122" y="13945"/>
                    <a:pt x="12625" y="13762"/>
                    <a:pt x="13029" y="13370"/>
                  </a:cubicBezTo>
                  <a:cubicBezTo>
                    <a:pt x="14084" y="12347"/>
                    <a:pt x="13711" y="10610"/>
                    <a:pt x="12346" y="10082"/>
                  </a:cubicBezTo>
                  <a:lnTo>
                    <a:pt x="12346" y="4747"/>
                  </a:lnTo>
                  <a:cubicBezTo>
                    <a:pt x="12346" y="4685"/>
                    <a:pt x="12315" y="4623"/>
                    <a:pt x="12284" y="4592"/>
                  </a:cubicBezTo>
                  <a:lnTo>
                    <a:pt x="11168" y="3723"/>
                  </a:lnTo>
                  <a:cubicBezTo>
                    <a:pt x="11137" y="3692"/>
                    <a:pt x="11137" y="3692"/>
                    <a:pt x="11106" y="3692"/>
                  </a:cubicBezTo>
                  <a:lnTo>
                    <a:pt x="11106" y="1707"/>
                  </a:lnTo>
                  <a:cubicBezTo>
                    <a:pt x="11106" y="1366"/>
                    <a:pt x="10826" y="1087"/>
                    <a:pt x="10485" y="1087"/>
                  </a:cubicBezTo>
                  <a:lnTo>
                    <a:pt x="7849" y="1087"/>
                  </a:lnTo>
                  <a:cubicBezTo>
                    <a:pt x="7787" y="1087"/>
                    <a:pt x="6701" y="187"/>
                    <a:pt x="6701" y="187"/>
                  </a:cubicBezTo>
                  <a:cubicBezTo>
                    <a:pt x="6561" y="63"/>
                    <a:pt x="6383" y="1"/>
                    <a:pt x="6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2" name="Google Shape;12442;p24"/>
            <p:cNvSpPr/>
            <p:nvPr/>
          </p:nvSpPr>
          <p:spPr>
            <a:xfrm>
              <a:off x="5734375" y="2771450"/>
              <a:ext cx="21750" cy="38625"/>
            </a:xfrm>
            <a:custGeom>
              <a:avLst/>
              <a:gdLst/>
              <a:ahLst/>
              <a:cxnLst/>
              <a:rect l="l" t="t" r="r" b="b"/>
              <a:pathLst>
                <a:path w="870" h="1545" extrusionOk="0">
                  <a:moveTo>
                    <a:pt x="652" y="1"/>
                  </a:moveTo>
                  <a:lnTo>
                    <a:pt x="652" y="32"/>
                  </a:lnTo>
                  <a:lnTo>
                    <a:pt x="280" y="32"/>
                  </a:lnTo>
                  <a:cubicBezTo>
                    <a:pt x="1" y="32"/>
                    <a:pt x="1" y="435"/>
                    <a:pt x="280" y="435"/>
                  </a:cubicBezTo>
                  <a:lnTo>
                    <a:pt x="466" y="435"/>
                  </a:lnTo>
                  <a:lnTo>
                    <a:pt x="466" y="1335"/>
                  </a:lnTo>
                  <a:cubicBezTo>
                    <a:pt x="466" y="1474"/>
                    <a:pt x="567" y="1544"/>
                    <a:pt x="668" y="1544"/>
                  </a:cubicBezTo>
                  <a:cubicBezTo>
                    <a:pt x="768" y="1544"/>
                    <a:pt x="869" y="1474"/>
                    <a:pt x="869" y="1335"/>
                  </a:cubicBezTo>
                  <a:lnTo>
                    <a:pt x="869" y="218"/>
                  </a:lnTo>
                  <a:cubicBezTo>
                    <a:pt x="869" y="94"/>
                    <a:pt x="776" y="1"/>
                    <a:pt x="65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43" name="Google Shape;12443;p24"/>
          <p:cNvGrpSpPr/>
          <p:nvPr/>
        </p:nvGrpSpPr>
        <p:grpSpPr>
          <a:xfrm>
            <a:off x="7090934" y="2868279"/>
            <a:ext cx="186150" cy="348975"/>
            <a:chOff x="5534300" y="1923875"/>
            <a:chExt cx="186150" cy="348975"/>
          </a:xfrm>
        </p:grpSpPr>
        <p:sp>
          <p:nvSpPr>
            <p:cNvPr id="12444" name="Google Shape;12444;p24"/>
            <p:cNvSpPr/>
            <p:nvPr/>
          </p:nvSpPr>
          <p:spPr>
            <a:xfrm>
              <a:off x="5534300" y="1923875"/>
              <a:ext cx="186150" cy="348975"/>
            </a:xfrm>
            <a:custGeom>
              <a:avLst/>
              <a:gdLst/>
              <a:ahLst/>
              <a:cxnLst/>
              <a:rect l="l" t="t" r="r" b="b"/>
              <a:pathLst>
                <a:path w="7446" h="13959" extrusionOk="0">
                  <a:moveTo>
                    <a:pt x="6794" y="403"/>
                  </a:moveTo>
                  <a:cubicBezTo>
                    <a:pt x="6918" y="403"/>
                    <a:pt x="7042" y="527"/>
                    <a:pt x="7042" y="651"/>
                  </a:cubicBezTo>
                  <a:lnTo>
                    <a:pt x="7042" y="1427"/>
                  </a:lnTo>
                  <a:lnTo>
                    <a:pt x="404" y="1427"/>
                  </a:lnTo>
                  <a:lnTo>
                    <a:pt x="404" y="651"/>
                  </a:lnTo>
                  <a:cubicBezTo>
                    <a:pt x="404" y="527"/>
                    <a:pt x="497" y="403"/>
                    <a:pt x="652" y="403"/>
                  </a:cubicBezTo>
                  <a:close/>
                  <a:moveTo>
                    <a:pt x="652" y="0"/>
                  </a:moveTo>
                  <a:cubicBezTo>
                    <a:pt x="280" y="0"/>
                    <a:pt x="1" y="279"/>
                    <a:pt x="1" y="651"/>
                  </a:cubicBezTo>
                  <a:lnTo>
                    <a:pt x="1" y="3350"/>
                  </a:lnTo>
                  <a:cubicBezTo>
                    <a:pt x="1" y="3474"/>
                    <a:pt x="94" y="3567"/>
                    <a:pt x="187" y="3567"/>
                  </a:cubicBezTo>
                  <a:cubicBezTo>
                    <a:pt x="311" y="3567"/>
                    <a:pt x="404" y="3474"/>
                    <a:pt x="404" y="3350"/>
                  </a:cubicBezTo>
                  <a:lnTo>
                    <a:pt x="404" y="1830"/>
                  </a:lnTo>
                  <a:lnTo>
                    <a:pt x="7042" y="1830"/>
                  </a:lnTo>
                  <a:lnTo>
                    <a:pt x="7042" y="12128"/>
                  </a:lnTo>
                  <a:lnTo>
                    <a:pt x="4561" y="12128"/>
                  </a:lnTo>
                  <a:cubicBezTo>
                    <a:pt x="4436" y="12128"/>
                    <a:pt x="4343" y="12222"/>
                    <a:pt x="4343" y="12315"/>
                  </a:cubicBezTo>
                  <a:cubicBezTo>
                    <a:pt x="4343" y="12439"/>
                    <a:pt x="4436" y="12532"/>
                    <a:pt x="4561" y="12532"/>
                  </a:cubicBezTo>
                  <a:lnTo>
                    <a:pt x="7042" y="12532"/>
                  </a:lnTo>
                  <a:lnTo>
                    <a:pt x="7042" y="13307"/>
                  </a:lnTo>
                  <a:cubicBezTo>
                    <a:pt x="7042" y="13431"/>
                    <a:pt x="6918" y="13555"/>
                    <a:pt x="6794" y="13555"/>
                  </a:cubicBezTo>
                  <a:lnTo>
                    <a:pt x="652" y="13555"/>
                  </a:lnTo>
                  <a:cubicBezTo>
                    <a:pt x="497" y="13555"/>
                    <a:pt x="404" y="13431"/>
                    <a:pt x="404" y="13307"/>
                  </a:cubicBezTo>
                  <a:lnTo>
                    <a:pt x="404" y="12532"/>
                  </a:lnTo>
                  <a:lnTo>
                    <a:pt x="3754" y="12532"/>
                  </a:lnTo>
                  <a:cubicBezTo>
                    <a:pt x="3847" y="12532"/>
                    <a:pt x="3940" y="12439"/>
                    <a:pt x="3940" y="12315"/>
                  </a:cubicBezTo>
                  <a:cubicBezTo>
                    <a:pt x="3940" y="12222"/>
                    <a:pt x="3847" y="12128"/>
                    <a:pt x="3754" y="12128"/>
                  </a:cubicBezTo>
                  <a:lnTo>
                    <a:pt x="404" y="12128"/>
                  </a:lnTo>
                  <a:lnTo>
                    <a:pt x="404" y="4157"/>
                  </a:lnTo>
                  <a:cubicBezTo>
                    <a:pt x="404" y="4064"/>
                    <a:pt x="311" y="3970"/>
                    <a:pt x="187" y="3970"/>
                  </a:cubicBezTo>
                  <a:cubicBezTo>
                    <a:pt x="94" y="3970"/>
                    <a:pt x="1" y="4064"/>
                    <a:pt x="1" y="4157"/>
                  </a:cubicBezTo>
                  <a:lnTo>
                    <a:pt x="1" y="13307"/>
                  </a:lnTo>
                  <a:cubicBezTo>
                    <a:pt x="1" y="13679"/>
                    <a:pt x="280" y="13959"/>
                    <a:pt x="652" y="13959"/>
                  </a:cubicBezTo>
                  <a:lnTo>
                    <a:pt x="6794" y="13959"/>
                  </a:lnTo>
                  <a:cubicBezTo>
                    <a:pt x="7166" y="13959"/>
                    <a:pt x="7445" y="13679"/>
                    <a:pt x="7445" y="13307"/>
                  </a:cubicBezTo>
                  <a:lnTo>
                    <a:pt x="7445" y="651"/>
                  </a:lnTo>
                  <a:cubicBezTo>
                    <a:pt x="7445" y="279"/>
                    <a:pt x="7166" y="0"/>
                    <a:pt x="67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5" name="Google Shape;12445;p24"/>
            <p:cNvSpPr/>
            <p:nvPr/>
          </p:nvSpPr>
          <p:spPr>
            <a:xfrm>
              <a:off x="5564550" y="1984350"/>
              <a:ext cx="127200" cy="159775"/>
            </a:xfrm>
            <a:custGeom>
              <a:avLst/>
              <a:gdLst/>
              <a:ahLst/>
              <a:cxnLst/>
              <a:rect l="l" t="t" r="r" b="b"/>
              <a:pathLst>
                <a:path w="5088" h="6391" extrusionOk="0">
                  <a:moveTo>
                    <a:pt x="4622" y="404"/>
                  </a:moveTo>
                  <a:cubicBezTo>
                    <a:pt x="4653" y="404"/>
                    <a:pt x="4653" y="435"/>
                    <a:pt x="4653" y="435"/>
                  </a:cubicBezTo>
                  <a:lnTo>
                    <a:pt x="4653" y="5956"/>
                  </a:lnTo>
                  <a:lnTo>
                    <a:pt x="435" y="5956"/>
                  </a:lnTo>
                  <a:lnTo>
                    <a:pt x="435" y="435"/>
                  </a:lnTo>
                  <a:cubicBezTo>
                    <a:pt x="404" y="435"/>
                    <a:pt x="404" y="404"/>
                    <a:pt x="435" y="404"/>
                  </a:cubicBezTo>
                  <a:close/>
                  <a:moveTo>
                    <a:pt x="435" y="0"/>
                  </a:moveTo>
                  <a:cubicBezTo>
                    <a:pt x="187" y="0"/>
                    <a:pt x="0" y="187"/>
                    <a:pt x="0" y="435"/>
                  </a:cubicBezTo>
                  <a:lnTo>
                    <a:pt x="0" y="5956"/>
                  </a:lnTo>
                  <a:cubicBezTo>
                    <a:pt x="0" y="6173"/>
                    <a:pt x="187" y="6390"/>
                    <a:pt x="435" y="6390"/>
                  </a:cubicBezTo>
                  <a:lnTo>
                    <a:pt x="4653" y="6390"/>
                  </a:lnTo>
                  <a:cubicBezTo>
                    <a:pt x="4870" y="6390"/>
                    <a:pt x="5088" y="6173"/>
                    <a:pt x="5088" y="5956"/>
                  </a:cubicBezTo>
                  <a:lnTo>
                    <a:pt x="5088" y="435"/>
                  </a:lnTo>
                  <a:cubicBezTo>
                    <a:pt x="5088" y="187"/>
                    <a:pt x="4870" y="0"/>
                    <a:pt x="46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6" name="Google Shape;12446;p24"/>
            <p:cNvSpPr/>
            <p:nvPr/>
          </p:nvSpPr>
          <p:spPr>
            <a:xfrm>
              <a:off x="5589375" y="2013050"/>
              <a:ext cx="39575" cy="10100"/>
            </a:xfrm>
            <a:custGeom>
              <a:avLst/>
              <a:gdLst/>
              <a:ahLst/>
              <a:cxnLst/>
              <a:rect l="l" t="t" r="r" b="b"/>
              <a:pathLst>
                <a:path w="1583" h="404" extrusionOk="0">
                  <a:moveTo>
                    <a:pt x="279" y="0"/>
                  </a:moveTo>
                  <a:cubicBezTo>
                    <a:pt x="0" y="0"/>
                    <a:pt x="0" y="403"/>
                    <a:pt x="279" y="403"/>
                  </a:cubicBezTo>
                  <a:lnTo>
                    <a:pt x="1303" y="403"/>
                  </a:lnTo>
                  <a:cubicBezTo>
                    <a:pt x="1582" y="403"/>
                    <a:pt x="1582" y="0"/>
                    <a:pt x="13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7" name="Google Shape;12447;p24"/>
            <p:cNvSpPr/>
            <p:nvPr/>
          </p:nvSpPr>
          <p:spPr>
            <a:xfrm>
              <a:off x="5591700" y="2036300"/>
              <a:ext cx="72900" cy="10125"/>
            </a:xfrm>
            <a:custGeom>
              <a:avLst/>
              <a:gdLst/>
              <a:ahLst/>
              <a:cxnLst/>
              <a:rect l="l" t="t" r="r" b="b"/>
              <a:pathLst>
                <a:path w="2916" h="405" extrusionOk="0">
                  <a:moveTo>
                    <a:pt x="186" y="1"/>
                  </a:moveTo>
                  <a:cubicBezTo>
                    <a:pt x="0" y="63"/>
                    <a:pt x="0" y="342"/>
                    <a:pt x="186" y="404"/>
                  </a:cubicBezTo>
                  <a:lnTo>
                    <a:pt x="2730" y="404"/>
                  </a:lnTo>
                  <a:cubicBezTo>
                    <a:pt x="2916" y="342"/>
                    <a:pt x="2916" y="63"/>
                    <a:pt x="27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8" name="Google Shape;12448;p24"/>
            <p:cNvSpPr/>
            <p:nvPr/>
          </p:nvSpPr>
          <p:spPr>
            <a:xfrm>
              <a:off x="5591700" y="2059575"/>
              <a:ext cx="72900" cy="10100"/>
            </a:xfrm>
            <a:custGeom>
              <a:avLst/>
              <a:gdLst/>
              <a:ahLst/>
              <a:cxnLst/>
              <a:rect l="l" t="t" r="r" b="b"/>
              <a:pathLst>
                <a:path w="2916" h="404" extrusionOk="0">
                  <a:moveTo>
                    <a:pt x="186" y="0"/>
                  </a:moveTo>
                  <a:cubicBezTo>
                    <a:pt x="0" y="62"/>
                    <a:pt x="0" y="311"/>
                    <a:pt x="186" y="404"/>
                  </a:cubicBezTo>
                  <a:lnTo>
                    <a:pt x="2730" y="404"/>
                  </a:lnTo>
                  <a:cubicBezTo>
                    <a:pt x="2916" y="311"/>
                    <a:pt x="2916" y="62"/>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9" name="Google Shape;12449;p24"/>
            <p:cNvSpPr/>
            <p:nvPr/>
          </p:nvSpPr>
          <p:spPr>
            <a:xfrm>
              <a:off x="5590925" y="2081275"/>
              <a:ext cx="73675" cy="10125"/>
            </a:xfrm>
            <a:custGeom>
              <a:avLst/>
              <a:gdLst/>
              <a:ahLst/>
              <a:cxnLst/>
              <a:rect l="l" t="t" r="r" b="b"/>
              <a:pathLst>
                <a:path w="2947" h="405" extrusionOk="0">
                  <a:moveTo>
                    <a:pt x="217" y="1"/>
                  </a:moveTo>
                  <a:cubicBezTo>
                    <a:pt x="93" y="1"/>
                    <a:pt x="0" y="94"/>
                    <a:pt x="0" y="218"/>
                  </a:cubicBezTo>
                  <a:cubicBezTo>
                    <a:pt x="0" y="311"/>
                    <a:pt x="93" y="404"/>
                    <a:pt x="217" y="404"/>
                  </a:cubicBezTo>
                  <a:lnTo>
                    <a:pt x="2761" y="404"/>
                  </a:lnTo>
                  <a:cubicBezTo>
                    <a:pt x="2854" y="404"/>
                    <a:pt x="2947" y="311"/>
                    <a:pt x="2947" y="218"/>
                  </a:cubicBezTo>
                  <a:cubicBezTo>
                    <a:pt x="2947" y="94"/>
                    <a:pt x="2854" y="1"/>
                    <a:pt x="27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0" name="Google Shape;12450;p24"/>
            <p:cNvSpPr/>
            <p:nvPr/>
          </p:nvSpPr>
          <p:spPr>
            <a:xfrm>
              <a:off x="5589375" y="2103775"/>
              <a:ext cx="76775" cy="10875"/>
            </a:xfrm>
            <a:custGeom>
              <a:avLst/>
              <a:gdLst/>
              <a:ahLst/>
              <a:cxnLst/>
              <a:rect l="l" t="t" r="r" b="b"/>
              <a:pathLst>
                <a:path w="3071" h="435" extrusionOk="0">
                  <a:moveTo>
                    <a:pt x="279" y="0"/>
                  </a:moveTo>
                  <a:cubicBezTo>
                    <a:pt x="0" y="0"/>
                    <a:pt x="0" y="435"/>
                    <a:pt x="279" y="435"/>
                  </a:cubicBezTo>
                  <a:lnTo>
                    <a:pt x="2823" y="435"/>
                  </a:lnTo>
                  <a:cubicBezTo>
                    <a:pt x="3071" y="435"/>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1" name="Google Shape;12451;p24"/>
            <p:cNvSpPr/>
            <p:nvPr/>
          </p:nvSpPr>
          <p:spPr>
            <a:xfrm>
              <a:off x="5556800" y="2155925"/>
              <a:ext cx="141750" cy="57600"/>
            </a:xfrm>
            <a:custGeom>
              <a:avLst/>
              <a:gdLst/>
              <a:ahLst/>
              <a:cxnLst/>
              <a:rect l="l" t="t" r="r" b="b"/>
              <a:pathLst>
                <a:path w="5670" h="2304" extrusionOk="0">
                  <a:moveTo>
                    <a:pt x="1496" y="426"/>
                  </a:moveTo>
                  <a:cubicBezTo>
                    <a:pt x="2153" y="426"/>
                    <a:pt x="2473" y="1212"/>
                    <a:pt x="2017" y="1699"/>
                  </a:cubicBezTo>
                  <a:cubicBezTo>
                    <a:pt x="1869" y="1847"/>
                    <a:pt x="1683" y="1913"/>
                    <a:pt x="1500" y="1913"/>
                  </a:cubicBezTo>
                  <a:cubicBezTo>
                    <a:pt x="1107" y="1913"/>
                    <a:pt x="724" y="1606"/>
                    <a:pt x="745" y="1140"/>
                  </a:cubicBezTo>
                  <a:cubicBezTo>
                    <a:pt x="745" y="737"/>
                    <a:pt x="1055" y="427"/>
                    <a:pt x="1458" y="427"/>
                  </a:cubicBezTo>
                  <a:cubicBezTo>
                    <a:pt x="1471" y="426"/>
                    <a:pt x="1484" y="426"/>
                    <a:pt x="1496" y="426"/>
                  </a:cubicBezTo>
                  <a:close/>
                  <a:moveTo>
                    <a:pt x="4194" y="426"/>
                  </a:moveTo>
                  <a:cubicBezTo>
                    <a:pt x="4851" y="426"/>
                    <a:pt x="5172" y="1242"/>
                    <a:pt x="4715" y="1699"/>
                  </a:cubicBezTo>
                  <a:cubicBezTo>
                    <a:pt x="4556" y="1848"/>
                    <a:pt x="4366" y="1914"/>
                    <a:pt x="4180" y="1914"/>
                  </a:cubicBezTo>
                  <a:cubicBezTo>
                    <a:pt x="3785" y="1914"/>
                    <a:pt x="3412" y="1614"/>
                    <a:pt x="3412" y="1171"/>
                  </a:cubicBezTo>
                  <a:cubicBezTo>
                    <a:pt x="3412" y="737"/>
                    <a:pt x="3754" y="427"/>
                    <a:pt x="4157" y="427"/>
                  </a:cubicBezTo>
                  <a:cubicBezTo>
                    <a:pt x="4169" y="426"/>
                    <a:pt x="4181" y="426"/>
                    <a:pt x="4194" y="426"/>
                  </a:cubicBezTo>
                  <a:close/>
                  <a:moveTo>
                    <a:pt x="1486" y="0"/>
                  </a:moveTo>
                  <a:cubicBezTo>
                    <a:pt x="1127" y="0"/>
                    <a:pt x="766" y="165"/>
                    <a:pt x="528" y="489"/>
                  </a:cubicBezTo>
                  <a:lnTo>
                    <a:pt x="217" y="489"/>
                  </a:lnTo>
                  <a:cubicBezTo>
                    <a:pt x="93" y="489"/>
                    <a:pt x="31" y="551"/>
                    <a:pt x="31" y="675"/>
                  </a:cubicBezTo>
                  <a:lnTo>
                    <a:pt x="0" y="675"/>
                  </a:lnTo>
                  <a:cubicBezTo>
                    <a:pt x="0" y="799"/>
                    <a:pt x="93" y="892"/>
                    <a:pt x="217" y="892"/>
                  </a:cubicBezTo>
                  <a:lnTo>
                    <a:pt x="341" y="892"/>
                  </a:lnTo>
                  <a:cubicBezTo>
                    <a:pt x="310" y="954"/>
                    <a:pt x="310" y="1047"/>
                    <a:pt x="310" y="1140"/>
                  </a:cubicBezTo>
                  <a:cubicBezTo>
                    <a:pt x="310" y="1916"/>
                    <a:pt x="892" y="2304"/>
                    <a:pt x="1474" y="2304"/>
                  </a:cubicBezTo>
                  <a:cubicBezTo>
                    <a:pt x="2055" y="2304"/>
                    <a:pt x="2637" y="1916"/>
                    <a:pt x="2637" y="1140"/>
                  </a:cubicBezTo>
                  <a:cubicBezTo>
                    <a:pt x="2637" y="985"/>
                    <a:pt x="2606" y="799"/>
                    <a:pt x="2544" y="675"/>
                  </a:cubicBezTo>
                  <a:cubicBezTo>
                    <a:pt x="2637" y="629"/>
                    <a:pt x="2738" y="605"/>
                    <a:pt x="2839" y="605"/>
                  </a:cubicBezTo>
                  <a:cubicBezTo>
                    <a:pt x="2939" y="605"/>
                    <a:pt x="3040" y="629"/>
                    <a:pt x="3133" y="675"/>
                  </a:cubicBezTo>
                  <a:cubicBezTo>
                    <a:pt x="3040" y="799"/>
                    <a:pt x="3009" y="985"/>
                    <a:pt x="3009" y="1140"/>
                  </a:cubicBezTo>
                  <a:cubicBezTo>
                    <a:pt x="3009" y="1916"/>
                    <a:pt x="3591" y="2304"/>
                    <a:pt x="4172" y="2304"/>
                  </a:cubicBezTo>
                  <a:cubicBezTo>
                    <a:pt x="4754" y="2304"/>
                    <a:pt x="5336" y="1916"/>
                    <a:pt x="5336" y="1140"/>
                  </a:cubicBezTo>
                  <a:cubicBezTo>
                    <a:pt x="5336" y="1047"/>
                    <a:pt x="5336" y="954"/>
                    <a:pt x="5305" y="892"/>
                  </a:cubicBezTo>
                  <a:lnTo>
                    <a:pt x="5429" y="892"/>
                  </a:lnTo>
                  <a:cubicBezTo>
                    <a:pt x="5436" y="893"/>
                    <a:pt x="5443" y="894"/>
                    <a:pt x="5451" y="894"/>
                  </a:cubicBezTo>
                  <a:cubicBezTo>
                    <a:pt x="5663" y="894"/>
                    <a:pt x="5669" y="484"/>
                    <a:pt x="5470" y="484"/>
                  </a:cubicBezTo>
                  <a:cubicBezTo>
                    <a:pt x="5457" y="484"/>
                    <a:pt x="5443" y="485"/>
                    <a:pt x="5429" y="489"/>
                  </a:cubicBezTo>
                  <a:lnTo>
                    <a:pt x="5118" y="489"/>
                  </a:lnTo>
                  <a:cubicBezTo>
                    <a:pt x="4897" y="165"/>
                    <a:pt x="4544" y="0"/>
                    <a:pt x="4188" y="0"/>
                  </a:cubicBezTo>
                  <a:cubicBezTo>
                    <a:pt x="3897" y="0"/>
                    <a:pt x="3605" y="111"/>
                    <a:pt x="3381" y="334"/>
                  </a:cubicBezTo>
                  <a:cubicBezTo>
                    <a:pt x="3211" y="241"/>
                    <a:pt x="3025" y="194"/>
                    <a:pt x="2839" y="194"/>
                  </a:cubicBezTo>
                  <a:cubicBezTo>
                    <a:pt x="2652" y="194"/>
                    <a:pt x="2466" y="241"/>
                    <a:pt x="2296" y="334"/>
                  </a:cubicBezTo>
                  <a:cubicBezTo>
                    <a:pt x="2072" y="111"/>
                    <a:pt x="1780" y="0"/>
                    <a:pt x="14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52" name="Google Shape;12452;p24"/>
          <p:cNvGrpSpPr/>
          <p:nvPr/>
        </p:nvGrpSpPr>
        <p:grpSpPr>
          <a:xfrm>
            <a:off x="7745342" y="2927979"/>
            <a:ext cx="349000" cy="229575"/>
            <a:chOff x="4720050" y="3726850"/>
            <a:chExt cx="349000" cy="229575"/>
          </a:xfrm>
        </p:grpSpPr>
        <p:sp>
          <p:nvSpPr>
            <p:cNvPr id="12453" name="Google Shape;12453;p24"/>
            <p:cNvSpPr/>
            <p:nvPr/>
          </p:nvSpPr>
          <p:spPr>
            <a:xfrm>
              <a:off x="4759600" y="3826100"/>
              <a:ext cx="12675" cy="8900"/>
            </a:xfrm>
            <a:custGeom>
              <a:avLst/>
              <a:gdLst/>
              <a:ahLst/>
              <a:cxnLst/>
              <a:rect l="l" t="t" r="r" b="b"/>
              <a:pathLst>
                <a:path w="507" h="356" extrusionOk="0">
                  <a:moveTo>
                    <a:pt x="218" y="1"/>
                  </a:moveTo>
                  <a:cubicBezTo>
                    <a:pt x="93" y="1"/>
                    <a:pt x="0" y="94"/>
                    <a:pt x="0" y="249"/>
                  </a:cubicBezTo>
                  <a:cubicBezTo>
                    <a:pt x="0" y="326"/>
                    <a:pt x="30" y="355"/>
                    <a:pt x="72" y="355"/>
                  </a:cubicBezTo>
                  <a:cubicBezTo>
                    <a:pt x="217" y="355"/>
                    <a:pt x="50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4" name="Google Shape;12454;p24"/>
            <p:cNvSpPr/>
            <p:nvPr/>
          </p:nvSpPr>
          <p:spPr>
            <a:xfrm>
              <a:off x="4794500" y="3826100"/>
              <a:ext cx="13975" cy="11675"/>
            </a:xfrm>
            <a:custGeom>
              <a:avLst/>
              <a:gdLst/>
              <a:ahLst/>
              <a:cxnLst/>
              <a:rect l="l" t="t" r="r" b="b"/>
              <a:pathLst>
                <a:path w="559" h="467" extrusionOk="0">
                  <a:moveTo>
                    <a:pt x="217" y="1"/>
                  </a:moveTo>
                  <a:cubicBezTo>
                    <a:pt x="93" y="1"/>
                    <a:pt x="0" y="94"/>
                    <a:pt x="0" y="249"/>
                  </a:cubicBezTo>
                  <a:cubicBezTo>
                    <a:pt x="0" y="373"/>
                    <a:pt x="93" y="466"/>
                    <a:pt x="217" y="466"/>
                  </a:cubicBezTo>
                  <a:cubicBezTo>
                    <a:pt x="559" y="466"/>
                    <a:pt x="55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5" name="Google Shape;12455;p24"/>
            <p:cNvSpPr/>
            <p:nvPr/>
          </p:nvSpPr>
          <p:spPr>
            <a:xfrm>
              <a:off x="4829400" y="3826100"/>
              <a:ext cx="13200" cy="11675"/>
            </a:xfrm>
            <a:custGeom>
              <a:avLst/>
              <a:gdLst/>
              <a:ahLst/>
              <a:cxnLst/>
              <a:rect l="l" t="t" r="r" b="b"/>
              <a:pathLst>
                <a:path w="528" h="467" extrusionOk="0">
                  <a:moveTo>
                    <a:pt x="217" y="1"/>
                  </a:moveTo>
                  <a:cubicBezTo>
                    <a:pt x="93" y="1"/>
                    <a:pt x="0" y="94"/>
                    <a:pt x="0" y="249"/>
                  </a:cubicBezTo>
                  <a:cubicBezTo>
                    <a:pt x="0" y="373"/>
                    <a:pt x="93" y="466"/>
                    <a:pt x="217" y="466"/>
                  </a:cubicBezTo>
                  <a:cubicBezTo>
                    <a:pt x="527" y="466"/>
                    <a:pt x="527"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6" name="Google Shape;12456;p24"/>
            <p:cNvSpPr/>
            <p:nvPr/>
          </p:nvSpPr>
          <p:spPr>
            <a:xfrm>
              <a:off x="4720050" y="3726850"/>
              <a:ext cx="349000" cy="229575"/>
            </a:xfrm>
            <a:custGeom>
              <a:avLst/>
              <a:gdLst/>
              <a:ahLst/>
              <a:cxnLst/>
              <a:rect l="l" t="t" r="r" b="b"/>
              <a:pathLst>
                <a:path w="13960" h="9183" extrusionOk="0">
                  <a:moveTo>
                    <a:pt x="1862" y="466"/>
                  </a:moveTo>
                  <a:cubicBezTo>
                    <a:pt x="2001" y="466"/>
                    <a:pt x="2141" y="559"/>
                    <a:pt x="2141" y="745"/>
                  </a:cubicBezTo>
                  <a:lnTo>
                    <a:pt x="2141" y="2513"/>
                  </a:lnTo>
                  <a:lnTo>
                    <a:pt x="1582" y="2513"/>
                  </a:lnTo>
                  <a:lnTo>
                    <a:pt x="1582" y="745"/>
                  </a:lnTo>
                  <a:cubicBezTo>
                    <a:pt x="1582" y="559"/>
                    <a:pt x="1722" y="466"/>
                    <a:pt x="1862" y="466"/>
                  </a:cubicBezTo>
                  <a:close/>
                  <a:moveTo>
                    <a:pt x="3940" y="466"/>
                  </a:moveTo>
                  <a:cubicBezTo>
                    <a:pt x="4079" y="466"/>
                    <a:pt x="4219" y="559"/>
                    <a:pt x="4219" y="745"/>
                  </a:cubicBezTo>
                  <a:lnTo>
                    <a:pt x="4219" y="2513"/>
                  </a:lnTo>
                  <a:lnTo>
                    <a:pt x="3661" y="2513"/>
                  </a:lnTo>
                  <a:lnTo>
                    <a:pt x="3661" y="745"/>
                  </a:lnTo>
                  <a:cubicBezTo>
                    <a:pt x="3661" y="559"/>
                    <a:pt x="3800" y="466"/>
                    <a:pt x="3940" y="466"/>
                  </a:cubicBezTo>
                  <a:close/>
                  <a:moveTo>
                    <a:pt x="12935" y="5739"/>
                  </a:moveTo>
                  <a:lnTo>
                    <a:pt x="12935" y="6390"/>
                  </a:lnTo>
                  <a:lnTo>
                    <a:pt x="1148" y="6390"/>
                  </a:lnTo>
                  <a:lnTo>
                    <a:pt x="1148" y="5739"/>
                  </a:lnTo>
                  <a:close/>
                  <a:moveTo>
                    <a:pt x="13463" y="6794"/>
                  </a:moveTo>
                  <a:cubicBezTo>
                    <a:pt x="13494" y="6794"/>
                    <a:pt x="13556" y="6856"/>
                    <a:pt x="13556" y="6887"/>
                  </a:cubicBezTo>
                  <a:lnTo>
                    <a:pt x="13556" y="7600"/>
                  </a:lnTo>
                  <a:lnTo>
                    <a:pt x="404" y="7600"/>
                  </a:lnTo>
                  <a:lnTo>
                    <a:pt x="404" y="6887"/>
                  </a:lnTo>
                  <a:cubicBezTo>
                    <a:pt x="404" y="6856"/>
                    <a:pt x="466" y="6794"/>
                    <a:pt x="497" y="6794"/>
                  </a:cubicBezTo>
                  <a:close/>
                  <a:moveTo>
                    <a:pt x="1862" y="0"/>
                  </a:moveTo>
                  <a:cubicBezTo>
                    <a:pt x="1497" y="0"/>
                    <a:pt x="1133" y="249"/>
                    <a:pt x="1179" y="745"/>
                  </a:cubicBezTo>
                  <a:lnTo>
                    <a:pt x="1179" y="2513"/>
                  </a:lnTo>
                  <a:lnTo>
                    <a:pt x="528" y="2513"/>
                  </a:lnTo>
                  <a:cubicBezTo>
                    <a:pt x="249" y="2513"/>
                    <a:pt x="31" y="2730"/>
                    <a:pt x="31" y="3009"/>
                  </a:cubicBezTo>
                  <a:lnTo>
                    <a:pt x="31" y="5212"/>
                  </a:lnTo>
                  <a:cubicBezTo>
                    <a:pt x="0" y="5491"/>
                    <a:pt x="249" y="5708"/>
                    <a:pt x="528" y="5739"/>
                  </a:cubicBezTo>
                  <a:lnTo>
                    <a:pt x="776" y="5739"/>
                  </a:lnTo>
                  <a:lnTo>
                    <a:pt x="776" y="6390"/>
                  </a:lnTo>
                  <a:lnTo>
                    <a:pt x="528" y="6390"/>
                  </a:lnTo>
                  <a:cubicBezTo>
                    <a:pt x="249" y="6390"/>
                    <a:pt x="31" y="6607"/>
                    <a:pt x="31" y="6887"/>
                  </a:cubicBezTo>
                  <a:lnTo>
                    <a:pt x="31" y="8655"/>
                  </a:lnTo>
                  <a:cubicBezTo>
                    <a:pt x="31" y="8934"/>
                    <a:pt x="249" y="9182"/>
                    <a:pt x="528" y="9182"/>
                  </a:cubicBezTo>
                  <a:lnTo>
                    <a:pt x="4250" y="9182"/>
                  </a:lnTo>
                  <a:cubicBezTo>
                    <a:pt x="4529" y="9182"/>
                    <a:pt x="4529" y="8748"/>
                    <a:pt x="4250" y="8748"/>
                  </a:cubicBezTo>
                  <a:lnTo>
                    <a:pt x="528" y="8748"/>
                  </a:lnTo>
                  <a:cubicBezTo>
                    <a:pt x="466" y="8748"/>
                    <a:pt x="435" y="8717"/>
                    <a:pt x="435" y="8655"/>
                  </a:cubicBezTo>
                  <a:lnTo>
                    <a:pt x="435" y="8003"/>
                  </a:lnTo>
                  <a:lnTo>
                    <a:pt x="13556" y="8003"/>
                  </a:lnTo>
                  <a:lnTo>
                    <a:pt x="13556" y="8655"/>
                  </a:lnTo>
                  <a:cubicBezTo>
                    <a:pt x="13556" y="8717"/>
                    <a:pt x="13525" y="8748"/>
                    <a:pt x="13463" y="8748"/>
                  </a:cubicBezTo>
                  <a:lnTo>
                    <a:pt x="5057" y="8748"/>
                  </a:lnTo>
                  <a:cubicBezTo>
                    <a:pt x="4777" y="8748"/>
                    <a:pt x="4777" y="9182"/>
                    <a:pt x="5057" y="9182"/>
                  </a:cubicBezTo>
                  <a:lnTo>
                    <a:pt x="13463" y="9182"/>
                  </a:lnTo>
                  <a:cubicBezTo>
                    <a:pt x="13742" y="9182"/>
                    <a:pt x="13959" y="8934"/>
                    <a:pt x="13959" y="8655"/>
                  </a:cubicBezTo>
                  <a:lnTo>
                    <a:pt x="13959" y="6887"/>
                  </a:lnTo>
                  <a:cubicBezTo>
                    <a:pt x="13959" y="6607"/>
                    <a:pt x="13742" y="6390"/>
                    <a:pt x="13463" y="6390"/>
                  </a:cubicBezTo>
                  <a:lnTo>
                    <a:pt x="13370" y="6390"/>
                  </a:lnTo>
                  <a:lnTo>
                    <a:pt x="13370" y="5739"/>
                  </a:lnTo>
                  <a:lnTo>
                    <a:pt x="13463" y="5739"/>
                  </a:lnTo>
                  <a:cubicBezTo>
                    <a:pt x="13742" y="5739"/>
                    <a:pt x="13959" y="5491"/>
                    <a:pt x="13959" y="5212"/>
                  </a:cubicBezTo>
                  <a:lnTo>
                    <a:pt x="13959" y="3040"/>
                  </a:lnTo>
                  <a:cubicBezTo>
                    <a:pt x="13959" y="2730"/>
                    <a:pt x="13742" y="2513"/>
                    <a:pt x="13463" y="2513"/>
                  </a:cubicBezTo>
                  <a:lnTo>
                    <a:pt x="9213" y="2513"/>
                  </a:lnTo>
                  <a:cubicBezTo>
                    <a:pt x="9089" y="2513"/>
                    <a:pt x="8996" y="2606"/>
                    <a:pt x="8996" y="2730"/>
                  </a:cubicBezTo>
                  <a:cubicBezTo>
                    <a:pt x="8996" y="2823"/>
                    <a:pt x="9089" y="2916"/>
                    <a:pt x="9213" y="2916"/>
                  </a:cubicBezTo>
                  <a:lnTo>
                    <a:pt x="13463" y="2916"/>
                  </a:lnTo>
                  <a:cubicBezTo>
                    <a:pt x="13494" y="2916"/>
                    <a:pt x="13556" y="2978"/>
                    <a:pt x="13556" y="3040"/>
                  </a:cubicBezTo>
                  <a:lnTo>
                    <a:pt x="13556" y="3971"/>
                  </a:lnTo>
                  <a:lnTo>
                    <a:pt x="7569" y="3971"/>
                  </a:lnTo>
                  <a:cubicBezTo>
                    <a:pt x="7290" y="3971"/>
                    <a:pt x="7290" y="4405"/>
                    <a:pt x="7569" y="4405"/>
                  </a:cubicBezTo>
                  <a:lnTo>
                    <a:pt x="13556" y="4405"/>
                  </a:lnTo>
                  <a:lnTo>
                    <a:pt x="13556" y="5212"/>
                  </a:lnTo>
                  <a:cubicBezTo>
                    <a:pt x="13556" y="5274"/>
                    <a:pt x="13494" y="5305"/>
                    <a:pt x="13463" y="5305"/>
                  </a:cubicBezTo>
                  <a:lnTo>
                    <a:pt x="497" y="5305"/>
                  </a:lnTo>
                  <a:cubicBezTo>
                    <a:pt x="466" y="5305"/>
                    <a:pt x="404" y="5274"/>
                    <a:pt x="404" y="5212"/>
                  </a:cubicBezTo>
                  <a:lnTo>
                    <a:pt x="404" y="3040"/>
                  </a:lnTo>
                  <a:cubicBezTo>
                    <a:pt x="404" y="2978"/>
                    <a:pt x="466" y="2916"/>
                    <a:pt x="497" y="2916"/>
                  </a:cubicBezTo>
                  <a:lnTo>
                    <a:pt x="8376" y="2916"/>
                  </a:lnTo>
                  <a:cubicBezTo>
                    <a:pt x="8389" y="2919"/>
                    <a:pt x="8402" y="2921"/>
                    <a:pt x="8415" y="2921"/>
                  </a:cubicBezTo>
                  <a:cubicBezTo>
                    <a:pt x="8525" y="2921"/>
                    <a:pt x="8624" y="2813"/>
                    <a:pt x="8624" y="2730"/>
                  </a:cubicBezTo>
                  <a:cubicBezTo>
                    <a:pt x="8624" y="2606"/>
                    <a:pt x="8531" y="2513"/>
                    <a:pt x="8407" y="2513"/>
                  </a:cubicBezTo>
                  <a:lnTo>
                    <a:pt x="4653" y="2513"/>
                  </a:lnTo>
                  <a:lnTo>
                    <a:pt x="4653" y="745"/>
                  </a:lnTo>
                  <a:cubicBezTo>
                    <a:pt x="4684" y="249"/>
                    <a:pt x="4312" y="0"/>
                    <a:pt x="3944" y="0"/>
                  </a:cubicBezTo>
                  <a:cubicBezTo>
                    <a:pt x="3575" y="0"/>
                    <a:pt x="3211" y="249"/>
                    <a:pt x="3257" y="745"/>
                  </a:cubicBezTo>
                  <a:lnTo>
                    <a:pt x="3257" y="2513"/>
                  </a:lnTo>
                  <a:lnTo>
                    <a:pt x="2544" y="2513"/>
                  </a:lnTo>
                  <a:lnTo>
                    <a:pt x="2544" y="745"/>
                  </a:lnTo>
                  <a:cubicBezTo>
                    <a:pt x="2591" y="249"/>
                    <a:pt x="2226" y="0"/>
                    <a:pt x="18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57" name="Google Shape;12457;p24"/>
          <p:cNvGrpSpPr/>
          <p:nvPr/>
        </p:nvGrpSpPr>
        <p:grpSpPr>
          <a:xfrm>
            <a:off x="7777529" y="3436529"/>
            <a:ext cx="284625" cy="349375"/>
            <a:chOff x="2475800" y="1923875"/>
            <a:chExt cx="284625" cy="349375"/>
          </a:xfrm>
        </p:grpSpPr>
        <p:sp>
          <p:nvSpPr>
            <p:cNvPr id="12458" name="Google Shape;12458;p24"/>
            <p:cNvSpPr/>
            <p:nvPr/>
          </p:nvSpPr>
          <p:spPr>
            <a:xfrm>
              <a:off x="2527750" y="2095250"/>
              <a:ext cx="69825" cy="38800"/>
            </a:xfrm>
            <a:custGeom>
              <a:avLst/>
              <a:gdLst/>
              <a:ahLst/>
              <a:cxnLst/>
              <a:rect l="l" t="t" r="r" b="b"/>
              <a:pathLst>
                <a:path w="2793" h="1552" extrusionOk="0">
                  <a:moveTo>
                    <a:pt x="2358" y="403"/>
                  </a:moveTo>
                  <a:lnTo>
                    <a:pt x="2358" y="1148"/>
                  </a:lnTo>
                  <a:lnTo>
                    <a:pt x="404" y="1148"/>
                  </a:lnTo>
                  <a:lnTo>
                    <a:pt x="404" y="403"/>
                  </a:lnTo>
                  <a:close/>
                  <a:moveTo>
                    <a:pt x="342" y="0"/>
                  </a:moveTo>
                  <a:cubicBezTo>
                    <a:pt x="156" y="0"/>
                    <a:pt x="1" y="155"/>
                    <a:pt x="1" y="341"/>
                  </a:cubicBezTo>
                  <a:lnTo>
                    <a:pt x="1" y="1241"/>
                  </a:lnTo>
                  <a:cubicBezTo>
                    <a:pt x="1" y="1396"/>
                    <a:pt x="156" y="1551"/>
                    <a:pt x="342" y="1551"/>
                  </a:cubicBezTo>
                  <a:lnTo>
                    <a:pt x="2482" y="1551"/>
                  </a:lnTo>
                  <a:cubicBezTo>
                    <a:pt x="2637" y="1551"/>
                    <a:pt x="2793" y="1396"/>
                    <a:pt x="2793" y="1241"/>
                  </a:cubicBezTo>
                  <a:lnTo>
                    <a:pt x="2793" y="341"/>
                  </a:lnTo>
                  <a:cubicBezTo>
                    <a:pt x="2793" y="155"/>
                    <a:pt x="2637" y="0"/>
                    <a:pt x="2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9" name="Google Shape;12459;p24"/>
            <p:cNvSpPr/>
            <p:nvPr/>
          </p:nvSpPr>
          <p:spPr>
            <a:xfrm>
              <a:off x="2536275" y="1954100"/>
              <a:ext cx="52775" cy="10100"/>
            </a:xfrm>
            <a:custGeom>
              <a:avLst/>
              <a:gdLst/>
              <a:ahLst/>
              <a:cxnLst/>
              <a:rect l="l" t="t" r="r" b="b"/>
              <a:pathLst>
                <a:path w="2111" h="404" extrusionOk="0">
                  <a:moveTo>
                    <a:pt x="280" y="1"/>
                  </a:moveTo>
                  <a:cubicBezTo>
                    <a:pt x="1" y="1"/>
                    <a:pt x="1" y="404"/>
                    <a:pt x="280" y="404"/>
                  </a:cubicBezTo>
                  <a:lnTo>
                    <a:pt x="1831" y="404"/>
                  </a:lnTo>
                  <a:cubicBezTo>
                    <a:pt x="2110" y="404"/>
                    <a:pt x="2110"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0" name="Google Shape;12460;p24"/>
            <p:cNvSpPr/>
            <p:nvPr/>
          </p:nvSpPr>
          <p:spPr>
            <a:xfrm>
              <a:off x="2613050" y="2027775"/>
              <a:ext cx="52000" cy="10100"/>
            </a:xfrm>
            <a:custGeom>
              <a:avLst/>
              <a:gdLst/>
              <a:ahLst/>
              <a:cxnLst/>
              <a:rect l="l" t="t" r="r" b="b"/>
              <a:pathLst>
                <a:path w="2080" h="404" extrusionOk="0">
                  <a:moveTo>
                    <a:pt x="280" y="1"/>
                  </a:moveTo>
                  <a:cubicBezTo>
                    <a:pt x="1" y="1"/>
                    <a:pt x="1" y="404"/>
                    <a:pt x="280" y="404"/>
                  </a:cubicBezTo>
                  <a:lnTo>
                    <a:pt x="1831" y="404"/>
                  </a:lnTo>
                  <a:cubicBezTo>
                    <a:pt x="2079" y="404"/>
                    <a:pt x="2079"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1" name="Google Shape;12461;p24"/>
            <p:cNvSpPr/>
            <p:nvPr/>
          </p:nvSpPr>
          <p:spPr>
            <a:xfrm>
              <a:off x="2536275" y="1978150"/>
              <a:ext cx="128000" cy="10100"/>
            </a:xfrm>
            <a:custGeom>
              <a:avLst/>
              <a:gdLst/>
              <a:ahLst/>
              <a:cxnLst/>
              <a:rect l="l" t="t" r="r" b="b"/>
              <a:pathLst>
                <a:path w="5120" h="404" extrusionOk="0">
                  <a:moveTo>
                    <a:pt x="280" y="0"/>
                  </a:moveTo>
                  <a:cubicBezTo>
                    <a:pt x="1" y="0"/>
                    <a:pt x="1" y="404"/>
                    <a:pt x="280" y="404"/>
                  </a:cubicBezTo>
                  <a:lnTo>
                    <a:pt x="4840" y="404"/>
                  </a:lnTo>
                  <a:cubicBezTo>
                    <a:pt x="5119" y="404"/>
                    <a:pt x="5119" y="0"/>
                    <a:pt x="4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2" name="Google Shape;12462;p24"/>
            <p:cNvSpPr/>
            <p:nvPr/>
          </p:nvSpPr>
          <p:spPr>
            <a:xfrm>
              <a:off x="2538625" y="2002175"/>
              <a:ext cx="124100" cy="10125"/>
            </a:xfrm>
            <a:custGeom>
              <a:avLst/>
              <a:gdLst/>
              <a:ahLst/>
              <a:cxnLst/>
              <a:rect l="l" t="t" r="r" b="b"/>
              <a:pathLst>
                <a:path w="4964" h="405" extrusionOk="0">
                  <a:moveTo>
                    <a:pt x="186" y="1"/>
                  </a:moveTo>
                  <a:cubicBezTo>
                    <a:pt x="93" y="1"/>
                    <a:pt x="0" y="94"/>
                    <a:pt x="0" y="218"/>
                  </a:cubicBezTo>
                  <a:cubicBezTo>
                    <a:pt x="0" y="311"/>
                    <a:pt x="93" y="404"/>
                    <a:pt x="186" y="404"/>
                  </a:cubicBezTo>
                  <a:lnTo>
                    <a:pt x="4746" y="404"/>
                  </a:lnTo>
                  <a:cubicBezTo>
                    <a:pt x="4870" y="404"/>
                    <a:pt x="4963" y="311"/>
                    <a:pt x="4963" y="218"/>
                  </a:cubicBezTo>
                  <a:cubicBezTo>
                    <a:pt x="4963" y="94"/>
                    <a:pt x="4870" y="1"/>
                    <a:pt x="47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3" name="Google Shape;12463;p24"/>
            <p:cNvSpPr/>
            <p:nvPr/>
          </p:nvSpPr>
          <p:spPr>
            <a:xfrm>
              <a:off x="2527175" y="2148725"/>
              <a:ext cx="131500" cy="10175"/>
            </a:xfrm>
            <a:custGeom>
              <a:avLst/>
              <a:gdLst/>
              <a:ahLst/>
              <a:cxnLst/>
              <a:rect l="l" t="t" r="r" b="b"/>
              <a:pathLst>
                <a:path w="5260" h="407" extrusionOk="0">
                  <a:moveTo>
                    <a:pt x="218" y="0"/>
                  </a:moveTo>
                  <a:cubicBezTo>
                    <a:pt x="1" y="0"/>
                    <a:pt x="1" y="406"/>
                    <a:pt x="218" y="406"/>
                  </a:cubicBezTo>
                  <a:cubicBezTo>
                    <a:pt x="225" y="406"/>
                    <a:pt x="233" y="406"/>
                    <a:pt x="241" y="405"/>
                  </a:cubicBezTo>
                  <a:lnTo>
                    <a:pt x="5049" y="405"/>
                  </a:lnTo>
                  <a:cubicBezTo>
                    <a:pt x="5056" y="406"/>
                    <a:pt x="5063" y="406"/>
                    <a:pt x="5069" y="406"/>
                  </a:cubicBezTo>
                  <a:cubicBezTo>
                    <a:pt x="5259" y="406"/>
                    <a:pt x="5259" y="0"/>
                    <a:pt x="5069" y="0"/>
                  </a:cubicBezTo>
                  <a:cubicBezTo>
                    <a:pt x="5063" y="0"/>
                    <a:pt x="5056" y="1"/>
                    <a:pt x="5049" y="2"/>
                  </a:cubicBezTo>
                  <a:lnTo>
                    <a:pt x="241" y="2"/>
                  </a:lnTo>
                  <a:cubicBezTo>
                    <a:pt x="233" y="1"/>
                    <a:pt x="225"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4" name="Google Shape;12464;p24"/>
            <p:cNvSpPr/>
            <p:nvPr/>
          </p:nvSpPr>
          <p:spPr>
            <a:xfrm>
              <a:off x="2526200" y="2172025"/>
              <a:ext cx="134200" cy="10875"/>
            </a:xfrm>
            <a:custGeom>
              <a:avLst/>
              <a:gdLst/>
              <a:ahLst/>
              <a:cxnLst/>
              <a:rect l="l" t="t" r="r" b="b"/>
              <a:pathLst>
                <a:path w="5368" h="435" extrusionOk="0">
                  <a:moveTo>
                    <a:pt x="280" y="0"/>
                  </a:moveTo>
                  <a:cubicBezTo>
                    <a:pt x="1" y="0"/>
                    <a:pt x="1" y="434"/>
                    <a:pt x="280" y="434"/>
                  </a:cubicBezTo>
                  <a:lnTo>
                    <a:pt x="5088" y="434"/>
                  </a:lnTo>
                  <a:cubicBezTo>
                    <a:pt x="5367" y="434"/>
                    <a:pt x="5367" y="0"/>
                    <a:pt x="508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5" name="Google Shape;12465;p24"/>
            <p:cNvSpPr/>
            <p:nvPr/>
          </p:nvSpPr>
          <p:spPr>
            <a:xfrm>
              <a:off x="2475800" y="1923875"/>
              <a:ext cx="284625" cy="349375"/>
            </a:xfrm>
            <a:custGeom>
              <a:avLst/>
              <a:gdLst/>
              <a:ahLst/>
              <a:cxnLst/>
              <a:rect l="l" t="t" r="r" b="b"/>
              <a:pathLst>
                <a:path w="11385" h="13975" extrusionOk="0">
                  <a:moveTo>
                    <a:pt x="4095" y="4560"/>
                  </a:moveTo>
                  <a:cubicBezTo>
                    <a:pt x="4281" y="4560"/>
                    <a:pt x="4436" y="4715"/>
                    <a:pt x="4436" y="4901"/>
                  </a:cubicBezTo>
                  <a:lnTo>
                    <a:pt x="4436" y="5180"/>
                  </a:lnTo>
                  <a:lnTo>
                    <a:pt x="435" y="5180"/>
                  </a:lnTo>
                  <a:lnTo>
                    <a:pt x="435" y="4901"/>
                  </a:lnTo>
                  <a:cubicBezTo>
                    <a:pt x="435" y="4715"/>
                    <a:pt x="590" y="4560"/>
                    <a:pt x="776" y="4560"/>
                  </a:cubicBezTo>
                  <a:close/>
                  <a:moveTo>
                    <a:pt x="1862" y="0"/>
                  </a:moveTo>
                  <a:cubicBezTo>
                    <a:pt x="1520" y="0"/>
                    <a:pt x="1272" y="279"/>
                    <a:pt x="1272" y="589"/>
                  </a:cubicBezTo>
                  <a:lnTo>
                    <a:pt x="1272" y="4157"/>
                  </a:lnTo>
                  <a:lnTo>
                    <a:pt x="776" y="4157"/>
                  </a:lnTo>
                  <a:cubicBezTo>
                    <a:pt x="342" y="4157"/>
                    <a:pt x="31" y="4498"/>
                    <a:pt x="31" y="4932"/>
                  </a:cubicBezTo>
                  <a:lnTo>
                    <a:pt x="31" y="11291"/>
                  </a:lnTo>
                  <a:cubicBezTo>
                    <a:pt x="0" y="11694"/>
                    <a:pt x="342" y="12035"/>
                    <a:pt x="714" y="12035"/>
                  </a:cubicBezTo>
                  <a:lnTo>
                    <a:pt x="2854" y="12035"/>
                  </a:lnTo>
                  <a:cubicBezTo>
                    <a:pt x="3133" y="12035"/>
                    <a:pt x="3133" y="11601"/>
                    <a:pt x="2854" y="11601"/>
                  </a:cubicBezTo>
                  <a:lnTo>
                    <a:pt x="714" y="11601"/>
                  </a:lnTo>
                  <a:cubicBezTo>
                    <a:pt x="559" y="11601"/>
                    <a:pt x="435" y="11477"/>
                    <a:pt x="435" y="11322"/>
                  </a:cubicBezTo>
                  <a:lnTo>
                    <a:pt x="435" y="5614"/>
                  </a:lnTo>
                  <a:lnTo>
                    <a:pt x="9306" y="5614"/>
                  </a:lnTo>
                  <a:cubicBezTo>
                    <a:pt x="9492" y="5614"/>
                    <a:pt x="9616" y="5739"/>
                    <a:pt x="9616" y="5894"/>
                  </a:cubicBezTo>
                  <a:lnTo>
                    <a:pt x="9616" y="9585"/>
                  </a:lnTo>
                  <a:lnTo>
                    <a:pt x="9151" y="9585"/>
                  </a:lnTo>
                  <a:cubicBezTo>
                    <a:pt x="8965" y="9585"/>
                    <a:pt x="8841" y="9709"/>
                    <a:pt x="8841" y="9864"/>
                  </a:cubicBezTo>
                  <a:lnTo>
                    <a:pt x="8841" y="11601"/>
                  </a:lnTo>
                  <a:lnTo>
                    <a:pt x="3692" y="11601"/>
                  </a:lnTo>
                  <a:cubicBezTo>
                    <a:pt x="3413" y="11601"/>
                    <a:pt x="3413" y="12004"/>
                    <a:pt x="3692" y="12004"/>
                  </a:cubicBezTo>
                  <a:lnTo>
                    <a:pt x="8283" y="12004"/>
                  </a:lnTo>
                  <a:cubicBezTo>
                    <a:pt x="8283" y="12066"/>
                    <a:pt x="9554" y="13835"/>
                    <a:pt x="9554" y="13835"/>
                  </a:cubicBezTo>
                  <a:cubicBezTo>
                    <a:pt x="9616" y="13928"/>
                    <a:pt x="9717" y="13974"/>
                    <a:pt x="9818" y="13974"/>
                  </a:cubicBezTo>
                  <a:cubicBezTo>
                    <a:pt x="9919" y="13974"/>
                    <a:pt x="10020" y="13928"/>
                    <a:pt x="10082" y="13835"/>
                  </a:cubicBezTo>
                  <a:lnTo>
                    <a:pt x="10516" y="13214"/>
                  </a:lnTo>
                  <a:cubicBezTo>
                    <a:pt x="10578" y="13121"/>
                    <a:pt x="10578" y="12997"/>
                    <a:pt x="10485" y="12935"/>
                  </a:cubicBezTo>
                  <a:cubicBezTo>
                    <a:pt x="10452" y="12913"/>
                    <a:pt x="10415" y="12903"/>
                    <a:pt x="10377" y="12903"/>
                  </a:cubicBezTo>
                  <a:cubicBezTo>
                    <a:pt x="10308" y="12903"/>
                    <a:pt x="10235" y="12937"/>
                    <a:pt x="10175" y="12997"/>
                  </a:cubicBezTo>
                  <a:lnTo>
                    <a:pt x="9834" y="13493"/>
                  </a:lnTo>
                  <a:lnTo>
                    <a:pt x="8748" y="12035"/>
                  </a:lnTo>
                  <a:lnTo>
                    <a:pt x="8934" y="12035"/>
                  </a:lnTo>
                  <a:cubicBezTo>
                    <a:pt x="9089" y="12004"/>
                    <a:pt x="9244" y="11880"/>
                    <a:pt x="9244" y="11694"/>
                  </a:cubicBezTo>
                  <a:lnTo>
                    <a:pt x="9244" y="9988"/>
                  </a:lnTo>
                  <a:lnTo>
                    <a:pt x="10392" y="9988"/>
                  </a:lnTo>
                  <a:lnTo>
                    <a:pt x="10392" y="11663"/>
                  </a:lnTo>
                  <a:cubicBezTo>
                    <a:pt x="10392" y="11849"/>
                    <a:pt x="10547" y="12004"/>
                    <a:pt x="10733" y="12004"/>
                  </a:cubicBezTo>
                  <a:lnTo>
                    <a:pt x="10888" y="12004"/>
                  </a:lnTo>
                  <a:lnTo>
                    <a:pt x="10578" y="12439"/>
                  </a:lnTo>
                  <a:cubicBezTo>
                    <a:pt x="10516" y="12532"/>
                    <a:pt x="10547" y="12656"/>
                    <a:pt x="10640" y="12718"/>
                  </a:cubicBezTo>
                  <a:cubicBezTo>
                    <a:pt x="10676" y="12742"/>
                    <a:pt x="10716" y="12752"/>
                    <a:pt x="10755" y="12752"/>
                  </a:cubicBezTo>
                  <a:cubicBezTo>
                    <a:pt x="10819" y="12752"/>
                    <a:pt x="10881" y="12725"/>
                    <a:pt x="10919" y="12687"/>
                  </a:cubicBezTo>
                  <a:lnTo>
                    <a:pt x="11323" y="12128"/>
                  </a:lnTo>
                  <a:cubicBezTo>
                    <a:pt x="11385" y="12035"/>
                    <a:pt x="11385" y="11880"/>
                    <a:pt x="11323" y="11787"/>
                  </a:cubicBezTo>
                  <a:lnTo>
                    <a:pt x="11354" y="11787"/>
                  </a:lnTo>
                  <a:cubicBezTo>
                    <a:pt x="11292" y="11663"/>
                    <a:pt x="11167" y="11601"/>
                    <a:pt x="11043" y="11601"/>
                  </a:cubicBezTo>
                  <a:lnTo>
                    <a:pt x="10795" y="11601"/>
                  </a:lnTo>
                  <a:lnTo>
                    <a:pt x="10795" y="9864"/>
                  </a:lnTo>
                  <a:cubicBezTo>
                    <a:pt x="10795" y="9709"/>
                    <a:pt x="10671" y="9585"/>
                    <a:pt x="10516" y="9585"/>
                  </a:cubicBezTo>
                  <a:lnTo>
                    <a:pt x="10020" y="9585"/>
                  </a:lnTo>
                  <a:lnTo>
                    <a:pt x="10020" y="5894"/>
                  </a:lnTo>
                  <a:cubicBezTo>
                    <a:pt x="10020" y="5521"/>
                    <a:pt x="9710" y="5180"/>
                    <a:pt x="9337" y="5180"/>
                  </a:cubicBezTo>
                  <a:lnTo>
                    <a:pt x="8717" y="5180"/>
                  </a:lnTo>
                  <a:lnTo>
                    <a:pt x="8717" y="3877"/>
                  </a:lnTo>
                  <a:cubicBezTo>
                    <a:pt x="8717" y="3753"/>
                    <a:pt x="8624" y="3660"/>
                    <a:pt x="8500" y="3660"/>
                  </a:cubicBezTo>
                  <a:cubicBezTo>
                    <a:pt x="8376" y="3660"/>
                    <a:pt x="8283" y="3753"/>
                    <a:pt x="8283" y="3877"/>
                  </a:cubicBezTo>
                  <a:lnTo>
                    <a:pt x="8283" y="5180"/>
                  </a:lnTo>
                  <a:lnTo>
                    <a:pt x="4839" y="5180"/>
                  </a:lnTo>
                  <a:lnTo>
                    <a:pt x="4839" y="4932"/>
                  </a:lnTo>
                  <a:cubicBezTo>
                    <a:pt x="4839" y="4498"/>
                    <a:pt x="4529" y="4157"/>
                    <a:pt x="4095" y="4157"/>
                  </a:cubicBezTo>
                  <a:lnTo>
                    <a:pt x="1676" y="4157"/>
                  </a:lnTo>
                  <a:lnTo>
                    <a:pt x="1676" y="589"/>
                  </a:lnTo>
                  <a:cubicBezTo>
                    <a:pt x="1676" y="496"/>
                    <a:pt x="1769" y="403"/>
                    <a:pt x="1862" y="403"/>
                  </a:cubicBezTo>
                  <a:lnTo>
                    <a:pt x="8097" y="403"/>
                  </a:lnTo>
                  <a:cubicBezTo>
                    <a:pt x="8221" y="403"/>
                    <a:pt x="8283" y="496"/>
                    <a:pt x="8283" y="589"/>
                  </a:cubicBezTo>
                  <a:lnTo>
                    <a:pt x="8283" y="3071"/>
                  </a:lnTo>
                  <a:cubicBezTo>
                    <a:pt x="8283" y="3164"/>
                    <a:pt x="8376" y="3257"/>
                    <a:pt x="8500" y="3257"/>
                  </a:cubicBezTo>
                  <a:cubicBezTo>
                    <a:pt x="8624" y="3257"/>
                    <a:pt x="8717" y="3164"/>
                    <a:pt x="8717" y="3071"/>
                  </a:cubicBezTo>
                  <a:lnTo>
                    <a:pt x="8717" y="589"/>
                  </a:lnTo>
                  <a:cubicBezTo>
                    <a:pt x="8717" y="279"/>
                    <a:pt x="8438" y="0"/>
                    <a:pt x="80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66" name="Google Shape;12466;p24"/>
          <p:cNvGrpSpPr/>
          <p:nvPr/>
        </p:nvGrpSpPr>
        <p:grpSpPr>
          <a:xfrm>
            <a:off x="7009122" y="3442541"/>
            <a:ext cx="349775" cy="337350"/>
            <a:chOff x="3960075" y="3673350"/>
            <a:chExt cx="349775" cy="337350"/>
          </a:xfrm>
        </p:grpSpPr>
        <p:sp>
          <p:nvSpPr>
            <p:cNvPr id="12467" name="Google Shape;12467;p24"/>
            <p:cNvSpPr/>
            <p:nvPr/>
          </p:nvSpPr>
          <p:spPr>
            <a:xfrm>
              <a:off x="3960075" y="3673350"/>
              <a:ext cx="349775" cy="337350"/>
            </a:xfrm>
            <a:custGeom>
              <a:avLst/>
              <a:gdLst/>
              <a:ahLst/>
              <a:cxnLst/>
              <a:rect l="l" t="t" r="r" b="b"/>
              <a:pathLst>
                <a:path w="13991" h="13494" extrusionOk="0">
                  <a:moveTo>
                    <a:pt x="11959" y="431"/>
                  </a:moveTo>
                  <a:cubicBezTo>
                    <a:pt x="12151" y="431"/>
                    <a:pt x="12284" y="603"/>
                    <a:pt x="12284" y="776"/>
                  </a:cubicBezTo>
                  <a:lnTo>
                    <a:pt x="12284" y="7072"/>
                  </a:lnTo>
                  <a:cubicBezTo>
                    <a:pt x="12284" y="7259"/>
                    <a:pt x="12129" y="7445"/>
                    <a:pt x="11912" y="7445"/>
                  </a:cubicBezTo>
                  <a:lnTo>
                    <a:pt x="7662" y="7445"/>
                  </a:lnTo>
                  <a:cubicBezTo>
                    <a:pt x="7476" y="7445"/>
                    <a:pt x="7321" y="7476"/>
                    <a:pt x="7166" y="7569"/>
                  </a:cubicBezTo>
                  <a:lnTo>
                    <a:pt x="7166" y="900"/>
                  </a:lnTo>
                  <a:cubicBezTo>
                    <a:pt x="7166" y="638"/>
                    <a:pt x="7356" y="431"/>
                    <a:pt x="7609" y="431"/>
                  </a:cubicBezTo>
                  <a:cubicBezTo>
                    <a:pt x="7627" y="431"/>
                    <a:pt x="7644" y="432"/>
                    <a:pt x="7662" y="434"/>
                  </a:cubicBezTo>
                  <a:lnTo>
                    <a:pt x="11912" y="434"/>
                  </a:lnTo>
                  <a:cubicBezTo>
                    <a:pt x="11928" y="432"/>
                    <a:pt x="11944" y="431"/>
                    <a:pt x="11959" y="431"/>
                  </a:cubicBezTo>
                  <a:close/>
                  <a:moveTo>
                    <a:pt x="8934" y="8530"/>
                  </a:moveTo>
                  <a:cubicBezTo>
                    <a:pt x="9182" y="8530"/>
                    <a:pt x="9430" y="8623"/>
                    <a:pt x="9616" y="8809"/>
                  </a:cubicBezTo>
                  <a:cubicBezTo>
                    <a:pt x="9803" y="8996"/>
                    <a:pt x="9896" y="9244"/>
                    <a:pt x="9896" y="9523"/>
                  </a:cubicBezTo>
                  <a:lnTo>
                    <a:pt x="9896" y="13059"/>
                  </a:lnTo>
                  <a:lnTo>
                    <a:pt x="9927" y="13059"/>
                  </a:lnTo>
                  <a:cubicBezTo>
                    <a:pt x="9927" y="13090"/>
                    <a:pt x="9927" y="13090"/>
                    <a:pt x="9896" y="13090"/>
                  </a:cubicBezTo>
                  <a:lnTo>
                    <a:pt x="9523" y="13090"/>
                  </a:lnTo>
                  <a:cubicBezTo>
                    <a:pt x="9492" y="13090"/>
                    <a:pt x="9492" y="13090"/>
                    <a:pt x="9492" y="13059"/>
                  </a:cubicBezTo>
                  <a:lnTo>
                    <a:pt x="9492" y="10236"/>
                  </a:lnTo>
                  <a:cubicBezTo>
                    <a:pt x="9492" y="10097"/>
                    <a:pt x="9392" y="10027"/>
                    <a:pt x="9291" y="10027"/>
                  </a:cubicBezTo>
                  <a:cubicBezTo>
                    <a:pt x="9190" y="10027"/>
                    <a:pt x="9089" y="10097"/>
                    <a:pt x="9089" y="10236"/>
                  </a:cubicBezTo>
                  <a:lnTo>
                    <a:pt x="9089" y="10485"/>
                  </a:lnTo>
                  <a:lnTo>
                    <a:pt x="8934" y="10485"/>
                  </a:lnTo>
                  <a:cubicBezTo>
                    <a:pt x="8593" y="10485"/>
                    <a:pt x="8252" y="10267"/>
                    <a:pt x="8097" y="9957"/>
                  </a:cubicBezTo>
                  <a:cubicBezTo>
                    <a:pt x="8097" y="9957"/>
                    <a:pt x="8097" y="9926"/>
                    <a:pt x="8097" y="9926"/>
                  </a:cubicBezTo>
                  <a:lnTo>
                    <a:pt x="8097" y="9089"/>
                  </a:lnTo>
                  <a:cubicBezTo>
                    <a:pt x="8097" y="9058"/>
                    <a:pt x="8097" y="9058"/>
                    <a:pt x="8097" y="9027"/>
                  </a:cubicBezTo>
                  <a:cubicBezTo>
                    <a:pt x="8252" y="8716"/>
                    <a:pt x="8593" y="8530"/>
                    <a:pt x="8934" y="8530"/>
                  </a:cubicBezTo>
                  <a:close/>
                  <a:moveTo>
                    <a:pt x="12284" y="8561"/>
                  </a:moveTo>
                  <a:cubicBezTo>
                    <a:pt x="12656" y="8561"/>
                    <a:pt x="12967" y="8747"/>
                    <a:pt x="13153" y="9058"/>
                  </a:cubicBezTo>
                  <a:cubicBezTo>
                    <a:pt x="13153" y="9058"/>
                    <a:pt x="13153" y="9089"/>
                    <a:pt x="13153" y="9089"/>
                  </a:cubicBezTo>
                  <a:lnTo>
                    <a:pt x="13153" y="9926"/>
                  </a:lnTo>
                  <a:cubicBezTo>
                    <a:pt x="13153" y="9957"/>
                    <a:pt x="13153" y="9957"/>
                    <a:pt x="13153" y="9988"/>
                  </a:cubicBezTo>
                  <a:cubicBezTo>
                    <a:pt x="12998" y="10298"/>
                    <a:pt x="12656" y="10485"/>
                    <a:pt x="12315" y="10485"/>
                  </a:cubicBezTo>
                  <a:lnTo>
                    <a:pt x="12160" y="10485"/>
                  </a:lnTo>
                  <a:lnTo>
                    <a:pt x="12160" y="10236"/>
                  </a:lnTo>
                  <a:cubicBezTo>
                    <a:pt x="12160" y="10143"/>
                    <a:pt x="12067" y="10050"/>
                    <a:pt x="11974" y="10050"/>
                  </a:cubicBezTo>
                  <a:cubicBezTo>
                    <a:pt x="11850" y="10050"/>
                    <a:pt x="11757" y="10143"/>
                    <a:pt x="11757" y="10236"/>
                  </a:cubicBezTo>
                  <a:lnTo>
                    <a:pt x="11757" y="13090"/>
                  </a:lnTo>
                  <a:lnTo>
                    <a:pt x="11323" y="13090"/>
                  </a:lnTo>
                  <a:lnTo>
                    <a:pt x="11323" y="9554"/>
                  </a:lnTo>
                  <a:cubicBezTo>
                    <a:pt x="11323" y="9275"/>
                    <a:pt x="11416" y="9027"/>
                    <a:pt x="11633" y="8841"/>
                  </a:cubicBezTo>
                  <a:cubicBezTo>
                    <a:pt x="11788" y="8654"/>
                    <a:pt x="12036" y="8561"/>
                    <a:pt x="12284" y="8561"/>
                  </a:cubicBezTo>
                  <a:close/>
                  <a:moveTo>
                    <a:pt x="2017" y="0"/>
                  </a:moveTo>
                  <a:cubicBezTo>
                    <a:pt x="1613" y="0"/>
                    <a:pt x="1272" y="310"/>
                    <a:pt x="1241" y="745"/>
                  </a:cubicBezTo>
                  <a:lnTo>
                    <a:pt x="683" y="745"/>
                  </a:lnTo>
                  <a:cubicBezTo>
                    <a:pt x="311" y="745"/>
                    <a:pt x="0" y="1024"/>
                    <a:pt x="0" y="1427"/>
                  </a:cubicBezTo>
                  <a:lnTo>
                    <a:pt x="0" y="8561"/>
                  </a:lnTo>
                  <a:cubicBezTo>
                    <a:pt x="0" y="8965"/>
                    <a:pt x="311" y="9244"/>
                    <a:pt x="683" y="9275"/>
                  </a:cubicBezTo>
                  <a:lnTo>
                    <a:pt x="2544" y="9275"/>
                  </a:lnTo>
                  <a:cubicBezTo>
                    <a:pt x="2792" y="9275"/>
                    <a:pt x="2792" y="8841"/>
                    <a:pt x="2544" y="8841"/>
                  </a:cubicBezTo>
                  <a:lnTo>
                    <a:pt x="683" y="8841"/>
                  </a:lnTo>
                  <a:cubicBezTo>
                    <a:pt x="528" y="8841"/>
                    <a:pt x="404" y="8716"/>
                    <a:pt x="404" y="8561"/>
                  </a:cubicBezTo>
                  <a:lnTo>
                    <a:pt x="404" y="1427"/>
                  </a:lnTo>
                  <a:cubicBezTo>
                    <a:pt x="404" y="1272"/>
                    <a:pt x="528" y="1148"/>
                    <a:pt x="683" y="1148"/>
                  </a:cubicBezTo>
                  <a:lnTo>
                    <a:pt x="1241" y="1148"/>
                  </a:lnTo>
                  <a:lnTo>
                    <a:pt x="1241" y="7072"/>
                  </a:lnTo>
                  <a:cubicBezTo>
                    <a:pt x="1241" y="7507"/>
                    <a:pt x="1582" y="7848"/>
                    <a:pt x="2017" y="7848"/>
                  </a:cubicBezTo>
                  <a:lnTo>
                    <a:pt x="6297" y="7848"/>
                  </a:lnTo>
                  <a:cubicBezTo>
                    <a:pt x="6546" y="7848"/>
                    <a:pt x="6732" y="8034"/>
                    <a:pt x="6763" y="8282"/>
                  </a:cubicBezTo>
                  <a:cubicBezTo>
                    <a:pt x="6763" y="8375"/>
                    <a:pt x="6856" y="8468"/>
                    <a:pt x="6980" y="8468"/>
                  </a:cubicBezTo>
                  <a:cubicBezTo>
                    <a:pt x="7073" y="8468"/>
                    <a:pt x="7166" y="8375"/>
                    <a:pt x="7166" y="8282"/>
                  </a:cubicBezTo>
                  <a:cubicBezTo>
                    <a:pt x="7197" y="8034"/>
                    <a:pt x="7414" y="7848"/>
                    <a:pt x="7662" y="7848"/>
                  </a:cubicBezTo>
                  <a:lnTo>
                    <a:pt x="11912" y="7848"/>
                  </a:lnTo>
                  <a:cubicBezTo>
                    <a:pt x="12346" y="7848"/>
                    <a:pt x="12687" y="7507"/>
                    <a:pt x="12687" y="7072"/>
                  </a:cubicBezTo>
                  <a:lnTo>
                    <a:pt x="12687" y="1148"/>
                  </a:lnTo>
                  <a:lnTo>
                    <a:pt x="13277" y="1148"/>
                  </a:lnTo>
                  <a:cubicBezTo>
                    <a:pt x="13401" y="1148"/>
                    <a:pt x="13525" y="1272"/>
                    <a:pt x="13525" y="1427"/>
                  </a:cubicBezTo>
                  <a:lnTo>
                    <a:pt x="13525" y="8561"/>
                  </a:lnTo>
                  <a:cubicBezTo>
                    <a:pt x="13525" y="8654"/>
                    <a:pt x="13494" y="8716"/>
                    <a:pt x="13432" y="8778"/>
                  </a:cubicBezTo>
                  <a:cubicBezTo>
                    <a:pt x="13184" y="8375"/>
                    <a:pt x="12749" y="8127"/>
                    <a:pt x="12284" y="8127"/>
                  </a:cubicBezTo>
                  <a:cubicBezTo>
                    <a:pt x="11912" y="8127"/>
                    <a:pt x="11571" y="8251"/>
                    <a:pt x="11323" y="8530"/>
                  </a:cubicBezTo>
                  <a:cubicBezTo>
                    <a:pt x="11229" y="8623"/>
                    <a:pt x="11136" y="8716"/>
                    <a:pt x="11074" y="8841"/>
                  </a:cubicBezTo>
                  <a:lnTo>
                    <a:pt x="10144" y="8841"/>
                  </a:lnTo>
                  <a:cubicBezTo>
                    <a:pt x="10082" y="8716"/>
                    <a:pt x="9989" y="8623"/>
                    <a:pt x="9896" y="8530"/>
                  </a:cubicBezTo>
                  <a:cubicBezTo>
                    <a:pt x="9647" y="8251"/>
                    <a:pt x="9306" y="8127"/>
                    <a:pt x="8934" y="8127"/>
                  </a:cubicBezTo>
                  <a:cubicBezTo>
                    <a:pt x="8438" y="8127"/>
                    <a:pt x="7972" y="8406"/>
                    <a:pt x="7724" y="8841"/>
                  </a:cubicBezTo>
                  <a:lnTo>
                    <a:pt x="3351" y="8841"/>
                  </a:lnTo>
                  <a:cubicBezTo>
                    <a:pt x="3071" y="8841"/>
                    <a:pt x="3071" y="9244"/>
                    <a:pt x="3351" y="9244"/>
                  </a:cubicBezTo>
                  <a:lnTo>
                    <a:pt x="7662" y="9244"/>
                  </a:lnTo>
                  <a:lnTo>
                    <a:pt x="7662" y="9926"/>
                  </a:lnTo>
                  <a:cubicBezTo>
                    <a:pt x="7662" y="10019"/>
                    <a:pt x="7693" y="10081"/>
                    <a:pt x="7724" y="10174"/>
                  </a:cubicBezTo>
                  <a:cubicBezTo>
                    <a:pt x="7972" y="10609"/>
                    <a:pt x="8438" y="10888"/>
                    <a:pt x="8934" y="10888"/>
                  </a:cubicBezTo>
                  <a:lnTo>
                    <a:pt x="9089" y="10888"/>
                  </a:lnTo>
                  <a:lnTo>
                    <a:pt x="9089" y="13059"/>
                  </a:lnTo>
                  <a:cubicBezTo>
                    <a:pt x="9089" y="13307"/>
                    <a:pt x="9275" y="13493"/>
                    <a:pt x="9523" y="13493"/>
                  </a:cubicBezTo>
                  <a:lnTo>
                    <a:pt x="9896" y="13493"/>
                  </a:lnTo>
                  <a:cubicBezTo>
                    <a:pt x="10144" y="13493"/>
                    <a:pt x="10330" y="13307"/>
                    <a:pt x="10330" y="13059"/>
                  </a:cubicBezTo>
                  <a:lnTo>
                    <a:pt x="10330" y="9523"/>
                  </a:lnTo>
                  <a:cubicBezTo>
                    <a:pt x="10330" y="9430"/>
                    <a:pt x="10330" y="9368"/>
                    <a:pt x="10299" y="9275"/>
                  </a:cubicBezTo>
                  <a:lnTo>
                    <a:pt x="10919" y="9275"/>
                  </a:lnTo>
                  <a:cubicBezTo>
                    <a:pt x="10919" y="9368"/>
                    <a:pt x="10888" y="9430"/>
                    <a:pt x="10919" y="9523"/>
                  </a:cubicBezTo>
                  <a:lnTo>
                    <a:pt x="10919" y="13059"/>
                  </a:lnTo>
                  <a:cubicBezTo>
                    <a:pt x="10919" y="13307"/>
                    <a:pt x="11105" y="13493"/>
                    <a:pt x="11354" y="13493"/>
                  </a:cubicBezTo>
                  <a:lnTo>
                    <a:pt x="11726" y="13493"/>
                  </a:lnTo>
                  <a:cubicBezTo>
                    <a:pt x="11974" y="13493"/>
                    <a:pt x="12160" y="13307"/>
                    <a:pt x="12160" y="13059"/>
                  </a:cubicBezTo>
                  <a:lnTo>
                    <a:pt x="12160" y="10888"/>
                  </a:lnTo>
                  <a:lnTo>
                    <a:pt x="12284" y="10888"/>
                  </a:lnTo>
                  <a:cubicBezTo>
                    <a:pt x="12811" y="10888"/>
                    <a:pt x="13277" y="10609"/>
                    <a:pt x="13494" y="10174"/>
                  </a:cubicBezTo>
                  <a:cubicBezTo>
                    <a:pt x="13556" y="10081"/>
                    <a:pt x="13556" y="10019"/>
                    <a:pt x="13556" y="9926"/>
                  </a:cubicBezTo>
                  <a:lnTo>
                    <a:pt x="13556" y="9213"/>
                  </a:lnTo>
                  <a:cubicBezTo>
                    <a:pt x="13804" y="9089"/>
                    <a:pt x="13959" y="8841"/>
                    <a:pt x="13990" y="8561"/>
                  </a:cubicBezTo>
                  <a:lnTo>
                    <a:pt x="13990" y="1427"/>
                  </a:lnTo>
                  <a:cubicBezTo>
                    <a:pt x="13990" y="1024"/>
                    <a:pt x="13680" y="745"/>
                    <a:pt x="13277" y="745"/>
                  </a:cubicBezTo>
                  <a:lnTo>
                    <a:pt x="12687" y="745"/>
                  </a:lnTo>
                  <a:cubicBezTo>
                    <a:pt x="12656" y="310"/>
                    <a:pt x="12315" y="0"/>
                    <a:pt x="11912" y="0"/>
                  </a:cubicBezTo>
                  <a:lnTo>
                    <a:pt x="7662" y="0"/>
                  </a:lnTo>
                  <a:cubicBezTo>
                    <a:pt x="7383" y="0"/>
                    <a:pt x="7135" y="124"/>
                    <a:pt x="6980" y="341"/>
                  </a:cubicBezTo>
                  <a:cubicBezTo>
                    <a:pt x="6794" y="124"/>
                    <a:pt x="6546" y="0"/>
                    <a:pt x="6297" y="0"/>
                  </a:cubicBezTo>
                  <a:lnTo>
                    <a:pt x="4498" y="0"/>
                  </a:lnTo>
                  <a:cubicBezTo>
                    <a:pt x="4374" y="0"/>
                    <a:pt x="4281" y="93"/>
                    <a:pt x="4281" y="217"/>
                  </a:cubicBezTo>
                  <a:cubicBezTo>
                    <a:pt x="4281" y="341"/>
                    <a:pt x="4374" y="434"/>
                    <a:pt x="4498" y="434"/>
                  </a:cubicBezTo>
                  <a:lnTo>
                    <a:pt x="6297" y="434"/>
                  </a:lnTo>
                  <a:cubicBezTo>
                    <a:pt x="6546" y="434"/>
                    <a:pt x="6763" y="620"/>
                    <a:pt x="6763" y="900"/>
                  </a:cubicBezTo>
                  <a:lnTo>
                    <a:pt x="6763" y="7569"/>
                  </a:lnTo>
                  <a:cubicBezTo>
                    <a:pt x="6639" y="7476"/>
                    <a:pt x="6452" y="7445"/>
                    <a:pt x="6297" y="7445"/>
                  </a:cubicBezTo>
                  <a:lnTo>
                    <a:pt x="2017" y="7445"/>
                  </a:lnTo>
                  <a:cubicBezTo>
                    <a:pt x="1831" y="7414"/>
                    <a:pt x="1676" y="7259"/>
                    <a:pt x="1676" y="7072"/>
                  </a:cubicBezTo>
                  <a:lnTo>
                    <a:pt x="1676" y="776"/>
                  </a:lnTo>
                  <a:cubicBezTo>
                    <a:pt x="1676" y="589"/>
                    <a:pt x="1831" y="434"/>
                    <a:pt x="2017" y="434"/>
                  </a:cubicBezTo>
                  <a:lnTo>
                    <a:pt x="3692" y="434"/>
                  </a:lnTo>
                  <a:cubicBezTo>
                    <a:pt x="3785" y="434"/>
                    <a:pt x="3878" y="341"/>
                    <a:pt x="3878" y="217"/>
                  </a:cubicBezTo>
                  <a:cubicBezTo>
                    <a:pt x="3878" y="93"/>
                    <a:pt x="3785" y="0"/>
                    <a:pt x="36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8" name="Google Shape;12468;p24"/>
            <p:cNvSpPr/>
            <p:nvPr/>
          </p:nvSpPr>
          <p:spPr>
            <a:xfrm>
              <a:off x="4019000" y="3709775"/>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9" name="Google Shape;12469;p24"/>
            <p:cNvSpPr/>
            <p:nvPr/>
          </p:nvSpPr>
          <p:spPr>
            <a:xfrm>
              <a:off x="4020550" y="3733050"/>
              <a:ext cx="93875" cy="10100"/>
            </a:xfrm>
            <a:custGeom>
              <a:avLst/>
              <a:gdLst/>
              <a:ahLst/>
              <a:cxnLst/>
              <a:rect l="l" t="t" r="r" b="b"/>
              <a:pathLst>
                <a:path w="3755" h="404" extrusionOk="0">
                  <a:moveTo>
                    <a:pt x="187" y="1"/>
                  </a:moveTo>
                  <a:cubicBezTo>
                    <a:pt x="94" y="1"/>
                    <a:pt x="1" y="94"/>
                    <a:pt x="1" y="187"/>
                  </a:cubicBezTo>
                  <a:cubicBezTo>
                    <a:pt x="1" y="311"/>
                    <a:pt x="94" y="404"/>
                    <a:pt x="187" y="404"/>
                  </a:cubicBezTo>
                  <a:lnTo>
                    <a:pt x="3537" y="404"/>
                  </a:lnTo>
                  <a:cubicBezTo>
                    <a:pt x="3661" y="404"/>
                    <a:pt x="3754" y="311"/>
                    <a:pt x="3754" y="187"/>
                  </a:cubicBezTo>
                  <a:cubicBezTo>
                    <a:pt x="3754" y="94"/>
                    <a:pt x="3661"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0" name="Google Shape;12470;p24"/>
            <p:cNvSpPr/>
            <p:nvPr/>
          </p:nvSpPr>
          <p:spPr>
            <a:xfrm>
              <a:off x="4019000" y="3756325"/>
              <a:ext cx="96975" cy="10100"/>
            </a:xfrm>
            <a:custGeom>
              <a:avLst/>
              <a:gdLst/>
              <a:ahLst/>
              <a:cxnLst/>
              <a:rect l="l" t="t" r="r" b="b"/>
              <a:pathLst>
                <a:path w="3879" h="404" extrusionOk="0">
                  <a:moveTo>
                    <a:pt x="249" y="0"/>
                  </a:moveTo>
                  <a:cubicBezTo>
                    <a:pt x="1" y="0"/>
                    <a:pt x="1" y="403"/>
                    <a:pt x="249" y="403"/>
                  </a:cubicBezTo>
                  <a:lnTo>
                    <a:pt x="3599" y="403"/>
                  </a:lnTo>
                  <a:cubicBezTo>
                    <a:pt x="3878" y="403"/>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1" name="Google Shape;12471;p24"/>
            <p:cNvSpPr/>
            <p:nvPr/>
          </p:nvSpPr>
          <p:spPr>
            <a:xfrm>
              <a:off x="4019000" y="3779575"/>
              <a:ext cx="96975" cy="10100"/>
            </a:xfrm>
            <a:custGeom>
              <a:avLst/>
              <a:gdLst/>
              <a:ahLst/>
              <a:cxnLst/>
              <a:rect l="l" t="t" r="r" b="b"/>
              <a:pathLst>
                <a:path w="3879" h="404"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2" name="Google Shape;12472;p24"/>
            <p:cNvSpPr/>
            <p:nvPr/>
          </p:nvSpPr>
          <p:spPr>
            <a:xfrm>
              <a:off x="4019000" y="3804400"/>
              <a:ext cx="96975" cy="10100"/>
            </a:xfrm>
            <a:custGeom>
              <a:avLst/>
              <a:gdLst/>
              <a:ahLst/>
              <a:cxnLst/>
              <a:rect l="l" t="t" r="r" b="b"/>
              <a:pathLst>
                <a:path w="3879" h="404" extrusionOk="0">
                  <a:moveTo>
                    <a:pt x="249" y="0"/>
                  </a:moveTo>
                  <a:cubicBezTo>
                    <a:pt x="1" y="0"/>
                    <a:pt x="1" y="404"/>
                    <a:pt x="249" y="404"/>
                  </a:cubicBezTo>
                  <a:lnTo>
                    <a:pt x="3599" y="404"/>
                  </a:lnTo>
                  <a:cubicBezTo>
                    <a:pt x="3878" y="404"/>
                    <a:pt x="3878"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3" name="Google Shape;12473;p24"/>
            <p:cNvSpPr/>
            <p:nvPr/>
          </p:nvSpPr>
          <p:spPr>
            <a:xfrm>
              <a:off x="4019000" y="3829200"/>
              <a:ext cx="96975" cy="10125"/>
            </a:xfrm>
            <a:custGeom>
              <a:avLst/>
              <a:gdLst/>
              <a:ahLst/>
              <a:cxnLst/>
              <a:rect l="l" t="t" r="r" b="b"/>
              <a:pathLst>
                <a:path w="3879" h="405" extrusionOk="0">
                  <a:moveTo>
                    <a:pt x="249" y="1"/>
                  </a:moveTo>
                  <a:cubicBezTo>
                    <a:pt x="1" y="1"/>
                    <a:pt x="1" y="404"/>
                    <a:pt x="249" y="404"/>
                  </a:cubicBezTo>
                  <a:lnTo>
                    <a:pt x="3599" y="404"/>
                  </a:lnTo>
                  <a:cubicBezTo>
                    <a:pt x="3878" y="404"/>
                    <a:pt x="3878" y="1"/>
                    <a:pt x="3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4" name="Google Shape;12474;p24"/>
            <p:cNvSpPr/>
            <p:nvPr/>
          </p:nvSpPr>
          <p:spPr>
            <a:xfrm>
              <a:off x="4157825" y="3779575"/>
              <a:ext cx="96950" cy="10100"/>
            </a:xfrm>
            <a:custGeom>
              <a:avLst/>
              <a:gdLst/>
              <a:ahLst/>
              <a:cxnLst/>
              <a:rect l="l" t="t" r="r" b="b"/>
              <a:pathLst>
                <a:path w="3878" h="404"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5" name="Google Shape;12475;p24"/>
            <p:cNvSpPr/>
            <p:nvPr/>
          </p:nvSpPr>
          <p:spPr>
            <a:xfrm>
              <a:off x="4157825" y="3804400"/>
              <a:ext cx="96950" cy="10100"/>
            </a:xfrm>
            <a:custGeom>
              <a:avLst/>
              <a:gdLst/>
              <a:ahLst/>
              <a:cxnLst/>
              <a:rect l="l" t="t" r="r" b="b"/>
              <a:pathLst>
                <a:path w="3878" h="404" extrusionOk="0">
                  <a:moveTo>
                    <a:pt x="280" y="0"/>
                  </a:moveTo>
                  <a:cubicBezTo>
                    <a:pt x="0" y="0"/>
                    <a:pt x="0" y="404"/>
                    <a:pt x="280" y="404"/>
                  </a:cubicBezTo>
                  <a:lnTo>
                    <a:pt x="3630" y="404"/>
                  </a:lnTo>
                  <a:cubicBezTo>
                    <a:pt x="3878" y="404"/>
                    <a:pt x="3878"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6" name="Google Shape;12476;p24"/>
            <p:cNvSpPr/>
            <p:nvPr/>
          </p:nvSpPr>
          <p:spPr>
            <a:xfrm>
              <a:off x="4157825" y="3829200"/>
              <a:ext cx="96950" cy="10125"/>
            </a:xfrm>
            <a:custGeom>
              <a:avLst/>
              <a:gdLst/>
              <a:ahLst/>
              <a:cxnLst/>
              <a:rect l="l" t="t" r="r" b="b"/>
              <a:pathLst>
                <a:path w="3878" h="405" extrusionOk="0">
                  <a:moveTo>
                    <a:pt x="280" y="1"/>
                  </a:moveTo>
                  <a:cubicBezTo>
                    <a:pt x="0" y="1"/>
                    <a:pt x="0" y="404"/>
                    <a:pt x="280" y="404"/>
                  </a:cubicBezTo>
                  <a:lnTo>
                    <a:pt x="3630" y="404"/>
                  </a:lnTo>
                  <a:cubicBezTo>
                    <a:pt x="3878" y="404"/>
                    <a:pt x="3878" y="1"/>
                    <a:pt x="36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7" name="Google Shape;12477;p24"/>
            <p:cNvSpPr/>
            <p:nvPr/>
          </p:nvSpPr>
          <p:spPr>
            <a:xfrm>
              <a:off x="4161700" y="3701250"/>
              <a:ext cx="89200" cy="63625"/>
            </a:xfrm>
            <a:custGeom>
              <a:avLst/>
              <a:gdLst/>
              <a:ahLst/>
              <a:cxnLst/>
              <a:rect l="l" t="t" r="r" b="b"/>
              <a:pathLst>
                <a:path w="3568" h="2545" extrusionOk="0">
                  <a:moveTo>
                    <a:pt x="3133" y="404"/>
                  </a:moveTo>
                  <a:cubicBezTo>
                    <a:pt x="3133" y="404"/>
                    <a:pt x="3164" y="435"/>
                    <a:pt x="3164" y="466"/>
                  </a:cubicBezTo>
                  <a:lnTo>
                    <a:pt x="3164" y="2079"/>
                  </a:lnTo>
                  <a:cubicBezTo>
                    <a:pt x="3164" y="2110"/>
                    <a:pt x="3133" y="2141"/>
                    <a:pt x="3133" y="2141"/>
                  </a:cubicBezTo>
                  <a:lnTo>
                    <a:pt x="466" y="2141"/>
                  </a:lnTo>
                  <a:cubicBezTo>
                    <a:pt x="435" y="2141"/>
                    <a:pt x="404" y="2110"/>
                    <a:pt x="404" y="2079"/>
                  </a:cubicBezTo>
                  <a:lnTo>
                    <a:pt x="404" y="466"/>
                  </a:lnTo>
                  <a:cubicBezTo>
                    <a:pt x="404" y="435"/>
                    <a:pt x="435" y="404"/>
                    <a:pt x="466" y="404"/>
                  </a:cubicBezTo>
                  <a:close/>
                  <a:moveTo>
                    <a:pt x="466" y="1"/>
                  </a:moveTo>
                  <a:cubicBezTo>
                    <a:pt x="187" y="1"/>
                    <a:pt x="0" y="218"/>
                    <a:pt x="0" y="466"/>
                  </a:cubicBezTo>
                  <a:lnTo>
                    <a:pt x="0" y="2079"/>
                  </a:lnTo>
                  <a:cubicBezTo>
                    <a:pt x="0" y="2327"/>
                    <a:pt x="187" y="2544"/>
                    <a:pt x="466" y="2544"/>
                  </a:cubicBezTo>
                  <a:lnTo>
                    <a:pt x="3133" y="2544"/>
                  </a:lnTo>
                  <a:cubicBezTo>
                    <a:pt x="3382" y="2544"/>
                    <a:pt x="3568" y="2327"/>
                    <a:pt x="3568" y="2079"/>
                  </a:cubicBezTo>
                  <a:lnTo>
                    <a:pt x="3568" y="466"/>
                  </a:lnTo>
                  <a:cubicBezTo>
                    <a:pt x="3568" y="218"/>
                    <a:pt x="3382" y="1"/>
                    <a:pt x="31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8" name="Google Shape;12478;p24"/>
            <p:cNvSpPr/>
            <p:nvPr/>
          </p:nvSpPr>
          <p:spPr>
            <a:xfrm>
              <a:off x="3999025" y="3928675"/>
              <a:ext cx="154175" cy="45575"/>
            </a:xfrm>
            <a:custGeom>
              <a:avLst/>
              <a:gdLst/>
              <a:ahLst/>
              <a:cxnLst/>
              <a:rect l="l" t="t" r="r" b="b"/>
              <a:pathLst>
                <a:path w="6167" h="1823" extrusionOk="0">
                  <a:moveTo>
                    <a:pt x="3619" y="0"/>
                  </a:moveTo>
                  <a:cubicBezTo>
                    <a:pt x="3499" y="0"/>
                    <a:pt x="3375" y="70"/>
                    <a:pt x="3312" y="209"/>
                  </a:cubicBezTo>
                  <a:lnTo>
                    <a:pt x="3095" y="768"/>
                  </a:lnTo>
                  <a:lnTo>
                    <a:pt x="2940" y="427"/>
                  </a:lnTo>
                  <a:cubicBezTo>
                    <a:pt x="2878" y="303"/>
                    <a:pt x="2785" y="241"/>
                    <a:pt x="2661" y="241"/>
                  </a:cubicBezTo>
                  <a:cubicBezTo>
                    <a:pt x="2506" y="241"/>
                    <a:pt x="2413" y="334"/>
                    <a:pt x="2351" y="458"/>
                  </a:cubicBezTo>
                  <a:lnTo>
                    <a:pt x="2072" y="1233"/>
                  </a:lnTo>
                  <a:lnTo>
                    <a:pt x="1762" y="334"/>
                  </a:lnTo>
                  <a:cubicBezTo>
                    <a:pt x="1731" y="209"/>
                    <a:pt x="1637" y="147"/>
                    <a:pt x="1513" y="116"/>
                  </a:cubicBezTo>
                  <a:cubicBezTo>
                    <a:pt x="1389" y="116"/>
                    <a:pt x="1265" y="178"/>
                    <a:pt x="1203" y="272"/>
                  </a:cubicBezTo>
                  <a:lnTo>
                    <a:pt x="924" y="768"/>
                  </a:lnTo>
                  <a:lnTo>
                    <a:pt x="242" y="768"/>
                  </a:lnTo>
                  <a:cubicBezTo>
                    <a:pt x="227" y="764"/>
                    <a:pt x="213" y="762"/>
                    <a:pt x="200" y="762"/>
                  </a:cubicBezTo>
                  <a:cubicBezTo>
                    <a:pt x="1" y="762"/>
                    <a:pt x="7" y="1172"/>
                    <a:pt x="220" y="1172"/>
                  </a:cubicBezTo>
                  <a:cubicBezTo>
                    <a:pt x="227" y="1172"/>
                    <a:pt x="234" y="1172"/>
                    <a:pt x="242" y="1171"/>
                  </a:cubicBezTo>
                  <a:lnTo>
                    <a:pt x="955" y="1171"/>
                  </a:lnTo>
                  <a:cubicBezTo>
                    <a:pt x="1079" y="1171"/>
                    <a:pt x="1172" y="1109"/>
                    <a:pt x="1234" y="1016"/>
                  </a:cubicBezTo>
                  <a:lnTo>
                    <a:pt x="1451" y="675"/>
                  </a:lnTo>
                  <a:lnTo>
                    <a:pt x="1793" y="1636"/>
                  </a:lnTo>
                  <a:cubicBezTo>
                    <a:pt x="1824" y="1760"/>
                    <a:pt x="1948" y="1822"/>
                    <a:pt x="2072" y="1822"/>
                  </a:cubicBezTo>
                  <a:cubicBezTo>
                    <a:pt x="2196" y="1822"/>
                    <a:pt x="2320" y="1760"/>
                    <a:pt x="2351" y="1636"/>
                  </a:cubicBezTo>
                  <a:lnTo>
                    <a:pt x="2661" y="799"/>
                  </a:lnTo>
                  <a:lnTo>
                    <a:pt x="2785" y="1109"/>
                  </a:lnTo>
                  <a:cubicBezTo>
                    <a:pt x="2847" y="1233"/>
                    <a:pt x="2940" y="1295"/>
                    <a:pt x="3064" y="1295"/>
                  </a:cubicBezTo>
                  <a:cubicBezTo>
                    <a:pt x="3188" y="1295"/>
                    <a:pt x="3312" y="1233"/>
                    <a:pt x="3344" y="1109"/>
                  </a:cubicBezTo>
                  <a:lnTo>
                    <a:pt x="3592" y="582"/>
                  </a:lnTo>
                  <a:lnTo>
                    <a:pt x="3933" y="1636"/>
                  </a:lnTo>
                  <a:cubicBezTo>
                    <a:pt x="3964" y="1760"/>
                    <a:pt x="4088" y="1822"/>
                    <a:pt x="4212" y="1822"/>
                  </a:cubicBezTo>
                  <a:cubicBezTo>
                    <a:pt x="4336" y="1822"/>
                    <a:pt x="4460" y="1760"/>
                    <a:pt x="4491" y="1636"/>
                  </a:cubicBezTo>
                  <a:lnTo>
                    <a:pt x="4708" y="1109"/>
                  </a:lnTo>
                  <a:lnTo>
                    <a:pt x="5949" y="1109"/>
                  </a:lnTo>
                  <a:cubicBezTo>
                    <a:pt x="6073" y="1109"/>
                    <a:pt x="6166" y="1016"/>
                    <a:pt x="6166" y="923"/>
                  </a:cubicBezTo>
                  <a:cubicBezTo>
                    <a:pt x="6166" y="799"/>
                    <a:pt x="6073" y="706"/>
                    <a:pt x="5949" y="706"/>
                  </a:cubicBezTo>
                  <a:lnTo>
                    <a:pt x="4646" y="706"/>
                  </a:lnTo>
                  <a:cubicBezTo>
                    <a:pt x="4522" y="706"/>
                    <a:pt x="4429" y="799"/>
                    <a:pt x="4367" y="892"/>
                  </a:cubicBezTo>
                  <a:lnTo>
                    <a:pt x="4243" y="1233"/>
                  </a:lnTo>
                  <a:lnTo>
                    <a:pt x="3902" y="209"/>
                  </a:lnTo>
                  <a:cubicBezTo>
                    <a:pt x="3855" y="70"/>
                    <a:pt x="3739" y="0"/>
                    <a:pt x="361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9" name="Google Shape;12479;p24"/>
            <p:cNvSpPr/>
            <p:nvPr/>
          </p:nvSpPr>
          <p:spPr>
            <a:xfrm>
              <a:off x="4174875" y="3903650"/>
              <a:ext cx="17100" cy="10100"/>
            </a:xfrm>
            <a:custGeom>
              <a:avLst/>
              <a:gdLst/>
              <a:ahLst/>
              <a:cxnLst/>
              <a:rect l="l" t="t" r="r" b="b"/>
              <a:pathLst>
                <a:path w="684" h="404" extrusionOk="0">
                  <a:moveTo>
                    <a:pt x="218" y="1"/>
                  </a:moveTo>
                  <a:cubicBezTo>
                    <a:pt x="94" y="1"/>
                    <a:pt x="1" y="94"/>
                    <a:pt x="1" y="218"/>
                  </a:cubicBezTo>
                  <a:cubicBezTo>
                    <a:pt x="1" y="311"/>
                    <a:pt x="94" y="404"/>
                    <a:pt x="218" y="404"/>
                  </a:cubicBezTo>
                  <a:lnTo>
                    <a:pt x="497" y="404"/>
                  </a:lnTo>
                  <a:cubicBezTo>
                    <a:pt x="590" y="404"/>
                    <a:pt x="683" y="311"/>
                    <a:pt x="683" y="218"/>
                  </a:cubicBezTo>
                  <a:cubicBezTo>
                    <a:pt x="683" y="94"/>
                    <a:pt x="590" y="1"/>
                    <a:pt x="4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0" name="Google Shape;12480;p24"/>
            <p:cNvSpPr/>
            <p:nvPr/>
          </p:nvSpPr>
          <p:spPr>
            <a:xfrm>
              <a:off x="4258625" y="3903650"/>
              <a:ext cx="17100" cy="10100"/>
            </a:xfrm>
            <a:custGeom>
              <a:avLst/>
              <a:gdLst/>
              <a:ahLst/>
              <a:cxnLst/>
              <a:rect l="l" t="t" r="r" b="b"/>
              <a:pathLst>
                <a:path w="684" h="404" extrusionOk="0">
                  <a:moveTo>
                    <a:pt x="187" y="1"/>
                  </a:moveTo>
                  <a:cubicBezTo>
                    <a:pt x="94" y="1"/>
                    <a:pt x="1" y="94"/>
                    <a:pt x="1" y="218"/>
                  </a:cubicBezTo>
                  <a:cubicBezTo>
                    <a:pt x="1" y="311"/>
                    <a:pt x="94" y="404"/>
                    <a:pt x="187" y="404"/>
                  </a:cubicBezTo>
                  <a:lnTo>
                    <a:pt x="466" y="404"/>
                  </a:lnTo>
                  <a:cubicBezTo>
                    <a:pt x="590" y="404"/>
                    <a:pt x="683" y="311"/>
                    <a:pt x="683" y="218"/>
                  </a:cubicBezTo>
                  <a:cubicBezTo>
                    <a:pt x="683" y="94"/>
                    <a:pt x="590" y="1"/>
                    <a:pt x="4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81" name="Google Shape;12481;p24"/>
          <p:cNvGrpSpPr/>
          <p:nvPr/>
        </p:nvGrpSpPr>
        <p:grpSpPr>
          <a:xfrm>
            <a:off x="6275147" y="3452216"/>
            <a:ext cx="349000" cy="318000"/>
            <a:chOff x="3196225" y="3683413"/>
            <a:chExt cx="349000" cy="318000"/>
          </a:xfrm>
        </p:grpSpPr>
        <p:sp>
          <p:nvSpPr>
            <p:cNvPr id="12482" name="Google Shape;12482;p24"/>
            <p:cNvSpPr/>
            <p:nvPr/>
          </p:nvSpPr>
          <p:spPr>
            <a:xfrm>
              <a:off x="3196225" y="3683413"/>
              <a:ext cx="349000" cy="318000"/>
            </a:xfrm>
            <a:custGeom>
              <a:avLst/>
              <a:gdLst/>
              <a:ahLst/>
              <a:cxnLst/>
              <a:rect l="l" t="t" r="r" b="b"/>
              <a:pathLst>
                <a:path w="13960" h="12720" extrusionOk="0">
                  <a:moveTo>
                    <a:pt x="5708" y="404"/>
                  </a:moveTo>
                  <a:cubicBezTo>
                    <a:pt x="5739" y="404"/>
                    <a:pt x="5739" y="404"/>
                    <a:pt x="5739" y="435"/>
                  </a:cubicBezTo>
                  <a:lnTo>
                    <a:pt x="5739" y="3443"/>
                  </a:lnTo>
                  <a:lnTo>
                    <a:pt x="5615" y="3381"/>
                  </a:lnTo>
                  <a:cubicBezTo>
                    <a:pt x="5568" y="3350"/>
                    <a:pt x="5514" y="3335"/>
                    <a:pt x="5464" y="3335"/>
                  </a:cubicBezTo>
                  <a:cubicBezTo>
                    <a:pt x="5413" y="3335"/>
                    <a:pt x="5367" y="3350"/>
                    <a:pt x="5336" y="3381"/>
                  </a:cubicBezTo>
                  <a:lnTo>
                    <a:pt x="5150" y="3474"/>
                  </a:lnTo>
                  <a:lnTo>
                    <a:pt x="5150" y="435"/>
                  </a:lnTo>
                  <a:cubicBezTo>
                    <a:pt x="5119" y="404"/>
                    <a:pt x="5150" y="404"/>
                    <a:pt x="5150" y="404"/>
                  </a:cubicBezTo>
                  <a:close/>
                  <a:moveTo>
                    <a:pt x="6359" y="1055"/>
                  </a:moveTo>
                  <a:cubicBezTo>
                    <a:pt x="6577" y="1055"/>
                    <a:pt x="6763" y="1210"/>
                    <a:pt x="6763" y="1458"/>
                  </a:cubicBezTo>
                  <a:lnTo>
                    <a:pt x="6763" y="7445"/>
                  </a:lnTo>
                  <a:cubicBezTo>
                    <a:pt x="6639" y="7383"/>
                    <a:pt x="6514" y="7352"/>
                    <a:pt x="6359" y="7352"/>
                  </a:cubicBezTo>
                  <a:lnTo>
                    <a:pt x="2513" y="7352"/>
                  </a:lnTo>
                  <a:cubicBezTo>
                    <a:pt x="2327" y="7352"/>
                    <a:pt x="2203" y="7197"/>
                    <a:pt x="2203" y="7042"/>
                  </a:cubicBezTo>
                  <a:lnTo>
                    <a:pt x="2203" y="1365"/>
                  </a:lnTo>
                  <a:cubicBezTo>
                    <a:pt x="2203" y="1179"/>
                    <a:pt x="2327" y="1055"/>
                    <a:pt x="2513" y="1055"/>
                  </a:cubicBezTo>
                  <a:lnTo>
                    <a:pt x="4715" y="1055"/>
                  </a:lnTo>
                  <a:lnTo>
                    <a:pt x="4715" y="3692"/>
                  </a:lnTo>
                  <a:cubicBezTo>
                    <a:pt x="4715" y="3847"/>
                    <a:pt x="4839" y="3971"/>
                    <a:pt x="5026" y="3971"/>
                  </a:cubicBezTo>
                  <a:cubicBezTo>
                    <a:pt x="5057" y="3971"/>
                    <a:pt x="5119" y="3940"/>
                    <a:pt x="5150" y="3940"/>
                  </a:cubicBezTo>
                  <a:lnTo>
                    <a:pt x="5460" y="3754"/>
                  </a:lnTo>
                  <a:lnTo>
                    <a:pt x="5708" y="3909"/>
                  </a:lnTo>
                  <a:cubicBezTo>
                    <a:pt x="5758" y="3942"/>
                    <a:pt x="5812" y="3957"/>
                    <a:pt x="5865" y="3957"/>
                  </a:cubicBezTo>
                  <a:cubicBezTo>
                    <a:pt x="6009" y="3957"/>
                    <a:pt x="6142" y="3842"/>
                    <a:pt x="6142" y="3661"/>
                  </a:cubicBezTo>
                  <a:lnTo>
                    <a:pt x="6142" y="1055"/>
                  </a:lnTo>
                  <a:close/>
                  <a:moveTo>
                    <a:pt x="13231" y="2261"/>
                  </a:moveTo>
                  <a:cubicBezTo>
                    <a:pt x="13395" y="2261"/>
                    <a:pt x="13525" y="2407"/>
                    <a:pt x="13525" y="2606"/>
                  </a:cubicBezTo>
                  <a:lnTo>
                    <a:pt x="13525" y="8872"/>
                  </a:lnTo>
                  <a:lnTo>
                    <a:pt x="3692" y="8872"/>
                  </a:lnTo>
                  <a:cubicBezTo>
                    <a:pt x="3413" y="8872"/>
                    <a:pt x="3413" y="9275"/>
                    <a:pt x="3692" y="9275"/>
                  </a:cubicBezTo>
                  <a:lnTo>
                    <a:pt x="13556" y="9275"/>
                  </a:lnTo>
                  <a:lnTo>
                    <a:pt x="13556" y="9988"/>
                  </a:lnTo>
                  <a:cubicBezTo>
                    <a:pt x="13556" y="10175"/>
                    <a:pt x="13401" y="10330"/>
                    <a:pt x="13215" y="10330"/>
                  </a:cubicBezTo>
                  <a:lnTo>
                    <a:pt x="745" y="10330"/>
                  </a:lnTo>
                  <a:cubicBezTo>
                    <a:pt x="559" y="10330"/>
                    <a:pt x="404" y="10175"/>
                    <a:pt x="404" y="9988"/>
                  </a:cubicBezTo>
                  <a:lnTo>
                    <a:pt x="404" y="9275"/>
                  </a:lnTo>
                  <a:lnTo>
                    <a:pt x="2885" y="9275"/>
                  </a:lnTo>
                  <a:cubicBezTo>
                    <a:pt x="3133" y="9275"/>
                    <a:pt x="3133" y="8872"/>
                    <a:pt x="2885" y="8872"/>
                  </a:cubicBezTo>
                  <a:lnTo>
                    <a:pt x="404" y="8872"/>
                  </a:lnTo>
                  <a:lnTo>
                    <a:pt x="404" y="2606"/>
                  </a:lnTo>
                  <a:cubicBezTo>
                    <a:pt x="404" y="2407"/>
                    <a:pt x="533" y="2261"/>
                    <a:pt x="698" y="2261"/>
                  </a:cubicBezTo>
                  <a:cubicBezTo>
                    <a:pt x="713" y="2261"/>
                    <a:pt x="729" y="2262"/>
                    <a:pt x="745" y="2265"/>
                  </a:cubicBezTo>
                  <a:lnTo>
                    <a:pt x="1800" y="2265"/>
                  </a:lnTo>
                  <a:lnTo>
                    <a:pt x="1800" y="7042"/>
                  </a:lnTo>
                  <a:cubicBezTo>
                    <a:pt x="1800" y="7414"/>
                    <a:pt x="2110" y="7755"/>
                    <a:pt x="2513" y="7755"/>
                  </a:cubicBezTo>
                  <a:lnTo>
                    <a:pt x="6359" y="7755"/>
                  </a:lnTo>
                  <a:cubicBezTo>
                    <a:pt x="6577" y="7755"/>
                    <a:pt x="6763" y="7910"/>
                    <a:pt x="6763" y="8127"/>
                  </a:cubicBezTo>
                  <a:cubicBezTo>
                    <a:pt x="6794" y="8251"/>
                    <a:pt x="6856" y="8313"/>
                    <a:pt x="6980" y="8313"/>
                  </a:cubicBezTo>
                  <a:cubicBezTo>
                    <a:pt x="7073" y="8313"/>
                    <a:pt x="7166" y="8251"/>
                    <a:pt x="7197" y="8127"/>
                  </a:cubicBezTo>
                  <a:cubicBezTo>
                    <a:pt x="7197" y="7941"/>
                    <a:pt x="7352" y="7755"/>
                    <a:pt x="7569" y="7755"/>
                  </a:cubicBezTo>
                  <a:lnTo>
                    <a:pt x="11416" y="7755"/>
                  </a:lnTo>
                  <a:cubicBezTo>
                    <a:pt x="11819" y="7755"/>
                    <a:pt x="12129" y="7414"/>
                    <a:pt x="12129" y="7042"/>
                  </a:cubicBezTo>
                  <a:lnTo>
                    <a:pt x="12129" y="2265"/>
                  </a:lnTo>
                  <a:lnTo>
                    <a:pt x="13184" y="2265"/>
                  </a:lnTo>
                  <a:cubicBezTo>
                    <a:pt x="13200" y="2262"/>
                    <a:pt x="13215" y="2261"/>
                    <a:pt x="13231" y="2261"/>
                  </a:cubicBezTo>
                  <a:close/>
                  <a:moveTo>
                    <a:pt x="8283" y="10764"/>
                  </a:moveTo>
                  <a:lnTo>
                    <a:pt x="8469" y="12315"/>
                  </a:lnTo>
                  <a:lnTo>
                    <a:pt x="5460" y="12315"/>
                  </a:lnTo>
                  <a:lnTo>
                    <a:pt x="5677" y="10764"/>
                  </a:lnTo>
                  <a:close/>
                  <a:moveTo>
                    <a:pt x="5181" y="0"/>
                  </a:moveTo>
                  <a:cubicBezTo>
                    <a:pt x="4932" y="0"/>
                    <a:pt x="4746" y="217"/>
                    <a:pt x="4746" y="435"/>
                  </a:cubicBezTo>
                  <a:lnTo>
                    <a:pt x="4746" y="652"/>
                  </a:lnTo>
                  <a:lnTo>
                    <a:pt x="2544" y="652"/>
                  </a:lnTo>
                  <a:cubicBezTo>
                    <a:pt x="2141" y="652"/>
                    <a:pt x="1800" y="962"/>
                    <a:pt x="1800" y="1365"/>
                  </a:cubicBezTo>
                  <a:lnTo>
                    <a:pt x="1800" y="1861"/>
                  </a:lnTo>
                  <a:lnTo>
                    <a:pt x="745" y="1861"/>
                  </a:lnTo>
                  <a:cubicBezTo>
                    <a:pt x="342" y="1861"/>
                    <a:pt x="0" y="2203"/>
                    <a:pt x="0" y="2606"/>
                  </a:cubicBezTo>
                  <a:lnTo>
                    <a:pt x="0" y="10019"/>
                  </a:lnTo>
                  <a:cubicBezTo>
                    <a:pt x="0" y="10423"/>
                    <a:pt x="342" y="10764"/>
                    <a:pt x="745" y="10764"/>
                  </a:cubicBezTo>
                  <a:lnTo>
                    <a:pt x="5274" y="10764"/>
                  </a:lnTo>
                  <a:lnTo>
                    <a:pt x="5088" y="12315"/>
                  </a:lnTo>
                  <a:lnTo>
                    <a:pt x="4405" y="12315"/>
                  </a:lnTo>
                  <a:cubicBezTo>
                    <a:pt x="4188" y="12346"/>
                    <a:pt x="4188" y="12687"/>
                    <a:pt x="4405" y="12718"/>
                  </a:cubicBezTo>
                  <a:lnTo>
                    <a:pt x="9585" y="12718"/>
                  </a:lnTo>
                  <a:cubicBezTo>
                    <a:pt x="9592" y="12719"/>
                    <a:pt x="9599" y="12720"/>
                    <a:pt x="9606" y="12720"/>
                  </a:cubicBezTo>
                  <a:cubicBezTo>
                    <a:pt x="9796" y="12720"/>
                    <a:pt x="9796" y="12313"/>
                    <a:pt x="9606" y="12313"/>
                  </a:cubicBezTo>
                  <a:cubicBezTo>
                    <a:pt x="9599" y="12313"/>
                    <a:pt x="9592" y="12314"/>
                    <a:pt x="9585" y="12315"/>
                  </a:cubicBezTo>
                  <a:lnTo>
                    <a:pt x="8903" y="12315"/>
                  </a:lnTo>
                  <a:lnTo>
                    <a:pt x="8686" y="10764"/>
                  </a:lnTo>
                  <a:lnTo>
                    <a:pt x="13215" y="10764"/>
                  </a:lnTo>
                  <a:cubicBezTo>
                    <a:pt x="13649" y="10764"/>
                    <a:pt x="13959" y="10423"/>
                    <a:pt x="13959" y="10019"/>
                  </a:cubicBezTo>
                  <a:lnTo>
                    <a:pt x="13959" y="2606"/>
                  </a:lnTo>
                  <a:cubicBezTo>
                    <a:pt x="13959" y="2172"/>
                    <a:pt x="13649" y="1830"/>
                    <a:pt x="13215" y="1830"/>
                  </a:cubicBezTo>
                  <a:lnTo>
                    <a:pt x="12191" y="1830"/>
                  </a:lnTo>
                  <a:lnTo>
                    <a:pt x="12191" y="1365"/>
                  </a:lnTo>
                  <a:cubicBezTo>
                    <a:pt x="12191" y="962"/>
                    <a:pt x="11850" y="621"/>
                    <a:pt x="11447" y="621"/>
                  </a:cubicBezTo>
                  <a:lnTo>
                    <a:pt x="8903" y="621"/>
                  </a:lnTo>
                  <a:cubicBezTo>
                    <a:pt x="8748" y="683"/>
                    <a:pt x="8748" y="962"/>
                    <a:pt x="8903" y="1024"/>
                  </a:cubicBezTo>
                  <a:lnTo>
                    <a:pt x="11447" y="1024"/>
                  </a:lnTo>
                  <a:cubicBezTo>
                    <a:pt x="11633" y="1024"/>
                    <a:pt x="11757" y="1148"/>
                    <a:pt x="11757" y="1334"/>
                  </a:cubicBezTo>
                  <a:lnTo>
                    <a:pt x="11757" y="7011"/>
                  </a:lnTo>
                  <a:cubicBezTo>
                    <a:pt x="11757" y="7197"/>
                    <a:pt x="11633" y="7321"/>
                    <a:pt x="11447" y="7321"/>
                  </a:cubicBezTo>
                  <a:lnTo>
                    <a:pt x="7600" y="7321"/>
                  </a:lnTo>
                  <a:cubicBezTo>
                    <a:pt x="7476" y="7321"/>
                    <a:pt x="7321" y="7352"/>
                    <a:pt x="7197" y="7445"/>
                  </a:cubicBezTo>
                  <a:lnTo>
                    <a:pt x="7197" y="1458"/>
                  </a:lnTo>
                  <a:cubicBezTo>
                    <a:pt x="7197" y="1210"/>
                    <a:pt x="7383" y="1055"/>
                    <a:pt x="7600" y="1055"/>
                  </a:cubicBezTo>
                  <a:lnTo>
                    <a:pt x="8096" y="1055"/>
                  </a:lnTo>
                  <a:cubicBezTo>
                    <a:pt x="8110" y="1058"/>
                    <a:pt x="8122" y="1060"/>
                    <a:pt x="8134" y="1060"/>
                  </a:cubicBezTo>
                  <a:cubicBezTo>
                    <a:pt x="8327" y="1060"/>
                    <a:pt x="8332" y="641"/>
                    <a:pt x="8150" y="641"/>
                  </a:cubicBezTo>
                  <a:cubicBezTo>
                    <a:pt x="8133" y="641"/>
                    <a:pt x="8116" y="645"/>
                    <a:pt x="8096" y="652"/>
                  </a:cubicBezTo>
                  <a:lnTo>
                    <a:pt x="7600" y="652"/>
                  </a:lnTo>
                  <a:cubicBezTo>
                    <a:pt x="7383" y="652"/>
                    <a:pt x="7135" y="745"/>
                    <a:pt x="6980" y="931"/>
                  </a:cubicBezTo>
                  <a:cubicBezTo>
                    <a:pt x="6825" y="745"/>
                    <a:pt x="6608" y="652"/>
                    <a:pt x="6390" y="652"/>
                  </a:cubicBezTo>
                  <a:lnTo>
                    <a:pt x="6173" y="652"/>
                  </a:lnTo>
                  <a:lnTo>
                    <a:pt x="6173" y="435"/>
                  </a:lnTo>
                  <a:cubicBezTo>
                    <a:pt x="6173" y="217"/>
                    <a:pt x="5987" y="0"/>
                    <a:pt x="5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3" name="Google Shape;12483;p24"/>
            <p:cNvSpPr/>
            <p:nvPr/>
          </p:nvSpPr>
          <p:spPr>
            <a:xfrm>
              <a:off x="3267575" y="3731500"/>
              <a:ext cx="34925" cy="10100"/>
            </a:xfrm>
            <a:custGeom>
              <a:avLst/>
              <a:gdLst/>
              <a:ahLst/>
              <a:cxnLst/>
              <a:rect l="l" t="t" r="r" b="b"/>
              <a:pathLst>
                <a:path w="1397" h="404" extrusionOk="0">
                  <a:moveTo>
                    <a:pt x="186" y="1"/>
                  </a:moveTo>
                  <a:cubicBezTo>
                    <a:pt x="93" y="1"/>
                    <a:pt x="0" y="94"/>
                    <a:pt x="0" y="218"/>
                  </a:cubicBezTo>
                  <a:cubicBezTo>
                    <a:pt x="0" y="311"/>
                    <a:pt x="93" y="404"/>
                    <a:pt x="186" y="404"/>
                  </a:cubicBezTo>
                  <a:lnTo>
                    <a:pt x="1179" y="404"/>
                  </a:lnTo>
                  <a:cubicBezTo>
                    <a:pt x="1303" y="404"/>
                    <a:pt x="1396" y="311"/>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4" name="Google Shape;12484;p24"/>
            <p:cNvSpPr/>
            <p:nvPr/>
          </p:nvSpPr>
          <p:spPr>
            <a:xfrm>
              <a:off x="3266025" y="3752450"/>
              <a:ext cx="38025" cy="10875"/>
            </a:xfrm>
            <a:custGeom>
              <a:avLst/>
              <a:gdLst/>
              <a:ahLst/>
              <a:cxnLst/>
              <a:rect l="l" t="t" r="r" b="b"/>
              <a:pathLst>
                <a:path w="1521" h="435" extrusionOk="0">
                  <a:moveTo>
                    <a:pt x="248" y="0"/>
                  </a:moveTo>
                  <a:cubicBezTo>
                    <a:pt x="0" y="0"/>
                    <a:pt x="0" y="434"/>
                    <a:pt x="248" y="434"/>
                  </a:cubicBezTo>
                  <a:lnTo>
                    <a:pt x="1241" y="434"/>
                  </a:lnTo>
                  <a:cubicBezTo>
                    <a:pt x="1520" y="434"/>
                    <a:pt x="1520" y="0"/>
                    <a:pt x="1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5" name="Google Shape;12485;p24"/>
            <p:cNvSpPr/>
            <p:nvPr/>
          </p:nvSpPr>
          <p:spPr>
            <a:xfrm>
              <a:off x="3267575" y="3773375"/>
              <a:ext cx="34925" cy="10875"/>
            </a:xfrm>
            <a:custGeom>
              <a:avLst/>
              <a:gdLst/>
              <a:ahLst/>
              <a:cxnLst/>
              <a:rect l="l" t="t" r="r" b="b"/>
              <a:pathLst>
                <a:path w="1397" h="435" extrusionOk="0">
                  <a:moveTo>
                    <a:pt x="186" y="1"/>
                  </a:moveTo>
                  <a:cubicBezTo>
                    <a:pt x="93" y="1"/>
                    <a:pt x="0" y="94"/>
                    <a:pt x="0" y="218"/>
                  </a:cubicBezTo>
                  <a:cubicBezTo>
                    <a:pt x="0" y="342"/>
                    <a:pt x="93" y="435"/>
                    <a:pt x="186" y="435"/>
                  </a:cubicBezTo>
                  <a:lnTo>
                    <a:pt x="1179" y="435"/>
                  </a:lnTo>
                  <a:cubicBezTo>
                    <a:pt x="1303" y="435"/>
                    <a:pt x="1396" y="342"/>
                    <a:pt x="1396" y="218"/>
                  </a:cubicBezTo>
                  <a:cubicBezTo>
                    <a:pt x="1396" y="94"/>
                    <a:pt x="1303" y="1"/>
                    <a:pt x="1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6" name="Google Shape;12486;p24"/>
            <p:cNvSpPr/>
            <p:nvPr/>
          </p:nvSpPr>
          <p:spPr>
            <a:xfrm>
              <a:off x="3266025" y="3837325"/>
              <a:ext cx="87450" cy="10175"/>
            </a:xfrm>
            <a:custGeom>
              <a:avLst/>
              <a:gdLst/>
              <a:ahLst/>
              <a:cxnLst/>
              <a:rect l="l" t="t" r="r" b="b"/>
              <a:pathLst>
                <a:path w="3498" h="407" extrusionOk="0">
                  <a:moveTo>
                    <a:pt x="3280" y="1"/>
                  </a:moveTo>
                  <a:cubicBezTo>
                    <a:pt x="3273" y="1"/>
                    <a:pt x="3265" y="1"/>
                    <a:pt x="3257" y="2"/>
                  </a:cubicBezTo>
                  <a:lnTo>
                    <a:pt x="248" y="2"/>
                  </a:lnTo>
                  <a:cubicBezTo>
                    <a:pt x="0" y="33"/>
                    <a:pt x="0" y="374"/>
                    <a:pt x="248" y="405"/>
                  </a:cubicBezTo>
                  <a:lnTo>
                    <a:pt x="3257" y="405"/>
                  </a:lnTo>
                  <a:cubicBezTo>
                    <a:pt x="3265" y="406"/>
                    <a:pt x="3273" y="407"/>
                    <a:pt x="3280" y="407"/>
                  </a:cubicBezTo>
                  <a:cubicBezTo>
                    <a:pt x="3498" y="407"/>
                    <a:pt x="3498" y="1"/>
                    <a:pt x="3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7" name="Google Shape;12487;p24"/>
            <p:cNvSpPr/>
            <p:nvPr/>
          </p:nvSpPr>
          <p:spPr>
            <a:xfrm>
              <a:off x="3267575" y="3837113"/>
              <a:ext cx="85675" cy="10600"/>
            </a:xfrm>
            <a:custGeom>
              <a:avLst/>
              <a:gdLst/>
              <a:ahLst/>
              <a:cxnLst/>
              <a:rect l="l" t="t" r="r" b="b"/>
              <a:pathLst>
                <a:path w="3427" h="424" extrusionOk="0">
                  <a:moveTo>
                    <a:pt x="3246" y="1"/>
                  </a:moveTo>
                  <a:cubicBezTo>
                    <a:pt x="3230" y="1"/>
                    <a:pt x="3213" y="4"/>
                    <a:pt x="3195" y="11"/>
                  </a:cubicBezTo>
                  <a:lnTo>
                    <a:pt x="186" y="11"/>
                  </a:lnTo>
                  <a:cubicBezTo>
                    <a:pt x="0" y="73"/>
                    <a:pt x="0" y="352"/>
                    <a:pt x="186" y="414"/>
                  </a:cubicBezTo>
                  <a:lnTo>
                    <a:pt x="3195" y="414"/>
                  </a:lnTo>
                  <a:cubicBezTo>
                    <a:pt x="3213" y="421"/>
                    <a:pt x="3230" y="424"/>
                    <a:pt x="3246" y="424"/>
                  </a:cubicBezTo>
                  <a:cubicBezTo>
                    <a:pt x="3426" y="424"/>
                    <a:pt x="3426" y="1"/>
                    <a:pt x="32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8" name="Google Shape;12488;p24"/>
            <p:cNvSpPr/>
            <p:nvPr/>
          </p:nvSpPr>
          <p:spPr>
            <a:xfrm>
              <a:off x="3266800" y="3837363"/>
              <a:ext cx="86100" cy="10100"/>
            </a:xfrm>
            <a:custGeom>
              <a:avLst/>
              <a:gdLst/>
              <a:ahLst/>
              <a:cxnLst/>
              <a:rect l="l" t="t" r="r" b="b"/>
              <a:pathLst>
                <a:path w="3444" h="404" extrusionOk="0">
                  <a:moveTo>
                    <a:pt x="217" y="0"/>
                  </a:moveTo>
                  <a:cubicBezTo>
                    <a:pt x="93" y="0"/>
                    <a:pt x="0" y="93"/>
                    <a:pt x="31" y="186"/>
                  </a:cubicBezTo>
                  <a:cubicBezTo>
                    <a:pt x="31"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9" name="Google Shape;12489;p24"/>
            <p:cNvSpPr/>
            <p:nvPr/>
          </p:nvSpPr>
          <p:spPr>
            <a:xfrm>
              <a:off x="3391825" y="3837275"/>
              <a:ext cx="87275" cy="10275"/>
            </a:xfrm>
            <a:custGeom>
              <a:avLst/>
              <a:gdLst/>
              <a:ahLst/>
              <a:cxnLst/>
              <a:rect l="l" t="t" r="r" b="b"/>
              <a:pathLst>
                <a:path w="3491" h="411" extrusionOk="0">
                  <a:moveTo>
                    <a:pt x="200" y="1"/>
                  </a:moveTo>
                  <a:cubicBezTo>
                    <a:pt x="1" y="1"/>
                    <a:pt x="7" y="411"/>
                    <a:pt x="220" y="411"/>
                  </a:cubicBezTo>
                  <a:cubicBezTo>
                    <a:pt x="227" y="411"/>
                    <a:pt x="234" y="410"/>
                    <a:pt x="241" y="409"/>
                  </a:cubicBezTo>
                  <a:lnTo>
                    <a:pt x="3250" y="409"/>
                  </a:lnTo>
                  <a:cubicBezTo>
                    <a:pt x="3258" y="410"/>
                    <a:pt x="3265" y="411"/>
                    <a:pt x="3272" y="411"/>
                  </a:cubicBezTo>
                  <a:cubicBezTo>
                    <a:pt x="3485" y="411"/>
                    <a:pt x="3491" y="1"/>
                    <a:pt x="3292" y="1"/>
                  </a:cubicBezTo>
                  <a:cubicBezTo>
                    <a:pt x="3279" y="1"/>
                    <a:pt x="3265" y="2"/>
                    <a:pt x="3250" y="6"/>
                  </a:cubicBezTo>
                  <a:lnTo>
                    <a:pt x="241"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0" name="Google Shape;12490;p24"/>
            <p:cNvSpPr/>
            <p:nvPr/>
          </p:nvSpPr>
          <p:spPr>
            <a:xfrm>
              <a:off x="3392100" y="3837488"/>
              <a:ext cx="86750" cy="9850"/>
            </a:xfrm>
            <a:custGeom>
              <a:avLst/>
              <a:gdLst/>
              <a:ahLst/>
              <a:cxnLst/>
              <a:rect l="l" t="t" r="r" b="b"/>
              <a:pathLst>
                <a:path w="3470" h="394" extrusionOk="0">
                  <a:moveTo>
                    <a:pt x="177" y="0"/>
                  </a:moveTo>
                  <a:cubicBezTo>
                    <a:pt x="0" y="0"/>
                    <a:pt x="0" y="393"/>
                    <a:pt x="177" y="393"/>
                  </a:cubicBezTo>
                  <a:cubicBezTo>
                    <a:pt x="194" y="393"/>
                    <a:pt x="211" y="390"/>
                    <a:pt x="230" y="383"/>
                  </a:cubicBezTo>
                  <a:lnTo>
                    <a:pt x="3239" y="383"/>
                  </a:lnTo>
                  <a:cubicBezTo>
                    <a:pt x="3259" y="390"/>
                    <a:pt x="3276" y="393"/>
                    <a:pt x="3293" y="393"/>
                  </a:cubicBezTo>
                  <a:cubicBezTo>
                    <a:pt x="3470" y="393"/>
                    <a:pt x="3470" y="0"/>
                    <a:pt x="3293" y="0"/>
                  </a:cubicBezTo>
                  <a:cubicBezTo>
                    <a:pt x="3276" y="0"/>
                    <a:pt x="3259" y="3"/>
                    <a:pt x="3239" y="11"/>
                  </a:cubicBezTo>
                  <a:lnTo>
                    <a:pt x="230" y="11"/>
                  </a:lnTo>
                  <a:cubicBezTo>
                    <a:pt x="211" y="3"/>
                    <a:pt x="194"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1" name="Google Shape;12491;p24"/>
            <p:cNvSpPr/>
            <p:nvPr/>
          </p:nvSpPr>
          <p:spPr>
            <a:xfrm>
              <a:off x="3392425" y="3837363"/>
              <a:ext cx="86100" cy="10100"/>
            </a:xfrm>
            <a:custGeom>
              <a:avLst/>
              <a:gdLst/>
              <a:ahLst/>
              <a:cxnLst/>
              <a:rect l="l" t="t" r="r" b="b"/>
              <a:pathLst>
                <a:path w="3444" h="404" extrusionOk="0">
                  <a:moveTo>
                    <a:pt x="217" y="0"/>
                  </a:moveTo>
                  <a:cubicBezTo>
                    <a:pt x="93" y="0"/>
                    <a:pt x="0" y="93"/>
                    <a:pt x="0" y="186"/>
                  </a:cubicBezTo>
                  <a:cubicBezTo>
                    <a:pt x="0" y="310"/>
                    <a:pt x="93" y="403"/>
                    <a:pt x="217" y="403"/>
                  </a:cubicBezTo>
                  <a:lnTo>
                    <a:pt x="3226" y="403"/>
                  </a:lnTo>
                  <a:cubicBezTo>
                    <a:pt x="3350" y="403"/>
                    <a:pt x="3443" y="310"/>
                    <a:pt x="3443" y="186"/>
                  </a:cubicBezTo>
                  <a:cubicBezTo>
                    <a:pt x="3443" y="93"/>
                    <a:pt x="3350" y="0"/>
                    <a:pt x="32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2" name="Google Shape;12492;p24"/>
            <p:cNvSpPr/>
            <p:nvPr/>
          </p:nvSpPr>
          <p:spPr>
            <a:xfrm>
              <a:off x="3394750" y="3724525"/>
              <a:ext cx="82225" cy="58175"/>
            </a:xfrm>
            <a:custGeom>
              <a:avLst/>
              <a:gdLst/>
              <a:ahLst/>
              <a:cxnLst/>
              <a:rect l="l" t="t" r="r" b="b"/>
              <a:pathLst>
                <a:path w="3289" h="2327" extrusionOk="0">
                  <a:moveTo>
                    <a:pt x="2823" y="404"/>
                  </a:moveTo>
                  <a:cubicBezTo>
                    <a:pt x="2823" y="404"/>
                    <a:pt x="2854" y="435"/>
                    <a:pt x="2854" y="466"/>
                  </a:cubicBezTo>
                  <a:lnTo>
                    <a:pt x="2854" y="1861"/>
                  </a:lnTo>
                  <a:cubicBezTo>
                    <a:pt x="2854" y="1892"/>
                    <a:pt x="2823" y="1924"/>
                    <a:pt x="2823" y="1924"/>
                  </a:cubicBezTo>
                  <a:lnTo>
                    <a:pt x="466" y="1924"/>
                  </a:lnTo>
                  <a:cubicBezTo>
                    <a:pt x="435" y="1924"/>
                    <a:pt x="404" y="1892"/>
                    <a:pt x="404" y="1861"/>
                  </a:cubicBezTo>
                  <a:lnTo>
                    <a:pt x="404" y="466"/>
                  </a:lnTo>
                  <a:cubicBezTo>
                    <a:pt x="404" y="435"/>
                    <a:pt x="435" y="404"/>
                    <a:pt x="466" y="404"/>
                  </a:cubicBezTo>
                  <a:close/>
                  <a:moveTo>
                    <a:pt x="466" y="0"/>
                  </a:moveTo>
                  <a:cubicBezTo>
                    <a:pt x="186" y="0"/>
                    <a:pt x="0" y="186"/>
                    <a:pt x="0" y="466"/>
                  </a:cubicBezTo>
                  <a:lnTo>
                    <a:pt x="0" y="1861"/>
                  </a:lnTo>
                  <a:cubicBezTo>
                    <a:pt x="0" y="2110"/>
                    <a:pt x="186" y="2327"/>
                    <a:pt x="466" y="2327"/>
                  </a:cubicBezTo>
                  <a:lnTo>
                    <a:pt x="2823" y="2327"/>
                  </a:lnTo>
                  <a:cubicBezTo>
                    <a:pt x="3071" y="2327"/>
                    <a:pt x="3288" y="2110"/>
                    <a:pt x="3288" y="1861"/>
                  </a:cubicBezTo>
                  <a:lnTo>
                    <a:pt x="3288" y="466"/>
                  </a:lnTo>
                  <a:cubicBezTo>
                    <a:pt x="3288" y="186"/>
                    <a:pt x="3071" y="0"/>
                    <a:pt x="28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493" name="Google Shape;12493;p24"/>
          <p:cNvSpPr/>
          <p:nvPr/>
        </p:nvSpPr>
        <p:spPr>
          <a:xfrm>
            <a:off x="5552193" y="3436729"/>
            <a:ext cx="261375" cy="348975"/>
          </a:xfrm>
          <a:custGeom>
            <a:avLst/>
            <a:gdLst/>
            <a:ahLst/>
            <a:cxnLst/>
            <a:rect l="l" t="t" r="r" b="b"/>
            <a:pathLst>
              <a:path w="10455" h="13959" extrusionOk="0">
                <a:moveTo>
                  <a:pt x="9834" y="403"/>
                </a:moveTo>
                <a:cubicBezTo>
                  <a:pt x="9958" y="403"/>
                  <a:pt x="10082" y="527"/>
                  <a:pt x="10082" y="651"/>
                </a:cubicBezTo>
                <a:lnTo>
                  <a:pt x="10082" y="1427"/>
                </a:lnTo>
                <a:lnTo>
                  <a:pt x="435" y="1427"/>
                </a:lnTo>
                <a:lnTo>
                  <a:pt x="435" y="651"/>
                </a:lnTo>
                <a:cubicBezTo>
                  <a:pt x="435" y="527"/>
                  <a:pt x="528" y="403"/>
                  <a:pt x="683" y="403"/>
                </a:cubicBezTo>
                <a:close/>
                <a:moveTo>
                  <a:pt x="5677" y="4219"/>
                </a:moveTo>
                <a:lnTo>
                  <a:pt x="5677" y="4560"/>
                </a:lnTo>
                <a:lnTo>
                  <a:pt x="4995" y="4560"/>
                </a:lnTo>
                <a:lnTo>
                  <a:pt x="4995" y="4219"/>
                </a:lnTo>
                <a:close/>
                <a:moveTo>
                  <a:pt x="6794" y="4219"/>
                </a:moveTo>
                <a:lnTo>
                  <a:pt x="6794" y="4560"/>
                </a:lnTo>
                <a:lnTo>
                  <a:pt x="6111" y="4560"/>
                </a:lnTo>
                <a:lnTo>
                  <a:pt x="6111" y="4219"/>
                </a:lnTo>
                <a:close/>
                <a:moveTo>
                  <a:pt x="4560" y="4560"/>
                </a:moveTo>
                <a:lnTo>
                  <a:pt x="4560" y="5087"/>
                </a:lnTo>
                <a:lnTo>
                  <a:pt x="3878" y="5087"/>
                </a:lnTo>
                <a:lnTo>
                  <a:pt x="3878" y="4560"/>
                </a:lnTo>
                <a:close/>
                <a:moveTo>
                  <a:pt x="7910" y="4777"/>
                </a:moveTo>
                <a:lnTo>
                  <a:pt x="7941" y="5366"/>
                </a:lnTo>
                <a:lnTo>
                  <a:pt x="7228" y="5366"/>
                </a:lnTo>
                <a:lnTo>
                  <a:pt x="7228" y="4777"/>
                </a:lnTo>
                <a:close/>
                <a:moveTo>
                  <a:pt x="3444" y="5056"/>
                </a:moveTo>
                <a:lnTo>
                  <a:pt x="3444" y="5583"/>
                </a:lnTo>
                <a:lnTo>
                  <a:pt x="2761" y="5583"/>
                </a:lnTo>
                <a:lnTo>
                  <a:pt x="2761" y="5056"/>
                </a:lnTo>
                <a:close/>
                <a:moveTo>
                  <a:pt x="5708" y="4994"/>
                </a:moveTo>
                <a:lnTo>
                  <a:pt x="5708" y="6917"/>
                </a:lnTo>
                <a:lnTo>
                  <a:pt x="4995" y="6917"/>
                </a:lnTo>
                <a:lnTo>
                  <a:pt x="4995" y="4994"/>
                </a:lnTo>
                <a:close/>
                <a:moveTo>
                  <a:pt x="6825" y="4994"/>
                </a:moveTo>
                <a:lnTo>
                  <a:pt x="6825" y="6917"/>
                </a:lnTo>
                <a:lnTo>
                  <a:pt x="6111" y="6917"/>
                </a:lnTo>
                <a:lnTo>
                  <a:pt x="6111" y="4994"/>
                </a:lnTo>
                <a:close/>
                <a:moveTo>
                  <a:pt x="7941" y="5770"/>
                </a:moveTo>
                <a:lnTo>
                  <a:pt x="7941" y="6917"/>
                </a:lnTo>
                <a:lnTo>
                  <a:pt x="7228" y="6917"/>
                </a:lnTo>
                <a:lnTo>
                  <a:pt x="7228" y="5770"/>
                </a:lnTo>
                <a:close/>
                <a:moveTo>
                  <a:pt x="9120" y="3102"/>
                </a:moveTo>
                <a:cubicBezTo>
                  <a:pt x="9151" y="3102"/>
                  <a:pt x="9182" y="3133"/>
                  <a:pt x="9182" y="3164"/>
                </a:cubicBezTo>
                <a:lnTo>
                  <a:pt x="9182" y="6917"/>
                </a:lnTo>
                <a:lnTo>
                  <a:pt x="8345" y="6917"/>
                </a:lnTo>
                <a:lnTo>
                  <a:pt x="8345" y="4777"/>
                </a:lnTo>
                <a:cubicBezTo>
                  <a:pt x="8345" y="4560"/>
                  <a:pt x="8159" y="4374"/>
                  <a:pt x="7941" y="4374"/>
                </a:cubicBezTo>
                <a:lnTo>
                  <a:pt x="7228" y="4374"/>
                </a:lnTo>
                <a:lnTo>
                  <a:pt x="7228" y="4250"/>
                </a:lnTo>
                <a:cubicBezTo>
                  <a:pt x="7228" y="4001"/>
                  <a:pt x="7042" y="3815"/>
                  <a:pt x="6825" y="3815"/>
                </a:cubicBezTo>
                <a:lnTo>
                  <a:pt x="6142" y="3815"/>
                </a:lnTo>
                <a:cubicBezTo>
                  <a:pt x="6049" y="3815"/>
                  <a:pt x="5987" y="3846"/>
                  <a:pt x="5925" y="3877"/>
                </a:cubicBezTo>
                <a:cubicBezTo>
                  <a:pt x="5832" y="3846"/>
                  <a:pt x="5770" y="3815"/>
                  <a:pt x="5708" y="3815"/>
                </a:cubicBezTo>
                <a:lnTo>
                  <a:pt x="5026" y="3815"/>
                </a:lnTo>
                <a:cubicBezTo>
                  <a:pt x="4809" y="3815"/>
                  <a:pt x="4653" y="3939"/>
                  <a:pt x="4591" y="4157"/>
                </a:cubicBezTo>
                <a:lnTo>
                  <a:pt x="3909" y="4157"/>
                </a:lnTo>
                <a:cubicBezTo>
                  <a:pt x="3661" y="4157"/>
                  <a:pt x="3475" y="4343"/>
                  <a:pt x="3475" y="4560"/>
                </a:cubicBezTo>
                <a:lnTo>
                  <a:pt x="3475" y="4653"/>
                </a:lnTo>
                <a:lnTo>
                  <a:pt x="2761" y="4653"/>
                </a:lnTo>
                <a:cubicBezTo>
                  <a:pt x="2544" y="4684"/>
                  <a:pt x="2389" y="4839"/>
                  <a:pt x="2389" y="5056"/>
                </a:cubicBezTo>
                <a:lnTo>
                  <a:pt x="2389" y="6917"/>
                </a:lnTo>
                <a:lnTo>
                  <a:pt x="1520" y="6917"/>
                </a:lnTo>
                <a:lnTo>
                  <a:pt x="1520" y="3164"/>
                </a:lnTo>
                <a:cubicBezTo>
                  <a:pt x="1520" y="3133"/>
                  <a:pt x="1520" y="3102"/>
                  <a:pt x="1552" y="3102"/>
                </a:cubicBezTo>
                <a:close/>
                <a:moveTo>
                  <a:pt x="3475" y="6018"/>
                </a:moveTo>
                <a:lnTo>
                  <a:pt x="3475" y="6948"/>
                </a:lnTo>
                <a:lnTo>
                  <a:pt x="2761" y="6948"/>
                </a:lnTo>
                <a:lnTo>
                  <a:pt x="2761" y="6018"/>
                </a:lnTo>
                <a:close/>
                <a:moveTo>
                  <a:pt x="4591" y="5521"/>
                </a:moveTo>
                <a:lnTo>
                  <a:pt x="4591" y="6948"/>
                </a:lnTo>
                <a:lnTo>
                  <a:pt x="3878" y="6917"/>
                </a:lnTo>
                <a:lnTo>
                  <a:pt x="3878" y="5521"/>
                </a:lnTo>
                <a:close/>
                <a:moveTo>
                  <a:pt x="3444" y="9399"/>
                </a:moveTo>
                <a:lnTo>
                  <a:pt x="3444" y="9833"/>
                </a:lnTo>
                <a:lnTo>
                  <a:pt x="2761" y="9833"/>
                </a:lnTo>
                <a:lnTo>
                  <a:pt x="2761" y="9399"/>
                </a:lnTo>
                <a:close/>
                <a:moveTo>
                  <a:pt x="5677" y="9399"/>
                </a:moveTo>
                <a:lnTo>
                  <a:pt x="5677" y="9864"/>
                </a:lnTo>
                <a:lnTo>
                  <a:pt x="4995" y="9864"/>
                </a:lnTo>
                <a:lnTo>
                  <a:pt x="4995" y="9399"/>
                </a:lnTo>
                <a:close/>
                <a:moveTo>
                  <a:pt x="6825" y="9864"/>
                </a:moveTo>
                <a:lnTo>
                  <a:pt x="6825" y="10298"/>
                </a:lnTo>
                <a:lnTo>
                  <a:pt x="6142" y="10298"/>
                </a:lnTo>
                <a:lnTo>
                  <a:pt x="6142" y="9864"/>
                </a:lnTo>
                <a:close/>
                <a:moveTo>
                  <a:pt x="4560" y="9926"/>
                </a:moveTo>
                <a:lnTo>
                  <a:pt x="4560" y="10484"/>
                </a:lnTo>
                <a:lnTo>
                  <a:pt x="3878" y="10484"/>
                </a:lnTo>
                <a:lnTo>
                  <a:pt x="3878" y="9926"/>
                </a:lnTo>
                <a:close/>
                <a:moveTo>
                  <a:pt x="7941" y="10484"/>
                </a:moveTo>
                <a:lnTo>
                  <a:pt x="7941" y="10950"/>
                </a:lnTo>
                <a:lnTo>
                  <a:pt x="7259" y="10950"/>
                </a:lnTo>
                <a:lnTo>
                  <a:pt x="7259" y="10484"/>
                </a:lnTo>
                <a:close/>
                <a:moveTo>
                  <a:pt x="3475" y="10236"/>
                </a:moveTo>
                <a:lnTo>
                  <a:pt x="3475" y="12097"/>
                </a:lnTo>
                <a:lnTo>
                  <a:pt x="2761" y="12097"/>
                </a:lnTo>
                <a:lnTo>
                  <a:pt x="2761" y="10236"/>
                </a:lnTo>
                <a:close/>
                <a:moveTo>
                  <a:pt x="4591" y="10857"/>
                </a:moveTo>
                <a:lnTo>
                  <a:pt x="4591" y="12097"/>
                </a:lnTo>
                <a:lnTo>
                  <a:pt x="3878" y="12097"/>
                </a:lnTo>
                <a:lnTo>
                  <a:pt x="3878" y="10857"/>
                </a:lnTo>
                <a:close/>
                <a:moveTo>
                  <a:pt x="5708" y="10267"/>
                </a:moveTo>
                <a:lnTo>
                  <a:pt x="5708" y="12097"/>
                </a:lnTo>
                <a:lnTo>
                  <a:pt x="4995" y="12097"/>
                </a:lnTo>
                <a:lnTo>
                  <a:pt x="4995" y="10267"/>
                </a:lnTo>
                <a:close/>
                <a:moveTo>
                  <a:pt x="6825" y="10702"/>
                </a:moveTo>
                <a:lnTo>
                  <a:pt x="6825" y="12097"/>
                </a:lnTo>
                <a:lnTo>
                  <a:pt x="6111" y="12097"/>
                </a:lnTo>
                <a:lnTo>
                  <a:pt x="6111" y="10702"/>
                </a:lnTo>
                <a:close/>
                <a:moveTo>
                  <a:pt x="7941" y="11353"/>
                </a:moveTo>
                <a:lnTo>
                  <a:pt x="7941" y="12097"/>
                </a:lnTo>
                <a:lnTo>
                  <a:pt x="7259" y="12097"/>
                </a:lnTo>
                <a:lnTo>
                  <a:pt x="7259" y="11353"/>
                </a:lnTo>
                <a:close/>
                <a:moveTo>
                  <a:pt x="9182" y="7352"/>
                </a:moveTo>
                <a:lnTo>
                  <a:pt x="9182" y="7910"/>
                </a:lnTo>
                <a:lnTo>
                  <a:pt x="6484" y="7910"/>
                </a:lnTo>
                <a:cubicBezTo>
                  <a:pt x="6204" y="7910"/>
                  <a:pt x="6204" y="8313"/>
                  <a:pt x="6484" y="8313"/>
                </a:cubicBezTo>
                <a:lnTo>
                  <a:pt x="9182" y="8313"/>
                </a:lnTo>
                <a:lnTo>
                  <a:pt x="9182" y="12128"/>
                </a:lnTo>
                <a:lnTo>
                  <a:pt x="8345" y="12128"/>
                </a:lnTo>
                <a:lnTo>
                  <a:pt x="8345" y="10484"/>
                </a:lnTo>
                <a:cubicBezTo>
                  <a:pt x="8345" y="10236"/>
                  <a:pt x="8159" y="10050"/>
                  <a:pt x="7941" y="10050"/>
                </a:cubicBezTo>
                <a:lnTo>
                  <a:pt x="7228" y="10050"/>
                </a:lnTo>
                <a:lnTo>
                  <a:pt x="7228" y="9864"/>
                </a:lnTo>
                <a:cubicBezTo>
                  <a:pt x="7228" y="9616"/>
                  <a:pt x="7042" y="9430"/>
                  <a:pt x="6825" y="9430"/>
                </a:cubicBezTo>
                <a:lnTo>
                  <a:pt x="6111" y="9430"/>
                </a:lnTo>
                <a:lnTo>
                  <a:pt x="6111" y="9399"/>
                </a:lnTo>
                <a:cubicBezTo>
                  <a:pt x="6111" y="9151"/>
                  <a:pt x="5925" y="8965"/>
                  <a:pt x="5708" y="8965"/>
                </a:cubicBezTo>
                <a:lnTo>
                  <a:pt x="5026" y="8965"/>
                </a:lnTo>
                <a:cubicBezTo>
                  <a:pt x="4778" y="8965"/>
                  <a:pt x="4591" y="9151"/>
                  <a:pt x="4591" y="9399"/>
                </a:cubicBezTo>
                <a:lnTo>
                  <a:pt x="4591" y="9523"/>
                </a:lnTo>
                <a:lnTo>
                  <a:pt x="3878" y="9523"/>
                </a:lnTo>
                <a:lnTo>
                  <a:pt x="3878" y="9399"/>
                </a:lnTo>
                <a:cubicBezTo>
                  <a:pt x="3878" y="9151"/>
                  <a:pt x="3692" y="8965"/>
                  <a:pt x="3475" y="8965"/>
                </a:cubicBezTo>
                <a:lnTo>
                  <a:pt x="2761" y="8965"/>
                </a:lnTo>
                <a:cubicBezTo>
                  <a:pt x="2544" y="8965"/>
                  <a:pt x="2358" y="9151"/>
                  <a:pt x="2389" y="9399"/>
                </a:cubicBezTo>
                <a:lnTo>
                  <a:pt x="2389" y="12128"/>
                </a:lnTo>
                <a:lnTo>
                  <a:pt x="1520" y="12128"/>
                </a:lnTo>
                <a:lnTo>
                  <a:pt x="1520" y="8313"/>
                </a:lnTo>
                <a:lnTo>
                  <a:pt x="5677" y="8313"/>
                </a:lnTo>
                <a:cubicBezTo>
                  <a:pt x="5925" y="8313"/>
                  <a:pt x="5925" y="7910"/>
                  <a:pt x="5677" y="7910"/>
                </a:cubicBezTo>
                <a:lnTo>
                  <a:pt x="1489" y="7910"/>
                </a:lnTo>
                <a:lnTo>
                  <a:pt x="1489" y="7352"/>
                </a:lnTo>
                <a:close/>
                <a:moveTo>
                  <a:pt x="10051" y="12563"/>
                </a:moveTo>
                <a:lnTo>
                  <a:pt x="10051" y="13338"/>
                </a:lnTo>
                <a:cubicBezTo>
                  <a:pt x="10051" y="13462"/>
                  <a:pt x="9958" y="13586"/>
                  <a:pt x="9803" y="13586"/>
                </a:cubicBezTo>
                <a:lnTo>
                  <a:pt x="652" y="13586"/>
                </a:lnTo>
                <a:cubicBezTo>
                  <a:pt x="528" y="13586"/>
                  <a:pt x="404" y="13462"/>
                  <a:pt x="404" y="13338"/>
                </a:cubicBezTo>
                <a:lnTo>
                  <a:pt x="404" y="12563"/>
                </a:lnTo>
                <a:close/>
                <a:moveTo>
                  <a:pt x="652" y="0"/>
                </a:moveTo>
                <a:cubicBezTo>
                  <a:pt x="311" y="0"/>
                  <a:pt x="1" y="279"/>
                  <a:pt x="1" y="651"/>
                </a:cubicBezTo>
                <a:lnTo>
                  <a:pt x="1" y="3350"/>
                </a:lnTo>
                <a:cubicBezTo>
                  <a:pt x="1" y="3490"/>
                  <a:pt x="109" y="3559"/>
                  <a:pt x="214" y="3559"/>
                </a:cubicBezTo>
                <a:cubicBezTo>
                  <a:pt x="318" y="3559"/>
                  <a:pt x="419" y="3490"/>
                  <a:pt x="404" y="3350"/>
                </a:cubicBezTo>
                <a:lnTo>
                  <a:pt x="404" y="1830"/>
                </a:lnTo>
                <a:lnTo>
                  <a:pt x="10051" y="1830"/>
                </a:lnTo>
                <a:lnTo>
                  <a:pt x="10051" y="12128"/>
                </a:lnTo>
                <a:lnTo>
                  <a:pt x="9586" y="12128"/>
                </a:lnTo>
                <a:lnTo>
                  <a:pt x="9586" y="3164"/>
                </a:lnTo>
                <a:cubicBezTo>
                  <a:pt x="9586" y="2932"/>
                  <a:pt x="9395" y="2727"/>
                  <a:pt x="9168" y="2727"/>
                </a:cubicBezTo>
                <a:cubicBezTo>
                  <a:pt x="9152" y="2727"/>
                  <a:pt x="9136" y="2728"/>
                  <a:pt x="9120" y="2730"/>
                </a:cubicBezTo>
                <a:lnTo>
                  <a:pt x="1552" y="2730"/>
                </a:lnTo>
                <a:cubicBezTo>
                  <a:pt x="1272" y="2730"/>
                  <a:pt x="1086" y="2916"/>
                  <a:pt x="1086" y="3164"/>
                </a:cubicBezTo>
                <a:lnTo>
                  <a:pt x="1086" y="12128"/>
                </a:lnTo>
                <a:lnTo>
                  <a:pt x="435" y="12128"/>
                </a:lnTo>
                <a:lnTo>
                  <a:pt x="435" y="4157"/>
                </a:lnTo>
                <a:cubicBezTo>
                  <a:pt x="435" y="4017"/>
                  <a:pt x="334" y="3947"/>
                  <a:pt x="233" y="3947"/>
                </a:cubicBezTo>
                <a:cubicBezTo>
                  <a:pt x="132" y="3947"/>
                  <a:pt x="32" y="4017"/>
                  <a:pt x="32" y="4157"/>
                </a:cubicBezTo>
                <a:lnTo>
                  <a:pt x="32" y="13307"/>
                </a:lnTo>
                <a:cubicBezTo>
                  <a:pt x="32" y="13648"/>
                  <a:pt x="311" y="13959"/>
                  <a:pt x="652" y="13959"/>
                </a:cubicBezTo>
                <a:lnTo>
                  <a:pt x="9803" y="13959"/>
                </a:lnTo>
                <a:cubicBezTo>
                  <a:pt x="10175" y="13959"/>
                  <a:pt x="10454" y="13679"/>
                  <a:pt x="10454" y="13307"/>
                </a:cubicBezTo>
                <a:lnTo>
                  <a:pt x="10454" y="651"/>
                </a:lnTo>
                <a:cubicBezTo>
                  <a:pt x="10454" y="279"/>
                  <a:pt x="10175" y="0"/>
                  <a:pt x="98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494" name="Google Shape;12494;p24"/>
          <p:cNvGrpSpPr/>
          <p:nvPr/>
        </p:nvGrpSpPr>
        <p:grpSpPr>
          <a:xfrm>
            <a:off x="4725853" y="3468104"/>
            <a:ext cx="348225" cy="286225"/>
            <a:chOff x="2444000" y="3698925"/>
            <a:chExt cx="348225" cy="286225"/>
          </a:xfrm>
        </p:grpSpPr>
        <p:sp>
          <p:nvSpPr>
            <p:cNvPr id="12495" name="Google Shape;12495;p24"/>
            <p:cNvSpPr/>
            <p:nvPr/>
          </p:nvSpPr>
          <p:spPr>
            <a:xfrm>
              <a:off x="2444000" y="3698925"/>
              <a:ext cx="348225" cy="286225"/>
            </a:xfrm>
            <a:custGeom>
              <a:avLst/>
              <a:gdLst/>
              <a:ahLst/>
              <a:cxnLst/>
              <a:rect l="l" t="t" r="r" b="b"/>
              <a:pathLst>
                <a:path w="13929" h="11449" extrusionOk="0">
                  <a:moveTo>
                    <a:pt x="9989" y="1428"/>
                  </a:moveTo>
                  <a:lnTo>
                    <a:pt x="9989" y="7476"/>
                  </a:lnTo>
                  <a:lnTo>
                    <a:pt x="4933" y="7476"/>
                  </a:lnTo>
                  <a:lnTo>
                    <a:pt x="4933" y="1428"/>
                  </a:lnTo>
                  <a:close/>
                  <a:moveTo>
                    <a:pt x="13231" y="431"/>
                  </a:moveTo>
                  <a:cubicBezTo>
                    <a:pt x="13396" y="431"/>
                    <a:pt x="13525" y="575"/>
                    <a:pt x="13525" y="745"/>
                  </a:cubicBezTo>
                  <a:lnTo>
                    <a:pt x="13525" y="7476"/>
                  </a:lnTo>
                  <a:lnTo>
                    <a:pt x="10423" y="7476"/>
                  </a:lnTo>
                  <a:lnTo>
                    <a:pt x="10423" y="1459"/>
                  </a:lnTo>
                  <a:cubicBezTo>
                    <a:pt x="10423" y="1210"/>
                    <a:pt x="10206" y="1024"/>
                    <a:pt x="9989" y="1024"/>
                  </a:cubicBezTo>
                  <a:lnTo>
                    <a:pt x="3971" y="1024"/>
                  </a:lnTo>
                  <a:cubicBezTo>
                    <a:pt x="3723" y="1024"/>
                    <a:pt x="3537" y="1210"/>
                    <a:pt x="3537" y="1459"/>
                  </a:cubicBezTo>
                  <a:lnTo>
                    <a:pt x="3537" y="4374"/>
                  </a:lnTo>
                  <a:cubicBezTo>
                    <a:pt x="3537" y="4498"/>
                    <a:pt x="3638" y="4561"/>
                    <a:pt x="3739" y="4561"/>
                  </a:cubicBezTo>
                  <a:cubicBezTo>
                    <a:pt x="3839" y="4561"/>
                    <a:pt x="3940" y="4498"/>
                    <a:pt x="3940" y="4374"/>
                  </a:cubicBezTo>
                  <a:lnTo>
                    <a:pt x="3940" y="1459"/>
                  </a:lnTo>
                  <a:lnTo>
                    <a:pt x="4561" y="1459"/>
                  </a:lnTo>
                  <a:lnTo>
                    <a:pt x="4561" y="7507"/>
                  </a:lnTo>
                  <a:lnTo>
                    <a:pt x="3940" y="7507"/>
                  </a:lnTo>
                  <a:lnTo>
                    <a:pt x="3940" y="5181"/>
                  </a:lnTo>
                  <a:cubicBezTo>
                    <a:pt x="3940" y="5041"/>
                    <a:pt x="3839" y="4972"/>
                    <a:pt x="3739" y="4972"/>
                  </a:cubicBezTo>
                  <a:cubicBezTo>
                    <a:pt x="3638" y="4972"/>
                    <a:pt x="3537" y="5041"/>
                    <a:pt x="3537" y="5181"/>
                  </a:cubicBezTo>
                  <a:lnTo>
                    <a:pt x="3537" y="7507"/>
                  </a:lnTo>
                  <a:lnTo>
                    <a:pt x="404" y="7507"/>
                  </a:lnTo>
                  <a:lnTo>
                    <a:pt x="404" y="745"/>
                  </a:lnTo>
                  <a:cubicBezTo>
                    <a:pt x="404" y="575"/>
                    <a:pt x="507" y="431"/>
                    <a:pt x="691" y="431"/>
                  </a:cubicBezTo>
                  <a:cubicBezTo>
                    <a:pt x="708" y="431"/>
                    <a:pt x="726" y="432"/>
                    <a:pt x="745" y="435"/>
                  </a:cubicBezTo>
                  <a:lnTo>
                    <a:pt x="13184" y="435"/>
                  </a:lnTo>
                  <a:cubicBezTo>
                    <a:pt x="13200" y="432"/>
                    <a:pt x="13216" y="431"/>
                    <a:pt x="13231" y="431"/>
                  </a:cubicBezTo>
                  <a:close/>
                  <a:moveTo>
                    <a:pt x="8252" y="9462"/>
                  </a:moveTo>
                  <a:lnTo>
                    <a:pt x="8469" y="11043"/>
                  </a:lnTo>
                  <a:lnTo>
                    <a:pt x="5460" y="11043"/>
                  </a:lnTo>
                  <a:lnTo>
                    <a:pt x="5677" y="9462"/>
                  </a:lnTo>
                  <a:close/>
                  <a:moveTo>
                    <a:pt x="745" y="1"/>
                  </a:moveTo>
                  <a:cubicBezTo>
                    <a:pt x="311" y="1"/>
                    <a:pt x="1" y="342"/>
                    <a:pt x="1" y="745"/>
                  </a:cubicBezTo>
                  <a:lnTo>
                    <a:pt x="1" y="8717"/>
                  </a:lnTo>
                  <a:cubicBezTo>
                    <a:pt x="1" y="9120"/>
                    <a:pt x="311" y="9462"/>
                    <a:pt x="745" y="9462"/>
                  </a:cubicBezTo>
                  <a:lnTo>
                    <a:pt x="5274" y="9462"/>
                  </a:lnTo>
                  <a:lnTo>
                    <a:pt x="5057" y="11043"/>
                  </a:lnTo>
                  <a:lnTo>
                    <a:pt x="4374" y="11043"/>
                  </a:lnTo>
                  <a:cubicBezTo>
                    <a:pt x="4367" y="11042"/>
                    <a:pt x="4361" y="11042"/>
                    <a:pt x="4354" y="11042"/>
                  </a:cubicBezTo>
                  <a:cubicBezTo>
                    <a:pt x="4164" y="11042"/>
                    <a:pt x="4164" y="11448"/>
                    <a:pt x="4354" y="11448"/>
                  </a:cubicBezTo>
                  <a:cubicBezTo>
                    <a:pt x="4361" y="11448"/>
                    <a:pt x="4367" y="11448"/>
                    <a:pt x="4374" y="11447"/>
                  </a:cubicBezTo>
                  <a:lnTo>
                    <a:pt x="9555" y="11447"/>
                  </a:lnTo>
                  <a:cubicBezTo>
                    <a:pt x="9562" y="11448"/>
                    <a:pt x="9568" y="11448"/>
                    <a:pt x="9575" y="11448"/>
                  </a:cubicBezTo>
                  <a:cubicBezTo>
                    <a:pt x="9765" y="11448"/>
                    <a:pt x="9765" y="11042"/>
                    <a:pt x="9575" y="11042"/>
                  </a:cubicBezTo>
                  <a:cubicBezTo>
                    <a:pt x="9568" y="11042"/>
                    <a:pt x="9562" y="11042"/>
                    <a:pt x="9555" y="11043"/>
                  </a:cubicBezTo>
                  <a:lnTo>
                    <a:pt x="8872" y="11043"/>
                  </a:lnTo>
                  <a:lnTo>
                    <a:pt x="8655" y="9462"/>
                  </a:lnTo>
                  <a:lnTo>
                    <a:pt x="10733" y="9462"/>
                  </a:lnTo>
                  <a:cubicBezTo>
                    <a:pt x="10740" y="9462"/>
                    <a:pt x="10746" y="9463"/>
                    <a:pt x="10753" y="9463"/>
                  </a:cubicBezTo>
                  <a:cubicBezTo>
                    <a:pt x="10944" y="9463"/>
                    <a:pt x="10944" y="9026"/>
                    <a:pt x="10753" y="9026"/>
                  </a:cubicBezTo>
                  <a:cubicBezTo>
                    <a:pt x="10746" y="9026"/>
                    <a:pt x="10740" y="9026"/>
                    <a:pt x="10733" y="9027"/>
                  </a:cubicBezTo>
                  <a:lnTo>
                    <a:pt x="745" y="9027"/>
                  </a:lnTo>
                  <a:cubicBezTo>
                    <a:pt x="729" y="9030"/>
                    <a:pt x="713" y="9031"/>
                    <a:pt x="698" y="9031"/>
                  </a:cubicBezTo>
                  <a:cubicBezTo>
                    <a:pt x="533" y="9031"/>
                    <a:pt x="404" y="8887"/>
                    <a:pt x="404" y="8717"/>
                  </a:cubicBezTo>
                  <a:lnTo>
                    <a:pt x="404" y="7911"/>
                  </a:lnTo>
                  <a:lnTo>
                    <a:pt x="13556" y="7911"/>
                  </a:lnTo>
                  <a:lnTo>
                    <a:pt x="13556" y="8717"/>
                  </a:lnTo>
                  <a:cubicBezTo>
                    <a:pt x="13528" y="8887"/>
                    <a:pt x="13422" y="9031"/>
                    <a:pt x="13262" y="9031"/>
                  </a:cubicBezTo>
                  <a:cubicBezTo>
                    <a:pt x="13247" y="9031"/>
                    <a:pt x="13231" y="9030"/>
                    <a:pt x="13215" y="9027"/>
                  </a:cubicBezTo>
                  <a:lnTo>
                    <a:pt x="11540" y="9027"/>
                  </a:lnTo>
                  <a:cubicBezTo>
                    <a:pt x="11533" y="9026"/>
                    <a:pt x="11527" y="9026"/>
                    <a:pt x="11521" y="9026"/>
                  </a:cubicBezTo>
                  <a:cubicBezTo>
                    <a:pt x="11329" y="9026"/>
                    <a:pt x="11329" y="9463"/>
                    <a:pt x="11521" y="9463"/>
                  </a:cubicBezTo>
                  <a:cubicBezTo>
                    <a:pt x="11527" y="9463"/>
                    <a:pt x="11533" y="9462"/>
                    <a:pt x="11540" y="9462"/>
                  </a:cubicBezTo>
                  <a:lnTo>
                    <a:pt x="13184" y="9462"/>
                  </a:lnTo>
                  <a:cubicBezTo>
                    <a:pt x="13587" y="9462"/>
                    <a:pt x="13928" y="9120"/>
                    <a:pt x="13928" y="8717"/>
                  </a:cubicBezTo>
                  <a:lnTo>
                    <a:pt x="13928" y="745"/>
                  </a:lnTo>
                  <a:cubicBezTo>
                    <a:pt x="13928" y="342"/>
                    <a:pt x="13587" y="1"/>
                    <a:pt x="1318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6" name="Google Shape;12496;p24"/>
            <p:cNvSpPr/>
            <p:nvPr/>
          </p:nvSpPr>
          <p:spPr>
            <a:xfrm>
              <a:off x="2596000" y="3786550"/>
              <a:ext cx="51200" cy="59175"/>
            </a:xfrm>
            <a:custGeom>
              <a:avLst/>
              <a:gdLst/>
              <a:ahLst/>
              <a:cxnLst/>
              <a:rect l="l" t="t" r="r" b="b"/>
              <a:pathLst>
                <a:path w="2048" h="2367" extrusionOk="0">
                  <a:moveTo>
                    <a:pt x="1024" y="683"/>
                  </a:moveTo>
                  <a:lnTo>
                    <a:pt x="1334" y="1459"/>
                  </a:lnTo>
                  <a:lnTo>
                    <a:pt x="714" y="1459"/>
                  </a:lnTo>
                  <a:lnTo>
                    <a:pt x="1024" y="683"/>
                  </a:lnTo>
                  <a:close/>
                  <a:moveTo>
                    <a:pt x="1024" y="1"/>
                  </a:moveTo>
                  <a:cubicBezTo>
                    <a:pt x="931" y="1"/>
                    <a:pt x="838" y="63"/>
                    <a:pt x="807" y="156"/>
                  </a:cubicBezTo>
                  <a:lnTo>
                    <a:pt x="63" y="2110"/>
                  </a:lnTo>
                  <a:cubicBezTo>
                    <a:pt x="0" y="2203"/>
                    <a:pt x="63" y="2327"/>
                    <a:pt x="187" y="2358"/>
                  </a:cubicBezTo>
                  <a:lnTo>
                    <a:pt x="156" y="2358"/>
                  </a:lnTo>
                  <a:cubicBezTo>
                    <a:pt x="178" y="2364"/>
                    <a:pt x="200" y="2366"/>
                    <a:pt x="221" y="2366"/>
                  </a:cubicBezTo>
                  <a:cubicBezTo>
                    <a:pt x="321" y="2366"/>
                    <a:pt x="409" y="2311"/>
                    <a:pt x="435" y="2234"/>
                  </a:cubicBezTo>
                  <a:lnTo>
                    <a:pt x="559" y="1893"/>
                  </a:lnTo>
                  <a:lnTo>
                    <a:pt x="1489" y="1893"/>
                  </a:lnTo>
                  <a:lnTo>
                    <a:pt x="1613" y="2234"/>
                  </a:lnTo>
                  <a:cubicBezTo>
                    <a:pt x="1644" y="2296"/>
                    <a:pt x="1707" y="2358"/>
                    <a:pt x="1800" y="2358"/>
                  </a:cubicBezTo>
                  <a:lnTo>
                    <a:pt x="1862" y="2358"/>
                  </a:lnTo>
                  <a:cubicBezTo>
                    <a:pt x="1986" y="2327"/>
                    <a:pt x="2048" y="2203"/>
                    <a:pt x="1986" y="2110"/>
                  </a:cubicBezTo>
                  <a:lnTo>
                    <a:pt x="1272" y="156"/>
                  </a:lnTo>
                  <a:cubicBezTo>
                    <a:pt x="1210" y="63"/>
                    <a:pt x="1117" y="1"/>
                    <a:pt x="10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7" name="Google Shape;12497;p24"/>
            <p:cNvSpPr/>
            <p:nvPr/>
          </p:nvSpPr>
          <p:spPr>
            <a:xfrm>
              <a:off x="2641750" y="3774925"/>
              <a:ext cx="34925" cy="31825"/>
            </a:xfrm>
            <a:custGeom>
              <a:avLst/>
              <a:gdLst/>
              <a:ahLst/>
              <a:cxnLst/>
              <a:rect l="l" t="t" r="r" b="b"/>
              <a:pathLst>
                <a:path w="1397" h="1273" extrusionOk="0">
                  <a:moveTo>
                    <a:pt x="714" y="1"/>
                  </a:moveTo>
                  <a:cubicBezTo>
                    <a:pt x="590" y="1"/>
                    <a:pt x="497" y="94"/>
                    <a:pt x="497" y="218"/>
                  </a:cubicBezTo>
                  <a:lnTo>
                    <a:pt x="497" y="435"/>
                  </a:lnTo>
                  <a:lnTo>
                    <a:pt x="280" y="435"/>
                  </a:lnTo>
                  <a:cubicBezTo>
                    <a:pt x="1" y="435"/>
                    <a:pt x="1" y="838"/>
                    <a:pt x="280" y="838"/>
                  </a:cubicBezTo>
                  <a:lnTo>
                    <a:pt x="497" y="838"/>
                  </a:lnTo>
                  <a:lnTo>
                    <a:pt x="497" y="1086"/>
                  </a:lnTo>
                  <a:cubicBezTo>
                    <a:pt x="497" y="1179"/>
                    <a:pt x="590" y="1272"/>
                    <a:pt x="714" y="1272"/>
                  </a:cubicBezTo>
                  <a:cubicBezTo>
                    <a:pt x="807" y="1272"/>
                    <a:pt x="900" y="1179"/>
                    <a:pt x="900" y="1086"/>
                  </a:cubicBezTo>
                  <a:lnTo>
                    <a:pt x="900" y="838"/>
                  </a:lnTo>
                  <a:lnTo>
                    <a:pt x="1148" y="838"/>
                  </a:lnTo>
                  <a:cubicBezTo>
                    <a:pt x="1396" y="838"/>
                    <a:pt x="1396" y="435"/>
                    <a:pt x="1148" y="435"/>
                  </a:cubicBezTo>
                  <a:lnTo>
                    <a:pt x="900" y="435"/>
                  </a:lnTo>
                  <a:lnTo>
                    <a:pt x="900" y="218"/>
                  </a:lnTo>
                  <a:cubicBezTo>
                    <a:pt x="900" y="94"/>
                    <a:pt x="807" y="1"/>
                    <a:pt x="7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498" name="Google Shape;12498;p24"/>
          <p:cNvGrpSpPr/>
          <p:nvPr/>
        </p:nvGrpSpPr>
        <p:grpSpPr>
          <a:xfrm>
            <a:off x="4009028" y="3436716"/>
            <a:ext cx="318750" cy="349000"/>
            <a:chOff x="7735125" y="2492275"/>
            <a:chExt cx="318750" cy="349000"/>
          </a:xfrm>
        </p:grpSpPr>
        <p:sp>
          <p:nvSpPr>
            <p:cNvPr id="12499" name="Google Shape;12499;p24"/>
            <p:cNvSpPr/>
            <p:nvPr/>
          </p:nvSpPr>
          <p:spPr>
            <a:xfrm>
              <a:off x="7880625" y="2613025"/>
              <a:ext cx="83300" cy="77550"/>
            </a:xfrm>
            <a:custGeom>
              <a:avLst/>
              <a:gdLst/>
              <a:ahLst/>
              <a:cxnLst/>
              <a:rect l="l" t="t" r="r" b="b"/>
              <a:pathLst>
                <a:path w="3332" h="3102" extrusionOk="0">
                  <a:moveTo>
                    <a:pt x="1613" y="422"/>
                  </a:moveTo>
                  <a:cubicBezTo>
                    <a:pt x="1875" y="422"/>
                    <a:pt x="2142" y="515"/>
                    <a:pt x="2370" y="723"/>
                  </a:cubicBezTo>
                  <a:cubicBezTo>
                    <a:pt x="2835" y="1127"/>
                    <a:pt x="2866" y="1871"/>
                    <a:pt x="2463" y="2336"/>
                  </a:cubicBezTo>
                  <a:cubicBezTo>
                    <a:pt x="2221" y="2578"/>
                    <a:pt x="1922" y="2688"/>
                    <a:pt x="1631" y="2688"/>
                  </a:cubicBezTo>
                  <a:cubicBezTo>
                    <a:pt x="1061" y="2688"/>
                    <a:pt x="518" y="2269"/>
                    <a:pt x="477" y="1592"/>
                  </a:cubicBezTo>
                  <a:cubicBezTo>
                    <a:pt x="456" y="902"/>
                    <a:pt x="1018" y="422"/>
                    <a:pt x="1613" y="422"/>
                  </a:cubicBezTo>
                  <a:close/>
                  <a:moveTo>
                    <a:pt x="1600" y="0"/>
                  </a:moveTo>
                  <a:cubicBezTo>
                    <a:pt x="778" y="0"/>
                    <a:pt x="0" y="655"/>
                    <a:pt x="43" y="1623"/>
                  </a:cubicBezTo>
                  <a:cubicBezTo>
                    <a:pt x="84" y="2534"/>
                    <a:pt x="824" y="3101"/>
                    <a:pt x="1592" y="3101"/>
                  </a:cubicBezTo>
                  <a:cubicBezTo>
                    <a:pt x="2001" y="3101"/>
                    <a:pt x="2418" y="2940"/>
                    <a:pt x="2742" y="2585"/>
                  </a:cubicBezTo>
                  <a:cubicBezTo>
                    <a:pt x="3331" y="1964"/>
                    <a:pt x="3269" y="1003"/>
                    <a:pt x="2649" y="413"/>
                  </a:cubicBezTo>
                  <a:cubicBezTo>
                    <a:pt x="2335" y="128"/>
                    <a:pt x="1963" y="0"/>
                    <a:pt x="16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0" name="Google Shape;12500;p24"/>
            <p:cNvSpPr/>
            <p:nvPr/>
          </p:nvSpPr>
          <p:spPr>
            <a:xfrm>
              <a:off x="7735125" y="2492275"/>
              <a:ext cx="318750" cy="349000"/>
            </a:xfrm>
            <a:custGeom>
              <a:avLst/>
              <a:gdLst/>
              <a:ahLst/>
              <a:cxnLst/>
              <a:rect l="l" t="t" r="r" b="b"/>
              <a:pathLst>
                <a:path w="12750" h="13960" extrusionOk="0">
                  <a:moveTo>
                    <a:pt x="9803" y="404"/>
                  </a:moveTo>
                  <a:cubicBezTo>
                    <a:pt x="9927" y="404"/>
                    <a:pt x="10051" y="497"/>
                    <a:pt x="10051" y="652"/>
                  </a:cubicBezTo>
                  <a:lnTo>
                    <a:pt x="10051" y="1428"/>
                  </a:lnTo>
                  <a:lnTo>
                    <a:pt x="404" y="1428"/>
                  </a:lnTo>
                  <a:lnTo>
                    <a:pt x="404" y="652"/>
                  </a:lnTo>
                  <a:cubicBezTo>
                    <a:pt x="404" y="528"/>
                    <a:pt x="528" y="404"/>
                    <a:pt x="652" y="404"/>
                  </a:cubicBezTo>
                  <a:close/>
                  <a:moveTo>
                    <a:pt x="7445" y="4437"/>
                  </a:moveTo>
                  <a:cubicBezTo>
                    <a:pt x="7910" y="4437"/>
                    <a:pt x="8376" y="4623"/>
                    <a:pt x="8748" y="4964"/>
                  </a:cubicBezTo>
                  <a:cubicBezTo>
                    <a:pt x="9523" y="5677"/>
                    <a:pt x="9554" y="6887"/>
                    <a:pt x="8872" y="7663"/>
                  </a:cubicBezTo>
                  <a:lnTo>
                    <a:pt x="8872" y="7694"/>
                  </a:lnTo>
                  <a:cubicBezTo>
                    <a:pt x="8477" y="8106"/>
                    <a:pt x="7950" y="8316"/>
                    <a:pt x="7427" y="8316"/>
                  </a:cubicBezTo>
                  <a:cubicBezTo>
                    <a:pt x="6965" y="8316"/>
                    <a:pt x="6506" y="8152"/>
                    <a:pt x="6142" y="7818"/>
                  </a:cubicBezTo>
                  <a:cubicBezTo>
                    <a:pt x="4840" y="6639"/>
                    <a:pt x="5677" y="4468"/>
                    <a:pt x="7445" y="4437"/>
                  </a:cubicBezTo>
                  <a:close/>
                  <a:moveTo>
                    <a:pt x="9275" y="7849"/>
                  </a:moveTo>
                  <a:lnTo>
                    <a:pt x="9896" y="8407"/>
                  </a:lnTo>
                  <a:lnTo>
                    <a:pt x="9648" y="8655"/>
                  </a:lnTo>
                  <a:lnTo>
                    <a:pt x="9027" y="8097"/>
                  </a:lnTo>
                  <a:lnTo>
                    <a:pt x="9151" y="7973"/>
                  </a:lnTo>
                  <a:lnTo>
                    <a:pt x="9275" y="7849"/>
                  </a:lnTo>
                  <a:close/>
                  <a:moveTo>
                    <a:pt x="10268" y="8593"/>
                  </a:moveTo>
                  <a:lnTo>
                    <a:pt x="12222" y="10361"/>
                  </a:lnTo>
                  <a:cubicBezTo>
                    <a:pt x="12284" y="10423"/>
                    <a:pt x="12315" y="10516"/>
                    <a:pt x="12315" y="10579"/>
                  </a:cubicBezTo>
                  <a:cubicBezTo>
                    <a:pt x="12315" y="10672"/>
                    <a:pt x="12284" y="10734"/>
                    <a:pt x="12253" y="10796"/>
                  </a:cubicBezTo>
                  <a:cubicBezTo>
                    <a:pt x="12191" y="10858"/>
                    <a:pt x="12098" y="10889"/>
                    <a:pt x="12036" y="10920"/>
                  </a:cubicBezTo>
                  <a:cubicBezTo>
                    <a:pt x="11943" y="10920"/>
                    <a:pt x="11881" y="10889"/>
                    <a:pt x="11819" y="10827"/>
                  </a:cubicBezTo>
                  <a:lnTo>
                    <a:pt x="9865" y="9059"/>
                  </a:lnTo>
                  <a:lnTo>
                    <a:pt x="10268" y="8593"/>
                  </a:lnTo>
                  <a:close/>
                  <a:moveTo>
                    <a:pt x="8686" y="3041"/>
                  </a:moveTo>
                  <a:lnTo>
                    <a:pt x="8686" y="4406"/>
                  </a:lnTo>
                  <a:cubicBezTo>
                    <a:pt x="8280" y="4151"/>
                    <a:pt x="7843" y="4035"/>
                    <a:pt x="7419" y="4035"/>
                  </a:cubicBezTo>
                  <a:cubicBezTo>
                    <a:pt x="6188" y="4035"/>
                    <a:pt x="5057" y="5007"/>
                    <a:pt x="5057" y="6391"/>
                  </a:cubicBezTo>
                  <a:cubicBezTo>
                    <a:pt x="5057" y="7748"/>
                    <a:pt x="6182" y="8729"/>
                    <a:pt x="7408" y="8729"/>
                  </a:cubicBezTo>
                  <a:cubicBezTo>
                    <a:pt x="7836" y="8729"/>
                    <a:pt x="8277" y="8610"/>
                    <a:pt x="8686" y="8345"/>
                  </a:cubicBezTo>
                  <a:lnTo>
                    <a:pt x="8686" y="11013"/>
                  </a:lnTo>
                  <a:lnTo>
                    <a:pt x="1955" y="11013"/>
                  </a:lnTo>
                  <a:lnTo>
                    <a:pt x="1955" y="3041"/>
                  </a:lnTo>
                  <a:close/>
                  <a:moveTo>
                    <a:pt x="9120" y="8717"/>
                  </a:moveTo>
                  <a:lnTo>
                    <a:pt x="9399" y="8966"/>
                  </a:lnTo>
                  <a:cubicBezTo>
                    <a:pt x="9337" y="9059"/>
                    <a:pt x="9368" y="9121"/>
                    <a:pt x="9430" y="9183"/>
                  </a:cubicBezTo>
                  <a:lnTo>
                    <a:pt x="10051" y="9741"/>
                  </a:lnTo>
                  <a:lnTo>
                    <a:pt x="10051" y="11013"/>
                  </a:lnTo>
                  <a:lnTo>
                    <a:pt x="9120" y="11013"/>
                  </a:lnTo>
                  <a:lnTo>
                    <a:pt x="9120" y="8717"/>
                  </a:lnTo>
                  <a:close/>
                  <a:moveTo>
                    <a:pt x="652" y="1"/>
                  </a:moveTo>
                  <a:cubicBezTo>
                    <a:pt x="280" y="1"/>
                    <a:pt x="1" y="280"/>
                    <a:pt x="1" y="652"/>
                  </a:cubicBezTo>
                  <a:lnTo>
                    <a:pt x="1" y="3351"/>
                  </a:lnTo>
                  <a:cubicBezTo>
                    <a:pt x="1" y="3475"/>
                    <a:pt x="94" y="3568"/>
                    <a:pt x="218" y="3568"/>
                  </a:cubicBezTo>
                  <a:cubicBezTo>
                    <a:pt x="311" y="3568"/>
                    <a:pt x="404" y="3475"/>
                    <a:pt x="404" y="3351"/>
                  </a:cubicBezTo>
                  <a:lnTo>
                    <a:pt x="404" y="1831"/>
                  </a:lnTo>
                  <a:lnTo>
                    <a:pt x="10051" y="1831"/>
                  </a:lnTo>
                  <a:lnTo>
                    <a:pt x="10051" y="7973"/>
                  </a:lnTo>
                  <a:lnTo>
                    <a:pt x="9492" y="7477"/>
                  </a:lnTo>
                  <a:cubicBezTo>
                    <a:pt x="9989" y="6577"/>
                    <a:pt x="9834" y="5491"/>
                    <a:pt x="9120" y="4747"/>
                  </a:cubicBezTo>
                  <a:lnTo>
                    <a:pt x="9120" y="3041"/>
                  </a:lnTo>
                  <a:cubicBezTo>
                    <a:pt x="9120" y="2793"/>
                    <a:pt x="8934" y="2607"/>
                    <a:pt x="8686" y="2607"/>
                  </a:cubicBezTo>
                  <a:lnTo>
                    <a:pt x="1955" y="2607"/>
                  </a:lnTo>
                  <a:cubicBezTo>
                    <a:pt x="1738" y="2607"/>
                    <a:pt x="1520" y="2793"/>
                    <a:pt x="1520" y="3041"/>
                  </a:cubicBezTo>
                  <a:lnTo>
                    <a:pt x="1520" y="11013"/>
                  </a:lnTo>
                  <a:lnTo>
                    <a:pt x="404" y="11013"/>
                  </a:lnTo>
                  <a:lnTo>
                    <a:pt x="404" y="4158"/>
                  </a:lnTo>
                  <a:cubicBezTo>
                    <a:pt x="404" y="4033"/>
                    <a:pt x="311" y="3940"/>
                    <a:pt x="218" y="3940"/>
                  </a:cubicBezTo>
                  <a:cubicBezTo>
                    <a:pt x="94" y="3940"/>
                    <a:pt x="1" y="4033"/>
                    <a:pt x="1" y="4158"/>
                  </a:cubicBezTo>
                  <a:lnTo>
                    <a:pt x="1" y="13308"/>
                  </a:lnTo>
                  <a:cubicBezTo>
                    <a:pt x="1" y="13649"/>
                    <a:pt x="280" y="13960"/>
                    <a:pt x="652" y="13960"/>
                  </a:cubicBezTo>
                  <a:lnTo>
                    <a:pt x="7507" y="13960"/>
                  </a:lnTo>
                  <a:cubicBezTo>
                    <a:pt x="7693" y="13898"/>
                    <a:pt x="7693" y="13618"/>
                    <a:pt x="7507" y="13556"/>
                  </a:cubicBezTo>
                  <a:lnTo>
                    <a:pt x="652" y="13556"/>
                  </a:lnTo>
                  <a:cubicBezTo>
                    <a:pt x="528" y="13556"/>
                    <a:pt x="404" y="13463"/>
                    <a:pt x="404" y="13308"/>
                  </a:cubicBezTo>
                  <a:lnTo>
                    <a:pt x="404" y="11385"/>
                  </a:lnTo>
                  <a:lnTo>
                    <a:pt x="10051" y="11385"/>
                  </a:lnTo>
                  <a:lnTo>
                    <a:pt x="10051" y="13308"/>
                  </a:lnTo>
                  <a:cubicBezTo>
                    <a:pt x="10051" y="13432"/>
                    <a:pt x="9927" y="13525"/>
                    <a:pt x="9803" y="13525"/>
                  </a:cubicBezTo>
                  <a:lnTo>
                    <a:pt x="8314" y="13525"/>
                  </a:lnTo>
                  <a:cubicBezTo>
                    <a:pt x="8301" y="13522"/>
                    <a:pt x="8288" y="13520"/>
                    <a:pt x="8276" y="13520"/>
                  </a:cubicBezTo>
                  <a:cubicBezTo>
                    <a:pt x="8083" y="13520"/>
                    <a:pt x="8078" y="13939"/>
                    <a:pt x="8261" y="13939"/>
                  </a:cubicBezTo>
                  <a:cubicBezTo>
                    <a:pt x="8277" y="13939"/>
                    <a:pt x="8295" y="13936"/>
                    <a:pt x="8314" y="13929"/>
                  </a:cubicBezTo>
                  <a:lnTo>
                    <a:pt x="9803" y="13929"/>
                  </a:lnTo>
                  <a:cubicBezTo>
                    <a:pt x="10175" y="13929"/>
                    <a:pt x="10454" y="13649"/>
                    <a:pt x="10454" y="13277"/>
                  </a:cubicBezTo>
                  <a:lnTo>
                    <a:pt x="10454" y="10113"/>
                  </a:lnTo>
                  <a:lnTo>
                    <a:pt x="11540" y="11106"/>
                  </a:lnTo>
                  <a:cubicBezTo>
                    <a:pt x="11664" y="11230"/>
                    <a:pt x="11819" y="11292"/>
                    <a:pt x="12005" y="11292"/>
                  </a:cubicBezTo>
                  <a:lnTo>
                    <a:pt x="12036" y="11292"/>
                  </a:lnTo>
                  <a:cubicBezTo>
                    <a:pt x="12222" y="11292"/>
                    <a:pt x="12408" y="11199"/>
                    <a:pt x="12532" y="11075"/>
                  </a:cubicBezTo>
                  <a:cubicBezTo>
                    <a:pt x="12656" y="10920"/>
                    <a:pt x="12749" y="10734"/>
                    <a:pt x="12718" y="10547"/>
                  </a:cubicBezTo>
                  <a:cubicBezTo>
                    <a:pt x="12718" y="10361"/>
                    <a:pt x="12625" y="10175"/>
                    <a:pt x="12501" y="10051"/>
                  </a:cubicBezTo>
                  <a:lnTo>
                    <a:pt x="10454" y="8190"/>
                  </a:lnTo>
                  <a:lnTo>
                    <a:pt x="10454" y="652"/>
                  </a:lnTo>
                  <a:cubicBezTo>
                    <a:pt x="10454" y="280"/>
                    <a:pt x="10175" y="1"/>
                    <a:pt x="9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1" name="Google Shape;12501;p24"/>
            <p:cNvSpPr/>
            <p:nvPr/>
          </p:nvSpPr>
          <p:spPr>
            <a:xfrm>
              <a:off x="7804150" y="2589225"/>
              <a:ext cx="58175" cy="10100"/>
            </a:xfrm>
            <a:custGeom>
              <a:avLst/>
              <a:gdLst/>
              <a:ahLst/>
              <a:cxnLst/>
              <a:rect l="l" t="t" r="r" b="b"/>
              <a:pathLst>
                <a:path w="2327" h="404" extrusionOk="0">
                  <a:moveTo>
                    <a:pt x="279" y="0"/>
                  </a:moveTo>
                  <a:cubicBezTo>
                    <a:pt x="0" y="0"/>
                    <a:pt x="0" y="404"/>
                    <a:pt x="279" y="404"/>
                  </a:cubicBezTo>
                  <a:lnTo>
                    <a:pt x="2048" y="404"/>
                  </a:lnTo>
                  <a:cubicBezTo>
                    <a:pt x="2327" y="404"/>
                    <a:pt x="2327"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2" name="Google Shape;12502;p24"/>
            <p:cNvSpPr/>
            <p:nvPr/>
          </p:nvSpPr>
          <p:spPr>
            <a:xfrm>
              <a:off x="7804150" y="2613250"/>
              <a:ext cx="52750" cy="10125"/>
            </a:xfrm>
            <a:custGeom>
              <a:avLst/>
              <a:gdLst/>
              <a:ahLst/>
              <a:cxnLst/>
              <a:rect l="l" t="t" r="r" b="b"/>
              <a:pathLst>
                <a:path w="2110" h="405" extrusionOk="0">
                  <a:moveTo>
                    <a:pt x="279" y="1"/>
                  </a:moveTo>
                  <a:cubicBezTo>
                    <a:pt x="0" y="1"/>
                    <a:pt x="0" y="404"/>
                    <a:pt x="279" y="404"/>
                  </a:cubicBezTo>
                  <a:lnTo>
                    <a:pt x="1830" y="404"/>
                  </a:lnTo>
                  <a:cubicBezTo>
                    <a:pt x="2110" y="404"/>
                    <a:pt x="2110" y="1"/>
                    <a:pt x="18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3" name="Google Shape;12503;p24"/>
            <p:cNvSpPr/>
            <p:nvPr/>
          </p:nvSpPr>
          <p:spPr>
            <a:xfrm>
              <a:off x="7805350" y="2637825"/>
              <a:ext cx="44900" cy="9850"/>
            </a:xfrm>
            <a:custGeom>
              <a:avLst/>
              <a:gdLst/>
              <a:ahLst/>
              <a:cxnLst/>
              <a:rect l="l" t="t" r="r" b="b"/>
              <a:pathLst>
                <a:path w="1796" h="394" extrusionOk="0">
                  <a:moveTo>
                    <a:pt x="178" y="0"/>
                  </a:moveTo>
                  <a:cubicBezTo>
                    <a:pt x="1" y="0"/>
                    <a:pt x="1" y="393"/>
                    <a:pt x="178" y="393"/>
                  </a:cubicBezTo>
                  <a:cubicBezTo>
                    <a:pt x="194" y="393"/>
                    <a:pt x="212" y="390"/>
                    <a:pt x="231" y="383"/>
                  </a:cubicBezTo>
                  <a:lnTo>
                    <a:pt x="1565" y="383"/>
                  </a:lnTo>
                  <a:cubicBezTo>
                    <a:pt x="1584" y="390"/>
                    <a:pt x="1602" y="393"/>
                    <a:pt x="1618" y="393"/>
                  </a:cubicBezTo>
                  <a:cubicBezTo>
                    <a:pt x="1796" y="393"/>
                    <a:pt x="1796" y="0"/>
                    <a:pt x="1618" y="0"/>
                  </a:cubicBezTo>
                  <a:cubicBezTo>
                    <a:pt x="1602" y="0"/>
                    <a:pt x="1584" y="3"/>
                    <a:pt x="1565" y="11"/>
                  </a:cubicBezTo>
                  <a:lnTo>
                    <a:pt x="231" y="11"/>
                  </a:lnTo>
                  <a:cubicBezTo>
                    <a:pt x="212" y="3"/>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4" name="Google Shape;12504;p24"/>
            <p:cNvSpPr/>
            <p:nvPr/>
          </p:nvSpPr>
          <p:spPr>
            <a:xfrm>
              <a:off x="7804150" y="2662125"/>
              <a:ext cx="47325" cy="10100"/>
            </a:xfrm>
            <a:custGeom>
              <a:avLst/>
              <a:gdLst/>
              <a:ahLst/>
              <a:cxnLst/>
              <a:rect l="l" t="t" r="r" b="b"/>
              <a:pathLst>
                <a:path w="1893" h="404" extrusionOk="0">
                  <a:moveTo>
                    <a:pt x="279" y="0"/>
                  </a:moveTo>
                  <a:cubicBezTo>
                    <a:pt x="0" y="0"/>
                    <a:pt x="0" y="403"/>
                    <a:pt x="279" y="403"/>
                  </a:cubicBezTo>
                  <a:lnTo>
                    <a:pt x="1613" y="403"/>
                  </a:lnTo>
                  <a:cubicBezTo>
                    <a:pt x="1892" y="403"/>
                    <a:pt x="1892" y="0"/>
                    <a:pt x="16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5" name="Google Shape;12505;p24"/>
            <p:cNvSpPr/>
            <p:nvPr/>
          </p:nvSpPr>
          <p:spPr>
            <a:xfrm>
              <a:off x="7805350" y="2686675"/>
              <a:ext cx="52325" cy="10625"/>
            </a:xfrm>
            <a:custGeom>
              <a:avLst/>
              <a:gdLst/>
              <a:ahLst/>
              <a:cxnLst/>
              <a:rect l="l" t="t" r="r" b="b"/>
              <a:pathLst>
                <a:path w="2093" h="425" extrusionOk="0">
                  <a:moveTo>
                    <a:pt x="181" y="1"/>
                  </a:moveTo>
                  <a:cubicBezTo>
                    <a:pt x="0" y="1"/>
                    <a:pt x="0" y="424"/>
                    <a:pt x="181" y="424"/>
                  </a:cubicBezTo>
                  <a:cubicBezTo>
                    <a:pt x="196" y="424"/>
                    <a:pt x="213" y="421"/>
                    <a:pt x="231" y="414"/>
                  </a:cubicBezTo>
                  <a:lnTo>
                    <a:pt x="1906" y="414"/>
                  </a:lnTo>
                  <a:cubicBezTo>
                    <a:pt x="2093" y="352"/>
                    <a:pt x="2093" y="73"/>
                    <a:pt x="1906" y="11"/>
                  </a:cubicBezTo>
                  <a:lnTo>
                    <a:pt x="231" y="11"/>
                  </a:ln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6" name="Google Shape;12506;p24"/>
            <p:cNvSpPr/>
            <p:nvPr/>
          </p:nvSpPr>
          <p:spPr>
            <a:xfrm>
              <a:off x="7804150" y="2710975"/>
              <a:ext cx="68250" cy="10875"/>
            </a:xfrm>
            <a:custGeom>
              <a:avLst/>
              <a:gdLst/>
              <a:ahLst/>
              <a:cxnLst/>
              <a:rect l="l" t="t" r="r" b="b"/>
              <a:pathLst>
                <a:path w="2730" h="435" extrusionOk="0">
                  <a:moveTo>
                    <a:pt x="279" y="0"/>
                  </a:moveTo>
                  <a:cubicBezTo>
                    <a:pt x="0" y="0"/>
                    <a:pt x="0" y="435"/>
                    <a:pt x="279" y="435"/>
                  </a:cubicBezTo>
                  <a:lnTo>
                    <a:pt x="2451" y="435"/>
                  </a:lnTo>
                  <a:cubicBezTo>
                    <a:pt x="2730" y="435"/>
                    <a:pt x="2730" y="0"/>
                    <a:pt x="24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7" name="Google Shape;12507;p24"/>
            <p:cNvSpPr/>
            <p:nvPr/>
          </p:nvSpPr>
          <p:spPr>
            <a:xfrm>
              <a:off x="7805225" y="2735525"/>
              <a:ext cx="111075" cy="10500"/>
            </a:xfrm>
            <a:custGeom>
              <a:avLst/>
              <a:gdLst/>
              <a:ahLst/>
              <a:cxnLst/>
              <a:rect l="l" t="t" r="r" b="b"/>
              <a:pathLst>
                <a:path w="4443" h="420" extrusionOk="0">
                  <a:moveTo>
                    <a:pt x="183" y="0"/>
                  </a:moveTo>
                  <a:cubicBezTo>
                    <a:pt x="1" y="0"/>
                    <a:pt x="6" y="419"/>
                    <a:pt x="199" y="419"/>
                  </a:cubicBezTo>
                  <a:cubicBezTo>
                    <a:pt x="211" y="419"/>
                    <a:pt x="223" y="418"/>
                    <a:pt x="236" y="414"/>
                  </a:cubicBezTo>
                  <a:lnTo>
                    <a:pt x="4207" y="414"/>
                  </a:lnTo>
                  <a:cubicBezTo>
                    <a:pt x="4220" y="418"/>
                    <a:pt x="4232" y="419"/>
                    <a:pt x="4244" y="419"/>
                  </a:cubicBezTo>
                  <a:cubicBezTo>
                    <a:pt x="4437" y="419"/>
                    <a:pt x="4442" y="0"/>
                    <a:pt x="4260" y="0"/>
                  </a:cubicBezTo>
                  <a:cubicBezTo>
                    <a:pt x="4244" y="0"/>
                    <a:pt x="4226" y="4"/>
                    <a:pt x="4207" y="11"/>
                  </a:cubicBezTo>
                  <a:lnTo>
                    <a:pt x="236" y="11"/>
                  </a:lnTo>
                  <a:cubicBezTo>
                    <a:pt x="217" y="4"/>
                    <a:pt x="200" y="0"/>
                    <a:pt x="1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8" name="Google Shape;12508;p24"/>
            <p:cNvSpPr/>
            <p:nvPr/>
          </p:nvSpPr>
          <p:spPr>
            <a:xfrm>
              <a:off x="7849900" y="2786925"/>
              <a:ext cx="37025" cy="31975"/>
            </a:xfrm>
            <a:custGeom>
              <a:avLst/>
              <a:gdLst/>
              <a:ahLst/>
              <a:cxnLst/>
              <a:rect l="l" t="t" r="r" b="b"/>
              <a:pathLst>
                <a:path w="1481" h="1279" extrusionOk="0">
                  <a:moveTo>
                    <a:pt x="621" y="405"/>
                  </a:moveTo>
                  <a:cubicBezTo>
                    <a:pt x="745" y="405"/>
                    <a:pt x="869" y="499"/>
                    <a:pt x="869" y="654"/>
                  </a:cubicBezTo>
                  <a:cubicBezTo>
                    <a:pt x="869" y="778"/>
                    <a:pt x="776" y="871"/>
                    <a:pt x="621" y="871"/>
                  </a:cubicBezTo>
                  <a:cubicBezTo>
                    <a:pt x="373" y="840"/>
                    <a:pt x="373" y="437"/>
                    <a:pt x="621" y="405"/>
                  </a:cubicBezTo>
                  <a:close/>
                  <a:moveTo>
                    <a:pt x="574" y="0"/>
                  </a:moveTo>
                  <a:cubicBezTo>
                    <a:pt x="254" y="0"/>
                    <a:pt x="0" y="297"/>
                    <a:pt x="0" y="623"/>
                  </a:cubicBezTo>
                  <a:lnTo>
                    <a:pt x="0" y="654"/>
                  </a:lnTo>
                  <a:cubicBezTo>
                    <a:pt x="0" y="1029"/>
                    <a:pt x="309" y="1279"/>
                    <a:pt x="634" y="1279"/>
                  </a:cubicBezTo>
                  <a:cubicBezTo>
                    <a:pt x="792" y="1279"/>
                    <a:pt x="954" y="1220"/>
                    <a:pt x="1086" y="1088"/>
                  </a:cubicBezTo>
                  <a:cubicBezTo>
                    <a:pt x="1481" y="693"/>
                    <a:pt x="1222" y="1"/>
                    <a:pt x="658" y="1"/>
                  </a:cubicBezTo>
                  <a:cubicBezTo>
                    <a:pt x="646" y="1"/>
                    <a:pt x="633" y="2"/>
                    <a:pt x="621" y="2"/>
                  </a:cubicBezTo>
                  <a:cubicBezTo>
                    <a:pt x="605" y="1"/>
                    <a:pt x="589" y="0"/>
                    <a:pt x="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09" name="Google Shape;12509;p24"/>
          <p:cNvGrpSpPr/>
          <p:nvPr/>
        </p:nvGrpSpPr>
        <p:grpSpPr>
          <a:xfrm>
            <a:off x="3227209" y="3464641"/>
            <a:ext cx="349775" cy="293150"/>
            <a:chOff x="1680925" y="3695825"/>
            <a:chExt cx="349775" cy="293150"/>
          </a:xfrm>
        </p:grpSpPr>
        <p:sp>
          <p:nvSpPr>
            <p:cNvPr id="12510" name="Google Shape;12510;p24"/>
            <p:cNvSpPr/>
            <p:nvPr/>
          </p:nvSpPr>
          <p:spPr>
            <a:xfrm>
              <a:off x="1947700" y="3716175"/>
              <a:ext cx="10100" cy="10500"/>
            </a:xfrm>
            <a:custGeom>
              <a:avLst/>
              <a:gdLst/>
              <a:ahLst/>
              <a:cxnLst/>
              <a:rect l="l" t="t" r="r" b="b"/>
              <a:pathLst>
                <a:path w="404" h="420" extrusionOk="0">
                  <a:moveTo>
                    <a:pt x="202" y="1"/>
                  </a:moveTo>
                  <a:cubicBezTo>
                    <a:pt x="101" y="1"/>
                    <a:pt x="0" y="71"/>
                    <a:pt x="0" y="210"/>
                  </a:cubicBezTo>
                  <a:cubicBezTo>
                    <a:pt x="0" y="350"/>
                    <a:pt x="101" y="420"/>
                    <a:pt x="202" y="420"/>
                  </a:cubicBezTo>
                  <a:cubicBezTo>
                    <a:pt x="303" y="420"/>
                    <a:pt x="404" y="350"/>
                    <a:pt x="404" y="210"/>
                  </a:cubicBezTo>
                  <a:cubicBezTo>
                    <a:pt x="404"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1" name="Google Shape;12511;p24"/>
            <p:cNvSpPr/>
            <p:nvPr/>
          </p:nvSpPr>
          <p:spPr>
            <a:xfrm>
              <a:off x="1968625" y="3716775"/>
              <a:ext cx="10125" cy="10100"/>
            </a:xfrm>
            <a:custGeom>
              <a:avLst/>
              <a:gdLst/>
              <a:ahLst/>
              <a:cxnLst/>
              <a:rect l="l" t="t" r="r" b="b"/>
              <a:pathLst>
                <a:path w="405" h="404" extrusionOk="0">
                  <a:moveTo>
                    <a:pt x="218" y="0"/>
                  </a:moveTo>
                  <a:cubicBezTo>
                    <a:pt x="94" y="0"/>
                    <a:pt x="1" y="93"/>
                    <a:pt x="1" y="186"/>
                  </a:cubicBezTo>
                  <a:cubicBezTo>
                    <a:pt x="1" y="310"/>
                    <a:pt x="94" y="403"/>
                    <a:pt x="218" y="403"/>
                  </a:cubicBezTo>
                  <a:cubicBezTo>
                    <a:pt x="311" y="403"/>
                    <a:pt x="404" y="310"/>
                    <a:pt x="404" y="186"/>
                  </a:cubicBezTo>
                  <a:cubicBezTo>
                    <a:pt x="404" y="93"/>
                    <a:pt x="311"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2" name="Google Shape;12512;p24"/>
            <p:cNvSpPr/>
            <p:nvPr/>
          </p:nvSpPr>
          <p:spPr>
            <a:xfrm>
              <a:off x="1989175" y="3717925"/>
              <a:ext cx="12450" cy="8175"/>
            </a:xfrm>
            <a:custGeom>
              <a:avLst/>
              <a:gdLst/>
              <a:ahLst/>
              <a:cxnLst/>
              <a:rect l="l" t="t" r="r" b="b"/>
              <a:pathLst>
                <a:path w="498" h="327" extrusionOk="0">
                  <a:moveTo>
                    <a:pt x="249" y="1"/>
                  </a:moveTo>
                  <a:cubicBezTo>
                    <a:pt x="164" y="1"/>
                    <a:pt x="78" y="47"/>
                    <a:pt x="47" y="140"/>
                  </a:cubicBezTo>
                  <a:cubicBezTo>
                    <a:pt x="1" y="264"/>
                    <a:pt x="125" y="326"/>
                    <a:pt x="249" y="326"/>
                  </a:cubicBezTo>
                  <a:cubicBezTo>
                    <a:pt x="373" y="326"/>
                    <a:pt x="497" y="264"/>
                    <a:pt x="451" y="140"/>
                  </a:cubicBezTo>
                  <a:cubicBezTo>
                    <a:pt x="420" y="47"/>
                    <a:pt x="334" y="1"/>
                    <a:pt x="2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3" name="Google Shape;12513;p24"/>
            <p:cNvSpPr/>
            <p:nvPr/>
          </p:nvSpPr>
          <p:spPr>
            <a:xfrm>
              <a:off x="1832150" y="3909850"/>
              <a:ext cx="175275" cy="36475"/>
            </a:xfrm>
            <a:custGeom>
              <a:avLst/>
              <a:gdLst/>
              <a:ahLst/>
              <a:cxnLst/>
              <a:rect l="l" t="t" r="r" b="b"/>
              <a:pathLst>
                <a:path w="7011" h="1459" extrusionOk="0">
                  <a:moveTo>
                    <a:pt x="6514" y="435"/>
                  </a:moveTo>
                  <a:cubicBezTo>
                    <a:pt x="6546" y="435"/>
                    <a:pt x="6577" y="466"/>
                    <a:pt x="6577" y="497"/>
                  </a:cubicBezTo>
                  <a:lnTo>
                    <a:pt x="6577" y="962"/>
                  </a:lnTo>
                  <a:cubicBezTo>
                    <a:pt x="6577" y="994"/>
                    <a:pt x="6546" y="1056"/>
                    <a:pt x="6514" y="1056"/>
                  </a:cubicBezTo>
                  <a:lnTo>
                    <a:pt x="497" y="1056"/>
                  </a:lnTo>
                  <a:cubicBezTo>
                    <a:pt x="466" y="1056"/>
                    <a:pt x="435" y="994"/>
                    <a:pt x="435" y="962"/>
                  </a:cubicBezTo>
                  <a:lnTo>
                    <a:pt x="435" y="497"/>
                  </a:lnTo>
                  <a:cubicBezTo>
                    <a:pt x="435" y="466"/>
                    <a:pt x="466" y="435"/>
                    <a:pt x="497" y="435"/>
                  </a:cubicBezTo>
                  <a:close/>
                  <a:moveTo>
                    <a:pt x="497" y="1"/>
                  </a:moveTo>
                  <a:cubicBezTo>
                    <a:pt x="218" y="1"/>
                    <a:pt x="0" y="218"/>
                    <a:pt x="0" y="497"/>
                  </a:cubicBezTo>
                  <a:lnTo>
                    <a:pt x="0" y="962"/>
                  </a:lnTo>
                  <a:cubicBezTo>
                    <a:pt x="0" y="1242"/>
                    <a:pt x="218" y="1459"/>
                    <a:pt x="497" y="1459"/>
                  </a:cubicBezTo>
                  <a:lnTo>
                    <a:pt x="6514" y="1459"/>
                  </a:lnTo>
                  <a:cubicBezTo>
                    <a:pt x="6794" y="1459"/>
                    <a:pt x="7011" y="1242"/>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4" name="Google Shape;12514;p24"/>
            <p:cNvSpPr/>
            <p:nvPr/>
          </p:nvSpPr>
          <p:spPr>
            <a:xfrm>
              <a:off x="1680925" y="3695825"/>
              <a:ext cx="349775" cy="293150"/>
            </a:xfrm>
            <a:custGeom>
              <a:avLst/>
              <a:gdLst/>
              <a:ahLst/>
              <a:cxnLst/>
              <a:rect l="l" t="t" r="r" b="b"/>
              <a:pathLst>
                <a:path w="13991" h="11726" extrusionOk="0">
                  <a:moveTo>
                    <a:pt x="683" y="1"/>
                  </a:moveTo>
                  <a:cubicBezTo>
                    <a:pt x="311" y="1"/>
                    <a:pt x="1" y="280"/>
                    <a:pt x="1" y="652"/>
                  </a:cubicBezTo>
                  <a:lnTo>
                    <a:pt x="1" y="11012"/>
                  </a:lnTo>
                  <a:cubicBezTo>
                    <a:pt x="1" y="11385"/>
                    <a:pt x="342" y="11726"/>
                    <a:pt x="745" y="11726"/>
                  </a:cubicBezTo>
                  <a:lnTo>
                    <a:pt x="8376" y="11726"/>
                  </a:lnTo>
                  <a:cubicBezTo>
                    <a:pt x="8655" y="11726"/>
                    <a:pt x="8655" y="11292"/>
                    <a:pt x="8376" y="11292"/>
                  </a:cubicBezTo>
                  <a:lnTo>
                    <a:pt x="745" y="11292"/>
                  </a:lnTo>
                  <a:cubicBezTo>
                    <a:pt x="559" y="11292"/>
                    <a:pt x="435" y="11167"/>
                    <a:pt x="435" y="10981"/>
                  </a:cubicBezTo>
                  <a:lnTo>
                    <a:pt x="435" y="2079"/>
                  </a:lnTo>
                  <a:lnTo>
                    <a:pt x="13587" y="2079"/>
                  </a:lnTo>
                  <a:lnTo>
                    <a:pt x="13587" y="10981"/>
                  </a:lnTo>
                  <a:cubicBezTo>
                    <a:pt x="13587" y="11167"/>
                    <a:pt x="13432" y="11292"/>
                    <a:pt x="13277" y="11292"/>
                  </a:cubicBezTo>
                  <a:lnTo>
                    <a:pt x="9213" y="11292"/>
                  </a:lnTo>
                  <a:cubicBezTo>
                    <a:pt x="8934" y="11292"/>
                    <a:pt x="8934" y="11726"/>
                    <a:pt x="9213" y="11726"/>
                  </a:cubicBezTo>
                  <a:lnTo>
                    <a:pt x="13277" y="11726"/>
                  </a:lnTo>
                  <a:cubicBezTo>
                    <a:pt x="13649" y="11726"/>
                    <a:pt x="13990" y="11385"/>
                    <a:pt x="13990" y="10981"/>
                  </a:cubicBezTo>
                  <a:lnTo>
                    <a:pt x="13990" y="652"/>
                  </a:lnTo>
                  <a:cubicBezTo>
                    <a:pt x="13990" y="280"/>
                    <a:pt x="13680" y="1"/>
                    <a:pt x="13308" y="1"/>
                  </a:cubicBezTo>
                  <a:lnTo>
                    <a:pt x="4343" y="1"/>
                  </a:lnTo>
                  <a:cubicBezTo>
                    <a:pt x="4064" y="1"/>
                    <a:pt x="4064" y="404"/>
                    <a:pt x="4343" y="404"/>
                  </a:cubicBezTo>
                  <a:lnTo>
                    <a:pt x="13339" y="404"/>
                  </a:lnTo>
                  <a:cubicBezTo>
                    <a:pt x="13463" y="404"/>
                    <a:pt x="13587" y="528"/>
                    <a:pt x="13587" y="652"/>
                  </a:cubicBezTo>
                  <a:lnTo>
                    <a:pt x="13587" y="1676"/>
                  </a:lnTo>
                  <a:lnTo>
                    <a:pt x="435" y="1676"/>
                  </a:lnTo>
                  <a:lnTo>
                    <a:pt x="435" y="652"/>
                  </a:lnTo>
                  <a:cubicBezTo>
                    <a:pt x="435" y="528"/>
                    <a:pt x="559" y="404"/>
                    <a:pt x="683" y="404"/>
                  </a:cubicBezTo>
                  <a:lnTo>
                    <a:pt x="3537" y="404"/>
                  </a:lnTo>
                  <a:cubicBezTo>
                    <a:pt x="3816" y="404"/>
                    <a:pt x="3816" y="1"/>
                    <a:pt x="3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5" name="Google Shape;12515;p24"/>
            <p:cNvSpPr/>
            <p:nvPr/>
          </p:nvSpPr>
          <p:spPr>
            <a:xfrm>
              <a:off x="1700325" y="3766375"/>
              <a:ext cx="111675" cy="93900"/>
            </a:xfrm>
            <a:custGeom>
              <a:avLst/>
              <a:gdLst/>
              <a:ahLst/>
              <a:cxnLst/>
              <a:rect l="l" t="t" r="r" b="b"/>
              <a:pathLst>
                <a:path w="4467" h="3756" extrusionOk="0">
                  <a:moveTo>
                    <a:pt x="2457" y="1285"/>
                  </a:moveTo>
                  <a:cubicBezTo>
                    <a:pt x="2555" y="1285"/>
                    <a:pt x="2653" y="1320"/>
                    <a:pt x="2730" y="1397"/>
                  </a:cubicBezTo>
                  <a:cubicBezTo>
                    <a:pt x="3009" y="1676"/>
                    <a:pt x="2823" y="2142"/>
                    <a:pt x="2451" y="2142"/>
                  </a:cubicBezTo>
                  <a:cubicBezTo>
                    <a:pt x="2203" y="2142"/>
                    <a:pt x="2016" y="1956"/>
                    <a:pt x="2016" y="1738"/>
                  </a:cubicBezTo>
                  <a:cubicBezTo>
                    <a:pt x="2016" y="1460"/>
                    <a:pt x="2238" y="1285"/>
                    <a:pt x="2457" y="1285"/>
                  </a:cubicBezTo>
                  <a:close/>
                  <a:moveTo>
                    <a:pt x="2513" y="405"/>
                  </a:moveTo>
                  <a:cubicBezTo>
                    <a:pt x="3319" y="405"/>
                    <a:pt x="3971" y="1056"/>
                    <a:pt x="3971" y="1894"/>
                  </a:cubicBezTo>
                  <a:cubicBezTo>
                    <a:pt x="3971" y="2142"/>
                    <a:pt x="3909" y="2421"/>
                    <a:pt x="3753" y="2669"/>
                  </a:cubicBezTo>
                  <a:cubicBezTo>
                    <a:pt x="3567" y="2483"/>
                    <a:pt x="3350" y="2359"/>
                    <a:pt x="3102" y="2266"/>
                  </a:cubicBezTo>
                  <a:cubicBezTo>
                    <a:pt x="3226" y="2111"/>
                    <a:pt x="3288" y="1925"/>
                    <a:pt x="3288" y="1738"/>
                  </a:cubicBezTo>
                  <a:cubicBezTo>
                    <a:pt x="3288" y="1180"/>
                    <a:pt x="2869" y="901"/>
                    <a:pt x="2451" y="901"/>
                  </a:cubicBezTo>
                  <a:cubicBezTo>
                    <a:pt x="2032" y="901"/>
                    <a:pt x="1613" y="1180"/>
                    <a:pt x="1613" y="1738"/>
                  </a:cubicBezTo>
                  <a:cubicBezTo>
                    <a:pt x="1613" y="1925"/>
                    <a:pt x="1675" y="2111"/>
                    <a:pt x="1799" y="2266"/>
                  </a:cubicBezTo>
                  <a:cubicBezTo>
                    <a:pt x="1551" y="2359"/>
                    <a:pt x="1334" y="2483"/>
                    <a:pt x="1148" y="2669"/>
                  </a:cubicBezTo>
                  <a:cubicBezTo>
                    <a:pt x="993" y="2421"/>
                    <a:pt x="931" y="2142"/>
                    <a:pt x="931" y="1894"/>
                  </a:cubicBezTo>
                  <a:cubicBezTo>
                    <a:pt x="931" y="1056"/>
                    <a:pt x="1582" y="405"/>
                    <a:pt x="2389" y="405"/>
                  </a:cubicBezTo>
                  <a:close/>
                  <a:moveTo>
                    <a:pt x="2513" y="2576"/>
                  </a:moveTo>
                  <a:cubicBezTo>
                    <a:pt x="2885" y="2576"/>
                    <a:pt x="3226" y="2700"/>
                    <a:pt x="3505" y="2948"/>
                  </a:cubicBezTo>
                  <a:cubicBezTo>
                    <a:pt x="3226" y="3196"/>
                    <a:pt x="2885" y="3351"/>
                    <a:pt x="2513" y="3351"/>
                  </a:cubicBezTo>
                  <a:lnTo>
                    <a:pt x="2389" y="3351"/>
                  </a:lnTo>
                  <a:cubicBezTo>
                    <a:pt x="2016" y="3351"/>
                    <a:pt x="1675" y="3196"/>
                    <a:pt x="1396" y="2948"/>
                  </a:cubicBezTo>
                  <a:cubicBezTo>
                    <a:pt x="1675" y="2700"/>
                    <a:pt x="2016" y="2576"/>
                    <a:pt x="2389" y="2576"/>
                  </a:cubicBezTo>
                  <a:close/>
                  <a:moveTo>
                    <a:pt x="2569" y="1"/>
                  </a:moveTo>
                  <a:cubicBezTo>
                    <a:pt x="2551" y="1"/>
                    <a:pt x="2532" y="1"/>
                    <a:pt x="2513" y="1"/>
                  </a:cubicBezTo>
                  <a:lnTo>
                    <a:pt x="2389" y="1"/>
                  </a:lnTo>
                  <a:cubicBezTo>
                    <a:pt x="0" y="125"/>
                    <a:pt x="0" y="3631"/>
                    <a:pt x="2389" y="3755"/>
                  </a:cubicBezTo>
                  <a:lnTo>
                    <a:pt x="2513" y="3755"/>
                  </a:lnTo>
                  <a:cubicBezTo>
                    <a:pt x="2532" y="3755"/>
                    <a:pt x="2551" y="3756"/>
                    <a:pt x="2569" y="3756"/>
                  </a:cubicBezTo>
                  <a:cubicBezTo>
                    <a:pt x="3599" y="3756"/>
                    <a:pt x="4467" y="2929"/>
                    <a:pt x="4467" y="1894"/>
                  </a:cubicBezTo>
                  <a:cubicBezTo>
                    <a:pt x="4467" y="827"/>
                    <a:pt x="3599"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6" name="Google Shape;12516;p24"/>
            <p:cNvSpPr/>
            <p:nvPr/>
          </p:nvSpPr>
          <p:spPr>
            <a:xfrm>
              <a:off x="1713500" y="3878850"/>
              <a:ext cx="96175" cy="10100"/>
            </a:xfrm>
            <a:custGeom>
              <a:avLst/>
              <a:gdLst/>
              <a:ahLst/>
              <a:cxnLst/>
              <a:rect l="l" t="t" r="r" b="b"/>
              <a:pathLst>
                <a:path w="3847" h="404" extrusionOk="0">
                  <a:moveTo>
                    <a:pt x="218" y="0"/>
                  </a:moveTo>
                  <a:cubicBezTo>
                    <a:pt x="94" y="0"/>
                    <a:pt x="0" y="93"/>
                    <a:pt x="0" y="217"/>
                  </a:cubicBezTo>
                  <a:cubicBezTo>
                    <a:pt x="0" y="341"/>
                    <a:pt x="94" y="403"/>
                    <a:pt x="218" y="403"/>
                  </a:cubicBezTo>
                  <a:lnTo>
                    <a:pt x="3630" y="403"/>
                  </a:lnTo>
                  <a:cubicBezTo>
                    <a:pt x="3754" y="403"/>
                    <a:pt x="3847" y="341"/>
                    <a:pt x="3847" y="217"/>
                  </a:cubicBezTo>
                  <a:cubicBezTo>
                    <a:pt x="3847" y="93"/>
                    <a:pt x="3754" y="0"/>
                    <a:pt x="3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7" name="Google Shape;12517;p24"/>
            <p:cNvSpPr/>
            <p:nvPr/>
          </p:nvSpPr>
          <p:spPr>
            <a:xfrm>
              <a:off x="1711950" y="3904425"/>
              <a:ext cx="99275" cy="10900"/>
            </a:xfrm>
            <a:custGeom>
              <a:avLst/>
              <a:gdLst/>
              <a:ahLst/>
              <a:cxnLst/>
              <a:rect l="l" t="t" r="r" b="b"/>
              <a:pathLst>
                <a:path w="3971" h="436" extrusionOk="0">
                  <a:moveTo>
                    <a:pt x="280" y="1"/>
                  </a:moveTo>
                  <a:cubicBezTo>
                    <a:pt x="0" y="1"/>
                    <a:pt x="0" y="435"/>
                    <a:pt x="280" y="435"/>
                  </a:cubicBezTo>
                  <a:lnTo>
                    <a:pt x="3692" y="435"/>
                  </a:lnTo>
                  <a:cubicBezTo>
                    <a:pt x="3971" y="435"/>
                    <a:pt x="3971" y="1"/>
                    <a:pt x="36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8" name="Google Shape;12518;p24"/>
            <p:cNvSpPr/>
            <p:nvPr/>
          </p:nvSpPr>
          <p:spPr>
            <a:xfrm>
              <a:off x="1712900" y="3930675"/>
              <a:ext cx="96625" cy="10275"/>
            </a:xfrm>
            <a:custGeom>
              <a:avLst/>
              <a:gdLst/>
              <a:ahLst/>
              <a:cxnLst/>
              <a:rect l="l" t="t" r="r" b="b"/>
              <a:pathLst>
                <a:path w="3865" h="411" extrusionOk="0">
                  <a:moveTo>
                    <a:pt x="200" y="0"/>
                  </a:moveTo>
                  <a:cubicBezTo>
                    <a:pt x="1" y="0"/>
                    <a:pt x="7" y="410"/>
                    <a:pt x="220" y="410"/>
                  </a:cubicBezTo>
                  <a:cubicBezTo>
                    <a:pt x="227" y="410"/>
                    <a:pt x="234" y="410"/>
                    <a:pt x="242" y="409"/>
                  </a:cubicBezTo>
                  <a:lnTo>
                    <a:pt x="3654" y="409"/>
                  </a:lnTo>
                  <a:cubicBezTo>
                    <a:pt x="3660" y="410"/>
                    <a:pt x="3667" y="410"/>
                    <a:pt x="3673" y="410"/>
                  </a:cubicBezTo>
                  <a:cubicBezTo>
                    <a:pt x="3859" y="410"/>
                    <a:pt x="3864" y="0"/>
                    <a:pt x="3690" y="0"/>
                  </a:cubicBezTo>
                  <a:cubicBezTo>
                    <a:pt x="3679" y="0"/>
                    <a:pt x="3667" y="2"/>
                    <a:pt x="3654" y="5"/>
                  </a:cubicBezTo>
                  <a:lnTo>
                    <a:pt x="242" y="5"/>
                  </a:lnTo>
                  <a:cubicBezTo>
                    <a:pt x="227" y="2"/>
                    <a:pt x="213"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9" name="Google Shape;12519;p24"/>
            <p:cNvSpPr/>
            <p:nvPr/>
          </p:nvSpPr>
          <p:spPr>
            <a:xfrm>
              <a:off x="1832150" y="3778025"/>
              <a:ext cx="175275" cy="36475"/>
            </a:xfrm>
            <a:custGeom>
              <a:avLst/>
              <a:gdLst/>
              <a:ahLst/>
              <a:cxnLst/>
              <a:rect l="l" t="t" r="r" b="b"/>
              <a:pathLst>
                <a:path w="7011" h="1459" extrusionOk="0">
                  <a:moveTo>
                    <a:pt x="6514" y="404"/>
                  </a:moveTo>
                  <a:cubicBezTo>
                    <a:pt x="6546" y="404"/>
                    <a:pt x="6577" y="435"/>
                    <a:pt x="6577" y="497"/>
                  </a:cubicBezTo>
                  <a:lnTo>
                    <a:pt x="6577" y="962"/>
                  </a:lnTo>
                  <a:cubicBezTo>
                    <a:pt x="6577" y="993"/>
                    <a:pt x="6546" y="1024"/>
                    <a:pt x="6514" y="1024"/>
                  </a:cubicBezTo>
                  <a:lnTo>
                    <a:pt x="497" y="1024"/>
                  </a:lnTo>
                  <a:cubicBezTo>
                    <a:pt x="466" y="1024"/>
                    <a:pt x="435" y="993"/>
                    <a:pt x="435" y="962"/>
                  </a:cubicBezTo>
                  <a:lnTo>
                    <a:pt x="435" y="497"/>
                  </a:lnTo>
                  <a:cubicBezTo>
                    <a:pt x="404" y="435"/>
                    <a:pt x="466" y="404"/>
                    <a:pt x="497" y="404"/>
                  </a:cubicBezTo>
                  <a:close/>
                  <a:moveTo>
                    <a:pt x="497" y="1"/>
                  </a:moveTo>
                  <a:cubicBezTo>
                    <a:pt x="218" y="1"/>
                    <a:pt x="0" y="218"/>
                    <a:pt x="0" y="497"/>
                  </a:cubicBezTo>
                  <a:lnTo>
                    <a:pt x="0" y="962"/>
                  </a:lnTo>
                  <a:cubicBezTo>
                    <a:pt x="0" y="1241"/>
                    <a:pt x="218" y="1459"/>
                    <a:pt x="497" y="1459"/>
                  </a:cubicBezTo>
                  <a:lnTo>
                    <a:pt x="6514" y="1459"/>
                  </a:lnTo>
                  <a:cubicBezTo>
                    <a:pt x="6794" y="1459"/>
                    <a:pt x="7011" y="1241"/>
                    <a:pt x="7011" y="962"/>
                  </a:cubicBezTo>
                  <a:lnTo>
                    <a:pt x="7011" y="497"/>
                  </a:lnTo>
                  <a:cubicBezTo>
                    <a:pt x="7011" y="218"/>
                    <a:pt x="6794" y="1"/>
                    <a:pt x="65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0" name="Google Shape;12520;p24"/>
            <p:cNvSpPr/>
            <p:nvPr/>
          </p:nvSpPr>
          <p:spPr>
            <a:xfrm>
              <a:off x="1831550" y="3833725"/>
              <a:ext cx="176475" cy="10275"/>
            </a:xfrm>
            <a:custGeom>
              <a:avLst/>
              <a:gdLst/>
              <a:ahLst/>
              <a:cxnLst/>
              <a:rect l="l" t="t" r="r" b="b"/>
              <a:pathLst>
                <a:path w="7059" h="411" extrusionOk="0">
                  <a:moveTo>
                    <a:pt x="200" y="1"/>
                  </a:moveTo>
                  <a:cubicBezTo>
                    <a:pt x="1" y="1"/>
                    <a:pt x="7" y="411"/>
                    <a:pt x="220" y="411"/>
                  </a:cubicBezTo>
                  <a:cubicBezTo>
                    <a:pt x="227" y="411"/>
                    <a:pt x="234" y="410"/>
                    <a:pt x="242" y="409"/>
                  </a:cubicBezTo>
                  <a:lnTo>
                    <a:pt x="6818" y="409"/>
                  </a:lnTo>
                  <a:cubicBezTo>
                    <a:pt x="6825" y="410"/>
                    <a:pt x="6833" y="411"/>
                    <a:pt x="6840" y="411"/>
                  </a:cubicBezTo>
                  <a:cubicBezTo>
                    <a:pt x="7052" y="411"/>
                    <a:pt x="7058" y="1"/>
                    <a:pt x="6859" y="1"/>
                  </a:cubicBezTo>
                  <a:cubicBezTo>
                    <a:pt x="6846" y="1"/>
                    <a:pt x="6832" y="2"/>
                    <a:pt x="6818" y="6"/>
                  </a:cubicBezTo>
                  <a:lnTo>
                    <a:pt x="242" y="6"/>
                  </a:lnTo>
                  <a:cubicBezTo>
                    <a:pt x="227"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1" name="Google Shape;12521;p24"/>
            <p:cNvSpPr/>
            <p:nvPr/>
          </p:nvSpPr>
          <p:spPr>
            <a:xfrm>
              <a:off x="1831575" y="3857100"/>
              <a:ext cx="176450" cy="10175"/>
            </a:xfrm>
            <a:custGeom>
              <a:avLst/>
              <a:gdLst/>
              <a:ahLst/>
              <a:cxnLst/>
              <a:rect l="l" t="t" r="r" b="b"/>
              <a:pathLst>
                <a:path w="7058" h="407" extrusionOk="0">
                  <a:moveTo>
                    <a:pt x="217" y="0"/>
                  </a:moveTo>
                  <a:cubicBezTo>
                    <a:pt x="0" y="0"/>
                    <a:pt x="0" y="406"/>
                    <a:pt x="217" y="406"/>
                  </a:cubicBezTo>
                  <a:cubicBezTo>
                    <a:pt x="225" y="406"/>
                    <a:pt x="233" y="406"/>
                    <a:pt x="241" y="405"/>
                  </a:cubicBezTo>
                  <a:lnTo>
                    <a:pt x="6817" y="405"/>
                  </a:lnTo>
                  <a:cubicBezTo>
                    <a:pt x="6825" y="406"/>
                    <a:pt x="6832" y="406"/>
                    <a:pt x="6840" y="406"/>
                  </a:cubicBezTo>
                  <a:cubicBezTo>
                    <a:pt x="7057" y="406"/>
                    <a:pt x="7057" y="0"/>
                    <a:pt x="6840" y="0"/>
                  </a:cubicBezTo>
                  <a:cubicBezTo>
                    <a:pt x="6832" y="0"/>
                    <a:pt x="6825" y="1"/>
                    <a:pt x="6817" y="2"/>
                  </a:cubicBezTo>
                  <a:lnTo>
                    <a:pt x="241" y="2"/>
                  </a:lnTo>
                  <a:cubicBezTo>
                    <a:pt x="233" y="1"/>
                    <a:pt x="225"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2" name="Google Shape;12522;p24"/>
            <p:cNvSpPr/>
            <p:nvPr/>
          </p:nvSpPr>
          <p:spPr>
            <a:xfrm>
              <a:off x="1830600" y="3881175"/>
              <a:ext cx="178375" cy="10875"/>
            </a:xfrm>
            <a:custGeom>
              <a:avLst/>
              <a:gdLst/>
              <a:ahLst/>
              <a:cxnLst/>
              <a:rect l="l" t="t" r="r" b="b"/>
              <a:pathLst>
                <a:path w="7135" h="435" extrusionOk="0">
                  <a:moveTo>
                    <a:pt x="280" y="0"/>
                  </a:moveTo>
                  <a:cubicBezTo>
                    <a:pt x="0" y="0"/>
                    <a:pt x="0" y="434"/>
                    <a:pt x="280" y="434"/>
                  </a:cubicBezTo>
                  <a:lnTo>
                    <a:pt x="6856" y="434"/>
                  </a:lnTo>
                  <a:cubicBezTo>
                    <a:pt x="7135" y="434"/>
                    <a:pt x="7135" y="0"/>
                    <a:pt x="68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23" name="Google Shape;12523;p24"/>
          <p:cNvGrpSpPr/>
          <p:nvPr/>
        </p:nvGrpSpPr>
        <p:grpSpPr>
          <a:xfrm>
            <a:off x="2441174" y="3468104"/>
            <a:ext cx="348975" cy="286225"/>
            <a:chOff x="931825" y="3698925"/>
            <a:chExt cx="348975" cy="286225"/>
          </a:xfrm>
        </p:grpSpPr>
        <p:sp>
          <p:nvSpPr>
            <p:cNvPr id="12524" name="Google Shape;12524;p24"/>
            <p:cNvSpPr/>
            <p:nvPr/>
          </p:nvSpPr>
          <p:spPr>
            <a:xfrm>
              <a:off x="931825" y="3698925"/>
              <a:ext cx="348975" cy="286225"/>
            </a:xfrm>
            <a:custGeom>
              <a:avLst/>
              <a:gdLst/>
              <a:ahLst/>
              <a:cxnLst/>
              <a:rect l="l" t="t" r="r" b="b"/>
              <a:pathLst>
                <a:path w="13959" h="11449" extrusionOk="0">
                  <a:moveTo>
                    <a:pt x="13262" y="431"/>
                  </a:moveTo>
                  <a:cubicBezTo>
                    <a:pt x="13426" y="431"/>
                    <a:pt x="13555" y="575"/>
                    <a:pt x="13555" y="745"/>
                  </a:cubicBezTo>
                  <a:lnTo>
                    <a:pt x="13555" y="7476"/>
                  </a:lnTo>
                  <a:lnTo>
                    <a:pt x="10981" y="7476"/>
                  </a:lnTo>
                  <a:lnTo>
                    <a:pt x="10981" y="6360"/>
                  </a:lnTo>
                  <a:lnTo>
                    <a:pt x="11353" y="6360"/>
                  </a:lnTo>
                  <a:cubicBezTo>
                    <a:pt x="11508" y="6360"/>
                    <a:pt x="11632" y="6236"/>
                    <a:pt x="11632" y="6080"/>
                  </a:cubicBezTo>
                  <a:lnTo>
                    <a:pt x="11632" y="4623"/>
                  </a:lnTo>
                  <a:lnTo>
                    <a:pt x="11818" y="4623"/>
                  </a:lnTo>
                  <a:cubicBezTo>
                    <a:pt x="12098" y="4623"/>
                    <a:pt x="12253" y="4312"/>
                    <a:pt x="12098" y="4095"/>
                  </a:cubicBezTo>
                  <a:lnTo>
                    <a:pt x="11012" y="2637"/>
                  </a:lnTo>
                  <a:lnTo>
                    <a:pt x="10981" y="2606"/>
                  </a:lnTo>
                  <a:lnTo>
                    <a:pt x="10981" y="2513"/>
                  </a:lnTo>
                  <a:cubicBezTo>
                    <a:pt x="10981" y="2110"/>
                    <a:pt x="10640" y="1738"/>
                    <a:pt x="10205" y="1738"/>
                  </a:cubicBezTo>
                  <a:lnTo>
                    <a:pt x="6049" y="1738"/>
                  </a:lnTo>
                  <a:cubicBezTo>
                    <a:pt x="5770" y="1738"/>
                    <a:pt x="5770" y="2172"/>
                    <a:pt x="6049" y="2172"/>
                  </a:cubicBezTo>
                  <a:lnTo>
                    <a:pt x="10205" y="2172"/>
                  </a:lnTo>
                  <a:cubicBezTo>
                    <a:pt x="10422" y="2172"/>
                    <a:pt x="10578" y="2327"/>
                    <a:pt x="10578" y="2544"/>
                  </a:cubicBezTo>
                  <a:cubicBezTo>
                    <a:pt x="10547" y="2575"/>
                    <a:pt x="10516" y="2606"/>
                    <a:pt x="10516" y="2637"/>
                  </a:cubicBezTo>
                  <a:lnTo>
                    <a:pt x="10174" y="3072"/>
                  </a:lnTo>
                  <a:cubicBezTo>
                    <a:pt x="10112" y="3134"/>
                    <a:pt x="10143" y="3289"/>
                    <a:pt x="10236" y="3351"/>
                  </a:cubicBezTo>
                  <a:cubicBezTo>
                    <a:pt x="10269" y="3373"/>
                    <a:pt x="10306" y="3383"/>
                    <a:pt x="10343" y="3383"/>
                  </a:cubicBezTo>
                  <a:cubicBezTo>
                    <a:pt x="10410" y="3383"/>
                    <a:pt x="10475" y="3349"/>
                    <a:pt x="10516" y="3289"/>
                  </a:cubicBezTo>
                  <a:lnTo>
                    <a:pt x="10764" y="2948"/>
                  </a:lnTo>
                  <a:lnTo>
                    <a:pt x="11632" y="4188"/>
                  </a:lnTo>
                  <a:lnTo>
                    <a:pt x="11539" y="4188"/>
                  </a:lnTo>
                  <a:cubicBezTo>
                    <a:pt x="11353" y="4188"/>
                    <a:pt x="11229" y="4312"/>
                    <a:pt x="11229" y="4498"/>
                  </a:cubicBezTo>
                  <a:lnTo>
                    <a:pt x="11229" y="5956"/>
                  </a:lnTo>
                  <a:lnTo>
                    <a:pt x="10298" y="5956"/>
                  </a:lnTo>
                  <a:lnTo>
                    <a:pt x="10298" y="4498"/>
                  </a:lnTo>
                  <a:cubicBezTo>
                    <a:pt x="10298" y="4312"/>
                    <a:pt x="10143" y="4188"/>
                    <a:pt x="9957" y="4188"/>
                  </a:cubicBezTo>
                  <a:lnTo>
                    <a:pt x="9864" y="4188"/>
                  </a:lnTo>
                  <a:lnTo>
                    <a:pt x="10112" y="3847"/>
                  </a:lnTo>
                  <a:cubicBezTo>
                    <a:pt x="10231" y="3728"/>
                    <a:pt x="10041" y="3537"/>
                    <a:pt x="9890" y="3537"/>
                  </a:cubicBezTo>
                  <a:cubicBezTo>
                    <a:pt x="9843" y="3537"/>
                    <a:pt x="9800" y="3555"/>
                    <a:pt x="9771" y="3599"/>
                  </a:cubicBezTo>
                  <a:lnTo>
                    <a:pt x="9430" y="4095"/>
                  </a:lnTo>
                  <a:cubicBezTo>
                    <a:pt x="9244" y="4312"/>
                    <a:pt x="9430" y="4623"/>
                    <a:pt x="9709" y="4623"/>
                  </a:cubicBezTo>
                  <a:lnTo>
                    <a:pt x="9895" y="4623"/>
                  </a:lnTo>
                  <a:lnTo>
                    <a:pt x="9895" y="6080"/>
                  </a:lnTo>
                  <a:cubicBezTo>
                    <a:pt x="9895" y="6236"/>
                    <a:pt x="10019" y="6391"/>
                    <a:pt x="10174" y="6391"/>
                  </a:cubicBezTo>
                  <a:lnTo>
                    <a:pt x="10578" y="6391"/>
                  </a:lnTo>
                  <a:lnTo>
                    <a:pt x="10578" y="7507"/>
                  </a:lnTo>
                  <a:lnTo>
                    <a:pt x="3381" y="7507"/>
                  </a:lnTo>
                  <a:lnTo>
                    <a:pt x="3381" y="2513"/>
                  </a:lnTo>
                  <a:cubicBezTo>
                    <a:pt x="3381" y="2296"/>
                    <a:pt x="3536" y="2141"/>
                    <a:pt x="3753" y="2110"/>
                  </a:cubicBezTo>
                  <a:lnTo>
                    <a:pt x="5242" y="2110"/>
                  </a:lnTo>
                  <a:cubicBezTo>
                    <a:pt x="5521" y="2110"/>
                    <a:pt x="5521" y="1707"/>
                    <a:pt x="5242" y="1707"/>
                  </a:cubicBezTo>
                  <a:lnTo>
                    <a:pt x="3753" y="1707"/>
                  </a:lnTo>
                  <a:cubicBezTo>
                    <a:pt x="3319" y="1707"/>
                    <a:pt x="2978" y="2048"/>
                    <a:pt x="2978" y="2482"/>
                  </a:cubicBezTo>
                  <a:lnTo>
                    <a:pt x="2978" y="7476"/>
                  </a:lnTo>
                  <a:lnTo>
                    <a:pt x="403" y="7476"/>
                  </a:lnTo>
                  <a:lnTo>
                    <a:pt x="403" y="745"/>
                  </a:lnTo>
                  <a:cubicBezTo>
                    <a:pt x="403" y="575"/>
                    <a:pt x="533" y="431"/>
                    <a:pt x="697" y="431"/>
                  </a:cubicBezTo>
                  <a:cubicBezTo>
                    <a:pt x="713" y="431"/>
                    <a:pt x="728" y="432"/>
                    <a:pt x="744" y="435"/>
                  </a:cubicBezTo>
                  <a:lnTo>
                    <a:pt x="13214" y="435"/>
                  </a:lnTo>
                  <a:cubicBezTo>
                    <a:pt x="13230" y="432"/>
                    <a:pt x="13246" y="431"/>
                    <a:pt x="13262" y="431"/>
                  </a:cubicBezTo>
                  <a:close/>
                  <a:moveTo>
                    <a:pt x="8282" y="9462"/>
                  </a:moveTo>
                  <a:lnTo>
                    <a:pt x="8499" y="11043"/>
                  </a:lnTo>
                  <a:lnTo>
                    <a:pt x="5490" y="11043"/>
                  </a:lnTo>
                  <a:lnTo>
                    <a:pt x="5708" y="9462"/>
                  </a:lnTo>
                  <a:close/>
                  <a:moveTo>
                    <a:pt x="744" y="1"/>
                  </a:moveTo>
                  <a:cubicBezTo>
                    <a:pt x="341" y="1"/>
                    <a:pt x="0" y="342"/>
                    <a:pt x="0" y="745"/>
                  </a:cubicBezTo>
                  <a:lnTo>
                    <a:pt x="0" y="8717"/>
                  </a:lnTo>
                  <a:cubicBezTo>
                    <a:pt x="0" y="9120"/>
                    <a:pt x="341" y="9462"/>
                    <a:pt x="744" y="9462"/>
                  </a:cubicBezTo>
                  <a:lnTo>
                    <a:pt x="5273" y="9462"/>
                  </a:lnTo>
                  <a:lnTo>
                    <a:pt x="5056" y="11043"/>
                  </a:lnTo>
                  <a:lnTo>
                    <a:pt x="4405" y="11043"/>
                  </a:lnTo>
                  <a:cubicBezTo>
                    <a:pt x="4397" y="11042"/>
                    <a:pt x="4389" y="11042"/>
                    <a:pt x="4381" y="11042"/>
                  </a:cubicBezTo>
                  <a:cubicBezTo>
                    <a:pt x="4164" y="11042"/>
                    <a:pt x="4164" y="11448"/>
                    <a:pt x="4381" y="11448"/>
                  </a:cubicBezTo>
                  <a:cubicBezTo>
                    <a:pt x="4389" y="11448"/>
                    <a:pt x="4397" y="11448"/>
                    <a:pt x="4405" y="11447"/>
                  </a:cubicBezTo>
                  <a:lnTo>
                    <a:pt x="9554" y="11447"/>
                  </a:lnTo>
                  <a:cubicBezTo>
                    <a:pt x="9562" y="11448"/>
                    <a:pt x="9570" y="11448"/>
                    <a:pt x="9577" y="11448"/>
                  </a:cubicBezTo>
                  <a:cubicBezTo>
                    <a:pt x="9794" y="11448"/>
                    <a:pt x="9794" y="11042"/>
                    <a:pt x="9577" y="11042"/>
                  </a:cubicBezTo>
                  <a:cubicBezTo>
                    <a:pt x="9570" y="11042"/>
                    <a:pt x="9562" y="11042"/>
                    <a:pt x="9554" y="11043"/>
                  </a:cubicBezTo>
                  <a:lnTo>
                    <a:pt x="8934" y="11043"/>
                  </a:lnTo>
                  <a:lnTo>
                    <a:pt x="8685" y="9462"/>
                  </a:lnTo>
                  <a:lnTo>
                    <a:pt x="10267" y="9462"/>
                  </a:lnTo>
                  <a:cubicBezTo>
                    <a:pt x="10275" y="9462"/>
                    <a:pt x="10282" y="9463"/>
                    <a:pt x="10289" y="9463"/>
                  </a:cubicBezTo>
                  <a:cubicBezTo>
                    <a:pt x="10508" y="9463"/>
                    <a:pt x="10508" y="9026"/>
                    <a:pt x="10289" y="9026"/>
                  </a:cubicBezTo>
                  <a:cubicBezTo>
                    <a:pt x="10282" y="9026"/>
                    <a:pt x="10275" y="9026"/>
                    <a:pt x="10267" y="9027"/>
                  </a:cubicBezTo>
                  <a:lnTo>
                    <a:pt x="744" y="9027"/>
                  </a:lnTo>
                  <a:cubicBezTo>
                    <a:pt x="728" y="9030"/>
                    <a:pt x="713" y="9031"/>
                    <a:pt x="697" y="9031"/>
                  </a:cubicBezTo>
                  <a:cubicBezTo>
                    <a:pt x="533" y="9031"/>
                    <a:pt x="403" y="8887"/>
                    <a:pt x="403" y="8717"/>
                  </a:cubicBezTo>
                  <a:lnTo>
                    <a:pt x="403" y="7911"/>
                  </a:lnTo>
                  <a:lnTo>
                    <a:pt x="13586" y="7911"/>
                  </a:lnTo>
                  <a:lnTo>
                    <a:pt x="13586" y="8717"/>
                  </a:lnTo>
                  <a:cubicBezTo>
                    <a:pt x="13558" y="8887"/>
                    <a:pt x="13452" y="9031"/>
                    <a:pt x="13268" y="9031"/>
                  </a:cubicBezTo>
                  <a:cubicBezTo>
                    <a:pt x="13251" y="9031"/>
                    <a:pt x="13233" y="9030"/>
                    <a:pt x="13214" y="9027"/>
                  </a:cubicBezTo>
                  <a:lnTo>
                    <a:pt x="11105" y="9027"/>
                  </a:lnTo>
                  <a:cubicBezTo>
                    <a:pt x="10857" y="9089"/>
                    <a:pt x="10857" y="9431"/>
                    <a:pt x="11105" y="9462"/>
                  </a:cubicBezTo>
                  <a:lnTo>
                    <a:pt x="13214" y="9462"/>
                  </a:lnTo>
                  <a:cubicBezTo>
                    <a:pt x="13617" y="9462"/>
                    <a:pt x="13959" y="9120"/>
                    <a:pt x="13959" y="8717"/>
                  </a:cubicBezTo>
                  <a:lnTo>
                    <a:pt x="13959" y="745"/>
                  </a:lnTo>
                  <a:cubicBezTo>
                    <a:pt x="13959" y="342"/>
                    <a:pt x="13617" y="1"/>
                    <a:pt x="132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5" name="Google Shape;12525;p24"/>
            <p:cNvSpPr/>
            <p:nvPr/>
          </p:nvSpPr>
          <p:spPr>
            <a:xfrm>
              <a:off x="1058225" y="3771050"/>
              <a:ext cx="113225" cy="96825"/>
            </a:xfrm>
            <a:custGeom>
              <a:avLst/>
              <a:gdLst/>
              <a:ahLst/>
              <a:cxnLst/>
              <a:rect l="l" t="t" r="r" b="b"/>
              <a:pathLst>
                <a:path w="4529" h="3873" extrusionOk="0">
                  <a:moveTo>
                    <a:pt x="1737" y="435"/>
                  </a:moveTo>
                  <a:lnTo>
                    <a:pt x="1737" y="838"/>
                  </a:lnTo>
                  <a:cubicBezTo>
                    <a:pt x="1272" y="900"/>
                    <a:pt x="900" y="1272"/>
                    <a:pt x="838" y="1738"/>
                  </a:cubicBezTo>
                  <a:lnTo>
                    <a:pt x="434" y="1738"/>
                  </a:lnTo>
                  <a:cubicBezTo>
                    <a:pt x="496" y="1055"/>
                    <a:pt x="1055" y="497"/>
                    <a:pt x="1737" y="435"/>
                  </a:cubicBezTo>
                  <a:close/>
                  <a:moveTo>
                    <a:pt x="1923" y="1241"/>
                  </a:moveTo>
                  <a:cubicBezTo>
                    <a:pt x="2544" y="1241"/>
                    <a:pt x="2854" y="1986"/>
                    <a:pt x="2420" y="2420"/>
                  </a:cubicBezTo>
                  <a:cubicBezTo>
                    <a:pt x="2280" y="2560"/>
                    <a:pt x="2108" y="2622"/>
                    <a:pt x="1939" y="2622"/>
                  </a:cubicBezTo>
                  <a:cubicBezTo>
                    <a:pt x="1583" y="2622"/>
                    <a:pt x="1241" y="2344"/>
                    <a:pt x="1241" y="1924"/>
                  </a:cubicBezTo>
                  <a:cubicBezTo>
                    <a:pt x="1241" y="1551"/>
                    <a:pt x="1551" y="1241"/>
                    <a:pt x="1923" y="1241"/>
                  </a:cubicBezTo>
                  <a:close/>
                  <a:moveTo>
                    <a:pt x="2140" y="435"/>
                  </a:moveTo>
                  <a:cubicBezTo>
                    <a:pt x="2885" y="559"/>
                    <a:pt x="3443" y="1179"/>
                    <a:pt x="3443" y="1924"/>
                  </a:cubicBezTo>
                  <a:cubicBezTo>
                    <a:pt x="3443" y="2924"/>
                    <a:pt x="2672" y="3456"/>
                    <a:pt x="1903" y="3456"/>
                  </a:cubicBezTo>
                  <a:cubicBezTo>
                    <a:pt x="1218" y="3456"/>
                    <a:pt x="535" y="3033"/>
                    <a:pt x="403" y="2141"/>
                  </a:cubicBezTo>
                  <a:lnTo>
                    <a:pt x="838" y="2141"/>
                  </a:lnTo>
                  <a:cubicBezTo>
                    <a:pt x="959" y="2705"/>
                    <a:pt x="1446" y="3047"/>
                    <a:pt x="1943" y="3047"/>
                  </a:cubicBezTo>
                  <a:cubicBezTo>
                    <a:pt x="2211" y="3047"/>
                    <a:pt x="2482" y="2947"/>
                    <a:pt x="2699" y="2730"/>
                  </a:cubicBezTo>
                  <a:cubicBezTo>
                    <a:pt x="3319" y="2110"/>
                    <a:pt x="3009" y="1024"/>
                    <a:pt x="2140" y="838"/>
                  </a:cubicBezTo>
                  <a:lnTo>
                    <a:pt x="2140" y="435"/>
                  </a:lnTo>
                  <a:close/>
                  <a:moveTo>
                    <a:pt x="1923" y="0"/>
                  </a:moveTo>
                  <a:cubicBezTo>
                    <a:pt x="838" y="0"/>
                    <a:pt x="0" y="869"/>
                    <a:pt x="0" y="1924"/>
                  </a:cubicBezTo>
                  <a:cubicBezTo>
                    <a:pt x="0" y="3096"/>
                    <a:pt x="946" y="3872"/>
                    <a:pt x="1934" y="3872"/>
                  </a:cubicBezTo>
                  <a:cubicBezTo>
                    <a:pt x="2409" y="3872"/>
                    <a:pt x="2895" y="3692"/>
                    <a:pt x="3288" y="3288"/>
                  </a:cubicBezTo>
                  <a:cubicBezTo>
                    <a:pt x="4529" y="2079"/>
                    <a:pt x="366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26" name="Google Shape;12526;p24"/>
          <p:cNvGrpSpPr/>
          <p:nvPr/>
        </p:nvGrpSpPr>
        <p:grpSpPr>
          <a:xfrm>
            <a:off x="1732959" y="3464629"/>
            <a:ext cx="348975" cy="293175"/>
            <a:chOff x="7719625" y="4198325"/>
            <a:chExt cx="348975" cy="293175"/>
          </a:xfrm>
        </p:grpSpPr>
        <p:sp>
          <p:nvSpPr>
            <p:cNvPr id="12527" name="Google Shape;12527;p24"/>
            <p:cNvSpPr/>
            <p:nvPr/>
          </p:nvSpPr>
          <p:spPr>
            <a:xfrm>
              <a:off x="7984600" y="4219275"/>
              <a:ext cx="11900" cy="7550"/>
            </a:xfrm>
            <a:custGeom>
              <a:avLst/>
              <a:gdLst/>
              <a:ahLst/>
              <a:cxnLst/>
              <a:rect l="l" t="t" r="r" b="b"/>
              <a:pathLst>
                <a:path w="476" h="302" extrusionOk="0">
                  <a:moveTo>
                    <a:pt x="258" y="1"/>
                  </a:moveTo>
                  <a:cubicBezTo>
                    <a:pt x="0" y="1"/>
                    <a:pt x="256" y="302"/>
                    <a:pt x="396" y="302"/>
                  </a:cubicBezTo>
                  <a:cubicBezTo>
                    <a:pt x="442" y="302"/>
                    <a:pt x="475" y="270"/>
                    <a:pt x="475" y="187"/>
                  </a:cubicBezTo>
                  <a:cubicBezTo>
                    <a:pt x="444" y="94"/>
                    <a:pt x="351"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8" name="Google Shape;12528;p24"/>
            <p:cNvSpPr/>
            <p:nvPr/>
          </p:nvSpPr>
          <p:spPr>
            <a:xfrm>
              <a:off x="8006200" y="4219025"/>
              <a:ext cx="11225" cy="10600"/>
            </a:xfrm>
            <a:custGeom>
              <a:avLst/>
              <a:gdLst/>
              <a:ahLst/>
              <a:cxnLst/>
              <a:rect l="l" t="t" r="r" b="b"/>
              <a:pathLst>
                <a:path w="449" h="424" extrusionOk="0">
                  <a:moveTo>
                    <a:pt x="181" y="1"/>
                  </a:moveTo>
                  <a:cubicBezTo>
                    <a:pt x="0" y="1"/>
                    <a:pt x="0" y="424"/>
                    <a:pt x="181" y="424"/>
                  </a:cubicBezTo>
                  <a:cubicBezTo>
                    <a:pt x="196" y="424"/>
                    <a:pt x="213" y="421"/>
                    <a:pt x="231" y="414"/>
                  </a:cubicBezTo>
                  <a:cubicBezTo>
                    <a:pt x="350" y="414"/>
                    <a:pt x="441" y="328"/>
                    <a:pt x="448" y="212"/>
                  </a:cubicBezTo>
                  <a:lnTo>
                    <a:pt x="448" y="212"/>
                  </a:lnTo>
                  <a:cubicBezTo>
                    <a:pt x="448" y="217"/>
                    <a:pt x="449" y="222"/>
                    <a:pt x="449" y="228"/>
                  </a:cubicBezTo>
                  <a:lnTo>
                    <a:pt x="449" y="197"/>
                  </a:lnTo>
                  <a:cubicBezTo>
                    <a:pt x="449" y="202"/>
                    <a:pt x="448" y="207"/>
                    <a:pt x="448" y="212"/>
                  </a:cubicBezTo>
                  <a:cubicBezTo>
                    <a:pt x="441" y="96"/>
                    <a:pt x="350" y="11"/>
                    <a:pt x="231" y="11"/>
                  </a:cubicBezTo>
                  <a:cubicBezTo>
                    <a:pt x="213" y="4"/>
                    <a:pt x="196"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9" name="Google Shape;12529;p24"/>
            <p:cNvSpPr/>
            <p:nvPr/>
          </p:nvSpPr>
          <p:spPr>
            <a:xfrm>
              <a:off x="8027900" y="4219025"/>
              <a:ext cx="10475" cy="10600"/>
            </a:xfrm>
            <a:custGeom>
              <a:avLst/>
              <a:gdLst/>
              <a:ahLst/>
              <a:cxnLst/>
              <a:rect l="l" t="t" r="r" b="b"/>
              <a:pathLst>
                <a:path w="419" h="424" extrusionOk="0">
                  <a:moveTo>
                    <a:pt x="181" y="1"/>
                  </a:moveTo>
                  <a:cubicBezTo>
                    <a:pt x="1" y="1"/>
                    <a:pt x="1" y="424"/>
                    <a:pt x="181" y="424"/>
                  </a:cubicBezTo>
                  <a:cubicBezTo>
                    <a:pt x="197" y="424"/>
                    <a:pt x="214" y="421"/>
                    <a:pt x="232" y="414"/>
                  </a:cubicBezTo>
                  <a:cubicBezTo>
                    <a:pt x="321" y="414"/>
                    <a:pt x="410" y="328"/>
                    <a:pt x="418" y="212"/>
                  </a:cubicBezTo>
                  <a:lnTo>
                    <a:pt x="418" y="212"/>
                  </a:lnTo>
                  <a:cubicBezTo>
                    <a:pt x="418" y="217"/>
                    <a:pt x="418" y="222"/>
                    <a:pt x="418" y="228"/>
                  </a:cubicBezTo>
                  <a:lnTo>
                    <a:pt x="418" y="197"/>
                  </a:lnTo>
                  <a:cubicBezTo>
                    <a:pt x="418" y="202"/>
                    <a:pt x="418" y="207"/>
                    <a:pt x="418" y="212"/>
                  </a:cubicBezTo>
                  <a:cubicBezTo>
                    <a:pt x="410" y="96"/>
                    <a:pt x="321" y="11"/>
                    <a:pt x="232" y="11"/>
                  </a:cubicBezTo>
                  <a:cubicBezTo>
                    <a:pt x="214" y="4"/>
                    <a:pt x="197" y="1"/>
                    <a:pt x="1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0" name="Google Shape;12530;p24"/>
            <p:cNvSpPr/>
            <p:nvPr/>
          </p:nvSpPr>
          <p:spPr>
            <a:xfrm>
              <a:off x="7719625" y="4198325"/>
              <a:ext cx="348975" cy="293175"/>
            </a:xfrm>
            <a:custGeom>
              <a:avLst/>
              <a:gdLst/>
              <a:ahLst/>
              <a:cxnLst/>
              <a:rect l="l" t="t" r="r" b="b"/>
              <a:pathLst>
                <a:path w="13959" h="11727" extrusionOk="0">
                  <a:moveTo>
                    <a:pt x="3626" y="2914"/>
                  </a:moveTo>
                  <a:cubicBezTo>
                    <a:pt x="4230" y="2914"/>
                    <a:pt x="4230" y="3819"/>
                    <a:pt x="3626" y="3819"/>
                  </a:cubicBezTo>
                  <a:cubicBezTo>
                    <a:pt x="3607" y="3819"/>
                    <a:pt x="3587" y="3818"/>
                    <a:pt x="3567" y="3816"/>
                  </a:cubicBezTo>
                  <a:lnTo>
                    <a:pt x="403" y="3816"/>
                  </a:lnTo>
                  <a:lnTo>
                    <a:pt x="403" y="2917"/>
                  </a:lnTo>
                  <a:lnTo>
                    <a:pt x="3567" y="2917"/>
                  </a:lnTo>
                  <a:cubicBezTo>
                    <a:pt x="3587" y="2915"/>
                    <a:pt x="3607" y="2914"/>
                    <a:pt x="3626" y="2914"/>
                  </a:cubicBezTo>
                  <a:close/>
                  <a:moveTo>
                    <a:pt x="3660" y="5437"/>
                  </a:moveTo>
                  <a:cubicBezTo>
                    <a:pt x="4513" y="5437"/>
                    <a:pt x="5366" y="6003"/>
                    <a:pt x="5366" y="7135"/>
                  </a:cubicBezTo>
                  <a:cubicBezTo>
                    <a:pt x="5366" y="7353"/>
                    <a:pt x="5335" y="7570"/>
                    <a:pt x="5242" y="7756"/>
                  </a:cubicBezTo>
                  <a:cubicBezTo>
                    <a:pt x="5180" y="7353"/>
                    <a:pt x="5087" y="6949"/>
                    <a:pt x="4932" y="6546"/>
                  </a:cubicBezTo>
                  <a:cubicBezTo>
                    <a:pt x="4870" y="6422"/>
                    <a:pt x="4808" y="6329"/>
                    <a:pt x="4684" y="6267"/>
                  </a:cubicBezTo>
                  <a:cubicBezTo>
                    <a:pt x="4629" y="6245"/>
                    <a:pt x="4574" y="6235"/>
                    <a:pt x="4521" y="6235"/>
                  </a:cubicBezTo>
                  <a:cubicBezTo>
                    <a:pt x="4423" y="6235"/>
                    <a:pt x="4330" y="6269"/>
                    <a:pt x="4250" y="6329"/>
                  </a:cubicBezTo>
                  <a:cubicBezTo>
                    <a:pt x="4126" y="6391"/>
                    <a:pt x="4033" y="6453"/>
                    <a:pt x="3940" y="6546"/>
                  </a:cubicBezTo>
                  <a:cubicBezTo>
                    <a:pt x="3847" y="6608"/>
                    <a:pt x="3753" y="6670"/>
                    <a:pt x="3660" y="6670"/>
                  </a:cubicBezTo>
                  <a:cubicBezTo>
                    <a:pt x="3567" y="6670"/>
                    <a:pt x="3474" y="6608"/>
                    <a:pt x="3381" y="6546"/>
                  </a:cubicBezTo>
                  <a:cubicBezTo>
                    <a:pt x="3280" y="6470"/>
                    <a:pt x="3011" y="6227"/>
                    <a:pt x="2781" y="6227"/>
                  </a:cubicBezTo>
                  <a:cubicBezTo>
                    <a:pt x="2731" y="6227"/>
                    <a:pt x="2682" y="6239"/>
                    <a:pt x="2637" y="6267"/>
                  </a:cubicBezTo>
                  <a:cubicBezTo>
                    <a:pt x="2544" y="6329"/>
                    <a:pt x="2451" y="6422"/>
                    <a:pt x="2389" y="6546"/>
                  </a:cubicBezTo>
                  <a:cubicBezTo>
                    <a:pt x="2234" y="6949"/>
                    <a:pt x="2140" y="7321"/>
                    <a:pt x="2078" y="7756"/>
                  </a:cubicBezTo>
                  <a:cubicBezTo>
                    <a:pt x="1985" y="7539"/>
                    <a:pt x="1954" y="7353"/>
                    <a:pt x="1954" y="7135"/>
                  </a:cubicBezTo>
                  <a:cubicBezTo>
                    <a:pt x="1954" y="6003"/>
                    <a:pt x="2807" y="5437"/>
                    <a:pt x="3660" y="5437"/>
                  </a:cubicBezTo>
                  <a:close/>
                  <a:moveTo>
                    <a:pt x="4498" y="6639"/>
                  </a:moveTo>
                  <a:cubicBezTo>
                    <a:pt x="4529" y="6670"/>
                    <a:pt x="4529" y="6670"/>
                    <a:pt x="4529" y="6701"/>
                  </a:cubicBezTo>
                  <a:cubicBezTo>
                    <a:pt x="4715" y="7135"/>
                    <a:pt x="4839" y="7601"/>
                    <a:pt x="4870" y="8066"/>
                  </a:cubicBezTo>
                  <a:cubicBezTo>
                    <a:pt x="4932" y="8686"/>
                    <a:pt x="4684" y="9276"/>
                    <a:pt x="4188" y="9617"/>
                  </a:cubicBezTo>
                  <a:cubicBezTo>
                    <a:pt x="4017" y="9725"/>
                    <a:pt x="3831" y="9780"/>
                    <a:pt x="3649" y="9780"/>
                  </a:cubicBezTo>
                  <a:cubicBezTo>
                    <a:pt x="3467" y="9780"/>
                    <a:pt x="3288" y="9725"/>
                    <a:pt x="3133" y="9617"/>
                  </a:cubicBezTo>
                  <a:cubicBezTo>
                    <a:pt x="2637" y="9276"/>
                    <a:pt x="2358" y="8686"/>
                    <a:pt x="2451" y="8066"/>
                  </a:cubicBezTo>
                  <a:cubicBezTo>
                    <a:pt x="2482" y="7601"/>
                    <a:pt x="2606" y="7135"/>
                    <a:pt x="2792" y="6701"/>
                  </a:cubicBezTo>
                  <a:cubicBezTo>
                    <a:pt x="2792" y="6670"/>
                    <a:pt x="2792" y="6670"/>
                    <a:pt x="2823" y="6639"/>
                  </a:cubicBezTo>
                  <a:cubicBezTo>
                    <a:pt x="2916" y="6701"/>
                    <a:pt x="3040" y="6763"/>
                    <a:pt x="3102" y="6856"/>
                  </a:cubicBezTo>
                  <a:cubicBezTo>
                    <a:pt x="3257" y="6980"/>
                    <a:pt x="3474" y="7073"/>
                    <a:pt x="3660" y="7073"/>
                  </a:cubicBezTo>
                  <a:cubicBezTo>
                    <a:pt x="3878" y="7073"/>
                    <a:pt x="4064" y="6980"/>
                    <a:pt x="4219" y="6856"/>
                  </a:cubicBezTo>
                  <a:cubicBezTo>
                    <a:pt x="4281" y="6763"/>
                    <a:pt x="4405" y="6701"/>
                    <a:pt x="4498" y="6639"/>
                  </a:cubicBezTo>
                  <a:close/>
                  <a:moveTo>
                    <a:pt x="3195" y="10113"/>
                  </a:moveTo>
                  <a:cubicBezTo>
                    <a:pt x="3350" y="10175"/>
                    <a:pt x="3505" y="10206"/>
                    <a:pt x="3660" y="10206"/>
                  </a:cubicBezTo>
                  <a:cubicBezTo>
                    <a:pt x="3816" y="10206"/>
                    <a:pt x="3940" y="10175"/>
                    <a:pt x="4064" y="10144"/>
                  </a:cubicBezTo>
                  <a:cubicBezTo>
                    <a:pt x="4064" y="10299"/>
                    <a:pt x="4157" y="10423"/>
                    <a:pt x="4312" y="10485"/>
                  </a:cubicBezTo>
                  <a:lnTo>
                    <a:pt x="5460" y="10951"/>
                  </a:lnTo>
                  <a:cubicBezTo>
                    <a:pt x="5584" y="10982"/>
                    <a:pt x="5677" y="11075"/>
                    <a:pt x="5739" y="11199"/>
                  </a:cubicBezTo>
                  <a:cubicBezTo>
                    <a:pt x="5739" y="11230"/>
                    <a:pt x="5770" y="11261"/>
                    <a:pt x="5770" y="11292"/>
                  </a:cubicBezTo>
                  <a:lnTo>
                    <a:pt x="1520" y="11292"/>
                  </a:lnTo>
                  <a:cubicBezTo>
                    <a:pt x="1520" y="11261"/>
                    <a:pt x="1551" y="11230"/>
                    <a:pt x="1551" y="11199"/>
                  </a:cubicBezTo>
                  <a:cubicBezTo>
                    <a:pt x="1582" y="11075"/>
                    <a:pt x="1675" y="10982"/>
                    <a:pt x="1799" y="10951"/>
                  </a:cubicBezTo>
                  <a:lnTo>
                    <a:pt x="2978" y="10485"/>
                  </a:lnTo>
                  <a:cubicBezTo>
                    <a:pt x="3102" y="10454"/>
                    <a:pt x="3195" y="10299"/>
                    <a:pt x="3195" y="10144"/>
                  </a:cubicBezTo>
                  <a:lnTo>
                    <a:pt x="3195" y="10113"/>
                  </a:lnTo>
                  <a:close/>
                  <a:moveTo>
                    <a:pt x="13556" y="2079"/>
                  </a:moveTo>
                  <a:lnTo>
                    <a:pt x="13556" y="11323"/>
                  </a:lnTo>
                  <a:lnTo>
                    <a:pt x="6204" y="11323"/>
                  </a:lnTo>
                  <a:cubicBezTo>
                    <a:pt x="6173" y="11230"/>
                    <a:pt x="6142" y="11137"/>
                    <a:pt x="6111" y="11044"/>
                  </a:cubicBezTo>
                  <a:cubicBezTo>
                    <a:pt x="6018" y="10827"/>
                    <a:pt x="5863" y="10672"/>
                    <a:pt x="5646" y="10578"/>
                  </a:cubicBezTo>
                  <a:lnTo>
                    <a:pt x="4467" y="10113"/>
                  </a:lnTo>
                  <a:lnTo>
                    <a:pt x="4467" y="9927"/>
                  </a:lnTo>
                  <a:cubicBezTo>
                    <a:pt x="4932" y="9586"/>
                    <a:pt x="5211" y="9090"/>
                    <a:pt x="5242" y="8500"/>
                  </a:cubicBezTo>
                  <a:cubicBezTo>
                    <a:pt x="5273" y="8500"/>
                    <a:pt x="5273" y="8500"/>
                    <a:pt x="5273" y="8469"/>
                  </a:cubicBezTo>
                  <a:cubicBezTo>
                    <a:pt x="6390" y="7104"/>
                    <a:pt x="5429" y="5026"/>
                    <a:pt x="3629" y="5026"/>
                  </a:cubicBezTo>
                  <a:cubicBezTo>
                    <a:pt x="1861" y="5026"/>
                    <a:pt x="869" y="7104"/>
                    <a:pt x="2016" y="8469"/>
                  </a:cubicBezTo>
                  <a:lnTo>
                    <a:pt x="2047" y="8500"/>
                  </a:lnTo>
                  <a:cubicBezTo>
                    <a:pt x="2078" y="9059"/>
                    <a:pt x="2327" y="9555"/>
                    <a:pt x="2761" y="9896"/>
                  </a:cubicBezTo>
                  <a:lnTo>
                    <a:pt x="2761" y="10144"/>
                  </a:lnTo>
                  <a:lnTo>
                    <a:pt x="1613" y="10578"/>
                  </a:lnTo>
                  <a:cubicBezTo>
                    <a:pt x="1396" y="10672"/>
                    <a:pt x="1210" y="10827"/>
                    <a:pt x="1117" y="11044"/>
                  </a:cubicBezTo>
                  <a:cubicBezTo>
                    <a:pt x="1086" y="11137"/>
                    <a:pt x="1055" y="11230"/>
                    <a:pt x="1024" y="11323"/>
                  </a:cubicBezTo>
                  <a:lnTo>
                    <a:pt x="372" y="11323"/>
                  </a:lnTo>
                  <a:lnTo>
                    <a:pt x="372" y="4220"/>
                  </a:lnTo>
                  <a:lnTo>
                    <a:pt x="3567" y="4220"/>
                  </a:lnTo>
                  <a:cubicBezTo>
                    <a:pt x="4715" y="4220"/>
                    <a:pt x="4715" y="2483"/>
                    <a:pt x="3567" y="2483"/>
                  </a:cubicBezTo>
                  <a:lnTo>
                    <a:pt x="403" y="2483"/>
                  </a:lnTo>
                  <a:lnTo>
                    <a:pt x="403" y="2079"/>
                  </a:lnTo>
                  <a:close/>
                  <a:moveTo>
                    <a:pt x="776" y="1"/>
                  </a:moveTo>
                  <a:cubicBezTo>
                    <a:pt x="341" y="1"/>
                    <a:pt x="0" y="342"/>
                    <a:pt x="0" y="776"/>
                  </a:cubicBezTo>
                  <a:lnTo>
                    <a:pt x="0" y="11323"/>
                  </a:lnTo>
                  <a:cubicBezTo>
                    <a:pt x="0" y="11540"/>
                    <a:pt x="186" y="11726"/>
                    <a:pt x="403" y="11726"/>
                  </a:cubicBezTo>
                  <a:lnTo>
                    <a:pt x="13525" y="11726"/>
                  </a:lnTo>
                  <a:cubicBezTo>
                    <a:pt x="13773" y="11726"/>
                    <a:pt x="13959" y="11540"/>
                    <a:pt x="13959" y="11323"/>
                  </a:cubicBezTo>
                  <a:lnTo>
                    <a:pt x="13959" y="776"/>
                  </a:lnTo>
                  <a:cubicBezTo>
                    <a:pt x="13959" y="342"/>
                    <a:pt x="13618" y="1"/>
                    <a:pt x="13183" y="1"/>
                  </a:cubicBezTo>
                  <a:lnTo>
                    <a:pt x="5398" y="1"/>
                  </a:lnTo>
                  <a:cubicBezTo>
                    <a:pt x="5149" y="1"/>
                    <a:pt x="5149" y="404"/>
                    <a:pt x="5398" y="404"/>
                  </a:cubicBezTo>
                  <a:lnTo>
                    <a:pt x="13214" y="404"/>
                  </a:lnTo>
                  <a:cubicBezTo>
                    <a:pt x="13400" y="404"/>
                    <a:pt x="13556" y="559"/>
                    <a:pt x="13556" y="745"/>
                  </a:cubicBezTo>
                  <a:lnTo>
                    <a:pt x="13556" y="1676"/>
                  </a:lnTo>
                  <a:lnTo>
                    <a:pt x="403" y="1676"/>
                  </a:lnTo>
                  <a:lnTo>
                    <a:pt x="403" y="745"/>
                  </a:lnTo>
                  <a:cubicBezTo>
                    <a:pt x="403" y="559"/>
                    <a:pt x="558" y="404"/>
                    <a:pt x="776" y="404"/>
                  </a:cubicBezTo>
                  <a:lnTo>
                    <a:pt x="4591" y="404"/>
                  </a:lnTo>
                  <a:cubicBezTo>
                    <a:pt x="4870" y="404"/>
                    <a:pt x="4870"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1" name="Google Shape;12531;p24"/>
            <p:cNvSpPr/>
            <p:nvPr/>
          </p:nvSpPr>
          <p:spPr>
            <a:xfrm>
              <a:off x="7905725" y="4260375"/>
              <a:ext cx="130300" cy="63000"/>
            </a:xfrm>
            <a:custGeom>
              <a:avLst/>
              <a:gdLst/>
              <a:ahLst/>
              <a:cxnLst/>
              <a:rect l="l" t="t" r="r" b="b"/>
              <a:pathLst>
                <a:path w="5212" h="2520" extrusionOk="0">
                  <a:moveTo>
                    <a:pt x="4840" y="435"/>
                  </a:moveTo>
                  <a:lnTo>
                    <a:pt x="4809" y="1769"/>
                  </a:lnTo>
                  <a:lnTo>
                    <a:pt x="4188" y="1769"/>
                  </a:lnTo>
                  <a:cubicBezTo>
                    <a:pt x="4064" y="1769"/>
                    <a:pt x="3940" y="1831"/>
                    <a:pt x="3878" y="1924"/>
                  </a:cubicBezTo>
                  <a:lnTo>
                    <a:pt x="3785" y="2079"/>
                  </a:lnTo>
                  <a:lnTo>
                    <a:pt x="3723" y="1924"/>
                  </a:lnTo>
                  <a:cubicBezTo>
                    <a:pt x="3643" y="1843"/>
                    <a:pt x="3562" y="1763"/>
                    <a:pt x="3461" y="1763"/>
                  </a:cubicBezTo>
                  <a:cubicBezTo>
                    <a:pt x="3446" y="1763"/>
                    <a:pt x="3430" y="1764"/>
                    <a:pt x="3413" y="1769"/>
                  </a:cubicBezTo>
                  <a:lnTo>
                    <a:pt x="404" y="1769"/>
                  </a:lnTo>
                  <a:lnTo>
                    <a:pt x="404" y="435"/>
                  </a:lnTo>
                  <a:close/>
                  <a:moveTo>
                    <a:pt x="342" y="1"/>
                  </a:moveTo>
                  <a:cubicBezTo>
                    <a:pt x="156" y="1"/>
                    <a:pt x="1" y="156"/>
                    <a:pt x="1" y="373"/>
                  </a:cubicBezTo>
                  <a:lnTo>
                    <a:pt x="1" y="1800"/>
                  </a:lnTo>
                  <a:cubicBezTo>
                    <a:pt x="1" y="2017"/>
                    <a:pt x="156" y="2172"/>
                    <a:pt x="342" y="2172"/>
                  </a:cubicBezTo>
                  <a:lnTo>
                    <a:pt x="3382" y="2172"/>
                  </a:lnTo>
                  <a:lnTo>
                    <a:pt x="3506" y="2358"/>
                  </a:lnTo>
                  <a:cubicBezTo>
                    <a:pt x="3560" y="2439"/>
                    <a:pt x="3637" y="2519"/>
                    <a:pt x="3737" y="2519"/>
                  </a:cubicBezTo>
                  <a:cubicBezTo>
                    <a:pt x="3752" y="2519"/>
                    <a:pt x="3769" y="2517"/>
                    <a:pt x="3785" y="2513"/>
                  </a:cubicBezTo>
                  <a:cubicBezTo>
                    <a:pt x="3802" y="2517"/>
                    <a:pt x="3818" y="2519"/>
                    <a:pt x="3835" y="2519"/>
                  </a:cubicBezTo>
                  <a:cubicBezTo>
                    <a:pt x="3941" y="2519"/>
                    <a:pt x="4042" y="2439"/>
                    <a:pt x="4095" y="2358"/>
                  </a:cubicBezTo>
                  <a:lnTo>
                    <a:pt x="4219" y="2172"/>
                  </a:lnTo>
                  <a:lnTo>
                    <a:pt x="4871" y="2172"/>
                  </a:lnTo>
                  <a:cubicBezTo>
                    <a:pt x="5057" y="2172"/>
                    <a:pt x="5212" y="2017"/>
                    <a:pt x="5212" y="1800"/>
                  </a:cubicBezTo>
                  <a:lnTo>
                    <a:pt x="5212" y="373"/>
                  </a:lnTo>
                  <a:cubicBezTo>
                    <a:pt x="5212" y="187"/>
                    <a:pt x="5057" y="32"/>
                    <a:pt x="4871" y="32"/>
                  </a:cubicBezTo>
                  <a:lnTo>
                    <a:pt x="4871"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2" name="Google Shape;12532;p24"/>
            <p:cNvSpPr/>
            <p:nvPr/>
          </p:nvSpPr>
          <p:spPr>
            <a:xfrm>
              <a:off x="7938475" y="4282050"/>
              <a:ext cx="64825" cy="10175"/>
            </a:xfrm>
            <a:custGeom>
              <a:avLst/>
              <a:gdLst/>
              <a:ahLst/>
              <a:cxnLst/>
              <a:rect l="l" t="t" r="r" b="b"/>
              <a:pathLst>
                <a:path w="2593" h="407" extrusionOk="0">
                  <a:moveTo>
                    <a:pt x="190" y="1"/>
                  </a:moveTo>
                  <a:cubicBezTo>
                    <a:pt x="0" y="1"/>
                    <a:pt x="0" y="407"/>
                    <a:pt x="190" y="407"/>
                  </a:cubicBezTo>
                  <a:cubicBezTo>
                    <a:pt x="197" y="407"/>
                    <a:pt x="204" y="406"/>
                    <a:pt x="211" y="405"/>
                  </a:cubicBezTo>
                  <a:lnTo>
                    <a:pt x="2382" y="405"/>
                  </a:lnTo>
                  <a:cubicBezTo>
                    <a:pt x="2389" y="406"/>
                    <a:pt x="2396" y="407"/>
                    <a:pt x="2402" y="407"/>
                  </a:cubicBezTo>
                  <a:cubicBezTo>
                    <a:pt x="2592" y="407"/>
                    <a:pt x="2592" y="1"/>
                    <a:pt x="2402" y="1"/>
                  </a:cubicBezTo>
                  <a:cubicBezTo>
                    <a:pt x="2396" y="1"/>
                    <a:pt x="2389" y="1"/>
                    <a:pt x="2382" y="2"/>
                  </a:cubicBezTo>
                  <a:lnTo>
                    <a:pt x="211" y="2"/>
                  </a:lnTo>
                  <a:cubicBezTo>
                    <a:pt x="204" y="1"/>
                    <a:pt x="197" y="1"/>
                    <a:pt x="1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3" name="Google Shape;12533;p24"/>
            <p:cNvSpPr/>
            <p:nvPr/>
          </p:nvSpPr>
          <p:spPr>
            <a:xfrm>
              <a:off x="7905725" y="4334725"/>
              <a:ext cx="130300" cy="62925"/>
            </a:xfrm>
            <a:custGeom>
              <a:avLst/>
              <a:gdLst/>
              <a:ahLst/>
              <a:cxnLst/>
              <a:rect l="l" t="t" r="r" b="b"/>
              <a:pathLst>
                <a:path w="5212" h="2517" extrusionOk="0">
                  <a:moveTo>
                    <a:pt x="4809" y="408"/>
                  </a:moveTo>
                  <a:lnTo>
                    <a:pt x="4809" y="1741"/>
                  </a:lnTo>
                  <a:lnTo>
                    <a:pt x="4188" y="1741"/>
                  </a:lnTo>
                  <a:cubicBezTo>
                    <a:pt x="4064" y="1741"/>
                    <a:pt x="3940" y="1803"/>
                    <a:pt x="3878" y="1897"/>
                  </a:cubicBezTo>
                  <a:lnTo>
                    <a:pt x="3785" y="2052"/>
                  </a:lnTo>
                  <a:lnTo>
                    <a:pt x="3692" y="1897"/>
                  </a:lnTo>
                  <a:cubicBezTo>
                    <a:pt x="3630" y="1803"/>
                    <a:pt x="3506" y="1741"/>
                    <a:pt x="3382" y="1741"/>
                  </a:cubicBezTo>
                  <a:lnTo>
                    <a:pt x="404" y="1741"/>
                  </a:lnTo>
                  <a:lnTo>
                    <a:pt x="404" y="408"/>
                  </a:lnTo>
                  <a:close/>
                  <a:moveTo>
                    <a:pt x="301" y="1"/>
                  </a:moveTo>
                  <a:cubicBezTo>
                    <a:pt x="134" y="1"/>
                    <a:pt x="1" y="173"/>
                    <a:pt x="1" y="346"/>
                  </a:cubicBezTo>
                  <a:lnTo>
                    <a:pt x="1" y="1803"/>
                  </a:lnTo>
                  <a:cubicBezTo>
                    <a:pt x="1" y="1990"/>
                    <a:pt x="156" y="2145"/>
                    <a:pt x="342" y="2145"/>
                  </a:cubicBezTo>
                  <a:lnTo>
                    <a:pt x="3382" y="2145"/>
                  </a:lnTo>
                  <a:lnTo>
                    <a:pt x="3506" y="2331"/>
                  </a:lnTo>
                  <a:cubicBezTo>
                    <a:pt x="3568" y="2455"/>
                    <a:pt x="3661" y="2517"/>
                    <a:pt x="3785" y="2517"/>
                  </a:cubicBezTo>
                  <a:cubicBezTo>
                    <a:pt x="3909" y="2517"/>
                    <a:pt x="4033" y="2455"/>
                    <a:pt x="4095" y="2331"/>
                  </a:cubicBezTo>
                  <a:lnTo>
                    <a:pt x="4219" y="2145"/>
                  </a:lnTo>
                  <a:lnTo>
                    <a:pt x="4871" y="2145"/>
                  </a:lnTo>
                  <a:cubicBezTo>
                    <a:pt x="5057" y="2145"/>
                    <a:pt x="5212" y="1990"/>
                    <a:pt x="5212" y="1803"/>
                  </a:cubicBezTo>
                  <a:lnTo>
                    <a:pt x="5212" y="346"/>
                  </a:lnTo>
                  <a:cubicBezTo>
                    <a:pt x="5212" y="173"/>
                    <a:pt x="5079" y="1"/>
                    <a:pt x="4912" y="1"/>
                  </a:cubicBezTo>
                  <a:cubicBezTo>
                    <a:pt x="4898" y="1"/>
                    <a:pt x="4885" y="2"/>
                    <a:pt x="4871" y="4"/>
                  </a:cubicBezTo>
                  <a:lnTo>
                    <a:pt x="342" y="4"/>
                  </a:lnTo>
                  <a:cubicBezTo>
                    <a:pt x="328" y="2"/>
                    <a:pt x="315" y="1"/>
                    <a:pt x="3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4" name="Google Shape;12534;p24"/>
            <p:cNvSpPr/>
            <p:nvPr/>
          </p:nvSpPr>
          <p:spPr>
            <a:xfrm>
              <a:off x="7936750" y="4356525"/>
              <a:ext cx="67500" cy="10125"/>
            </a:xfrm>
            <a:custGeom>
              <a:avLst/>
              <a:gdLst/>
              <a:ahLst/>
              <a:cxnLst/>
              <a:rect l="l" t="t" r="r" b="b"/>
              <a:pathLst>
                <a:path w="2700" h="405" extrusionOk="0">
                  <a:moveTo>
                    <a:pt x="280" y="1"/>
                  </a:moveTo>
                  <a:cubicBezTo>
                    <a:pt x="1" y="1"/>
                    <a:pt x="1" y="404"/>
                    <a:pt x="280" y="404"/>
                  </a:cubicBezTo>
                  <a:lnTo>
                    <a:pt x="2451" y="404"/>
                  </a:lnTo>
                  <a:cubicBezTo>
                    <a:pt x="2699" y="404"/>
                    <a:pt x="2699" y="1"/>
                    <a:pt x="24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5" name="Google Shape;12535;p24"/>
            <p:cNvSpPr/>
            <p:nvPr/>
          </p:nvSpPr>
          <p:spPr>
            <a:xfrm>
              <a:off x="7904950" y="4408500"/>
              <a:ext cx="131075" cy="62825"/>
            </a:xfrm>
            <a:custGeom>
              <a:avLst/>
              <a:gdLst/>
              <a:ahLst/>
              <a:cxnLst/>
              <a:rect l="l" t="t" r="r" b="b"/>
              <a:pathLst>
                <a:path w="5243" h="2513" extrusionOk="0">
                  <a:moveTo>
                    <a:pt x="373" y="0"/>
                  </a:moveTo>
                  <a:cubicBezTo>
                    <a:pt x="187" y="0"/>
                    <a:pt x="32" y="155"/>
                    <a:pt x="32" y="341"/>
                  </a:cubicBezTo>
                  <a:lnTo>
                    <a:pt x="32" y="1799"/>
                  </a:lnTo>
                  <a:cubicBezTo>
                    <a:pt x="1" y="1985"/>
                    <a:pt x="187" y="2140"/>
                    <a:pt x="373" y="2140"/>
                  </a:cubicBezTo>
                  <a:lnTo>
                    <a:pt x="3382" y="2140"/>
                  </a:lnTo>
                  <a:lnTo>
                    <a:pt x="3506" y="2327"/>
                  </a:lnTo>
                  <a:cubicBezTo>
                    <a:pt x="3568" y="2451"/>
                    <a:pt x="3692" y="2513"/>
                    <a:pt x="3816" y="2513"/>
                  </a:cubicBezTo>
                  <a:cubicBezTo>
                    <a:pt x="3940" y="2513"/>
                    <a:pt x="4064" y="2451"/>
                    <a:pt x="4126" y="2327"/>
                  </a:cubicBezTo>
                  <a:lnTo>
                    <a:pt x="4250" y="2140"/>
                  </a:lnTo>
                  <a:lnTo>
                    <a:pt x="4902" y="2140"/>
                  </a:lnTo>
                  <a:cubicBezTo>
                    <a:pt x="5088" y="2140"/>
                    <a:pt x="5243" y="1985"/>
                    <a:pt x="5243" y="1799"/>
                  </a:cubicBezTo>
                  <a:lnTo>
                    <a:pt x="5243" y="341"/>
                  </a:lnTo>
                  <a:cubicBezTo>
                    <a:pt x="5243" y="155"/>
                    <a:pt x="5088" y="0"/>
                    <a:pt x="4902" y="0"/>
                  </a:cubicBezTo>
                  <a:lnTo>
                    <a:pt x="3072" y="0"/>
                  </a:lnTo>
                  <a:cubicBezTo>
                    <a:pt x="2948" y="0"/>
                    <a:pt x="2855" y="62"/>
                    <a:pt x="2855" y="186"/>
                  </a:cubicBezTo>
                  <a:cubicBezTo>
                    <a:pt x="2855" y="310"/>
                    <a:pt x="2948" y="403"/>
                    <a:pt x="3072" y="403"/>
                  </a:cubicBezTo>
                  <a:lnTo>
                    <a:pt x="4840" y="403"/>
                  </a:lnTo>
                  <a:lnTo>
                    <a:pt x="4840" y="1737"/>
                  </a:lnTo>
                  <a:lnTo>
                    <a:pt x="4219" y="1737"/>
                  </a:lnTo>
                  <a:cubicBezTo>
                    <a:pt x="4095" y="1737"/>
                    <a:pt x="3971" y="1799"/>
                    <a:pt x="3909" y="1892"/>
                  </a:cubicBezTo>
                  <a:lnTo>
                    <a:pt x="3816" y="2047"/>
                  </a:lnTo>
                  <a:lnTo>
                    <a:pt x="3723" y="1892"/>
                  </a:lnTo>
                  <a:cubicBezTo>
                    <a:pt x="3661" y="1799"/>
                    <a:pt x="3537" y="1737"/>
                    <a:pt x="3413" y="1737"/>
                  </a:cubicBezTo>
                  <a:lnTo>
                    <a:pt x="435" y="1737"/>
                  </a:lnTo>
                  <a:lnTo>
                    <a:pt x="435" y="403"/>
                  </a:lnTo>
                  <a:lnTo>
                    <a:pt x="2234" y="403"/>
                  </a:lnTo>
                  <a:cubicBezTo>
                    <a:pt x="2358" y="403"/>
                    <a:pt x="2451" y="310"/>
                    <a:pt x="2451" y="186"/>
                  </a:cubicBezTo>
                  <a:cubicBezTo>
                    <a:pt x="2451" y="93"/>
                    <a:pt x="2358" y="0"/>
                    <a:pt x="22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6" name="Google Shape;12536;p24"/>
            <p:cNvSpPr/>
            <p:nvPr/>
          </p:nvSpPr>
          <p:spPr>
            <a:xfrm>
              <a:off x="7938300" y="4429425"/>
              <a:ext cx="64400" cy="10100"/>
            </a:xfrm>
            <a:custGeom>
              <a:avLst/>
              <a:gdLst/>
              <a:ahLst/>
              <a:cxnLst/>
              <a:rect l="l" t="t" r="r" b="b"/>
              <a:pathLst>
                <a:path w="2576" h="404" extrusionOk="0">
                  <a:moveTo>
                    <a:pt x="218" y="1"/>
                  </a:moveTo>
                  <a:cubicBezTo>
                    <a:pt x="94" y="1"/>
                    <a:pt x="1" y="94"/>
                    <a:pt x="1" y="218"/>
                  </a:cubicBezTo>
                  <a:cubicBezTo>
                    <a:pt x="1" y="311"/>
                    <a:pt x="94" y="404"/>
                    <a:pt x="218" y="404"/>
                  </a:cubicBezTo>
                  <a:lnTo>
                    <a:pt x="2389" y="404"/>
                  </a:lnTo>
                  <a:cubicBezTo>
                    <a:pt x="2482" y="404"/>
                    <a:pt x="2575" y="311"/>
                    <a:pt x="2575" y="218"/>
                  </a:cubicBezTo>
                  <a:cubicBezTo>
                    <a:pt x="2575" y="94"/>
                    <a:pt x="2482" y="1"/>
                    <a:pt x="2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37" name="Google Shape;12537;p24"/>
          <p:cNvGrpSpPr/>
          <p:nvPr/>
        </p:nvGrpSpPr>
        <p:grpSpPr>
          <a:xfrm>
            <a:off x="1049658" y="3448129"/>
            <a:ext cx="366825" cy="326175"/>
            <a:chOff x="6971275" y="4181600"/>
            <a:chExt cx="366825" cy="326175"/>
          </a:xfrm>
        </p:grpSpPr>
        <p:sp>
          <p:nvSpPr>
            <p:cNvPr id="12538" name="Google Shape;12538;p24"/>
            <p:cNvSpPr/>
            <p:nvPr/>
          </p:nvSpPr>
          <p:spPr>
            <a:xfrm>
              <a:off x="6971275" y="4181600"/>
              <a:ext cx="366825" cy="326175"/>
            </a:xfrm>
            <a:custGeom>
              <a:avLst/>
              <a:gdLst/>
              <a:ahLst/>
              <a:cxnLst/>
              <a:rect l="l" t="t" r="r" b="b"/>
              <a:pathLst>
                <a:path w="14673" h="13047" extrusionOk="0">
                  <a:moveTo>
                    <a:pt x="9182" y="391"/>
                  </a:moveTo>
                  <a:cubicBezTo>
                    <a:pt x="9803" y="391"/>
                    <a:pt x="10423" y="515"/>
                    <a:pt x="10981" y="794"/>
                  </a:cubicBezTo>
                  <a:cubicBezTo>
                    <a:pt x="13091" y="1725"/>
                    <a:pt x="14083" y="4144"/>
                    <a:pt x="13246" y="6284"/>
                  </a:cubicBezTo>
                  <a:cubicBezTo>
                    <a:pt x="12579" y="7988"/>
                    <a:pt x="10950" y="9043"/>
                    <a:pt x="9218" y="9043"/>
                  </a:cubicBezTo>
                  <a:cubicBezTo>
                    <a:pt x="8773" y="9043"/>
                    <a:pt x="8323" y="8974"/>
                    <a:pt x="7879" y="8828"/>
                  </a:cubicBezTo>
                  <a:cubicBezTo>
                    <a:pt x="7817" y="8828"/>
                    <a:pt x="7755" y="8828"/>
                    <a:pt x="7693" y="8859"/>
                  </a:cubicBezTo>
                  <a:lnTo>
                    <a:pt x="7073" y="9293"/>
                  </a:lnTo>
                  <a:lnTo>
                    <a:pt x="7011" y="8518"/>
                  </a:lnTo>
                  <a:cubicBezTo>
                    <a:pt x="7011" y="8456"/>
                    <a:pt x="6949" y="8425"/>
                    <a:pt x="6918" y="8363"/>
                  </a:cubicBezTo>
                  <a:cubicBezTo>
                    <a:pt x="5057" y="7215"/>
                    <a:pt x="4343" y="4889"/>
                    <a:pt x="5243" y="2903"/>
                  </a:cubicBezTo>
                  <a:lnTo>
                    <a:pt x="5274" y="2903"/>
                  </a:lnTo>
                  <a:cubicBezTo>
                    <a:pt x="5956" y="1383"/>
                    <a:pt x="7507" y="391"/>
                    <a:pt x="9182" y="391"/>
                  </a:cubicBezTo>
                  <a:close/>
                  <a:moveTo>
                    <a:pt x="4529" y="5323"/>
                  </a:moveTo>
                  <a:cubicBezTo>
                    <a:pt x="4684" y="6688"/>
                    <a:pt x="5460" y="7928"/>
                    <a:pt x="6639" y="8704"/>
                  </a:cubicBezTo>
                  <a:lnTo>
                    <a:pt x="6732" y="9572"/>
                  </a:lnTo>
                  <a:cubicBezTo>
                    <a:pt x="6732" y="9666"/>
                    <a:pt x="6794" y="9759"/>
                    <a:pt x="6887" y="9790"/>
                  </a:cubicBezTo>
                  <a:cubicBezTo>
                    <a:pt x="6918" y="9821"/>
                    <a:pt x="6949" y="9821"/>
                    <a:pt x="7011" y="9821"/>
                  </a:cubicBezTo>
                  <a:cubicBezTo>
                    <a:pt x="7073" y="9821"/>
                    <a:pt x="7135" y="9821"/>
                    <a:pt x="7166" y="9790"/>
                  </a:cubicBezTo>
                  <a:lnTo>
                    <a:pt x="7879" y="9262"/>
                  </a:lnTo>
                  <a:cubicBezTo>
                    <a:pt x="8320" y="9396"/>
                    <a:pt x="8775" y="9461"/>
                    <a:pt x="9227" y="9461"/>
                  </a:cubicBezTo>
                  <a:cubicBezTo>
                    <a:pt x="10143" y="9461"/>
                    <a:pt x="11050" y="9192"/>
                    <a:pt x="11819" y="8673"/>
                  </a:cubicBezTo>
                  <a:lnTo>
                    <a:pt x="11819" y="11713"/>
                  </a:lnTo>
                  <a:lnTo>
                    <a:pt x="2141" y="11713"/>
                  </a:lnTo>
                  <a:lnTo>
                    <a:pt x="2141" y="5323"/>
                  </a:lnTo>
                  <a:close/>
                  <a:moveTo>
                    <a:pt x="12656" y="7928"/>
                  </a:moveTo>
                  <a:lnTo>
                    <a:pt x="12656" y="11713"/>
                  </a:lnTo>
                  <a:lnTo>
                    <a:pt x="12191" y="11713"/>
                  </a:lnTo>
                  <a:lnTo>
                    <a:pt x="12191" y="8363"/>
                  </a:lnTo>
                  <a:cubicBezTo>
                    <a:pt x="12377" y="8239"/>
                    <a:pt x="12532" y="8084"/>
                    <a:pt x="12656" y="7928"/>
                  </a:cubicBezTo>
                  <a:close/>
                  <a:moveTo>
                    <a:pt x="5553" y="12116"/>
                  </a:moveTo>
                  <a:lnTo>
                    <a:pt x="5553" y="12643"/>
                  </a:lnTo>
                  <a:lnTo>
                    <a:pt x="590" y="12643"/>
                  </a:lnTo>
                  <a:cubicBezTo>
                    <a:pt x="466" y="12643"/>
                    <a:pt x="404" y="12550"/>
                    <a:pt x="404" y="12457"/>
                  </a:cubicBezTo>
                  <a:lnTo>
                    <a:pt x="404" y="12116"/>
                  </a:lnTo>
                  <a:close/>
                  <a:moveTo>
                    <a:pt x="7941" y="12116"/>
                  </a:moveTo>
                  <a:lnTo>
                    <a:pt x="7941" y="12643"/>
                  </a:lnTo>
                  <a:lnTo>
                    <a:pt x="5956" y="12643"/>
                  </a:lnTo>
                  <a:lnTo>
                    <a:pt x="5956" y="12116"/>
                  </a:lnTo>
                  <a:close/>
                  <a:moveTo>
                    <a:pt x="9161" y="0"/>
                  </a:moveTo>
                  <a:cubicBezTo>
                    <a:pt x="6908" y="0"/>
                    <a:pt x="4861" y="1665"/>
                    <a:pt x="4498" y="4020"/>
                  </a:cubicBezTo>
                  <a:lnTo>
                    <a:pt x="1551" y="4020"/>
                  </a:lnTo>
                  <a:cubicBezTo>
                    <a:pt x="1148" y="4020"/>
                    <a:pt x="838" y="4361"/>
                    <a:pt x="838" y="4733"/>
                  </a:cubicBezTo>
                  <a:lnTo>
                    <a:pt x="838" y="8673"/>
                  </a:lnTo>
                  <a:cubicBezTo>
                    <a:pt x="791" y="8797"/>
                    <a:pt x="908" y="8859"/>
                    <a:pt x="1024" y="8859"/>
                  </a:cubicBezTo>
                  <a:cubicBezTo>
                    <a:pt x="1140" y="8859"/>
                    <a:pt x="1257" y="8797"/>
                    <a:pt x="1210" y="8673"/>
                  </a:cubicBezTo>
                  <a:lnTo>
                    <a:pt x="1210" y="4733"/>
                  </a:lnTo>
                  <a:cubicBezTo>
                    <a:pt x="1210" y="4578"/>
                    <a:pt x="1365" y="4454"/>
                    <a:pt x="1520" y="4454"/>
                  </a:cubicBezTo>
                  <a:lnTo>
                    <a:pt x="4467" y="4454"/>
                  </a:lnTo>
                  <a:lnTo>
                    <a:pt x="4467" y="4920"/>
                  </a:lnTo>
                  <a:lnTo>
                    <a:pt x="2141" y="4920"/>
                  </a:lnTo>
                  <a:cubicBezTo>
                    <a:pt x="2125" y="4918"/>
                    <a:pt x="2109" y="4917"/>
                    <a:pt x="2094" y="4917"/>
                  </a:cubicBezTo>
                  <a:cubicBezTo>
                    <a:pt x="1869" y="4917"/>
                    <a:pt x="1707" y="5120"/>
                    <a:pt x="1707" y="5323"/>
                  </a:cubicBezTo>
                  <a:lnTo>
                    <a:pt x="1707" y="11713"/>
                  </a:lnTo>
                  <a:lnTo>
                    <a:pt x="1241" y="11713"/>
                  </a:lnTo>
                  <a:lnTo>
                    <a:pt x="1241" y="9479"/>
                  </a:lnTo>
                  <a:cubicBezTo>
                    <a:pt x="1272" y="9355"/>
                    <a:pt x="1148" y="9293"/>
                    <a:pt x="1028" y="9293"/>
                  </a:cubicBezTo>
                  <a:cubicBezTo>
                    <a:pt x="908" y="9293"/>
                    <a:pt x="791" y="9355"/>
                    <a:pt x="838" y="9479"/>
                  </a:cubicBezTo>
                  <a:lnTo>
                    <a:pt x="838" y="11713"/>
                  </a:lnTo>
                  <a:lnTo>
                    <a:pt x="373" y="11713"/>
                  </a:lnTo>
                  <a:cubicBezTo>
                    <a:pt x="156" y="11713"/>
                    <a:pt x="0" y="11899"/>
                    <a:pt x="0" y="12116"/>
                  </a:cubicBezTo>
                  <a:lnTo>
                    <a:pt x="0" y="12457"/>
                  </a:lnTo>
                  <a:cubicBezTo>
                    <a:pt x="0" y="12767"/>
                    <a:pt x="249" y="13047"/>
                    <a:pt x="590" y="13047"/>
                  </a:cubicBezTo>
                  <a:lnTo>
                    <a:pt x="9648" y="13047"/>
                  </a:lnTo>
                  <a:cubicBezTo>
                    <a:pt x="9772" y="13047"/>
                    <a:pt x="9865" y="12954"/>
                    <a:pt x="9865" y="12829"/>
                  </a:cubicBezTo>
                  <a:cubicBezTo>
                    <a:pt x="9865" y="12736"/>
                    <a:pt x="9772" y="12643"/>
                    <a:pt x="9648" y="12643"/>
                  </a:cubicBezTo>
                  <a:lnTo>
                    <a:pt x="8376" y="12643"/>
                  </a:lnTo>
                  <a:lnTo>
                    <a:pt x="8376" y="12116"/>
                  </a:lnTo>
                  <a:lnTo>
                    <a:pt x="13525" y="12116"/>
                  </a:lnTo>
                  <a:lnTo>
                    <a:pt x="13525" y="12457"/>
                  </a:lnTo>
                  <a:cubicBezTo>
                    <a:pt x="13525" y="12550"/>
                    <a:pt x="13463" y="12643"/>
                    <a:pt x="13339" y="12643"/>
                  </a:cubicBezTo>
                  <a:lnTo>
                    <a:pt x="10454" y="12643"/>
                  </a:lnTo>
                  <a:cubicBezTo>
                    <a:pt x="10330" y="12643"/>
                    <a:pt x="10237" y="12736"/>
                    <a:pt x="10237" y="12829"/>
                  </a:cubicBezTo>
                  <a:cubicBezTo>
                    <a:pt x="10237" y="12954"/>
                    <a:pt x="10330" y="13047"/>
                    <a:pt x="10454" y="13047"/>
                  </a:cubicBezTo>
                  <a:lnTo>
                    <a:pt x="13339" y="13047"/>
                  </a:lnTo>
                  <a:cubicBezTo>
                    <a:pt x="13649" y="13047"/>
                    <a:pt x="13959" y="12767"/>
                    <a:pt x="13959" y="12457"/>
                  </a:cubicBezTo>
                  <a:lnTo>
                    <a:pt x="13959" y="12085"/>
                  </a:lnTo>
                  <a:cubicBezTo>
                    <a:pt x="13959" y="11868"/>
                    <a:pt x="13773" y="11713"/>
                    <a:pt x="13556" y="11713"/>
                  </a:cubicBezTo>
                  <a:lnTo>
                    <a:pt x="13060" y="11713"/>
                  </a:lnTo>
                  <a:lnTo>
                    <a:pt x="13060" y="7432"/>
                  </a:lnTo>
                  <a:cubicBezTo>
                    <a:pt x="13246" y="7184"/>
                    <a:pt x="13370" y="6936"/>
                    <a:pt x="13494" y="6688"/>
                  </a:cubicBezTo>
                  <a:cubicBezTo>
                    <a:pt x="14673" y="4082"/>
                    <a:pt x="13277" y="1011"/>
                    <a:pt x="10516" y="205"/>
                  </a:cubicBezTo>
                  <a:cubicBezTo>
                    <a:pt x="10064" y="66"/>
                    <a:pt x="9609" y="0"/>
                    <a:pt x="91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9" name="Google Shape;12539;p24"/>
            <p:cNvSpPr/>
            <p:nvPr/>
          </p:nvSpPr>
          <p:spPr>
            <a:xfrm>
              <a:off x="7151175" y="4270450"/>
              <a:ext cx="131100" cy="93875"/>
            </a:xfrm>
            <a:custGeom>
              <a:avLst/>
              <a:gdLst/>
              <a:ahLst/>
              <a:cxnLst/>
              <a:rect l="l" t="t" r="r" b="b"/>
              <a:pathLst>
                <a:path w="5244" h="3755" extrusionOk="0">
                  <a:moveTo>
                    <a:pt x="4778" y="559"/>
                  </a:moveTo>
                  <a:lnTo>
                    <a:pt x="3940" y="3134"/>
                  </a:lnTo>
                  <a:lnTo>
                    <a:pt x="2948" y="1800"/>
                  </a:lnTo>
                  <a:lnTo>
                    <a:pt x="4778" y="559"/>
                  </a:lnTo>
                  <a:close/>
                  <a:moveTo>
                    <a:pt x="2607" y="2017"/>
                  </a:moveTo>
                  <a:lnTo>
                    <a:pt x="3599" y="3320"/>
                  </a:lnTo>
                  <a:lnTo>
                    <a:pt x="652" y="3320"/>
                  </a:lnTo>
                  <a:lnTo>
                    <a:pt x="2607" y="2017"/>
                  </a:lnTo>
                  <a:close/>
                  <a:moveTo>
                    <a:pt x="4995" y="1"/>
                  </a:moveTo>
                  <a:cubicBezTo>
                    <a:pt x="4902" y="1"/>
                    <a:pt x="4809" y="1"/>
                    <a:pt x="4747" y="63"/>
                  </a:cubicBezTo>
                  <a:lnTo>
                    <a:pt x="156" y="3165"/>
                  </a:lnTo>
                  <a:cubicBezTo>
                    <a:pt x="63" y="3227"/>
                    <a:pt x="1" y="3320"/>
                    <a:pt x="32" y="3413"/>
                  </a:cubicBezTo>
                  <a:cubicBezTo>
                    <a:pt x="32" y="3444"/>
                    <a:pt x="32" y="3475"/>
                    <a:pt x="32" y="3506"/>
                  </a:cubicBezTo>
                  <a:cubicBezTo>
                    <a:pt x="94" y="3661"/>
                    <a:pt x="218" y="3754"/>
                    <a:pt x="342" y="3754"/>
                  </a:cubicBezTo>
                  <a:lnTo>
                    <a:pt x="4002" y="3754"/>
                  </a:lnTo>
                  <a:cubicBezTo>
                    <a:pt x="4096" y="3754"/>
                    <a:pt x="4189" y="3661"/>
                    <a:pt x="4220" y="3568"/>
                  </a:cubicBezTo>
                  <a:lnTo>
                    <a:pt x="5243" y="404"/>
                  </a:lnTo>
                  <a:cubicBezTo>
                    <a:pt x="5243" y="373"/>
                    <a:pt x="5243" y="342"/>
                    <a:pt x="5243" y="311"/>
                  </a:cubicBezTo>
                  <a:cubicBezTo>
                    <a:pt x="5243" y="218"/>
                    <a:pt x="5181" y="125"/>
                    <a:pt x="5119" y="63"/>
                  </a:cubicBezTo>
                  <a:cubicBezTo>
                    <a:pt x="5088" y="32"/>
                    <a:pt x="5026" y="32"/>
                    <a:pt x="49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0" name="Google Shape;12540;p24"/>
            <p:cNvSpPr/>
            <p:nvPr/>
          </p:nvSpPr>
          <p:spPr>
            <a:xfrm>
              <a:off x="7146525" y="4221400"/>
              <a:ext cx="91550" cy="55275"/>
            </a:xfrm>
            <a:custGeom>
              <a:avLst/>
              <a:gdLst/>
              <a:ahLst/>
              <a:cxnLst/>
              <a:rect l="l" t="t" r="r" b="b"/>
              <a:pathLst>
                <a:path w="3662" h="2211" extrusionOk="0">
                  <a:moveTo>
                    <a:pt x="1878" y="0"/>
                  </a:moveTo>
                  <a:cubicBezTo>
                    <a:pt x="1810" y="0"/>
                    <a:pt x="1763" y="56"/>
                    <a:pt x="1738" y="133"/>
                  </a:cubicBezTo>
                  <a:lnTo>
                    <a:pt x="1180" y="1591"/>
                  </a:lnTo>
                  <a:lnTo>
                    <a:pt x="993" y="1249"/>
                  </a:lnTo>
                  <a:cubicBezTo>
                    <a:pt x="931" y="1187"/>
                    <a:pt x="869" y="1156"/>
                    <a:pt x="807" y="1156"/>
                  </a:cubicBezTo>
                  <a:lnTo>
                    <a:pt x="280" y="1156"/>
                  </a:lnTo>
                  <a:cubicBezTo>
                    <a:pt x="1" y="1156"/>
                    <a:pt x="1" y="1560"/>
                    <a:pt x="280" y="1560"/>
                  </a:cubicBezTo>
                  <a:lnTo>
                    <a:pt x="683" y="1560"/>
                  </a:lnTo>
                  <a:lnTo>
                    <a:pt x="1087" y="2118"/>
                  </a:lnTo>
                  <a:cubicBezTo>
                    <a:pt x="1118" y="2180"/>
                    <a:pt x="1180" y="2211"/>
                    <a:pt x="1242" y="2211"/>
                  </a:cubicBezTo>
                  <a:lnTo>
                    <a:pt x="1273" y="2211"/>
                  </a:lnTo>
                  <a:cubicBezTo>
                    <a:pt x="1335" y="2211"/>
                    <a:pt x="1397" y="2149"/>
                    <a:pt x="1428" y="2087"/>
                  </a:cubicBezTo>
                  <a:lnTo>
                    <a:pt x="2079" y="381"/>
                  </a:lnTo>
                  <a:lnTo>
                    <a:pt x="3444" y="381"/>
                  </a:lnTo>
                  <a:cubicBezTo>
                    <a:pt x="3568" y="381"/>
                    <a:pt x="3661" y="288"/>
                    <a:pt x="3661" y="164"/>
                  </a:cubicBezTo>
                  <a:cubicBezTo>
                    <a:pt x="3634" y="83"/>
                    <a:pt x="3561" y="2"/>
                    <a:pt x="3481" y="2"/>
                  </a:cubicBezTo>
                  <a:cubicBezTo>
                    <a:pt x="3469" y="2"/>
                    <a:pt x="3456" y="4"/>
                    <a:pt x="3444" y="9"/>
                  </a:cubicBezTo>
                  <a:lnTo>
                    <a:pt x="1924" y="9"/>
                  </a:lnTo>
                  <a:cubicBezTo>
                    <a:pt x="1908" y="3"/>
                    <a:pt x="1892" y="0"/>
                    <a:pt x="18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1" name="Google Shape;12541;p24"/>
            <p:cNvSpPr/>
            <p:nvPr/>
          </p:nvSpPr>
          <p:spPr>
            <a:xfrm>
              <a:off x="7198025" y="4247000"/>
              <a:ext cx="33050" cy="30450"/>
            </a:xfrm>
            <a:custGeom>
              <a:avLst/>
              <a:gdLst/>
              <a:ahLst/>
              <a:cxnLst/>
              <a:rect l="l" t="t" r="r" b="b"/>
              <a:pathLst>
                <a:path w="1322" h="1218" extrusionOk="0">
                  <a:moveTo>
                    <a:pt x="1105" y="0"/>
                  </a:moveTo>
                  <a:cubicBezTo>
                    <a:pt x="1051" y="0"/>
                    <a:pt x="996" y="24"/>
                    <a:pt x="950" y="70"/>
                  </a:cubicBezTo>
                  <a:lnTo>
                    <a:pt x="702" y="318"/>
                  </a:lnTo>
                  <a:lnTo>
                    <a:pt x="453" y="70"/>
                  </a:lnTo>
                  <a:cubicBezTo>
                    <a:pt x="403" y="27"/>
                    <a:pt x="349" y="9"/>
                    <a:pt x="299" y="9"/>
                  </a:cubicBezTo>
                  <a:cubicBezTo>
                    <a:pt x="132" y="9"/>
                    <a:pt x="0" y="207"/>
                    <a:pt x="143" y="349"/>
                  </a:cubicBezTo>
                  <a:lnTo>
                    <a:pt x="422" y="629"/>
                  </a:lnTo>
                  <a:lnTo>
                    <a:pt x="143" y="877"/>
                  </a:lnTo>
                  <a:cubicBezTo>
                    <a:pt x="81" y="939"/>
                    <a:pt x="81" y="1094"/>
                    <a:pt x="143" y="1156"/>
                  </a:cubicBezTo>
                  <a:cubicBezTo>
                    <a:pt x="205" y="1187"/>
                    <a:pt x="236" y="1218"/>
                    <a:pt x="298" y="1218"/>
                  </a:cubicBezTo>
                  <a:cubicBezTo>
                    <a:pt x="360" y="1218"/>
                    <a:pt x="391" y="1187"/>
                    <a:pt x="453" y="1156"/>
                  </a:cubicBezTo>
                  <a:lnTo>
                    <a:pt x="702" y="908"/>
                  </a:lnTo>
                  <a:lnTo>
                    <a:pt x="950" y="1156"/>
                  </a:lnTo>
                  <a:cubicBezTo>
                    <a:pt x="981" y="1187"/>
                    <a:pt x="1043" y="1218"/>
                    <a:pt x="1105" y="1218"/>
                  </a:cubicBezTo>
                  <a:cubicBezTo>
                    <a:pt x="1167" y="1218"/>
                    <a:pt x="1198" y="1187"/>
                    <a:pt x="1260" y="1156"/>
                  </a:cubicBezTo>
                  <a:cubicBezTo>
                    <a:pt x="1322" y="1094"/>
                    <a:pt x="1322" y="939"/>
                    <a:pt x="1260" y="877"/>
                  </a:cubicBezTo>
                  <a:lnTo>
                    <a:pt x="981" y="629"/>
                  </a:lnTo>
                  <a:lnTo>
                    <a:pt x="1260" y="349"/>
                  </a:lnTo>
                  <a:cubicBezTo>
                    <a:pt x="1322" y="287"/>
                    <a:pt x="1322" y="132"/>
                    <a:pt x="1260" y="70"/>
                  </a:cubicBezTo>
                  <a:cubicBezTo>
                    <a:pt x="1213" y="24"/>
                    <a:pt x="1159" y="0"/>
                    <a:pt x="11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2" name="Google Shape;12542;p24"/>
            <p:cNvSpPr/>
            <p:nvPr/>
          </p:nvSpPr>
          <p:spPr>
            <a:xfrm>
              <a:off x="7123275" y="4288300"/>
              <a:ext cx="39575" cy="31800"/>
            </a:xfrm>
            <a:custGeom>
              <a:avLst/>
              <a:gdLst/>
              <a:ahLst/>
              <a:cxnLst/>
              <a:rect l="l" t="t" r="r" b="b"/>
              <a:pathLst>
                <a:path w="1583" h="1272" extrusionOk="0">
                  <a:moveTo>
                    <a:pt x="590" y="434"/>
                  </a:moveTo>
                  <a:cubicBezTo>
                    <a:pt x="652" y="434"/>
                    <a:pt x="745" y="559"/>
                    <a:pt x="838" y="683"/>
                  </a:cubicBezTo>
                  <a:cubicBezTo>
                    <a:pt x="776" y="776"/>
                    <a:pt x="683" y="838"/>
                    <a:pt x="559" y="869"/>
                  </a:cubicBezTo>
                  <a:cubicBezTo>
                    <a:pt x="548" y="879"/>
                    <a:pt x="538" y="883"/>
                    <a:pt x="528" y="883"/>
                  </a:cubicBezTo>
                  <a:cubicBezTo>
                    <a:pt x="507" y="883"/>
                    <a:pt x="486" y="869"/>
                    <a:pt x="466" y="869"/>
                  </a:cubicBezTo>
                  <a:cubicBezTo>
                    <a:pt x="435" y="807"/>
                    <a:pt x="435" y="714"/>
                    <a:pt x="435" y="652"/>
                  </a:cubicBezTo>
                  <a:cubicBezTo>
                    <a:pt x="435" y="590"/>
                    <a:pt x="435" y="434"/>
                    <a:pt x="590" y="434"/>
                  </a:cubicBezTo>
                  <a:close/>
                  <a:moveTo>
                    <a:pt x="590" y="0"/>
                  </a:moveTo>
                  <a:cubicBezTo>
                    <a:pt x="435" y="0"/>
                    <a:pt x="310" y="62"/>
                    <a:pt x="186" y="155"/>
                  </a:cubicBezTo>
                  <a:cubicBezTo>
                    <a:pt x="62" y="279"/>
                    <a:pt x="0" y="434"/>
                    <a:pt x="0" y="621"/>
                  </a:cubicBezTo>
                  <a:cubicBezTo>
                    <a:pt x="0" y="807"/>
                    <a:pt x="62" y="962"/>
                    <a:pt x="186" y="1117"/>
                  </a:cubicBezTo>
                  <a:cubicBezTo>
                    <a:pt x="279" y="1210"/>
                    <a:pt x="404" y="1272"/>
                    <a:pt x="559" y="1272"/>
                  </a:cubicBezTo>
                  <a:cubicBezTo>
                    <a:pt x="745" y="1241"/>
                    <a:pt x="931" y="1148"/>
                    <a:pt x="1086" y="1024"/>
                  </a:cubicBezTo>
                  <a:cubicBezTo>
                    <a:pt x="1117" y="1086"/>
                    <a:pt x="1148" y="1117"/>
                    <a:pt x="1179" y="1179"/>
                  </a:cubicBezTo>
                  <a:cubicBezTo>
                    <a:pt x="1230" y="1230"/>
                    <a:pt x="1291" y="1253"/>
                    <a:pt x="1351" y="1253"/>
                  </a:cubicBezTo>
                  <a:cubicBezTo>
                    <a:pt x="1399" y="1253"/>
                    <a:pt x="1447" y="1238"/>
                    <a:pt x="1489" y="1210"/>
                  </a:cubicBezTo>
                  <a:cubicBezTo>
                    <a:pt x="1551" y="1117"/>
                    <a:pt x="1582" y="993"/>
                    <a:pt x="1520" y="931"/>
                  </a:cubicBezTo>
                  <a:cubicBezTo>
                    <a:pt x="1458" y="838"/>
                    <a:pt x="1396" y="776"/>
                    <a:pt x="1365" y="714"/>
                  </a:cubicBezTo>
                  <a:cubicBezTo>
                    <a:pt x="1427" y="621"/>
                    <a:pt x="1489" y="528"/>
                    <a:pt x="1520" y="465"/>
                  </a:cubicBezTo>
                  <a:cubicBezTo>
                    <a:pt x="1582" y="372"/>
                    <a:pt x="1582" y="248"/>
                    <a:pt x="1489" y="186"/>
                  </a:cubicBezTo>
                  <a:cubicBezTo>
                    <a:pt x="1456" y="164"/>
                    <a:pt x="1419" y="154"/>
                    <a:pt x="1383" y="154"/>
                  </a:cubicBezTo>
                  <a:cubicBezTo>
                    <a:pt x="1316" y="154"/>
                    <a:pt x="1250" y="188"/>
                    <a:pt x="1210" y="248"/>
                  </a:cubicBezTo>
                  <a:lnTo>
                    <a:pt x="1117" y="341"/>
                  </a:lnTo>
                  <a:cubicBezTo>
                    <a:pt x="993" y="155"/>
                    <a:pt x="807" y="31"/>
                    <a:pt x="59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543" name="Google Shape;12543;p24"/>
          <p:cNvSpPr/>
          <p:nvPr/>
        </p:nvSpPr>
        <p:spPr>
          <a:xfrm>
            <a:off x="1058183" y="4037325"/>
            <a:ext cx="349775" cy="225725"/>
          </a:xfrm>
          <a:custGeom>
            <a:avLst/>
            <a:gdLst/>
            <a:ahLst/>
            <a:cxnLst/>
            <a:rect l="l" t="t" r="r" b="b"/>
            <a:pathLst>
              <a:path w="13991" h="9029" extrusionOk="0">
                <a:moveTo>
                  <a:pt x="9617" y="3537"/>
                </a:moveTo>
                <a:cubicBezTo>
                  <a:pt x="10144" y="3537"/>
                  <a:pt x="10423" y="4188"/>
                  <a:pt x="10051" y="4561"/>
                </a:cubicBezTo>
                <a:cubicBezTo>
                  <a:pt x="9918" y="4683"/>
                  <a:pt x="9761" y="4739"/>
                  <a:pt x="9611" y="4739"/>
                </a:cubicBezTo>
                <a:cubicBezTo>
                  <a:pt x="9306" y="4739"/>
                  <a:pt x="9027" y="4511"/>
                  <a:pt x="9027" y="4157"/>
                </a:cubicBezTo>
                <a:cubicBezTo>
                  <a:pt x="9027" y="4126"/>
                  <a:pt x="9027" y="4095"/>
                  <a:pt x="9027" y="4064"/>
                </a:cubicBezTo>
                <a:cubicBezTo>
                  <a:pt x="9027" y="4002"/>
                  <a:pt x="8996" y="3940"/>
                  <a:pt x="8965" y="3909"/>
                </a:cubicBezTo>
                <a:cubicBezTo>
                  <a:pt x="8934" y="3847"/>
                  <a:pt x="8872" y="3816"/>
                  <a:pt x="8810" y="3816"/>
                </a:cubicBezTo>
                <a:lnTo>
                  <a:pt x="5181" y="3816"/>
                </a:lnTo>
                <a:cubicBezTo>
                  <a:pt x="5119" y="3816"/>
                  <a:pt x="5057" y="3847"/>
                  <a:pt x="5026" y="3909"/>
                </a:cubicBezTo>
                <a:cubicBezTo>
                  <a:pt x="4964" y="3940"/>
                  <a:pt x="4964" y="4002"/>
                  <a:pt x="4964" y="4064"/>
                </a:cubicBezTo>
                <a:cubicBezTo>
                  <a:pt x="4964" y="4095"/>
                  <a:pt x="4964" y="4126"/>
                  <a:pt x="4964" y="4157"/>
                </a:cubicBezTo>
                <a:cubicBezTo>
                  <a:pt x="4964" y="4511"/>
                  <a:pt x="4671" y="4739"/>
                  <a:pt x="4366" y="4739"/>
                </a:cubicBezTo>
                <a:cubicBezTo>
                  <a:pt x="4216" y="4739"/>
                  <a:pt x="4063" y="4683"/>
                  <a:pt x="3940" y="4561"/>
                </a:cubicBezTo>
                <a:cubicBezTo>
                  <a:pt x="3568" y="4188"/>
                  <a:pt x="3847" y="3537"/>
                  <a:pt x="4374" y="3537"/>
                </a:cubicBezTo>
                <a:close/>
                <a:moveTo>
                  <a:pt x="6174" y="5212"/>
                </a:moveTo>
                <a:cubicBezTo>
                  <a:pt x="6274" y="5212"/>
                  <a:pt x="6375" y="5274"/>
                  <a:pt x="6391" y="5398"/>
                </a:cubicBezTo>
                <a:lnTo>
                  <a:pt x="6391" y="7663"/>
                </a:lnTo>
                <a:lnTo>
                  <a:pt x="5956" y="7663"/>
                </a:lnTo>
                <a:lnTo>
                  <a:pt x="5956" y="5398"/>
                </a:lnTo>
                <a:cubicBezTo>
                  <a:pt x="5972" y="5274"/>
                  <a:pt x="6073" y="5212"/>
                  <a:pt x="6174" y="5212"/>
                </a:cubicBezTo>
                <a:close/>
                <a:moveTo>
                  <a:pt x="7880" y="5212"/>
                </a:moveTo>
                <a:cubicBezTo>
                  <a:pt x="7980" y="5212"/>
                  <a:pt x="8081" y="5274"/>
                  <a:pt x="8097" y="5398"/>
                </a:cubicBezTo>
                <a:lnTo>
                  <a:pt x="8097" y="7663"/>
                </a:lnTo>
                <a:lnTo>
                  <a:pt x="7662" y="7663"/>
                </a:lnTo>
                <a:lnTo>
                  <a:pt x="7662" y="5398"/>
                </a:lnTo>
                <a:cubicBezTo>
                  <a:pt x="7678" y="5274"/>
                  <a:pt x="7779" y="5212"/>
                  <a:pt x="7880" y="5212"/>
                </a:cubicBezTo>
                <a:close/>
                <a:moveTo>
                  <a:pt x="8624" y="4219"/>
                </a:moveTo>
                <a:cubicBezTo>
                  <a:pt x="8655" y="4468"/>
                  <a:pt x="8748" y="4685"/>
                  <a:pt x="8903" y="4871"/>
                </a:cubicBezTo>
                <a:lnTo>
                  <a:pt x="8903" y="7663"/>
                </a:lnTo>
                <a:lnTo>
                  <a:pt x="8500" y="7663"/>
                </a:lnTo>
                <a:lnTo>
                  <a:pt x="8500" y="5398"/>
                </a:lnTo>
                <a:cubicBezTo>
                  <a:pt x="8500" y="5057"/>
                  <a:pt x="8221" y="4778"/>
                  <a:pt x="7880" y="4778"/>
                </a:cubicBezTo>
                <a:cubicBezTo>
                  <a:pt x="7538" y="4778"/>
                  <a:pt x="7259" y="5057"/>
                  <a:pt x="7259" y="5398"/>
                </a:cubicBezTo>
                <a:lnTo>
                  <a:pt x="7259" y="7663"/>
                </a:lnTo>
                <a:lnTo>
                  <a:pt x="6794" y="7663"/>
                </a:lnTo>
                <a:lnTo>
                  <a:pt x="6794" y="5398"/>
                </a:lnTo>
                <a:cubicBezTo>
                  <a:pt x="6825" y="4948"/>
                  <a:pt x="6491" y="4723"/>
                  <a:pt x="6158" y="4723"/>
                </a:cubicBezTo>
                <a:cubicBezTo>
                  <a:pt x="5825" y="4723"/>
                  <a:pt x="5491" y="4948"/>
                  <a:pt x="5522" y="5398"/>
                </a:cubicBezTo>
                <a:lnTo>
                  <a:pt x="5522" y="7663"/>
                </a:lnTo>
                <a:lnTo>
                  <a:pt x="5088" y="7663"/>
                </a:lnTo>
                <a:lnTo>
                  <a:pt x="5088" y="4871"/>
                </a:lnTo>
                <a:cubicBezTo>
                  <a:pt x="5274" y="4685"/>
                  <a:pt x="5367" y="4468"/>
                  <a:pt x="5398" y="4219"/>
                </a:cubicBezTo>
                <a:close/>
                <a:moveTo>
                  <a:pt x="11819" y="1242"/>
                </a:moveTo>
                <a:cubicBezTo>
                  <a:pt x="11850" y="1242"/>
                  <a:pt x="11850" y="1273"/>
                  <a:pt x="11850" y="1273"/>
                </a:cubicBezTo>
                <a:lnTo>
                  <a:pt x="11850" y="7663"/>
                </a:lnTo>
                <a:lnTo>
                  <a:pt x="9338" y="7663"/>
                </a:lnTo>
                <a:lnTo>
                  <a:pt x="9338" y="5119"/>
                </a:lnTo>
                <a:cubicBezTo>
                  <a:pt x="9431" y="5150"/>
                  <a:pt x="9524" y="5150"/>
                  <a:pt x="9617" y="5150"/>
                </a:cubicBezTo>
                <a:cubicBezTo>
                  <a:pt x="10826" y="5150"/>
                  <a:pt x="11044" y="3413"/>
                  <a:pt x="9834" y="3165"/>
                </a:cubicBezTo>
                <a:lnTo>
                  <a:pt x="9834" y="2699"/>
                </a:lnTo>
                <a:cubicBezTo>
                  <a:pt x="9834" y="2451"/>
                  <a:pt x="9648" y="2265"/>
                  <a:pt x="9400" y="2265"/>
                </a:cubicBezTo>
                <a:lnTo>
                  <a:pt x="9027" y="2265"/>
                </a:lnTo>
                <a:cubicBezTo>
                  <a:pt x="8748" y="2265"/>
                  <a:pt x="8748" y="2668"/>
                  <a:pt x="9027" y="2668"/>
                </a:cubicBezTo>
                <a:lnTo>
                  <a:pt x="9400" y="2668"/>
                </a:lnTo>
                <a:cubicBezTo>
                  <a:pt x="9431" y="2668"/>
                  <a:pt x="9431" y="2668"/>
                  <a:pt x="9431" y="2699"/>
                </a:cubicBezTo>
                <a:lnTo>
                  <a:pt x="9431" y="3134"/>
                </a:lnTo>
                <a:lnTo>
                  <a:pt x="4592" y="3134"/>
                </a:lnTo>
                <a:lnTo>
                  <a:pt x="4592" y="2699"/>
                </a:lnTo>
                <a:cubicBezTo>
                  <a:pt x="4592" y="2668"/>
                  <a:pt x="4592" y="2668"/>
                  <a:pt x="4623" y="2668"/>
                </a:cubicBezTo>
                <a:lnTo>
                  <a:pt x="8221" y="2668"/>
                </a:lnTo>
                <a:cubicBezTo>
                  <a:pt x="8469" y="2668"/>
                  <a:pt x="8469" y="2265"/>
                  <a:pt x="8221" y="2265"/>
                </a:cubicBezTo>
                <a:lnTo>
                  <a:pt x="4623" y="2265"/>
                </a:lnTo>
                <a:cubicBezTo>
                  <a:pt x="4374" y="2265"/>
                  <a:pt x="4157" y="2451"/>
                  <a:pt x="4157" y="2699"/>
                </a:cubicBezTo>
                <a:lnTo>
                  <a:pt x="4157" y="3165"/>
                </a:lnTo>
                <a:cubicBezTo>
                  <a:pt x="2979" y="3413"/>
                  <a:pt x="3196" y="5150"/>
                  <a:pt x="4405" y="5150"/>
                </a:cubicBezTo>
                <a:cubicBezTo>
                  <a:pt x="4498" y="5150"/>
                  <a:pt x="4592" y="5150"/>
                  <a:pt x="4685" y="5119"/>
                </a:cubicBezTo>
                <a:lnTo>
                  <a:pt x="4685" y="7663"/>
                </a:lnTo>
                <a:lnTo>
                  <a:pt x="2172" y="7663"/>
                </a:lnTo>
                <a:lnTo>
                  <a:pt x="2172" y="1273"/>
                </a:lnTo>
                <a:cubicBezTo>
                  <a:pt x="2172" y="1273"/>
                  <a:pt x="2172" y="1242"/>
                  <a:pt x="2172" y="1242"/>
                </a:cubicBezTo>
                <a:close/>
                <a:moveTo>
                  <a:pt x="5615" y="8097"/>
                </a:moveTo>
                <a:lnTo>
                  <a:pt x="5615" y="8593"/>
                </a:lnTo>
                <a:lnTo>
                  <a:pt x="621" y="8593"/>
                </a:lnTo>
                <a:cubicBezTo>
                  <a:pt x="528" y="8593"/>
                  <a:pt x="435" y="8500"/>
                  <a:pt x="435" y="8407"/>
                </a:cubicBezTo>
                <a:lnTo>
                  <a:pt x="435" y="8097"/>
                </a:lnTo>
                <a:close/>
                <a:moveTo>
                  <a:pt x="8004" y="8097"/>
                </a:moveTo>
                <a:lnTo>
                  <a:pt x="8004" y="8593"/>
                </a:lnTo>
                <a:lnTo>
                  <a:pt x="6018" y="8593"/>
                </a:lnTo>
                <a:lnTo>
                  <a:pt x="6018" y="8097"/>
                </a:lnTo>
                <a:close/>
                <a:moveTo>
                  <a:pt x="1583" y="1"/>
                </a:moveTo>
                <a:cubicBezTo>
                  <a:pt x="1179" y="1"/>
                  <a:pt x="869" y="311"/>
                  <a:pt x="869" y="683"/>
                </a:cubicBezTo>
                <a:lnTo>
                  <a:pt x="869" y="4592"/>
                </a:lnTo>
                <a:cubicBezTo>
                  <a:pt x="869" y="4716"/>
                  <a:pt x="962" y="4809"/>
                  <a:pt x="1055" y="4809"/>
                </a:cubicBezTo>
                <a:cubicBezTo>
                  <a:pt x="1179" y="4809"/>
                  <a:pt x="1272" y="4716"/>
                  <a:pt x="1272" y="4592"/>
                </a:cubicBezTo>
                <a:lnTo>
                  <a:pt x="1272" y="683"/>
                </a:lnTo>
                <a:cubicBezTo>
                  <a:pt x="1272" y="528"/>
                  <a:pt x="1397" y="373"/>
                  <a:pt x="1583" y="373"/>
                </a:cubicBezTo>
                <a:lnTo>
                  <a:pt x="12439" y="373"/>
                </a:lnTo>
                <a:cubicBezTo>
                  <a:pt x="12595" y="373"/>
                  <a:pt x="12719" y="528"/>
                  <a:pt x="12719" y="683"/>
                </a:cubicBezTo>
                <a:lnTo>
                  <a:pt x="12719" y="7663"/>
                </a:lnTo>
                <a:lnTo>
                  <a:pt x="12253" y="7663"/>
                </a:lnTo>
                <a:lnTo>
                  <a:pt x="12253" y="1273"/>
                </a:lnTo>
                <a:cubicBezTo>
                  <a:pt x="12253" y="1055"/>
                  <a:pt x="12067" y="838"/>
                  <a:pt x="11819" y="838"/>
                </a:cubicBezTo>
                <a:lnTo>
                  <a:pt x="2203" y="838"/>
                </a:lnTo>
                <a:cubicBezTo>
                  <a:pt x="1955" y="838"/>
                  <a:pt x="1769" y="1055"/>
                  <a:pt x="1769" y="1273"/>
                </a:cubicBezTo>
                <a:lnTo>
                  <a:pt x="1769" y="7663"/>
                </a:lnTo>
                <a:lnTo>
                  <a:pt x="1304" y="7663"/>
                </a:lnTo>
                <a:lnTo>
                  <a:pt x="1304" y="5429"/>
                </a:lnTo>
                <a:cubicBezTo>
                  <a:pt x="1304" y="5305"/>
                  <a:pt x="1210" y="5212"/>
                  <a:pt x="1086" y="5212"/>
                </a:cubicBezTo>
                <a:cubicBezTo>
                  <a:pt x="962" y="5212"/>
                  <a:pt x="869" y="5305"/>
                  <a:pt x="900" y="5429"/>
                </a:cubicBezTo>
                <a:lnTo>
                  <a:pt x="900" y="7663"/>
                </a:lnTo>
                <a:lnTo>
                  <a:pt x="404" y="7663"/>
                </a:lnTo>
                <a:cubicBezTo>
                  <a:pt x="187" y="7663"/>
                  <a:pt x="1" y="7849"/>
                  <a:pt x="1" y="8066"/>
                </a:cubicBezTo>
                <a:lnTo>
                  <a:pt x="1" y="8407"/>
                </a:lnTo>
                <a:cubicBezTo>
                  <a:pt x="1" y="8748"/>
                  <a:pt x="280" y="9027"/>
                  <a:pt x="621" y="9027"/>
                </a:cubicBezTo>
                <a:lnTo>
                  <a:pt x="9710" y="9027"/>
                </a:lnTo>
                <a:cubicBezTo>
                  <a:pt x="9716" y="9028"/>
                  <a:pt x="9723" y="9029"/>
                  <a:pt x="9729" y="9029"/>
                </a:cubicBezTo>
                <a:cubicBezTo>
                  <a:pt x="9920" y="9029"/>
                  <a:pt x="9920" y="8592"/>
                  <a:pt x="9729" y="8592"/>
                </a:cubicBezTo>
                <a:cubicBezTo>
                  <a:pt x="9723" y="8592"/>
                  <a:pt x="9716" y="8592"/>
                  <a:pt x="9710" y="8593"/>
                </a:cubicBezTo>
                <a:lnTo>
                  <a:pt x="8407" y="8593"/>
                </a:lnTo>
                <a:lnTo>
                  <a:pt x="8407" y="8097"/>
                </a:lnTo>
                <a:lnTo>
                  <a:pt x="13587" y="8097"/>
                </a:lnTo>
                <a:lnTo>
                  <a:pt x="13587" y="8407"/>
                </a:lnTo>
                <a:cubicBezTo>
                  <a:pt x="13587" y="8500"/>
                  <a:pt x="13494" y="8593"/>
                  <a:pt x="13370" y="8593"/>
                </a:cubicBezTo>
                <a:lnTo>
                  <a:pt x="10516" y="8593"/>
                </a:lnTo>
                <a:cubicBezTo>
                  <a:pt x="10508" y="8592"/>
                  <a:pt x="10500" y="8592"/>
                  <a:pt x="10493" y="8592"/>
                </a:cubicBezTo>
                <a:cubicBezTo>
                  <a:pt x="10276" y="8592"/>
                  <a:pt x="10276" y="8998"/>
                  <a:pt x="10493" y="8998"/>
                </a:cubicBezTo>
                <a:cubicBezTo>
                  <a:pt x="10500" y="8998"/>
                  <a:pt x="10508" y="8997"/>
                  <a:pt x="10516" y="8996"/>
                </a:cubicBezTo>
                <a:lnTo>
                  <a:pt x="13370" y="8996"/>
                </a:lnTo>
                <a:cubicBezTo>
                  <a:pt x="13711" y="8996"/>
                  <a:pt x="13990" y="8748"/>
                  <a:pt x="13990" y="8407"/>
                </a:cubicBezTo>
                <a:lnTo>
                  <a:pt x="13990" y="8035"/>
                </a:lnTo>
                <a:cubicBezTo>
                  <a:pt x="13990" y="7818"/>
                  <a:pt x="13804" y="7663"/>
                  <a:pt x="13587" y="7663"/>
                </a:cubicBezTo>
                <a:lnTo>
                  <a:pt x="13122" y="7663"/>
                </a:lnTo>
                <a:lnTo>
                  <a:pt x="13122" y="683"/>
                </a:lnTo>
                <a:cubicBezTo>
                  <a:pt x="13122" y="311"/>
                  <a:pt x="12812" y="1"/>
                  <a:pt x="1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544" name="Google Shape;12544;p24"/>
          <p:cNvGrpSpPr/>
          <p:nvPr/>
        </p:nvGrpSpPr>
        <p:grpSpPr>
          <a:xfrm>
            <a:off x="1731784" y="4002250"/>
            <a:ext cx="351325" cy="295875"/>
            <a:chOff x="5451325" y="4196775"/>
            <a:chExt cx="351325" cy="295875"/>
          </a:xfrm>
        </p:grpSpPr>
        <p:sp>
          <p:nvSpPr>
            <p:cNvPr id="12545" name="Google Shape;12545;p24"/>
            <p:cNvSpPr/>
            <p:nvPr/>
          </p:nvSpPr>
          <p:spPr>
            <a:xfrm>
              <a:off x="5712225" y="4214625"/>
              <a:ext cx="11325" cy="7550"/>
            </a:xfrm>
            <a:custGeom>
              <a:avLst/>
              <a:gdLst/>
              <a:ahLst/>
              <a:cxnLst/>
              <a:rect l="l" t="t" r="r" b="b"/>
              <a:pathLst>
                <a:path w="453" h="302" extrusionOk="0">
                  <a:moveTo>
                    <a:pt x="235" y="0"/>
                  </a:moveTo>
                  <a:cubicBezTo>
                    <a:pt x="1" y="0"/>
                    <a:pt x="245" y="301"/>
                    <a:pt x="378" y="301"/>
                  </a:cubicBezTo>
                  <a:cubicBezTo>
                    <a:pt x="421"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6" name="Google Shape;12546;p24"/>
            <p:cNvSpPr/>
            <p:nvPr/>
          </p:nvSpPr>
          <p:spPr>
            <a:xfrm>
              <a:off x="5736275" y="4214625"/>
              <a:ext cx="11300" cy="7550"/>
            </a:xfrm>
            <a:custGeom>
              <a:avLst/>
              <a:gdLst/>
              <a:ahLst/>
              <a:cxnLst/>
              <a:rect l="l" t="t" r="r" b="b"/>
              <a:pathLst>
                <a:path w="452" h="302" extrusionOk="0">
                  <a:moveTo>
                    <a:pt x="235" y="0"/>
                  </a:moveTo>
                  <a:cubicBezTo>
                    <a:pt x="0" y="0"/>
                    <a:pt x="244" y="301"/>
                    <a:pt x="377" y="301"/>
                  </a:cubicBezTo>
                  <a:cubicBezTo>
                    <a:pt x="420" y="301"/>
                    <a:pt x="452" y="270"/>
                    <a:pt x="452" y="187"/>
                  </a:cubicBezTo>
                  <a:cubicBezTo>
                    <a:pt x="452" y="93"/>
                    <a:pt x="359" y="0"/>
                    <a:pt x="2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7" name="Google Shape;12547;p24"/>
            <p:cNvSpPr/>
            <p:nvPr/>
          </p:nvSpPr>
          <p:spPr>
            <a:xfrm>
              <a:off x="5760500" y="4214625"/>
              <a:ext cx="11125" cy="7550"/>
            </a:xfrm>
            <a:custGeom>
              <a:avLst/>
              <a:gdLst/>
              <a:ahLst/>
              <a:cxnLst/>
              <a:rect l="l" t="t" r="r" b="b"/>
              <a:pathLst>
                <a:path w="445" h="302" extrusionOk="0">
                  <a:moveTo>
                    <a:pt x="258" y="0"/>
                  </a:moveTo>
                  <a:cubicBezTo>
                    <a:pt x="1" y="0"/>
                    <a:pt x="239" y="301"/>
                    <a:pt x="370" y="301"/>
                  </a:cubicBezTo>
                  <a:cubicBezTo>
                    <a:pt x="413" y="301"/>
                    <a:pt x="445" y="270"/>
                    <a:pt x="445" y="187"/>
                  </a:cubicBezTo>
                  <a:cubicBezTo>
                    <a:pt x="445" y="93"/>
                    <a:pt x="35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8" name="Google Shape;12548;p24"/>
            <p:cNvSpPr/>
            <p:nvPr/>
          </p:nvSpPr>
          <p:spPr>
            <a:xfrm>
              <a:off x="5596350" y="4389875"/>
              <a:ext cx="54300" cy="46550"/>
            </a:xfrm>
            <a:custGeom>
              <a:avLst/>
              <a:gdLst/>
              <a:ahLst/>
              <a:cxnLst/>
              <a:rect l="l" t="t" r="r" b="b"/>
              <a:pathLst>
                <a:path w="2172" h="1862" extrusionOk="0">
                  <a:moveTo>
                    <a:pt x="1227" y="400"/>
                  </a:moveTo>
                  <a:cubicBezTo>
                    <a:pt x="1498" y="400"/>
                    <a:pt x="1768" y="616"/>
                    <a:pt x="1768" y="931"/>
                  </a:cubicBezTo>
                  <a:cubicBezTo>
                    <a:pt x="1768" y="1210"/>
                    <a:pt x="1520" y="1459"/>
                    <a:pt x="1241" y="1459"/>
                  </a:cubicBezTo>
                  <a:cubicBezTo>
                    <a:pt x="776" y="1459"/>
                    <a:pt x="528" y="900"/>
                    <a:pt x="869" y="559"/>
                  </a:cubicBezTo>
                  <a:cubicBezTo>
                    <a:pt x="969" y="449"/>
                    <a:pt x="1098" y="400"/>
                    <a:pt x="1227" y="400"/>
                  </a:cubicBezTo>
                  <a:close/>
                  <a:moveTo>
                    <a:pt x="1241" y="1"/>
                  </a:moveTo>
                  <a:cubicBezTo>
                    <a:pt x="403" y="1"/>
                    <a:pt x="0" y="993"/>
                    <a:pt x="590" y="1583"/>
                  </a:cubicBezTo>
                  <a:cubicBezTo>
                    <a:pt x="782" y="1775"/>
                    <a:pt x="1018" y="1862"/>
                    <a:pt x="1248" y="1862"/>
                  </a:cubicBezTo>
                  <a:cubicBezTo>
                    <a:pt x="1722" y="1862"/>
                    <a:pt x="2172" y="1495"/>
                    <a:pt x="2172" y="931"/>
                  </a:cubicBezTo>
                  <a:cubicBezTo>
                    <a:pt x="2172" y="404"/>
                    <a:pt x="1737" y="1"/>
                    <a:pt x="12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9" name="Google Shape;12549;p24"/>
            <p:cNvSpPr/>
            <p:nvPr/>
          </p:nvSpPr>
          <p:spPr>
            <a:xfrm>
              <a:off x="5451325" y="4196775"/>
              <a:ext cx="351325" cy="295875"/>
            </a:xfrm>
            <a:custGeom>
              <a:avLst/>
              <a:gdLst/>
              <a:ahLst/>
              <a:cxnLst/>
              <a:rect l="l" t="t" r="r" b="b"/>
              <a:pathLst>
                <a:path w="14053" h="11835" extrusionOk="0">
                  <a:moveTo>
                    <a:pt x="7030" y="7058"/>
                  </a:moveTo>
                  <a:cubicBezTo>
                    <a:pt x="7127" y="7058"/>
                    <a:pt x="7228" y="7104"/>
                    <a:pt x="7290" y="7197"/>
                  </a:cubicBezTo>
                  <a:cubicBezTo>
                    <a:pt x="7445" y="7352"/>
                    <a:pt x="7662" y="7446"/>
                    <a:pt x="7911" y="7446"/>
                  </a:cubicBezTo>
                  <a:cubicBezTo>
                    <a:pt x="8004" y="7446"/>
                    <a:pt x="8097" y="7477"/>
                    <a:pt x="8159" y="7539"/>
                  </a:cubicBezTo>
                  <a:cubicBezTo>
                    <a:pt x="8221" y="7601"/>
                    <a:pt x="8252" y="7694"/>
                    <a:pt x="8252" y="7787"/>
                  </a:cubicBezTo>
                  <a:cubicBezTo>
                    <a:pt x="8252" y="7911"/>
                    <a:pt x="8283" y="8004"/>
                    <a:pt x="8314" y="8128"/>
                  </a:cubicBezTo>
                  <a:cubicBezTo>
                    <a:pt x="8345" y="8221"/>
                    <a:pt x="8407" y="8314"/>
                    <a:pt x="8500" y="8407"/>
                  </a:cubicBezTo>
                  <a:cubicBezTo>
                    <a:pt x="8686" y="8500"/>
                    <a:pt x="8686" y="8779"/>
                    <a:pt x="8500" y="8903"/>
                  </a:cubicBezTo>
                  <a:cubicBezTo>
                    <a:pt x="8407" y="8996"/>
                    <a:pt x="8345" y="9090"/>
                    <a:pt x="8314" y="9183"/>
                  </a:cubicBezTo>
                  <a:cubicBezTo>
                    <a:pt x="8283" y="9276"/>
                    <a:pt x="8252" y="9400"/>
                    <a:pt x="8252" y="9524"/>
                  </a:cubicBezTo>
                  <a:cubicBezTo>
                    <a:pt x="8252" y="9617"/>
                    <a:pt x="8221" y="9710"/>
                    <a:pt x="8159" y="9772"/>
                  </a:cubicBezTo>
                  <a:cubicBezTo>
                    <a:pt x="8097" y="9834"/>
                    <a:pt x="8004" y="9865"/>
                    <a:pt x="7911" y="9865"/>
                  </a:cubicBezTo>
                  <a:cubicBezTo>
                    <a:pt x="7662" y="9865"/>
                    <a:pt x="7445" y="9958"/>
                    <a:pt x="7290" y="10113"/>
                  </a:cubicBezTo>
                  <a:cubicBezTo>
                    <a:pt x="7228" y="10206"/>
                    <a:pt x="7127" y="10253"/>
                    <a:pt x="7030" y="10253"/>
                  </a:cubicBezTo>
                  <a:cubicBezTo>
                    <a:pt x="6933" y="10253"/>
                    <a:pt x="6840" y="10206"/>
                    <a:pt x="6794" y="10113"/>
                  </a:cubicBezTo>
                  <a:cubicBezTo>
                    <a:pt x="6701" y="10020"/>
                    <a:pt x="6608" y="9989"/>
                    <a:pt x="6515" y="9927"/>
                  </a:cubicBezTo>
                  <a:cubicBezTo>
                    <a:pt x="6391" y="9896"/>
                    <a:pt x="6298" y="9865"/>
                    <a:pt x="6173" y="9865"/>
                  </a:cubicBezTo>
                  <a:cubicBezTo>
                    <a:pt x="6080" y="9865"/>
                    <a:pt x="5987" y="9834"/>
                    <a:pt x="5894" y="9772"/>
                  </a:cubicBezTo>
                  <a:cubicBezTo>
                    <a:pt x="5863" y="9710"/>
                    <a:pt x="5832" y="9617"/>
                    <a:pt x="5832" y="9524"/>
                  </a:cubicBezTo>
                  <a:cubicBezTo>
                    <a:pt x="5832" y="9276"/>
                    <a:pt x="5739" y="9059"/>
                    <a:pt x="5584" y="8903"/>
                  </a:cubicBezTo>
                  <a:cubicBezTo>
                    <a:pt x="5398" y="8779"/>
                    <a:pt x="5398" y="8500"/>
                    <a:pt x="5584" y="8407"/>
                  </a:cubicBezTo>
                  <a:cubicBezTo>
                    <a:pt x="5646" y="8314"/>
                    <a:pt x="5708" y="8221"/>
                    <a:pt x="5770" y="8128"/>
                  </a:cubicBezTo>
                  <a:cubicBezTo>
                    <a:pt x="5801" y="8004"/>
                    <a:pt x="5832" y="7911"/>
                    <a:pt x="5832" y="7787"/>
                  </a:cubicBezTo>
                  <a:cubicBezTo>
                    <a:pt x="5778" y="7598"/>
                    <a:pt x="5911" y="7433"/>
                    <a:pt x="6089" y="7433"/>
                  </a:cubicBezTo>
                  <a:cubicBezTo>
                    <a:pt x="6116" y="7433"/>
                    <a:pt x="6145" y="7437"/>
                    <a:pt x="6173" y="7446"/>
                  </a:cubicBezTo>
                  <a:cubicBezTo>
                    <a:pt x="6298" y="7446"/>
                    <a:pt x="6391" y="7415"/>
                    <a:pt x="6515" y="7383"/>
                  </a:cubicBezTo>
                  <a:cubicBezTo>
                    <a:pt x="6608" y="7321"/>
                    <a:pt x="6701" y="7259"/>
                    <a:pt x="6794" y="7197"/>
                  </a:cubicBezTo>
                  <a:cubicBezTo>
                    <a:pt x="6840" y="7104"/>
                    <a:pt x="6933" y="7058"/>
                    <a:pt x="7030" y="7058"/>
                  </a:cubicBezTo>
                  <a:close/>
                  <a:moveTo>
                    <a:pt x="7538" y="10423"/>
                  </a:moveTo>
                  <a:lnTo>
                    <a:pt x="7538" y="11354"/>
                  </a:lnTo>
                  <a:lnTo>
                    <a:pt x="7166" y="11168"/>
                  </a:lnTo>
                  <a:cubicBezTo>
                    <a:pt x="7120" y="11137"/>
                    <a:pt x="7073" y="11121"/>
                    <a:pt x="7030" y="11121"/>
                  </a:cubicBezTo>
                  <a:cubicBezTo>
                    <a:pt x="6988" y="11121"/>
                    <a:pt x="6949" y="11137"/>
                    <a:pt x="6918" y="11168"/>
                  </a:cubicBezTo>
                  <a:lnTo>
                    <a:pt x="6546" y="11354"/>
                  </a:lnTo>
                  <a:lnTo>
                    <a:pt x="6546" y="10423"/>
                  </a:lnTo>
                  <a:cubicBezTo>
                    <a:pt x="6670" y="10547"/>
                    <a:pt x="6856" y="10640"/>
                    <a:pt x="7042" y="10640"/>
                  </a:cubicBezTo>
                  <a:cubicBezTo>
                    <a:pt x="7228" y="10640"/>
                    <a:pt x="7414" y="10547"/>
                    <a:pt x="7538" y="10423"/>
                  </a:cubicBezTo>
                  <a:close/>
                  <a:moveTo>
                    <a:pt x="652" y="1"/>
                  </a:moveTo>
                  <a:cubicBezTo>
                    <a:pt x="280" y="1"/>
                    <a:pt x="1" y="342"/>
                    <a:pt x="63" y="683"/>
                  </a:cubicBezTo>
                  <a:lnTo>
                    <a:pt x="63" y="9338"/>
                  </a:lnTo>
                  <a:cubicBezTo>
                    <a:pt x="92" y="9599"/>
                    <a:pt x="311" y="9806"/>
                    <a:pt x="593" y="9806"/>
                  </a:cubicBezTo>
                  <a:cubicBezTo>
                    <a:pt x="613" y="9806"/>
                    <a:pt x="632" y="9805"/>
                    <a:pt x="652" y="9803"/>
                  </a:cubicBezTo>
                  <a:lnTo>
                    <a:pt x="3041" y="9803"/>
                  </a:lnTo>
                  <a:cubicBezTo>
                    <a:pt x="3049" y="9804"/>
                    <a:pt x="3056" y="9804"/>
                    <a:pt x="3064" y="9804"/>
                  </a:cubicBezTo>
                  <a:cubicBezTo>
                    <a:pt x="3281" y="9804"/>
                    <a:pt x="3281" y="9398"/>
                    <a:pt x="3064" y="9398"/>
                  </a:cubicBezTo>
                  <a:cubicBezTo>
                    <a:pt x="3056" y="9398"/>
                    <a:pt x="3049" y="9399"/>
                    <a:pt x="3041" y="9400"/>
                  </a:cubicBezTo>
                  <a:lnTo>
                    <a:pt x="652" y="9400"/>
                  </a:lnTo>
                  <a:cubicBezTo>
                    <a:pt x="559" y="9400"/>
                    <a:pt x="497" y="9369"/>
                    <a:pt x="466" y="9307"/>
                  </a:cubicBezTo>
                  <a:lnTo>
                    <a:pt x="466" y="1955"/>
                  </a:lnTo>
                  <a:lnTo>
                    <a:pt x="7383" y="1955"/>
                  </a:lnTo>
                  <a:cubicBezTo>
                    <a:pt x="7391" y="1956"/>
                    <a:pt x="7399" y="1957"/>
                    <a:pt x="7406" y="1957"/>
                  </a:cubicBezTo>
                  <a:cubicBezTo>
                    <a:pt x="7624" y="1957"/>
                    <a:pt x="7624" y="1550"/>
                    <a:pt x="7406" y="1550"/>
                  </a:cubicBezTo>
                  <a:cubicBezTo>
                    <a:pt x="7399" y="1550"/>
                    <a:pt x="7391" y="1551"/>
                    <a:pt x="7383" y="1552"/>
                  </a:cubicBezTo>
                  <a:lnTo>
                    <a:pt x="466" y="1552"/>
                  </a:lnTo>
                  <a:lnTo>
                    <a:pt x="466" y="714"/>
                  </a:lnTo>
                  <a:cubicBezTo>
                    <a:pt x="466" y="621"/>
                    <a:pt x="466" y="435"/>
                    <a:pt x="652" y="435"/>
                  </a:cubicBezTo>
                  <a:lnTo>
                    <a:pt x="13432" y="435"/>
                  </a:lnTo>
                  <a:cubicBezTo>
                    <a:pt x="13587" y="435"/>
                    <a:pt x="13618" y="621"/>
                    <a:pt x="13618" y="714"/>
                  </a:cubicBezTo>
                  <a:lnTo>
                    <a:pt x="13618" y="1552"/>
                  </a:lnTo>
                  <a:lnTo>
                    <a:pt x="8221" y="1552"/>
                  </a:lnTo>
                  <a:cubicBezTo>
                    <a:pt x="8213" y="1551"/>
                    <a:pt x="8205" y="1550"/>
                    <a:pt x="8197" y="1550"/>
                  </a:cubicBezTo>
                  <a:cubicBezTo>
                    <a:pt x="7980" y="1550"/>
                    <a:pt x="7980" y="1957"/>
                    <a:pt x="8197" y="1957"/>
                  </a:cubicBezTo>
                  <a:cubicBezTo>
                    <a:pt x="8205" y="1957"/>
                    <a:pt x="8213" y="1956"/>
                    <a:pt x="8221" y="1955"/>
                  </a:cubicBezTo>
                  <a:lnTo>
                    <a:pt x="13618" y="1955"/>
                  </a:lnTo>
                  <a:lnTo>
                    <a:pt x="13618" y="9307"/>
                  </a:lnTo>
                  <a:cubicBezTo>
                    <a:pt x="13556" y="9369"/>
                    <a:pt x="13494" y="9400"/>
                    <a:pt x="13432" y="9400"/>
                  </a:cubicBezTo>
                  <a:lnTo>
                    <a:pt x="8655" y="9400"/>
                  </a:lnTo>
                  <a:cubicBezTo>
                    <a:pt x="8686" y="9369"/>
                    <a:pt x="8686" y="9369"/>
                    <a:pt x="8686" y="9338"/>
                  </a:cubicBezTo>
                  <a:cubicBezTo>
                    <a:pt x="8717" y="9276"/>
                    <a:pt x="8748" y="9214"/>
                    <a:pt x="8810" y="9152"/>
                  </a:cubicBezTo>
                  <a:cubicBezTo>
                    <a:pt x="8934" y="9028"/>
                    <a:pt x="9027" y="8841"/>
                    <a:pt x="9058" y="8655"/>
                  </a:cubicBezTo>
                  <a:cubicBezTo>
                    <a:pt x="9027" y="8469"/>
                    <a:pt x="8934" y="8283"/>
                    <a:pt x="8810" y="8159"/>
                  </a:cubicBezTo>
                  <a:cubicBezTo>
                    <a:pt x="8748" y="8097"/>
                    <a:pt x="8717" y="8035"/>
                    <a:pt x="8686" y="7973"/>
                  </a:cubicBezTo>
                  <a:cubicBezTo>
                    <a:pt x="8655" y="7880"/>
                    <a:pt x="8655" y="7818"/>
                    <a:pt x="8655" y="7725"/>
                  </a:cubicBezTo>
                  <a:cubicBezTo>
                    <a:pt x="8655" y="7539"/>
                    <a:pt x="8562" y="7383"/>
                    <a:pt x="8469" y="7228"/>
                  </a:cubicBezTo>
                  <a:cubicBezTo>
                    <a:pt x="8314" y="7104"/>
                    <a:pt x="8128" y="7042"/>
                    <a:pt x="7942" y="7042"/>
                  </a:cubicBezTo>
                  <a:cubicBezTo>
                    <a:pt x="7880" y="7042"/>
                    <a:pt x="7786" y="7011"/>
                    <a:pt x="7724" y="7011"/>
                  </a:cubicBezTo>
                  <a:cubicBezTo>
                    <a:pt x="7662" y="6980"/>
                    <a:pt x="7600" y="6918"/>
                    <a:pt x="7538" y="6887"/>
                  </a:cubicBezTo>
                  <a:cubicBezTo>
                    <a:pt x="7414" y="6732"/>
                    <a:pt x="7228" y="6670"/>
                    <a:pt x="7042" y="6639"/>
                  </a:cubicBezTo>
                  <a:cubicBezTo>
                    <a:pt x="6856" y="6670"/>
                    <a:pt x="6670" y="6732"/>
                    <a:pt x="6515" y="6887"/>
                  </a:cubicBezTo>
                  <a:cubicBezTo>
                    <a:pt x="6484" y="6918"/>
                    <a:pt x="6422" y="6980"/>
                    <a:pt x="6360" y="7011"/>
                  </a:cubicBezTo>
                  <a:cubicBezTo>
                    <a:pt x="6267" y="7011"/>
                    <a:pt x="6204" y="7042"/>
                    <a:pt x="6111" y="7042"/>
                  </a:cubicBezTo>
                  <a:cubicBezTo>
                    <a:pt x="6096" y="7041"/>
                    <a:pt x="6080" y="7040"/>
                    <a:pt x="6064" y="7040"/>
                  </a:cubicBezTo>
                  <a:cubicBezTo>
                    <a:pt x="5711" y="7040"/>
                    <a:pt x="5399" y="7368"/>
                    <a:pt x="5429" y="7725"/>
                  </a:cubicBezTo>
                  <a:cubicBezTo>
                    <a:pt x="5429" y="7818"/>
                    <a:pt x="5398" y="7880"/>
                    <a:pt x="5367" y="7973"/>
                  </a:cubicBezTo>
                  <a:cubicBezTo>
                    <a:pt x="5336" y="8035"/>
                    <a:pt x="5305" y="8097"/>
                    <a:pt x="5243" y="8159"/>
                  </a:cubicBezTo>
                  <a:cubicBezTo>
                    <a:pt x="5119" y="8283"/>
                    <a:pt x="5057" y="8469"/>
                    <a:pt x="5026" y="8655"/>
                  </a:cubicBezTo>
                  <a:cubicBezTo>
                    <a:pt x="5026" y="8841"/>
                    <a:pt x="5119" y="9028"/>
                    <a:pt x="5243" y="9152"/>
                  </a:cubicBezTo>
                  <a:cubicBezTo>
                    <a:pt x="5305" y="9214"/>
                    <a:pt x="5336" y="9276"/>
                    <a:pt x="5367" y="9338"/>
                  </a:cubicBezTo>
                  <a:cubicBezTo>
                    <a:pt x="5367" y="9369"/>
                    <a:pt x="5367" y="9369"/>
                    <a:pt x="5398" y="9400"/>
                  </a:cubicBezTo>
                  <a:lnTo>
                    <a:pt x="3847" y="9400"/>
                  </a:lnTo>
                  <a:cubicBezTo>
                    <a:pt x="3840" y="9399"/>
                    <a:pt x="3833" y="9398"/>
                    <a:pt x="3827" y="9398"/>
                  </a:cubicBezTo>
                  <a:cubicBezTo>
                    <a:pt x="3637" y="9398"/>
                    <a:pt x="3637" y="9804"/>
                    <a:pt x="3827" y="9804"/>
                  </a:cubicBezTo>
                  <a:cubicBezTo>
                    <a:pt x="3833" y="9804"/>
                    <a:pt x="3840" y="9804"/>
                    <a:pt x="3847" y="9803"/>
                  </a:cubicBezTo>
                  <a:lnTo>
                    <a:pt x="5460" y="9803"/>
                  </a:lnTo>
                  <a:cubicBezTo>
                    <a:pt x="5491" y="9896"/>
                    <a:pt x="5522" y="9989"/>
                    <a:pt x="5615" y="10082"/>
                  </a:cubicBezTo>
                  <a:cubicBezTo>
                    <a:pt x="5739" y="10175"/>
                    <a:pt x="5925" y="10268"/>
                    <a:pt x="6080" y="10268"/>
                  </a:cubicBezTo>
                  <a:lnTo>
                    <a:pt x="6080" y="11571"/>
                  </a:lnTo>
                  <a:cubicBezTo>
                    <a:pt x="6080" y="11664"/>
                    <a:pt x="6142" y="11726"/>
                    <a:pt x="6204" y="11788"/>
                  </a:cubicBezTo>
                  <a:cubicBezTo>
                    <a:pt x="6251" y="11819"/>
                    <a:pt x="6298" y="11835"/>
                    <a:pt x="6344" y="11835"/>
                  </a:cubicBezTo>
                  <a:cubicBezTo>
                    <a:pt x="6391" y="11835"/>
                    <a:pt x="6437" y="11819"/>
                    <a:pt x="6484" y="11788"/>
                  </a:cubicBezTo>
                  <a:lnTo>
                    <a:pt x="7011" y="11540"/>
                  </a:lnTo>
                  <a:lnTo>
                    <a:pt x="7569" y="11788"/>
                  </a:lnTo>
                  <a:cubicBezTo>
                    <a:pt x="7600" y="11819"/>
                    <a:pt x="7631" y="11819"/>
                    <a:pt x="7693" y="11819"/>
                  </a:cubicBezTo>
                  <a:cubicBezTo>
                    <a:pt x="7817" y="11819"/>
                    <a:pt x="7942" y="11695"/>
                    <a:pt x="7942" y="11540"/>
                  </a:cubicBezTo>
                  <a:lnTo>
                    <a:pt x="7942" y="10237"/>
                  </a:lnTo>
                  <a:cubicBezTo>
                    <a:pt x="8128" y="10237"/>
                    <a:pt x="8314" y="10175"/>
                    <a:pt x="8438" y="10051"/>
                  </a:cubicBezTo>
                  <a:cubicBezTo>
                    <a:pt x="8500" y="9989"/>
                    <a:pt x="8562" y="9896"/>
                    <a:pt x="8593" y="9803"/>
                  </a:cubicBezTo>
                  <a:lnTo>
                    <a:pt x="13432" y="9803"/>
                  </a:lnTo>
                  <a:cubicBezTo>
                    <a:pt x="13711" y="9803"/>
                    <a:pt x="13959" y="9617"/>
                    <a:pt x="13990" y="9338"/>
                  </a:cubicBezTo>
                  <a:lnTo>
                    <a:pt x="13990" y="683"/>
                  </a:lnTo>
                  <a:cubicBezTo>
                    <a:pt x="14052" y="342"/>
                    <a:pt x="13773" y="1"/>
                    <a:pt x="134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0" name="Google Shape;12550;p24"/>
            <p:cNvSpPr/>
            <p:nvPr/>
          </p:nvSpPr>
          <p:spPr>
            <a:xfrm>
              <a:off x="5570750" y="4275850"/>
              <a:ext cx="112300" cy="10950"/>
            </a:xfrm>
            <a:custGeom>
              <a:avLst/>
              <a:gdLst/>
              <a:ahLst/>
              <a:cxnLst/>
              <a:rect l="l" t="t" r="r" b="b"/>
              <a:pathLst>
                <a:path w="4492" h="438" extrusionOk="0">
                  <a:moveTo>
                    <a:pt x="4300" y="1"/>
                  </a:moveTo>
                  <a:cubicBezTo>
                    <a:pt x="4294" y="1"/>
                    <a:pt x="4288" y="1"/>
                    <a:pt x="4281" y="2"/>
                  </a:cubicBezTo>
                  <a:lnTo>
                    <a:pt x="249" y="2"/>
                  </a:lnTo>
                  <a:cubicBezTo>
                    <a:pt x="1" y="33"/>
                    <a:pt x="1" y="374"/>
                    <a:pt x="249" y="436"/>
                  </a:cubicBezTo>
                  <a:lnTo>
                    <a:pt x="4281" y="436"/>
                  </a:lnTo>
                  <a:cubicBezTo>
                    <a:pt x="4288" y="437"/>
                    <a:pt x="4294" y="438"/>
                    <a:pt x="4300" y="438"/>
                  </a:cubicBezTo>
                  <a:cubicBezTo>
                    <a:pt x="4492" y="438"/>
                    <a:pt x="4492" y="1"/>
                    <a:pt x="43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1" name="Google Shape;12551;p24"/>
            <p:cNvSpPr/>
            <p:nvPr/>
          </p:nvSpPr>
          <p:spPr>
            <a:xfrm>
              <a:off x="5572300" y="4326025"/>
              <a:ext cx="111375" cy="10500"/>
            </a:xfrm>
            <a:custGeom>
              <a:avLst/>
              <a:gdLst/>
              <a:ahLst/>
              <a:cxnLst/>
              <a:rect l="l" t="t" r="r" b="b"/>
              <a:pathLst>
                <a:path w="4455" h="420" extrusionOk="0">
                  <a:moveTo>
                    <a:pt x="4272" y="1"/>
                  </a:moveTo>
                  <a:cubicBezTo>
                    <a:pt x="4256" y="1"/>
                    <a:pt x="4238" y="4"/>
                    <a:pt x="4219" y="11"/>
                  </a:cubicBezTo>
                  <a:lnTo>
                    <a:pt x="187" y="11"/>
                  </a:lnTo>
                  <a:cubicBezTo>
                    <a:pt x="1" y="73"/>
                    <a:pt x="1" y="321"/>
                    <a:pt x="187" y="414"/>
                  </a:cubicBezTo>
                  <a:lnTo>
                    <a:pt x="4219" y="414"/>
                  </a:lnTo>
                  <a:cubicBezTo>
                    <a:pt x="4232" y="418"/>
                    <a:pt x="4245" y="419"/>
                    <a:pt x="4257" y="419"/>
                  </a:cubicBezTo>
                  <a:cubicBezTo>
                    <a:pt x="4450" y="419"/>
                    <a:pt x="4455" y="1"/>
                    <a:pt x="4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2" name="Google Shape;12552;p24"/>
            <p:cNvSpPr/>
            <p:nvPr/>
          </p:nvSpPr>
          <p:spPr>
            <a:xfrm>
              <a:off x="5525775" y="4299925"/>
              <a:ext cx="204750" cy="10100"/>
            </a:xfrm>
            <a:custGeom>
              <a:avLst/>
              <a:gdLst/>
              <a:ahLst/>
              <a:cxnLst/>
              <a:rect l="l" t="t" r="r" b="b"/>
              <a:pathLst>
                <a:path w="8190" h="404" extrusionOk="0">
                  <a:moveTo>
                    <a:pt x="218" y="0"/>
                  </a:moveTo>
                  <a:cubicBezTo>
                    <a:pt x="94" y="0"/>
                    <a:pt x="0" y="94"/>
                    <a:pt x="0" y="218"/>
                  </a:cubicBezTo>
                  <a:cubicBezTo>
                    <a:pt x="0" y="311"/>
                    <a:pt x="94" y="404"/>
                    <a:pt x="218" y="404"/>
                  </a:cubicBezTo>
                  <a:lnTo>
                    <a:pt x="7910" y="404"/>
                  </a:lnTo>
                  <a:cubicBezTo>
                    <a:pt x="8190" y="404"/>
                    <a:pt x="8190" y="0"/>
                    <a:pt x="79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3" name="Google Shape;12553;p24"/>
            <p:cNvSpPr/>
            <p:nvPr/>
          </p:nvSpPr>
          <p:spPr>
            <a:xfrm>
              <a:off x="5702150" y="4370500"/>
              <a:ext cx="52425" cy="33950"/>
            </a:xfrm>
            <a:custGeom>
              <a:avLst/>
              <a:gdLst/>
              <a:ahLst/>
              <a:cxnLst/>
              <a:rect l="l" t="t" r="r" b="b"/>
              <a:pathLst>
                <a:path w="2097" h="1358" extrusionOk="0">
                  <a:moveTo>
                    <a:pt x="886" y="0"/>
                  </a:moveTo>
                  <a:cubicBezTo>
                    <a:pt x="669" y="62"/>
                    <a:pt x="328" y="434"/>
                    <a:pt x="111" y="776"/>
                  </a:cubicBezTo>
                  <a:cubicBezTo>
                    <a:pt x="1" y="952"/>
                    <a:pt x="141" y="1113"/>
                    <a:pt x="288" y="1113"/>
                  </a:cubicBezTo>
                  <a:cubicBezTo>
                    <a:pt x="347" y="1113"/>
                    <a:pt x="407" y="1087"/>
                    <a:pt x="452" y="1024"/>
                  </a:cubicBezTo>
                  <a:cubicBezTo>
                    <a:pt x="545" y="869"/>
                    <a:pt x="669" y="714"/>
                    <a:pt x="793" y="590"/>
                  </a:cubicBezTo>
                  <a:lnTo>
                    <a:pt x="793" y="745"/>
                  </a:lnTo>
                  <a:cubicBezTo>
                    <a:pt x="762" y="1055"/>
                    <a:pt x="731" y="1241"/>
                    <a:pt x="886" y="1334"/>
                  </a:cubicBezTo>
                  <a:cubicBezTo>
                    <a:pt x="917" y="1350"/>
                    <a:pt x="956" y="1357"/>
                    <a:pt x="999" y="1357"/>
                  </a:cubicBezTo>
                  <a:cubicBezTo>
                    <a:pt x="1042" y="1357"/>
                    <a:pt x="1088" y="1350"/>
                    <a:pt x="1135" y="1334"/>
                  </a:cubicBezTo>
                  <a:cubicBezTo>
                    <a:pt x="1197" y="1303"/>
                    <a:pt x="1259" y="1241"/>
                    <a:pt x="1321" y="1210"/>
                  </a:cubicBezTo>
                  <a:cubicBezTo>
                    <a:pt x="1483" y="1075"/>
                    <a:pt x="1574" y="987"/>
                    <a:pt x="1636" y="987"/>
                  </a:cubicBezTo>
                  <a:cubicBezTo>
                    <a:pt x="1645" y="987"/>
                    <a:pt x="1654" y="989"/>
                    <a:pt x="1662" y="993"/>
                  </a:cubicBezTo>
                  <a:cubicBezTo>
                    <a:pt x="1693" y="993"/>
                    <a:pt x="1662" y="993"/>
                    <a:pt x="1693" y="1024"/>
                  </a:cubicBezTo>
                  <a:cubicBezTo>
                    <a:pt x="1715" y="1091"/>
                    <a:pt x="1786" y="1142"/>
                    <a:pt x="1870" y="1142"/>
                  </a:cubicBezTo>
                  <a:cubicBezTo>
                    <a:pt x="1903" y="1142"/>
                    <a:pt x="1937" y="1134"/>
                    <a:pt x="1972" y="1117"/>
                  </a:cubicBezTo>
                  <a:cubicBezTo>
                    <a:pt x="2065" y="1055"/>
                    <a:pt x="2096" y="931"/>
                    <a:pt x="2034" y="838"/>
                  </a:cubicBezTo>
                  <a:cubicBezTo>
                    <a:pt x="1972" y="714"/>
                    <a:pt x="1879" y="621"/>
                    <a:pt x="1724" y="590"/>
                  </a:cubicBezTo>
                  <a:cubicBezTo>
                    <a:pt x="1699" y="586"/>
                    <a:pt x="1674" y="584"/>
                    <a:pt x="1649" y="584"/>
                  </a:cubicBezTo>
                  <a:cubicBezTo>
                    <a:pt x="1482" y="584"/>
                    <a:pt x="1304" y="668"/>
                    <a:pt x="1197" y="776"/>
                  </a:cubicBezTo>
                  <a:cubicBezTo>
                    <a:pt x="1228" y="434"/>
                    <a:pt x="1259" y="155"/>
                    <a:pt x="1073" y="62"/>
                  </a:cubicBezTo>
                  <a:cubicBezTo>
                    <a:pt x="1010" y="0"/>
                    <a:pt x="948" y="0"/>
                    <a:pt x="8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4" name="Google Shape;12554;p24"/>
            <p:cNvSpPr/>
            <p:nvPr/>
          </p:nvSpPr>
          <p:spPr>
            <a:xfrm>
              <a:off x="5498625" y="4382125"/>
              <a:ext cx="44225" cy="10875"/>
            </a:xfrm>
            <a:custGeom>
              <a:avLst/>
              <a:gdLst/>
              <a:ahLst/>
              <a:cxnLst/>
              <a:rect l="l" t="t" r="r" b="b"/>
              <a:pathLst>
                <a:path w="1769" h="435" extrusionOk="0">
                  <a:moveTo>
                    <a:pt x="280" y="1"/>
                  </a:moveTo>
                  <a:cubicBezTo>
                    <a:pt x="1" y="1"/>
                    <a:pt x="1" y="435"/>
                    <a:pt x="280" y="435"/>
                  </a:cubicBezTo>
                  <a:lnTo>
                    <a:pt x="1521" y="435"/>
                  </a:lnTo>
                  <a:cubicBezTo>
                    <a:pt x="1769" y="435"/>
                    <a:pt x="1769" y="1"/>
                    <a:pt x="15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55" name="Google Shape;12555;p24"/>
          <p:cNvGrpSpPr/>
          <p:nvPr/>
        </p:nvGrpSpPr>
        <p:grpSpPr>
          <a:xfrm>
            <a:off x="2441162" y="3996225"/>
            <a:ext cx="349000" cy="307925"/>
            <a:chOff x="4720050" y="4190575"/>
            <a:chExt cx="349000" cy="307925"/>
          </a:xfrm>
        </p:grpSpPr>
        <p:sp>
          <p:nvSpPr>
            <p:cNvPr id="12556" name="Google Shape;12556;p24"/>
            <p:cNvSpPr/>
            <p:nvPr/>
          </p:nvSpPr>
          <p:spPr>
            <a:xfrm>
              <a:off x="4755925" y="4470525"/>
              <a:ext cx="11450" cy="7900"/>
            </a:xfrm>
            <a:custGeom>
              <a:avLst/>
              <a:gdLst/>
              <a:ahLst/>
              <a:cxnLst/>
              <a:rect l="l" t="t" r="r" b="b"/>
              <a:pathLst>
                <a:path w="458" h="316" extrusionOk="0">
                  <a:moveTo>
                    <a:pt x="240" y="1"/>
                  </a:moveTo>
                  <a:cubicBezTo>
                    <a:pt x="1" y="1"/>
                    <a:pt x="261" y="316"/>
                    <a:pt x="392" y="316"/>
                  </a:cubicBezTo>
                  <a:cubicBezTo>
                    <a:pt x="430" y="316"/>
                    <a:pt x="458" y="288"/>
                    <a:pt x="458" y="218"/>
                  </a:cubicBezTo>
                  <a:cubicBezTo>
                    <a:pt x="458" y="94"/>
                    <a:pt x="365" y="1"/>
                    <a:pt x="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7" name="Google Shape;12557;p24"/>
            <p:cNvSpPr/>
            <p:nvPr/>
          </p:nvSpPr>
          <p:spPr>
            <a:xfrm>
              <a:off x="4720050" y="4273550"/>
              <a:ext cx="349000" cy="224950"/>
            </a:xfrm>
            <a:custGeom>
              <a:avLst/>
              <a:gdLst/>
              <a:ahLst/>
              <a:cxnLst/>
              <a:rect l="l" t="t" r="r" b="b"/>
              <a:pathLst>
                <a:path w="13960" h="8998" extrusionOk="0">
                  <a:moveTo>
                    <a:pt x="12408" y="404"/>
                  </a:moveTo>
                  <a:cubicBezTo>
                    <a:pt x="12563" y="404"/>
                    <a:pt x="12687" y="528"/>
                    <a:pt x="12687" y="683"/>
                  </a:cubicBezTo>
                  <a:lnTo>
                    <a:pt x="12687" y="7663"/>
                  </a:lnTo>
                  <a:lnTo>
                    <a:pt x="12222" y="7663"/>
                  </a:lnTo>
                  <a:lnTo>
                    <a:pt x="12222" y="1304"/>
                  </a:lnTo>
                  <a:cubicBezTo>
                    <a:pt x="12222" y="1055"/>
                    <a:pt x="12036" y="869"/>
                    <a:pt x="11788" y="869"/>
                  </a:cubicBezTo>
                  <a:lnTo>
                    <a:pt x="7290" y="869"/>
                  </a:lnTo>
                  <a:cubicBezTo>
                    <a:pt x="7197" y="869"/>
                    <a:pt x="7104" y="931"/>
                    <a:pt x="7104" y="1055"/>
                  </a:cubicBezTo>
                  <a:cubicBezTo>
                    <a:pt x="7104" y="1180"/>
                    <a:pt x="7197" y="1273"/>
                    <a:pt x="7290" y="1273"/>
                  </a:cubicBezTo>
                  <a:lnTo>
                    <a:pt x="11788" y="1273"/>
                  </a:lnTo>
                  <a:cubicBezTo>
                    <a:pt x="11819" y="1273"/>
                    <a:pt x="11819" y="1273"/>
                    <a:pt x="11819" y="1304"/>
                  </a:cubicBezTo>
                  <a:lnTo>
                    <a:pt x="11819" y="7663"/>
                  </a:lnTo>
                  <a:lnTo>
                    <a:pt x="3382" y="7663"/>
                  </a:lnTo>
                  <a:lnTo>
                    <a:pt x="3382" y="3320"/>
                  </a:lnTo>
                  <a:cubicBezTo>
                    <a:pt x="3382" y="3103"/>
                    <a:pt x="3195" y="2917"/>
                    <a:pt x="2978" y="2917"/>
                  </a:cubicBezTo>
                  <a:lnTo>
                    <a:pt x="2141" y="2917"/>
                  </a:lnTo>
                  <a:lnTo>
                    <a:pt x="2141" y="1304"/>
                  </a:lnTo>
                  <a:cubicBezTo>
                    <a:pt x="2141" y="1273"/>
                    <a:pt x="2141" y="1273"/>
                    <a:pt x="2172" y="1273"/>
                  </a:cubicBezTo>
                  <a:lnTo>
                    <a:pt x="6483" y="1273"/>
                  </a:lnTo>
                  <a:cubicBezTo>
                    <a:pt x="6608" y="1273"/>
                    <a:pt x="6701" y="1180"/>
                    <a:pt x="6701" y="1055"/>
                  </a:cubicBezTo>
                  <a:cubicBezTo>
                    <a:pt x="6701" y="931"/>
                    <a:pt x="6608" y="869"/>
                    <a:pt x="6483" y="869"/>
                  </a:cubicBezTo>
                  <a:lnTo>
                    <a:pt x="2172" y="869"/>
                  </a:lnTo>
                  <a:cubicBezTo>
                    <a:pt x="1924" y="869"/>
                    <a:pt x="1737" y="1055"/>
                    <a:pt x="1737" y="1304"/>
                  </a:cubicBezTo>
                  <a:lnTo>
                    <a:pt x="1737" y="2917"/>
                  </a:lnTo>
                  <a:lnTo>
                    <a:pt x="1272" y="2917"/>
                  </a:lnTo>
                  <a:lnTo>
                    <a:pt x="1272" y="683"/>
                  </a:lnTo>
                  <a:cubicBezTo>
                    <a:pt x="1272" y="528"/>
                    <a:pt x="1396" y="404"/>
                    <a:pt x="1551" y="404"/>
                  </a:cubicBezTo>
                  <a:close/>
                  <a:moveTo>
                    <a:pt x="5584" y="8097"/>
                  </a:moveTo>
                  <a:lnTo>
                    <a:pt x="5584" y="8593"/>
                  </a:lnTo>
                  <a:lnTo>
                    <a:pt x="3382" y="8593"/>
                  </a:lnTo>
                  <a:lnTo>
                    <a:pt x="3382" y="8097"/>
                  </a:lnTo>
                  <a:close/>
                  <a:moveTo>
                    <a:pt x="7972" y="8097"/>
                  </a:moveTo>
                  <a:lnTo>
                    <a:pt x="7972" y="8593"/>
                  </a:lnTo>
                  <a:lnTo>
                    <a:pt x="5987" y="8593"/>
                  </a:lnTo>
                  <a:lnTo>
                    <a:pt x="5987" y="8097"/>
                  </a:lnTo>
                  <a:close/>
                  <a:moveTo>
                    <a:pt x="1551" y="1"/>
                  </a:moveTo>
                  <a:cubicBezTo>
                    <a:pt x="1179" y="1"/>
                    <a:pt x="869" y="311"/>
                    <a:pt x="869" y="683"/>
                  </a:cubicBezTo>
                  <a:lnTo>
                    <a:pt x="869" y="2917"/>
                  </a:lnTo>
                  <a:lnTo>
                    <a:pt x="404" y="2917"/>
                  </a:lnTo>
                  <a:cubicBezTo>
                    <a:pt x="187" y="2917"/>
                    <a:pt x="0" y="3103"/>
                    <a:pt x="0" y="3320"/>
                  </a:cubicBezTo>
                  <a:lnTo>
                    <a:pt x="0" y="4095"/>
                  </a:lnTo>
                  <a:cubicBezTo>
                    <a:pt x="0" y="4235"/>
                    <a:pt x="101" y="4305"/>
                    <a:pt x="202" y="4305"/>
                  </a:cubicBezTo>
                  <a:cubicBezTo>
                    <a:pt x="303" y="4305"/>
                    <a:pt x="404" y="4235"/>
                    <a:pt x="404" y="4095"/>
                  </a:cubicBezTo>
                  <a:lnTo>
                    <a:pt x="404" y="3320"/>
                  </a:lnTo>
                  <a:lnTo>
                    <a:pt x="2978" y="3320"/>
                  </a:lnTo>
                  <a:lnTo>
                    <a:pt x="2978" y="8593"/>
                  </a:lnTo>
                  <a:lnTo>
                    <a:pt x="404" y="8593"/>
                  </a:lnTo>
                  <a:lnTo>
                    <a:pt x="404" y="4840"/>
                  </a:lnTo>
                  <a:cubicBezTo>
                    <a:pt x="404" y="4700"/>
                    <a:pt x="303" y="4630"/>
                    <a:pt x="202" y="4630"/>
                  </a:cubicBezTo>
                  <a:cubicBezTo>
                    <a:pt x="101" y="4630"/>
                    <a:pt x="0" y="4700"/>
                    <a:pt x="0" y="4840"/>
                  </a:cubicBezTo>
                  <a:lnTo>
                    <a:pt x="0" y="8624"/>
                  </a:lnTo>
                  <a:cubicBezTo>
                    <a:pt x="0" y="8810"/>
                    <a:pt x="187" y="8996"/>
                    <a:pt x="404" y="8996"/>
                  </a:cubicBezTo>
                  <a:lnTo>
                    <a:pt x="9678" y="8996"/>
                  </a:lnTo>
                  <a:cubicBezTo>
                    <a:pt x="9685" y="8997"/>
                    <a:pt x="9692" y="8998"/>
                    <a:pt x="9699" y="8998"/>
                  </a:cubicBezTo>
                  <a:cubicBezTo>
                    <a:pt x="9889" y="8998"/>
                    <a:pt x="9889" y="8592"/>
                    <a:pt x="9699" y="8592"/>
                  </a:cubicBezTo>
                  <a:cubicBezTo>
                    <a:pt x="9692" y="8592"/>
                    <a:pt x="9685" y="8592"/>
                    <a:pt x="9678" y="8593"/>
                  </a:cubicBezTo>
                  <a:lnTo>
                    <a:pt x="8376" y="8593"/>
                  </a:lnTo>
                  <a:lnTo>
                    <a:pt x="8376" y="8066"/>
                  </a:lnTo>
                  <a:lnTo>
                    <a:pt x="13556" y="8066"/>
                  </a:lnTo>
                  <a:lnTo>
                    <a:pt x="13556" y="8407"/>
                  </a:lnTo>
                  <a:cubicBezTo>
                    <a:pt x="13556" y="8500"/>
                    <a:pt x="13463" y="8593"/>
                    <a:pt x="13370" y="8593"/>
                  </a:cubicBezTo>
                  <a:lnTo>
                    <a:pt x="10485" y="8593"/>
                  </a:lnTo>
                  <a:cubicBezTo>
                    <a:pt x="10478" y="8592"/>
                    <a:pt x="10471" y="8592"/>
                    <a:pt x="10465" y="8592"/>
                  </a:cubicBezTo>
                  <a:cubicBezTo>
                    <a:pt x="10275" y="8592"/>
                    <a:pt x="10275" y="8998"/>
                    <a:pt x="10465" y="8998"/>
                  </a:cubicBezTo>
                  <a:cubicBezTo>
                    <a:pt x="10471" y="8998"/>
                    <a:pt x="10478" y="8997"/>
                    <a:pt x="10485" y="8996"/>
                  </a:cubicBezTo>
                  <a:lnTo>
                    <a:pt x="13370" y="8996"/>
                  </a:lnTo>
                  <a:cubicBezTo>
                    <a:pt x="13680" y="8996"/>
                    <a:pt x="13959" y="8717"/>
                    <a:pt x="13959" y="8407"/>
                  </a:cubicBezTo>
                  <a:lnTo>
                    <a:pt x="13959" y="8035"/>
                  </a:lnTo>
                  <a:cubicBezTo>
                    <a:pt x="13959" y="7818"/>
                    <a:pt x="13773" y="7663"/>
                    <a:pt x="13587" y="7663"/>
                  </a:cubicBezTo>
                  <a:lnTo>
                    <a:pt x="13091" y="7663"/>
                  </a:lnTo>
                  <a:lnTo>
                    <a:pt x="13091" y="683"/>
                  </a:lnTo>
                  <a:cubicBezTo>
                    <a:pt x="13091" y="311"/>
                    <a:pt x="12780" y="1"/>
                    <a:pt x="12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8" name="Google Shape;12558;p24"/>
            <p:cNvSpPr/>
            <p:nvPr/>
          </p:nvSpPr>
          <p:spPr>
            <a:xfrm>
              <a:off x="4823950" y="4336950"/>
              <a:ext cx="141950" cy="96775"/>
            </a:xfrm>
            <a:custGeom>
              <a:avLst/>
              <a:gdLst/>
              <a:ahLst/>
              <a:cxnLst/>
              <a:rect l="l" t="t" r="r" b="b"/>
              <a:pathLst>
                <a:path w="5678" h="3871" extrusionOk="0">
                  <a:moveTo>
                    <a:pt x="2812" y="396"/>
                  </a:moveTo>
                  <a:cubicBezTo>
                    <a:pt x="2855" y="396"/>
                    <a:pt x="2901" y="412"/>
                    <a:pt x="2948" y="443"/>
                  </a:cubicBezTo>
                  <a:lnTo>
                    <a:pt x="5181" y="1435"/>
                  </a:lnTo>
                  <a:lnTo>
                    <a:pt x="2917" y="2459"/>
                  </a:lnTo>
                  <a:cubicBezTo>
                    <a:pt x="2886" y="2474"/>
                    <a:pt x="2847" y="2482"/>
                    <a:pt x="2808" y="2482"/>
                  </a:cubicBezTo>
                  <a:cubicBezTo>
                    <a:pt x="2769" y="2482"/>
                    <a:pt x="2731" y="2474"/>
                    <a:pt x="2700" y="2459"/>
                  </a:cubicBezTo>
                  <a:lnTo>
                    <a:pt x="435" y="1435"/>
                  </a:lnTo>
                  <a:lnTo>
                    <a:pt x="2700" y="443"/>
                  </a:lnTo>
                  <a:cubicBezTo>
                    <a:pt x="2731" y="412"/>
                    <a:pt x="2769" y="396"/>
                    <a:pt x="2812" y="396"/>
                  </a:cubicBezTo>
                  <a:close/>
                  <a:moveTo>
                    <a:pt x="4065" y="2397"/>
                  </a:moveTo>
                  <a:lnTo>
                    <a:pt x="4065" y="3203"/>
                  </a:lnTo>
                  <a:lnTo>
                    <a:pt x="3909" y="3265"/>
                  </a:lnTo>
                  <a:cubicBezTo>
                    <a:pt x="3568" y="3405"/>
                    <a:pt x="3204" y="3475"/>
                    <a:pt x="2835" y="3475"/>
                  </a:cubicBezTo>
                  <a:cubicBezTo>
                    <a:pt x="2467" y="3475"/>
                    <a:pt x="2095" y="3405"/>
                    <a:pt x="1738" y="3265"/>
                  </a:cubicBezTo>
                  <a:lnTo>
                    <a:pt x="1583" y="3203"/>
                  </a:lnTo>
                  <a:lnTo>
                    <a:pt x="1583" y="2397"/>
                  </a:lnTo>
                  <a:lnTo>
                    <a:pt x="2545" y="2831"/>
                  </a:lnTo>
                  <a:cubicBezTo>
                    <a:pt x="2638" y="2878"/>
                    <a:pt x="2731" y="2901"/>
                    <a:pt x="2824" y="2901"/>
                  </a:cubicBezTo>
                  <a:cubicBezTo>
                    <a:pt x="2917" y="2901"/>
                    <a:pt x="3010" y="2878"/>
                    <a:pt x="3103" y="2831"/>
                  </a:cubicBezTo>
                  <a:lnTo>
                    <a:pt x="4065" y="2397"/>
                  </a:lnTo>
                  <a:close/>
                  <a:moveTo>
                    <a:pt x="2839" y="1"/>
                  </a:moveTo>
                  <a:cubicBezTo>
                    <a:pt x="2731" y="1"/>
                    <a:pt x="2622" y="24"/>
                    <a:pt x="2514" y="70"/>
                  </a:cubicBezTo>
                  <a:lnTo>
                    <a:pt x="187" y="1125"/>
                  </a:lnTo>
                  <a:cubicBezTo>
                    <a:pt x="63" y="1187"/>
                    <a:pt x="1" y="1311"/>
                    <a:pt x="1" y="1435"/>
                  </a:cubicBezTo>
                  <a:cubicBezTo>
                    <a:pt x="1" y="1559"/>
                    <a:pt x="63" y="1683"/>
                    <a:pt x="187" y="1745"/>
                  </a:cubicBezTo>
                  <a:lnTo>
                    <a:pt x="156" y="1745"/>
                  </a:lnTo>
                  <a:lnTo>
                    <a:pt x="1180" y="2211"/>
                  </a:lnTo>
                  <a:lnTo>
                    <a:pt x="1180" y="3265"/>
                  </a:lnTo>
                  <a:cubicBezTo>
                    <a:pt x="1180" y="3389"/>
                    <a:pt x="1242" y="3483"/>
                    <a:pt x="1335" y="3545"/>
                  </a:cubicBezTo>
                  <a:lnTo>
                    <a:pt x="1583" y="3638"/>
                  </a:lnTo>
                  <a:cubicBezTo>
                    <a:pt x="1986" y="3793"/>
                    <a:pt x="2405" y="3870"/>
                    <a:pt x="2824" y="3870"/>
                  </a:cubicBezTo>
                  <a:cubicBezTo>
                    <a:pt x="3243" y="3870"/>
                    <a:pt x="3661" y="3793"/>
                    <a:pt x="4065" y="3638"/>
                  </a:cubicBezTo>
                  <a:lnTo>
                    <a:pt x="4313" y="3545"/>
                  </a:lnTo>
                  <a:cubicBezTo>
                    <a:pt x="4406" y="3483"/>
                    <a:pt x="4468" y="3389"/>
                    <a:pt x="4499" y="3265"/>
                  </a:cubicBezTo>
                  <a:lnTo>
                    <a:pt x="4499" y="2211"/>
                  </a:lnTo>
                  <a:lnTo>
                    <a:pt x="5491" y="1745"/>
                  </a:lnTo>
                  <a:cubicBezTo>
                    <a:pt x="5615" y="1683"/>
                    <a:pt x="5678" y="1559"/>
                    <a:pt x="5678" y="1435"/>
                  </a:cubicBezTo>
                  <a:cubicBezTo>
                    <a:pt x="5678" y="1311"/>
                    <a:pt x="5615" y="1187"/>
                    <a:pt x="5522" y="1125"/>
                  </a:cubicBezTo>
                  <a:lnTo>
                    <a:pt x="3165" y="70"/>
                  </a:lnTo>
                  <a:cubicBezTo>
                    <a:pt x="3056" y="24"/>
                    <a:pt x="294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9" name="Google Shape;12559;p24"/>
            <p:cNvSpPr/>
            <p:nvPr/>
          </p:nvSpPr>
          <p:spPr>
            <a:xfrm>
              <a:off x="4874375" y="4235750"/>
              <a:ext cx="40350" cy="16500"/>
            </a:xfrm>
            <a:custGeom>
              <a:avLst/>
              <a:gdLst/>
              <a:ahLst/>
              <a:cxnLst/>
              <a:rect l="l" t="t" r="r" b="b"/>
              <a:pathLst>
                <a:path w="1614" h="660" extrusionOk="0">
                  <a:moveTo>
                    <a:pt x="807" y="1"/>
                  </a:moveTo>
                  <a:cubicBezTo>
                    <a:pt x="535" y="1"/>
                    <a:pt x="264" y="101"/>
                    <a:pt x="62" y="303"/>
                  </a:cubicBezTo>
                  <a:cubicBezTo>
                    <a:pt x="0" y="396"/>
                    <a:pt x="0" y="520"/>
                    <a:pt x="62" y="613"/>
                  </a:cubicBezTo>
                  <a:cubicBezTo>
                    <a:pt x="109" y="644"/>
                    <a:pt x="163" y="660"/>
                    <a:pt x="217" y="660"/>
                  </a:cubicBezTo>
                  <a:cubicBezTo>
                    <a:pt x="272" y="660"/>
                    <a:pt x="326" y="644"/>
                    <a:pt x="372" y="613"/>
                  </a:cubicBezTo>
                  <a:cubicBezTo>
                    <a:pt x="497" y="489"/>
                    <a:pt x="659" y="427"/>
                    <a:pt x="822" y="427"/>
                  </a:cubicBezTo>
                  <a:cubicBezTo>
                    <a:pt x="985" y="427"/>
                    <a:pt x="1148" y="489"/>
                    <a:pt x="1272" y="613"/>
                  </a:cubicBezTo>
                  <a:cubicBezTo>
                    <a:pt x="1303" y="644"/>
                    <a:pt x="1350" y="660"/>
                    <a:pt x="1400" y="660"/>
                  </a:cubicBezTo>
                  <a:cubicBezTo>
                    <a:pt x="1450" y="660"/>
                    <a:pt x="1505" y="644"/>
                    <a:pt x="1551" y="613"/>
                  </a:cubicBezTo>
                  <a:cubicBezTo>
                    <a:pt x="1613" y="520"/>
                    <a:pt x="1613" y="396"/>
                    <a:pt x="1551" y="303"/>
                  </a:cubicBezTo>
                  <a:cubicBezTo>
                    <a:pt x="1350" y="101"/>
                    <a:pt x="1078" y="1"/>
                    <a:pt x="8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0" name="Google Shape;12560;p24"/>
            <p:cNvSpPr/>
            <p:nvPr/>
          </p:nvSpPr>
          <p:spPr>
            <a:xfrm>
              <a:off x="4856850" y="4213275"/>
              <a:ext cx="74150" cy="23075"/>
            </a:xfrm>
            <a:custGeom>
              <a:avLst/>
              <a:gdLst/>
              <a:ahLst/>
              <a:cxnLst/>
              <a:rect l="l" t="t" r="r" b="b"/>
              <a:pathLst>
                <a:path w="2966" h="923" extrusionOk="0">
                  <a:moveTo>
                    <a:pt x="1523" y="0"/>
                  </a:moveTo>
                  <a:cubicBezTo>
                    <a:pt x="1027" y="0"/>
                    <a:pt x="531" y="194"/>
                    <a:pt x="143" y="582"/>
                  </a:cubicBezTo>
                  <a:cubicBezTo>
                    <a:pt x="0" y="725"/>
                    <a:pt x="131" y="922"/>
                    <a:pt x="298" y="922"/>
                  </a:cubicBezTo>
                  <a:cubicBezTo>
                    <a:pt x="349" y="922"/>
                    <a:pt x="403" y="904"/>
                    <a:pt x="453" y="861"/>
                  </a:cubicBezTo>
                  <a:cubicBezTo>
                    <a:pt x="748" y="566"/>
                    <a:pt x="1136" y="419"/>
                    <a:pt x="1523" y="419"/>
                  </a:cubicBezTo>
                  <a:cubicBezTo>
                    <a:pt x="1911" y="419"/>
                    <a:pt x="2299" y="566"/>
                    <a:pt x="2593" y="861"/>
                  </a:cubicBezTo>
                  <a:cubicBezTo>
                    <a:pt x="2655" y="892"/>
                    <a:pt x="2686" y="923"/>
                    <a:pt x="2749" y="923"/>
                  </a:cubicBezTo>
                  <a:cubicBezTo>
                    <a:pt x="2811" y="923"/>
                    <a:pt x="2842" y="892"/>
                    <a:pt x="2904" y="861"/>
                  </a:cubicBezTo>
                  <a:cubicBezTo>
                    <a:pt x="2966" y="799"/>
                    <a:pt x="2966" y="644"/>
                    <a:pt x="2904" y="582"/>
                  </a:cubicBezTo>
                  <a:cubicBezTo>
                    <a:pt x="2516" y="194"/>
                    <a:pt x="2020" y="0"/>
                    <a:pt x="15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1" name="Google Shape;12561;p24"/>
            <p:cNvSpPr/>
            <p:nvPr/>
          </p:nvSpPr>
          <p:spPr>
            <a:xfrm>
              <a:off x="4841800" y="4190575"/>
              <a:ext cx="105500" cy="29700"/>
            </a:xfrm>
            <a:custGeom>
              <a:avLst/>
              <a:gdLst/>
              <a:ahLst/>
              <a:cxnLst/>
              <a:rect l="l" t="t" r="r" b="b"/>
              <a:pathLst>
                <a:path w="4220" h="1188" extrusionOk="0">
                  <a:moveTo>
                    <a:pt x="2110" y="1"/>
                  </a:moveTo>
                  <a:cubicBezTo>
                    <a:pt x="1381" y="1"/>
                    <a:pt x="652" y="280"/>
                    <a:pt x="93" y="838"/>
                  </a:cubicBezTo>
                  <a:cubicBezTo>
                    <a:pt x="0" y="900"/>
                    <a:pt x="0" y="1055"/>
                    <a:pt x="93" y="1117"/>
                  </a:cubicBezTo>
                  <a:cubicBezTo>
                    <a:pt x="125" y="1164"/>
                    <a:pt x="179" y="1187"/>
                    <a:pt x="233" y="1187"/>
                  </a:cubicBezTo>
                  <a:cubicBezTo>
                    <a:pt x="287" y="1187"/>
                    <a:pt x="342" y="1164"/>
                    <a:pt x="373" y="1117"/>
                  </a:cubicBezTo>
                  <a:cubicBezTo>
                    <a:pt x="853" y="637"/>
                    <a:pt x="1482" y="396"/>
                    <a:pt x="2110" y="396"/>
                  </a:cubicBezTo>
                  <a:cubicBezTo>
                    <a:pt x="2738" y="396"/>
                    <a:pt x="3366" y="637"/>
                    <a:pt x="3847" y="1117"/>
                  </a:cubicBezTo>
                  <a:cubicBezTo>
                    <a:pt x="3878" y="1149"/>
                    <a:pt x="3940" y="1180"/>
                    <a:pt x="4002" y="1180"/>
                  </a:cubicBezTo>
                  <a:cubicBezTo>
                    <a:pt x="4033" y="1180"/>
                    <a:pt x="4095" y="1149"/>
                    <a:pt x="4126" y="1117"/>
                  </a:cubicBezTo>
                  <a:cubicBezTo>
                    <a:pt x="4219" y="1055"/>
                    <a:pt x="4219" y="900"/>
                    <a:pt x="4126" y="838"/>
                  </a:cubicBezTo>
                  <a:cubicBezTo>
                    <a:pt x="3568" y="280"/>
                    <a:pt x="2839" y="1"/>
                    <a:pt x="21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62" name="Google Shape;12562;p24"/>
          <p:cNvGrpSpPr/>
          <p:nvPr/>
        </p:nvGrpSpPr>
        <p:grpSpPr>
          <a:xfrm>
            <a:off x="3227597" y="4001650"/>
            <a:ext cx="349000" cy="297075"/>
            <a:chOff x="3960075" y="4196000"/>
            <a:chExt cx="349000" cy="297075"/>
          </a:xfrm>
        </p:grpSpPr>
        <p:sp>
          <p:nvSpPr>
            <p:cNvPr id="12563" name="Google Shape;12563;p24"/>
            <p:cNvSpPr/>
            <p:nvPr/>
          </p:nvSpPr>
          <p:spPr>
            <a:xfrm>
              <a:off x="3993425" y="4297550"/>
              <a:ext cx="281525" cy="162150"/>
            </a:xfrm>
            <a:custGeom>
              <a:avLst/>
              <a:gdLst/>
              <a:ahLst/>
              <a:cxnLst/>
              <a:rect l="l" t="t" r="r" b="b"/>
              <a:pathLst>
                <a:path w="11261" h="6486" extrusionOk="0">
                  <a:moveTo>
                    <a:pt x="10826" y="5369"/>
                  </a:moveTo>
                  <a:lnTo>
                    <a:pt x="10826" y="6051"/>
                  </a:lnTo>
                  <a:lnTo>
                    <a:pt x="404" y="6051"/>
                  </a:lnTo>
                  <a:lnTo>
                    <a:pt x="404" y="5369"/>
                  </a:lnTo>
                  <a:lnTo>
                    <a:pt x="1551" y="5369"/>
                  </a:lnTo>
                  <a:lnTo>
                    <a:pt x="1551" y="5431"/>
                  </a:lnTo>
                  <a:cubicBezTo>
                    <a:pt x="1551" y="5570"/>
                    <a:pt x="1652" y="5640"/>
                    <a:pt x="1753" y="5640"/>
                  </a:cubicBezTo>
                  <a:cubicBezTo>
                    <a:pt x="1854" y="5640"/>
                    <a:pt x="1955" y="5570"/>
                    <a:pt x="1955" y="5431"/>
                  </a:cubicBezTo>
                  <a:lnTo>
                    <a:pt x="1955" y="5369"/>
                  </a:lnTo>
                  <a:close/>
                  <a:moveTo>
                    <a:pt x="2471" y="1"/>
                  </a:moveTo>
                  <a:cubicBezTo>
                    <a:pt x="2465" y="1"/>
                    <a:pt x="2458" y="1"/>
                    <a:pt x="2451" y="2"/>
                  </a:cubicBezTo>
                  <a:lnTo>
                    <a:pt x="404" y="2"/>
                  </a:lnTo>
                  <a:cubicBezTo>
                    <a:pt x="186" y="2"/>
                    <a:pt x="0" y="189"/>
                    <a:pt x="0" y="406"/>
                  </a:cubicBezTo>
                  <a:lnTo>
                    <a:pt x="0" y="6051"/>
                  </a:lnTo>
                  <a:cubicBezTo>
                    <a:pt x="0" y="6299"/>
                    <a:pt x="186" y="6485"/>
                    <a:pt x="404" y="6485"/>
                  </a:cubicBezTo>
                  <a:lnTo>
                    <a:pt x="10826" y="6485"/>
                  </a:lnTo>
                  <a:cubicBezTo>
                    <a:pt x="11074" y="6485"/>
                    <a:pt x="11260" y="6299"/>
                    <a:pt x="11260" y="6051"/>
                  </a:cubicBezTo>
                  <a:lnTo>
                    <a:pt x="11260" y="437"/>
                  </a:lnTo>
                  <a:cubicBezTo>
                    <a:pt x="11260" y="220"/>
                    <a:pt x="11074" y="33"/>
                    <a:pt x="10826" y="33"/>
                  </a:cubicBezTo>
                  <a:lnTo>
                    <a:pt x="3257" y="33"/>
                  </a:lnTo>
                  <a:cubicBezTo>
                    <a:pt x="3249" y="32"/>
                    <a:pt x="3242" y="32"/>
                    <a:pt x="3234" y="32"/>
                  </a:cubicBezTo>
                  <a:cubicBezTo>
                    <a:pt x="3017" y="32"/>
                    <a:pt x="3017" y="438"/>
                    <a:pt x="3234" y="438"/>
                  </a:cubicBezTo>
                  <a:cubicBezTo>
                    <a:pt x="3242" y="438"/>
                    <a:pt x="3249" y="438"/>
                    <a:pt x="3257" y="437"/>
                  </a:cubicBezTo>
                  <a:lnTo>
                    <a:pt x="10826" y="437"/>
                  </a:lnTo>
                  <a:lnTo>
                    <a:pt x="10826" y="4997"/>
                  </a:lnTo>
                  <a:lnTo>
                    <a:pt x="1955" y="4997"/>
                  </a:lnTo>
                  <a:lnTo>
                    <a:pt x="1955" y="4810"/>
                  </a:lnTo>
                  <a:cubicBezTo>
                    <a:pt x="1955" y="4671"/>
                    <a:pt x="1846" y="4601"/>
                    <a:pt x="1741" y="4601"/>
                  </a:cubicBezTo>
                  <a:cubicBezTo>
                    <a:pt x="1637" y="4601"/>
                    <a:pt x="1536" y="4671"/>
                    <a:pt x="1551" y="4810"/>
                  </a:cubicBezTo>
                  <a:lnTo>
                    <a:pt x="1551" y="4997"/>
                  </a:lnTo>
                  <a:lnTo>
                    <a:pt x="404" y="4997"/>
                  </a:lnTo>
                  <a:lnTo>
                    <a:pt x="404" y="437"/>
                  </a:lnTo>
                  <a:lnTo>
                    <a:pt x="404" y="406"/>
                  </a:lnTo>
                  <a:lnTo>
                    <a:pt x="2451" y="406"/>
                  </a:lnTo>
                  <a:cubicBezTo>
                    <a:pt x="2458" y="407"/>
                    <a:pt x="2465" y="407"/>
                    <a:pt x="2471" y="407"/>
                  </a:cubicBezTo>
                  <a:cubicBezTo>
                    <a:pt x="2661" y="407"/>
                    <a:pt x="2661" y="1"/>
                    <a:pt x="24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4" name="Google Shape;12564;p24"/>
            <p:cNvSpPr/>
            <p:nvPr/>
          </p:nvSpPr>
          <p:spPr>
            <a:xfrm>
              <a:off x="4102775" y="4333075"/>
              <a:ext cx="62825" cy="70025"/>
            </a:xfrm>
            <a:custGeom>
              <a:avLst/>
              <a:gdLst/>
              <a:ahLst/>
              <a:cxnLst/>
              <a:rect l="l" t="t" r="r" b="b"/>
              <a:pathLst>
                <a:path w="2513" h="2801" extrusionOk="0">
                  <a:moveTo>
                    <a:pt x="403" y="474"/>
                  </a:moveTo>
                  <a:lnTo>
                    <a:pt x="2047" y="1404"/>
                  </a:lnTo>
                  <a:lnTo>
                    <a:pt x="403" y="2366"/>
                  </a:lnTo>
                  <a:lnTo>
                    <a:pt x="403" y="474"/>
                  </a:lnTo>
                  <a:close/>
                  <a:moveTo>
                    <a:pt x="357" y="1"/>
                  </a:moveTo>
                  <a:cubicBezTo>
                    <a:pt x="295" y="1"/>
                    <a:pt x="233" y="24"/>
                    <a:pt x="186" y="70"/>
                  </a:cubicBezTo>
                  <a:cubicBezTo>
                    <a:pt x="62" y="101"/>
                    <a:pt x="0" y="225"/>
                    <a:pt x="0" y="350"/>
                  </a:cubicBezTo>
                  <a:lnTo>
                    <a:pt x="0" y="2459"/>
                  </a:lnTo>
                  <a:cubicBezTo>
                    <a:pt x="0" y="2583"/>
                    <a:pt x="62" y="2707"/>
                    <a:pt x="186" y="2769"/>
                  </a:cubicBezTo>
                  <a:cubicBezTo>
                    <a:pt x="217" y="2800"/>
                    <a:pt x="279" y="2800"/>
                    <a:pt x="341" y="2800"/>
                  </a:cubicBezTo>
                  <a:cubicBezTo>
                    <a:pt x="403" y="2800"/>
                    <a:pt x="465" y="2800"/>
                    <a:pt x="527" y="2769"/>
                  </a:cubicBezTo>
                  <a:lnTo>
                    <a:pt x="2357" y="1714"/>
                  </a:lnTo>
                  <a:cubicBezTo>
                    <a:pt x="2451" y="1652"/>
                    <a:pt x="2513" y="1528"/>
                    <a:pt x="2513" y="1404"/>
                  </a:cubicBezTo>
                  <a:cubicBezTo>
                    <a:pt x="2513" y="1280"/>
                    <a:pt x="2451" y="1187"/>
                    <a:pt x="2357" y="1125"/>
                  </a:cubicBezTo>
                  <a:lnTo>
                    <a:pt x="527" y="70"/>
                  </a:lnTo>
                  <a:cubicBezTo>
                    <a:pt x="481" y="24"/>
                    <a:pt x="419"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5" name="Google Shape;12565;p24"/>
            <p:cNvSpPr/>
            <p:nvPr/>
          </p:nvSpPr>
          <p:spPr>
            <a:xfrm>
              <a:off x="3960075" y="4196000"/>
              <a:ext cx="349000" cy="297075"/>
            </a:xfrm>
            <a:custGeom>
              <a:avLst/>
              <a:gdLst/>
              <a:ahLst/>
              <a:cxnLst/>
              <a:rect l="l" t="t" r="r" b="b"/>
              <a:pathLst>
                <a:path w="13960" h="11883" extrusionOk="0">
                  <a:moveTo>
                    <a:pt x="4591" y="404"/>
                  </a:moveTo>
                  <a:cubicBezTo>
                    <a:pt x="4715" y="404"/>
                    <a:pt x="4839" y="528"/>
                    <a:pt x="4839" y="683"/>
                  </a:cubicBezTo>
                  <a:lnTo>
                    <a:pt x="4839" y="1180"/>
                  </a:lnTo>
                  <a:lnTo>
                    <a:pt x="404" y="1180"/>
                  </a:lnTo>
                  <a:lnTo>
                    <a:pt x="404" y="683"/>
                  </a:lnTo>
                  <a:cubicBezTo>
                    <a:pt x="404" y="528"/>
                    <a:pt x="528" y="404"/>
                    <a:pt x="683" y="404"/>
                  </a:cubicBezTo>
                  <a:close/>
                  <a:moveTo>
                    <a:pt x="13525" y="1583"/>
                  </a:moveTo>
                  <a:lnTo>
                    <a:pt x="13525" y="2855"/>
                  </a:lnTo>
                  <a:lnTo>
                    <a:pt x="404" y="2855"/>
                  </a:lnTo>
                  <a:lnTo>
                    <a:pt x="404" y="1583"/>
                  </a:lnTo>
                  <a:close/>
                  <a:moveTo>
                    <a:pt x="683" y="1"/>
                  </a:moveTo>
                  <a:cubicBezTo>
                    <a:pt x="311" y="1"/>
                    <a:pt x="0" y="311"/>
                    <a:pt x="0" y="683"/>
                  </a:cubicBezTo>
                  <a:lnTo>
                    <a:pt x="0" y="11478"/>
                  </a:lnTo>
                  <a:cubicBezTo>
                    <a:pt x="0" y="11695"/>
                    <a:pt x="187" y="11881"/>
                    <a:pt x="404" y="11881"/>
                  </a:cubicBezTo>
                  <a:lnTo>
                    <a:pt x="9337" y="11881"/>
                  </a:lnTo>
                  <a:cubicBezTo>
                    <a:pt x="9344" y="11882"/>
                    <a:pt x="9351" y="11883"/>
                    <a:pt x="9358" y="11883"/>
                  </a:cubicBezTo>
                  <a:cubicBezTo>
                    <a:pt x="9548" y="11883"/>
                    <a:pt x="9548" y="11477"/>
                    <a:pt x="9358" y="11477"/>
                  </a:cubicBezTo>
                  <a:cubicBezTo>
                    <a:pt x="9351" y="11477"/>
                    <a:pt x="9344" y="11477"/>
                    <a:pt x="9337" y="11478"/>
                  </a:cubicBezTo>
                  <a:lnTo>
                    <a:pt x="404" y="11478"/>
                  </a:lnTo>
                  <a:lnTo>
                    <a:pt x="404" y="3258"/>
                  </a:lnTo>
                  <a:lnTo>
                    <a:pt x="13556" y="3258"/>
                  </a:lnTo>
                  <a:lnTo>
                    <a:pt x="13556" y="11478"/>
                  </a:lnTo>
                  <a:lnTo>
                    <a:pt x="10144" y="11478"/>
                  </a:lnTo>
                  <a:cubicBezTo>
                    <a:pt x="10137" y="11477"/>
                    <a:pt x="10130" y="11477"/>
                    <a:pt x="10123" y="11477"/>
                  </a:cubicBezTo>
                  <a:cubicBezTo>
                    <a:pt x="9933" y="11477"/>
                    <a:pt x="9933" y="11883"/>
                    <a:pt x="10123" y="11883"/>
                  </a:cubicBezTo>
                  <a:cubicBezTo>
                    <a:pt x="10130" y="11883"/>
                    <a:pt x="10137" y="11882"/>
                    <a:pt x="10144" y="11881"/>
                  </a:cubicBezTo>
                  <a:lnTo>
                    <a:pt x="13556" y="11881"/>
                  </a:lnTo>
                  <a:cubicBezTo>
                    <a:pt x="13773" y="11881"/>
                    <a:pt x="13959" y="11695"/>
                    <a:pt x="13959" y="11478"/>
                  </a:cubicBezTo>
                  <a:lnTo>
                    <a:pt x="13959" y="1583"/>
                  </a:lnTo>
                  <a:cubicBezTo>
                    <a:pt x="13959" y="1366"/>
                    <a:pt x="13773" y="1180"/>
                    <a:pt x="13556" y="1180"/>
                  </a:cubicBezTo>
                  <a:lnTo>
                    <a:pt x="5243" y="1180"/>
                  </a:lnTo>
                  <a:lnTo>
                    <a:pt x="5243" y="683"/>
                  </a:lnTo>
                  <a:cubicBezTo>
                    <a:pt x="5243" y="311"/>
                    <a:pt x="4964" y="1"/>
                    <a:pt x="45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6" name="Google Shape;12566;p24"/>
            <p:cNvSpPr/>
            <p:nvPr/>
          </p:nvSpPr>
          <p:spPr>
            <a:xfrm>
              <a:off x="422607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7" name="Google Shape;12567;p24"/>
            <p:cNvSpPr/>
            <p:nvPr/>
          </p:nvSpPr>
          <p:spPr>
            <a:xfrm>
              <a:off x="4247000" y="4246600"/>
              <a:ext cx="10875" cy="9925"/>
            </a:xfrm>
            <a:custGeom>
              <a:avLst/>
              <a:gdLst/>
              <a:ahLst/>
              <a:cxnLst/>
              <a:rect l="l" t="t" r="r" b="b"/>
              <a:pathLst>
                <a:path w="435" h="397" extrusionOk="0">
                  <a:moveTo>
                    <a:pt x="206" y="1"/>
                  </a:moveTo>
                  <a:cubicBezTo>
                    <a:pt x="101" y="1"/>
                    <a:pt x="1" y="71"/>
                    <a:pt x="1" y="210"/>
                  </a:cubicBezTo>
                  <a:cubicBezTo>
                    <a:pt x="1" y="334"/>
                    <a:pt x="109" y="396"/>
                    <a:pt x="218" y="396"/>
                  </a:cubicBezTo>
                  <a:cubicBezTo>
                    <a:pt x="326" y="396"/>
                    <a:pt x="435" y="334"/>
                    <a:pt x="435" y="210"/>
                  </a:cubicBezTo>
                  <a:cubicBezTo>
                    <a:pt x="419" y="71"/>
                    <a:pt x="311" y="1"/>
                    <a:pt x="2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8" name="Google Shape;12568;p24"/>
            <p:cNvSpPr/>
            <p:nvPr/>
          </p:nvSpPr>
          <p:spPr>
            <a:xfrm>
              <a:off x="4268725" y="4246600"/>
              <a:ext cx="10100" cy="9925"/>
            </a:xfrm>
            <a:custGeom>
              <a:avLst/>
              <a:gdLst/>
              <a:ahLst/>
              <a:cxnLst/>
              <a:rect l="l" t="t" r="r" b="b"/>
              <a:pathLst>
                <a:path w="404" h="397" extrusionOk="0">
                  <a:moveTo>
                    <a:pt x="202" y="1"/>
                  </a:moveTo>
                  <a:cubicBezTo>
                    <a:pt x="101" y="1"/>
                    <a:pt x="0" y="71"/>
                    <a:pt x="0" y="210"/>
                  </a:cubicBezTo>
                  <a:cubicBezTo>
                    <a:pt x="0" y="334"/>
                    <a:pt x="101" y="396"/>
                    <a:pt x="202" y="396"/>
                  </a:cubicBezTo>
                  <a:cubicBezTo>
                    <a:pt x="303" y="396"/>
                    <a:pt x="403" y="334"/>
                    <a:pt x="403" y="210"/>
                  </a:cubicBezTo>
                  <a:cubicBezTo>
                    <a:pt x="403" y="71"/>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69" name="Google Shape;12569;p24"/>
          <p:cNvGrpSpPr/>
          <p:nvPr/>
        </p:nvGrpSpPr>
        <p:grpSpPr>
          <a:xfrm>
            <a:off x="3993903" y="4010200"/>
            <a:ext cx="349000" cy="279975"/>
            <a:chOff x="3196225" y="4204550"/>
            <a:chExt cx="349000" cy="279975"/>
          </a:xfrm>
        </p:grpSpPr>
        <p:sp>
          <p:nvSpPr>
            <p:cNvPr id="12570" name="Google Shape;12570;p24"/>
            <p:cNvSpPr/>
            <p:nvPr/>
          </p:nvSpPr>
          <p:spPr>
            <a:xfrm>
              <a:off x="3461825" y="4226250"/>
              <a:ext cx="11650" cy="8175"/>
            </a:xfrm>
            <a:custGeom>
              <a:avLst/>
              <a:gdLst/>
              <a:ahLst/>
              <a:cxnLst/>
              <a:rect l="l" t="t" r="r" b="b"/>
              <a:pathLst>
                <a:path w="466" h="327" extrusionOk="0">
                  <a:moveTo>
                    <a:pt x="233" y="1"/>
                  </a:moveTo>
                  <a:cubicBezTo>
                    <a:pt x="117" y="1"/>
                    <a:pt x="1" y="63"/>
                    <a:pt x="47" y="187"/>
                  </a:cubicBezTo>
                  <a:cubicBezTo>
                    <a:pt x="78" y="280"/>
                    <a:pt x="156" y="326"/>
                    <a:pt x="233" y="326"/>
                  </a:cubicBezTo>
                  <a:cubicBezTo>
                    <a:pt x="311" y="326"/>
                    <a:pt x="388" y="280"/>
                    <a:pt x="419" y="187"/>
                  </a:cubicBezTo>
                  <a:cubicBezTo>
                    <a:pt x="466" y="63"/>
                    <a:pt x="350"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1" name="Google Shape;12571;p24"/>
            <p:cNvSpPr/>
            <p:nvPr/>
          </p:nvSpPr>
          <p:spPr>
            <a:xfrm>
              <a:off x="3482775" y="4226250"/>
              <a:ext cx="11650" cy="8175"/>
            </a:xfrm>
            <a:custGeom>
              <a:avLst/>
              <a:gdLst/>
              <a:ahLst/>
              <a:cxnLst/>
              <a:rect l="l" t="t" r="r" b="b"/>
              <a:pathLst>
                <a:path w="466" h="327" extrusionOk="0">
                  <a:moveTo>
                    <a:pt x="233" y="1"/>
                  </a:moveTo>
                  <a:cubicBezTo>
                    <a:pt x="116" y="1"/>
                    <a:pt x="0" y="63"/>
                    <a:pt x="47" y="187"/>
                  </a:cubicBezTo>
                  <a:cubicBezTo>
                    <a:pt x="78" y="280"/>
                    <a:pt x="155" y="326"/>
                    <a:pt x="233" y="326"/>
                  </a:cubicBezTo>
                  <a:cubicBezTo>
                    <a:pt x="310" y="326"/>
                    <a:pt x="388" y="280"/>
                    <a:pt x="419" y="187"/>
                  </a:cubicBezTo>
                  <a:cubicBezTo>
                    <a:pt x="465" y="63"/>
                    <a:pt x="349"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2" name="Google Shape;12572;p24"/>
            <p:cNvSpPr/>
            <p:nvPr/>
          </p:nvSpPr>
          <p:spPr>
            <a:xfrm>
              <a:off x="3504875" y="4225475"/>
              <a:ext cx="10100" cy="10875"/>
            </a:xfrm>
            <a:custGeom>
              <a:avLst/>
              <a:gdLst/>
              <a:ahLst/>
              <a:cxnLst/>
              <a:rect l="l" t="t" r="r" b="b"/>
              <a:pathLst>
                <a:path w="404" h="435" extrusionOk="0">
                  <a:moveTo>
                    <a:pt x="186" y="1"/>
                  </a:moveTo>
                  <a:cubicBezTo>
                    <a:pt x="93" y="1"/>
                    <a:pt x="0" y="94"/>
                    <a:pt x="0" y="218"/>
                  </a:cubicBezTo>
                  <a:cubicBezTo>
                    <a:pt x="0" y="342"/>
                    <a:pt x="93" y="435"/>
                    <a:pt x="186" y="435"/>
                  </a:cubicBezTo>
                  <a:cubicBezTo>
                    <a:pt x="310" y="435"/>
                    <a:pt x="403" y="342"/>
                    <a:pt x="403" y="218"/>
                  </a:cubicBezTo>
                  <a:cubicBezTo>
                    <a:pt x="403" y="94"/>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3" name="Google Shape;12573;p24"/>
            <p:cNvSpPr/>
            <p:nvPr/>
          </p:nvSpPr>
          <p:spPr>
            <a:xfrm>
              <a:off x="3196225" y="4204550"/>
              <a:ext cx="349000" cy="279975"/>
            </a:xfrm>
            <a:custGeom>
              <a:avLst/>
              <a:gdLst/>
              <a:ahLst/>
              <a:cxnLst/>
              <a:rect l="l" t="t" r="r" b="b"/>
              <a:pathLst>
                <a:path w="13960" h="11199" extrusionOk="0">
                  <a:moveTo>
                    <a:pt x="13184" y="434"/>
                  </a:moveTo>
                  <a:cubicBezTo>
                    <a:pt x="13370" y="434"/>
                    <a:pt x="13525" y="590"/>
                    <a:pt x="13525" y="776"/>
                  </a:cubicBezTo>
                  <a:lnTo>
                    <a:pt x="13525" y="1675"/>
                  </a:lnTo>
                  <a:lnTo>
                    <a:pt x="404" y="1675"/>
                  </a:lnTo>
                  <a:lnTo>
                    <a:pt x="404" y="776"/>
                  </a:lnTo>
                  <a:cubicBezTo>
                    <a:pt x="404" y="590"/>
                    <a:pt x="559" y="434"/>
                    <a:pt x="745" y="434"/>
                  </a:cubicBezTo>
                  <a:close/>
                  <a:moveTo>
                    <a:pt x="13184" y="0"/>
                  </a:moveTo>
                  <a:lnTo>
                    <a:pt x="13184" y="31"/>
                  </a:lnTo>
                  <a:lnTo>
                    <a:pt x="776" y="31"/>
                  </a:lnTo>
                  <a:cubicBezTo>
                    <a:pt x="342" y="31"/>
                    <a:pt x="0" y="372"/>
                    <a:pt x="0" y="807"/>
                  </a:cubicBezTo>
                  <a:lnTo>
                    <a:pt x="0" y="10795"/>
                  </a:lnTo>
                  <a:cubicBezTo>
                    <a:pt x="0" y="11012"/>
                    <a:pt x="156" y="11198"/>
                    <a:pt x="404" y="11198"/>
                  </a:cubicBezTo>
                  <a:lnTo>
                    <a:pt x="6297" y="11198"/>
                  </a:lnTo>
                  <a:cubicBezTo>
                    <a:pt x="6577" y="11198"/>
                    <a:pt x="6577" y="10795"/>
                    <a:pt x="6297" y="10795"/>
                  </a:cubicBezTo>
                  <a:lnTo>
                    <a:pt x="404" y="10795"/>
                  </a:lnTo>
                  <a:lnTo>
                    <a:pt x="404" y="2109"/>
                  </a:lnTo>
                  <a:lnTo>
                    <a:pt x="13556" y="2109"/>
                  </a:lnTo>
                  <a:lnTo>
                    <a:pt x="13556" y="10795"/>
                  </a:lnTo>
                  <a:lnTo>
                    <a:pt x="7135" y="10795"/>
                  </a:lnTo>
                  <a:cubicBezTo>
                    <a:pt x="6856" y="10795"/>
                    <a:pt x="6856" y="11198"/>
                    <a:pt x="7135" y="11198"/>
                  </a:cubicBezTo>
                  <a:lnTo>
                    <a:pt x="13556" y="11198"/>
                  </a:lnTo>
                  <a:cubicBezTo>
                    <a:pt x="13773" y="11198"/>
                    <a:pt x="13959" y="11012"/>
                    <a:pt x="13959" y="10795"/>
                  </a:cubicBezTo>
                  <a:lnTo>
                    <a:pt x="13959" y="776"/>
                  </a:lnTo>
                  <a:cubicBezTo>
                    <a:pt x="13959" y="341"/>
                    <a:pt x="13618" y="0"/>
                    <a:pt x="131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4" name="Google Shape;12574;p24"/>
            <p:cNvSpPr/>
            <p:nvPr/>
          </p:nvSpPr>
          <p:spPr>
            <a:xfrm>
              <a:off x="3223375" y="4273550"/>
              <a:ext cx="290825" cy="181500"/>
            </a:xfrm>
            <a:custGeom>
              <a:avLst/>
              <a:gdLst/>
              <a:ahLst/>
              <a:cxnLst/>
              <a:rect l="l" t="t" r="r" b="b"/>
              <a:pathLst>
                <a:path w="11633" h="7260" extrusionOk="0">
                  <a:moveTo>
                    <a:pt x="8934" y="6236"/>
                  </a:moveTo>
                  <a:lnTo>
                    <a:pt x="8934" y="6856"/>
                  </a:lnTo>
                  <a:lnTo>
                    <a:pt x="6762" y="6856"/>
                  </a:lnTo>
                  <a:lnTo>
                    <a:pt x="6762" y="6236"/>
                  </a:lnTo>
                  <a:close/>
                  <a:moveTo>
                    <a:pt x="465" y="1"/>
                  </a:moveTo>
                  <a:cubicBezTo>
                    <a:pt x="217" y="1"/>
                    <a:pt x="0" y="218"/>
                    <a:pt x="0" y="466"/>
                  </a:cubicBezTo>
                  <a:lnTo>
                    <a:pt x="0" y="6794"/>
                  </a:lnTo>
                  <a:cubicBezTo>
                    <a:pt x="0" y="7042"/>
                    <a:pt x="217" y="7259"/>
                    <a:pt x="465" y="7259"/>
                  </a:cubicBezTo>
                  <a:lnTo>
                    <a:pt x="11198" y="7259"/>
                  </a:lnTo>
                  <a:cubicBezTo>
                    <a:pt x="11446" y="7259"/>
                    <a:pt x="11632" y="7042"/>
                    <a:pt x="11632" y="6794"/>
                  </a:cubicBezTo>
                  <a:lnTo>
                    <a:pt x="11632" y="466"/>
                  </a:lnTo>
                  <a:cubicBezTo>
                    <a:pt x="11632" y="218"/>
                    <a:pt x="11446" y="1"/>
                    <a:pt x="11198" y="1"/>
                  </a:cubicBezTo>
                  <a:lnTo>
                    <a:pt x="5056" y="1"/>
                  </a:lnTo>
                  <a:cubicBezTo>
                    <a:pt x="4777" y="1"/>
                    <a:pt x="4777" y="435"/>
                    <a:pt x="5056" y="435"/>
                  </a:cubicBezTo>
                  <a:lnTo>
                    <a:pt x="11198" y="435"/>
                  </a:lnTo>
                  <a:cubicBezTo>
                    <a:pt x="11198" y="426"/>
                    <a:pt x="11201" y="422"/>
                    <a:pt x="11205" y="422"/>
                  </a:cubicBezTo>
                  <a:cubicBezTo>
                    <a:pt x="11214" y="422"/>
                    <a:pt x="11229" y="444"/>
                    <a:pt x="11229" y="466"/>
                  </a:cubicBezTo>
                  <a:lnTo>
                    <a:pt x="11229" y="6794"/>
                  </a:lnTo>
                  <a:cubicBezTo>
                    <a:pt x="11229" y="6825"/>
                    <a:pt x="11198" y="6856"/>
                    <a:pt x="11198" y="6856"/>
                  </a:cubicBezTo>
                  <a:lnTo>
                    <a:pt x="9337" y="6856"/>
                  </a:lnTo>
                  <a:lnTo>
                    <a:pt x="9337" y="6205"/>
                  </a:lnTo>
                  <a:cubicBezTo>
                    <a:pt x="9337" y="5988"/>
                    <a:pt x="9182" y="5832"/>
                    <a:pt x="8996" y="5832"/>
                  </a:cubicBezTo>
                  <a:lnTo>
                    <a:pt x="6700" y="5832"/>
                  </a:lnTo>
                  <a:cubicBezTo>
                    <a:pt x="6514" y="5832"/>
                    <a:pt x="6359" y="5988"/>
                    <a:pt x="6359" y="6205"/>
                  </a:cubicBezTo>
                  <a:lnTo>
                    <a:pt x="6359" y="6856"/>
                  </a:lnTo>
                  <a:lnTo>
                    <a:pt x="465" y="6856"/>
                  </a:lnTo>
                  <a:cubicBezTo>
                    <a:pt x="434" y="6856"/>
                    <a:pt x="434" y="6825"/>
                    <a:pt x="434" y="6794"/>
                  </a:cubicBezTo>
                  <a:lnTo>
                    <a:pt x="434" y="466"/>
                  </a:lnTo>
                  <a:cubicBezTo>
                    <a:pt x="412" y="444"/>
                    <a:pt x="422" y="422"/>
                    <a:pt x="440" y="422"/>
                  </a:cubicBezTo>
                  <a:cubicBezTo>
                    <a:pt x="447" y="422"/>
                    <a:pt x="456" y="426"/>
                    <a:pt x="465" y="435"/>
                  </a:cubicBezTo>
                  <a:lnTo>
                    <a:pt x="4219" y="435"/>
                  </a:lnTo>
                  <a:cubicBezTo>
                    <a:pt x="4498" y="435"/>
                    <a:pt x="4498" y="1"/>
                    <a:pt x="421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5" name="Google Shape;12575;p24"/>
            <p:cNvSpPr/>
            <p:nvPr/>
          </p:nvSpPr>
          <p:spPr>
            <a:xfrm>
              <a:off x="3278425" y="4332500"/>
              <a:ext cx="104725" cy="63600"/>
            </a:xfrm>
            <a:custGeom>
              <a:avLst/>
              <a:gdLst/>
              <a:ahLst/>
              <a:cxnLst/>
              <a:rect l="l" t="t" r="r" b="b"/>
              <a:pathLst>
                <a:path w="4189" h="2544" extrusionOk="0">
                  <a:moveTo>
                    <a:pt x="1831" y="0"/>
                  </a:moveTo>
                  <a:cubicBezTo>
                    <a:pt x="1707" y="0"/>
                    <a:pt x="1582" y="93"/>
                    <a:pt x="1551" y="217"/>
                  </a:cubicBezTo>
                  <a:lnTo>
                    <a:pt x="1117" y="1923"/>
                  </a:lnTo>
                  <a:lnTo>
                    <a:pt x="807" y="1334"/>
                  </a:lnTo>
                  <a:cubicBezTo>
                    <a:pt x="776" y="1272"/>
                    <a:pt x="714" y="1210"/>
                    <a:pt x="621" y="1179"/>
                  </a:cubicBezTo>
                  <a:cubicBezTo>
                    <a:pt x="559" y="1179"/>
                    <a:pt x="466" y="1179"/>
                    <a:pt x="404" y="1210"/>
                  </a:cubicBezTo>
                  <a:lnTo>
                    <a:pt x="125" y="1396"/>
                  </a:lnTo>
                  <a:cubicBezTo>
                    <a:pt x="31" y="1458"/>
                    <a:pt x="0" y="1582"/>
                    <a:pt x="63" y="1675"/>
                  </a:cubicBezTo>
                  <a:cubicBezTo>
                    <a:pt x="83" y="1735"/>
                    <a:pt x="154" y="1770"/>
                    <a:pt x="228" y="1770"/>
                  </a:cubicBezTo>
                  <a:cubicBezTo>
                    <a:pt x="268" y="1770"/>
                    <a:pt x="309" y="1759"/>
                    <a:pt x="342" y="1737"/>
                  </a:cubicBezTo>
                  <a:lnTo>
                    <a:pt x="497" y="1644"/>
                  </a:lnTo>
                  <a:lnTo>
                    <a:pt x="900" y="2389"/>
                  </a:lnTo>
                  <a:cubicBezTo>
                    <a:pt x="962" y="2482"/>
                    <a:pt x="1055" y="2544"/>
                    <a:pt x="1148" y="2544"/>
                  </a:cubicBezTo>
                  <a:lnTo>
                    <a:pt x="1210" y="2544"/>
                  </a:lnTo>
                  <a:cubicBezTo>
                    <a:pt x="1334" y="2513"/>
                    <a:pt x="1427" y="2451"/>
                    <a:pt x="1458" y="2327"/>
                  </a:cubicBezTo>
                  <a:lnTo>
                    <a:pt x="1924" y="404"/>
                  </a:lnTo>
                  <a:lnTo>
                    <a:pt x="3971" y="404"/>
                  </a:lnTo>
                  <a:cubicBezTo>
                    <a:pt x="4095" y="404"/>
                    <a:pt x="4188" y="310"/>
                    <a:pt x="4188" y="217"/>
                  </a:cubicBezTo>
                  <a:cubicBezTo>
                    <a:pt x="4188" y="93"/>
                    <a:pt x="4095"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6" name="Google Shape;12576;p24"/>
            <p:cNvSpPr/>
            <p:nvPr/>
          </p:nvSpPr>
          <p:spPr>
            <a:xfrm>
              <a:off x="3383900" y="4357300"/>
              <a:ext cx="30250" cy="10125"/>
            </a:xfrm>
            <a:custGeom>
              <a:avLst/>
              <a:gdLst/>
              <a:ahLst/>
              <a:cxnLst/>
              <a:rect l="l" t="t" r="r" b="b"/>
              <a:pathLst>
                <a:path w="1210" h="405" extrusionOk="0">
                  <a:moveTo>
                    <a:pt x="279" y="1"/>
                  </a:moveTo>
                  <a:cubicBezTo>
                    <a:pt x="0" y="1"/>
                    <a:pt x="0" y="404"/>
                    <a:pt x="279" y="404"/>
                  </a:cubicBezTo>
                  <a:lnTo>
                    <a:pt x="962" y="404"/>
                  </a:lnTo>
                  <a:cubicBezTo>
                    <a:pt x="1210" y="404"/>
                    <a:pt x="1210" y="1"/>
                    <a:pt x="9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7" name="Google Shape;12577;p24"/>
            <p:cNvSpPr/>
            <p:nvPr/>
          </p:nvSpPr>
          <p:spPr>
            <a:xfrm>
              <a:off x="3384850" y="4374325"/>
              <a:ext cx="28525" cy="10200"/>
            </a:xfrm>
            <a:custGeom>
              <a:avLst/>
              <a:gdLst/>
              <a:ahLst/>
              <a:cxnLst/>
              <a:rect l="l" t="t" r="r" b="b"/>
              <a:pathLst>
                <a:path w="1141" h="408" extrusionOk="0">
                  <a:moveTo>
                    <a:pt x="218" y="1"/>
                  </a:moveTo>
                  <a:cubicBezTo>
                    <a:pt x="1" y="1"/>
                    <a:pt x="1" y="407"/>
                    <a:pt x="218" y="407"/>
                  </a:cubicBezTo>
                  <a:cubicBezTo>
                    <a:pt x="226" y="407"/>
                    <a:pt x="233" y="407"/>
                    <a:pt x="241" y="406"/>
                  </a:cubicBezTo>
                  <a:lnTo>
                    <a:pt x="924" y="406"/>
                  </a:lnTo>
                  <a:cubicBezTo>
                    <a:pt x="1141" y="375"/>
                    <a:pt x="1141" y="33"/>
                    <a:pt x="924" y="2"/>
                  </a:cubicBezTo>
                  <a:lnTo>
                    <a:pt x="241" y="2"/>
                  </a:lnTo>
                  <a:cubicBezTo>
                    <a:pt x="233" y="1"/>
                    <a:pt x="226"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8" name="Google Shape;12578;p24"/>
            <p:cNvSpPr/>
            <p:nvPr/>
          </p:nvSpPr>
          <p:spPr>
            <a:xfrm>
              <a:off x="3332425" y="4357125"/>
              <a:ext cx="35200" cy="32000"/>
            </a:xfrm>
            <a:custGeom>
              <a:avLst/>
              <a:gdLst/>
              <a:ahLst/>
              <a:cxnLst/>
              <a:rect l="l" t="t" r="r" b="b"/>
              <a:pathLst>
                <a:path w="1408" h="1280" extrusionOk="0">
                  <a:moveTo>
                    <a:pt x="1187" y="0"/>
                  </a:moveTo>
                  <a:cubicBezTo>
                    <a:pt x="1136" y="0"/>
                    <a:pt x="1082" y="23"/>
                    <a:pt x="1035" y="70"/>
                  </a:cubicBezTo>
                  <a:lnTo>
                    <a:pt x="756" y="349"/>
                  </a:lnTo>
                  <a:lnTo>
                    <a:pt x="446" y="70"/>
                  </a:lnTo>
                  <a:cubicBezTo>
                    <a:pt x="403" y="27"/>
                    <a:pt x="353" y="9"/>
                    <a:pt x="304" y="9"/>
                  </a:cubicBezTo>
                  <a:cubicBezTo>
                    <a:pt x="144" y="9"/>
                    <a:pt x="0" y="206"/>
                    <a:pt x="167" y="349"/>
                  </a:cubicBezTo>
                  <a:lnTo>
                    <a:pt x="446" y="659"/>
                  </a:lnTo>
                  <a:lnTo>
                    <a:pt x="167" y="938"/>
                  </a:lnTo>
                  <a:cubicBezTo>
                    <a:pt x="74" y="1032"/>
                    <a:pt x="74" y="1156"/>
                    <a:pt x="167" y="1249"/>
                  </a:cubicBezTo>
                  <a:cubicBezTo>
                    <a:pt x="198" y="1280"/>
                    <a:pt x="260" y="1280"/>
                    <a:pt x="291" y="1280"/>
                  </a:cubicBezTo>
                  <a:cubicBezTo>
                    <a:pt x="353" y="1280"/>
                    <a:pt x="415" y="1280"/>
                    <a:pt x="446" y="1249"/>
                  </a:cubicBezTo>
                  <a:lnTo>
                    <a:pt x="756" y="938"/>
                  </a:lnTo>
                  <a:lnTo>
                    <a:pt x="1035" y="1249"/>
                  </a:lnTo>
                  <a:cubicBezTo>
                    <a:pt x="1066" y="1280"/>
                    <a:pt x="1129" y="1280"/>
                    <a:pt x="1191" y="1280"/>
                  </a:cubicBezTo>
                  <a:cubicBezTo>
                    <a:pt x="1222" y="1280"/>
                    <a:pt x="1284" y="1280"/>
                    <a:pt x="1315" y="1249"/>
                  </a:cubicBezTo>
                  <a:cubicBezTo>
                    <a:pt x="1408" y="1156"/>
                    <a:pt x="1408" y="1032"/>
                    <a:pt x="1315" y="938"/>
                  </a:cubicBezTo>
                  <a:lnTo>
                    <a:pt x="1035" y="659"/>
                  </a:lnTo>
                  <a:lnTo>
                    <a:pt x="1315" y="349"/>
                  </a:lnTo>
                  <a:cubicBezTo>
                    <a:pt x="1408" y="256"/>
                    <a:pt x="1408" y="132"/>
                    <a:pt x="1315" y="70"/>
                  </a:cubicBezTo>
                  <a:cubicBezTo>
                    <a:pt x="1284" y="23"/>
                    <a:pt x="1237" y="0"/>
                    <a:pt x="11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9" name="Google Shape;12579;p24"/>
            <p:cNvSpPr/>
            <p:nvPr/>
          </p:nvSpPr>
          <p:spPr>
            <a:xfrm>
              <a:off x="3426550" y="4357125"/>
              <a:ext cx="34600" cy="32400"/>
            </a:xfrm>
            <a:custGeom>
              <a:avLst/>
              <a:gdLst/>
              <a:ahLst/>
              <a:cxnLst/>
              <a:rect l="l" t="t" r="r" b="b"/>
              <a:pathLst>
                <a:path w="1384" h="1296" extrusionOk="0">
                  <a:moveTo>
                    <a:pt x="217" y="0"/>
                  </a:moveTo>
                  <a:cubicBezTo>
                    <a:pt x="163" y="0"/>
                    <a:pt x="109" y="23"/>
                    <a:pt x="62" y="70"/>
                  </a:cubicBezTo>
                  <a:cubicBezTo>
                    <a:pt x="0" y="132"/>
                    <a:pt x="0" y="256"/>
                    <a:pt x="62" y="349"/>
                  </a:cubicBezTo>
                  <a:lnTo>
                    <a:pt x="372" y="659"/>
                  </a:lnTo>
                  <a:lnTo>
                    <a:pt x="62" y="938"/>
                  </a:lnTo>
                  <a:cubicBezTo>
                    <a:pt x="0" y="1032"/>
                    <a:pt x="0" y="1156"/>
                    <a:pt x="62" y="1249"/>
                  </a:cubicBezTo>
                  <a:cubicBezTo>
                    <a:pt x="124" y="1280"/>
                    <a:pt x="155" y="1280"/>
                    <a:pt x="217" y="1280"/>
                  </a:cubicBezTo>
                  <a:cubicBezTo>
                    <a:pt x="279" y="1280"/>
                    <a:pt x="310" y="1280"/>
                    <a:pt x="372" y="1249"/>
                  </a:cubicBezTo>
                  <a:lnTo>
                    <a:pt x="652" y="938"/>
                  </a:lnTo>
                  <a:lnTo>
                    <a:pt x="962" y="1249"/>
                  </a:lnTo>
                  <a:cubicBezTo>
                    <a:pt x="993" y="1280"/>
                    <a:pt x="1039" y="1295"/>
                    <a:pt x="1090" y="1295"/>
                  </a:cubicBezTo>
                  <a:cubicBezTo>
                    <a:pt x="1140" y="1295"/>
                    <a:pt x="1194" y="1280"/>
                    <a:pt x="1241" y="1249"/>
                  </a:cubicBezTo>
                  <a:cubicBezTo>
                    <a:pt x="1334" y="1156"/>
                    <a:pt x="1334" y="1032"/>
                    <a:pt x="1241" y="938"/>
                  </a:cubicBezTo>
                  <a:lnTo>
                    <a:pt x="962" y="659"/>
                  </a:lnTo>
                  <a:lnTo>
                    <a:pt x="1241" y="349"/>
                  </a:lnTo>
                  <a:cubicBezTo>
                    <a:pt x="1384" y="206"/>
                    <a:pt x="1253" y="9"/>
                    <a:pt x="1100" y="9"/>
                  </a:cubicBezTo>
                  <a:cubicBezTo>
                    <a:pt x="1053" y="9"/>
                    <a:pt x="1005" y="27"/>
                    <a:pt x="962" y="70"/>
                  </a:cubicBezTo>
                  <a:lnTo>
                    <a:pt x="652" y="349"/>
                  </a:lnTo>
                  <a:lnTo>
                    <a:pt x="372" y="70"/>
                  </a:lnTo>
                  <a:cubicBezTo>
                    <a:pt x="326" y="23"/>
                    <a:pt x="272"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80" name="Google Shape;12580;p24"/>
          <p:cNvGrpSpPr/>
          <p:nvPr/>
        </p:nvGrpSpPr>
        <p:grpSpPr>
          <a:xfrm>
            <a:off x="4725466" y="4007800"/>
            <a:ext cx="349000" cy="284775"/>
            <a:chOff x="2443225" y="4202075"/>
            <a:chExt cx="349000" cy="284775"/>
          </a:xfrm>
        </p:grpSpPr>
        <p:sp>
          <p:nvSpPr>
            <p:cNvPr id="12581" name="Google Shape;12581;p24"/>
            <p:cNvSpPr/>
            <p:nvPr/>
          </p:nvSpPr>
          <p:spPr>
            <a:xfrm>
              <a:off x="2443225" y="4202075"/>
              <a:ext cx="349000" cy="284775"/>
            </a:xfrm>
            <a:custGeom>
              <a:avLst/>
              <a:gdLst/>
              <a:ahLst/>
              <a:cxnLst/>
              <a:rect l="l" t="t" r="r" b="b"/>
              <a:pathLst>
                <a:path w="13960" h="11391" extrusionOk="0">
                  <a:moveTo>
                    <a:pt x="8283" y="9436"/>
                  </a:moveTo>
                  <a:lnTo>
                    <a:pt x="8500" y="10987"/>
                  </a:lnTo>
                  <a:lnTo>
                    <a:pt x="5491" y="10987"/>
                  </a:lnTo>
                  <a:lnTo>
                    <a:pt x="5708" y="9436"/>
                  </a:lnTo>
                  <a:close/>
                  <a:moveTo>
                    <a:pt x="3873" y="1"/>
                  </a:moveTo>
                  <a:cubicBezTo>
                    <a:pt x="3699" y="1"/>
                    <a:pt x="3704" y="411"/>
                    <a:pt x="3890" y="411"/>
                  </a:cubicBezTo>
                  <a:cubicBezTo>
                    <a:pt x="3896" y="411"/>
                    <a:pt x="3903" y="410"/>
                    <a:pt x="3909" y="409"/>
                  </a:cubicBezTo>
                  <a:lnTo>
                    <a:pt x="13215" y="409"/>
                  </a:lnTo>
                  <a:cubicBezTo>
                    <a:pt x="13401" y="409"/>
                    <a:pt x="13556" y="533"/>
                    <a:pt x="13556" y="751"/>
                  </a:cubicBezTo>
                  <a:lnTo>
                    <a:pt x="13556" y="7544"/>
                  </a:lnTo>
                  <a:lnTo>
                    <a:pt x="10454" y="7544"/>
                  </a:lnTo>
                  <a:cubicBezTo>
                    <a:pt x="10441" y="7540"/>
                    <a:pt x="10429" y="7539"/>
                    <a:pt x="10417" y="7539"/>
                  </a:cubicBezTo>
                  <a:cubicBezTo>
                    <a:pt x="10224" y="7539"/>
                    <a:pt x="10219" y="7957"/>
                    <a:pt x="10401" y="7957"/>
                  </a:cubicBezTo>
                  <a:cubicBezTo>
                    <a:pt x="10417" y="7957"/>
                    <a:pt x="10435" y="7954"/>
                    <a:pt x="10454" y="7947"/>
                  </a:cubicBezTo>
                  <a:lnTo>
                    <a:pt x="13556" y="7947"/>
                  </a:lnTo>
                  <a:lnTo>
                    <a:pt x="13556" y="8660"/>
                  </a:lnTo>
                  <a:cubicBezTo>
                    <a:pt x="13556" y="8847"/>
                    <a:pt x="13401" y="9002"/>
                    <a:pt x="13215" y="9002"/>
                  </a:cubicBezTo>
                  <a:lnTo>
                    <a:pt x="776" y="9002"/>
                  </a:lnTo>
                  <a:cubicBezTo>
                    <a:pt x="590" y="9002"/>
                    <a:pt x="435" y="8847"/>
                    <a:pt x="435" y="8660"/>
                  </a:cubicBezTo>
                  <a:lnTo>
                    <a:pt x="435" y="7947"/>
                  </a:lnTo>
                  <a:lnTo>
                    <a:pt x="9679" y="7947"/>
                  </a:lnTo>
                  <a:cubicBezTo>
                    <a:pt x="9695" y="7954"/>
                    <a:pt x="9711" y="7957"/>
                    <a:pt x="9725" y="7957"/>
                  </a:cubicBezTo>
                  <a:cubicBezTo>
                    <a:pt x="9885" y="7957"/>
                    <a:pt x="9880" y="7539"/>
                    <a:pt x="9711" y="7539"/>
                  </a:cubicBezTo>
                  <a:cubicBezTo>
                    <a:pt x="9701" y="7539"/>
                    <a:pt x="9690" y="7540"/>
                    <a:pt x="9679" y="7544"/>
                  </a:cubicBezTo>
                  <a:lnTo>
                    <a:pt x="435" y="7544"/>
                  </a:lnTo>
                  <a:lnTo>
                    <a:pt x="435" y="751"/>
                  </a:lnTo>
                  <a:cubicBezTo>
                    <a:pt x="435" y="564"/>
                    <a:pt x="559" y="409"/>
                    <a:pt x="776" y="409"/>
                  </a:cubicBezTo>
                  <a:lnTo>
                    <a:pt x="3103" y="409"/>
                  </a:lnTo>
                  <a:cubicBezTo>
                    <a:pt x="3110" y="410"/>
                    <a:pt x="3116" y="411"/>
                    <a:pt x="3123" y="411"/>
                  </a:cubicBezTo>
                  <a:cubicBezTo>
                    <a:pt x="3313" y="411"/>
                    <a:pt x="3313" y="5"/>
                    <a:pt x="3123" y="5"/>
                  </a:cubicBezTo>
                  <a:cubicBezTo>
                    <a:pt x="3116" y="5"/>
                    <a:pt x="3110" y="5"/>
                    <a:pt x="3103" y="6"/>
                  </a:cubicBezTo>
                  <a:lnTo>
                    <a:pt x="776" y="6"/>
                  </a:lnTo>
                  <a:cubicBezTo>
                    <a:pt x="342" y="6"/>
                    <a:pt x="1" y="316"/>
                    <a:pt x="1" y="751"/>
                  </a:cubicBezTo>
                  <a:lnTo>
                    <a:pt x="1" y="8691"/>
                  </a:lnTo>
                  <a:cubicBezTo>
                    <a:pt x="1" y="9095"/>
                    <a:pt x="342" y="9436"/>
                    <a:pt x="776" y="9436"/>
                  </a:cubicBezTo>
                  <a:lnTo>
                    <a:pt x="5305" y="9436"/>
                  </a:lnTo>
                  <a:lnTo>
                    <a:pt x="5088" y="10987"/>
                  </a:lnTo>
                  <a:lnTo>
                    <a:pt x="4405" y="10987"/>
                  </a:lnTo>
                  <a:cubicBezTo>
                    <a:pt x="4126" y="10987"/>
                    <a:pt x="4126" y="11390"/>
                    <a:pt x="4405" y="11390"/>
                  </a:cubicBezTo>
                  <a:lnTo>
                    <a:pt x="9586" y="11390"/>
                  </a:lnTo>
                  <a:cubicBezTo>
                    <a:pt x="9834" y="11390"/>
                    <a:pt x="9834" y="10987"/>
                    <a:pt x="9586" y="10987"/>
                  </a:cubicBezTo>
                  <a:lnTo>
                    <a:pt x="8903" y="10987"/>
                  </a:lnTo>
                  <a:lnTo>
                    <a:pt x="8686" y="9436"/>
                  </a:lnTo>
                  <a:lnTo>
                    <a:pt x="13215" y="9436"/>
                  </a:lnTo>
                  <a:cubicBezTo>
                    <a:pt x="13618" y="9436"/>
                    <a:pt x="13959" y="9095"/>
                    <a:pt x="13959" y="8691"/>
                  </a:cubicBezTo>
                  <a:lnTo>
                    <a:pt x="13959" y="751"/>
                  </a:lnTo>
                  <a:cubicBezTo>
                    <a:pt x="13959" y="335"/>
                    <a:pt x="13646" y="4"/>
                    <a:pt x="13266" y="4"/>
                  </a:cubicBezTo>
                  <a:cubicBezTo>
                    <a:pt x="13249" y="4"/>
                    <a:pt x="13232" y="5"/>
                    <a:pt x="13215" y="6"/>
                  </a:cubicBezTo>
                  <a:lnTo>
                    <a:pt x="3909" y="6"/>
                  </a:lnTo>
                  <a:cubicBezTo>
                    <a:pt x="3896" y="2"/>
                    <a:pt x="3884" y="1"/>
                    <a:pt x="38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2" name="Google Shape;12582;p24"/>
            <p:cNvSpPr/>
            <p:nvPr/>
          </p:nvSpPr>
          <p:spPr>
            <a:xfrm>
              <a:off x="2617725" y="4232450"/>
              <a:ext cx="10875" cy="139625"/>
            </a:xfrm>
            <a:custGeom>
              <a:avLst/>
              <a:gdLst/>
              <a:ahLst/>
              <a:cxnLst/>
              <a:rect l="l" t="t" r="r" b="b"/>
              <a:pathLst>
                <a:path w="435" h="5585" extrusionOk="0">
                  <a:moveTo>
                    <a:pt x="217" y="1"/>
                  </a:moveTo>
                  <a:cubicBezTo>
                    <a:pt x="93" y="1"/>
                    <a:pt x="0" y="94"/>
                    <a:pt x="0" y="187"/>
                  </a:cubicBezTo>
                  <a:lnTo>
                    <a:pt x="0" y="5367"/>
                  </a:lnTo>
                  <a:cubicBezTo>
                    <a:pt x="0" y="5491"/>
                    <a:pt x="93" y="5584"/>
                    <a:pt x="217" y="5584"/>
                  </a:cubicBezTo>
                  <a:cubicBezTo>
                    <a:pt x="341" y="5584"/>
                    <a:pt x="434" y="5491"/>
                    <a:pt x="434" y="5367"/>
                  </a:cubicBezTo>
                  <a:lnTo>
                    <a:pt x="434" y="187"/>
                  </a:lnTo>
                  <a:cubicBezTo>
                    <a:pt x="434" y="94"/>
                    <a:pt x="34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3" name="Google Shape;12583;p24"/>
            <p:cNvSpPr/>
            <p:nvPr/>
          </p:nvSpPr>
          <p:spPr>
            <a:xfrm>
              <a:off x="2477350" y="4239450"/>
              <a:ext cx="125650" cy="125650"/>
            </a:xfrm>
            <a:custGeom>
              <a:avLst/>
              <a:gdLst/>
              <a:ahLst/>
              <a:cxnLst/>
              <a:rect l="l" t="t" r="r" b="b"/>
              <a:pathLst>
                <a:path w="5026" h="5026" extrusionOk="0">
                  <a:moveTo>
                    <a:pt x="2513" y="3777"/>
                  </a:moveTo>
                  <a:cubicBezTo>
                    <a:pt x="3017" y="3777"/>
                    <a:pt x="3521" y="4048"/>
                    <a:pt x="3754" y="4591"/>
                  </a:cubicBezTo>
                  <a:lnTo>
                    <a:pt x="1272" y="4591"/>
                  </a:lnTo>
                  <a:cubicBezTo>
                    <a:pt x="1505" y="4048"/>
                    <a:pt x="2009" y="3777"/>
                    <a:pt x="2513" y="3777"/>
                  </a:cubicBezTo>
                  <a:close/>
                  <a:moveTo>
                    <a:pt x="4622" y="403"/>
                  </a:moveTo>
                  <a:lnTo>
                    <a:pt x="4622" y="4591"/>
                  </a:lnTo>
                  <a:lnTo>
                    <a:pt x="4188" y="4591"/>
                  </a:lnTo>
                  <a:cubicBezTo>
                    <a:pt x="4095" y="4281"/>
                    <a:pt x="3878" y="4001"/>
                    <a:pt x="3630" y="3784"/>
                  </a:cubicBezTo>
                  <a:cubicBezTo>
                    <a:pt x="3304" y="3505"/>
                    <a:pt x="2909" y="3366"/>
                    <a:pt x="2513" y="3366"/>
                  </a:cubicBezTo>
                  <a:cubicBezTo>
                    <a:pt x="2118" y="3366"/>
                    <a:pt x="1722" y="3505"/>
                    <a:pt x="1396" y="3784"/>
                  </a:cubicBezTo>
                  <a:cubicBezTo>
                    <a:pt x="1117" y="4001"/>
                    <a:pt x="931" y="4281"/>
                    <a:pt x="807" y="4591"/>
                  </a:cubicBezTo>
                  <a:lnTo>
                    <a:pt x="404" y="4591"/>
                  </a:lnTo>
                  <a:lnTo>
                    <a:pt x="404" y="403"/>
                  </a:lnTo>
                  <a:close/>
                  <a:moveTo>
                    <a:pt x="404" y="0"/>
                  </a:moveTo>
                  <a:cubicBezTo>
                    <a:pt x="187" y="0"/>
                    <a:pt x="1" y="155"/>
                    <a:pt x="1" y="372"/>
                  </a:cubicBezTo>
                  <a:lnTo>
                    <a:pt x="1" y="4622"/>
                  </a:lnTo>
                  <a:cubicBezTo>
                    <a:pt x="1" y="4839"/>
                    <a:pt x="187" y="5025"/>
                    <a:pt x="404" y="5025"/>
                  </a:cubicBezTo>
                  <a:lnTo>
                    <a:pt x="4622" y="5025"/>
                  </a:lnTo>
                  <a:cubicBezTo>
                    <a:pt x="4840" y="5025"/>
                    <a:pt x="5026" y="4839"/>
                    <a:pt x="5026" y="4622"/>
                  </a:cubicBezTo>
                  <a:lnTo>
                    <a:pt x="5026" y="372"/>
                  </a:lnTo>
                  <a:cubicBezTo>
                    <a:pt x="5026" y="155"/>
                    <a:pt x="4840" y="0"/>
                    <a:pt x="46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4" name="Google Shape;12584;p24"/>
            <p:cNvSpPr/>
            <p:nvPr/>
          </p:nvSpPr>
          <p:spPr>
            <a:xfrm>
              <a:off x="2516125" y="4258825"/>
              <a:ext cx="46550" cy="56625"/>
            </a:xfrm>
            <a:custGeom>
              <a:avLst/>
              <a:gdLst/>
              <a:ahLst/>
              <a:cxnLst/>
              <a:rect l="l" t="t" r="r" b="b"/>
              <a:pathLst>
                <a:path w="1862" h="2265" extrusionOk="0">
                  <a:moveTo>
                    <a:pt x="962" y="435"/>
                  </a:moveTo>
                  <a:cubicBezTo>
                    <a:pt x="1210" y="435"/>
                    <a:pt x="1427" y="745"/>
                    <a:pt x="1427" y="1148"/>
                  </a:cubicBezTo>
                  <a:cubicBezTo>
                    <a:pt x="1427" y="1520"/>
                    <a:pt x="1210" y="1862"/>
                    <a:pt x="962" y="1862"/>
                  </a:cubicBezTo>
                  <a:cubicBezTo>
                    <a:pt x="683" y="1862"/>
                    <a:pt x="466" y="1520"/>
                    <a:pt x="466" y="1148"/>
                  </a:cubicBezTo>
                  <a:cubicBezTo>
                    <a:pt x="466" y="745"/>
                    <a:pt x="683" y="435"/>
                    <a:pt x="962" y="435"/>
                  </a:cubicBezTo>
                  <a:close/>
                  <a:moveTo>
                    <a:pt x="962" y="0"/>
                  </a:moveTo>
                  <a:cubicBezTo>
                    <a:pt x="404" y="94"/>
                    <a:pt x="0" y="590"/>
                    <a:pt x="63" y="1148"/>
                  </a:cubicBezTo>
                  <a:cubicBezTo>
                    <a:pt x="63" y="1769"/>
                    <a:pt x="466" y="2265"/>
                    <a:pt x="962" y="2265"/>
                  </a:cubicBezTo>
                  <a:cubicBezTo>
                    <a:pt x="1458" y="2265"/>
                    <a:pt x="1862" y="1769"/>
                    <a:pt x="1862" y="1148"/>
                  </a:cubicBezTo>
                  <a:cubicBezTo>
                    <a:pt x="1862" y="528"/>
                    <a:pt x="1458" y="0"/>
                    <a:pt x="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5" name="Google Shape;12585;p24"/>
            <p:cNvSpPr/>
            <p:nvPr/>
          </p:nvSpPr>
          <p:spPr>
            <a:xfrm>
              <a:off x="2651050" y="4236225"/>
              <a:ext cx="108600" cy="31925"/>
            </a:xfrm>
            <a:custGeom>
              <a:avLst/>
              <a:gdLst/>
              <a:ahLst/>
              <a:cxnLst/>
              <a:rect l="l" t="t" r="r" b="b"/>
              <a:pathLst>
                <a:path w="4344" h="1277" extrusionOk="0">
                  <a:moveTo>
                    <a:pt x="3940" y="408"/>
                  </a:moveTo>
                  <a:lnTo>
                    <a:pt x="3940" y="842"/>
                  </a:lnTo>
                  <a:lnTo>
                    <a:pt x="404" y="842"/>
                  </a:lnTo>
                  <a:lnTo>
                    <a:pt x="404" y="408"/>
                  </a:lnTo>
                  <a:close/>
                  <a:moveTo>
                    <a:pt x="295" y="1"/>
                  </a:moveTo>
                  <a:cubicBezTo>
                    <a:pt x="130" y="1"/>
                    <a:pt x="1" y="148"/>
                    <a:pt x="1" y="346"/>
                  </a:cubicBezTo>
                  <a:lnTo>
                    <a:pt x="1" y="935"/>
                  </a:lnTo>
                  <a:cubicBezTo>
                    <a:pt x="1" y="1122"/>
                    <a:pt x="156" y="1277"/>
                    <a:pt x="342" y="1277"/>
                  </a:cubicBezTo>
                  <a:lnTo>
                    <a:pt x="4002" y="1277"/>
                  </a:lnTo>
                  <a:cubicBezTo>
                    <a:pt x="4188" y="1246"/>
                    <a:pt x="4344" y="1122"/>
                    <a:pt x="4344" y="935"/>
                  </a:cubicBezTo>
                  <a:lnTo>
                    <a:pt x="4344" y="346"/>
                  </a:lnTo>
                  <a:cubicBezTo>
                    <a:pt x="4344" y="129"/>
                    <a:pt x="4188" y="5"/>
                    <a:pt x="4002" y="5"/>
                  </a:cubicBezTo>
                  <a:lnTo>
                    <a:pt x="342" y="5"/>
                  </a:lnTo>
                  <a:cubicBezTo>
                    <a:pt x="326" y="2"/>
                    <a:pt x="310" y="1"/>
                    <a:pt x="2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6" name="Google Shape;12586;p24"/>
            <p:cNvSpPr/>
            <p:nvPr/>
          </p:nvSpPr>
          <p:spPr>
            <a:xfrm>
              <a:off x="2651050" y="4285200"/>
              <a:ext cx="108600" cy="31800"/>
            </a:xfrm>
            <a:custGeom>
              <a:avLst/>
              <a:gdLst/>
              <a:ahLst/>
              <a:cxnLst/>
              <a:rect l="l" t="t" r="r" b="b"/>
              <a:pathLst>
                <a:path w="4344" h="1272" extrusionOk="0">
                  <a:moveTo>
                    <a:pt x="3940" y="403"/>
                  </a:moveTo>
                  <a:lnTo>
                    <a:pt x="3940" y="869"/>
                  </a:lnTo>
                  <a:lnTo>
                    <a:pt x="404" y="869"/>
                  </a:lnTo>
                  <a:lnTo>
                    <a:pt x="404" y="403"/>
                  </a:lnTo>
                  <a:close/>
                  <a:moveTo>
                    <a:pt x="342" y="0"/>
                  </a:moveTo>
                  <a:cubicBezTo>
                    <a:pt x="156" y="0"/>
                    <a:pt x="1" y="155"/>
                    <a:pt x="1" y="341"/>
                  </a:cubicBezTo>
                  <a:lnTo>
                    <a:pt x="1" y="931"/>
                  </a:lnTo>
                  <a:cubicBezTo>
                    <a:pt x="1" y="1117"/>
                    <a:pt x="156" y="1272"/>
                    <a:pt x="342" y="1272"/>
                  </a:cubicBezTo>
                  <a:lnTo>
                    <a:pt x="4002" y="1272"/>
                  </a:lnTo>
                  <a:cubicBezTo>
                    <a:pt x="4188" y="1272"/>
                    <a:pt x="4344" y="1117"/>
                    <a:pt x="4344" y="931"/>
                  </a:cubicBezTo>
                  <a:lnTo>
                    <a:pt x="4344" y="341"/>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7" name="Google Shape;12587;p24"/>
            <p:cNvSpPr/>
            <p:nvPr/>
          </p:nvSpPr>
          <p:spPr>
            <a:xfrm>
              <a:off x="2651050" y="4334050"/>
              <a:ext cx="108600" cy="31825"/>
            </a:xfrm>
            <a:custGeom>
              <a:avLst/>
              <a:gdLst/>
              <a:ahLst/>
              <a:cxnLst/>
              <a:rect l="l" t="t" r="r" b="b"/>
              <a:pathLst>
                <a:path w="4344" h="1273" extrusionOk="0">
                  <a:moveTo>
                    <a:pt x="3940" y="404"/>
                  </a:moveTo>
                  <a:lnTo>
                    <a:pt x="3940" y="838"/>
                  </a:lnTo>
                  <a:lnTo>
                    <a:pt x="404" y="838"/>
                  </a:lnTo>
                  <a:lnTo>
                    <a:pt x="404" y="404"/>
                  </a:lnTo>
                  <a:close/>
                  <a:moveTo>
                    <a:pt x="342" y="0"/>
                  </a:moveTo>
                  <a:cubicBezTo>
                    <a:pt x="156" y="0"/>
                    <a:pt x="1" y="124"/>
                    <a:pt x="1" y="342"/>
                  </a:cubicBezTo>
                  <a:lnTo>
                    <a:pt x="1" y="931"/>
                  </a:lnTo>
                  <a:cubicBezTo>
                    <a:pt x="1" y="1117"/>
                    <a:pt x="156" y="1272"/>
                    <a:pt x="342" y="1272"/>
                  </a:cubicBezTo>
                  <a:lnTo>
                    <a:pt x="4002" y="1272"/>
                  </a:lnTo>
                  <a:cubicBezTo>
                    <a:pt x="4188" y="1272"/>
                    <a:pt x="4344" y="1117"/>
                    <a:pt x="4344" y="931"/>
                  </a:cubicBezTo>
                  <a:lnTo>
                    <a:pt x="4344" y="342"/>
                  </a:lnTo>
                  <a:cubicBezTo>
                    <a:pt x="4344" y="155"/>
                    <a:pt x="4188" y="0"/>
                    <a:pt x="40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88" name="Google Shape;12588;p24"/>
          <p:cNvGrpSpPr/>
          <p:nvPr/>
        </p:nvGrpSpPr>
        <p:grpSpPr>
          <a:xfrm>
            <a:off x="5508381" y="3996625"/>
            <a:ext cx="349000" cy="307125"/>
            <a:chOff x="1681700" y="4191350"/>
            <a:chExt cx="349000" cy="307125"/>
          </a:xfrm>
        </p:grpSpPr>
        <p:sp>
          <p:nvSpPr>
            <p:cNvPr id="12589" name="Google Shape;12589;p24"/>
            <p:cNvSpPr/>
            <p:nvPr/>
          </p:nvSpPr>
          <p:spPr>
            <a:xfrm>
              <a:off x="1849750" y="4215400"/>
              <a:ext cx="11125" cy="7550"/>
            </a:xfrm>
            <a:custGeom>
              <a:avLst/>
              <a:gdLst/>
              <a:ahLst/>
              <a:cxnLst/>
              <a:rect l="l" t="t" r="r" b="b"/>
              <a:pathLst>
                <a:path w="445" h="302" extrusionOk="0">
                  <a:moveTo>
                    <a:pt x="258" y="0"/>
                  </a:moveTo>
                  <a:cubicBezTo>
                    <a:pt x="0" y="0"/>
                    <a:pt x="238" y="301"/>
                    <a:pt x="370" y="301"/>
                  </a:cubicBezTo>
                  <a:cubicBezTo>
                    <a:pt x="413" y="301"/>
                    <a:pt x="444" y="270"/>
                    <a:pt x="444" y="187"/>
                  </a:cubicBezTo>
                  <a:cubicBezTo>
                    <a:pt x="444" y="62"/>
                    <a:pt x="35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0" name="Google Shape;12590;p24"/>
            <p:cNvSpPr/>
            <p:nvPr/>
          </p:nvSpPr>
          <p:spPr>
            <a:xfrm>
              <a:off x="1681700" y="4191350"/>
              <a:ext cx="349000" cy="307125"/>
            </a:xfrm>
            <a:custGeom>
              <a:avLst/>
              <a:gdLst/>
              <a:ahLst/>
              <a:cxnLst/>
              <a:rect l="l" t="t" r="r" b="b"/>
              <a:pathLst>
                <a:path w="13960" h="12285" extrusionOk="0">
                  <a:moveTo>
                    <a:pt x="6980" y="404"/>
                  </a:moveTo>
                  <a:cubicBezTo>
                    <a:pt x="7662" y="404"/>
                    <a:pt x="8004" y="1211"/>
                    <a:pt x="7507" y="1707"/>
                  </a:cubicBezTo>
                  <a:cubicBezTo>
                    <a:pt x="7355" y="1870"/>
                    <a:pt x="7162" y="1942"/>
                    <a:pt x="6972" y="1942"/>
                  </a:cubicBezTo>
                  <a:cubicBezTo>
                    <a:pt x="6583" y="1942"/>
                    <a:pt x="6205" y="1638"/>
                    <a:pt x="6205" y="1180"/>
                  </a:cubicBezTo>
                  <a:cubicBezTo>
                    <a:pt x="6205" y="745"/>
                    <a:pt x="6546" y="404"/>
                    <a:pt x="6980" y="404"/>
                  </a:cubicBezTo>
                  <a:close/>
                  <a:moveTo>
                    <a:pt x="7662" y="2110"/>
                  </a:moveTo>
                  <a:lnTo>
                    <a:pt x="7756" y="2606"/>
                  </a:lnTo>
                  <a:lnTo>
                    <a:pt x="6205" y="2606"/>
                  </a:lnTo>
                  <a:lnTo>
                    <a:pt x="6298" y="2110"/>
                  </a:lnTo>
                  <a:cubicBezTo>
                    <a:pt x="6499" y="2250"/>
                    <a:pt x="6740" y="2319"/>
                    <a:pt x="6980" y="2319"/>
                  </a:cubicBezTo>
                  <a:cubicBezTo>
                    <a:pt x="7220" y="2319"/>
                    <a:pt x="7461" y="2250"/>
                    <a:pt x="7662" y="2110"/>
                  </a:cubicBezTo>
                  <a:close/>
                  <a:moveTo>
                    <a:pt x="12284" y="8686"/>
                  </a:moveTo>
                  <a:lnTo>
                    <a:pt x="12284" y="9120"/>
                  </a:lnTo>
                  <a:cubicBezTo>
                    <a:pt x="12284" y="9307"/>
                    <a:pt x="12129" y="9462"/>
                    <a:pt x="11943" y="9462"/>
                  </a:cubicBezTo>
                  <a:lnTo>
                    <a:pt x="2048" y="9462"/>
                  </a:lnTo>
                  <a:cubicBezTo>
                    <a:pt x="1831" y="9462"/>
                    <a:pt x="1707" y="9307"/>
                    <a:pt x="1707" y="9120"/>
                  </a:cubicBezTo>
                  <a:lnTo>
                    <a:pt x="1707" y="8686"/>
                  </a:lnTo>
                  <a:close/>
                  <a:moveTo>
                    <a:pt x="8004" y="9865"/>
                  </a:moveTo>
                  <a:lnTo>
                    <a:pt x="8159" y="11075"/>
                  </a:lnTo>
                  <a:lnTo>
                    <a:pt x="5801" y="11075"/>
                  </a:lnTo>
                  <a:lnTo>
                    <a:pt x="5956" y="9865"/>
                  </a:lnTo>
                  <a:close/>
                  <a:moveTo>
                    <a:pt x="6980" y="1"/>
                  </a:moveTo>
                  <a:cubicBezTo>
                    <a:pt x="6111" y="1"/>
                    <a:pt x="5553" y="962"/>
                    <a:pt x="5956" y="1738"/>
                  </a:cubicBezTo>
                  <a:lnTo>
                    <a:pt x="5770" y="2606"/>
                  </a:lnTo>
                  <a:lnTo>
                    <a:pt x="4778" y="2606"/>
                  </a:lnTo>
                  <a:cubicBezTo>
                    <a:pt x="4530" y="2606"/>
                    <a:pt x="4530" y="3010"/>
                    <a:pt x="4778" y="3010"/>
                  </a:cubicBezTo>
                  <a:lnTo>
                    <a:pt x="11912" y="3010"/>
                  </a:lnTo>
                  <a:cubicBezTo>
                    <a:pt x="12098" y="3010"/>
                    <a:pt x="12253" y="3165"/>
                    <a:pt x="12253" y="3351"/>
                  </a:cubicBezTo>
                  <a:lnTo>
                    <a:pt x="12253" y="8283"/>
                  </a:lnTo>
                  <a:lnTo>
                    <a:pt x="1707" y="8283"/>
                  </a:lnTo>
                  <a:lnTo>
                    <a:pt x="1707" y="3351"/>
                  </a:lnTo>
                  <a:cubicBezTo>
                    <a:pt x="1707" y="3165"/>
                    <a:pt x="1831" y="3010"/>
                    <a:pt x="2048" y="3010"/>
                  </a:cubicBezTo>
                  <a:lnTo>
                    <a:pt x="3971" y="3010"/>
                  </a:lnTo>
                  <a:cubicBezTo>
                    <a:pt x="4250" y="3010"/>
                    <a:pt x="4250" y="2606"/>
                    <a:pt x="3971" y="2606"/>
                  </a:cubicBezTo>
                  <a:lnTo>
                    <a:pt x="2048" y="2606"/>
                  </a:lnTo>
                  <a:cubicBezTo>
                    <a:pt x="1614" y="2606"/>
                    <a:pt x="1272" y="2917"/>
                    <a:pt x="1272" y="3351"/>
                  </a:cubicBezTo>
                  <a:lnTo>
                    <a:pt x="1272" y="9120"/>
                  </a:lnTo>
                  <a:cubicBezTo>
                    <a:pt x="1272" y="9524"/>
                    <a:pt x="1614" y="9865"/>
                    <a:pt x="2048" y="9865"/>
                  </a:cubicBezTo>
                  <a:lnTo>
                    <a:pt x="5553" y="9865"/>
                  </a:lnTo>
                  <a:lnTo>
                    <a:pt x="5367" y="11075"/>
                  </a:lnTo>
                  <a:lnTo>
                    <a:pt x="342" y="11075"/>
                  </a:lnTo>
                  <a:cubicBezTo>
                    <a:pt x="156" y="11075"/>
                    <a:pt x="1" y="11230"/>
                    <a:pt x="1" y="11416"/>
                  </a:cubicBezTo>
                  <a:lnTo>
                    <a:pt x="1" y="11943"/>
                  </a:lnTo>
                  <a:cubicBezTo>
                    <a:pt x="1" y="12129"/>
                    <a:pt x="156" y="12284"/>
                    <a:pt x="342" y="12284"/>
                  </a:cubicBezTo>
                  <a:lnTo>
                    <a:pt x="10454" y="12284"/>
                  </a:lnTo>
                  <a:cubicBezTo>
                    <a:pt x="10578" y="12284"/>
                    <a:pt x="10671" y="12191"/>
                    <a:pt x="10671" y="12067"/>
                  </a:cubicBezTo>
                  <a:cubicBezTo>
                    <a:pt x="10671" y="11974"/>
                    <a:pt x="10578" y="11881"/>
                    <a:pt x="10454" y="11881"/>
                  </a:cubicBezTo>
                  <a:lnTo>
                    <a:pt x="373" y="11881"/>
                  </a:lnTo>
                  <a:lnTo>
                    <a:pt x="373" y="11478"/>
                  </a:lnTo>
                  <a:lnTo>
                    <a:pt x="13525" y="11478"/>
                  </a:lnTo>
                  <a:lnTo>
                    <a:pt x="13525" y="11881"/>
                  </a:lnTo>
                  <a:lnTo>
                    <a:pt x="11261" y="11881"/>
                  </a:lnTo>
                  <a:cubicBezTo>
                    <a:pt x="11168" y="11881"/>
                    <a:pt x="11075" y="11974"/>
                    <a:pt x="11075" y="12067"/>
                  </a:cubicBezTo>
                  <a:cubicBezTo>
                    <a:pt x="11075" y="12191"/>
                    <a:pt x="11168" y="12284"/>
                    <a:pt x="11261" y="12284"/>
                  </a:cubicBezTo>
                  <a:lnTo>
                    <a:pt x="13587" y="12284"/>
                  </a:lnTo>
                  <a:cubicBezTo>
                    <a:pt x="13804" y="12284"/>
                    <a:pt x="13959" y="12129"/>
                    <a:pt x="13959" y="11943"/>
                  </a:cubicBezTo>
                  <a:lnTo>
                    <a:pt x="13959" y="11416"/>
                  </a:lnTo>
                  <a:cubicBezTo>
                    <a:pt x="13959" y="11230"/>
                    <a:pt x="13804" y="11075"/>
                    <a:pt x="13587" y="11075"/>
                  </a:cubicBezTo>
                  <a:lnTo>
                    <a:pt x="8562" y="11075"/>
                  </a:lnTo>
                  <a:lnTo>
                    <a:pt x="8407" y="9865"/>
                  </a:lnTo>
                  <a:lnTo>
                    <a:pt x="11912" y="9865"/>
                  </a:lnTo>
                  <a:cubicBezTo>
                    <a:pt x="12315" y="9865"/>
                    <a:pt x="12657" y="9524"/>
                    <a:pt x="12657" y="9120"/>
                  </a:cubicBezTo>
                  <a:lnTo>
                    <a:pt x="12657" y="3351"/>
                  </a:lnTo>
                  <a:cubicBezTo>
                    <a:pt x="12657" y="2917"/>
                    <a:pt x="12315" y="2606"/>
                    <a:pt x="11912" y="2606"/>
                  </a:cubicBezTo>
                  <a:lnTo>
                    <a:pt x="8190" y="2606"/>
                  </a:lnTo>
                  <a:lnTo>
                    <a:pt x="8004" y="1738"/>
                  </a:lnTo>
                  <a:cubicBezTo>
                    <a:pt x="8407" y="962"/>
                    <a:pt x="7849" y="1"/>
                    <a:pt x="69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1" name="Google Shape;12591;p24"/>
            <p:cNvSpPr/>
            <p:nvPr/>
          </p:nvSpPr>
          <p:spPr>
            <a:xfrm>
              <a:off x="1742200" y="4282875"/>
              <a:ext cx="100050" cy="100050"/>
            </a:xfrm>
            <a:custGeom>
              <a:avLst/>
              <a:gdLst/>
              <a:ahLst/>
              <a:cxnLst/>
              <a:rect l="l" t="t" r="r" b="b"/>
              <a:pathLst>
                <a:path w="4002" h="4002" extrusionOk="0">
                  <a:moveTo>
                    <a:pt x="2234" y="3133"/>
                  </a:moveTo>
                  <a:cubicBezTo>
                    <a:pt x="2482" y="3133"/>
                    <a:pt x="2730" y="3319"/>
                    <a:pt x="2761" y="3598"/>
                  </a:cubicBezTo>
                  <a:lnTo>
                    <a:pt x="1241" y="3598"/>
                  </a:lnTo>
                  <a:cubicBezTo>
                    <a:pt x="1272" y="3319"/>
                    <a:pt x="1489" y="3133"/>
                    <a:pt x="1768" y="3133"/>
                  </a:cubicBezTo>
                  <a:close/>
                  <a:moveTo>
                    <a:pt x="3567" y="434"/>
                  </a:moveTo>
                  <a:lnTo>
                    <a:pt x="3567" y="3598"/>
                  </a:lnTo>
                  <a:lnTo>
                    <a:pt x="3164" y="3598"/>
                  </a:lnTo>
                  <a:cubicBezTo>
                    <a:pt x="3134" y="3120"/>
                    <a:pt x="2759" y="2728"/>
                    <a:pt x="2287" y="2728"/>
                  </a:cubicBezTo>
                  <a:cubicBezTo>
                    <a:pt x="2269" y="2728"/>
                    <a:pt x="2252" y="2729"/>
                    <a:pt x="2234" y="2730"/>
                  </a:cubicBezTo>
                  <a:lnTo>
                    <a:pt x="1768" y="2730"/>
                  </a:lnTo>
                  <a:cubicBezTo>
                    <a:pt x="1272" y="2730"/>
                    <a:pt x="869" y="3102"/>
                    <a:pt x="838" y="3598"/>
                  </a:cubicBezTo>
                  <a:lnTo>
                    <a:pt x="403" y="3598"/>
                  </a:lnTo>
                  <a:lnTo>
                    <a:pt x="403" y="434"/>
                  </a:lnTo>
                  <a:close/>
                  <a:moveTo>
                    <a:pt x="403" y="0"/>
                  </a:moveTo>
                  <a:cubicBezTo>
                    <a:pt x="186" y="0"/>
                    <a:pt x="0" y="186"/>
                    <a:pt x="0" y="403"/>
                  </a:cubicBezTo>
                  <a:lnTo>
                    <a:pt x="0" y="3598"/>
                  </a:lnTo>
                  <a:cubicBezTo>
                    <a:pt x="0" y="3815"/>
                    <a:pt x="186" y="4002"/>
                    <a:pt x="403" y="4002"/>
                  </a:cubicBezTo>
                  <a:lnTo>
                    <a:pt x="3598" y="4002"/>
                  </a:lnTo>
                  <a:cubicBezTo>
                    <a:pt x="3816" y="4002"/>
                    <a:pt x="4002" y="3815"/>
                    <a:pt x="4002" y="3598"/>
                  </a:cubicBezTo>
                  <a:lnTo>
                    <a:pt x="4002" y="403"/>
                  </a:lnTo>
                  <a:cubicBezTo>
                    <a:pt x="4002" y="186"/>
                    <a:pt x="3816" y="0"/>
                    <a:pt x="3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2" name="Google Shape;12592;p24"/>
            <p:cNvSpPr/>
            <p:nvPr/>
          </p:nvSpPr>
          <p:spPr>
            <a:xfrm>
              <a:off x="1774775" y="4301775"/>
              <a:ext cx="48650" cy="40500"/>
            </a:xfrm>
            <a:custGeom>
              <a:avLst/>
              <a:gdLst/>
              <a:ahLst/>
              <a:cxnLst/>
              <a:rect l="l" t="t" r="r" b="b"/>
              <a:pathLst>
                <a:path w="1946" h="1620" extrusionOk="0">
                  <a:moveTo>
                    <a:pt x="682" y="423"/>
                  </a:moveTo>
                  <a:cubicBezTo>
                    <a:pt x="807" y="423"/>
                    <a:pt x="931" y="578"/>
                    <a:pt x="931" y="826"/>
                  </a:cubicBezTo>
                  <a:cubicBezTo>
                    <a:pt x="931" y="1043"/>
                    <a:pt x="807" y="1198"/>
                    <a:pt x="682" y="1198"/>
                  </a:cubicBezTo>
                  <a:cubicBezTo>
                    <a:pt x="589" y="1198"/>
                    <a:pt x="465" y="1043"/>
                    <a:pt x="465" y="826"/>
                  </a:cubicBezTo>
                  <a:cubicBezTo>
                    <a:pt x="465" y="578"/>
                    <a:pt x="589" y="423"/>
                    <a:pt x="682" y="423"/>
                  </a:cubicBezTo>
                  <a:close/>
                  <a:moveTo>
                    <a:pt x="875" y="1"/>
                  </a:moveTo>
                  <a:cubicBezTo>
                    <a:pt x="455" y="1"/>
                    <a:pt x="42" y="321"/>
                    <a:pt x="62" y="826"/>
                  </a:cubicBezTo>
                  <a:cubicBezTo>
                    <a:pt x="0" y="1198"/>
                    <a:pt x="279" y="1571"/>
                    <a:pt x="682" y="1602"/>
                  </a:cubicBezTo>
                  <a:cubicBezTo>
                    <a:pt x="742" y="1614"/>
                    <a:pt x="800" y="1620"/>
                    <a:pt x="857" y="1620"/>
                  </a:cubicBezTo>
                  <a:cubicBezTo>
                    <a:pt x="1509" y="1620"/>
                    <a:pt x="1946" y="841"/>
                    <a:pt x="1489" y="299"/>
                  </a:cubicBezTo>
                  <a:cubicBezTo>
                    <a:pt x="1326" y="93"/>
                    <a:pt x="1100" y="1"/>
                    <a:pt x="8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3" name="Google Shape;12593;p24"/>
            <p:cNvSpPr/>
            <p:nvPr/>
          </p:nvSpPr>
          <p:spPr>
            <a:xfrm>
              <a:off x="1869375" y="4282875"/>
              <a:ext cx="100050" cy="100050"/>
            </a:xfrm>
            <a:custGeom>
              <a:avLst/>
              <a:gdLst/>
              <a:ahLst/>
              <a:cxnLst/>
              <a:rect l="l" t="t" r="r" b="b"/>
              <a:pathLst>
                <a:path w="4002" h="4002" extrusionOk="0">
                  <a:moveTo>
                    <a:pt x="2234" y="3133"/>
                  </a:moveTo>
                  <a:cubicBezTo>
                    <a:pt x="2482" y="3133"/>
                    <a:pt x="2730" y="3350"/>
                    <a:pt x="2761" y="3598"/>
                  </a:cubicBezTo>
                  <a:lnTo>
                    <a:pt x="1241" y="3598"/>
                  </a:lnTo>
                  <a:cubicBezTo>
                    <a:pt x="1272" y="3350"/>
                    <a:pt x="1489" y="3133"/>
                    <a:pt x="1768" y="3133"/>
                  </a:cubicBezTo>
                  <a:close/>
                  <a:moveTo>
                    <a:pt x="3568" y="434"/>
                  </a:moveTo>
                  <a:lnTo>
                    <a:pt x="3568" y="3598"/>
                  </a:lnTo>
                  <a:lnTo>
                    <a:pt x="3164" y="3598"/>
                  </a:lnTo>
                  <a:cubicBezTo>
                    <a:pt x="3133" y="3133"/>
                    <a:pt x="2730" y="2730"/>
                    <a:pt x="2234" y="2730"/>
                  </a:cubicBezTo>
                  <a:lnTo>
                    <a:pt x="1768" y="2730"/>
                  </a:lnTo>
                  <a:cubicBezTo>
                    <a:pt x="1272" y="2730"/>
                    <a:pt x="869" y="3133"/>
                    <a:pt x="838" y="3598"/>
                  </a:cubicBezTo>
                  <a:lnTo>
                    <a:pt x="404" y="3598"/>
                  </a:lnTo>
                  <a:lnTo>
                    <a:pt x="404" y="434"/>
                  </a:lnTo>
                  <a:close/>
                  <a:moveTo>
                    <a:pt x="404" y="0"/>
                  </a:moveTo>
                  <a:cubicBezTo>
                    <a:pt x="186" y="0"/>
                    <a:pt x="0" y="186"/>
                    <a:pt x="0" y="403"/>
                  </a:cubicBezTo>
                  <a:lnTo>
                    <a:pt x="0" y="3598"/>
                  </a:lnTo>
                  <a:cubicBezTo>
                    <a:pt x="0" y="3815"/>
                    <a:pt x="186" y="4002"/>
                    <a:pt x="404" y="4002"/>
                  </a:cubicBezTo>
                  <a:lnTo>
                    <a:pt x="3599" y="4002"/>
                  </a:lnTo>
                  <a:cubicBezTo>
                    <a:pt x="3816" y="4002"/>
                    <a:pt x="4002" y="3815"/>
                    <a:pt x="4002" y="3598"/>
                  </a:cubicBezTo>
                  <a:lnTo>
                    <a:pt x="4002" y="403"/>
                  </a:lnTo>
                  <a:cubicBezTo>
                    <a:pt x="4002" y="186"/>
                    <a:pt x="3816" y="0"/>
                    <a:pt x="3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4" name="Google Shape;12594;p24"/>
            <p:cNvSpPr/>
            <p:nvPr/>
          </p:nvSpPr>
          <p:spPr>
            <a:xfrm>
              <a:off x="1901950" y="4301775"/>
              <a:ext cx="47950" cy="40500"/>
            </a:xfrm>
            <a:custGeom>
              <a:avLst/>
              <a:gdLst/>
              <a:ahLst/>
              <a:cxnLst/>
              <a:rect l="l" t="t" r="r" b="b"/>
              <a:pathLst>
                <a:path w="1918" h="1620" extrusionOk="0">
                  <a:moveTo>
                    <a:pt x="683" y="423"/>
                  </a:moveTo>
                  <a:cubicBezTo>
                    <a:pt x="807" y="423"/>
                    <a:pt x="931" y="578"/>
                    <a:pt x="931" y="826"/>
                  </a:cubicBezTo>
                  <a:cubicBezTo>
                    <a:pt x="931" y="1043"/>
                    <a:pt x="807" y="1198"/>
                    <a:pt x="683" y="1198"/>
                  </a:cubicBezTo>
                  <a:cubicBezTo>
                    <a:pt x="590" y="1198"/>
                    <a:pt x="465" y="1043"/>
                    <a:pt x="465" y="826"/>
                  </a:cubicBezTo>
                  <a:cubicBezTo>
                    <a:pt x="465" y="578"/>
                    <a:pt x="590" y="423"/>
                    <a:pt x="683" y="423"/>
                  </a:cubicBezTo>
                  <a:close/>
                  <a:moveTo>
                    <a:pt x="860" y="1"/>
                  </a:moveTo>
                  <a:cubicBezTo>
                    <a:pt x="438" y="1"/>
                    <a:pt x="31" y="321"/>
                    <a:pt x="31" y="826"/>
                  </a:cubicBezTo>
                  <a:cubicBezTo>
                    <a:pt x="0" y="1198"/>
                    <a:pt x="279" y="1571"/>
                    <a:pt x="683" y="1602"/>
                  </a:cubicBezTo>
                  <a:cubicBezTo>
                    <a:pt x="742" y="1614"/>
                    <a:pt x="800" y="1620"/>
                    <a:pt x="856" y="1620"/>
                  </a:cubicBezTo>
                  <a:cubicBezTo>
                    <a:pt x="1505" y="1620"/>
                    <a:pt x="1917" y="841"/>
                    <a:pt x="1489" y="299"/>
                  </a:cubicBezTo>
                  <a:cubicBezTo>
                    <a:pt x="1316" y="93"/>
                    <a:pt x="1086" y="1"/>
                    <a:pt x="8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595" name="Google Shape;12595;p24"/>
          <p:cNvGrpSpPr/>
          <p:nvPr/>
        </p:nvGrpSpPr>
        <p:grpSpPr>
          <a:xfrm>
            <a:off x="6275159" y="4016012"/>
            <a:ext cx="348975" cy="268350"/>
            <a:chOff x="7719625" y="1964175"/>
            <a:chExt cx="348975" cy="268350"/>
          </a:xfrm>
        </p:grpSpPr>
        <p:sp>
          <p:nvSpPr>
            <p:cNvPr id="12596" name="Google Shape;12596;p24"/>
            <p:cNvSpPr/>
            <p:nvPr/>
          </p:nvSpPr>
          <p:spPr>
            <a:xfrm>
              <a:off x="7985600" y="1985325"/>
              <a:ext cx="10900" cy="10500"/>
            </a:xfrm>
            <a:custGeom>
              <a:avLst/>
              <a:gdLst/>
              <a:ahLst/>
              <a:cxnLst/>
              <a:rect l="l" t="t" r="r" b="b"/>
              <a:pathLst>
                <a:path w="436" h="420" extrusionOk="0">
                  <a:moveTo>
                    <a:pt x="218" y="0"/>
                  </a:moveTo>
                  <a:cubicBezTo>
                    <a:pt x="109" y="0"/>
                    <a:pt x="1" y="70"/>
                    <a:pt x="1" y="210"/>
                  </a:cubicBezTo>
                  <a:cubicBezTo>
                    <a:pt x="1" y="349"/>
                    <a:pt x="109" y="419"/>
                    <a:pt x="218" y="419"/>
                  </a:cubicBezTo>
                  <a:cubicBezTo>
                    <a:pt x="326" y="419"/>
                    <a:pt x="435" y="349"/>
                    <a:pt x="435" y="210"/>
                  </a:cubicBezTo>
                  <a:cubicBezTo>
                    <a:pt x="435" y="70"/>
                    <a:pt x="326" y="0"/>
                    <a:pt x="2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7" name="Google Shape;12597;p24"/>
            <p:cNvSpPr/>
            <p:nvPr/>
          </p:nvSpPr>
          <p:spPr>
            <a:xfrm>
              <a:off x="8007325" y="1985125"/>
              <a:ext cx="10100" cy="10100"/>
            </a:xfrm>
            <a:custGeom>
              <a:avLst/>
              <a:gdLst/>
              <a:ahLst/>
              <a:cxnLst/>
              <a:rect l="l" t="t" r="r" b="b"/>
              <a:pathLst>
                <a:path w="404" h="404" extrusionOk="0">
                  <a:moveTo>
                    <a:pt x="186" y="1"/>
                  </a:moveTo>
                  <a:cubicBezTo>
                    <a:pt x="93" y="1"/>
                    <a:pt x="0" y="94"/>
                    <a:pt x="0" y="218"/>
                  </a:cubicBezTo>
                  <a:cubicBezTo>
                    <a:pt x="0" y="311"/>
                    <a:pt x="93" y="404"/>
                    <a:pt x="186" y="404"/>
                  </a:cubicBezTo>
                  <a:cubicBezTo>
                    <a:pt x="311" y="404"/>
                    <a:pt x="404" y="311"/>
                    <a:pt x="404" y="218"/>
                  </a:cubicBezTo>
                  <a:cubicBezTo>
                    <a:pt x="404" y="94"/>
                    <a:pt x="311"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8" name="Google Shape;12598;p24"/>
            <p:cNvSpPr/>
            <p:nvPr/>
          </p:nvSpPr>
          <p:spPr>
            <a:xfrm>
              <a:off x="8028250" y="1985125"/>
              <a:ext cx="10125" cy="10100"/>
            </a:xfrm>
            <a:custGeom>
              <a:avLst/>
              <a:gdLst/>
              <a:ahLst/>
              <a:cxnLst/>
              <a:rect l="l" t="t" r="r" b="b"/>
              <a:pathLst>
                <a:path w="405" h="404" extrusionOk="0">
                  <a:moveTo>
                    <a:pt x="218" y="1"/>
                  </a:moveTo>
                  <a:cubicBezTo>
                    <a:pt x="94" y="1"/>
                    <a:pt x="1" y="94"/>
                    <a:pt x="1" y="218"/>
                  </a:cubicBezTo>
                  <a:cubicBezTo>
                    <a:pt x="1" y="311"/>
                    <a:pt x="94" y="404"/>
                    <a:pt x="218" y="404"/>
                  </a:cubicBezTo>
                  <a:cubicBezTo>
                    <a:pt x="311" y="404"/>
                    <a:pt x="404" y="311"/>
                    <a:pt x="404" y="218"/>
                  </a:cubicBezTo>
                  <a:cubicBezTo>
                    <a:pt x="404" y="94"/>
                    <a:pt x="311"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9" name="Google Shape;12599;p24"/>
            <p:cNvSpPr/>
            <p:nvPr/>
          </p:nvSpPr>
          <p:spPr>
            <a:xfrm>
              <a:off x="7757375" y="2039400"/>
              <a:ext cx="11900" cy="7550"/>
            </a:xfrm>
            <a:custGeom>
              <a:avLst/>
              <a:gdLst/>
              <a:ahLst/>
              <a:cxnLst/>
              <a:rect l="l" t="t" r="r" b="b"/>
              <a:pathLst>
                <a:path w="476" h="302" extrusionOk="0">
                  <a:moveTo>
                    <a:pt x="258" y="1"/>
                  </a:moveTo>
                  <a:cubicBezTo>
                    <a:pt x="0" y="1"/>
                    <a:pt x="256" y="302"/>
                    <a:pt x="397" y="302"/>
                  </a:cubicBezTo>
                  <a:cubicBezTo>
                    <a:pt x="442" y="302"/>
                    <a:pt x="475" y="270"/>
                    <a:pt x="475" y="187"/>
                  </a:cubicBezTo>
                  <a:cubicBezTo>
                    <a:pt x="475" y="94"/>
                    <a:pt x="382" y="1"/>
                    <a:pt x="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0" name="Google Shape;12600;p24"/>
            <p:cNvSpPr/>
            <p:nvPr/>
          </p:nvSpPr>
          <p:spPr>
            <a:xfrm>
              <a:off x="7757375" y="2129375"/>
              <a:ext cx="11900" cy="7550"/>
            </a:xfrm>
            <a:custGeom>
              <a:avLst/>
              <a:gdLst/>
              <a:ahLst/>
              <a:cxnLst/>
              <a:rect l="l" t="t" r="r" b="b"/>
              <a:pathLst>
                <a:path w="476" h="302" extrusionOk="0">
                  <a:moveTo>
                    <a:pt x="258" y="0"/>
                  </a:moveTo>
                  <a:cubicBezTo>
                    <a:pt x="0" y="0"/>
                    <a:pt x="256" y="301"/>
                    <a:pt x="397" y="301"/>
                  </a:cubicBezTo>
                  <a:cubicBezTo>
                    <a:pt x="442" y="301"/>
                    <a:pt x="475" y="270"/>
                    <a:pt x="475" y="186"/>
                  </a:cubicBezTo>
                  <a:cubicBezTo>
                    <a:pt x="475" y="93"/>
                    <a:pt x="382"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1" name="Google Shape;12601;p24"/>
            <p:cNvSpPr/>
            <p:nvPr/>
          </p:nvSpPr>
          <p:spPr>
            <a:xfrm>
              <a:off x="7719625" y="1964175"/>
              <a:ext cx="348975" cy="268350"/>
            </a:xfrm>
            <a:custGeom>
              <a:avLst/>
              <a:gdLst/>
              <a:ahLst/>
              <a:cxnLst/>
              <a:rect l="l" t="t" r="r" b="b"/>
              <a:pathLst>
                <a:path w="13959" h="10734" extrusionOk="0">
                  <a:moveTo>
                    <a:pt x="7662" y="2079"/>
                  </a:moveTo>
                  <a:lnTo>
                    <a:pt x="7631" y="10330"/>
                  </a:lnTo>
                  <a:lnTo>
                    <a:pt x="434" y="10330"/>
                  </a:lnTo>
                  <a:lnTo>
                    <a:pt x="434" y="2079"/>
                  </a:lnTo>
                  <a:close/>
                  <a:moveTo>
                    <a:pt x="434" y="1"/>
                  </a:moveTo>
                  <a:cubicBezTo>
                    <a:pt x="186" y="1"/>
                    <a:pt x="0" y="187"/>
                    <a:pt x="0" y="435"/>
                  </a:cubicBezTo>
                  <a:lnTo>
                    <a:pt x="0" y="10330"/>
                  </a:lnTo>
                  <a:cubicBezTo>
                    <a:pt x="0" y="10547"/>
                    <a:pt x="186" y="10734"/>
                    <a:pt x="434" y="10734"/>
                  </a:cubicBezTo>
                  <a:lnTo>
                    <a:pt x="11167" y="10734"/>
                  </a:lnTo>
                  <a:cubicBezTo>
                    <a:pt x="11415" y="10734"/>
                    <a:pt x="11415" y="10330"/>
                    <a:pt x="11167" y="10330"/>
                  </a:cubicBezTo>
                  <a:lnTo>
                    <a:pt x="8065" y="10330"/>
                  </a:lnTo>
                  <a:lnTo>
                    <a:pt x="8065" y="2079"/>
                  </a:lnTo>
                  <a:lnTo>
                    <a:pt x="13556" y="2079"/>
                  </a:lnTo>
                  <a:lnTo>
                    <a:pt x="13556" y="10299"/>
                  </a:lnTo>
                  <a:lnTo>
                    <a:pt x="11974" y="10299"/>
                  </a:lnTo>
                  <a:cubicBezTo>
                    <a:pt x="11694" y="10299"/>
                    <a:pt x="11694" y="10734"/>
                    <a:pt x="11974" y="10734"/>
                  </a:cubicBezTo>
                  <a:lnTo>
                    <a:pt x="13556" y="10734"/>
                  </a:lnTo>
                  <a:cubicBezTo>
                    <a:pt x="13773" y="10734"/>
                    <a:pt x="13959" y="10547"/>
                    <a:pt x="13959" y="10299"/>
                  </a:cubicBezTo>
                  <a:lnTo>
                    <a:pt x="13959" y="435"/>
                  </a:lnTo>
                  <a:cubicBezTo>
                    <a:pt x="13959" y="187"/>
                    <a:pt x="13773" y="1"/>
                    <a:pt x="13556" y="1"/>
                  </a:cubicBezTo>
                  <a:lnTo>
                    <a:pt x="3412" y="1"/>
                  </a:lnTo>
                  <a:cubicBezTo>
                    <a:pt x="3133" y="1"/>
                    <a:pt x="3133" y="435"/>
                    <a:pt x="3412" y="435"/>
                  </a:cubicBezTo>
                  <a:lnTo>
                    <a:pt x="13556" y="435"/>
                  </a:lnTo>
                  <a:lnTo>
                    <a:pt x="13556" y="1676"/>
                  </a:lnTo>
                  <a:lnTo>
                    <a:pt x="403" y="1676"/>
                  </a:lnTo>
                  <a:lnTo>
                    <a:pt x="403" y="435"/>
                  </a:lnTo>
                  <a:lnTo>
                    <a:pt x="2575" y="435"/>
                  </a:lnTo>
                  <a:cubicBezTo>
                    <a:pt x="2854" y="435"/>
                    <a:pt x="2854" y="1"/>
                    <a:pt x="25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2" name="Google Shape;12602;p24"/>
            <p:cNvSpPr/>
            <p:nvPr/>
          </p:nvSpPr>
          <p:spPr>
            <a:xfrm>
              <a:off x="7756850" y="2061125"/>
              <a:ext cx="75225" cy="10100"/>
            </a:xfrm>
            <a:custGeom>
              <a:avLst/>
              <a:gdLst/>
              <a:ahLst/>
              <a:cxnLst/>
              <a:rect l="l" t="t" r="r" b="b"/>
              <a:pathLst>
                <a:path w="3009" h="404" extrusionOk="0">
                  <a:moveTo>
                    <a:pt x="279" y="0"/>
                  </a:moveTo>
                  <a:cubicBezTo>
                    <a:pt x="0" y="0"/>
                    <a:pt x="0" y="404"/>
                    <a:pt x="279" y="404"/>
                  </a:cubicBezTo>
                  <a:lnTo>
                    <a:pt x="2730" y="404"/>
                  </a:lnTo>
                  <a:cubicBezTo>
                    <a:pt x="3009" y="404"/>
                    <a:pt x="3009" y="0"/>
                    <a:pt x="27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3" name="Google Shape;12603;p24"/>
            <p:cNvSpPr/>
            <p:nvPr/>
          </p:nvSpPr>
          <p:spPr>
            <a:xfrm>
              <a:off x="7774675" y="2039400"/>
              <a:ext cx="110925" cy="10900"/>
            </a:xfrm>
            <a:custGeom>
              <a:avLst/>
              <a:gdLst/>
              <a:ahLst/>
              <a:cxnLst/>
              <a:rect l="l" t="t" r="r" b="b"/>
              <a:pathLst>
                <a:path w="4437" h="436" extrusionOk="0">
                  <a:moveTo>
                    <a:pt x="280" y="1"/>
                  </a:moveTo>
                  <a:cubicBezTo>
                    <a:pt x="1" y="1"/>
                    <a:pt x="1" y="404"/>
                    <a:pt x="280" y="435"/>
                  </a:cubicBezTo>
                  <a:lnTo>
                    <a:pt x="4157" y="435"/>
                  </a:lnTo>
                  <a:cubicBezTo>
                    <a:pt x="4436" y="435"/>
                    <a:pt x="4436" y="1"/>
                    <a:pt x="41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4" name="Google Shape;12604;p24"/>
            <p:cNvSpPr/>
            <p:nvPr/>
          </p:nvSpPr>
          <p:spPr>
            <a:xfrm>
              <a:off x="7758400" y="2079375"/>
              <a:ext cx="35675" cy="30625"/>
            </a:xfrm>
            <a:custGeom>
              <a:avLst/>
              <a:gdLst/>
              <a:ahLst/>
              <a:cxnLst/>
              <a:rect l="l" t="t" r="r" b="b"/>
              <a:pathLst>
                <a:path w="1427" h="1225" extrusionOk="0">
                  <a:moveTo>
                    <a:pt x="620" y="418"/>
                  </a:moveTo>
                  <a:cubicBezTo>
                    <a:pt x="745" y="418"/>
                    <a:pt x="838" y="511"/>
                    <a:pt x="838" y="604"/>
                  </a:cubicBezTo>
                  <a:cubicBezTo>
                    <a:pt x="838" y="728"/>
                    <a:pt x="745" y="821"/>
                    <a:pt x="620" y="821"/>
                  </a:cubicBezTo>
                  <a:cubicBezTo>
                    <a:pt x="496" y="821"/>
                    <a:pt x="403" y="728"/>
                    <a:pt x="434" y="604"/>
                  </a:cubicBezTo>
                  <a:cubicBezTo>
                    <a:pt x="434" y="511"/>
                    <a:pt x="527" y="418"/>
                    <a:pt x="620" y="418"/>
                  </a:cubicBezTo>
                  <a:close/>
                  <a:moveTo>
                    <a:pt x="630" y="0"/>
                  </a:moveTo>
                  <a:cubicBezTo>
                    <a:pt x="307" y="0"/>
                    <a:pt x="0" y="252"/>
                    <a:pt x="0" y="635"/>
                  </a:cubicBezTo>
                  <a:cubicBezTo>
                    <a:pt x="0" y="945"/>
                    <a:pt x="279" y="1225"/>
                    <a:pt x="620" y="1225"/>
                  </a:cubicBezTo>
                  <a:cubicBezTo>
                    <a:pt x="1179" y="1225"/>
                    <a:pt x="1427" y="573"/>
                    <a:pt x="1055" y="170"/>
                  </a:cubicBezTo>
                  <a:cubicBezTo>
                    <a:pt x="928" y="53"/>
                    <a:pt x="777" y="0"/>
                    <a:pt x="6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5" name="Google Shape;12605;p24"/>
            <p:cNvSpPr/>
            <p:nvPr/>
          </p:nvSpPr>
          <p:spPr>
            <a:xfrm>
              <a:off x="7800275" y="2079375"/>
              <a:ext cx="36475" cy="30625"/>
            </a:xfrm>
            <a:custGeom>
              <a:avLst/>
              <a:gdLst/>
              <a:ahLst/>
              <a:cxnLst/>
              <a:rect l="l" t="t" r="r" b="b"/>
              <a:pathLst>
                <a:path w="1459" h="1225" extrusionOk="0">
                  <a:moveTo>
                    <a:pt x="838" y="418"/>
                  </a:moveTo>
                  <a:cubicBezTo>
                    <a:pt x="931" y="418"/>
                    <a:pt x="1024" y="511"/>
                    <a:pt x="1024" y="635"/>
                  </a:cubicBezTo>
                  <a:cubicBezTo>
                    <a:pt x="1024" y="728"/>
                    <a:pt x="931" y="821"/>
                    <a:pt x="838" y="821"/>
                  </a:cubicBezTo>
                  <a:cubicBezTo>
                    <a:pt x="714" y="821"/>
                    <a:pt x="621" y="728"/>
                    <a:pt x="621" y="635"/>
                  </a:cubicBezTo>
                  <a:cubicBezTo>
                    <a:pt x="621" y="511"/>
                    <a:pt x="714" y="418"/>
                    <a:pt x="838" y="418"/>
                  </a:cubicBezTo>
                  <a:close/>
                  <a:moveTo>
                    <a:pt x="815" y="0"/>
                  </a:moveTo>
                  <a:cubicBezTo>
                    <a:pt x="668" y="0"/>
                    <a:pt x="520" y="53"/>
                    <a:pt x="403" y="170"/>
                  </a:cubicBezTo>
                  <a:cubicBezTo>
                    <a:pt x="0" y="573"/>
                    <a:pt x="279" y="1225"/>
                    <a:pt x="838" y="1225"/>
                  </a:cubicBezTo>
                  <a:cubicBezTo>
                    <a:pt x="1179" y="1225"/>
                    <a:pt x="1458" y="945"/>
                    <a:pt x="1458" y="635"/>
                  </a:cubicBezTo>
                  <a:cubicBezTo>
                    <a:pt x="1458" y="252"/>
                    <a:pt x="1137" y="0"/>
                    <a:pt x="8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6" name="Google Shape;12606;p24"/>
            <p:cNvSpPr/>
            <p:nvPr/>
          </p:nvSpPr>
          <p:spPr>
            <a:xfrm>
              <a:off x="7847575" y="2079725"/>
              <a:ext cx="35700" cy="30650"/>
            </a:xfrm>
            <a:custGeom>
              <a:avLst/>
              <a:gdLst/>
              <a:ahLst/>
              <a:cxnLst/>
              <a:rect l="l" t="t" r="r" b="b"/>
              <a:pathLst>
                <a:path w="1428" h="1226" extrusionOk="0">
                  <a:moveTo>
                    <a:pt x="838" y="404"/>
                  </a:moveTo>
                  <a:cubicBezTo>
                    <a:pt x="931" y="404"/>
                    <a:pt x="1024" y="497"/>
                    <a:pt x="1024" y="621"/>
                  </a:cubicBezTo>
                  <a:cubicBezTo>
                    <a:pt x="1024" y="714"/>
                    <a:pt x="931" y="807"/>
                    <a:pt x="838" y="807"/>
                  </a:cubicBezTo>
                  <a:cubicBezTo>
                    <a:pt x="714" y="807"/>
                    <a:pt x="621" y="714"/>
                    <a:pt x="621" y="621"/>
                  </a:cubicBezTo>
                  <a:cubicBezTo>
                    <a:pt x="621" y="497"/>
                    <a:pt x="714" y="404"/>
                    <a:pt x="838" y="404"/>
                  </a:cubicBezTo>
                  <a:close/>
                  <a:moveTo>
                    <a:pt x="838" y="1"/>
                  </a:moveTo>
                  <a:cubicBezTo>
                    <a:pt x="280" y="1"/>
                    <a:pt x="0" y="652"/>
                    <a:pt x="404" y="1055"/>
                  </a:cubicBezTo>
                  <a:cubicBezTo>
                    <a:pt x="521" y="1173"/>
                    <a:pt x="667" y="1226"/>
                    <a:pt x="812" y="1226"/>
                  </a:cubicBezTo>
                  <a:cubicBezTo>
                    <a:pt x="1123" y="1226"/>
                    <a:pt x="1427" y="982"/>
                    <a:pt x="1427" y="621"/>
                  </a:cubicBezTo>
                  <a:cubicBezTo>
                    <a:pt x="1427" y="280"/>
                    <a:pt x="1179" y="1"/>
                    <a:pt x="8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7" name="Google Shape;12607;p24"/>
            <p:cNvSpPr/>
            <p:nvPr/>
          </p:nvSpPr>
          <p:spPr>
            <a:xfrm>
              <a:off x="7758400" y="2151075"/>
              <a:ext cx="71350" cy="10100"/>
            </a:xfrm>
            <a:custGeom>
              <a:avLst/>
              <a:gdLst/>
              <a:ahLst/>
              <a:cxnLst/>
              <a:rect l="l" t="t" r="r" b="b"/>
              <a:pathLst>
                <a:path w="2854" h="404" extrusionOk="0">
                  <a:moveTo>
                    <a:pt x="217" y="1"/>
                  </a:moveTo>
                  <a:cubicBezTo>
                    <a:pt x="93" y="1"/>
                    <a:pt x="0" y="94"/>
                    <a:pt x="0" y="187"/>
                  </a:cubicBezTo>
                  <a:cubicBezTo>
                    <a:pt x="0" y="311"/>
                    <a:pt x="93" y="404"/>
                    <a:pt x="217" y="404"/>
                  </a:cubicBezTo>
                  <a:lnTo>
                    <a:pt x="2668" y="404"/>
                  </a:lnTo>
                  <a:cubicBezTo>
                    <a:pt x="2761" y="404"/>
                    <a:pt x="2854" y="311"/>
                    <a:pt x="2854" y="187"/>
                  </a:cubicBezTo>
                  <a:cubicBezTo>
                    <a:pt x="2854" y="94"/>
                    <a:pt x="2792" y="1"/>
                    <a:pt x="26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8" name="Google Shape;12608;p24"/>
            <p:cNvSpPr/>
            <p:nvPr/>
          </p:nvSpPr>
          <p:spPr>
            <a:xfrm>
              <a:off x="7776225" y="2129375"/>
              <a:ext cx="109375" cy="10100"/>
            </a:xfrm>
            <a:custGeom>
              <a:avLst/>
              <a:gdLst/>
              <a:ahLst/>
              <a:cxnLst/>
              <a:rect l="l" t="t" r="r" b="b"/>
              <a:pathLst>
                <a:path w="4375" h="404" extrusionOk="0">
                  <a:moveTo>
                    <a:pt x="218" y="0"/>
                  </a:moveTo>
                  <a:cubicBezTo>
                    <a:pt x="94" y="0"/>
                    <a:pt x="1" y="93"/>
                    <a:pt x="1" y="186"/>
                  </a:cubicBezTo>
                  <a:cubicBezTo>
                    <a:pt x="1" y="310"/>
                    <a:pt x="94" y="403"/>
                    <a:pt x="218" y="403"/>
                  </a:cubicBezTo>
                  <a:lnTo>
                    <a:pt x="4095" y="403"/>
                  </a:lnTo>
                  <a:cubicBezTo>
                    <a:pt x="4374" y="403"/>
                    <a:pt x="4374" y="0"/>
                    <a:pt x="4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9" name="Google Shape;12609;p24"/>
            <p:cNvSpPr/>
            <p:nvPr/>
          </p:nvSpPr>
          <p:spPr>
            <a:xfrm>
              <a:off x="7758400" y="2169300"/>
              <a:ext cx="35675" cy="30650"/>
            </a:xfrm>
            <a:custGeom>
              <a:avLst/>
              <a:gdLst/>
              <a:ahLst/>
              <a:cxnLst/>
              <a:rect l="l" t="t" r="r" b="b"/>
              <a:pathLst>
                <a:path w="1427" h="1226" extrusionOk="0">
                  <a:moveTo>
                    <a:pt x="620" y="419"/>
                  </a:moveTo>
                  <a:cubicBezTo>
                    <a:pt x="745" y="419"/>
                    <a:pt x="838" y="512"/>
                    <a:pt x="838" y="605"/>
                  </a:cubicBezTo>
                  <a:cubicBezTo>
                    <a:pt x="838" y="729"/>
                    <a:pt x="745" y="823"/>
                    <a:pt x="620" y="823"/>
                  </a:cubicBezTo>
                  <a:cubicBezTo>
                    <a:pt x="496" y="823"/>
                    <a:pt x="403" y="729"/>
                    <a:pt x="434" y="605"/>
                  </a:cubicBezTo>
                  <a:cubicBezTo>
                    <a:pt x="434" y="512"/>
                    <a:pt x="527" y="419"/>
                    <a:pt x="620" y="419"/>
                  </a:cubicBezTo>
                  <a:close/>
                  <a:moveTo>
                    <a:pt x="625" y="1"/>
                  </a:moveTo>
                  <a:cubicBezTo>
                    <a:pt x="304" y="1"/>
                    <a:pt x="0" y="245"/>
                    <a:pt x="0" y="605"/>
                  </a:cubicBezTo>
                  <a:cubicBezTo>
                    <a:pt x="0" y="947"/>
                    <a:pt x="279" y="1226"/>
                    <a:pt x="620" y="1226"/>
                  </a:cubicBezTo>
                  <a:cubicBezTo>
                    <a:pt x="1179" y="1226"/>
                    <a:pt x="1427" y="574"/>
                    <a:pt x="1055" y="171"/>
                  </a:cubicBezTo>
                  <a:cubicBezTo>
                    <a:pt x="927" y="53"/>
                    <a:pt x="774" y="1"/>
                    <a:pt x="6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0" name="Google Shape;12610;p24"/>
            <p:cNvSpPr/>
            <p:nvPr/>
          </p:nvSpPr>
          <p:spPr>
            <a:xfrm>
              <a:off x="7800275" y="2169700"/>
              <a:ext cx="36475" cy="30625"/>
            </a:xfrm>
            <a:custGeom>
              <a:avLst/>
              <a:gdLst/>
              <a:ahLst/>
              <a:cxnLst/>
              <a:rect l="l" t="t" r="r" b="b"/>
              <a:pathLst>
                <a:path w="1459"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79" y="0"/>
                    <a:pt x="0" y="651"/>
                    <a:pt x="403" y="1055"/>
                  </a:cubicBezTo>
                  <a:cubicBezTo>
                    <a:pt x="520" y="1172"/>
                    <a:pt x="668" y="1224"/>
                    <a:pt x="815" y="1224"/>
                  </a:cubicBezTo>
                  <a:cubicBezTo>
                    <a:pt x="1137" y="1224"/>
                    <a:pt x="1458" y="973"/>
                    <a:pt x="1458" y="589"/>
                  </a:cubicBezTo>
                  <a:cubicBezTo>
                    <a:pt x="1458" y="279"/>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1" name="Google Shape;12611;p24"/>
            <p:cNvSpPr/>
            <p:nvPr/>
          </p:nvSpPr>
          <p:spPr>
            <a:xfrm>
              <a:off x="7847575" y="2169700"/>
              <a:ext cx="35700" cy="30625"/>
            </a:xfrm>
            <a:custGeom>
              <a:avLst/>
              <a:gdLst/>
              <a:ahLst/>
              <a:cxnLst/>
              <a:rect l="l" t="t" r="r" b="b"/>
              <a:pathLst>
                <a:path w="1428" h="1225" extrusionOk="0">
                  <a:moveTo>
                    <a:pt x="838" y="403"/>
                  </a:moveTo>
                  <a:cubicBezTo>
                    <a:pt x="931" y="403"/>
                    <a:pt x="1024" y="496"/>
                    <a:pt x="1024" y="589"/>
                  </a:cubicBezTo>
                  <a:cubicBezTo>
                    <a:pt x="1024" y="713"/>
                    <a:pt x="931" y="807"/>
                    <a:pt x="838" y="807"/>
                  </a:cubicBezTo>
                  <a:cubicBezTo>
                    <a:pt x="714" y="807"/>
                    <a:pt x="621" y="713"/>
                    <a:pt x="621" y="589"/>
                  </a:cubicBezTo>
                  <a:cubicBezTo>
                    <a:pt x="621" y="496"/>
                    <a:pt x="714" y="403"/>
                    <a:pt x="838" y="403"/>
                  </a:cubicBezTo>
                  <a:close/>
                  <a:moveTo>
                    <a:pt x="838" y="0"/>
                  </a:moveTo>
                  <a:cubicBezTo>
                    <a:pt x="280" y="0"/>
                    <a:pt x="0" y="651"/>
                    <a:pt x="404" y="1055"/>
                  </a:cubicBezTo>
                  <a:cubicBezTo>
                    <a:pt x="520" y="1172"/>
                    <a:pt x="665" y="1224"/>
                    <a:pt x="808" y="1224"/>
                  </a:cubicBezTo>
                  <a:cubicBezTo>
                    <a:pt x="1121" y="1224"/>
                    <a:pt x="1427" y="973"/>
                    <a:pt x="1427" y="589"/>
                  </a:cubicBezTo>
                  <a:cubicBezTo>
                    <a:pt x="1427" y="248"/>
                    <a:pt x="1179" y="0"/>
                    <a:pt x="8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2" name="Google Shape;12612;p24"/>
            <p:cNvSpPr/>
            <p:nvPr/>
          </p:nvSpPr>
          <p:spPr>
            <a:xfrm>
              <a:off x="7942950" y="2031950"/>
              <a:ext cx="93075" cy="175750"/>
            </a:xfrm>
            <a:custGeom>
              <a:avLst/>
              <a:gdLst/>
              <a:ahLst/>
              <a:cxnLst/>
              <a:rect l="l" t="t" r="r" b="b"/>
              <a:pathLst>
                <a:path w="3723" h="7030" extrusionOk="0">
                  <a:moveTo>
                    <a:pt x="3165" y="423"/>
                  </a:moveTo>
                  <a:cubicBezTo>
                    <a:pt x="3227" y="454"/>
                    <a:pt x="3258" y="516"/>
                    <a:pt x="3289" y="578"/>
                  </a:cubicBezTo>
                  <a:cubicBezTo>
                    <a:pt x="3320" y="640"/>
                    <a:pt x="3320" y="702"/>
                    <a:pt x="3289" y="764"/>
                  </a:cubicBezTo>
                  <a:lnTo>
                    <a:pt x="2917" y="1633"/>
                  </a:lnTo>
                  <a:lnTo>
                    <a:pt x="2451" y="1447"/>
                  </a:lnTo>
                  <a:lnTo>
                    <a:pt x="2854" y="578"/>
                  </a:lnTo>
                  <a:cubicBezTo>
                    <a:pt x="2886" y="485"/>
                    <a:pt x="2979" y="423"/>
                    <a:pt x="3072" y="423"/>
                  </a:cubicBezTo>
                  <a:close/>
                  <a:moveTo>
                    <a:pt x="2296" y="1819"/>
                  </a:moveTo>
                  <a:lnTo>
                    <a:pt x="2761" y="2005"/>
                  </a:lnTo>
                  <a:lnTo>
                    <a:pt x="2544" y="2501"/>
                  </a:lnTo>
                  <a:lnTo>
                    <a:pt x="2079" y="2315"/>
                  </a:lnTo>
                  <a:lnTo>
                    <a:pt x="2296" y="1819"/>
                  </a:lnTo>
                  <a:close/>
                  <a:moveTo>
                    <a:pt x="1924" y="2687"/>
                  </a:moveTo>
                  <a:lnTo>
                    <a:pt x="2389" y="2873"/>
                  </a:lnTo>
                  <a:lnTo>
                    <a:pt x="931" y="6255"/>
                  </a:lnTo>
                  <a:cubicBezTo>
                    <a:pt x="869" y="6348"/>
                    <a:pt x="807" y="6410"/>
                    <a:pt x="714" y="6472"/>
                  </a:cubicBezTo>
                  <a:lnTo>
                    <a:pt x="497" y="6596"/>
                  </a:lnTo>
                  <a:lnTo>
                    <a:pt x="435" y="6348"/>
                  </a:lnTo>
                  <a:cubicBezTo>
                    <a:pt x="435" y="6255"/>
                    <a:pt x="435" y="6161"/>
                    <a:pt x="466" y="6068"/>
                  </a:cubicBezTo>
                  <a:lnTo>
                    <a:pt x="1924" y="2687"/>
                  </a:lnTo>
                  <a:close/>
                  <a:moveTo>
                    <a:pt x="3076" y="0"/>
                  </a:moveTo>
                  <a:cubicBezTo>
                    <a:pt x="2832" y="0"/>
                    <a:pt x="2589" y="132"/>
                    <a:pt x="2482" y="392"/>
                  </a:cubicBezTo>
                  <a:lnTo>
                    <a:pt x="94" y="5882"/>
                  </a:lnTo>
                  <a:cubicBezTo>
                    <a:pt x="1" y="6068"/>
                    <a:pt x="1" y="6286"/>
                    <a:pt x="63" y="6472"/>
                  </a:cubicBezTo>
                  <a:lnTo>
                    <a:pt x="125" y="6782"/>
                  </a:lnTo>
                  <a:cubicBezTo>
                    <a:pt x="156" y="6875"/>
                    <a:pt x="249" y="6968"/>
                    <a:pt x="342" y="6999"/>
                  </a:cubicBezTo>
                  <a:cubicBezTo>
                    <a:pt x="373" y="7030"/>
                    <a:pt x="404" y="7030"/>
                    <a:pt x="466" y="7030"/>
                  </a:cubicBezTo>
                  <a:cubicBezTo>
                    <a:pt x="528" y="7030"/>
                    <a:pt x="590" y="6999"/>
                    <a:pt x="621" y="6999"/>
                  </a:cubicBezTo>
                  <a:lnTo>
                    <a:pt x="900" y="6844"/>
                  </a:lnTo>
                  <a:cubicBezTo>
                    <a:pt x="1086" y="6751"/>
                    <a:pt x="1210" y="6596"/>
                    <a:pt x="1304" y="6410"/>
                  </a:cubicBezTo>
                  <a:lnTo>
                    <a:pt x="3661" y="919"/>
                  </a:lnTo>
                  <a:cubicBezTo>
                    <a:pt x="3723" y="764"/>
                    <a:pt x="3723" y="578"/>
                    <a:pt x="3661" y="423"/>
                  </a:cubicBezTo>
                  <a:lnTo>
                    <a:pt x="3692" y="423"/>
                  </a:lnTo>
                  <a:cubicBezTo>
                    <a:pt x="3582" y="140"/>
                    <a:pt x="3328" y="0"/>
                    <a:pt x="30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13" name="Google Shape;12613;p24"/>
          <p:cNvGrpSpPr/>
          <p:nvPr/>
        </p:nvGrpSpPr>
        <p:grpSpPr>
          <a:xfrm>
            <a:off x="7009522" y="4015250"/>
            <a:ext cx="348975" cy="269875"/>
            <a:chOff x="931825" y="4209975"/>
            <a:chExt cx="348975" cy="269875"/>
          </a:xfrm>
        </p:grpSpPr>
        <p:sp>
          <p:nvSpPr>
            <p:cNvPr id="12614" name="Google Shape;12614;p24"/>
            <p:cNvSpPr/>
            <p:nvPr/>
          </p:nvSpPr>
          <p:spPr>
            <a:xfrm>
              <a:off x="1062875" y="4246425"/>
              <a:ext cx="78350" cy="10100"/>
            </a:xfrm>
            <a:custGeom>
              <a:avLst/>
              <a:gdLst/>
              <a:ahLst/>
              <a:cxnLst/>
              <a:rect l="l" t="t" r="r" b="b"/>
              <a:pathLst>
                <a:path w="3134" h="404" extrusionOk="0">
                  <a:moveTo>
                    <a:pt x="217" y="0"/>
                  </a:moveTo>
                  <a:cubicBezTo>
                    <a:pt x="93" y="0"/>
                    <a:pt x="0" y="93"/>
                    <a:pt x="0" y="217"/>
                  </a:cubicBezTo>
                  <a:cubicBezTo>
                    <a:pt x="0" y="310"/>
                    <a:pt x="93" y="403"/>
                    <a:pt x="217" y="403"/>
                  </a:cubicBezTo>
                  <a:lnTo>
                    <a:pt x="2947" y="403"/>
                  </a:lnTo>
                  <a:cubicBezTo>
                    <a:pt x="3040" y="403"/>
                    <a:pt x="3133" y="310"/>
                    <a:pt x="3133" y="217"/>
                  </a:cubicBezTo>
                  <a:cubicBezTo>
                    <a:pt x="3133" y="93"/>
                    <a:pt x="3040" y="0"/>
                    <a:pt x="29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5" name="Google Shape;12615;p24"/>
            <p:cNvSpPr/>
            <p:nvPr/>
          </p:nvSpPr>
          <p:spPr>
            <a:xfrm>
              <a:off x="1061325" y="4268900"/>
              <a:ext cx="81450" cy="10875"/>
            </a:xfrm>
            <a:custGeom>
              <a:avLst/>
              <a:gdLst/>
              <a:ahLst/>
              <a:cxnLst/>
              <a:rect l="l" t="t" r="r" b="b"/>
              <a:pathLst>
                <a:path w="3258" h="435" extrusionOk="0">
                  <a:moveTo>
                    <a:pt x="279" y="1"/>
                  </a:moveTo>
                  <a:cubicBezTo>
                    <a:pt x="0" y="1"/>
                    <a:pt x="0" y="435"/>
                    <a:pt x="279" y="435"/>
                  </a:cubicBezTo>
                  <a:lnTo>
                    <a:pt x="3009" y="435"/>
                  </a:lnTo>
                  <a:cubicBezTo>
                    <a:pt x="3257" y="435"/>
                    <a:pt x="3257" y="1"/>
                    <a:pt x="30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6" name="Google Shape;12616;p24"/>
            <p:cNvSpPr/>
            <p:nvPr/>
          </p:nvSpPr>
          <p:spPr>
            <a:xfrm>
              <a:off x="1061325" y="4291400"/>
              <a:ext cx="81450" cy="10100"/>
            </a:xfrm>
            <a:custGeom>
              <a:avLst/>
              <a:gdLst/>
              <a:ahLst/>
              <a:cxnLst/>
              <a:rect l="l" t="t" r="r" b="b"/>
              <a:pathLst>
                <a:path w="3258" h="404" extrusionOk="0">
                  <a:moveTo>
                    <a:pt x="279" y="0"/>
                  </a:moveTo>
                  <a:cubicBezTo>
                    <a:pt x="0" y="0"/>
                    <a:pt x="0" y="404"/>
                    <a:pt x="279" y="404"/>
                  </a:cubicBezTo>
                  <a:lnTo>
                    <a:pt x="3009" y="404"/>
                  </a:lnTo>
                  <a:cubicBezTo>
                    <a:pt x="3257" y="404"/>
                    <a:pt x="3257" y="0"/>
                    <a:pt x="30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7" name="Google Shape;12617;p24"/>
            <p:cNvSpPr/>
            <p:nvPr/>
          </p:nvSpPr>
          <p:spPr>
            <a:xfrm>
              <a:off x="931825" y="4209975"/>
              <a:ext cx="348975" cy="269875"/>
            </a:xfrm>
            <a:custGeom>
              <a:avLst/>
              <a:gdLst/>
              <a:ahLst/>
              <a:cxnLst/>
              <a:rect l="l" t="t" r="r" b="b"/>
              <a:pathLst>
                <a:path w="13959" h="10795" extrusionOk="0">
                  <a:moveTo>
                    <a:pt x="8034" y="404"/>
                  </a:moveTo>
                  <a:cubicBezTo>
                    <a:pt x="8934" y="404"/>
                    <a:pt x="9709" y="1148"/>
                    <a:pt x="9709" y="2079"/>
                  </a:cubicBezTo>
                  <a:lnTo>
                    <a:pt x="9709" y="2978"/>
                  </a:lnTo>
                  <a:cubicBezTo>
                    <a:pt x="9678" y="3878"/>
                    <a:pt x="8934" y="4622"/>
                    <a:pt x="8034" y="4622"/>
                  </a:cubicBezTo>
                  <a:lnTo>
                    <a:pt x="7879" y="4622"/>
                  </a:lnTo>
                  <a:cubicBezTo>
                    <a:pt x="7755" y="4622"/>
                    <a:pt x="7631" y="4684"/>
                    <a:pt x="7569" y="4777"/>
                  </a:cubicBezTo>
                  <a:lnTo>
                    <a:pt x="6700" y="5832"/>
                  </a:lnTo>
                  <a:lnTo>
                    <a:pt x="5832" y="4777"/>
                  </a:lnTo>
                  <a:cubicBezTo>
                    <a:pt x="5739" y="4684"/>
                    <a:pt x="5614" y="4622"/>
                    <a:pt x="5490" y="4622"/>
                  </a:cubicBezTo>
                  <a:cubicBezTo>
                    <a:pt x="4622" y="4622"/>
                    <a:pt x="3939" y="3940"/>
                    <a:pt x="3939" y="3071"/>
                  </a:cubicBezTo>
                  <a:lnTo>
                    <a:pt x="3939" y="2079"/>
                  </a:lnTo>
                  <a:cubicBezTo>
                    <a:pt x="3939" y="1148"/>
                    <a:pt x="4684" y="404"/>
                    <a:pt x="5583" y="404"/>
                  </a:cubicBezTo>
                  <a:close/>
                  <a:moveTo>
                    <a:pt x="11787" y="3009"/>
                  </a:moveTo>
                  <a:cubicBezTo>
                    <a:pt x="11787" y="3009"/>
                    <a:pt x="11818" y="3040"/>
                    <a:pt x="11818" y="3040"/>
                  </a:cubicBezTo>
                  <a:lnTo>
                    <a:pt x="11818" y="9430"/>
                  </a:lnTo>
                  <a:lnTo>
                    <a:pt x="2109" y="9430"/>
                  </a:lnTo>
                  <a:lnTo>
                    <a:pt x="2140" y="3040"/>
                  </a:lnTo>
                  <a:lnTo>
                    <a:pt x="3536" y="3040"/>
                  </a:lnTo>
                  <a:lnTo>
                    <a:pt x="3536" y="3071"/>
                  </a:lnTo>
                  <a:cubicBezTo>
                    <a:pt x="3536" y="4157"/>
                    <a:pt x="4436" y="5056"/>
                    <a:pt x="5521" y="5056"/>
                  </a:cubicBezTo>
                  <a:lnTo>
                    <a:pt x="6359" y="6080"/>
                  </a:lnTo>
                  <a:cubicBezTo>
                    <a:pt x="6452" y="6189"/>
                    <a:pt x="6576" y="6243"/>
                    <a:pt x="6696" y="6243"/>
                  </a:cubicBezTo>
                  <a:cubicBezTo>
                    <a:pt x="6816" y="6243"/>
                    <a:pt x="6933" y="6189"/>
                    <a:pt x="7010" y="6080"/>
                  </a:cubicBezTo>
                  <a:lnTo>
                    <a:pt x="7879" y="5056"/>
                  </a:lnTo>
                  <a:lnTo>
                    <a:pt x="8034" y="5056"/>
                  </a:lnTo>
                  <a:cubicBezTo>
                    <a:pt x="9151" y="5056"/>
                    <a:pt x="10081" y="4157"/>
                    <a:pt x="10112" y="3009"/>
                  </a:cubicBezTo>
                  <a:close/>
                  <a:moveTo>
                    <a:pt x="12253" y="2141"/>
                  </a:moveTo>
                  <a:cubicBezTo>
                    <a:pt x="12501" y="2141"/>
                    <a:pt x="12687" y="2358"/>
                    <a:pt x="12687" y="2606"/>
                  </a:cubicBezTo>
                  <a:lnTo>
                    <a:pt x="12687" y="9430"/>
                  </a:lnTo>
                  <a:lnTo>
                    <a:pt x="12222" y="9430"/>
                  </a:lnTo>
                  <a:lnTo>
                    <a:pt x="12222" y="3040"/>
                  </a:lnTo>
                  <a:cubicBezTo>
                    <a:pt x="12222" y="2823"/>
                    <a:pt x="12035" y="2606"/>
                    <a:pt x="11787" y="2606"/>
                  </a:cubicBezTo>
                  <a:lnTo>
                    <a:pt x="10112" y="2606"/>
                  </a:lnTo>
                  <a:lnTo>
                    <a:pt x="10112" y="2141"/>
                  </a:lnTo>
                  <a:close/>
                  <a:moveTo>
                    <a:pt x="5583" y="9833"/>
                  </a:moveTo>
                  <a:lnTo>
                    <a:pt x="5583" y="10361"/>
                  </a:lnTo>
                  <a:lnTo>
                    <a:pt x="620" y="10361"/>
                  </a:lnTo>
                  <a:cubicBezTo>
                    <a:pt x="496" y="10361"/>
                    <a:pt x="403" y="10268"/>
                    <a:pt x="403" y="10175"/>
                  </a:cubicBezTo>
                  <a:lnTo>
                    <a:pt x="403" y="9833"/>
                  </a:lnTo>
                  <a:close/>
                  <a:moveTo>
                    <a:pt x="7972" y="9833"/>
                  </a:moveTo>
                  <a:lnTo>
                    <a:pt x="7972" y="10361"/>
                  </a:lnTo>
                  <a:lnTo>
                    <a:pt x="5987" y="10361"/>
                  </a:lnTo>
                  <a:lnTo>
                    <a:pt x="5987" y="9833"/>
                  </a:lnTo>
                  <a:close/>
                  <a:moveTo>
                    <a:pt x="5614" y="0"/>
                  </a:moveTo>
                  <a:cubicBezTo>
                    <a:pt x="4591" y="0"/>
                    <a:pt x="3722" y="745"/>
                    <a:pt x="3567" y="1737"/>
                  </a:cubicBezTo>
                  <a:lnTo>
                    <a:pt x="1706" y="1737"/>
                  </a:lnTo>
                  <a:cubicBezTo>
                    <a:pt x="1241" y="1737"/>
                    <a:pt x="869" y="2141"/>
                    <a:pt x="869" y="2606"/>
                  </a:cubicBezTo>
                  <a:lnTo>
                    <a:pt x="869" y="6390"/>
                  </a:lnTo>
                  <a:cubicBezTo>
                    <a:pt x="869" y="6514"/>
                    <a:pt x="969" y="6576"/>
                    <a:pt x="1070" y="6576"/>
                  </a:cubicBezTo>
                  <a:cubicBezTo>
                    <a:pt x="1171" y="6576"/>
                    <a:pt x="1272" y="6514"/>
                    <a:pt x="1272" y="6390"/>
                  </a:cubicBezTo>
                  <a:lnTo>
                    <a:pt x="1272" y="2606"/>
                  </a:lnTo>
                  <a:cubicBezTo>
                    <a:pt x="1272" y="2358"/>
                    <a:pt x="1458" y="2141"/>
                    <a:pt x="1706" y="2141"/>
                  </a:cubicBezTo>
                  <a:lnTo>
                    <a:pt x="3536" y="2141"/>
                  </a:lnTo>
                  <a:lnTo>
                    <a:pt x="3536" y="2606"/>
                  </a:lnTo>
                  <a:lnTo>
                    <a:pt x="2171" y="2606"/>
                  </a:lnTo>
                  <a:cubicBezTo>
                    <a:pt x="1923" y="2606"/>
                    <a:pt x="1737" y="2823"/>
                    <a:pt x="1737" y="3040"/>
                  </a:cubicBezTo>
                  <a:lnTo>
                    <a:pt x="1737" y="9430"/>
                  </a:lnTo>
                  <a:lnTo>
                    <a:pt x="1272" y="9430"/>
                  </a:lnTo>
                  <a:lnTo>
                    <a:pt x="1272" y="7197"/>
                  </a:lnTo>
                  <a:cubicBezTo>
                    <a:pt x="1272" y="7057"/>
                    <a:pt x="1171" y="6987"/>
                    <a:pt x="1070" y="6987"/>
                  </a:cubicBezTo>
                  <a:cubicBezTo>
                    <a:pt x="969" y="6987"/>
                    <a:pt x="869" y="7057"/>
                    <a:pt x="869" y="7197"/>
                  </a:cubicBezTo>
                  <a:lnTo>
                    <a:pt x="869" y="9430"/>
                  </a:lnTo>
                  <a:lnTo>
                    <a:pt x="403" y="9430"/>
                  </a:lnTo>
                  <a:cubicBezTo>
                    <a:pt x="186" y="9430"/>
                    <a:pt x="0" y="9616"/>
                    <a:pt x="0" y="9833"/>
                  </a:cubicBezTo>
                  <a:lnTo>
                    <a:pt x="0" y="10175"/>
                  </a:lnTo>
                  <a:cubicBezTo>
                    <a:pt x="0" y="10516"/>
                    <a:pt x="279" y="10795"/>
                    <a:pt x="620" y="10795"/>
                  </a:cubicBezTo>
                  <a:lnTo>
                    <a:pt x="9678" y="10795"/>
                  </a:lnTo>
                  <a:cubicBezTo>
                    <a:pt x="9926" y="10795"/>
                    <a:pt x="9926" y="10392"/>
                    <a:pt x="9678" y="10392"/>
                  </a:cubicBezTo>
                  <a:lnTo>
                    <a:pt x="8375" y="10392"/>
                  </a:lnTo>
                  <a:lnTo>
                    <a:pt x="8375" y="9864"/>
                  </a:lnTo>
                  <a:lnTo>
                    <a:pt x="13586" y="9864"/>
                  </a:lnTo>
                  <a:lnTo>
                    <a:pt x="13586" y="10175"/>
                  </a:lnTo>
                  <a:cubicBezTo>
                    <a:pt x="13586" y="10299"/>
                    <a:pt x="13493" y="10392"/>
                    <a:pt x="13369" y="10392"/>
                  </a:cubicBezTo>
                  <a:lnTo>
                    <a:pt x="10485" y="10392"/>
                  </a:lnTo>
                  <a:cubicBezTo>
                    <a:pt x="10205" y="10392"/>
                    <a:pt x="10205" y="10795"/>
                    <a:pt x="10485" y="10795"/>
                  </a:cubicBezTo>
                  <a:lnTo>
                    <a:pt x="13338" y="10795"/>
                  </a:lnTo>
                  <a:cubicBezTo>
                    <a:pt x="13680" y="10795"/>
                    <a:pt x="13959" y="10516"/>
                    <a:pt x="13959" y="10175"/>
                  </a:cubicBezTo>
                  <a:lnTo>
                    <a:pt x="13959" y="9802"/>
                  </a:lnTo>
                  <a:cubicBezTo>
                    <a:pt x="13959" y="9585"/>
                    <a:pt x="13773" y="9430"/>
                    <a:pt x="13586" y="9430"/>
                  </a:cubicBezTo>
                  <a:lnTo>
                    <a:pt x="13090" y="9430"/>
                  </a:lnTo>
                  <a:lnTo>
                    <a:pt x="13090" y="2606"/>
                  </a:lnTo>
                  <a:cubicBezTo>
                    <a:pt x="13090" y="2141"/>
                    <a:pt x="12718" y="1737"/>
                    <a:pt x="12253" y="1737"/>
                  </a:cubicBezTo>
                  <a:lnTo>
                    <a:pt x="10081" y="1737"/>
                  </a:lnTo>
                  <a:cubicBezTo>
                    <a:pt x="9926" y="745"/>
                    <a:pt x="9058" y="0"/>
                    <a:pt x="80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8" name="Google Shape;12618;p24"/>
            <p:cNvSpPr/>
            <p:nvPr/>
          </p:nvSpPr>
          <p:spPr>
            <a:xfrm>
              <a:off x="1030000" y="4392150"/>
              <a:ext cx="145350" cy="31200"/>
            </a:xfrm>
            <a:custGeom>
              <a:avLst/>
              <a:gdLst/>
              <a:ahLst/>
              <a:cxnLst/>
              <a:rect l="l" t="t" r="r" b="b"/>
              <a:pathLst>
                <a:path w="5814" h="1248" extrusionOk="0">
                  <a:moveTo>
                    <a:pt x="5069" y="437"/>
                  </a:moveTo>
                  <a:cubicBezTo>
                    <a:pt x="5348" y="437"/>
                    <a:pt x="5348" y="840"/>
                    <a:pt x="5069" y="840"/>
                  </a:cubicBezTo>
                  <a:lnTo>
                    <a:pt x="881" y="840"/>
                  </a:lnTo>
                  <a:cubicBezTo>
                    <a:pt x="602" y="840"/>
                    <a:pt x="602" y="437"/>
                    <a:pt x="881" y="437"/>
                  </a:cubicBezTo>
                  <a:close/>
                  <a:moveTo>
                    <a:pt x="824" y="1"/>
                  </a:moveTo>
                  <a:cubicBezTo>
                    <a:pt x="10" y="1"/>
                    <a:pt x="1" y="1248"/>
                    <a:pt x="797" y="1248"/>
                  </a:cubicBezTo>
                  <a:cubicBezTo>
                    <a:pt x="824" y="1248"/>
                    <a:pt x="852" y="1247"/>
                    <a:pt x="881" y="1244"/>
                  </a:cubicBezTo>
                  <a:lnTo>
                    <a:pt x="5069" y="1244"/>
                  </a:lnTo>
                  <a:cubicBezTo>
                    <a:pt x="5813" y="1181"/>
                    <a:pt x="5813" y="65"/>
                    <a:pt x="5069" y="3"/>
                  </a:cubicBezTo>
                  <a:lnTo>
                    <a:pt x="881" y="3"/>
                  </a:lnTo>
                  <a:cubicBezTo>
                    <a:pt x="861" y="1"/>
                    <a:pt x="842" y="1"/>
                    <a:pt x="8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19" name="Google Shape;12619;p24"/>
          <p:cNvSpPr/>
          <p:nvPr/>
        </p:nvSpPr>
        <p:spPr>
          <a:xfrm>
            <a:off x="7754642" y="3975700"/>
            <a:ext cx="330400" cy="348975"/>
          </a:xfrm>
          <a:custGeom>
            <a:avLst/>
            <a:gdLst/>
            <a:ahLst/>
            <a:cxnLst/>
            <a:rect l="l" t="t" r="r" b="b"/>
            <a:pathLst>
              <a:path w="13216" h="13959" extrusionOk="0">
                <a:moveTo>
                  <a:pt x="6298" y="403"/>
                </a:moveTo>
                <a:cubicBezTo>
                  <a:pt x="6856" y="403"/>
                  <a:pt x="7414" y="931"/>
                  <a:pt x="7818" y="1830"/>
                </a:cubicBezTo>
                <a:cubicBezTo>
                  <a:pt x="8066" y="2419"/>
                  <a:pt x="8252" y="3009"/>
                  <a:pt x="8345" y="3629"/>
                </a:cubicBezTo>
                <a:cubicBezTo>
                  <a:pt x="7663" y="3536"/>
                  <a:pt x="6980" y="3490"/>
                  <a:pt x="6294" y="3490"/>
                </a:cubicBezTo>
                <a:cubicBezTo>
                  <a:pt x="5608" y="3490"/>
                  <a:pt x="4917" y="3536"/>
                  <a:pt x="4219" y="3629"/>
                </a:cubicBezTo>
                <a:cubicBezTo>
                  <a:pt x="4344" y="3009"/>
                  <a:pt x="4530" y="2419"/>
                  <a:pt x="4778" y="1830"/>
                </a:cubicBezTo>
                <a:cubicBezTo>
                  <a:pt x="5181" y="931"/>
                  <a:pt x="5739" y="403"/>
                  <a:pt x="6298" y="403"/>
                </a:cubicBezTo>
                <a:close/>
                <a:moveTo>
                  <a:pt x="7445" y="527"/>
                </a:moveTo>
                <a:lnTo>
                  <a:pt x="7445" y="527"/>
                </a:lnTo>
                <a:cubicBezTo>
                  <a:pt x="9462" y="993"/>
                  <a:pt x="10982" y="2637"/>
                  <a:pt x="11323" y="4653"/>
                </a:cubicBezTo>
                <a:cubicBezTo>
                  <a:pt x="10951" y="4374"/>
                  <a:pt x="10547" y="4157"/>
                  <a:pt x="10113" y="4032"/>
                </a:cubicBezTo>
                <a:cubicBezTo>
                  <a:pt x="9679" y="3877"/>
                  <a:pt x="9245" y="3753"/>
                  <a:pt x="8779" y="3691"/>
                </a:cubicBezTo>
                <a:cubicBezTo>
                  <a:pt x="8686" y="2978"/>
                  <a:pt x="8469" y="2326"/>
                  <a:pt x="8190" y="1675"/>
                </a:cubicBezTo>
                <a:cubicBezTo>
                  <a:pt x="8004" y="1241"/>
                  <a:pt x="7756" y="869"/>
                  <a:pt x="7445" y="527"/>
                </a:cubicBezTo>
                <a:close/>
                <a:moveTo>
                  <a:pt x="3754" y="4126"/>
                </a:moveTo>
                <a:lnTo>
                  <a:pt x="3754" y="4126"/>
                </a:lnTo>
                <a:cubicBezTo>
                  <a:pt x="3630" y="5025"/>
                  <a:pt x="3630" y="5956"/>
                  <a:pt x="3754" y="6886"/>
                </a:cubicBezTo>
                <a:cubicBezTo>
                  <a:pt x="2172" y="6576"/>
                  <a:pt x="1211" y="6018"/>
                  <a:pt x="1211" y="5490"/>
                </a:cubicBezTo>
                <a:cubicBezTo>
                  <a:pt x="1211" y="5118"/>
                  <a:pt x="1738" y="4715"/>
                  <a:pt x="2606" y="4405"/>
                </a:cubicBezTo>
                <a:cubicBezTo>
                  <a:pt x="2979" y="4281"/>
                  <a:pt x="3351" y="4188"/>
                  <a:pt x="3754" y="4126"/>
                </a:cubicBezTo>
                <a:close/>
                <a:moveTo>
                  <a:pt x="8841" y="4126"/>
                </a:moveTo>
                <a:lnTo>
                  <a:pt x="8841" y="4126"/>
                </a:lnTo>
                <a:cubicBezTo>
                  <a:pt x="10423" y="4405"/>
                  <a:pt x="11385" y="4994"/>
                  <a:pt x="11385" y="5490"/>
                </a:cubicBezTo>
                <a:cubicBezTo>
                  <a:pt x="11385" y="5894"/>
                  <a:pt x="10858" y="6266"/>
                  <a:pt x="9989" y="6607"/>
                </a:cubicBezTo>
                <a:cubicBezTo>
                  <a:pt x="9586" y="6731"/>
                  <a:pt x="9214" y="6824"/>
                  <a:pt x="8841" y="6886"/>
                </a:cubicBezTo>
                <a:cubicBezTo>
                  <a:pt x="8903" y="6421"/>
                  <a:pt x="8934" y="5956"/>
                  <a:pt x="8934" y="5490"/>
                </a:cubicBezTo>
                <a:cubicBezTo>
                  <a:pt x="8934" y="5025"/>
                  <a:pt x="8903" y="4560"/>
                  <a:pt x="8841" y="4126"/>
                </a:cubicBezTo>
                <a:close/>
                <a:moveTo>
                  <a:pt x="6298" y="3877"/>
                </a:moveTo>
                <a:cubicBezTo>
                  <a:pt x="7011" y="3877"/>
                  <a:pt x="7725" y="3939"/>
                  <a:pt x="8407" y="4032"/>
                </a:cubicBezTo>
                <a:cubicBezTo>
                  <a:pt x="8469" y="4529"/>
                  <a:pt x="8500" y="5025"/>
                  <a:pt x="8500" y="5490"/>
                </a:cubicBezTo>
                <a:cubicBezTo>
                  <a:pt x="8500" y="5987"/>
                  <a:pt x="8469" y="6483"/>
                  <a:pt x="8407" y="6979"/>
                </a:cubicBezTo>
                <a:cubicBezTo>
                  <a:pt x="7725" y="7072"/>
                  <a:pt x="7011" y="7134"/>
                  <a:pt x="6298" y="7134"/>
                </a:cubicBezTo>
                <a:cubicBezTo>
                  <a:pt x="5584" y="7134"/>
                  <a:pt x="4871" y="7072"/>
                  <a:pt x="4188" y="6979"/>
                </a:cubicBezTo>
                <a:cubicBezTo>
                  <a:pt x="4033" y="5987"/>
                  <a:pt x="4033" y="5025"/>
                  <a:pt x="4188" y="4032"/>
                </a:cubicBezTo>
                <a:cubicBezTo>
                  <a:pt x="4871" y="3939"/>
                  <a:pt x="5584" y="3877"/>
                  <a:pt x="6298" y="3877"/>
                </a:cubicBezTo>
                <a:close/>
                <a:moveTo>
                  <a:pt x="4250" y="7383"/>
                </a:moveTo>
                <a:lnTo>
                  <a:pt x="4250" y="7383"/>
                </a:lnTo>
                <a:cubicBezTo>
                  <a:pt x="4933" y="7476"/>
                  <a:pt x="5615" y="7538"/>
                  <a:pt x="6298" y="7538"/>
                </a:cubicBezTo>
                <a:cubicBezTo>
                  <a:pt x="6980" y="7538"/>
                  <a:pt x="7663" y="7476"/>
                  <a:pt x="8345" y="7383"/>
                </a:cubicBezTo>
                <a:lnTo>
                  <a:pt x="8345" y="7383"/>
                </a:lnTo>
                <a:cubicBezTo>
                  <a:pt x="8252" y="8034"/>
                  <a:pt x="8035" y="8685"/>
                  <a:pt x="7756" y="9275"/>
                </a:cubicBezTo>
                <a:lnTo>
                  <a:pt x="6701" y="8809"/>
                </a:lnTo>
                <a:cubicBezTo>
                  <a:pt x="6577" y="8747"/>
                  <a:pt x="6437" y="8716"/>
                  <a:pt x="6294" y="8716"/>
                </a:cubicBezTo>
                <a:cubicBezTo>
                  <a:pt x="6150" y="8716"/>
                  <a:pt x="6003" y="8747"/>
                  <a:pt x="5864" y="8809"/>
                </a:cubicBezTo>
                <a:lnTo>
                  <a:pt x="4840" y="9275"/>
                </a:lnTo>
                <a:cubicBezTo>
                  <a:pt x="4530" y="8685"/>
                  <a:pt x="4344" y="8034"/>
                  <a:pt x="4250" y="7383"/>
                </a:cubicBezTo>
                <a:close/>
                <a:moveTo>
                  <a:pt x="1273" y="6359"/>
                </a:moveTo>
                <a:lnTo>
                  <a:pt x="1273" y="6359"/>
                </a:lnTo>
                <a:cubicBezTo>
                  <a:pt x="1645" y="6638"/>
                  <a:pt x="2048" y="6855"/>
                  <a:pt x="2482" y="6979"/>
                </a:cubicBezTo>
                <a:cubicBezTo>
                  <a:pt x="2917" y="7134"/>
                  <a:pt x="3351" y="7227"/>
                  <a:pt x="3816" y="7321"/>
                </a:cubicBezTo>
                <a:cubicBezTo>
                  <a:pt x="3909" y="8065"/>
                  <a:pt x="4126" y="8778"/>
                  <a:pt x="4437" y="9461"/>
                </a:cubicBezTo>
                <a:lnTo>
                  <a:pt x="3599" y="9833"/>
                </a:lnTo>
                <a:lnTo>
                  <a:pt x="3568" y="9802"/>
                </a:lnTo>
                <a:cubicBezTo>
                  <a:pt x="2358" y="9027"/>
                  <a:pt x="1521" y="7786"/>
                  <a:pt x="1273" y="6359"/>
                </a:cubicBezTo>
                <a:close/>
                <a:moveTo>
                  <a:pt x="6271" y="9112"/>
                </a:moveTo>
                <a:cubicBezTo>
                  <a:pt x="6352" y="9112"/>
                  <a:pt x="6437" y="9135"/>
                  <a:pt x="6515" y="9182"/>
                </a:cubicBezTo>
                <a:lnTo>
                  <a:pt x="9958" y="10733"/>
                </a:lnTo>
                <a:lnTo>
                  <a:pt x="6515" y="12346"/>
                </a:lnTo>
                <a:cubicBezTo>
                  <a:pt x="6437" y="12377"/>
                  <a:pt x="6360" y="12392"/>
                  <a:pt x="6286" y="12392"/>
                </a:cubicBezTo>
                <a:cubicBezTo>
                  <a:pt x="6212" y="12392"/>
                  <a:pt x="6143" y="12377"/>
                  <a:pt x="6081" y="12346"/>
                </a:cubicBezTo>
                <a:lnTo>
                  <a:pt x="2606" y="10733"/>
                </a:lnTo>
                <a:lnTo>
                  <a:pt x="6050" y="9182"/>
                </a:lnTo>
                <a:cubicBezTo>
                  <a:pt x="6112" y="9135"/>
                  <a:pt x="6189" y="9112"/>
                  <a:pt x="6271" y="9112"/>
                </a:cubicBezTo>
                <a:close/>
                <a:moveTo>
                  <a:pt x="2762" y="12997"/>
                </a:moveTo>
                <a:cubicBezTo>
                  <a:pt x="2793" y="12997"/>
                  <a:pt x="2855" y="13028"/>
                  <a:pt x="2917" y="13059"/>
                </a:cubicBezTo>
                <a:cubicBezTo>
                  <a:pt x="2948" y="13090"/>
                  <a:pt x="2948" y="13152"/>
                  <a:pt x="2979" y="13183"/>
                </a:cubicBezTo>
                <a:lnTo>
                  <a:pt x="2979" y="13214"/>
                </a:lnTo>
                <a:cubicBezTo>
                  <a:pt x="2979" y="13338"/>
                  <a:pt x="2855" y="13431"/>
                  <a:pt x="2731" y="13431"/>
                </a:cubicBezTo>
                <a:cubicBezTo>
                  <a:pt x="2637" y="13431"/>
                  <a:pt x="2544" y="13338"/>
                  <a:pt x="2513" y="13245"/>
                </a:cubicBezTo>
                <a:lnTo>
                  <a:pt x="2513" y="13214"/>
                </a:lnTo>
                <a:cubicBezTo>
                  <a:pt x="2513" y="13090"/>
                  <a:pt x="2637" y="12997"/>
                  <a:pt x="2762" y="12997"/>
                </a:cubicBezTo>
                <a:close/>
                <a:moveTo>
                  <a:pt x="8469" y="11880"/>
                </a:moveTo>
                <a:lnTo>
                  <a:pt x="8469" y="13059"/>
                </a:lnTo>
                <a:lnTo>
                  <a:pt x="8097" y="13183"/>
                </a:lnTo>
                <a:cubicBezTo>
                  <a:pt x="7523" y="13431"/>
                  <a:pt x="6910" y="13555"/>
                  <a:pt x="6298" y="13555"/>
                </a:cubicBezTo>
                <a:cubicBezTo>
                  <a:pt x="5685" y="13555"/>
                  <a:pt x="5073" y="13431"/>
                  <a:pt x="4499" y="13183"/>
                </a:cubicBezTo>
                <a:lnTo>
                  <a:pt x="4126" y="13059"/>
                </a:lnTo>
                <a:lnTo>
                  <a:pt x="4126" y="11880"/>
                </a:lnTo>
                <a:lnTo>
                  <a:pt x="5926" y="12718"/>
                </a:lnTo>
                <a:cubicBezTo>
                  <a:pt x="6016" y="12763"/>
                  <a:pt x="6107" y="12792"/>
                  <a:pt x="6198" y="12792"/>
                </a:cubicBezTo>
                <a:cubicBezTo>
                  <a:pt x="6231" y="12792"/>
                  <a:pt x="6265" y="12788"/>
                  <a:pt x="6298" y="12780"/>
                </a:cubicBezTo>
                <a:cubicBezTo>
                  <a:pt x="6331" y="12788"/>
                  <a:pt x="6366" y="12792"/>
                  <a:pt x="6403" y="12792"/>
                </a:cubicBezTo>
                <a:cubicBezTo>
                  <a:pt x="6503" y="12792"/>
                  <a:pt x="6610" y="12763"/>
                  <a:pt x="6701" y="12718"/>
                </a:cubicBezTo>
                <a:lnTo>
                  <a:pt x="8469" y="11880"/>
                </a:lnTo>
                <a:close/>
                <a:moveTo>
                  <a:pt x="6298" y="0"/>
                </a:moveTo>
                <a:cubicBezTo>
                  <a:pt x="4871" y="0"/>
                  <a:pt x="3475" y="558"/>
                  <a:pt x="2451" y="1551"/>
                </a:cubicBezTo>
                <a:cubicBezTo>
                  <a:pt x="2325" y="1702"/>
                  <a:pt x="2466" y="1895"/>
                  <a:pt x="2623" y="1895"/>
                </a:cubicBezTo>
                <a:cubicBezTo>
                  <a:pt x="2659" y="1895"/>
                  <a:pt x="2696" y="1884"/>
                  <a:pt x="2731" y="1861"/>
                </a:cubicBezTo>
                <a:cubicBezTo>
                  <a:pt x="3413" y="1210"/>
                  <a:pt x="4219" y="744"/>
                  <a:pt x="5150" y="527"/>
                </a:cubicBezTo>
                <a:lnTo>
                  <a:pt x="5150" y="527"/>
                </a:lnTo>
                <a:cubicBezTo>
                  <a:pt x="4840" y="869"/>
                  <a:pt x="4561" y="1241"/>
                  <a:pt x="4406" y="1644"/>
                </a:cubicBezTo>
                <a:cubicBezTo>
                  <a:pt x="4126" y="2295"/>
                  <a:pt x="3909" y="2978"/>
                  <a:pt x="3816" y="3691"/>
                </a:cubicBezTo>
                <a:cubicBezTo>
                  <a:pt x="3351" y="3753"/>
                  <a:pt x="2917" y="3877"/>
                  <a:pt x="2482" y="4001"/>
                </a:cubicBezTo>
                <a:cubicBezTo>
                  <a:pt x="2048" y="4157"/>
                  <a:pt x="1645" y="4374"/>
                  <a:pt x="1273" y="4653"/>
                </a:cubicBezTo>
                <a:cubicBezTo>
                  <a:pt x="1397" y="3877"/>
                  <a:pt x="1707" y="3164"/>
                  <a:pt x="2141" y="2544"/>
                </a:cubicBezTo>
                <a:cubicBezTo>
                  <a:pt x="2276" y="2386"/>
                  <a:pt x="2133" y="2212"/>
                  <a:pt x="1985" y="2212"/>
                </a:cubicBezTo>
                <a:cubicBezTo>
                  <a:pt x="1930" y="2212"/>
                  <a:pt x="1873" y="2236"/>
                  <a:pt x="1831" y="2295"/>
                </a:cubicBezTo>
                <a:cubicBezTo>
                  <a:pt x="1" y="4808"/>
                  <a:pt x="621" y="8313"/>
                  <a:pt x="3165" y="10050"/>
                </a:cubicBezTo>
                <a:lnTo>
                  <a:pt x="2420" y="10391"/>
                </a:lnTo>
                <a:cubicBezTo>
                  <a:pt x="2265" y="10453"/>
                  <a:pt x="2172" y="10609"/>
                  <a:pt x="2203" y="10764"/>
                </a:cubicBezTo>
                <a:cubicBezTo>
                  <a:pt x="2203" y="10919"/>
                  <a:pt x="2296" y="11074"/>
                  <a:pt x="2451" y="11136"/>
                </a:cubicBezTo>
                <a:lnTo>
                  <a:pt x="2544" y="11167"/>
                </a:lnTo>
                <a:lnTo>
                  <a:pt x="2544" y="12656"/>
                </a:lnTo>
                <a:cubicBezTo>
                  <a:pt x="2296" y="12718"/>
                  <a:pt x="2141" y="12935"/>
                  <a:pt x="2110" y="13183"/>
                </a:cubicBezTo>
                <a:cubicBezTo>
                  <a:pt x="2110" y="13183"/>
                  <a:pt x="2110" y="13214"/>
                  <a:pt x="2110" y="13214"/>
                </a:cubicBezTo>
                <a:cubicBezTo>
                  <a:pt x="2110" y="13586"/>
                  <a:pt x="2389" y="13866"/>
                  <a:pt x="2731" y="13866"/>
                </a:cubicBezTo>
                <a:cubicBezTo>
                  <a:pt x="3072" y="13866"/>
                  <a:pt x="3320" y="13586"/>
                  <a:pt x="3351" y="13276"/>
                </a:cubicBezTo>
                <a:cubicBezTo>
                  <a:pt x="3351" y="13245"/>
                  <a:pt x="3351" y="13245"/>
                  <a:pt x="3351" y="13214"/>
                </a:cubicBezTo>
                <a:cubicBezTo>
                  <a:pt x="3351" y="13059"/>
                  <a:pt x="3289" y="12904"/>
                  <a:pt x="3165" y="12780"/>
                </a:cubicBezTo>
                <a:cubicBezTo>
                  <a:pt x="3103" y="12718"/>
                  <a:pt x="3010" y="12656"/>
                  <a:pt x="2917" y="12625"/>
                </a:cubicBezTo>
                <a:lnTo>
                  <a:pt x="2917" y="11322"/>
                </a:lnTo>
                <a:lnTo>
                  <a:pt x="3692" y="11694"/>
                </a:lnTo>
                <a:lnTo>
                  <a:pt x="3692" y="13090"/>
                </a:lnTo>
                <a:cubicBezTo>
                  <a:pt x="3692" y="13245"/>
                  <a:pt x="3785" y="13369"/>
                  <a:pt x="3909" y="13400"/>
                </a:cubicBezTo>
                <a:lnTo>
                  <a:pt x="4313" y="13586"/>
                </a:lnTo>
                <a:cubicBezTo>
                  <a:pt x="4933" y="13835"/>
                  <a:pt x="5600" y="13959"/>
                  <a:pt x="6267" y="13959"/>
                </a:cubicBezTo>
                <a:cubicBezTo>
                  <a:pt x="6934" y="13959"/>
                  <a:pt x="7601" y="13835"/>
                  <a:pt x="8221" y="13586"/>
                </a:cubicBezTo>
                <a:lnTo>
                  <a:pt x="8655" y="13400"/>
                </a:lnTo>
                <a:cubicBezTo>
                  <a:pt x="8748" y="13369"/>
                  <a:pt x="8841" y="13245"/>
                  <a:pt x="8841" y="13090"/>
                </a:cubicBezTo>
                <a:lnTo>
                  <a:pt x="8841" y="11694"/>
                </a:lnTo>
                <a:lnTo>
                  <a:pt x="10144" y="11105"/>
                </a:lnTo>
                <a:cubicBezTo>
                  <a:pt x="10423" y="10950"/>
                  <a:pt x="10454" y="10515"/>
                  <a:pt x="10144" y="10360"/>
                </a:cubicBezTo>
                <a:lnTo>
                  <a:pt x="9431" y="10050"/>
                </a:lnTo>
                <a:cubicBezTo>
                  <a:pt x="9803" y="9771"/>
                  <a:pt x="10144" y="9461"/>
                  <a:pt x="10454" y="9120"/>
                </a:cubicBezTo>
                <a:cubicBezTo>
                  <a:pt x="10571" y="8956"/>
                  <a:pt x="10424" y="8775"/>
                  <a:pt x="10278" y="8775"/>
                </a:cubicBezTo>
                <a:cubicBezTo>
                  <a:pt x="10230" y="8775"/>
                  <a:pt x="10182" y="8794"/>
                  <a:pt x="10144" y="8840"/>
                </a:cubicBezTo>
                <a:cubicBezTo>
                  <a:pt x="9803" y="9213"/>
                  <a:pt x="9431" y="9523"/>
                  <a:pt x="9027" y="9802"/>
                </a:cubicBezTo>
                <a:cubicBezTo>
                  <a:pt x="9027" y="9802"/>
                  <a:pt x="8996" y="9833"/>
                  <a:pt x="8996" y="9833"/>
                </a:cubicBezTo>
                <a:lnTo>
                  <a:pt x="8128" y="9461"/>
                </a:lnTo>
                <a:cubicBezTo>
                  <a:pt x="8438" y="8778"/>
                  <a:pt x="8655" y="8065"/>
                  <a:pt x="8779" y="7321"/>
                </a:cubicBezTo>
                <a:cubicBezTo>
                  <a:pt x="9214" y="7258"/>
                  <a:pt x="9679" y="7134"/>
                  <a:pt x="10082" y="6979"/>
                </a:cubicBezTo>
                <a:cubicBezTo>
                  <a:pt x="10547" y="6855"/>
                  <a:pt x="10951" y="6638"/>
                  <a:pt x="11292" y="6359"/>
                </a:cubicBezTo>
                <a:lnTo>
                  <a:pt x="11292" y="6359"/>
                </a:lnTo>
                <a:cubicBezTo>
                  <a:pt x="11199" y="6979"/>
                  <a:pt x="10982" y="7600"/>
                  <a:pt x="10671" y="8158"/>
                </a:cubicBezTo>
                <a:cubicBezTo>
                  <a:pt x="10609" y="8251"/>
                  <a:pt x="10640" y="8375"/>
                  <a:pt x="10734" y="8437"/>
                </a:cubicBezTo>
                <a:cubicBezTo>
                  <a:pt x="10757" y="8445"/>
                  <a:pt x="10782" y="8449"/>
                  <a:pt x="10808" y="8449"/>
                </a:cubicBezTo>
                <a:cubicBezTo>
                  <a:pt x="10885" y="8449"/>
                  <a:pt x="10966" y="8414"/>
                  <a:pt x="11013" y="8344"/>
                </a:cubicBezTo>
                <a:cubicBezTo>
                  <a:pt x="13215" y="4684"/>
                  <a:pt x="10578" y="0"/>
                  <a:pt x="6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620" name="Google Shape;12620;p24"/>
          <p:cNvGrpSpPr/>
          <p:nvPr/>
        </p:nvGrpSpPr>
        <p:grpSpPr>
          <a:xfrm>
            <a:off x="2469474" y="1743861"/>
            <a:ext cx="292375" cy="348975"/>
            <a:chOff x="1709625" y="1923875"/>
            <a:chExt cx="292375" cy="348975"/>
          </a:xfrm>
        </p:grpSpPr>
        <p:sp>
          <p:nvSpPr>
            <p:cNvPr id="12621" name="Google Shape;12621;p24"/>
            <p:cNvSpPr/>
            <p:nvPr/>
          </p:nvSpPr>
          <p:spPr>
            <a:xfrm>
              <a:off x="1709625" y="1923875"/>
              <a:ext cx="292375" cy="348975"/>
            </a:xfrm>
            <a:custGeom>
              <a:avLst/>
              <a:gdLst/>
              <a:ahLst/>
              <a:cxnLst/>
              <a:rect l="l" t="t" r="r" b="b"/>
              <a:pathLst>
                <a:path w="11695" h="13959" extrusionOk="0">
                  <a:moveTo>
                    <a:pt x="8065" y="403"/>
                  </a:moveTo>
                  <a:cubicBezTo>
                    <a:pt x="8127" y="403"/>
                    <a:pt x="8189" y="465"/>
                    <a:pt x="8189" y="558"/>
                  </a:cubicBezTo>
                  <a:lnTo>
                    <a:pt x="8189" y="1396"/>
                  </a:lnTo>
                  <a:lnTo>
                    <a:pt x="2017" y="1396"/>
                  </a:lnTo>
                  <a:cubicBezTo>
                    <a:pt x="1706" y="1396"/>
                    <a:pt x="1458" y="1644"/>
                    <a:pt x="1458" y="1954"/>
                  </a:cubicBezTo>
                  <a:lnTo>
                    <a:pt x="1458" y="2978"/>
                  </a:lnTo>
                  <a:cubicBezTo>
                    <a:pt x="1458" y="3117"/>
                    <a:pt x="1559" y="3187"/>
                    <a:pt x="1660" y="3187"/>
                  </a:cubicBezTo>
                  <a:cubicBezTo>
                    <a:pt x="1761" y="3187"/>
                    <a:pt x="1862" y="3117"/>
                    <a:pt x="1862" y="2978"/>
                  </a:cubicBezTo>
                  <a:lnTo>
                    <a:pt x="1862" y="1954"/>
                  </a:lnTo>
                  <a:cubicBezTo>
                    <a:pt x="1862" y="1861"/>
                    <a:pt x="1924" y="1799"/>
                    <a:pt x="2017" y="1799"/>
                  </a:cubicBezTo>
                  <a:lnTo>
                    <a:pt x="9523" y="1799"/>
                  </a:lnTo>
                  <a:cubicBezTo>
                    <a:pt x="9616" y="1799"/>
                    <a:pt x="9678" y="1861"/>
                    <a:pt x="9678" y="1954"/>
                  </a:cubicBezTo>
                  <a:lnTo>
                    <a:pt x="9678" y="9182"/>
                  </a:lnTo>
                  <a:lnTo>
                    <a:pt x="6235" y="9182"/>
                  </a:lnTo>
                  <a:cubicBezTo>
                    <a:pt x="5956" y="9182"/>
                    <a:pt x="5708" y="9430"/>
                    <a:pt x="5739" y="9709"/>
                  </a:cubicBezTo>
                  <a:lnTo>
                    <a:pt x="5739" y="12035"/>
                  </a:lnTo>
                  <a:cubicBezTo>
                    <a:pt x="5708" y="12315"/>
                    <a:pt x="5956" y="12563"/>
                    <a:pt x="6235" y="12563"/>
                  </a:cubicBezTo>
                  <a:lnTo>
                    <a:pt x="7228" y="12563"/>
                  </a:lnTo>
                  <a:cubicBezTo>
                    <a:pt x="7507" y="12563"/>
                    <a:pt x="7507" y="12159"/>
                    <a:pt x="7228" y="12159"/>
                  </a:cubicBezTo>
                  <a:lnTo>
                    <a:pt x="6235" y="12159"/>
                  </a:lnTo>
                  <a:cubicBezTo>
                    <a:pt x="6173" y="12128"/>
                    <a:pt x="6142" y="12097"/>
                    <a:pt x="6142" y="12035"/>
                  </a:cubicBezTo>
                  <a:lnTo>
                    <a:pt x="6142" y="9709"/>
                  </a:lnTo>
                  <a:cubicBezTo>
                    <a:pt x="6142" y="9647"/>
                    <a:pt x="6173" y="9616"/>
                    <a:pt x="6235" y="9616"/>
                  </a:cubicBezTo>
                  <a:lnTo>
                    <a:pt x="11198" y="9616"/>
                  </a:lnTo>
                  <a:cubicBezTo>
                    <a:pt x="11260" y="9616"/>
                    <a:pt x="11291" y="9647"/>
                    <a:pt x="11291" y="9709"/>
                  </a:cubicBezTo>
                  <a:lnTo>
                    <a:pt x="11291" y="12035"/>
                  </a:lnTo>
                  <a:cubicBezTo>
                    <a:pt x="11291" y="12066"/>
                    <a:pt x="11260" y="12128"/>
                    <a:pt x="11198" y="12128"/>
                  </a:cubicBezTo>
                  <a:lnTo>
                    <a:pt x="8065" y="12128"/>
                  </a:lnTo>
                  <a:cubicBezTo>
                    <a:pt x="7786" y="12128"/>
                    <a:pt x="7786" y="12532"/>
                    <a:pt x="8065" y="12532"/>
                  </a:cubicBezTo>
                  <a:lnTo>
                    <a:pt x="9647" y="12532"/>
                  </a:lnTo>
                  <a:lnTo>
                    <a:pt x="9647" y="13400"/>
                  </a:lnTo>
                  <a:cubicBezTo>
                    <a:pt x="9647" y="13493"/>
                    <a:pt x="9585" y="13555"/>
                    <a:pt x="9523" y="13555"/>
                  </a:cubicBezTo>
                  <a:lnTo>
                    <a:pt x="2017" y="13555"/>
                  </a:lnTo>
                  <a:cubicBezTo>
                    <a:pt x="1955" y="13555"/>
                    <a:pt x="1893" y="13493"/>
                    <a:pt x="1893" y="13400"/>
                  </a:cubicBezTo>
                  <a:lnTo>
                    <a:pt x="1893" y="3815"/>
                  </a:lnTo>
                  <a:cubicBezTo>
                    <a:pt x="1893" y="3676"/>
                    <a:pt x="1784" y="3606"/>
                    <a:pt x="1675" y="3606"/>
                  </a:cubicBezTo>
                  <a:cubicBezTo>
                    <a:pt x="1567" y="3606"/>
                    <a:pt x="1458" y="3676"/>
                    <a:pt x="1458" y="3815"/>
                  </a:cubicBezTo>
                  <a:lnTo>
                    <a:pt x="1458" y="12159"/>
                  </a:lnTo>
                  <a:lnTo>
                    <a:pt x="559" y="12159"/>
                  </a:lnTo>
                  <a:cubicBezTo>
                    <a:pt x="466" y="12159"/>
                    <a:pt x="404" y="12097"/>
                    <a:pt x="404" y="12004"/>
                  </a:cubicBezTo>
                  <a:lnTo>
                    <a:pt x="404" y="558"/>
                  </a:lnTo>
                  <a:cubicBezTo>
                    <a:pt x="404" y="465"/>
                    <a:pt x="466" y="403"/>
                    <a:pt x="559" y="403"/>
                  </a:cubicBezTo>
                  <a:close/>
                  <a:moveTo>
                    <a:pt x="559" y="0"/>
                  </a:moveTo>
                  <a:cubicBezTo>
                    <a:pt x="249" y="0"/>
                    <a:pt x="0" y="248"/>
                    <a:pt x="0" y="558"/>
                  </a:cubicBezTo>
                  <a:lnTo>
                    <a:pt x="0" y="12035"/>
                  </a:lnTo>
                  <a:cubicBezTo>
                    <a:pt x="0" y="12315"/>
                    <a:pt x="249" y="12563"/>
                    <a:pt x="559" y="12563"/>
                  </a:cubicBezTo>
                  <a:lnTo>
                    <a:pt x="1458" y="12563"/>
                  </a:lnTo>
                  <a:lnTo>
                    <a:pt x="1458" y="13431"/>
                  </a:lnTo>
                  <a:cubicBezTo>
                    <a:pt x="1458" y="13710"/>
                    <a:pt x="1706" y="13959"/>
                    <a:pt x="2017" y="13959"/>
                  </a:cubicBezTo>
                  <a:lnTo>
                    <a:pt x="9523" y="13959"/>
                  </a:lnTo>
                  <a:cubicBezTo>
                    <a:pt x="9834" y="13959"/>
                    <a:pt x="10082" y="13710"/>
                    <a:pt x="10082" y="13400"/>
                  </a:cubicBezTo>
                  <a:lnTo>
                    <a:pt x="10082" y="12532"/>
                  </a:lnTo>
                  <a:lnTo>
                    <a:pt x="11198" y="12532"/>
                  </a:lnTo>
                  <a:cubicBezTo>
                    <a:pt x="11478" y="12532"/>
                    <a:pt x="11695" y="12315"/>
                    <a:pt x="11695" y="12035"/>
                  </a:cubicBezTo>
                  <a:lnTo>
                    <a:pt x="11695" y="9709"/>
                  </a:lnTo>
                  <a:cubicBezTo>
                    <a:pt x="11695" y="9399"/>
                    <a:pt x="11478" y="9182"/>
                    <a:pt x="11198" y="9182"/>
                  </a:cubicBezTo>
                  <a:lnTo>
                    <a:pt x="11198" y="9213"/>
                  </a:lnTo>
                  <a:lnTo>
                    <a:pt x="10082" y="9213"/>
                  </a:lnTo>
                  <a:lnTo>
                    <a:pt x="10082" y="1954"/>
                  </a:lnTo>
                  <a:cubicBezTo>
                    <a:pt x="10082" y="1644"/>
                    <a:pt x="9834" y="1396"/>
                    <a:pt x="9523" y="1396"/>
                  </a:cubicBezTo>
                  <a:lnTo>
                    <a:pt x="8624" y="1396"/>
                  </a:lnTo>
                  <a:lnTo>
                    <a:pt x="8624" y="558"/>
                  </a:lnTo>
                  <a:cubicBezTo>
                    <a:pt x="8624" y="248"/>
                    <a:pt x="8345" y="0"/>
                    <a:pt x="8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2" name="Google Shape;12622;p24"/>
            <p:cNvSpPr/>
            <p:nvPr/>
          </p:nvSpPr>
          <p:spPr>
            <a:xfrm>
              <a:off x="1777875" y="2002175"/>
              <a:ext cx="78350" cy="10125"/>
            </a:xfrm>
            <a:custGeom>
              <a:avLst/>
              <a:gdLst/>
              <a:ahLst/>
              <a:cxnLst/>
              <a:rect l="l" t="t" r="r" b="b"/>
              <a:pathLst>
                <a:path w="3134" h="405" extrusionOk="0">
                  <a:moveTo>
                    <a:pt x="279" y="1"/>
                  </a:moveTo>
                  <a:cubicBezTo>
                    <a:pt x="0" y="1"/>
                    <a:pt x="0" y="404"/>
                    <a:pt x="279" y="404"/>
                  </a:cubicBezTo>
                  <a:lnTo>
                    <a:pt x="2885" y="404"/>
                  </a:lnTo>
                  <a:cubicBezTo>
                    <a:pt x="3133" y="404"/>
                    <a:pt x="3133" y="1"/>
                    <a:pt x="28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3" name="Google Shape;12623;p24"/>
            <p:cNvSpPr/>
            <p:nvPr/>
          </p:nvSpPr>
          <p:spPr>
            <a:xfrm>
              <a:off x="1779575" y="2154150"/>
              <a:ext cx="50850" cy="10175"/>
            </a:xfrm>
            <a:custGeom>
              <a:avLst/>
              <a:gdLst/>
              <a:ahLst/>
              <a:cxnLst/>
              <a:rect l="l" t="t" r="r" b="b"/>
              <a:pathLst>
                <a:path w="2034" h="407" extrusionOk="0">
                  <a:moveTo>
                    <a:pt x="191" y="0"/>
                  </a:moveTo>
                  <a:cubicBezTo>
                    <a:pt x="1" y="0"/>
                    <a:pt x="1" y="406"/>
                    <a:pt x="191" y="406"/>
                  </a:cubicBezTo>
                  <a:cubicBezTo>
                    <a:pt x="197" y="406"/>
                    <a:pt x="204" y="406"/>
                    <a:pt x="211" y="405"/>
                  </a:cubicBezTo>
                  <a:lnTo>
                    <a:pt x="1793" y="405"/>
                  </a:lnTo>
                  <a:cubicBezTo>
                    <a:pt x="1801" y="406"/>
                    <a:pt x="1809" y="406"/>
                    <a:pt x="1817" y="406"/>
                  </a:cubicBezTo>
                  <a:cubicBezTo>
                    <a:pt x="2034" y="406"/>
                    <a:pt x="2034" y="0"/>
                    <a:pt x="1817" y="0"/>
                  </a:cubicBezTo>
                  <a:cubicBezTo>
                    <a:pt x="1809" y="0"/>
                    <a:pt x="1801" y="1"/>
                    <a:pt x="1793" y="2"/>
                  </a:cubicBezTo>
                  <a:lnTo>
                    <a:pt x="211" y="2"/>
                  </a:lnTo>
                  <a:cubicBezTo>
                    <a:pt x="204" y="1"/>
                    <a:pt x="19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4" name="Google Shape;12624;p24"/>
            <p:cNvSpPr/>
            <p:nvPr/>
          </p:nvSpPr>
          <p:spPr>
            <a:xfrm>
              <a:off x="1779425" y="2178225"/>
              <a:ext cx="50425" cy="10100"/>
            </a:xfrm>
            <a:custGeom>
              <a:avLst/>
              <a:gdLst/>
              <a:ahLst/>
              <a:cxnLst/>
              <a:rect l="l" t="t" r="r" b="b"/>
              <a:pathLst>
                <a:path w="2017" h="404" extrusionOk="0">
                  <a:moveTo>
                    <a:pt x="217" y="0"/>
                  </a:moveTo>
                  <a:cubicBezTo>
                    <a:pt x="93" y="0"/>
                    <a:pt x="0" y="93"/>
                    <a:pt x="0" y="217"/>
                  </a:cubicBezTo>
                  <a:cubicBezTo>
                    <a:pt x="0" y="310"/>
                    <a:pt x="93" y="404"/>
                    <a:pt x="217" y="404"/>
                  </a:cubicBezTo>
                  <a:lnTo>
                    <a:pt x="1799" y="404"/>
                  </a:lnTo>
                  <a:cubicBezTo>
                    <a:pt x="1923" y="404"/>
                    <a:pt x="2016" y="310"/>
                    <a:pt x="2016" y="217"/>
                  </a:cubicBezTo>
                  <a:cubicBezTo>
                    <a:pt x="2016" y="93"/>
                    <a:pt x="1923" y="0"/>
                    <a:pt x="17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5" name="Google Shape;12625;p24"/>
            <p:cNvSpPr/>
            <p:nvPr/>
          </p:nvSpPr>
          <p:spPr>
            <a:xfrm>
              <a:off x="1777875" y="2203000"/>
              <a:ext cx="53525" cy="10150"/>
            </a:xfrm>
            <a:custGeom>
              <a:avLst/>
              <a:gdLst/>
              <a:ahLst/>
              <a:cxnLst/>
              <a:rect l="l" t="t" r="r" b="b"/>
              <a:pathLst>
                <a:path w="2141" h="406" extrusionOk="0">
                  <a:moveTo>
                    <a:pt x="251" y="0"/>
                  </a:moveTo>
                  <a:cubicBezTo>
                    <a:pt x="0" y="0"/>
                    <a:pt x="10" y="405"/>
                    <a:pt x="279" y="405"/>
                  </a:cubicBezTo>
                  <a:lnTo>
                    <a:pt x="1861" y="405"/>
                  </a:lnTo>
                  <a:cubicBezTo>
                    <a:pt x="2140" y="405"/>
                    <a:pt x="2140" y="2"/>
                    <a:pt x="1861" y="2"/>
                  </a:cubicBezTo>
                  <a:lnTo>
                    <a:pt x="279" y="2"/>
                  </a:lnTo>
                  <a:cubicBezTo>
                    <a:pt x="270" y="1"/>
                    <a:pt x="260" y="0"/>
                    <a:pt x="25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6" name="Google Shape;12626;p24"/>
            <p:cNvSpPr/>
            <p:nvPr/>
          </p:nvSpPr>
          <p:spPr>
            <a:xfrm>
              <a:off x="1777875" y="2227075"/>
              <a:ext cx="53525" cy="10100"/>
            </a:xfrm>
            <a:custGeom>
              <a:avLst/>
              <a:gdLst/>
              <a:ahLst/>
              <a:cxnLst/>
              <a:rect l="l" t="t" r="r" b="b"/>
              <a:pathLst>
                <a:path w="2141" h="404" extrusionOk="0">
                  <a:moveTo>
                    <a:pt x="279" y="0"/>
                  </a:moveTo>
                  <a:cubicBezTo>
                    <a:pt x="0" y="0"/>
                    <a:pt x="0" y="404"/>
                    <a:pt x="279" y="404"/>
                  </a:cubicBezTo>
                  <a:lnTo>
                    <a:pt x="1861" y="404"/>
                  </a:lnTo>
                  <a:cubicBezTo>
                    <a:pt x="2140" y="404"/>
                    <a:pt x="2140" y="0"/>
                    <a:pt x="18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7" name="Google Shape;12627;p24"/>
            <p:cNvSpPr/>
            <p:nvPr/>
          </p:nvSpPr>
          <p:spPr>
            <a:xfrm>
              <a:off x="1777875" y="2086725"/>
              <a:ext cx="152000" cy="10875"/>
            </a:xfrm>
            <a:custGeom>
              <a:avLst/>
              <a:gdLst/>
              <a:ahLst/>
              <a:cxnLst/>
              <a:rect l="l" t="t" r="r" b="b"/>
              <a:pathLst>
                <a:path w="6080" h="435" extrusionOk="0">
                  <a:moveTo>
                    <a:pt x="279" y="0"/>
                  </a:moveTo>
                  <a:cubicBezTo>
                    <a:pt x="0" y="0"/>
                    <a:pt x="0" y="434"/>
                    <a:pt x="279" y="434"/>
                  </a:cubicBezTo>
                  <a:lnTo>
                    <a:pt x="5801" y="434"/>
                  </a:lnTo>
                  <a:cubicBezTo>
                    <a:pt x="6080" y="403"/>
                    <a:pt x="6080" y="0"/>
                    <a:pt x="58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8" name="Google Shape;12628;p24"/>
            <p:cNvSpPr/>
            <p:nvPr/>
          </p:nvSpPr>
          <p:spPr>
            <a:xfrm>
              <a:off x="1777875" y="2109975"/>
              <a:ext cx="152000" cy="10100"/>
            </a:xfrm>
            <a:custGeom>
              <a:avLst/>
              <a:gdLst/>
              <a:ahLst/>
              <a:cxnLst/>
              <a:rect l="l" t="t" r="r" b="b"/>
              <a:pathLst>
                <a:path w="6080" h="404" extrusionOk="0">
                  <a:moveTo>
                    <a:pt x="279" y="1"/>
                  </a:moveTo>
                  <a:cubicBezTo>
                    <a:pt x="0" y="1"/>
                    <a:pt x="0" y="404"/>
                    <a:pt x="279" y="404"/>
                  </a:cubicBezTo>
                  <a:lnTo>
                    <a:pt x="5801" y="404"/>
                  </a:lnTo>
                  <a:cubicBezTo>
                    <a:pt x="6080" y="404"/>
                    <a:pt x="6080" y="1"/>
                    <a:pt x="5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9" name="Google Shape;12629;p24"/>
            <p:cNvSpPr/>
            <p:nvPr/>
          </p:nvSpPr>
          <p:spPr>
            <a:xfrm>
              <a:off x="1780200" y="2025450"/>
              <a:ext cx="148125" cy="40350"/>
            </a:xfrm>
            <a:custGeom>
              <a:avLst/>
              <a:gdLst/>
              <a:ahLst/>
              <a:cxnLst/>
              <a:rect l="l" t="t" r="r" b="b"/>
              <a:pathLst>
                <a:path w="5925" h="1614" extrusionOk="0">
                  <a:moveTo>
                    <a:pt x="5491" y="404"/>
                  </a:moveTo>
                  <a:lnTo>
                    <a:pt x="5491" y="1179"/>
                  </a:lnTo>
                  <a:lnTo>
                    <a:pt x="403" y="1179"/>
                  </a:lnTo>
                  <a:lnTo>
                    <a:pt x="403" y="404"/>
                  </a:lnTo>
                  <a:close/>
                  <a:moveTo>
                    <a:pt x="341" y="1"/>
                  </a:moveTo>
                  <a:cubicBezTo>
                    <a:pt x="155" y="1"/>
                    <a:pt x="0" y="156"/>
                    <a:pt x="0" y="342"/>
                  </a:cubicBezTo>
                  <a:lnTo>
                    <a:pt x="0" y="1241"/>
                  </a:lnTo>
                  <a:cubicBezTo>
                    <a:pt x="0" y="1427"/>
                    <a:pt x="155" y="1613"/>
                    <a:pt x="341" y="1613"/>
                  </a:cubicBezTo>
                  <a:lnTo>
                    <a:pt x="5553" y="1613"/>
                  </a:lnTo>
                  <a:cubicBezTo>
                    <a:pt x="5739" y="1613"/>
                    <a:pt x="5925" y="1427"/>
                    <a:pt x="5925" y="1241"/>
                  </a:cubicBezTo>
                  <a:lnTo>
                    <a:pt x="5925" y="342"/>
                  </a:lnTo>
                  <a:cubicBezTo>
                    <a:pt x="5925" y="156"/>
                    <a:pt x="5739" y="1"/>
                    <a:pt x="55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0" name="Google Shape;12630;p24"/>
            <p:cNvSpPr/>
            <p:nvPr/>
          </p:nvSpPr>
          <p:spPr>
            <a:xfrm>
              <a:off x="1955450" y="2175125"/>
              <a:ext cx="24075" cy="41700"/>
            </a:xfrm>
            <a:custGeom>
              <a:avLst/>
              <a:gdLst/>
              <a:ahLst/>
              <a:cxnLst/>
              <a:rect l="l" t="t" r="r" b="b"/>
              <a:pathLst>
                <a:path w="963" h="1668" extrusionOk="0">
                  <a:moveTo>
                    <a:pt x="187" y="0"/>
                  </a:moveTo>
                  <a:cubicBezTo>
                    <a:pt x="94" y="0"/>
                    <a:pt x="1" y="62"/>
                    <a:pt x="1" y="186"/>
                  </a:cubicBezTo>
                  <a:lnTo>
                    <a:pt x="1" y="1458"/>
                  </a:lnTo>
                  <a:cubicBezTo>
                    <a:pt x="1" y="1598"/>
                    <a:pt x="101" y="1667"/>
                    <a:pt x="202" y="1667"/>
                  </a:cubicBezTo>
                  <a:cubicBezTo>
                    <a:pt x="303" y="1667"/>
                    <a:pt x="404" y="1598"/>
                    <a:pt x="404" y="1458"/>
                  </a:cubicBezTo>
                  <a:lnTo>
                    <a:pt x="404" y="1024"/>
                  </a:lnTo>
                  <a:lnTo>
                    <a:pt x="683" y="1024"/>
                  </a:lnTo>
                  <a:cubicBezTo>
                    <a:pt x="962" y="1024"/>
                    <a:pt x="962" y="621"/>
                    <a:pt x="683" y="621"/>
                  </a:cubicBezTo>
                  <a:lnTo>
                    <a:pt x="404" y="621"/>
                  </a:lnTo>
                  <a:lnTo>
                    <a:pt x="404" y="403"/>
                  </a:lnTo>
                  <a:lnTo>
                    <a:pt x="714" y="403"/>
                  </a:lnTo>
                  <a:cubicBezTo>
                    <a:pt x="962" y="372"/>
                    <a:pt x="962" y="31"/>
                    <a:pt x="7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1" name="Google Shape;12631;p24"/>
            <p:cNvSpPr/>
            <p:nvPr/>
          </p:nvSpPr>
          <p:spPr>
            <a:xfrm>
              <a:off x="1915125" y="2175125"/>
              <a:ext cx="33375" cy="41900"/>
            </a:xfrm>
            <a:custGeom>
              <a:avLst/>
              <a:gdLst/>
              <a:ahLst/>
              <a:cxnLst/>
              <a:rect l="l" t="t" r="r" b="b"/>
              <a:pathLst>
                <a:path w="1335" h="1676" extrusionOk="0">
                  <a:moveTo>
                    <a:pt x="559" y="434"/>
                  </a:moveTo>
                  <a:cubicBezTo>
                    <a:pt x="838" y="434"/>
                    <a:pt x="838" y="745"/>
                    <a:pt x="838" y="838"/>
                  </a:cubicBezTo>
                  <a:cubicBezTo>
                    <a:pt x="838" y="1055"/>
                    <a:pt x="745" y="1241"/>
                    <a:pt x="559" y="1241"/>
                  </a:cubicBezTo>
                  <a:lnTo>
                    <a:pt x="404" y="1241"/>
                  </a:lnTo>
                  <a:lnTo>
                    <a:pt x="404" y="434"/>
                  </a:lnTo>
                  <a:close/>
                  <a:moveTo>
                    <a:pt x="218" y="0"/>
                  </a:moveTo>
                  <a:cubicBezTo>
                    <a:pt x="156" y="0"/>
                    <a:pt x="125" y="31"/>
                    <a:pt x="63" y="62"/>
                  </a:cubicBezTo>
                  <a:cubicBezTo>
                    <a:pt x="32" y="93"/>
                    <a:pt x="1" y="155"/>
                    <a:pt x="1" y="217"/>
                  </a:cubicBezTo>
                  <a:lnTo>
                    <a:pt x="1" y="1458"/>
                  </a:lnTo>
                  <a:cubicBezTo>
                    <a:pt x="32" y="1520"/>
                    <a:pt x="32" y="1551"/>
                    <a:pt x="63" y="1613"/>
                  </a:cubicBezTo>
                  <a:cubicBezTo>
                    <a:pt x="125" y="1644"/>
                    <a:pt x="156" y="1644"/>
                    <a:pt x="218" y="1675"/>
                  </a:cubicBezTo>
                  <a:lnTo>
                    <a:pt x="590" y="1675"/>
                  </a:lnTo>
                  <a:cubicBezTo>
                    <a:pt x="1024" y="1644"/>
                    <a:pt x="1334" y="1241"/>
                    <a:pt x="1272" y="838"/>
                  </a:cubicBezTo>
                  <a:cubicBezTo>
                    <a:pt x="1334" y="403"/>
                    <a:pt x="993" y="0"/>
                    <a:pt x="5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2" name="Google Shape;12632;p24"/>
            <p:cNvSpPr/>
            <p:nvPr/>
          </p:nvSpPr>
          <p:spPr>
            <a:xfrm>
              <a:off x="1877525" y="2174800"/>
              <a:ext cx="33750" cy="41625"/>
            </a:xfrm>
            <a:custGeom>
              <a:avLst/>
              <a:gdLst/>
              <a:ahLst/>
              <a:cxnLst/>
              <a:rect l="l" t="t" r="r" b="b"/>
              <a:pathLst>
                <a:path w="1350" h="1665" extrusionOk="0">
                  <a:moveTo>
                    <a:pt x="605" y="416"/>
                  </a:moveTo>
                  <a:cubicBezTo>
                    <a:pt x="822" y="416"/>
                    <a:pt x="822" y="727"/>
                    <a:pt x="605" y="727"/>
                  </a:cubicBezTo>
                  <a:lnTo>
                    <a:pt x="450" y="727"/>
                  </a:lnTo>
                  <a:lnTo>
                    <a:pt x="450" y="572"/>
                  </a:lnTo>
                  <a:lnTo>
                    <a:pt x="450" y="416"/>
                  </a:lnTo>
                  <a:close/>
                  <a:moveTo>
                    <a:pt x="199" y="0"/>
                  </a:moveTo>
                  <a:cubicBezTo>
                    <a:pt x="168" y="0"/>
                    <a:pt x="131" y="22"/>
                    <a:pt x="109" y="44"/>
                  </a:cubicBezTo>
                  <a:cubicBezTo>
                    <a:pt x="47" y="106"/>
                    <a:pt x="47" y="137"/>
                    <a:pt x="47" y="199"/>
                  </a:cubicBezTo>
                  <a:lnTo>
                    <a:pt x="47" y="1502"/>
                  </a:lnTo>
                  <a:cubicBezTo>
                    <a:pt x="0" y="1611"/>
                    <a:pt x="116" y="1665"/>
                    <a:pt x="233" y="1665"/>
                  </a:cubicBezTo>
                  <a:cubicBezTo>
                    <a:pt x="349" y="1665"/>
                    <a:pt x="465" y="1611"/>
                    <a:pt x="419" y="1502"/>
                  </a:cubicBezTo>
                  <a:lnTo>
                    <a:pt x="419" y="1130"/>
                  </a:lnTo>
                  <a:lnTo>
                    <a:pt x="574" y="1130"/>
                  </a:lnTo>
                  <a:cubicBezTo>
                    <a:pt x="1349" y="1130"/>
                    <a:pt x="1349" y="13"/>
                    <a:pt x="574" y="13"/>
                  </a:cubicBezTo>
                  <a:lnTo>
                    <a:pt x="233" y="13"/>
                  </a:lnTo>
                  <a:cubicBezTo>
                    <a:pt x="224" y="4"/>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33" name="Google Shape;12633;p24"/>
          <p:cNvGrpSpPr/>
          <p:nvPr/>
        </p:nvGrpSpPr>
        <p:grpSpPr>
          <a:xfrm>
            <a:off x="1057408" y="2264479"/>
            <a:ext cx="351325" cy="342775"/>
            <a:chOff x="1680925" y="3066150"/>
            <a:chExt cx="351325" cy="342775"/>
          </a:xfrm>
        </p:grpSpPr>
        <p:sp>
          <p:nvSpPr>
            <p:cNvPr id="12634" name="Google Shape;12634;p24"/>
            <p:cNvSpPr/>
            <p:nvPr/>
          </p:nvSpPr>
          <p:spPr>
            <a:xfrm>
              <a:off x="1949250" y="3134775"/>
              <a:ext cx="41125" cy="16700"/>
            </a:xfrm>
            <a:custGeom>
              <a:avLst/>
              <a:gdLst/>
              <a:ahLst/>
              <a:cxnLst/>
              <a:rect l="l" t="t" r="r" b="b"/>
              <a:pathLst>
                <a:path w="1645" h="668" extrusionOk="0">
                  <a:moveTo>
                    <a:pt x="822" y="0"/>
                  </a:moveTo>
                  <a:cubicBezTo>
                    <a:pt x="559" y="0"/>
                    <a:pt x="295" y="109"/>
                    <a:pt x="93" y="326"/>
                  </a:cubicBezTo>
                  <a:cubicBezTo>
                    <a:pt x="0" y="388"/>
                    <a:pt x="0" y="512"/>
                    <a:pt x="93" y="605"/>
                  </a:cubicBezTo>
                  <a:cubicBezTo>
                    <a:pt x="124" y="636"/>
                    <a:pt x="186" y="667"/>
                    <a:pt x="217" y="667"/>
                  </a:cubicBezTo>
                  <a:cubicBezTo>
                    <a:pt x="280" y="667"/>
                    <a:pt x="342" y="636"/>
                    <a:pt x="373" y="605"/>
                  </a:cubicBezTo>
                  <a:cubicBezTo>
                    <a:pt x="497" y="481"/>
                    <a:pt x="660" y="419"/>
                    <a:pt x="822" y="419"/>
                  </a:cubicBezTo>
                  <a:cubicBezTo>
                    <a:pt x="985" y="419"/>
                    <a:pt x="1148" y="481"/>
                    <a:pt x="1272" y="605"/>
                  </a:cubicBezTo>
                  <a:cubicBezTo>
                    <a:pt x="1319" y="636"/>
                    <a:pt x="1373" y="652"/>
                    <a:pt x="1423" y="652"/>
                  </a:cubicBezTo>
                  <a:cubicBezTo>
                    <a:pt x="1474" y="652"/>
                    <a:pt x="1520" y="636"/>
                    <a:pt x="1551" y="605"/>
                  </a:cubicBezTo>
                  <a:cubicBezTo>
                    <a:pt x="1644" y="512"/>
                    <a:pt x="1644" y="388"/>
                    <a:pt x="1551" y="326"/>
                  </a:cubicBezTo>
                  <a:cubicBezTo>
                    <a:pt x="1350" y="109"/>
                    <a:pt x="1086" y="0"/>
                    <a:pt x="8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5" name="Google Shape;12635;p24"/>
            <p:cNvSpPr/>
            <p:nvPr/>
          </p:nvSpPr>
          <p:spPr>
            <a:xfrm>
              <a:off x="1931650" y="3112675"/>
              <a:ext cx="74225" cy="23275"/>
            </a:xfrm>
            <a:custGeom>
              <a:avLst/>
              <a:gdLst/>
              <a:ahLst/>
              <a:cxnLst/>
              <a:rect l="l" t="t" r="r" b="b"/>
              <a:pathLst>
                <a:path w="2969" h="931" extrusionOk="0">
                  <a:moveTo>
                    <a:pt x="1526" y="0"/>
                  </a:moveTo>
                  <a:cubicBezTo>
                    <a:pt x="1030" y="0"/>
                    <a:pt x="534" y="186"/>
                    <a:pt x="146" y="559"/>
                  </a:cubicBezTo>
                  <a:cubicBezTo>
                    <a:pt x="0" y="704"/>
                    <a:pt x="140" y="926"/>
                    <a:pt x="297" y="926"/>
                  </a:cubicBezTo>
                  <a:cubicBezTo>
                    <a:pt x="340" y="926"/>
                    <a:pt x="385" y="909"/>
                    <a:pt x="425" y="869"/>
                  </a:cubicBezTo>
                  <a:cubicBezTo>
                    <a:pt x="735" y="559"/>
                    <a:pt x="1131" y="404"/>
                    <a:pt x="1526" y="404"/>
                  </a:cubicBezTo>
                  <a:cubicBezTo>
                    <a:pt x="1922" y="404"/>
                    <a:pt x="2317" y="559"/>
                    <a:pt x="2628" y="869"/>
                  </a:cubicBezTo>
                  <a:cubicBezTo>
                    <a:pt x="2659" y="900"/>
                    <a:pt x="2690" y="931"/>
                    <a:pt x="2752" y="931"/>
                  </a:cubicBezTo>
                  <a:cubicBezTo>
                    <a:pt x="2814" y="931"/>
                    <a:pt x="2876" y="900"/>
                    <a:pt x="2907" y="869"/>
                  </a:cubicBezTo>
                  <a:cubicBezTo>
                    <a:pt x="2969" y="776"/>
                    <a:pt x="2969" y="652"/>
                    <a:pt x="2907" y="559"/>
                  </a:cubicBezTo>
                  <a:cubicBezTo>
                    <a:pt x="2519" y="186"/>
                    <a:pt x="2023" y="0"/>
                    <a:pt x="15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6" name="Google Shape;12636;p24"/>
            <p:cNvSpPr/>
            <p:nvPr/>
          </p:nvSpPr>
          <p:spPr>
            <a:xfrm>
              <a:off x="1917450" y="3089400"/>
              <a:ext cx="105500" cy="29700"/>
            </a:xfrm>
            <a:custGeom>
              <a:avLst/>
              <a:gdLst/>
              <a:ahLst/>
              <a:cxnLst/>
              <a:rect l="l" t="t" r="r" b="b"/>
              <a:pathLst>
                <a:path w="4220" h="1188" extrusionOk="0">
                  <a:moveTo>
                    <a:pt x="2094" y="1"/>
                  </a:moveTo>
                  <a:cubicBezTo>
                    <a:pt x="1358" y="1"/>
                    <a:pt x="621" y="280"/>
                    <a:pt x="63" y="838"/>
                  </a:cubicBezTo>
                  <a:cubicBezTo>
                    <a:pt x="1" y="900"/>
                    <a:pt x="1" y="1055"/>
                    <a:pt x="63" y="1117"/>
                  </a:cubicBezTo>
                  <a:cubicBezTo>
                    <a:pt x="109" y="1164"/>
                    <a:pt x="163" y="1187"/>
                    <a:pt x="218" y="1187"/>
                  </a:cubicBezTo>
                  <a:cubicBezTo>
                    <a:pt x="272" y="1187"/>
                    <a:pt x="326" y="1164"/>
                    <a:pt x="373" y="1117"/>
                  </a:cubicBezTo>
                  <a:lnTo>
                    <a:pt x="342" y="1117"/>
                  </a:lnTo>
                  <a:cubicBezTo>
                    <a:pt x="823" y="637"/>
                    <a:pt x="1458" y="396"/>
                    <a:pt x="2094" y="396"/>
                  </a:cubicBezTo>
                  <a:cubicBezTo>
                    <a:pt x="2730" y="396"/>
                    <a:pt x="3366" y="637"/>
                    <a:pt x="3847" y="1117"/>
                  </a:cubicBezTo>
                  <a:cubicBezTo>
                    <a:pt x="3878" y="1148"/>
                    <a:pt x="3940" y="1179"/>
                    <a:pt x="4002" y="1179"/>
                  </a:cubicBezTo>
                  <a:cubicBezTo>
                    <a:pt x="4033" y="1179"/>
                    <a:pt x="4095" y="1148"/>
                    <a:pt x="4126" y="1117"/>
                  </a:cubicBezTo>
                  <a:cubicBezTo>
                    <a:pt x="4219" y="1055"/>
                    <a:pt x="4219" y="900"/>
                    <a:pt x="4126" y="838"/>
                  </a:cubicBezTo>
                  <a:cubicBezTo>
                    <a:pt x="3568" y="280"/>
                    <a:pt x="2831" y="1"/>
                    <a:pt x="20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7" name="Google Shape;12637;p24"/>
            <p:cNvSpPr/>
            <p:nvPr/>
          </p:nvSpPr>
          <p:spPr>
            <a:xfrm>
              <a:off x="1680925" y="3066150"/>
              <a:ext cx="351325" cy="342775"/>
            </a:xfrm>
            <a:custGeom>
              <a:avLst/>
              <a:gdLst/>
              <a:ahLst/>
              <a:cxnLst/>
              <a:rect l="l" t="t" r="r" b="b"/>
              <a:pathLst>
                <a:path w="14053" h="13711" extrusionOk="0">
                  <a:moveTo>
                    <a:pt x="6763" y="403"/>
                  </a:moveTo>
                  <a:lnTo>
                    <a:pt x="6763" y="1179"/>
                  </a:lnTo>
                  <a:lnTo>
                    <a:pt x="5212" y="1179"/>
                  </a:lnTo>
                  <a:cubicBezTo>
                    <a:pt x="5150" y="1179"/>
                    <a:pt x="5119" y="1117"/>
                    <a:pt x="5119" y="1086"/>
                  </a:cubicBezTo>
                  <a:lnTo>
                    <a:pt x="5119" y="496"/>
                  </a:lnTo>
                  <a:cubicBezTo>
                    <a:pt x="5119" y="434"/>
                    <a:pt x="5150" y="403"/>
                    <a:pt x="5212" y="403"/>
                  </a:cubicBezTo>
                  <a:close/>
                  <a:moveTo>
                    <a:pt x="6949" y="2637"/>
                  </a:moveTo>
                  <a:lnTo>
                    <a:pt x="10888" y="6669"/>
                  </a:lnTo>
                  <a:lnTo>
                    <a:pt x="10206" y="6669"/>
                  </a:lnTo>
                  <a:lnTo>
                    <a:pt x="7104" y="3505"/>
                  </a:lnTo>
                  <a:cubicBezTo>
                    <a:pt x="7073" y="3474"/>
                    <a:pt x="7011" y="3443"/>
                    <a:pt x="6949" y="3443"/>
                  </a:cubicBezTo>
                  <a:cubicBezTo>
                    <a:pt x="6887" y="3443"/>
                    <a:pt x="6856" y="3474"/>
                    <a:pt x="6794" y="3505"/>
                  </a:cubicBezTo>
                  <a:lnTo>
                    <a:pt x="3816" y="6669"/>
                  </a:lnTo>
                  <a:lnTo>
                    <a:pt x="3134" y="6669"/>
                  </a:lnTo>
                  <a:lnTo>
                    <a:pt x="6949" y="2637"/>
                  </a:lnTo>
                  <a:close/>
                  <a:moveTo>
                    <a:pt x="3692" y="7041"/>
                  </a:moveTo>
                  <a:lnTo>
                    <a:pt x="3692" y="8716"/>
                  </a:lnTo>
                  <a:lnTo>
                    <a:pt x="466" y="8716"/>
                  </a:lnTo>
                  <a:lnTo>
                    <a:pt x="1148" y="7103"/>
                  </a:lnTo>
                  <a:cubicBezTo>
                    <a:pt x="1148" y="7072"/>
                    <a:pt x="1179" y="7041"/>
                    <a:pt x="1210" y="7041"/>
                  </a:cubicBezTo>
                  <a:close/>
                  <a:moveTo>
                    <a:pt x="1521" y="10267"/>
                  </a:moveTo>
                  <a:cubicBezTo>
                    <a:pt x="1614" y="10267"/>
                    <a:pt x="1676" y="10329"/>
                    <a:pt x="1676" y="10392"/>
                  </a:cubicBezTo>
                  <a:lnTo>
                    <a:pt x="1676" y="11694"/>
                  </a:lnTo>
                  <a:cubicBezTo>
                    <a:pt x="1676" y="11756"/>
                    <a:pt x="1614" y="11818"/>
                    <a:pt x="1521" y="11818"/>
                  </a:cubicBezTo>
                  <a:lnTo>
                    <a:pt x="807" y="11818"/>
                  </a:lnTo>
                  <a:lnTo>
                    <a:pt x="807" y="10267"/>
                  </a:lnTo>
                  <a:close/>
                  <a:moveTo>
                    <a:pt x="13215" y="10267"/>
                  </a:moveTo>
                  <a:lnTo>
                    <a:pt x="13215" y="11818"/>
                  </a:lnTo>
                  <a:lnTo>
                    <a:pt x="12501" y="11818"/>
                  </a:lnTo>
                  <a:cubicBezTo>
                    <a:pt x="12408" y="11818"/>
                    <a:pt x="12377" y="11787"/>
                    <a:pt x="12377" y="11694"/>
                  </a:cubicBezTo>
                  <a:lnTo>
                    <a:pt x="12377" y="10392"/>
                  </a:lnTo>
                  <a:cubicBezTo>
                    <a:pt x="12346" y="10329"/>
                    <a:pt x="12408" y="10267"/>
                    <a:pt x="12501" y="10267"/>
                  </a:cubicBezTo>
                  <a:close/>
                  <a:moveTo>
                    <a:pt x="6794" y="9740"/>
                  </a:moveTo>
                  <a:lnTo>
                    <a:pt x="6825" y="13276"/>
                  </a:lnTo>
                  <a:lnTo>
                    <a:pt x="5708" y="13276"/>
                  </a:lnTo>
                  <a:lnTo>
                    <a:pt x="5708" y="9926"/>
                  </a:lnTo>
                  <a:cubicBezTo>
                    <a:pt x="5708" y="9833"/>
                    <a:pt x="5801" y="9740"/>
                    <a:pt x="5894" y="9740"/>
                  </a:cubicBezTo>
                  <a:close/>
                  <a:moveTo>
                    <a:pt x="8097" y="9771"/>
                  </a:moveTo>
                  <a:cubicBezTo>
                    <a:pt x="8190" y="9771"/>
                    <a:pt x="8283" y="9833"/>
                    <a:pt x="8283" y="9926"/>
                  </a:cubicBezTo>
                  <a:lnTo>
                    <a:pt x="8314" y="13276"/>
                  </a:lnTo>
                  <a:lnTo>
                    <a:pt x="7197" y="13276"/>
                  </a:lnTo>
                  <a:lnTo>
                    <a:pt x="7197" y="9771"/>
                  </a:lnTo>
                  <a:close/>
                  <a:moveTo>
                    <a:pt x="6980" y="3940"/>
                  </a:moveTo>
                  <a:lnTo>
                    <a:pt x="9927" y="6948"/>
                  </a:lnTo>
                  <a:lnTo>
                    <a:pt x="9927" y="13276"/>
                  </a:lnTo>
                  <a:lnTo>
                    <a:pt x="8717" y="13276"/>
                  </a:lnTo>
                  <a:lnTo>
                    <a:pt x="8717" y="9926"/>
                  </a:lnTo>
                  <a:cubicBezTo>
                    <a:pt x="8717" y="9616"/>
                    <a:pt x="8438" y="9337"/>
                    <a:pt x="8128" y="9337"/>
                  </a:cubicBezTo>
                  <a:lnTo>
                    <a:pt x="5925" y="9337"/>
                  </a:lnTo>
                  <a:cubicBezTo>
                    <a:pt x="5584" y="9337"/>
                    <a:pt x="5336" y="9616"/>
                    <a:pt x="5336" y="9926"/>
                  </a:cubicBezTo>
                  <a:lnTo>
                    <a:pt x="5336" y="13276"/>
                  </a:lnTo>
                  <a:lnTo>
                    <a:pt x="4095" y="13276"/>
                  </a:lnTo>
                  <a:lnTo>
                    <a:pt x="4095" y="11787"/>
                  </a:lnTo>
                  <a:cubicBezTo>
                    <a:pt x="4095" y="11648"/>
                    <a:pt x="3994" y="11578"/>
                    <a:pt x="3894" y="11578"/>
                  </a:cubicBezTo>
                  <a:cubicBezTo>
                    <a:pt x="3793" y="11578"/>
                    <a:pt x="3692" y="11648"/>
                    <a:pt x="3692" y="11787"/>
                  </a:cubicBezTo>
                  <a:lnTo>
                    <a:pt x="3692" y="13276"/>
                  </a:lnTo>
                  <a:lnTo>
                    <a:pt x="931" y="13276"/>
                  </a:lnTo>
                  <a:cubicBezTo>
                    <a:pt x="869" y="13276"/>
                    <a:pt x="807" y="13214"/>
                    <a:pt x="807" y="13121"/>
                  </a:cubicBezTo>
                  <a:lnTo>
                    <a:pt x="807" y="12253"/>
                  </a:lnTo>
                  <a:lnTo>
                    <a:pt x="1521" y="12253"/>
                  </a:lnTo>
                  <a:cubicBezTo>
                    <a:pt x="1831" y="12253"/>
                    <a:pt x="2048" y="12005"/>
                    <a:pt x="2048" y="11694"/>
                  </a:cubicBezTo>
                  <a:lnTo>
                    <a:pt x="2048" y="10392"/>
                  </a:lnTo>
                  <a:cubicBezTo>
                    <a:pt x="2048" y="10081"/>
                    <a:pt x="1800" y="9864"/>
                    <a:pt x="1521" y="9864"/>
                  </a:cubicBezTo>
                  <a:lnTo>
                    <a:pt x="807" y="9864"/>
                  </a:lnTo>
                  <a:lnTo>
                    <a:pt x="807" y="9120"/>
                  </a:lnTo>
                  <a:lnTo>
                    <a:pt x="3692" y="9120"/>
                  </a:lnTo>
                  <a:lnTo>
                    <a:pt x="3692" y="10950"/>
                  </a:lnTo>
                  <a:cubicBezTo>
                    <a:pt x="3692" y="11074"/>
                    <a:pt x="3793" y="11136"/>
                    <a:pt x="3894" y="11136"/>
                  </a:cubicBezTo>
                  <a:cubicBezTo>
                    <a:pt x="3994" y="11136"/>
                    <a:pt x="4095" y="11074"/>
                    <a:pt x="4095" y="10950"/>
                  </a:cubicBezTo>
                  <a:lnTo>
                    <a:pt x="4095" y="6917"/>
                  </a:lnTo>
                  <a:lnTo>
                    <a:pt x="6980" y="3940"/>
                  </a:lnTo>
                  <a:close/>
                  <a:moveTo>
                    <a:pt x="12812" y="7041"/>
                  </a:moveTo>
                  <a:cubicBezTo>
                    <a:pt x="12843" y="7041"/>
                    <a:pt x="12874" y="7072"/>
                    <a:pt x="12905" y="7103"/>
                  </a:cubicBezTo>
                  <a:lnTo>
                    <a:pt x="13556" y="8716"/>
                  </a:lnTo>
                  <a:lnTo>
                    <a:pt x="12688" y="8716"/>
                  </a:lnTo>
                  <a:cubicBezTo>
                    <a:pt x="12563" y="8716"/>
                    <a:pt x="12470" y="8810"/>
                    <a:pt x="12470" y="8934"/>
                  </a:cubicBezTo>
                  <a:cubicBezTo>
                    <a:pt x="12470" y="9027"/>
                    <a:pt x="12563" y="9120"/>
                    <a:pt x="12688" y="9120"/>
                  </a:cubicBezTo>
                  <a:lnTo>
                    <a:pt x="13215" y="9120"/>
                  </a:lnTo>
                  <a:lnTo>
                    <a:pt x="13215" y="9864"/>
                  </a:lnTo>
                  <a:lnTo>
                    <a:pt x="12501" y="9864"/>
                  </a:lnTo>
                  <a:cubicBezTo>
                    <a:pt x="12191" y="9864"/>
                    <a:pt x="11974" y="10112"/>
                    <a:pt x="11974" y="10392"/>
                  </a:cubicBezTo>
                  <a:lnTo>
                    <a:pt x="11974" y="11694"/>
                  </a:lnTo>
                  <a:cubicBezTo>
                    <a:pt x="11974" y="12005"/>
                    <a:pt x="12191" y="12222"/>
                    <a:pt x="12501" y="12222"/>
                  </a:cubicBezTo>
                  <a:lnTo>
                    <a:pt x="13215" y="12222"/>
                  </a:lnTo>
                  <a:lnTo>
                    <a:pt x="13215" y="13121"/>
                  </a:lnTo>
                  <a:cubicBezTo>
                    <a:pt x="13215" y="13183"/>
                    <a:pt x="13153" y="13245"/>
                    <a:pt x="13091" y="13245"/>
                  </a:cubicBezTo>
                  <a:lnTo>
                    <a:pt x="13091" y="13276"/>
                  </a:lnTo>
                  <a:lnTo>
                    <a:pt x="10330" y="13276"/>
                  </a:lnTo>
                  <a:lnTo>
                    <a:pt x="10330" y="9120"/>
                  </a:lnTo>
                  <a:lnTo>
                    <a:pt x="11850" y="9120"/>
                  </a:lnTo>
                  <a:cubicBezTo>
                    <a:pt x="11974" y="9120"/>
                    <a:pt x="12067" y="9027"/>
                    <a:pt x="12067" y="8934"/>
                  </a:cubicBezTo>
                  <a:cubicBezTo>
                    <a:pt x="12067" y="8810"/>
                    <a:pt x="11974" y="8716"/>
                    <a:pt x="11850" y="8716"/>
                  </a:cubicBezTo>
                  <a:lnTo>
                    <a:pt x="10330" y="8716"/>
                  </a:lnTo>
                  <a:lnTo>
                    <a:pt x="10330" y="7041"/>
                  </a:lnTo>
                  <a:close/>
                  <a:moveTo>
                    <a:pt x="5212" y="0"/>
                  </a:moveTo>
                  <a:cubicBezTo>
                    <a:pt x="4933" y="0"/>
                    <a:pt x="4716" y="217"/>
                    <a:pt x="4716" y="496"/>
                  </a:cubicBezTo>
                  <a:lnTo>
                    <a:pt x="4716" y="1086"/>
                  </a:lnTo>
                  <a:cubicBezTo>
                    <a:pt x="4716" y="1365"/>
                    <a:pt x="4933" y="1582"/>
                    <a:pt x="5212" y="1582"/>
                  </a:cubicBezTo>
                  <a:lnTo>
                    <a:pt x="6763" y="1582"/>
                  </a:lnTo>
                  <a:lnTo>
                    <a:pt x="6763" y="2265"/>
                  </a:lnTo>
                  <a:lnTo>
                    <a:pt x="2544" y="6669"/>
                  </a:lnTo>
                  <a:lnTo>
                    <a:pt x="1210" y="6669"/>
                  </a:lnTo>
                  <a:cubicBezTo>
                    <a:pt x="1188" y="6666"/>
                    <a:pt x="1166" y="6665"/>
                    <a:pt x="1145" y="6665"/>
                  </a:cubicBezTo>
                  <a:cubicBezTo>
                    <a:pt x="957" y="6665"/>
                    <a:pt x="801" y="6784"/>
                    <a:pt x="745" y="6979"/>
                  </a:cubicBezTo>
                  <a:lnTo>
                    <a:pt x="63" y="8654"/>
                  </a:lnTo>
                  <a:cubicBezTo>
                    <a:pt x="1" y="8748"/>
                    <a:pt x="32" y="8903"/>
                    <a:pt x="94" y="8996"/>
                  </a:cubicBezTo>
                  <a:cubicBezTo>
                    <a:pt x="156" y="9089"/>
                    <a:pt x="249" y="9151"/>
                    <a:pt x="373" y="9151"/>
                  </a:cubicBezTo>
                  <a:lnTo>
                    <a:pt x="373" y="13152"/>
                  </a:lnTo>
                  <a:cubicBezTo>
                    <a:pt x="373" y="13462"/>
                    <a:pt x="621" y="13711"/>
                    <a:pt x="931" y="13711"/>
                  </a:cubicBezTo>
                  <a:lnTo>
                    <a:pt x="13091" y="13711"/>
                  </a:lnTo>
                  <a:cubicBezTo>
                    <a:pt x="13370" y="13711"/>
                    <a:pt x="13618" y="13462"/>
                    <a:pt x="13618" y="13152"/>
                  </a:cubicBezTo>
                  <a:lnTo>
                    <a:pt x="13618" y="9120"/>
                  </a:lnTo>
                  <a:cubicBezTo>
                    <a:pt x="13866" y="9120"/>
                    <a:pt x="14052" y="8872"/>
                    <a:pt x="13959" y="8623"/>
                  </a:cubicBezTo>
                  <a:lnTo>
                    <a:pt x="13277" y="6948"/>
                  </a:lnTo>
                  <a:cubicBezTo>
                    <a:pt x="13184" y="6762"/>
                    <a:pt x="12998" y="6638"/>
                    <a:pt x="12812" y="6638"/>
                  </a:cubicBezTo>
                  <a:lnTo>
                    <a:pt x="11447" y="6638"/>
                  </a:lnTo>
                  <a:lnTo>
                    <a:pt x="7166" y="2265"/>
                  </a:lnTo>
                  <a:lnTo>
                    <a:pt x="7166" y="186"/>
                  </a:lnTo>
                  <a:cubicBezTo>
                    <a:pt x="7166" y="93"/>
                    <a:pt x="7073" y="0"/>
                    <a:pt x="69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8" name="Google Shape;12638;p24"/>
            <p:cNvSpPr/>
            <p:nvPr/>
          </p:nvSpPr>
          <p:spPr>
            <a:xfrm>
              <a:off x="1809650" y="3208050"/>
              <a:ext cx="79900" cy="68575"/>
            </a:xfrm>
            <a:custGeom>
              <a:avLst/>
              <a:gdLst/>
              <a:ahLst/>
              <a:cxnLst/>
              <a:rect l="l" t="t" r="r" b="b"/>
              <a:pathLst>
                <a:path w="3196" h="2743" extrusionOk="0">
                  <a:moveTo>
                    <a:pt x="1815" y="435"/>
                  </a:moveTo>
                  <a:cubicBezTo>
                    <a:pt x="2298" y="435"/>
                    <a:pt x="2762" y="802"/>
                    <a:pt x="2762" y="1365"/>
                  </a:cubicBezTo>
                  <a:cubicBezTo>
                    <a:pt x="2762" y="1893"/>
                    <a:pt x="2358" y="2327"/>
                    <a:pt x="1831" y="2327"/>
                  </a:cubicBezTo>
                  <a:cubicBezTo>
                    <a:pt x="962" y="2327"/>
                    <a:pt x="559" y="1334"/>
                    <a:pt x="1149" y="714"/>
                  </a:cubicBezTo>
                  <a:cubicBezTo>
                    <a:pt x="1341" y="521"/>
                    <a:pt x="1580" y="435"/>
                    <a:pt x="1815" y="435"/>
                  </a:cubicBezTo>
                  <a:close/>
                  <a:moveTo>
                    <a:pt x="1831" y="1"/>
                  </a:moveTo>
                  <a:cubicBezTo>
                    <a:pt x="590" y="1"/>
                    <a:pt x="1" y="1490"/>
                    <a:pt x="838" y="2358"/>
                  </a:cubicBezTo>
                  <a:cubicBezTo>
                    <a:pt x="1114" y="2624"/>
                    <a:pt x="1452" y="2743"/>
                    <a:pt x="1785" y="2743"/>
                  </a:cubicBezTo>
                  <a:cubicBezTo>
                    <a:pt x="2502" y="2743"/>
                    <a:pt x="3196" y="2191"/>
                    <a:pt x="3196" y="1365"/>
                  </a:cubicBezTo>
                  <a:cubicBezTo>
                    <a:pt x="3196" y="621"/>
                    <a:pt x="2575" y="1"/>
                    <a:pt x="18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9" name="Google Shape;12639;p24"/>
            <p:cNvSpPr/>
            <p:nvPr/>
          </p:nvSpPr>
          <p:spPr>
            <a:xfrm>
              <a:off x="1849975" y="3225300"/>
              <a:ext cx="15550" cy="26200"/>
            </a:xfrm>
            <a:custGeom>
              <a:avLst/>
              <a:gdLst/>
              <a:ahLst/>
              <a:cxnLst/>
              <a:rect l="l" t="t" r="r" b="b"/>
              <a:pathLst>
                <a:path w="622" h="1048" extrusionOk="0">
                  <a:moveTo>
                    <a:pt x="218" y="1"/>
                  </a:moveTo>
                  <a:cubicBezTo>
                    <a:pt x="109" y="1"/>
                    <a:pt x="1" y="71"/>
                    <a:pt x="1" y="210"/>
                  </a:cubicBezTo>
                  <a:lnTo>
                    <a:pt x="1" y="675"/>
                  </a:lnTo>
                  <a:cubicBezTo>
                    <a:pt x="1" y="737"/>
                    <a:pt x="32" y="769"/>
                    <a:pt x="63" y="831"/>
                  </a:cubicBezTo>
                  <a:lnTo>
                    <a:pt x="249" y="986"/>
                  </a:lnTo>
                  <a:cubicBezTo>
                    <a:pt x="280" y="1017"/>
                    <a:pt x="342" y="1048"/>
                    <a:pt x="373" y="1048"/>
                  </a:cubicBezTo>
                  <a:cubicBezTo>
                    <a:pt x="435" y="1048"/>
                    <a:pt x="497" y="1017"/>
                    <a:pt x="528" y="986"/>
                  </a:cubicBezTo>
                  <a:cubicBezTo>
                    <a:pt x="621" y="924"/>
                    <a:pt x="621" y="769"/>
                    <a:pt x="528" y="706"/>
                  </a:cubicBezTo>
                  <a:lnTo>
                    <a:pt x="435" y="613"/>
                  </a:lnTo>
                  <a:lnTo>
                    <a:pt x="435" y="210"/>
                  </a:lnTo>
                  <a:cubicBezTo>
                    <a:pt x="435" y="71"/>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40" name="Google Shape;12640;p24"/>
          <p:cNvGrpSpPr/>
          <p:nvPr/>
        </p:nvGrpSpPr>
        <p:grpSpPr>
          <a:xfrm>
            <a:off x="3990803" y="2320304"/>
            <a:ext cx="355200" cy="231125"/>
            <a:chOff x="3953100" y="3121200"/>
            <a:chExt cx="355200" cy="231125"/>
          </a:xfrm>
        </p:grpSpPr>
        <p:sp>
          <p:nvSpPr>
            <p:cNvPr id="12641" name="Google Shape;12641;p24"/>
            <p:cNvSpPr/>
            <p:nvPr/>
          </p:nvSpPr>
          <p:spPr>
            <a:xfrm>
              <a:off x="3953100" y="3121200"/>
              <a:ext cx="355200" cy="231125"/>
            </a:xfrm>
            <a:custGeom>
              <a:avLst/>
              <a:gdLst/>
              <a:ahLst/>
              <a:cxnLst/>
              <a:rect l="l" t="t" r="r" b="b"/>
              <a:pathLst>
                <a:path w="14208" h="9245" extrusionOk="0">
                  <a:moveTo>
                    <a:pt x="8655" y="4901"/>
                  </a:moveTo>
                  <a:lnTo>
                    <a:pt x="8841" y="5925"/>
                  </a:lnTo>
                  <a:lnTo>
                    <a:pt x="5677" y="5925"/>
                  </a:lnTo>
                  <a:lnTo>
                    <a:pt x="5863" y="4901"/>
                  </a:lnTo>
                  <a:close/>
                  <a:moveTo>
                    <a:pt x="8903" y="6328"/>
                  </a:moveTo>
                  <a:lnTo>
                    <a:pt x="9089" y="7352"/>
                  </a:lnTo>
                  <a:lnTo>
                    <a:pt x="5398" y="7352"/>
                  </a:lnTo>
                  <a:lnTo>
                    <a:pt x="5584" y="6328"/>
                  </a:lnTo>
                  <a:close/>
                  <a:moveTo>
                    <a:pt x="2730" y="0"/>
                  </a:moveTo>
                  <a:cubicBezTo>
                    <a:pt x="1396" y="0"/>
                    <a:pt x="279" y="1117"/>
                    <a:pt x="279" y="2451"/>
                  </a:cubicBezTo>
                  <a:cubicBezTo>
                    <a:pt x="279" y="3785"/>
                    <a:pt x="1396" y="4901"/>
                    <a:pt x="2730" y="4901"/>
                  </a:cubicBezTo>
                  <a:lnTo>
                    <a:pt x="5491" y="4901"/>
                  </a:lnTo>
                  <a:lnTo>
                    <a:pt x="4994" y="7352"/>
                  </a:lnTo>
                  <a:lnTo>
                    <a:pt x="4250" y="7352"/>
                  </a:lnTo>
                  <a:cubicBezTo>
                    <a:pt x="4002" y="7352"/>
                    <a:pt x="3816" y="7538"/>
                    <a:pt x="3816" y="7786"/>
                  </a:cubicBezTo>
                  <a:lnTo>
                    <a:pt x="3816" y="7972"/>
                  </a:lnTo>
                  <a:cubicBezTo>
                    <a:pt x="3816" y="8686"/>
                    <a:pt x="4374" y="9244"/>
                    <a:pt x="5087" y="9244"/>
                  </a:cubicBezTo>
                  <a:lnTo>
                    <a:pt x="6887" y="9244"/>
                  </a:lnTo>
                  <a:cubicBezTo>
                    <a:pt x="7166" y="9244"/>
                    <a:pt x="7166" y="8841"/>
                    <a:pt x="6887" y="8841"/>
                  </a:cubicBezTo>
                  <a:lnTo>
                    <a:pt x="5087" y="8841"/>
                  </a:lnTo>
                  <a:cubicBezTo>
                    <a:pt x="4591" y="8841"/>
                    <a:pt x="4219" y="8469"/>
                    <a:pt x="4219" y="7972"/>
                  </a:cubicBezTo>
                  <a:lnTo>
                    <a:pt x="4219" y="7786"/>
                  </a:lnTo>
                  <a:lnTo>
                    <a:pt x="4250" y="7755"/>
                  </a:lnTo>
                  <a:lnTo>
                    <a:pt x="10268" y="7755"/>
                  </a:lnTo>
                  <a:cubicBezTo>
                    <a:pt x="10268" y="7755"/>
                    <a:pt x="10299" y="7755"/>
                    <a:pt x="10299" y="7786"/>
                  </a:cubicBezTo>
                  <a:lnTo>
                    <a:pt x="10299" y="7972"/>
                  </a:lnTo>
                  <a:cubicBezTo>
                    <a:pt x="10299" y="8469"/>
                    <a:pt x="9895" y="8841"/>
                    <a:pt x="9430" y="8841"/>
                  </a:cubicBezTo>
                  <a:lnTo>
                    <a:pt x="7693" y="8841"/>
                  </a:lnTo>
                  <a:cubicBezTo>
                    <a:pt x="7414" y="8841"/>
                    <a:pt x="7414" y="9244"/>
                    <a:pt x="7693" y="9244"/>
                  </a:cubicBezTo>
                  <a:lnTo>
                    <a:pt x="9430" y="9244"/>
                  </a:lnTo>
                  <a:cubicBezTo>
                    <a:pt x="10144" y="9244"/>
                    <a:pt x="10702" y="8686"/>
                    <a:pt x="10702" y="7972"/>
                  </a:cubicBezTo>
                  <a:lnTo>
                    <a:pt x="10702" y="7786"/>
                  </a:lnTo>
                  <a:cubicBezTo>
                    <a:pt x="10702" y="7538"/>
                    <a:pt x="10516" y="7352"/>
                    <a:pt x="10268" y="7352"/>
                  </a:cubicBezTo>
                  <a:lnTo>
                    <a:pt x="9523" y="7352"/>
                  </a:lnTo>
                  <a:lnTo>
                    <a:pt x="9058" y="4901"/>
                  </a:lnTo>
                  <a:lnTo>
                    <a:pt x="11788" y="4901"/>
                  </a:lnTo>
                  <a:cubicBezTo>
                    <a:pt x="13121" y="4901"/>
                    <a:pt x="14207" y="3785"/>
                    <a:pt x="14207" y="2451"/>
                  </a:cubicBezTo>
                  <a:cubicBezTo>
                    <a:pt x="14207" y="1117"/>
                    <a:pt x="13121" y="0"/>
                    <a:pt x="11788" y="0"/>
                  </a:cubicBezTo>
                  <a:lnTo>
                    <a:pt x="6763" y="0"/>
                  </a:lnTo>
                  <a:cubicBezTo>
                    <a:pt x="6638" y="0"/>
                    <a:pt x="6545" y="94"/>
                    <a:pt x="6545" y="218"/>
                  </a:cubicBezTo>
                  <a:cubicBezTo>
                    <a:pt x="6545" y="342"/>
                    <a:pt x="6638" y="435"/>
                    <a:pt x="6763" y="435"/>
                  </a:cubicBezTo>
                  <a:lnTo>
                    <a:pt x="11788" y="435"/>
                  </a:lnTo>
                  <a:cubicBezTo>
                    <a:pt x="12904" y="435"/>
                    <a:pt x="13835" y="1334"/>
                    <a:pt x="13835" y="2451"/>
                  </a:cubicBezTo>
                  <a:cubicBezTo>
                    <a:pt x="13835" y="3568"/>
                    <a:pt x="12904" y="4467"/>
                    <a:pt x="11788" y="4467"/>
                  </a:cubicBezTo>
                  <a:lnTo>
                    <a:pt x="2699" y="4467"/>
                  </a:lnTo>
                  <a:cubicBezTo>
                    <a:pt x="0" y="4467"/>
                    <a:pt x="0" y="404"/>
                    <a:pt x="2699" y="404"/>
                  </a:cubicBezTo>
                  <a:lnTo>
                    <a:pt x="5956" y="404"/>
                  </a:lnTo>
                  <a:cubicBezTo>
                    <a:pt x="6049" y="404"/>
                    <a:pt x="6142" y="342"/>
                    <a:pt x="6142" y="218"/>
                  </a:cubicBezTo>
                  <a:cubicBezTo>
                    <a:pt x="6142" y="94"/>
                    <a:pt x="6049" y="0"/>
                    <a:pt x="5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2" name="Google Shape;12642;p24"/>
            <p:cNvSpPr/>
            <p:nvPr/>
          </p:nvSpPr>
          <p:spPr>
            <a:xfrm>
              <a:off x="4094225" y="3142825"/>
              <a:ext cx="93100" cy="79200"/>
            </a:xfrm>
            <a:custGeom>
              <a:avLst/>
              <a:gdLst/>
              <a:ahLst/>
              <a:cxnLst/>
              <a:rect l="l" t="t" r="r" b="b"/>
              <a:pathLst>
                <a:path w="3724" h="3168" extrusionOk="0">
                  <a:moveTo>
                    <a:pt x="1583" y="407"/>
                  </a:moveTo>
                  <a:cubicBezTo>
                    <a:pt x="2637" y="407"/>
                    <a:pt x="3134" y="1679"/>
                    <a:pt x="2420" y="2392"/>
                  </a:cubicBezTo>
                  <a:cubicBezTo>
                    <a:pt x="2178" y="2634"/>
                    <a:pt x="1884" y="2742"/>
                    <a:pt x="1597" y="2742"/>
                  </a:cubicBezTo>
                  <a:cubicBezTo>
                    <a:pt x="1001" y="2742"/>
                    <a:pt x="435" y="2277"/>
                    <a:pt x="435" y="1586"/>
                  </a:cubicBezTo>
                  <a:cubicBezTo>
                    <a:pt x="435" y="935"/>
                    <a:pt x="962" y="407"/>
                    <a:pt x="1583" y="407"/>
                  </a:cubicBezTo>
                  <a:close/>
                  <a:moveTo>
                    <a:pt x="1586" y="0"/>
                  </a:moveTo>
                  <a:cubicBezTo>
                    <a:pt x="776" y="0"/>
                    <a:pt x="1" y="624"/>
                    <a:pt x="1" y="1586"/>
                  </a:cubicBezTo>
                  <a:cubicBezTo>
                    <a:pt x="1" y="2455"/>
                    <a:pt x="714" y="3168"/>
                    <a:pt x="1583" y="3168"/>
                  </a:cubicBezTo>
                  <a:cubicBezTo>
                    <a:pt x="3010" y="3168"/>
                    <a:pt x="3723" y="1462"/>
                    <a:pt x="2699" y="469"/>
                  </a:cubicBezTo>
                  <a:cubicBezTo>
                    <a:pt x="2376" y="146"/>
                    <a:pt x="1977" y="0"/>
                    <a:pt x="15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3" name="Google Shape;12643;p24"/>
            <p:cNvSpPr/>
            <p:nvPr/>
          </p:nvSpPr>
          <p:spPr>
            <a:xfrm>
              <a:off x="4115175" y="3163900"/>
              <a:ext cx="44225" cy="37200"/>
            </a:xfrm>
            <a:custGeom>
              <a:avLst/>
              <a:gdLst/>
              <a:ahLst/>
              <a:cxnLst/>
              <a:rect l="l" t="t" r="r" b="b"/>
              <a:pathLst>
                <a:path w="1769" h="1488" extrusionOk="0">
                  <a:moveTo>
                    <a:pt x="745" y="402"/>
                  </a:moveTo>
                  <a:cubicBezTo>
                    <a:pt x="1055" y="402"/>
                    <a:pt x="1210" y="774"/>
                    <a:pt x="993" y="991"/>
                  </a:cubicBezTo>
                  <a:cubicBezTo>
                    <a:pt x="923" y="1061"/>
                    <a:pt x="837" y="1092"/>
                    <a:pt x="753" y="1092"/>
                  </a:cubicBezTo>
                  <a:cubicBezTo>
                    <a:pt x="575" y="1092"/>
                    <a:pt x="404" y="953"/>
                    <a:pt x="404" y="743"/>
                  </a:cubicBezTo>
                  <a:cubicBezTo>
                    <a:pt x="404" y="557"/>
                    <a:pt x="559" y="402"/>
                    <a:pt x="745" y="402"/>
                  </a:cubicBezTo>
                  <a:close/>
                  <a:moveTo>
                    <a:pt x="758" y="0"/>
                  </a:moveTo>
                  <a:cubicBezTo>
                    <a:pt x="373" y="0"/>
                    <a:pt x="0" y="300"/>
                    <a:pt x="0" y="743"/>
                  </a:cubicBezTo>
                  <a:cubicBezTo>
                    <a:pt x="0" y="1146"/>
                    <a:pt x="342" y="1487"/>
                    <a:pt x="745" y="1487"/>
                  </a:cubicBezTo>
                  <a:cubicBezTo>
                    <a:pt x="1427" y="1487"/>
                    <a:pt x="1768" y="681"/>
                    <a:pt x="1272" y="216"/>
                  </a:cubicBezTo>
                  <a:cubicBezTo>
                    <a:pt x="1123" y="67"/>
                    <a:pt x="939" y="0"/>
                    <a:pt x="7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4" name="Google Shape;12644;p24"/>
            <p:cNvSpPr/>
            <p:nvPr/>
          </p:nvSpPr>
          <p:spPr>
            <a:xfrm>
              <a:off x="4011700" y="3178325"/>
              <a:ext cx="41025" cy="9850"/>
            </a:xfrm>
            <a:custGeom>
              <a:avLst/>
              <a:gdLst/>
              <a:ahLst/>
              <a:cxnLst/>
              <a:rect l="l" t="t" r="r" b="b"/>
              <a:pathLst>
                <a:path w="1641" h="394" extrusionOk="0">
                  <a:moveTo>
                    <a:pt x="178" y="0"/>
                  </a:moveTo>
                  <a:cubicBezTo>
                    <a:pt x="0" y="0"/>
                    <a:pt x="0" y="394"/>
                    <a:pt x="178" y="394"/>
                  </a:cubicBezTo>
                  <a:cubicBezTo>
                    <a:pt x="194" y="394"/>
                    <a:pt x="212" y="390"/>
                    <a:pt x="231" y="383"/>
                  </a:cubicBezTo>
                  <a:lnTo>
                    <a:pt x="1410" y="383"/>
                  </a:lnTo>
                  <a:cubicBezTo>
                    <a:pt x="1429" y="390"/>
                    <a:pt x="1447" y="394"/>
                    <a:pt x="1463" y="394"/>
                  </a:cubicBezTo>
                  <a:cubicBezTo>
                    <a:pt x="1640" y="394"/>
                    <a:pt x="1640" y="0"/>
                    <a:pt x="1463" y="0"/>
                  </a:cubicBezTo>
                  <a:cubicBezTo>
                    <a:pt x="1447" y="0"/>
                    <a:pt x="1429" y="4"/>
                    <a:pt x="1410" y="11"/>
                  </a:cubicBezTo>
                  <a:lnTo>
                    <a:pt x="231" y="11"/>
                  </a:lnTo>
                  <a:cubicBezTo>
                    <a:pt x="212" y="4"/>
                    <a:pt x="194" y="0"/>
                    <a:pt x="1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5" name="Google Shape;12645;p24"/>
            <p:cNvSpPr/>
            <p:nvPr/>
          </p:nvSpPr>
          <p:spPr>
            <a:xfrm>
              <a:off x="4217525" y="3178475"/>
              <a:ext cx="39275" cy="10475"/>
            </a:xfrm>
            <a:custGeom>
              <a:avLst/>
              <a:gdLst/>
              <a:ahLst/>
              <a:cxnLst/>
              <a:rect l="l" t="t" r="r" b="b"/>
              <a:pathLst>
                <a:path w="1571" h="419" extrusionOk="0">
                  <a:moveTo>
                    <a:pt x="1372" y="0"/>
                  </a:moveTo>
                  <a:cubicBezTo>
                    <a:pt x="1360" y="0"/>
                    <a:pt x="1348" y="2"/>
                    <a:pt x="1335" y="5"/>
                  </a:cubicBezTo>
                  <a:lnTo>
                    <a:pt x="187" y="5"/>
                  </a:lnTo>
                  <a:cubicBezTo>
                    <a:pt x="1" y="98"/>
                    <a:pt x="1" y="346"/>
                    <a:pt x="187" y="408"/>
                  </a:cubicBezTo>
                  <a:lnTo>
                    <a:pt x="1335" y="408"/>
                  </a:lnTo>
                  <a:cubicBezTo>
                    <a:pt x="1354" y="415"/>
                    <a:pt x="1372" y="419"/>
                    <a:pt x="1388" y="419"/>
                  </a:cubicBezTo>
                  <a:cubicBezTo>
                    <a:pt x="1570" y="419"/>
                    <a:pt x="1565" y="0"/>
                    <a:pt x="13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46" name="Google Shape;12646;p24"/>
          <p:cNvGrpSpPr/>
          <p:nvPr/>
        </p:nvGrpSpPr>
        <p:grpSpPr>
          <a:xfrm>
            <a:off x="5508006" y="1785299"/>
            <a:ext cx="349750" cy="266100"/>
            <a:chOff x="931825" y="2533500"/>
            <a:chExt cx="349750" cy="266100"/>
          </a:xfrm>
        </p:grpSpPr>
        <p:sp>
          <p:nvSpPr>
            <p:cNvPr id="12647" name="Google Shape;12647;p24"/>
            <p:cNvSpPr/>
            <p:nvPr/>
          </p:nvSpPr>
          <p:spPr>
            <a:xfrm>
              <a:off x="1137325" y="2698375"/>
              <a:ext cx="144250" cy="101225"/>
            </a:xfrm>
            <a:custGeom>
              <a:avLst/>
              <a:gdLst/>
              <a:ahLst/>
              <a:cxnLst/>
              <a:rect l="l" t="t" r="r" b="b"/>
              <a:pathLst>
                <a:path w="5770" h="4049" extrusionOk="0">
                  <a:moveTo>
                    <a:pt x="4281" y="2366"/>
                  </a:moveTo>
                  <a:lnTo>
                    <a:pt x="4281" y="3327"/>
                  </a:lnTo>
                  <a:lnTo>
                    <a:pt x="4095" y="3420"/>
                  </a:lnTo>
                  <a:cubicBezTo>
                    <a:pt x="3707" y="3575"/>
                    <a:pt x="3296" y="3653"/>
                    <a:pt x="2885" y="3653"/>
                  </a:cubicBezTo>
                  <a:cubicBezTo>
                    <a:pt x="2474" y="3653"/>
                    <a:pt x="2063" y="3575"/>
                    <a:pt x="1675" y="3420"/>
                  </a:cubicBezTo>
                  <a:lnTo>
                    <a:pt x="1489" y="3327"/>
                  </a:lnTo>
                  <a:lnTo>
                    <a:pt x="1489" y="2366"/>
                  </a:lnTo>
                  <a:lnTo>
                    <a:pt x="2606" y="2893"/>
                  </a:lnTo>
                  <a:cubicBezTo>
                    <a:pt x="2699" y="2924"/>
                    <a:pt x="2792" y="2955"/>
                    <a:pt x="2885" y="2955"/>
                  </a:cubicBezTo>
                  <a:cubicBezTo>
                    <a:pt x="2978" y="2955"/>
                    <a:pt x="3071" y="2924"/>
                    <a:pt x="3164" y="2893"/>
                  </a:cubicBezTo>
                  <a:lnTo>
                    <a:pt x="4281" y="2366"/>
                  </a:lnTo>
                  <a:close/>
                  <a:moveTo>
                    <a:pt x="2854" y="0"/>
                  </a:moveTo>
                  <a:cubicBezTo>
                    <a:pt x="2745" y="0"/>
                    <a:pt x="2637" y="24"/>
                    <a:pt x="2544" y="70"/>
                  </a:cubicBezTo>
                  <a:lnTo>
                    <a:pt x="186" y="1156"/>
                  </a:lnTo>
                  <a:cubicBezTo>
                    <a:pt x="93" y="1218"/>
                    <a:pt x="0" y="1342"/>
                    <a:pt x="0" y="1466"/>
                  </a:cubicBezTo>
                  <a:cubicBezTo>
                    <a:pt x="31" y="1590"/>
                    <a:pt x="93" y="1714"/>
                    <a:pt x="217" y="1776"/>
                  </a:cubicBezTo>
                  <a:lnTo>
                    <a:pt x="1055" y="2148"/>
                  </a:lnTo>
                  <a:lnTo>
                    <a:pt x="1055" y="3389"/>
                  </a:lnTo>
                  <a:cubicBezTo>
                    <a:pt x="1055" y="3513"/>
                    <a:pt x="1117" y="3606"/>
                    <a:pt x="1241" y="3668"/>
                  </a:cubicBezTo>
                  <a:lnTo>
                    <a:pt x="1520" y="3792"/>
                  </a:lnTo>
                  <a:cubicBezTo>
                    <a:pt x="1954" y="3963"/>
                    <a:pt x="2420" y="4048"/>
                    <a:pt x="2885" y="4048"/>
                  </a:cubicBezTo>
                  <a:cubicBezTo>
                    <a:pt x="3350" y="4048"/>
                    <a:pt x="3815" y="3963"/>
                    <a:pt x="4250" y="3792"/>
                  </a:cubicBezTo>
                  <a:lnTo>
                    <a:pt x="4529" y="3668"/>
                  </a:lnTo>
                  <a:cubicBezTo>
                    <a:pt x="4622" y="3606"/>
                    <a:pt x="4715" y="3513"/>
                    <a:pt x="4715" y="3389"/>
                  </a:cubicBezTo>
                  <a:lnTo>
                    <a:pt x="4715" y="2179"/>
                  </a:lnTo>
                  <a:lnTo>
                    <a:pt x="5553" y="1776"/>
                  </a:lnTo>
                  <a:cubicBezTo>
                    <a:pt x="5677" y="1714"/>
                    <a:pt x="5739" y="1590"/>
                    <a:pt x="5739" y="1466"/>
                  </a:cubicBezTo>
                  <a:cubicBezTo>
                    <a:pt x="5770" y="1342"/>
                    <a:pt x="5677" y="1218"/>
                    <a:pt x="5584" y="1156"/>
                  </a:cubicBezTo>
                  <a:lnTo>
                    <a:pt x="5553" y="1156"/>
                  </a:lnTo>
                  <a:lnTo>
                    <a:pt x="4622" y="722"/>
                  </a:lnTo>
                  <a:cubicBezTo>
                    <a:pt x="4593" y="714"/>
                    <a:pt x="4565" y="710"/>
                    <a:pt x="4539" y="710"/>
                  </a:cubicBezTo>
                  <a:cubicBezTo>
                    <a:pt x="4456" y="710"/>
                    <a:pt x="4390" y="751"/>
                    <a:pt x="4343" y="846"/>
                  </a:cubicBezTo>
                  <a:cubicBezTo>
                    <a:pt x="4312" y="939"/>
                    <a:pt x="4343" y="1063"/>
                    <a:pt x="4436" y="1094"/>
                  </a:cubicBezTo>
                  <a:lnTo>
                    <a:pt x="5242" y="1466"/>
                  </a:lnTo>
                  <a:lnTo>
                    <a:pt x="2978" y="2490"/>
                  </a:lnTo>
                  <a:cubicBezTo>
                    <a:pt x="2947" y="2505"/>
                    <a:pt x="2908" y="2513"/>
                    <a:pt x="2869" y="2513"/>
                  </a:cubicBezTo>
                  <a:cubicBezTo>
                    <a:pt x="2831" y="2513"/>
                    <a:pt x="2792" y="2505"/>
                    <a:pt x="2761" y="2490"/>
                  </a:cubicBezTo>
                  <a:lnTo>
                    <a:pt x="496" y="1466"/>
                  </a:lnTo>
                  <a:lnTo>
                    <a:pt x="2730" y="473"/>
                  </a:lnTo>
                  <a:cubicBezTo>
                    <a:pt x="2761" y="442"/>
                    <a:pt x="2807" y="427"/>
                    <a:pt x="2854" y="427"/>
                  </a:cubicBezTo>
                  <a:cubicBezTo>
                    <a:pt x="2900" y="427"/>
                    <a:pt x="2947" y="442"/>
                    <a:pt x="2978" y="473"/>
                  </a:cubicBezTo>
                  <a:lnTo>
                    <a:pt x="3722" y="784"/>
                  </a:lnTo>
                  <a:cubicBezTo>
                    <a:pt x="3755" y="800"/>
                    <a:pt x="3787" y="807"/>
                    <a:pt x="3816" y="807"/>
                  </a:cubicBezTo>
                  <a:cubicBezTo>
                    <a:pt x="4012" y="807"/>
                    <a:pt x="4124" y="492"/>
                    <a:pt x="3909" y="411"/>
                  </a:cubicBezTo>
                  <a:lnTo>
                    <a:pt x="3164" y="70"/>
                  </a:lnTo>
                  <a:cubicBezTo>
                    <a:pt x="3071" y="24"/>
                    <a:pt x="2962" y="0"/>
                    <a:pt x="28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8" name="Google Shape;12648;p24"/>
            <p:cNvSpPr/>
            <p:nvPr/>
          </p:nvSpPr>
          <p:spPr>
            <a:xfrm>
              <a:off x="931825" y="2533500"/>
              <a:ext cx="184575" cy="111625"/>
            </a:xfrm>
            <a:custGeom>
              <a:avLst/>
              <a:gdLst/>
              <a:ahLst/>
              <a:cxnLst/>
              <a:rect l="l" t="t" r="r" b="b"/>
              <a:pathLst>
                <a:path w="7383" h="4465" extrusionOk="0">
                  <a:moveTo>
                    <a:pt x="2918" y="0"/>
                  </a:moveTo>
                  <a:cubicBezTo>
                    <a:pt x="1958" y="0"/>
                    <a:pt x="1012" y="712"/>
                    <a:pt x="993" y="1888"/>
                  </a:cubicBezTo>
                  <a:lnTo>
                    <a:pt x="993" y="2043"/>
                  </a:lnTo>
                  <a:cubicBezTo>
                    <a:pt x="403" y="2167"/>
                    <a:pt x="0" y="2695"/>
                    <a:pt x="0" y="3315"/>
                  </a:cubicBezTo>
                  <a:lnTo>
                    <a:pt x="0" y="3346"/>
                  </a:lnTo>
                  <a:cubicBezTo>
                    <a:pt x="30" y="3978"/>
                    <a:pt x="527" y="4464"/>
                    <a:pt x="1124" y="4464"/>
                  </a:cubicBezTo>
                  <a:cubicBezTo>
                    <a:pt x="1142" y="4464"/>
                    <a:pt x="1160" y="4464"/>
                    <a:pt x="1179" y="4463"/>
                  </a:cubicBezTo>
                  <a:lnTo>
                    <a:pt x="2916" y="4463"/>
                  </a:lnTo>
                  <a:cubicBezTo>
                    <a:pt x="3195" y="4463"/>
                    <a:pt x="3195" y="4060"/>
                    <a:pt x="2916" y="4060"/>
                  </a:cubicBezTo>
                  <a:lnTo>
                    <a:pt x="1179" y="4060"/>
                  </a:lnTo>
                  <a:cubicBezTo>
                    <a:pt x="775" y="4060"/>
                    <a:pt x="434" y="3749"/>
                    <a:pt x="403" y="3346"/>
                  </a:cubicBezTo>
                  <a:lnTo>
                    <a:pt x="403" y="3315"/>
                  </a:lnTo>
                  <a:cubicBezTo>
                    <a:pt x="403" y="2819"/>
                    <a:pt x="775" y="2447"/>
                    <a:pt x="1241" y="2415"/>
                  </a:cubicBezTo>
                  <a:cubicBezTo>
                    <a:pt x="1303" y="2384"/>
                    <a:pt x="1365" y="2353"/>
                    <a:pt x="1396" y="2322"/>
                  </a:cubicBezTo>
                  <a:cubicBezTo>
                    <a:pt x="1427" y="2291"/>
                    <a:pt x="1458" y="2229"/>
                    <a:pt x="1458" y="2167"/>
                  </a:cubicBezTo>
                  <a:cubicBezTo>
                    <a:pt x="1171" y="1058"/>
                    <a:pt x="2052" y="314"/>
                    <a:pt x="2929" y="314"/>
                  </a:cubicBezTo>
                  <a:cubicBezTo>
                    <a:pt x="3475" y="314"/>
                    <a:pt x="4019" y="602"/>
                    <a:pt x="4281" y="1268"/>
                  </a:cubicBezTo>
                  <a:cubicBezTo>
                    <a:pt x="4281" y="1299"/>
                    <a:pt x="4343" y="1361"/>
                    <a:pt x="4374" y="1361"/>
                  </a:cubicBezTo>
                  <a:cubicBezTo>
                    <a:pt x="4405" y="1376"/>
                    <a:pt x="4436" y="1384"/>
                    <a:pt x="4467" y="1384"/>
                  </a:cubicBezTo>
                  <a:cubicBezTo>
                    <a:pt x="4498" y="1384"/>
                    <a:pt x="4529" y="1376"/>
                    <a:pt x="4560" y="1361"/>
                  </a:cubicBezTo>
                  <a:cubicBezTo>
                    <a:pt x="4684" y="1299"/>
                    <a:pt x="4839" y="1268"/>
                    <a:pt x="4994" y="1268"/>
                  </a:cubicBezTo>
                  <a:cubicBezTo>
                    <a:pt x="5490" y="1268"/>
                    <a:pt x="5894" y="1671"/>
                    <a:pt x="5894" y="2167"/>
                  </a:cubicBezTo>
                  <a:lnTo>
                    <a:pt x="5894" y="2198"/>
                  </a:lnTo>
                  <a:cubicBezTo>
                    <a:pt x="5894" y="2260"/>
                    <a:pt x="5894" y="2322"/>
                    <a:pt x="5956" y="2353"/>
                  </a:cubicBezTo>
                  <a:cubicBezTo>
                    <a:pt x="5987" y="2384"/>
                    <a:pt x="6049" y="2415"/>
                    <a:pt x="6080" y="2415"/>
                  </a:cubicBezTo>
                  <a:cubicBezTo>
                    <a:pt x="6576" y="2415"/>
                    <a:pt x="6979" y="2819"/>
                    <a:pt x="6979" y="3315"/>
                  </a:cubicBezTo>
                  <a:lnTo>
                    <a:pt x="6979" y="3346"/>
                  </a:lnTo>
                  <a:cubicBezTo>
                    <a:pt x="6948" y="3749"/>
                    <a:pt x="6607" y="4060"/>
                    <a:pt x="6204" y="4060"/>
                  </a:cubicBezTo>
                  <a:lnTo>
                    <a:pt x="3722" y="4060"/>
                  </a:lnTo>
                  <a:cubicBezTo>
                    <a:pt x="3443" y="4060"/>
                    <a:pt x="3443" y="4463"/>
                    <a:pt x="3722" y="4463"/>
                  </a:cubicBezTo>
                  <a:lnTo>
                    <a:pt x="6204" y="4463"/>
                  </a:lnTo>
                  <a:cubicBezTo>
                    <a:pt x="6222" y="4464"/>
                    <a:pt x="6241" y="4464"/>
                    <a:pt x="6259" y="4464"/>
                  </a:cubicBezTo>
                  <a:cubicBezTo>
                    <a:pt x="6855" y="4464"/>
                    <a:pt x="7353" y="3978"/>
                    <a:pt x="7383" y="3346"/>
                  </a:cubicBezTo>
                  <a:lnTo>
                    <a:pt x="7383" y="3315"/>
                  </a:lnTo>
                  <a:cubicBezTo>
                    <a:pt x="7383" y="2664"/>
                    <a:pt x="6917" y="2105"/>
                    <a:pt x="6266" y="2012"/>
                  </a:cubicBezTo>
                  <a:cubicBezTo>
                    <a:pt x="6204" y="1330"/>
                    <a:pt x="5646" y="834"/>
                    <a:pt x="4963" y="834"/>
                  </a:cubicBezTo>
                  <a:cubicBezTo>
                    <a:pt x="4808" y="834"/>
                    <a:pt x="4653" y="865"/>
                    <a:pt x="4529" y="927"/>
                  </a:cubicBezTo>
                  <a:cubicBezTo>
                    <a:pt x="4143" y="288"/>
                    <a:pt x="3528" y="0"/>
                    <a:pt x="29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9" name="Google Shape;12649;p24"/>
            <p:cNvSpPr/>
            <p:nvPr/>
          </p:nvSpPr>
          <p:spPr>
            <a:xfrm>
              <a:off x="1010125" y="2770575"/>
              <a:ext cx="41900" cy="16600"/>
            </a:xfrm>
            <a:custGeom>
              <a:avLst/>
              <a:gdLst/>
              <a:ahLst/>
              <a:cxnLst/>
              <a:rect l="l" t="t" r="r" b="b"/>
              <a:pathLst>
                <a:path w="1676" h="664" extrusionOk="0">
                  <a:moveTo>
                    <a:pt x="753" y="0"/>
                  </a:moveTo>
                  <a:cubicBezTo>
                    <a:pt x="503" y="0"/>
                    <a:pt x="258" y="120"/>
                    <a:pt x="63" y="315"/>
                  </a:cubicBezTo>
                  <a:cubicBezTo>
                    <a:pt x="1" y="377"/>
                    <a:pt x="1" y="532"/>
                    <a:pt x="63" y="594"/>
                  </a:cubicBezTo>
                  <a:cubicBezTo>
                    <a:pt x="110" y="641"/>
                    <a:pt x="164" y="664"/>
                    <a:pt x="218" y="664"/>
                  </a:cubicBezTo>
                  <a:cubicBezTo>
                    <a:pt x="272" y="664"/>
                    <a:pt x="327" y="641"/>
                    <a:pt x="373" y="594"/>
                  </a:cubicBezTo>
                  <a:cubicBezTo>
                    <a:pt x="497" y="470"/>
                    <a:pt x="652" y="408"/>
                    <a:pt x="838" y="408"/>
                  </a:cubicBezTo>
                  <a:cubicBezTo>
                    <a:pt x="1025" y="408"/>
                    <a:pt x="1180" y="470"/>
                    <a:pt x="1304" y="594"/>
                  </a:cubicBezTo>
                  <a:cubicBezTo>
                    <a:pt x="1366" y="625"/>
                    <a:pt x="1397" y="656"/>
                    <a:pt x="1459" y="656"/>
                  </a:cubicBezTo>
                  <a:cubicBezTo>
                    <a:pt x="1521" y="656"/>
                    <a:pt x="1552" y="625"/>
                    <a:pt x="1614" y="594"/>
                  </a:cubicBezTo>
                  <a:cubicBezTo>
                    <a:pt x="1676" y="532"/>
                    <a:pt x="1676" y="377"/>
                    <a:pt x="1614" y="315"/>
                  </a:cubicBezTo>
                  <a:cubicBezTo>
                    <a:pt x="1419" y="120"/>
                    <a:pt x="1174" y="0"/>
                    <a:pt x="924" y="0"/>
                  </a:cubicBezTo>
                  <a:cubicBezTo>
                    <a:pt x="895" y="0"/>
                    <a:pt x="867" y="2"/>
                    <a:pt x="838" y="5"/>
                  </a:cubicBezTo>
                  <a:cubicBezTo>
                    <a:pt x="810" y="2"/>
                    <a:pt x="781" y="0"/>
                    <a:pt x="7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0" name="Google Shape;12650;p24"/>
            <p:cNvSpPr/>
            <p:nvPr/>
          </p:nvSpPr>
          <p:spPr>
            <a:xfrm>
              <a:off x="991750" y="2746650"/>
              <a:ext cx="77350" cy="24050"/>
            </a:xfrm>
            <a:custGeom>
              <a:avLst/>
              <a:gdLst/>
              <a:ahLst/>
              <a:cxnLst/>
              <a:rect l="l" t="t" r="r" b="b"/>
              <a:pathLst>
                <a:path w="3094" h="962" extrusionOk="0">
                  <a:moveTo>
                    <a:pt x="1573" y="0"/>
                  </a:moveTo>
                  <a:cubicBezTo>
                    <a:pt x="1046" y="0"/>
                    <a:pt x="519" y="217"/>
                    <a:pt x="147" y="590"/>
                  </a:cubicBezTo>
                  <a:cubicBezTo>
                    <a:pt x="1" y="735"/>
                    <a:pt x="140" y="957"/>
                    <a:pt x="312" y="957"/>
                  </a:cubicBezTo>
                  <a:cubicBezTo>
                    <a:pt x="360" y="957"/>
                    <a:pt x="410" y="940"/>
                    <a:pt x="457" y="900"/>
                  </a:cubicBezTo>
                  <a:cubicBezTo>
                    <a:pt x="767" y="574"/>
                    <a:pt x="1178" y="411"/>
                    <a:pt x="1589" y="411"/>
                  </a:cubicBezTo>
                  <a:cubicBezTo>
                    <a:pt x="2000" y="411"/>
                    <a:pt x="2411" y="574"/>
                    <a:pt x="2721" y="900"/>
                  </a:cubicBezTo>
                  <a:cubicBezTo>
                    <a:pt x="2752" y="931"/>
                    <a:pt x="2814" y="962"/>
                    <a:pt x="2876" y="962"/>
                  </a:cubicBezTo>
                  <a:cubicBezTo>
                    <a:pt x="2938" y="962"/>
                    <a:pt x="2969" y="931"/>
                    <a:pt x="3031" y="900"/>
                  </a:cubicBezTo>
                  <a:cubicBezTo>
                    <a:pt x="3093" y="807"/>
                    <a:pt x="3093" y="683"/>
                    <a:pt x="3031" y="590"/>
                  </a:cubicBezTo>
                  <a:cubicBezTo>
                    <a:pt x="2628" y="217"/>
                    <a:pt x="2132" y="0"/>
                    <a:pt x="15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1" name="Google Shape;12651;p24"/>
            <p:cNvSpPr/>
            <p:nvPr/>
          </p:nvSpPr>
          <p:spPr>
            <a:xfrm>
              <a:off x="974700" y="2722600"/>
              <a:ext cx="111450" cy="31050"/>
            </a:xfrm>
            <a:custGeom>
              <a:avLst/>
              <a:gdLst/>
              <a:ahLst/>
              <a:cxnLst/>
              <a:rect l="l" t="t" r="r" b="b"/>
              <a:pathLst>
                <a:path w="4458" h="1242" extrusionOk="0">
                  <a:moveTo>
                    <a:pt x="2255" y="1"/>
                  </a:moveTo>
                  <a:cubicBezTo>
                    <a:pt x="1480" y="1"/>
                    <a:pt x="705" y="311"/>
                    <a:pt x="146" y="869"/>
                  </a:cubicBezTo>
                  <a:cubicBezTo>
                    <a:pt x="0" y="1015"/>
                    <a:pt x="140" y="1237"/>
                    <a:pt x="312" y="1237"/>
                  </a:cubicBezTo>
                  <a:cubicBezTo>
                    <a:pt x="359" y="1237"/>
                    <a:pt x="409" y="1220"/>
                    <a:pt x="456" y="1179"/>
                  </a:cubicBezTo>
                  <a:cubicBezTo>
                    <a:pt x="953" y="668"/>
                    <a:pt x="1612" y="412"/>
                    <a:pt x="2271" y="412"/>
                  </a:cubicBezTo>
                  <a:cubicBezTo>
                    <a:pt x="2930" y="412"/>
                    <a:pt x="3589" y="668"/>
                    <a:pt x="4086" y="1179"/>
                  </a:cubicBezTo>
                  <a:cubicBezTo>
                    <a:pt x="4117" y="1210"/>
                    <a:pt x="4179" y="1241"/>
                    <a:pt x="4241" y="1241"/>
                  </a:cubicBezTo>
                  <a:cubicBezTo>
                    <a:pt x="4303" y="1241"/>
                    <a:pt x="4334" y="1210"/>
                    <a:pt x="4396" y="1179"/>
                  </a:cubicBezTo>
                  <a:cubicBezTo>
                    <a:pt x="4458" y="1086"/>
                    <a:pt x="4458" y="962"/>
                    <a:pt x="4396" y="869"/>
                  </a:cubicBezTo>
                  <a:cubicBezTo>
                    <a:pt x="3806" y="311"/>
                    <a:pt x="3062" y="1"/>
                    <a:pt x="22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2" name="Google Shape;12652;p24"/>
            <p:cNvSpPr/>
            <p:nvPr/>
          </p:nvSpPr>
          <p:spPr>
            <a:xfrm>
              <a:off x="1026425" y="2682150"/>
              <a:ext cx="11275" cy="7900"/>
            </a:xfrm>
            <a:custGeom>
              <a:avLst/>
              <a:gdLst/>
              <a:ahLst/>
              <a:cxnLst/>
              <a:rect l="l" t="t" r="r" b="b"/>
              <a:pathLst>
                <a:path w="451" h="316" extrusionOk="0">
                  <a:moveTo>
                    <a:pt x="66" y="1"/>
                  </a:moveTo>
                  <a:cubicBezTo>
                    <a:pt x="28" y="1"/>
                    <a:pt x="0" y="28"/>
                    <a:pt x="0" y="99"/>
                  </a:cubicBezTo>
                  <a:cubicBezTo>
                    <a:pt x="0" y="223"/>
                    <a:pt x="93" y="316"/>
                    <a:pt x="186" y="316"/>
                  </a:cubicBezTo>
                  <a:cubicBezTo>
                    <a:pt x="450" y="316"/>
                    <a:pt x="195" y="1"/>
                    <a:pt x="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3" name="Google Shape;12653;p24"/>
            <p:cNvSpPr/>
            <p:nvPr/>
          </p:nvSpPr>
          <p:spPr>
            <a:xfrm>
              <a:off x="1026425" y="266400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4" name="Google Shape;12654;p24"/>
            <p:cNvSpPr/>
            <p:nvPr/>
          </p:nvSpPr>
          <p:spPr>
            <a:xfrm>
              <a:off x="1026425" y="2700450"/>
              <a:ext cx="11200" cy="8225"/>
            </a:xfrm>
            <a:custGeom>
              <a:avLst/>
              <a:gdLst/>
              <a:ahLst/>
              <a:cxnLst/>
              <a:rect l="l" t="t" r="r" b="b"/>
              <a:pathLst>
                <a:path w="448" h="329" extrusionOk="0">
                  <a:moveTo>
                    <a:pt x="69" y="1"/>
                  </a:moveTo>
                  <a:cubicBezTo>
                    <a:pt x="29" y="1"/>
                    <a:pt x="0" y="31"/>
                    <a:pt x="0" y="111"/>
                  </a:cubicBezTo>
                  <a:cubicBezTo>
                    <a:pt x="0" y="235"/>
                    <a:pt x="93" y="328"/>
                    <a:pt x="186" y="328"/>
                  </a:cubicBezTo>
                  <a:cubicBezTo>
                    <a:pt x="448" y="328"/>
                    <a:pt x="200" y="1"/>
                    <a:pt x="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5" name="Google Shape;12655;p24"/>
            <p:cNvSpPr/>
            <p:nvPr/>
          </p:nvSpPr>
          <p:spPr>
            <a:xfrm>
              <a:off x="1107850" y="2766650"/>
              <a:ext cx="10100" cy="10250"/>
            </a:xfrm>
            <a:custGeom>
              <a:avLst/>
              <a:gdLst/>
              <a:ahLst/>
              <a:cxnLst/>
              <a:rect l="l" t="t" r="r" b="b"/>
              <a:pathLst>
                <a:path w="404" h="410" extrusionOk="0">
                  <a:moveTo>
                    <a:pt x="150" y="1"/>
                  </a:moveTo>
                  <a:cubicBezTo>
                    <a:pt x="71" y="1"/>
                    <a:pt x="0" y="85"/>
                    <a:pt x="0" y="193"/>
                  </a:cubicBezTo>
                  <a:cubicBezTo>
                    <a:pt x="0" y="317"/>
                    <a:pt x="93" y="410"/>
                    <a:pt x="187" y="410"/>
                  </a:cubicBezTo>
                  <a:cubicBezTo>
                    <a:pt x="311" y="410"/>
                    <a:pt x="404" y="317"/>
                    <a:pt x="404" y="193"/>
                  </a:cubicBezTo>
                  <a:cubicBezTo>
                    <a:pt x="404" y="69"/>
                    <a:pt x="311" y="7"/>
                    <a:pt x="187" y="7"/>
                  </a:cubicBezTo>
                  <a:cubicBezTo>
                    <a:pt x="174" y="3"/>
                    <a:pt x="162" y="1"/>
                    <a:pt x="1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6" name="Google Shape;12656;p24"/>
            <p:cNvSpPr/>
            <p:nvPr/>
          </p:nvSpPr>
          <p:spPr>
            <a:xfrm>
              <a:off x="1125300" y="2766650"/>
              <a:ext cx="11650" cy="9475"/>
            </a:xfrm>
            <a:custGeom>
              <a:avLst/>
              <a:gdLst/>
              <a:ahLst/>
              <a:cxnLst/>
              <a:rect l="l" t="t" r="r" b="b"/>
              <a:pathLst>
                <a:path w="466" h="379" extrusionOk="0">
                  <a:moveTo>
                    <a:pt x="196" y="1"/>
                  </a:moveTo>
                  <a:cubicBezTo>
                    <a:pt x="117" y="1"/>
                    <a:pt x="47" y="85"/>
                    <a:pt x="47" y="193"/>
                  </a:cubicBezTo>
                  <a:cubicBezTo>
                    <a:pt x="0" y="317"/>
                    <a:pt x="117" y="379"/>
                    <a:pt x="233" y="379"/>
                  </a:cubicBezTo>
                  <a:cubicBezTo>
                    <a:pt x="349" y="379"/>
                    <a:pt x="466" y="317"/>
                    <a:pt x="419" y="193"/>
                  </a:cubicBezTo>
                  <a:cubicBezTo>
                    <a:pt x="419" y="69"/>
                    <a:pt x="326" y="7"/>
                    <a:pt x="233" y="7"/>
                  </a:cubicBezTo>
                  <a:cubicBezTo>
                    <a:pt x="221" y="3"/>
                    <a:pt x="208" y="1"/>
                    <a:pt x="1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7" name="Google Shape;12657;p24"/>
            <p:cNvSpPr/>
            <p:nvPr/>
          </p:nvSpPr>
          <p:spPr>
            <a:xfrm>
              <a:off x="1089225" y="2766650"/>
              <a:ext cx="10125" cy="10250"/>
            </a:xfrm>
            <a:custGeom>
              <a:avLst/>
              <a:gdLst/>
              <a:ahLst/>
              <a:cxnLst/>
              <a:rect l="l" t="t" r="r" b="b"/>
              <a:pathLst>
                <a:path w="405" h="410" extrusionOk="0">
                  <a:moveTo>
                    <a:pt x="171" y="1"/>
                  </a:moveTo>
                  <a:cubicBezTo>
                    <a:pt x="71" y="1"/>
                    <a:pt x="1" y="85"/>
                    <a:pt x="1" y="193"/>
                  </a:cubicBezTo>
                  <a:cubicBezTo>
                    <a:pt x="1" y="317"/>
                    <a:pt x="94" y="410"/>
                    <a:pt x="218" y="410"/>
                  </a:cubicBezTo>
                  <a:cubicBezTo>
                    <a:pt x="311" y="410"/>
                    <a:pt x="404" y="317"/>
                    <a:pt x="404" y="193"/>
                  </a:cubicBezTo>
                  <a:cubicBezTo>
                    <a:pt x="404" y="69"/>
                    <a:pt x="311" y="7"/>
                    <a:pt x="218" y="7"/>
                  </a:cubicBezTo>
                  <a:cubicBezTo>
                    <a:pt x="202" y="3"/>
                    <a:pt x="186"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658" name="Google Shape;12658;p24"/>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Online Learning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2659" name="Google Shape;12659;p2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663"/>
        <p:cNvGrpSpPr/>
        <p:nvPr/>
      </p:nvGrpSpPr>
      <p:grpSpPr>
        <a:xfrm>
          <a:off x="0" y="0"/>
          <a:ext cx="0" cy="0"/>
          <a:chOff x="0" y="0"/>
          <a:chExt cx="0" cy="0"/>
        </a:xfrm>
      </p:grpSpPr>
      <p:grpSp>
        <p:nvGrpSpPr>
          <p:cNvPr id="12664" name="Google Shape;12664;p25"/>
          <p:cNvGrpSpPr/>
          <p:nvPr/>
        </p:nvGrpSpPr>
        <p:grpSpPr>
          <a:xfrm>
            <a:off x="4803643" y="1783336"/>
            <a:ext cx="347225" cy="310175"/>
            <a:chOff x="7055563" y="3039906"/>
            <a:chExt cx="347225" cy="310175"/>
          </a:xfrm>
        </p:grpSpPr>
        <p:sp>
          <p:nvSpPr>
            <p:cNvPr id="12665" name="Google Shape;12665;p25"/>
            <p:cNvSpPr/>
            <p:nvPr/>
          </p:nvSpPr>
          <p:spPr>
            <a:xfrm>
              <a:off x="7165888" y="3133881"/>
              <a:ext cx="10050" cy="20225"/>
            </a:xfrm>
            <a:custGeom>
              <a:avLst/>
              <a:gdLst/>
              <a:ahLst/>
              <a:cxnLst/>
              <a:rect l="l" t="t" r="r" b="b"/>
              <a:pathLst>
                <a:path w="402" h="809" extrusionOk="0">
                  <a:moveTo>
                    <a:pt x="253" y="1"/>
                  </a:moveTo>
                  <a:cubicBezTo>
                    <a:pt x="241" y="1"/>
                    <a:pt x="229" y="3"/>
                    <a:pt x="217" y="7"/>
                  </a:cubicBezTo>
                  <a:cubicBezTo>
                    <a:pt x="93" y="7"/>
                    <a:pt x="1" y="68"/>
                    <a:pt x="1" y="192"/>
                  </a:cubicBezTo>
                  <a:lnTo>
                    <a:pt x="1" y="624"/>
                  </a:lnTo>
                  <a:cubicBezTo>
                    <a:pt x="1" y="716"/>
                    <a:pt x="93" y="809"/>
                    <a:pt x="217" y="809"/>
                  </a:cubicBezTo>
                  <a:cubicBezTo>
                    <a:pt x="309" y="809"/>
                    <a:pt x="402" y="716"/>
                    <a:pt x="402" y="624"/>
                  </a:cubicBezTo>
                  <a:lnTo>
                    <a:pt x="402" y="192"/>
                  </a:lnTo>
                  <a:cubicBezTo>
                    <a:pt x="402"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6" name="Google Shape;12666;p25"/>
            <p:cNvSpPr/>
            <p:nvPr/>
          </p:nvSpPr>
          <p:spPr>
            <a:xfrm>
              <a:off x="7281613" y="3135181"/>
              <a:ext cx="10075" cy="18925"/>
            </a:xfrm>
            <a:custGeom>
              <a:avLst/>
              <a:gdLst/>
              <a:ahLst/>
              <a:cxnLst/>
              <a:rect l="l" t="t" r="r" b="b"/>
              <a:pathLst>
                <a:path w="403" h="757" extrusionOk="0">
                  <a:moveTo>
                    <a:pt x="202" y="1"/>
                  </a:moveTo>
                  <a:cubicBezTo>
                    <a:pt x="117" y="1"/>
                    <a:pt x="32" y="47"/>
                    <a:pt x="1" y="140"/>
                  </a:cubicBezTo>
                  <a:lnTo>
                    <a:pt x="1" y="572"/>
                  </a:lnTo>
                  <a:cubicBezTo>
                    <a:pt x="1" y="661"/>
                    <a:pt x="86" y="749"/>
                    <a:pt x="202" y="757"/>
                  </a:cubicBezTo>
                  <a:lnTo>
                    <a:pt x="202" y="757"/>
                  </a:lnTo>
                  <a:cubicBezTo>
                    <a:pt x="317" y="749"/>
                    <a:pt x="402" y="661"/>
                    <a:pt x="402" y="572"/>
                  </a:cubicBezTo>
                  <a:lnTo>
                    <a:pt x="402" y="140"/>
                  </a:lnTo>
                  <a:cubicBezTo>
                    <a:pt x="371" y="47"/>
                    <a:pt x="286" y="1"/>
                    <a:pt x="202" y="1"/>
                  </a:cubicBezTo>
                  <a:close/>
                  <a:moveTo>
                    <a:pt x="202" y="757"/>
                  </a:moveTo>
                  <a:cubicBezTo>
                    <a:pt x="196" y="757"/>
                    <a:pt x="191" y="757"/>
                    <a:pt x="186" y="757"/>
                  </a:cubicBezTo>
                  <a:lnTo>
                    <a:pt x="217" y="757"/>
                  </a:lnTo>
                  <a:cubicBezTo>
                    <a:pt x="212" y="757"/>
                    <a:pt x="207" y="757"/>
                    <a:pt x="202" y="757"/>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7" name="Google Shape;12667;p25"/>
            <p:cNvSpPr/>
            <p:nvPr/>
          </p:nvSpPr>
          <p:spPr>
            <a:xfrm>
              <a:off x="7209088" y="3143206"/>
              <a:ext cx="40750" cy="17075"/>
            </a:xfrm>
            <a:custGeom>
              <a:avLst/>
              <a:gdLst/>
              <a:ahLst/>
              <a:cxnLst/>
              <a:rect l="l" t="t" r="r" b="b"/>
              <a:pathLst>
                <a:path w="1630" h="683" extrusionOk="0">
                  <a:moveTo>
                    <a:pt x="1351" y="1"/>
                  </a:moveTo>
                  <a:cubicBezTo>
                    <a:pt x="1302" y="1"/>
                    <a:pt x="1250" y="20"/>
                    <a:pt x="1205" y="66"/>
                  </a:cubicBezTo>
                  <a:cubicBezTo>
                    <a:pt x="1097" y="189"/>
                    <a:pt x="942" y="251"/>
                    <a:pt x="788" y="251"/>
                  </a:cubicBezTo>
                  <a:cubicBezTo>
                    <a:pt x="634" y="251"/>
                    <a:pt x="479" y="189"/>
                    <a:pt x="371" y="66"/>
                  </a:cubicBezTo>
                  <a:cubicBezTo>
                    <a:pt x="325" y="35"/>
                    <a:pt x="271" y="19"/>
                    <a:pt x="221" y="19"/>
                  </a:cubicBezTo>
                  <a:cubicBezTo>
                    <a:pt x="171" y="19"/>
                    <a:pt x="124" y="35"/>
                    <a:pt x="94" y="66"/>
                  </a:cubicBezTo>
                  <a:cubicBezTo>
                    <a:pt x="1" y="158"/>
                    <a:pt x="1" y="282"/>
                    <a:pt x="94" y="374"/>
                  </a:cubicBezTo>
                  <a:cubicBezTo>
                    <a:pt x="248" y="559"/>
                    <a:pt x="526" y="683"/>
                    <a:pt x="803" y="683"/>
                  </a:cubicBezTo>
                  <a:lnTo>
                    <a:pt x="772" y="652"/>
                  </a:lnTo>
                  <a:cubicBezTo>
                    <a:pt x="1050" y="652"/>
                    <a:pt x="1328" y="559"/>
                    <a:pt x="1513" y="343"/>
                  </a:cubicBezTo>
                  <a:cubicBezTo>
                    <a:pt x="1629" y="181"/>
                    <a:pt x="1501" y="1"/>
                    <a:pt x="13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8" name="Google Shape;12668;p25"/>
            <p:cNvSpPr/>
            <p:nvPr/>
          </p:nvSpPr>
          <p:spPr>
            <a:xfrm>
              <a:off x="7055563" y="3039906"/>
              <a:ext cx="347225" cy="310175"/>
            </a:xfrm>
            <a:custGeom>
              <a:avLst/>
              <a:gdLst/>
              <a:ahLst/>
              <a:cxnLst/>
              <a:rect l="l" t="t" r="r" b="b"/>
              <a:pathLst>
                <a:path w="13889" h="12407" extrusionOk="0">
                  <a:moveTo>
                    <a:pt x="4599" y="402"/>
                  </a:moveTo>
                  <a:cubicBezTo>
                    <a:pt x="5340" y="402"/>
                    <a:pt x="5340" y="1482"/>
                    <a:pt x="4599" y="1482"/>
                  </a:cubicBezTo>
                  <a:lnTo>
                    <a:pt x="1297" y="1482"/>
                  </a:lnTo>
                  <a:cubicBezTo>
                    <a:pt x="988" y="1482"/>
                    <a:pt x="741" y="1235"/>
                    <a:pt x="741" y="957"/>
                  </a:cubicBezTo>
                  <a:cubicBezTo>
                    <a:pt x="741" y="649"/>
                    <a:pt x="988" y="402"/>
                    <a:pt x="1297" y="402"/>
                  </a:cubicBezTo>
                  <a:close/>
                  <a:moveTo>
                    <a:pt x="4414" y="1883"/>
                  </a:moveTo>
                  <a:lnTo>
                    <a:pt x="4414" y="3148"/>
                  </a:lnTo>
                  <a:lnTo>
                    <a:pt x="1482" y="3148"/>
                  </a:lnTo>
                  <a:lnTo>
                    <a:pt x="1482" y="1883"/>
                  </a:lnTo>
                  <a:close/>
                  <a:moveTo>
                    <a:pt x="12345" y="1883"/>
                  </a:moveTo>
                  <a:lnTo>
                    <a:pt x="12345" y="3148"/>
                  </a:lnTo>
                  <a:lnTo>
                    <a:pt x="9444" y="3148"/>
                  </a:lnTo>
                  <a:lnTo>
                    <a:pt x="9444" y="1883"/>
                  </a:lnTo>
                  <a:close/>
                  <a:moveTo>
                    <a:pt x="13117" y="3580"/>
                  </a:moveTo>
                  <a:cubicBezTo>
                    <a:pt x="13271" y="3580"/>
                    <a:pt x="13425" y="3704"/>
                    <a:pt x="13425" y="3889"/>
                  </a:cubicBezTo>
                  <a:lnTo>
                    <a:pt x="13425" y="4661"/>
                  </a:lnTo>
                  <a:cubicBezTo>
                    <a:pt x="13425" y="4846"/>
                    <a:pt x="13271" y="4969"/>
                    <a:pt x="13117" y="4969"/>
                  </a:cubicBezTo>
                  <a:lnTo>
                    <a:pt x="741" y="4969"/>
                  </a:lnTo>
                  <a:cubicBezTo>
                    <a:pt x="556" y="4969"/>
                    <a:pt x="432" y="4846"/>
                    <a:pt x="432" y="4661"/>
                  </a:cubicBezTo>
                  <a:lnTo>
                    <a:pt x="432" y="3889"/>
                  </a:lnTo>
                  <a:cubicBezTo>
                    <a:pt x="432" y="3704"/>
                    <a:pt x="556" y="3580"/>
                    <a:pt x="741" y="3580"/>
                  </a:cubicBezTo>
                  <a:close/>
                  <a:moveTo>
                    <a:pt x="11419" y="5401"/>
                  </a:moveTo>
                  <a:lnTo>
                    <a:pt x="11419" y="8549"/>
                  </a:lnTo>
                  <a:cubicBezTo>
                    <a:pt x="11388" y="8858"/>
                    <a:pt x="11149" y="9012"/>
                    <a:pt x="10910" y="9012"/>
                  </a:cubicBezTo>
                  <a:cubicBezTo>
                    <a:pt x="10671" y="9012"/>
                    <a:pt x="10432" y="8858"/>
                    <a:pt x="10401" y="8549"/>
                  </a:cubicBezTo>
                  <a:lnTo>
                    <a:pt x="10401" y="5401"/>
                  </a:lnTo>
                  <a:close/>
                  <a:moveTo>
                    <a:pt x="12345" y="5401"/>
                  </a:moveTo>
                  <a:lnTo>
                    <a:pt x="12345" y="8549"/>
                  </a:lnTo>
                  <a:cubicBezTo>
                    <a:pt x="12299" y="9475"/>
                    <a:pt x="11597" y="9938"/>
                    <a:pt x="10895" y="9938"/>
                  </a:cubicBezTo>
                  <a:cubicBezTo>
                    <a:pt x="10193" y="9938"/>
                    <a:pt x="9490" y="9475"/>
                    <a:pt x="9444" y="8549"/>
                  </a:cubicBezTo>
                  <a:lnTo>
                    <a:pt x="9444" y="5401"/>
                  </a:lnTo>
                  <a:lnTo>
                    <a:pt x="10000" y="5401"/>
                  </a:lnTo>
                  <a:lnTo>
                    <a:pt x="10000" y="8549"/>
                  </a:lnTo>
                  <a:cubicBezTo>
                    <a:pt x="10031" y="9120"/>
                    <a:pt x="10463" y="9406"/>
                    <a:pt x="10898" y="9406"/>
                  </a:cubicBezTo>
                  <a:cubicBezTo>
                    <a:pt x="11334" y="9406"/>
                    <a:pt x="11774" y="9120"/>
                    <a:pt x="11821" y="8549"/>
                  </a:cubicBezTo>
                  <a:lnTo>
                    <a:pt x="11821" y="5401"/>
                  </a:lnTo>
                  <a:close/>
                  <a:moveTo>
                    <a:pt x="4414" y="5401"/>
                  </a:moveTo>
                  <a:lnTo>
                    <a:pt x="4414" y="8549"/>
                  </a:lnTo>
                  <a:cubicBezTo>
                    <a:pt x="4414" y="9521"/>
                    <a:pt x="3681" y="10007"/>
                    <a:pt x="2948" y="10007"/>
                  </a:cubicBezTo>
                  <a:cubicBezTo>
                    <a:pt x="2215" y="10007"/>
                    <a:pt x="1482" y="9521"/>
                    <a:pt x="1482" y="8549"/>
                  </a:cubicBezTo>
                  <a:lnTo>
                    <a:pt x="1482" y="5401"/>
                  </a:lnTo>
                  <a:lnTo>
                    <a:pt x="2037" y="5401"/>
                  </a:lnTo>
                  <a:lnTo>
                    <a:pt x="2037" y="6821"/>
                  </a:lnTo>
                  <a:cubicBezTo>
                    <a:pt x="2037" y="6944"/>
                    <a:pt x="2130" y="7037"/>
                    <a:pt x="2222" y="7037"/>
                  </a:cubicBezTo>
                  <a:cubicBezTo>
                    <a:pt x="2346" y="7037"/>
                    <a:pt x="2438" y="6944"/>
                    <a:pt x="2438" y="6821"/>
                  </a:cubicBezTo>
                  <a:lnTo>
                    <a:pt x="2438" y="5401"/>
                  </a:lnTo>
                  <a:lnTo>
                    <a:pt x="3457" y="5401"/>
                  </a:lnTo>
                  <a:lnTo>
                    <a:pt x="3457" y="8549"/>
                  </a:lnTo>
                  <a:cubicBezTo>
                    <a:pt x="3457" y="8889"/>
                    <a:pt x="3202" y="9058"/>
                    <a:pt x="2948" y="9058"/>
                  </a:cubicBezTo>
                  <a:cubicBezTo>
                    <a:pt x="2693" y="9058"/>
                    <a:pt x="2438" y="8889"/>
                    <a:pt x="2438" y="8549"/>
                  </a:cubicBezTo>
                  <a:lnTo>
                    <a:pt x="2438" y="7623"/>
                  </a:lnTo>
                  <a:cubicBezTo>
                    <a:pt x="2438" y="7531"/>
                    <a:pt x="2346" y="7438"/>
                    <a:pt x="2222" y="7438"/>
                  </a:cubicBezTo>
                  <a:cubicBezTo>
                    <a:pt x="2130" y="7438"/>
                    <a:pt x="2037" y="7531"/>
                    <a:pt x="2037" y="7623"/>
                  </a:cubicBezTo>
                  <a:lnTo>
                    <a:pt x="2037" y="8549"/>
                  </a:lnTo>
                  <a:cubicBezTo>
                    <a:pt x="2037" y="9151"/>
                    <a:pt x="2492" y="9452"/>
                    <a:pt x="2948" y="9452"/>
                  </a:cubicBezTo>
                  <a:cubicBezTo>
                    <a:pt x="3403" y="9452"/>
                    <a:pt x="3858" y="9151"/>
                    <a:pt x="3858" y="8549"/>
                  </a:cubicBezTo>
                  <a:lnTo>
                    <a:pt x="3858" y="5401"/>
                  </a:lnTo>
                  <a:close/>
                  <a:moveTo>
                    <a:pt x="7500" y="5401"/>
                  </a:moveTo>
                  <a:lnTo>
                    <a:pt x="7500" y="10061"/>
                  </a:lnTo>
                  <a:lnTo>
                    <a:pt x="6358" y="10061"/>
                  </a:lnTo>
                  <a:lnTo>
                    <a:pt x="6358" y="5401"/>
                  </a:lnTo>
                  <a:close/>
                  <a:moveTo>
                    <a:pt x="8302" y="10463"/>
                  </a:moveTo>
                  <a:cubicBezTo>
                    <a:pt x="8950" y="10463"/>
                    <a:pt x="9444" y="10987"/>
                    <a:pt x="9444" y="11635"/>
                  </a:cubicBezTo>
                  <a:lnTo>
                    <a:pt x="9475" y="11635"/>
                  </a:lnTo>
                  <a:lnTo>
                    <a:pt x="9475" y="11790"/>
                  </a:lnTo>
                  <a:cubicBezTo>
                    <a:pt x="9475" y="11913"/>
                    <a:pt x="9382" y="12006"/>
                    <a:pt x="9259" y="12006"/>
                  </a:cubicBezTo>
                  <a:lnTo>
                    <a:pt x="4568" y="12006"/>
                  </a:lnTo>
                  <a:cubicBezTo>
                    <a:pt x="4475" y="12006"/>
                    <a:pt x="4383" y="11913"/>
                    <a:pt x="4383" y="11790"/>
                  </a:cubicBezTo>
                  <a:lnTo>
                    <a:pt x="4383" y="11635"/>
                  </a:lnTo>
                  <a:cubicBezTo>
                    <a:pt x="4383" y="10987"/>
                    <a:pt x="4907" y="10463"/>
                    <a:pt x="5525" y="10463"/>
                  </a:cubicBezTo>
                  <a:close/>
                  <a:moveTo>
                    <a:pt x="1297" y="0"/>
                  </a:moveTo>
                  <a:cubicBezTo>
                    <a:pt x="155" y="31"/>
                    <a:pt x="0" y="1636"/>
                    <a:pt x="1111" y="1883"/>
                  </a:cubicBezTo>
                  <a:lnTo>
                    <a:pt x="1111" y="3179"/>
                  </a:lnTo>
                  <a:lnTo>
                    <a:pt x="741" y="3179"/>
                  </a:lnTo>
                  <a:cubicBezTo>
                    <a:pt x="340" y="3179"/>
                    <a:pt x="31" y="3488"/>
                    <a:pt x="31" y="3889"/>
                  </a:cubicBezTo>
                  <a:lnTo>
                    <a:pt x="31" y="4661"/>
                  </a:lnTo>
                  <a:cubicBezTo>
                    <a:pt x="31" y="5062"/>
                    <a:pt x="340" y="5370"/>
                    <a:pt x="741" y="5370"/>
                  </a:cubicBezTo>
                  <a:lnTo>
                    <a:pt x="741" y="5401"/>
                  </a:lnTo>
                  <a:lnTo>
                    <a:pt x="1081" y="5401"/>
                  </a:lnTo>
                  <a:lnTo>
                    <a:pt x="1081" y="8549"/>
                  </a:lnTo>
                  <a:cubicBezTo>
                    <a:pt x="1081" y="9568"/>
                    <a:pt x="1914" y="10401"/>
                    <a:pt x="2963" y="10401"/>
                  </a:cubicBezTo>
                  <a:cubicBezTo>
                    <a:pt x="3982" y="10401"/>
                    <a:pt x="4815" y="9568"/>
                    <a:pt x="4815" y="8549"/>
                  </a:cubicBezTo>
                  <a:lnTo>
                    <a:pt x="4815" y="5401"/>
                  </a:lnTo>
                  <a:lnTo>
                    <a:pt x="5926" y="5401"/>
                  </a:lnTo>
                  <a:lnTo>
                    <a:pt x="5926" y="10061"/>
                  </a:lnTo>
                  <a:lnTo>
                    <a:pt x="5556" y="10061"/>
                  </a:lnTo>
                  <a:cubicBezTo>
                    <a:pt x="4691" y="10061"/>
                    <a:pt x="3982" y="10771"/>
                    <a:pt x="3982" y="11635"/>
                  </a:cubicBezTo>
                  <a:lnTo>
                    <a:pt x="3982" y="11790"/>
                  </a:lnTo>
                  <a:cubicBezTo>
                    <a:pt x="3982" y="12129"/>
                    <a:pt x="4259" y="12407"/>
                    <a:pt x="4599" y="12407"/>
                  </a:cubicBezTo>
                  <a:lnTo>
                    <a:pt x="9259" y="12407"/>
                  </a:lnTo>
                  <a:cubicBezTo>
                    <a:pt x="9598" y="12407"/>
                    <a:pt x="9876" y="12129"/>
                    <a:pt x="9876" y="11790"/>
                  </a:cubicBezTo>
                  <a:lnTo>
                    <a:pt x="9876" y="11635"/>
                  </a:lnTo>
                  <a:cubicBezTo>
                    <a:pt x="9876" y="10771"/>
                    <a:pt x="9197" y="10061"/>
                    <a:pt x="8333" y="10061"/>
                  </a:cubicBezTo>
                  <a:lnTo>
                    <a:pt x="7932" y="10061"/>
                  </a:lnTo>
                  <a:lnTo>
                    <a:pt x="7932" y="5401"/>
                  </a:lnTo>
                  <a:lnTo>
                    <a:pt x="9074" y="5401"/>
                  </a:lnTo>
                  <a:lnTo>
                    <a:pt x="9074" y="8549"/>
                  </a:lnTo>
                  <a:cubicBezTo>
                    <a:pt x="9074" y="9568"/>
                    <a:pt x="9876" y="10401"/>
                    <a:pt x="10926" y="10401"/>
                  </a:cubicBezTo>
                  <a:cubicBezTo>
                    <a:pt x="11944" y="10401"/>
                    <a:pt x="12777" y="9568"/>
                    <a:pt x="12777" y="8549"/>
                  </a:cubicBezTo>
                  <a:lnTo>
                    <a:pt x="12777" y="5401"/>
                  </a:lnTo>
                  <a:lnTo>
                    <a:pt x="13117" y="5401"/>
                  </a:lnTo>
                  <a:cubicBezTo>
                    <a:pt x="13518" y="5401"/>
                    <a:pt x="13857" y="5062"/>
                    <a:pt x="13857" y="4661"/>
                  </a:cubicBezTo>
                  <a:lnTo>
                    <a:pt x="13857" y="3889"/>
                  </a:lnTo>
                  <a:cubicBezTo>
                    <a:pt x="13857" y="3488"/>
                    <a:pt x="13518" y="3179"/>
                    <a:pt x="13117" y="3179"/>
                  </a:cubicBezTo>
                  <a:lnTo>
                    <a:pt x="12777" y="3179"/>
                  </a:lnTo>
                  <a:lnTo>
                    <a:pt x="12777" y="1883"/>
                  </a:lnTo>
                  <a:cubicBezTo>
                    <a:pt x="13888" y="1636"/>
                    <a:pt x="13703" y="31"/>
                    <a:pt x="12592" y="0"/>
                  </a:cubicBezTo>
                  <a:lnTo>
                    <a:pt x="11944" y="0"/>
                  </a:lnTo>
                  <a:cubicBezTo>
                    <a:pt x="11821" y="0"/>
                    <a:pt x="11728" y="93"/>
                    <a:pt x="11759" y="217"/>
                  </a:cubicBezTo>
                  <a:cubicBezTo>
                    <a:pt x="11759" y="309"/>
                    <a:pt x="11821" y="402"/>
                    <a:pt x="11944" y="402"/>
                  </a:cubicBezTo>
                  <a:lnTo>
                    <a:pt x="12592" y="402"/>
                  </a:lnTo>
                  <a:cubicBezTo>
                    <a:pt x="13302" y="402"/>
                    <a:pt x="13302" y="1513"/>
                    <a:pt x="12592" y="1513"/>
                  </a:cubicBezTo>
                  <a:lnTo>
                    <a:pt x="9259" y="1513"/>
                  </a:lnTo>
                  <a:cubicBezTo>
                    <a:pt x="8549" y="1513"/>
                    <a:pt x="8549" y="402"/>
                    <a:pt x="9259" y="402"/>
                  </a:cubicBezTo>
                  <a:lnTo>
                    <a:pt x="11172" y="402"/>
                  </a:lnTo>
                  <a:cubicBezTo>
                    <a:pt x="11296" y="402"/>
                    <a:pt x="11388" y="340"/>
                    <a:pt x="11388" y="217"/>
                  </a:cubicBezTo>
                  <a:cubicBezTo>
                    <a:pt x="11388" y="93"/>
                    <a:pt x="11296" y="0"/>
                    <a:pt x="11172" y="0"/>
                  </a:cubicBezTo>
                  <a:lnTo>
                    <a:pt x="9259" y="0"/>
                  </a:lnTo>
                  <a:cubicBezTo>
                    <a:pt x="8148" y="0"/>
                    <a:pt x="7963" y="1636"/>
                    <a:pt x="9074" y="1883"/>
                  </a:cubicBezTo>
                  <a:lnTo>
                    <a:pt x="9074" y="3179"/>
                  </a:lnTo>
                  <a:lnTo>
                    <a:pt x="4815" y="3179"/>
                  </a:lnTo>
                  <a:lnTo>
                    <a:pt x="4815" y="1883"/>
                  </a:lnTo>
                  <a:cubicBezTo>
                    <a:pt x="5926" y="1636"/>
                    <a:pt x="5741" y="0"/>
                    <a:pt x="4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69" name="Google Shape;12669;p25"/>
          <p:cNvGrpSpPr/>
          <p:nvPr/>
        </p:nvGrpSpPr>
        <p:grpSpPr>
          <a:xfrm>
            <a:off x="5494374" y="1777161"/>
            <a:ext cx="352625" cy="322525"/>
            <a:chOff x="6314113" y="3033731"/>
            <a:chExt cx="352625" cy="322525"/>
          </a:xfrm>
        </p:grpSpPr>
        <p:sp>
          <p:nvSpPr>
            <p:cNvPr id="12670" name="Google Shape;12670;p25"/>
            <p:cNvSpPr/>
            <p:nvPr/>
          </p:nvSpPr>
          <p:spPr>
            <a:xfrm>
              <a:off x="6366563" y="3160881"/>
              <a:ext cx="12000" cy="16375"/>
            </a:xfrm>
            <a:custGeom>
              <a:avLst/>
              <a:gdLst/>
              <a:ahLst/>
              <a:cxnLst/>
              <a:rect l="l" t="t" r="r" b="b"/>
              <a:pathLst>
                <a:path w="480" h="655" extrusionOk="0">
                  <a:moveTo>
                    <a:pt x="201" y="1"/>
                  </a:moveTo>
                  <a:cubicBezTo>
                    <a:pt x="101" y="1"/>
                    <a:pt x="32" y="85"/>
                    <a:pt x="32" y="192"/>
                  </a:cubicBezTo>
                  <a:lnTo>
                    <a:pt x="32" y="470"/>
                  </a:lnTo>
                  <a:cubicBezTo>
                    <a:pt x="1" y="593"/>
                    <a:pt x="124" y="655"/>
                    <a:pt x="244" y="655"/>
                  </a:cubicBezTo>
                  <a:cubicBezTo>
                    <a:pt x="363" y="655"/>
                    <a:pt x="479" y="593"/>
                    <a:pt x="433" y="470"/>
                  </a:cubicBezTo>
                  <a:lnTo>
                    <a:pt x="433" y="223"/>
                  </a:lnTo>
                  <a:cubicBezTo>
                    <a:pt x="433" y="99"/>
                    <a:pt x="340" y="7"/>
                    <a:pt x="217" y="7"/>
                  </a:cubicBezTo>
                  <a:lnTo>
                    <a:pt x="248" y="7"/>
                  </a:lnTo>
                  <a:cubicBezTo>
                    <a:pt x="231" y="3"/>
                    <a:pt x="216" y="1"/>
                    <a:pt x="2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1" name="Google Shape;12671;p25"/>
            <p:cNvSpPr/>
            <p:nvPr/>
          </p:nvSpPr>
          <p:spPr>
            <a:xfrm>
              <a:off x="6441413" y="3160881"/>
              <a:ext cx="10050" cy="16375"/>
            </a:xfrm>
            <a:custGeom>
              <a:avLst/>
              <a:gdLst/>
              <a:ahLst/>
              <a:cxnLst/>
              <a:rect l="l" t="t" r="r" b="b"/>
              <a:pathLst>
                <a:path w="402" h="655" extrusionOk="0">
                  <a:moveTo>
                    <a:pt x="169" y="1"/>
                  </a:moveTo>
                  <a:cubicBezTo>
                    <a:pt x="70" y="1"/>
                    <a:pt x="0" y="85"/>
                    <a:pt x="0" y="192"/>
                  </a:cubicBezTo>
                  <a:lnTo>
                    <a:pt x="0" y="470"/>
                  </a:lnTo>
                  <a:cubicBezTo>
                    <a:pt x="0" y="562"/>
                    <a:pt x="93" y="655"/>
                    <a:pt x="216" y="655"/>
                  </a:cubicBezTo>
                  <a:cubicBezTo>
                    <a:pt x="309" y="655"/>
                    <a:pt x="402" y="562"/>
                    <a:pt x="402" y="470"/>
                  </a:cubicBezTo>
                  <a:lnTo>
                    <a:pt x="402" y="223"/>
                  </a:lnTo>
                  <a:cubicBezTo>
                    <a:pt x="402" y="99"/>
                    <a:pt x="309" y="7"/>
                    <a:pt x="216" y="7"/>
                  </a:cubicBezTo>
                  <a:cubicBezTo>
                    <a:pt x="200" y="3"/>
                    <a:pt x="184" y="1"/>
                    <a:pt x="1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2" name="Google Shape;12672;p25"/>
            <p:cNvSpPr/>
            <p:nvPr/>
          </p:nvSpPr>
          <p:spPr>
            <a:xfrm>
              <a:off x="6393163" y="3166356"/>
              <a:ext cx="31300" cy="14375"/>
            </a:xfrm>
            <a:custGeom>
              <a:avLst/>
              <a:gdLst/>
              <a:ahLst/>
              <a:cxnLst/>
              <a:rect l="l" t="t" r="r" b="b"/>
              <a:pathLst>
                <a:path w="1252" h="575" extrusionOk="0">
                  <a:moveTo>
                    <a:pt x="299" y="0"/>
                  </a:moveTo>
                  <a:cubicBezTo>
                    <a:pt x="142" y="0"/>
                    <a:pt x="1" y="181"/>
                    <a:pt x="140" y="343"/>
                  </a:cubicBezTo>
                  <a:cubicBezTo>
                    <a:pt x="279" y="498"/>
                    <a:pt x="472" y="575"/>
                    <a:pt x="665" y="575"/>
                  </a:cubicBezTo>
                  <a:cubicBezTo>
                    <a:pt x="858" y="575"/>
                    <a:pt x="1051" y="498"/>
                    <a:pt x="1190" y="343"/>
                  </a:cubicBezTo>
                  <a:cubicBezTo>
                    <a:pt x="1251" y="251"/>
                    <a:pt x="1251" y="127"/>
                    <a:pt x="1190" y="66"/>
                  </a:cubicBezTo>
                  <a:lnTo>
                    <a:pt x="1159" y="66"/>
                  </a:lnTo>
                  <a:cubicBezTo>
                    <a:pt x="1113" y="35"/>
                    <a:pt x="1059" y="19"/>
                    <a:pt x="1008" y="19"/>
                  </a:cubicBezTo>
                  <a:cubicBezTo>
                    <a:pt x="958" y="19"/>
                    <a:pt x="912" y="35"/>
                    <a:pt x="881" y="66"/>
                  </a:cubicBezTo>
                  <a:cubicBezTo>
                    <a:pt x="819" y="127"/>
                    <a:pt x="727" y="158"/>
                    <a:pt x="665" y="158"/>
                  </a:cubicBezTo>
                  <a:cubicBezTo>
                    <a:pt x="572" y="158"/>
                    <a:pt x="511" y="127"/>
                    <a:pt x="449" y="66"/>
                  </a:cubicBezTo>
                  <a:cubicBezTo>
                    <a:pt x="403" y="20"/>
                    <a:pt x="350" y="0"/>
                    <a:pt x="2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3" name="Google Shape;12673;p25"/>
            <p:cNvSpPr/>
            <p:nvPr/>
          </p:nvSpPr>
          <p:spPr>
            <a:xfrm>
              <a:off x="6386638" y="3271356"/>
              <a:ext cx="46300" cy="49500"/>
            </a:xfrm>
            <a:custGeom>
              <a:avLst/>
              <a:gdLst/>
              <a:ahLst/>
              <a:cxnLst/>
              <a:rect l="l" t="t" r="r" b="b"/>
              <a:pathLst>
                <a:path w="1852" h="1980" extrusionOk="0">
                  <a:moveTo>
                    <a:pt x="926" y="433"/>
                  </a:moveTo>
                  <a:cubicBezTo>
                    <a:pt x="1296" y="834"/>
                    <a:pt x="1389" y="1205"/>
                    <a:pt x="1296" y="1390"/>
                  </a:cubicBezTo>
                  <a:cubicBezTo>
                    <a:pt x="1219" y="1529"/>
                    <a:pt x="1073" y="1598"/>
                    <a:pt x="922" y="1598"/>
                  </a:cubicBezTo>
                  <a:cubicBezTo>
                    <a:pt x="772" y="1598"/>
                    <a:pt x="617" y="1529"/>
                    <a:pt x="525" y="1390"/>
                  </a:cubicBezTo>
                  <a:cubicBezTo>
                    <a:pt x="463" y="1205"/>
                    <a:pt x="525" y="834"/>
                    <a:pt x="926" y="433"/>
                  </a:cubicBezTo>
                  <a:close/>
                  <a:moveTo>
                    <a:pt x="941" y="1"/>
                  </a:moveTo>
                  <a:cubicBezTo>
                    <a:pt x="849" y="1"/>
                    <a:pt x="756" y="32"/>
                    <a:pt x="679" y="94"/>
                  </a:cubicBezTo>
                  <a:cubicBezTo>
                    <a:pt x="185" y="587"/>
                    <a:pt x="0" y="1143"/>
                    <a:pt x="185" y="1544"/>
                  </a:cubicBezTo>
                  <a:cubicBezTo>
                    <a:pt x="300" y="1802"/>
                    <a:pt x="573" y="1979"/>
                    <a:pt x="859" y="1979"/>
                  </a:cubicBezTo>
                  <a:cubicBezTo>
                    <a:pt x="881" y="1979"/>
                    <a:pt x="904" y="1978"/>
                    <a:pt x="926" y="1976"/>
                  </a:cubicBezTo>
                  <a:cubicBezTo>
                    <a:pt x="949" y="1978"/>
                    <a:pt x="971" y="1979"/>
                    <a:pt x="994" y="1979"/>
                  </a:cubicBezTo>
                  <a:cubicBezTo>
                    <a:pt x="1279" y="1979"/>
                    <a:pt x="1555" y="1802"/>
                    <a:pt x="1698" y="1544"/>
                  </a:cubicBezTo>
                  <a:cubicBezTo>
                    <a:pt x="1852" y="1143"/>
                    <a:pt x="1698" y="587"/>
                    <a:pt x="1204" y="94"/>
                  </a:cubicBezTo>
                  <a:cubicBezTo>
                    <a:pt x="1127" y="32"/>
                    <a:pt x="1034" y="1"/>
                    <a:pt x="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4" name="Google Shape;12674;p25"/>
            <p:cNvSpPr/>
            <p:nvPr/>
          </p:nvSpPr>
          <p:spPr>
            <a:xfrm>
              <a:off x="6329538" y="3245131"/>
              <a:ext cx="45550" cy="49500"/>
            </a:xfrm>
            <a:custGeom>
              <a:avLst/>
              <a:gdLst/>
              <a:ahLst/>
              <a:cxnLst/>
              <a:rect l="l" t="t" r="r" b="b"/>
              <a:pathLst>
                <a:path w="1822" h="1980" extrusionOk="0">
                  <a:moveTo>
                    <a:pt x="895" y="402"/>
                  </a:moveTo>
                  <a:cubicBezTo>
                    <a:pt x="1297" y="834"/>
                    <a:pt x="1358" y="1173"/>
                    <a:pt x="1297" y="1359"/>
                  </a:cubicBezTo>
                  <a:cubicBezTo>
                    <a:pt x="1204" y="1513"/>
                    <a:pt x="1081" y="1575"/>
                    <a:pt x="895" y="1575"/>
                  </a:cubicBezTo>
                  <a:cubicBezTo>
                    <a:pt x="741" y="1575"/>
                    <a:pt x="587" y="1513"/>
                    <a:pt x="525" y="1359"/>
                  </a:cubicBezTo>
                  <a:cubicBezTo>
                    <a:pt x="432" y="1173"/>
                    <a:pt x="525" y="834"/>
                    <a:pt x="895" y="402"/>
                  </a:cubicBezTo>
                  <a:close/>
                  <a:moveTo>
                    <a:pt x="911" y="1"/>
                  </a:moveTo>
                  <a:cubicBezTo>
                    <a:pt x="818" y="1"/>
                    <a:pt x="726" y="32"/>
                    <a:pt x="648" y="93"/>
                  </a:cubicBezTo>
                  <a:cubicBezTo>
                    <a:pt x="155" y="587"/>
                    <a:pt x="0" y="1112"/>
                    <a:pt x="155" y="1513"/>
                  </a:cubicBezTo>
                  <a:cubicBezTo>
                    <a:pt x="269" y="1799"/>
                    <a:pt x="543" y="1979"/>
                    <a:pt x="853" y="1979"/>
                  </a:cubicBezTo>
                  <a:cubicBezTo>
                    <a:pt x="877" y="1979"/>
                    <a:pt x="902" y="1978"/>
                    <a:pt x="926" y="1976"/>
                  </a:cubicBezTo>
                  <a:lnTo>
                    <a:pt x="895" y="1976"/>
                  </a:lnTo>
                  <a:cubicBezTo>
                    <a:pt x="1235" y="1976"/>
                    <a:pt x="1513" y="1822"/>
                    <a:pt x="1667" y="1513"/>
                  </a:cubicBezTo>
                  <a:cubicBezTo>
                    <a:pt x="1821" y="1143"/>
                    <a:pt x="1667" y="587"/>
                    <a:pt x="1173" y="93"/>
                  </a:cubicBezTo>
                  <a:cubicBezTo>
                    <a:pt x="1096" y="32"/>
                    <a:pt x="1003" y="1"/>
                    <a:pt x="9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5" name="Google Shape;12675;p25"/>
            <p:cNvSpPr/>
            <p:nvPr/>
          </p:nvSpPr>
          <p:spPr>
            <a:xfrm>
              <a:off x="6443713" y="3245131"/>
              <a:ext cx="46325" cy="49500"/>
            </a:xfrm>
            <a:custGeom>
              <a:avLst/>
              <a:gdLst/>
              <a:ahLst/>
              <a:cxnLst/>
              <a:rect l="l" t="t" r="r" b="b"/>
              <a:pathLst>
                <a:path w="1853" h="1980" extrusionOk="0">
                  <a:moveTo>
                    <a:pt x="927" y="402"/>
                  </a:moveTo>
                  <a:cubicBezTo>
                    <a:pt x="1328" y="834"/>
                    <a:pt x="1390" y="1173"/>
                    <a:pt x="1328" y="1359"/>
                  </a:cubicBezTo>
                  <a:cubicBezTo>
                    <a:pt x="1235" y="1513"/>
                    <a:pt x="1081" y="1575"/>
                    <a:pt x="927" y="1575"/>
                  </a:cubicBezTo>
                  <a:cubicBezTo>
                    <a:pt x="772" y="1575"/>
                    <a:pt x="618" y="1513"/>
                    <a:pt x="556" y="1359"/>
                  </a:cubicBezTo>
                  <a:cubicBezTo>
                    <a:pt x="464" y="1173"/>
                    <a:pt x="556" y="834"/>
                    <a:pt x="927" y="402"/>
                  </a:cubicBezTo>
                  <a:close/>
                  <a:moveTo>
                    <a:pt x="942" y="1"/>
                  </a:moveTo>
                  <a:cubicBezTo>
                    <a:pt x="850" y="1"/>
                    <a:pt x="757" y="32"/>
                    <a:pt x="680" y="93"/>
                  </a:cubicBezTo>
                  <a:cubicBezTo>
                    <a:pt x="186" y="587"/>
                    <a:pt x="1" y="1112"/>
                    <a:pt x="186" y="1513"/>
                  </a:cubicBezTo>
                  <a:cubicBezTo>
                    <a:pt x="301" y="1799"/>
                    <a:pt x="574" y="1979"/>
                    <a:pt x="884" y="1979"/>
                  </a:cubicBezTo>
                  <a:cubicBezTo>
                    <a:pt x="909" y="1979"/>
                    <a:pt x="933" y="1978"/>
                    <a:pt x="958" y="1976"/>
                  </a:cubicBezTo>
                  <a:lnTo>
                    <a:pt x="927" y="1976"/>
                  </a:lnTo>
                  <a:cubicBezTo>
                    <a:pt x="1266" y="1976"/>
                    <a:pt x="1544" y="1822"/>
                    <a:pt x="1698" y="1513"/>
                  </a:cubicBezTo>
                  <a:cubicBezTo>
                    <a:pt x="1853" y="1143"/>
                    <a:pt x="1698" y="587"/>
                    <a:pt x="1205" y="93"/>
                  </a:cubicBezTo>
                  <a:cubicBezTo>
                    <a:pt x="1127" y="32"/>
                    <a:pt x="1035" y="1"/>
                    <a:pt x="94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6" name="Google Shape;12676;p25"/>
            <p:cNvSpPr/>
            <p:nvPr/>
          </p:nvSpPr>
          <p:spPr>
            <a:xfrm>
              <a:off x="6523188" y="3239731"/>
              <a:ext cx="104950" cy="86450"/>
            </a:xfrm>
            <a:custGeom>
              <a:avLst/>
              <a:gdLst/>
              <a:ahLst/>
              <a:cxnLst/>
              <a:rect l="l" t="t" r="r" b="b"/>
              <a:pathLst>
                <a:path w="4198" h="3458" extrusionOk="0">
                  <a:moveTo>
                    <a:pt x="2099" y="464"/>
                  </a:moveTo>
                  <a:lnTo>
                    <a:pt x="3642" y="3025"/>
                  </a:lnTo>
                  <a:lnTo>
                    <a:pt x="556" y="3025"/>
                  </a:lnTo>
                  <a:lnTo>
                    <a:pt x="2099" y="464"/>
                  </a:lnTo>
                  <a:close/>
                  <a:moveTo>
                    <a:pt x="2099" y="1"/>
                  </a:moveTo>
                  <a:cubicBezTo>
                    <a:pt x="1976" y="1"/>
                    <a:pt x="1852" y="62"/>
                    <a:pt x="1791" y="155"/>
                  </a:cubicBezTo>
                  <a:lnTo>
                    <a:pt x="124" y="2932"/>
                  </a:lnTo>
                  <a:cubicBezTo>
                    <a:pt x="1" y="3149"/>
                    <a:pt x="155" y="3426"/>
                    <a:pt x="402" y="3457"/>
                  </a:cubicBezTo>
                  <a:lnTo>
                    <a:pt x="3797" y="3457"/>
                  </a:lnTo>
                  <a:cubicBezTo>
                    <a:pt x="4044" y="3457"/>
                    <a:pt x="4198" y="3149"/>
                    <a:pt x="4074" y="2932"/>
                  </a:cubicBezTo>
                  <a:lnTo>
                    <a:pt x="2377" y="155"/>
                  </a:lnTo>
                  <a:cubicBezTo>
                    <a:pt x="2315" y="62"/>
                    <a:pt x="2223"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7" name="Google Shape;12677;p25"/>
            <p:cNvSpPr/>
            <p:nvPr/>
          </p:nvSpPr>
          <p:spPr>
            <a:xfrm>
              <a:off x="6314113" y="3033731"/>
              <a:ext cx="352625" cy="322525"/>
            </a:xfrm>
            <a:custGeom>
              <a:avLst/>
              <a:gdLst/>
              <a:ahLst/>
              <a:cxnLst/>
              <a:rect l="l" t="t" r="r" b="b"/>
              <a:pathLst>
                <a:path w="14105" h="12901" extrusionOk="0">
                  <a:moveTo>
                    <a:pt x="13394" y="402"/>
                  </a:moveTo>
                  <a:lnTo>
                    <a:pt x="13394" y="1482"/>
                  </a:lnTo>
                  <a:lnTo>
                    <a:pt x="6851" y="1482"/>
                  </a:lnTo>
                  <a:cubicBezTo>
                    <a:pt x="5555" y="1482"/>
                    <a:pt x="4475" y="2470"/>
                    <a:pt x="4383" y="3766"/>
                  </a:cubicBezTo>
                  <a:lnTo>
                    <a:pt x="3272" y="3766"/>
                  </a:lnTo>
                  <a:cubicBezTo>
                    <a:pt x="3395" y="1852"/>
                    <a:pt x="4938" y="402"/>
                    <a:pt x="6821" y="402"/>
                  </a:cubicBezTo>
                  <a:close/>
                  <a:moveTo>
                    <a:pt x="4568" y="4167"/>
                  </a:moveTo>
                  <a:cubicBezTo>
                    <a:pt x="5617" y="4445"/>
                    <a:pt x="6419" y="5278"/>
                    <a:pt x="6728" y="6327"/>
                  </a:cubicBezTo>
                  <a:lnTo>
                    <a:pt x="926" y="6327"/>
                  </a:lnTo>
                  <a:cubicBezTo>
                    <a:pt x="1173" y="5617"/>
                    <a:pt x="1605" y="5000"/>
                    <a:pt x="2191" y="4568"/>
                  </a:cubicBezTo>
                  <a:lnTo>
                    <a:pt x="2222" y="4568"/>
                  </a:lnTo>
                  <a:cubicBezTo>
                    <a:pt x="2469" y="4383"/>
                    <a:pt x="2778" y="4229"/>
                    <a:pt x="3117" y="4167"/>
                  </a:cubicBezTo>
                  <a:close/>
                  <a:moveTo>
                    <a:pt x="10462" y="7438"/>
                  </a:moveTo>
                  <a:cubicBezTo>
                    <a:pt x="10833" y="7438"/>
                    <a:pt x="11203" y="7623"/>
                    <a:pt x="11419" y="7963"/>
                  </a:cubicBezTo>
                  <a:lnTo>
                    <a:pt x="13116" y="10771"/>
                  </a:lnTo>
                  <a:cubicBezTo>
                    <a:pt x="13549" y="11512"/>
                    <a:pt x="12993" y="12469"/>
                    <a:pt x="12129" y="12500"/>
                  </a:cubicBezTo>
                  <a:lnTo>
                    <a:pt x="8765" y="12500"/>
                  </a:lnTo>
                  <a:cubicBezTo>
                    <a:pt x="7901" y="12469"/>
                    <a:pt x="7345" y="11512"/>
                    <a:pt x="7808" y="10771"/>
                  </a:cubicBezTo>
                  <a:lnTo>
                    <a:pt x="9475" y="7963"/>
                  </a:lnTo>
                  <a:cubicBezTo>
                    <a:pt x="9691" y="7623"/>
                    <a:pt x="10061" y="7438"/>
                    <a:pt x="10462" y="7438"/>
                  </a:cubicBezTo>
                  <a:close/>
                  <a:moveTo>
                    <a:pt x="6821" y="1"/>
                  </a:moveTo>
                  <a:cubicBezTo>
                    <a:pt x="4691" y="1"/>
                    <a:pt x="2963" y="1698"/>
                    <a:pt x="2901" y="3797"/>
                  </a:cubicBezTo>
                  <a:cubicBezTo>
                    <a:pt x="2562" y="3889"/>
                    <a:pt x="2253" y="4043"/>
                    <a:pt x="1975" y="4229"/>
                  </a:cubicBezTo>
                  <a:cubicBezTo>
                    <a:pt x="1265" y="4753"/>
                    <a:pt x="741" y="5494"/>
                    <a:pt x="494" y="6327"/>
                  </a:cubicBezTo>
                  <a:cubicBezTo>
                    <a:pt x="216" y="6420"/>
                    <a:pt x="0" y="6698"/>
                    <a:pt x="0" y="7006"/>
                  </a:cubicBezTo>
                  <a:lnTo>
                    <a:pt x="0" y="7500"/>
                  </a:lnTo>
                  <a:cubicBezTo>
                    <a:pt x="0" y="7870"/>
                    <a:pt x="278" y="8179"/>
                    <a:pt x="648" y="8179"/>
                  </a:cubicBezTo>
                  <a:lnTo>
                    <a:pt x="2562" y="8179"/>
                  </a:lnTo>
                  <a:cubicBezTo>
                    <a:pt x="2654" y="8179"/>
                    <a:pt x="2747" y="8086"/>
                    <a:pt x="2747" y="7963"/>
                  </a:cubicBezTo>
                  <a:cubicBezTo>
                    <a:pt x="2747" y="7870"/>
                    <a:pt x="2654" y="7778"/>
                    <a:pt x="2562" y="7778"/>
                  </a:cubicBezTo>
                  <a:lnTo>
                    <a:pt x="648" y="7778"/>
                  </a:lnTo>
                  <a:cubicBezTo>
                    <a:pt x="494" y="7778"/>
                    <a:pt x="370" y="7654"/>
                    <a:pt x="370" y="7500"/>
                  </a:cubicBezTo>
                  <a:lnTo>
                    <a:pt x="370" y="7006"/>
                  </a:lnTo>
                  <a:cubicBezTo>
                    <a:pt x="370" y="6852"/>
                    <a:pt x="494" y="6728"/>
                    <a:pt x="648" y="6728"/>
                  </a:cubicBezTo>
                  <a:lnTo>
                    <a:pt x="6975" y="6728"/>
                  </a:lnTo>
                  <a:cubicBezTo>
                    <a:pt x="7129" y="6728"/>
                    <a:pt x="7253" y="6852"/>
                    <a:pt x="7253" y="7006"/>
                  </a:cubicBezTo>
                  <a:lnTo>
                    <a:pt x="7253" y="7500"/>
                  </a:lnTo>
                  <a:cubicBezTo>
                    <a:pt x="7253" y="7654"/>
                    <a:pt x="7129" y="7778"/>
                    <a:pt x="6975" y="7778"/>
                  </a:cubicBezTo>
                  <a:lnTo>
                    <a:pt x="3364" y="7778"/>
                  </a:lnTo>
                  <a:cubicBezTo>
                    <a:pt x="3241" y="7778"/>
                    <a:pt x="3148" y="7870"/>
                    <a:pt x="3148" y="7963"/>
                  </a:cubicBezTo>
                  <a:cubicBezTo>
                    <a:pt x="3148" y="8086"/>
                    <a:pt x="3241" y="8179"/>
                    <a:pt x="3364" y="8179"/>
                  </a:cubicBezTo>
                  <a:lnTo>
                    <a:pt x="6975" y="8179"/>
                  </a:lnTo>
                  <a:cubicBezTo>
                    <a:pt x="7345" y="8179"/>
                    <a:pt x="7654" y="7870"/>
                    <a:pt x="7654" y="7500"/>
                  </a:cubicBezTo>
                  <a:lnTo>
                    <a:pt x="7654" y="7006"/>
                  </a:lnTo>
                  <a:cubicBezTo>
                    <a:pt x="7654" y="6698"/>
                    <a:pt x="7438" y="6420"/>
                    <a:pt x="7129" y="6327"/>
                  </a:cubicBezTo>
                  <a:cubicBezTo>
                    <a:pt x="6913" y="5494"/>
                    <a:pt x="6389" y="4753"/>
                    <a:pt x="5648" y="4229"/>
                  </a:cubicBezTo>
                  <a:cubicBezTo>
                    <a:pt x="5401" y="4043"/>
                    <a:pt x="5092" y="3889"/>
                    <a:pt x="4784" y="3797"/>
                  </a:cubicBezTo>
                  <a:cubicBezTo>
                    <a:pt x="4845" y="2716"/>
                    <a:pt x="5740" y="1883"/>
                    <a:pt x="6851" y="1852"/>
                  </a:cubicBezTo>
                  <a:lnTo>
                    <a:pt x="9629" y="1852"/>
                  </a:lnTo>
                  <a:lnTo>
                    <a:pt x="9629" y="7253"/>
                  </a:lnTo>
                  <a:cubicBezTo>
                    <a:pt x="9444" y="7377"/>
                    <a:pt x="9259" y="7562"/>
                    <a:pt x="9135" y="7747"/>
                  </a:cubicBezTo>
                  <a:lnTo>
                    <a:pt x="7438" y="10555"/>
                  </a:lnTo>
                  <a:cubicBezTo>
                    <a:pt x="6821" y="11574"/>
                    <a:pt x="7561" y="12901"/>
                    <a:pt x="8765" y="12901"/>
                  </a:cubicBezTo>
                  <a:lnTo>
                    <a:pt x="12160" y="12901"/>
                  </a:lnTo>
                  <a:cubicBezTo>
                    <a:pt x="13363" y="12901"/>
                    <a:pt x="14104" y="11574"/>
                    <a:pt x="13487" y="10555"/>
                  </a:cubicBezTo>
                  <a:lnTo>
                    <a:pt x="11759" y="7778"/>
                  </a:lnTo>
                  <a:cubicBezTo>
                    <a:pt x="11635" y="7562"/>
                    <a:pt x="11450" y="7377"/>
                    <a:pt x="11234" y="7253"/>
                  </a:cubicBezTo>
                  <a:lnTo>
                    <a:pt x="11234" y="3858"/>
                  </a:lnTo>
                  <a:cubicBezTo>
                    <a:pt x="11234" y="3766"/>
                    <a:pt x="11141" y="3673"/>
                    <a:pt x="11049" y="3673"/>
                  </a:cubicBezTo>
                  <a:cubicBezTo>
                    <a:pt x="10925" y="3673"/>
                    <a:pt x="10833" y="3766"/>
                    <a:pt x="10833" y="3858"/>
                  </a:cubicBezTo>
                  <a:lnTo>
                    <a:pt x="10833" y="7068"/>
                  </a:lnTo>
                  <a:cubicBezTo>
                    <a:pt x="10709" y="7037"/>
                    <a:pt x="10578" y="7022"/>
                    <a:pt x="10443" y="7022"/>
                  </a:cubicBezTo>
                  <a:cubicBezTo>
                    <a:pt x="10308" y="7022"/>
                    <a:pt x="10169" y="7037"/>
                    <a:pt x="10030" y="7068"/>
                  </a:cubicBezTo>
                  <a:lnTo>
                    <a:pt x="10030" y="1883"/>
                  </a:lnTo>
                  <a:lnTo>
                    <a:pt x="10833" y="1883"/>
                  </a:lnTo>
                  <a:lnTo>
                    <a:pt x="10833" y="3087"/>
                  </a:lnTo>
                  <a:cubicBezTo>
                    <a:pt x="10833" y="3179"/>
                    <a:pt x="10925" y="3272"/>
                    <a:pt x="11049" y="3272"/>
                  </a:cubicBezTo>
                  <a:cubicBezTo>
                    <a:pt x="11141" y="3272"/>
                    <a:pt x="11234" y="3179"/>
                    <a:pt x="11234" y="3087"/>
                  </a:cubicBezTo>
                  <a:lnTo>
                    <a:pt x="11234" y="1883"/>
                  </a:lnTo>
                  <a:lnTo>
                    <a:pt x="13549" y="1883"/>
                  </a:lnTo>
                  <a:cubicBezTo>
                    <a:pt x="13672" y="1883"/>
                    <a:pt x="13765" y="1791"/>
                    <a:pt x="13765" y="1667"/>
                  </a:cubicBezTo>
                  <a:lnTo>
                    <a:pt x="13765" y="186"/>
                  </a:lnTo>
                  <a:cubicBezTo>
                    <a:pt x="13765" y="93"/>
                    <a:pt x="13672" y="1"/>
                    <a:pt x="13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78" name="Google Shape;12678;p25"/>
          <p:cNvGrpSpPr/>
          <p:nvPr/>
        </p:nvGrpSpPr>
        <p:grpSpPr>
          <a:xfrm>
            <a:off x="6284455" y="1765586"/>
            <a:ext cx="278550" cy="345675"/>
            <a:chOff x="4841988" y="4141656"/>
            <a:chExt cx="278550" cy="345675"/>
          </a:xfrm>
        </p:grpSpPr>
        <p:sp>
          <p:nvSpPr>
            <p:cNvPr id="12679" name="Google Shape;12679;p25"/>
            <p:cNvSpPr/>
            <p:nvPr/>
          </p:nvSpPr>
          <p:spPr>
            <a:xfrm>
              <a:off x="4946163" y="4363106"/>
              <a:ext cx="10050" cy="15450"/>
            </a:xfrm>
            <a:custGeom>
              <a:avLst/>
              <a:gdLst/>
              <a:ahLst/>
              <a:cxnLst/>
              <a:rect l="l" t="t" r="r" b="b"/>
              <a:pathLst>
                <a:path w="402" h="618" extrusionOk="0">
                  <a:moveTo>
                    <a:pt x="185" y="0"/>
                  </a:moveTo>
                  <a:cubicBezTo>
                    <a:pt x="93" y="0"/>
                    <a:pt x="0" y="93"/>
                    <a:pt x="0" y="216"/>
                  </a:cubicBezTo>
                  <a:lnTo>
                    <a:pt x="0" y="432"/>
                  </a:lnTo>
                  <a:cubicBezTo>
                    <a:pt x="0" y="525"/>
                    <a:pt x="93" y="617"/>
                    <a:pt x="185" y="617"/>
                  </a:cubicBezTo>
                  <a:cubicBezTo>
                    <a:pt x="309" y="617"/>
                    <a:pt x="401" y="525"/>
                    <a:pt x="401" y="432"/>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0" name="Google Shape;12680;p25"/>
            <p:cNvSpPr/>
            <p:nvPr/>
          </p:nvSpPr>
          <p:spPr>
            <a:xfrm>
              <a:off x="5006338" y="4363106"/>
              <a:ext cx="10825" cy="15450"/>
            </a:xfrm>
            <a:custGeom>
              <a:avLst/>
              <a:gdLst/>
              <a:ahLst/>
              <a:cxnLst/>
              <a:rect l="l" t="t" r="r" b="b"/>
              <a:pathLst>
                <a:path w="433" h="618" extrusionOk="0">
                  <a:moveTo>
                    <a:pt x="216" y="0"/>
                  </a:moveTo>
                  <a:cubicBezTo>
                    <a:pt x="93" y="0"/>
                    <a:pt x="0" y="93"/>
                    <a:pt x="0" y="216"/>
                  </a:cubicBezTo>
                  <a:lnTo>
                    <a:pt x="0" y="432"/>
                  </a:lnTo>
                  <a:cubicBezTo>
                    <a:pt x="0" y="525"/>
                    <a:pt x="93" y="617"/>
                    <a:pt x="216" y="617"/>
                  </a:cubicBezTo>
                  <a:cubicBezTo>
                    <a:pt x="340" y="617"/>
                    <a:pt x="432" y="525"/>
                    <a:pt x="432" y="432"/>
                  </a:cubicBezTo>
                  <a:lnTo>
                    <a:pt x="43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1" name="Google Shape;12681;p25"/>
            <p:cNvSpPr/>
            <p:nvPr/>
          </p:nvSpPr>
          <p:spPr>
            <a:xfrm>
              <a:off x="4966613" y="4368081"/>
              <a:ext cx="29300" cy="13550"/>
            </a:xfrm>
            <a:custGeom>
              <a:avLst/>
              <a:gdLst/>
              <a:ahLst/>
              <a:cxnLst/>
              <a:rect l="l" t="t" r="r" b="b"/>
              <a:pathLst>
                <a:path w="1172" h="542" extrusionOk="0">
                  <a:moveTo>
                    <a:pt x="292" y="1"/>
                  </a:moveTo>
                  <a:cubicBezTo>
                    <a:pt x="137" y="1"/>
                    <a:pt x="1" y="196"/>
                    <a:pt x="139" y="357"/>
                  </a:cubicBezTo>
                  <a:cubicBezTo>
                    <a:pt x="262" y="480"/>
                    <a:pt x="424" y="542"/>
                    <a:pt x="586" y="542"/>
                  </a:cubicBezTo>
                  <a:cubicBezTo>
                    <a:pt x="748" y="542"/>
                    <a:pt x="910" y="480"/>
                    <a:pt x="1034" y="357"/>
                  </a:cubicBezTo>
                  <a:cubicBezTo>
                    <a:pt x="1172" y="196"/>
                    <a:pt x="1036" y="1"/>
                    <a:pt x="881" y="1"/>
                  </a:cubicBezTo>
                  <a:cubicBezTo>
                    <a:pt x="828" y="1"/>
                    <a:pt x="772" y="24"/>
                    <a:pt x="725" y="79"/>
                  </a:cubicBezTo>
                  <a:cubicBezTo>
                    <a:pt x="694" y="110"/>
                    <a:pt x="633" y="141"/>
                    <a:pt x="571" y="141"/>
                  </a:cubicBezTo>
                  <a:cubicBezTo>
                    <a:pt x="540" y="141"/>
                    <a:pt x="478" y="110"/>
                    <a:pt x="447" y="79"/>
                  </a:cubicBezTo>
                  <a:cubicBezTo>
                    <a:pt x="400" y="24"/>
                    <a:pt x="345" y="1"/>
                    <a:pt x="2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2" name="Google Shape;12682;p25"/>
            <p:cNvSpPr/>
            <p:nvPr/>
          </p:nvSpPr>
          <p:spPr>
            <a:xfrm>
              <a:off x="4841988" y="4141656"/>
              <a:ext cx="278550" cy="345675"/>
            </a:xfrm>
            <a:custGeom>
              <a:avLst/>
              <a:gdLst/>
              <a:ahLst/>
              <a:cxnLst/>
              <a:rect l="l" t="t" r="r" b="b"/>
              <a:pathLst>
                <a:path w="11142" h="13827" extrusionOk="0">
                  <a:moveTo>
                    <a:pt x="10278" y="402"/>
                  </a:moveTo>
                  <a:cubicBezTo>
                    <a:pt x="10525" y="402"/>
                    <a:pt x="10710" y="618"/>
                    <a:pt x="10710" y="834"/>
                  </a:cubicBezTo>
                  <a:lnTo>
                    <a:pt x="10710" y="12994"/>
                  </a:lnTo>
                  <a:cubicBezTo>
                    <a:pt x="10710" y="13210"/>
                    <a:pt x="10525" y="13426"/>
                    <a:pt x="10278" y="13426"/>
                  </a:cubicBezTo>
                  <a:lnTo>
                    <a:pt x="834" y="13426"/>
                  </a:lnTo>
                  <a:cubicBezTo>
                    <a:pt x="618" y="13426"/>
                    <a:pt x="402" y="13210"/>
                    <a:pt x="402" y="12994"/>
                  </a:cubicBezTo>
                  <a:lnTo>
                    <a:pt x="402" y="12716"/>
                  </a:lnTo>
                  <a:lnTo>
                    <a:pt x="1513" y="12716"/>
                  </a:lnTo>
                  <a:cubicBezTo>
                    <a:pt x="1606" y="12716"/>
                    <a:pt x="1698" y="12623"/>
                    <a:pt x="1698" y="12500"/>
                  </a:cubicBezTo>
                  <a:cubicBezTo>
                    <a:pt x="1698" y="12376"/>
                    <a:pt x="1606" y="12284"/>
                    <a:pt x="1513" y="12284"/>
                  </a:cubicBezTo>
                  <a:lnTo>
                    <a:pt x="402" y="12284"/>
                  </a:lnTo>
                  <a:lnTo>
                    <a:pt x="402" y="11574"/>
                  </a:lnTo>
                  <a:lnTo>
                    <a:pt x="957" y="11574"/>
                  </a:lnTo>
                  <a:cubicBezTo>
                    <a:pt x="1081" y="11574"/>
                    <a:pt x="1173" y="11481"/>
                    <a:pt x="1173" y="11389"/>
                  </a:cubicBezTo>
                  <a:cubicBezTo>
                    <a:pt x="1173" y="11265"/>
                    <a:pt x="1081" y="11173"/>
                    <a:pt x="957" y="11173"/>
                  </a:cubicBezTo>
                  <a:lnTo>
                    <a:pt x="402" y="11173"/>
                  </a:lnTo>
                  <a:lnTo>
                    <a:pt x="402" y="10463"/>
                  </a:lnTo>
                  <a:lnTo>
                    <a:pt x="957" y="10463"/>
                  </a:lnTo>
                  <a:cubicBezTo>
                    <a:pt x="1081" y="10463"/>
                    <a:pt x="1173" y="10370"/>
                    <a:pt x="1173" y="10278"/>
                  </a:cubicBezTo>
                  <a:cubicBezTo>
                    <a:pt x="1173" y="10154"/>
                    <a:pt x="1081" y="10062"/>
                    <a:pt x="957" y="10062"/>
                  </a:cubicBezTo>
                  <a:lnTo>
                    <a:pt x="402" y="10062"/>
                  </a:lnTo>
                  <a:lnTo>
                    <a:pt x="402" y="9352"/>
                  </a:lnTo>
                  <a:lnTo>
                    <a:pt x="957" y="9352"/>
                  </a:lnTo>
                  <a:cubicBezTo>
                    <a:pt x="1081" y="9352"/>
                    <a:pt x="1173" y="9259"/>
                    <a:pt x="1173" y="9167"/>
                  </a:cubicBezTo>
                  <a:cubicBezTo>
                    <a:pt x="1173" y="9043"/>
                    <a:pt x="1081" y="8951"/>
                    <a:pt x="957" y="8951"/>
                  </a:cubicBezTo>
                  <a:lnTo>
                    <a:pt x="402" y="8951"/>
                  </a:lnTo>
                  <a:lnTo>
                    <a:pt x="402" y="8241"/>
                  </a:lnTo>
                  <a:lnTo>
                    <a:pt x="957" y="8241"/>
                  </a:lnTo>
                  <a:cubicBezTo>
                    <a:pt x="1081" y="8241"/>
                    <a:pt x="1173" y="8148"/>
                    <a:pt x="1173" y="8025"/>
                  </a:cubicBezTo>
                  <a:cubicBezTo>
                    <a:pt x="1173" y="7932"/>
                    <a:pt x="1081" y="7840"/>
                    <a:pt x="957" y="7840"/>
                  </a:cubicBezTo>
                  <a:lnTo>
                    <a:pt x="402" y="7840"/>
                  </a:lnTo>
                  <a:lnTo>
                    <a:pt x="402" y="7130"/>
                  </a:lnTo>
                  <a:lnTo>
                    <a:pt x="1513" y="7130"/>
                  </a:lnTo>
                  <a:cubicBezTo>
                    <a:pt x="1606" y="7130"/>
                    <a:pt x="1698" y="7037"/>
                    <a:pt x="1698" y="6914"/>
                  </a:cubicBezTo>
                  <a:cubicBezTo>
                    <a:pt x="1698" y="6790"/>
                    <a:pt x="1606" y="6698"/>
                    <a:pt x="1513" y="6698"/>
                  </a:cubicBezTo>
                  <a:lnTo>
                    <a:pt x="402" y="6698"/>
                  </a:lnTo>
                  <a:lnTo>
                    <a:pt x="402" y="5988"/>
                  </a:lnTo>
                  <a:lnTo>
                    <a:pt x="957" y="5988"/>
                  </a:lnTo>
                  <a:cubicBezTo>
                    <a:pt x="974" y="5992"/>
                    <a:pt x="989" y="5994"/>
                    <a:pt x="1004" y="5994"/>
                  </a:cubicBezTo>
                  <a:cubicBezTo>
                    <a:pt x="1104" y="5994"/>
                    <a:pt x="1173" y="5910"/>
                    <a:pt x="1173" y="5803"/>
                  </a:cubicBezTo>
                  <a:cubicBezTo>
                    <a:pt x="1173" y="5679"/>
                    <a:pt x="1081" y="5587"/>
                    <a:pt x="957" y="5587"/>
                  </a:cubicBezTo>
                  <a:lnTo>
                    <a:pt x="402" y="5587"/>
                  </a:lnTo>
                  <a:lnTo>
                    <a:pt x="402" y="4877"/>
                  </a:lnTo>
                  <a:lnTo>
                    <a:pt x="957" y="4877"/>
                  </a:lnTo>
                  <a:cubicBezTo>
                    <a:pt x="1081" y="4877"/>
                    <a:pt x="1173" y="4784"/>
                    <a:pt x="1173" y="4692"/>
                  </a:cubicBezTo>
                  <a:cubicBezTo>
                    <a:pt x="1173" y="4568"/>
                    <a:pt x="1081" y="4476"/>
                    <a:pt x="957" y="4476"/>
                  </a:cubicBezTo>
                  <a:lnTo>
                    <a:pt x="402" y="4476"/>
                  </a:lnTo>
                  <a:lnTo>
                    <a:pt x="402" y="3766"/>
                  </a:lnTo>
                  <a:lnTo>
                    <a:pt x="957" y="3766"/>
                  </a:lnTo>
                  <a:cubicBezTo>
                    <a:pt x="1143" y="3704"/>
                    <a:pt x="1143" y="3427"/>
                    <a:pt x="957" y="3396"/>
                  </a:cubicBezTo>
                  <a:lnTo>
                    <a:pt x="402" y="3396"/>
                  </a:lnTo>
                  <a:lnTo>
                    <a:pt x="402" y="2655"/>
                  </a:lnTo>
                  <a:lnTo>
                    <a:pt x="957" y="2655"/>
                  </a:lnTo>
                  <a:cubicBezTo>
                    <a:pt x="1143" y="2593"/>
                    <a:pt x="1143" y="2315"/>
                    <a:pt x="957" y="2254"/>
                  </a:cubicBezTo>
                  <a:lnTo>
                    <a:pt x="402" y="2254"/>
                  </a:lnTo>
                  <a:lnTo>
                    <a:pt x="402" y="1544"/>
                  </a:lnTo>
                  <a:lnTo>
                    <a:pt x="1513" y="1544"/>
                  </a:lnTo>
                  <a:cubicBezTo>
                    <a:pt x="1606" y="1544"/>
                    <a:pt x="1698" y="1451"/>
                    <a:pt x="1698" y="1328"/>
                  </a:cubicBezTo>
                  <a:cubicBezTo>
                    <a:pt x="1698" y="1235"/>
                    <a:pt x="1606" y="1143"/>
                    <a:pt x="1513" y="1143"/>
                  </a:cubicBezTo>
                  <a:lnTo>
                    <a:pt x="402" y="1143"/>
                  </a:lnTo>
                  <a:lnTo>
                    <a:pt x="402" y="834"/>
                  </a:lnTo>
                  <a:cubicBezTo>
                    <a:pt x="402" y="618"/>
                    <a:pt x="618" y="402"/>
                    <a:pt x="834" y="402"/>
                  </a:cubicBezTo>
                  <a:close/>
                  <a:moveTo>
                    <a:pt x="834" y="1"/>
                  </a:moveTo>
                  <a:cubicBezTo>
                    <a:pt x="371" y="1"/>
                    <a:pt x="1" y="371"/>
                    <a:pt x="1" y="834"/>
                  </a:cubicBezTo>
                  <a:lnTo>
                    <a:pt x="1" y="12994"/>
                  </a:lnTo>
                  <a:cubicBezTo>
                    <a:pt x="1" y="13457"/>
                    <a:pt x="371" y="13827"/>
                    <a:pt x="834" y="13827"/>
                  </a:cubicBezTo>
                  <a:lnTo>
                    <a:pt x="10278" y="13827"/>
                  </a:lnTo>
                  <a:cubicBezTo>
                    <a:pt x="10741" y="13827"/>
                    <a:pt x="11142" y="13457"/>
                    <a:pt x="11142" y="12994"/>
                  </a:cubicBezTo>
                  <a:lnTo>
                    <a:pt x="11142" y="834"/>
                  </a:lnTo>
                  <a:cubicBezTo>
                    <a:pt x="11142" y="371"/>
                    <a:pt x="10741" y="1"/>
                    <a:pt x="10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3" name="Google Shape;12683;p25"/>
            <p:cNvSpPr/>
            <p:nvPr/>
          </p:nvSpPr>
          <p:spPr>
            <a:xfrm>
              <a:off x="4858188" y="4170206"/>
              <a:ext cx="226875" cy="291675"/>
            </a:xfrm>
            <a:custGeom>
              <a:avLst/>
              <a:gdLst/>
              <a:ahLst/>
              <a:cxnLst/>
              <a:rect l="l" t="t" r="r" b="b"/>
              <a:pathLst>
                <a:path w="9075" h="11667" extrusionOk="0">
                  <a:moveTo>
                    <a:pt x="3643" y="1"/>
                  </a:moveTo>
                  <a:cubicBezTo>
                    <a:pt x="3241" y="1"/>
                    <a:pt x="2933" y="309"/>
                    <a:pt x="2933" y="711"/>
                  </a:cubicBezTo>
                  <a:lnTo>
                    <a:pt x="2933" y="5062"/>
                  </a:lnTo>
                  <a:cubicBezTo>
                    <a:pt x="1" y="7006"/>
                    <a:pt x="1297" y="11543"/>
                    <a:pt x="4815" y="11666"/>
                  </a:cubicBezTo>
                  <a:lnTo>
                    <a:pt x="4908" y="11666"/>
                  </a:lnTo>
                  <a:cubicBezTo>
                    <a:pt x="5710" y="11666"/>
                    <a:pt x="6513" y="11389"/>
                    <a:pt x="7130" y="10895"/>
                  </a:cubicBezTo>
                  <a:cubicBezTo>
                    <a:pt x="7348" y="10774"/>
                    <a:pt x="7205" y="10520"/>
                    <a:pt x="7029" y="10520"/>
                  </a:cubicBezTo>
                  <a:cubicBezTo>
                    <a:pt x="6981" y="10520"/>
                    <a:pt x="6930" y="10540"/>
                    <a:pt x="6883" y="10586"/>
                  </a:cubicBezTo>
                  <a:cubicBezTo>
                    <a:pt x="6288" y="11091"/>
                    <a:pt x="5558" y="11335"/>
                    <a:pt x="4830" y="11335"/>
                  </a:cubicBezTo>
                  <a:cubicBezTo>
                    <a:pt x="3822" y="11335"/>
                    <a:pt x="2820" y="10866"/>
                    <a:pt x="2192" y="9969"/>
                  </a:cubicBezTo>
                  <a:cubicBezTo>
                    <a:pt x="1143" y="8426"/>
                    <a:pt x="1606" y="6266"/>
                    <a:pt x="3272" y="5371"/>
                  </a:cubicBezTo>
                  <a:cubicBezTo>
                    <a:pt x="3303" y="5309"/>
                    <a:pt x="3365" y="5247"/>
                    <a:pt x="3365" y="5186"/>
                  </a:cubicBezTo>
                  <a:lnTo>
                    <a:pt x="3365" y="711"/>
                  </a:lnTo>
                  <a:cubicBezTo>
                    <a:pt x="3365" y="525"/>
                    <a:pt x="3488" y="402"/>
                    <a:pt x="3673" y="402"/>
                  </a:cubicBezTo>
                  <a:lnTo>
                    <a:pt x="6204" y="402"/>
                  </a:lnTo>
                  <a:cubicBezTo>
                    <a:pt x="6358" y="402"/>
                    <a:pt x="6513" y="525"/>
                    <a:pt x="6513" y="711"/>
                  </a:cubicBezTo>
                  <a:lnTo>
                    <a:pt x="6513" y="5186"/>
                  </a:lnTo>
                  <a:cubicBezTo>
                    <a:pt x="6513" y="5247"/>
                    <a:pt x="6544" y="5309"/>
                    <a:pt x="6605" y="5340"/>
                  </a:cubicBezTo>
                  <a:cubicBezTo>
                    <a:pt x="8241" y="6358"/>
                    <a:pt x="8611" y="8519"/>
                    <a:pt x="7469" y="10031"/>
                  </a:cubicBezTo>
                  <a:cubicBezTo>
                    <a:pt x="7356" y="10189"/>
                    <a:pt x="7476" y="10348"/>
                    <a:pt x="7620" y="10348"/>
                  </a:cubicBezTo>
                  <a:cubicBezTo>
                    <a:pt x="7673" y="10348"/>
                    <a:pt x="7729" y="10327"/>
                    <a:pt x="7778" y="10278"/>
                  </a:cubicBezTo>
                  <a:cubicBezTo>
                    <a:pt x="9074" y="8611"/>
                    <a:pt x="8673" y="6204"/>
                    <a:pt x="6914" y="5062"/>
                  </a:cubicBezTo>
                  <a:lnTo>
                    <a:pt x="6914" y="711"/>
                  </a:lnTo>
                  <a:cubicBezTo>
                    <a:pt x="6914" y="309"/>
                    <a:pt x="6605" y="1"/>
                    <a:pt x="62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4" name="Google Shape;12684;p25"/>
            <p:cNvSpPr/>
            <p:nvPr/>
          </p:nvSpPr>
          <p:spPr>
            <a:xfrm>
              <a:off x="4902163" y="4199331"/>
              <a:ext cx="157425" cy="229375"/>
            </a:xfrm>
            <a:custGeom>
              <a:avLst/>
              <a:gdLst/>
              <a:ahLst/>
              <a:cxnLst/>
              <a:rect l="l" t="t" r="r" b="b"/>
              <a:pathLst>
                <a:path w="6297" h="9175" extrusionOk="0">
                  <a:moveTo>
                    <a:pt x="3153" y="1"/>
                  </a:moveTo>
                  <a:cubicBezTo>
                    <a:pt x="2732" y="1"/>
                    <a:pt x="2316" y="271"/>
                    <a:pt x="2285" y="811"/>
                  </a:cubicBezTo>
                  <a:lnTo>
                    <a:pt x="2285" y="1829"/>
                  </a:lnTo>
                  <a:cubicBezTo>
                    <a:pt x="2285" y="1922"/>
                    <a:pt x="2377" y="2015"/>
                    <a:pt x="2501" y="2015"/>
                  </a:cubicBezTo>
                  <a:cubicBezTo>
                    <a:pt x="2593" y="2015"/>
                    <a:pt x="2686" y="1922"/>
                    <a:pt x="2686" y="1829"/>
                  </a:cubicBezTo>
                  <a:lnTo>
                    <a:pt x="2686" y="811"/>
                  </a:lnTo>
                  <a:cubicBezTo>
                    <a:pt x="2655" y="471"/>
                    <a:pt x="2910" y="302"/>
                    <a:pt x="3164" y="302"/>
                  </a:cubicBezTo>
                  <a:cubicBezTo>
                    <a:pt x="3419" y="302"/>
                    <a:pt x="3674" y="471"/>
                    <a:pt x="3643" y="811"/>
                  </a:cubicBezTo>
                  <a:lnTo>
                    <a:pt x="3643" y="4977"/>
                  </a:lnTo>
                  <a:cubicBezTo>
                    <a:pt x="3643" y="5039"/>
                    <a:pt x="3674" y="5132"/>
                    <a:pt x="3766" y="5162"/>
                  </a:cubicBezTo>
                  <a:cubicBezTo>
                    <a:pt x="5741" y="5841"/>
                    <a:pt x="5247" y="8773"/>
                    <a:pt x="3149" y="8773"/>
                  </a:cubicBezTo>
                  <a:cubicBezTo>
                    <a:pt x="1081" y="8773"/>
                    <a:pt x="587" y="5841"/>
                    <a:pt x="2562" y="5162"/>
                  </a:cubicBezTo>
                  <a:cubicBezTo>
                    <a:pt x="2624" y="5132"/>
                    <a:pt x="2686" y="5039"/>
                    <a:pt x="2686" y="4977"/>
                  </a:cubicBezTo>
                  <a:lnTo>
                    <a:pt x="2686" y="2663"/>
                  </a:lnTo>
                  <a:cubicBezTo>
                    <a:pt x="2686" y="2539"/>
                    <a:pt x="2593" y="2447"/>
                    <a:pt x="2501" y="2447"/>
                  </a:cubicBezTo>
                  <a:cubicBezTo>
                    <a:pt x="2485" y="2443"/>
                    <a:pt x="2469" y="2441"/>
                    <a:pt x="2454" y="2441"/>
                  </a:cubicBezTo>
                  <a:cubicBezTo>
                    <a:pt x="2355" y="2441"/>
                    <a:pt x="2285" y="2525"/>
                    <a:pt x="2285" y="2632"/>
                  </a:cubicBezTo>
                  <a:lnTo>
                    <a:pt x="2285" y="4823"/>
                  </a:lnTo>
                  <a:cubicBezTo>
                    <a:pt x="1" y="5780"/>
                    <a:pt x="680" y="9174"/>
                    <a:pt x="3149" y="9174"/>
                  </a:cubicBezTo>
                  <a:cubicBezTo>
                    <a:pt x="5618" y="9174"/>
                    <a:pt x="6297" y="5780"/>
                    <a:pt x="4044" y="4823"/>
                  </a:cubicBezTo>
                  <a:lnTo>
                    <a:pt x="4044" y="811"/>
                  </a:lnTo>
                  <a:cubicBezTo>
                    <a:pt x="3998" y="271"/>
                    <a:pt x="3573" y="1"/>
                    <a:pt x="31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85" name="Google Shape;12685;p25"/>
          <p:cNvGrpSpPr/>
          <p:nvPr/>
        </p:nvGrpSpPr>
        <p:grpSpPr>
          <a:xfrm>
            <a:off x="7020168" y="1765611"/>
            <a:ext cx="366500" cy="345625"/>
            <a:chOff x="4804963" y="3581531"/>
            <a:chExt cx="366500" cy="345625"/>
          </a:xfrm>
        </p:grpSpPr>
        <p:sp>
          <p:nvSpPr>
            <p:cNvPr id="12686" name="Google Shape;12686;p25"/>
            <p:cNvSpPr/>
            <p:nvPr/>
          </p:nvSpPr>
          <p:spPr>
            <a:xfrm>
              <a:off x="5015588" y="3626081"/>
              <a:ext cx="17775" cy="15650"/>
            </a:xfrm>
            <a:custGeom>
              <a:avLst/>
              <a:gdLst/>
              <a:ahLst/>
              <a:cxnLst/>
              <a:rect l="l" t="t" r="r" b="b"/>
              <a:pathLst>
                <a:path w="711" h="626" extrusionOk="0">
                  <a:moveTo>
                    <a:pt x="498" y="1"/>
                  </a:moveTo>
                  <a:cubicBezTo>
                    <a:pt x="448" y="1"/>
                    <a:pt x="402" y="24"/>
                    <a:pt x="371" y="70"/>
                  </a:cubicBezTo>
                  <a:lnTo>
                    <a:pt x="124" y="286"/>
                  </a:lnTo>
                  <a:cubicBezTo>
                    <a:pt x="1" y="410"/>
                    <a:pt x="93" y="626"/>
                    <a:pt x="278" y="626"/>
                  </a:cubicBezTo>
                  <a:cubicBezTo>
                    <a:pt x="309" y="626"/>
                    <a:pt x="371" y="626"/>
                    <a:pt x="402" y="564"/>
                  </a:cubicBezTo>
                  <a:lnTo>
                    <a:pt x="649" y="348"/>
                  </a:lnTo>
                  <a:cubicBezTo>
                    <a:pt x="710" y="255"/>
                    <a:pt x="710" y="132"/>
                    <a:pt x="649" y="70"/>
                  </a:cubicBezTo>
                  <a:cubicBezTo>
                    <a:pt x="602" y="24"/>
                    <a:pt x="548" y="1"/>
                    <a:pt x="4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7" name="Google Shape;12687;p25"/>
            <p:cNvSpPr/>
            <p:nvPr/>
          </p:nvSpPr>
          <p:spPr>
            <a:xfrm>
              <a:off x="5080413" y="3690131"/>
              <a:ext cx="16975" cy="16400"/>
            </a:xfrm>
            <a:custGeom>
              <a:avLst/>
              <a:gdLst/>
              <a:ahLst/>
              <a:cxnLst/>
              <a:rect l="l" t="t" r="r" b="b"/>
              <a:pathLst>
                <a:path w="679" h="656" extrusionOk="0">
                  <a:moveTo>
                    <a:pt x="467" y="0"/>
                  </a:moveTo>
                  <a:cubicBezTo>
                    <a:pt x="417" y="0"/>
                    <a:pt x="370" y="23"/>
                    <a:pt x="340" y="70"/>
                  </a:cubicBezTo>
                  <a:lnTo>
                    <a:pt x="93" y="286"/>
                  </a:lnTo>
                  <a:cubicBezTo>
                    <a:pt x="0" y="378"/>
                    <a:pt x="0" y="502"/>
                    <a:pt x="93" y="594"/>
                  </a:cubicBezTo>
                  <a:cubicBezTo>
                    <a:pt x="123" y="625"/>
                    <a:pt x="185" y="656"/>
                    <a:pt x="247" y="656"/>
                  </a:cubicBezTo>
                  <a:cubicBezTo>
                    <a:pt x="278" y="656"/>
                    <a:pt x="340" y="625"/>
                    <a:pt x="370" y="594"/>
                  </a:cubicBezTo>
                  <a:lnTo>
                    <a:pt x="617" y="347"/>
                  </a:lnTo>
                  <a:cubicBezTo>
                    <a:pt x="679" y="286"/>
                    <a:pt x="679" y="131"/>
                    <a:pt x="617" y="70"/>
                  </a:cubicBezTo>
                  <a:cubicBezTo>
                    <a:pt x="571" y="23"/>
                    <a:pt x="517" y="0"/>
                    <a:pt x="4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8" name="Google Shape;12688;p25"/>
            <p:cNvSpPr/>
            <p:nvPr/>
          </p:nvSpPr>
          <p:spPr>
            <a:xfrm>
              <a:off x="5041063" y="3656531"/>
              <a:ext cx="27025" cy="24700"/>
            </a:xfrm>
            <a:custGeom>
              <a:avLst/>
              <a:gdLst/>
              <a:ahLst/>
              <a:cxnLst/>
              <a:rect l="l" t="t" r="r" b="b"/>
              <a:pathLst>
                <a:path w="1081" h="988" extrusionOk="0">
                  <a:moveTo>
                    <a:pt x="209" y="1"/>
                  </a:moveTo>
                  <a:cubicBezTo>
                    <a:pt x="109" y="1"/>
                    <a:pt x="17" y="48"/>
                    <a:pt x="31" y="148"/>
                  </a:cubicBezTo>
                  <a:cubicBezTo>
                    <a:pt x="0" y="364"/>
                    <a:pt x="93" y="611"/>
                    <a:pt x="278" y="765"/>
                  </a:cubicBezTo>
                  <a:cubicBezTo>
                    <a:pt x="401" y="920"/>
                    <a:pt x="617" y="981"/>
                    <a:pt x="833" y="981"/>
                  </a:cubicBezTo>
                  <a:cubicBezTo>
                    <a:pt x="849" y="985"/>
                    <a:pt x="865" y="987"/>
                    <a:pt x="881" y="987"/>
                  </a:cubicBezTo>
                  <a:cubicBezTo>
                    <a:pt x="987" y="987"/>
                    <a:pt x="1080" y="900"/>
                    <a:pt x="1080" y="765"/>
                  </a:cubicBezTo>
                  <a:cubicBezTo>
                    <a:pt x="1049" y="673"/>
                    <a:pt x="957" y="580"/>
                    <a:pt x="864" y="580"/>
                  </a:cubicBezTo>
                  <a:cubicBezTo>
                    <a:pt x="741" y="580"/>
                    <a:pt x="617" y="549"/>
                    <a:pt x="556" y="488"/>
                  </a:cubicBezTo>
                  <a:cubicBezTo>
                    <a:pt x="463" y="395"/>
                    <a:pt x="432" y="272"/>
                    <a:pt x="432" y="179"/>
                  </a:cubicBezTo>
                  <a:cubicBezTo>
                    <a:pt x="449" y="63"/>
                    <a:pt x="324" y="1"/>
                    <a:pt x="2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9" name="Google Shape;12689;p25"/>
            <p:cNvSpPr/>
            <p:nvPr/>
          </p:nvSpPr>
          <p:spPr>
            <a:xfrm>
              <a:off x="4804963" y="3581531"/>
              <a:ext cx="366500" cy="345625"/>
            </a:xfrm>
            <a:custGeom>
              <a:avLst/>
              <a:gdLst/>
              <a:ahLst/>
              <a:cxnLst/>
              <a:rect l="l" t="t" r="r" b="b"/>
              <a:pathLst>
                <a:path w="14660" h="13825" extrusionOk="0">
                  <a:moveTo>
                    <a:pt x="9777" y="544"/>
                  </a:moveTo>
                  <a:cubicBezTo>
                    <a:pt x="12099" y="544"/>
                    <a:pt x="14040" y="3407"/>
                    <a:pt x="12160" y="5648"/>
                  </a:cubicBezTo>
                  <a:lnTo>
                    <a:pt x="10308" y="7531"/>
                  </a:lnTo>
                  <a:lnTo>
                    <a:pt x="7253" y="4475"/>
                  </a:lnTo>
                  <a:cubicBezTo>
                    <a:pt x="7222" y="4444"/>
                    <a:pt x="7176" y="4429"/>
                    <a:pt x="7126" y="4429"/>
                  </a:cubicBezTo>
                  <a:cubicBezTo>
                    <a:pt x="7075" y="4429"/>
                    <a:pt x="7021" y="4444"/>
                    <a:pt x="6975" y="4475"/>
                  </a:cubicBezTo>
                  <a:cubicBezTo>
                    <a:pt x="6913" y="4568"/>
                    <a:pt x="6913" y="4691"/>
                    <a:pt x="6975" y="4784"/>
                  </a:cubicBezTo>
                  <a:lnTo>
                    <a:pt x="10000" y="7808"/>
                  </a:lnTo>
                  <a:lnTo>
                    <a:pt x="8148" y="9660"/>
                  </a:lnTo>
                  <a:cubicBezTo>
                    <a:pt x="8024" y="9814"/>
                    <a:pt x="7870" y="9907"/>
                    <a:pt x="7716" y="10030"/>
                  </a:cubicBezTo>
                  <a:lnTo>
                    <a:pt x="7716" y="9938"/>
                  </a:lnTo>
                  <a:cubicBezTo>
                    <a:pt x="7531" y="8117"/>
                    <a:pt x="6018" y="6728"/>
                    <a:pt x="4198" y="6728"/>
                  </a:cubicBezTo>
                  <a:lnTo>
                    <a:pt x="3920" y="6728"/>
                  </a:lnTo>
                  <a:cubicBezTo>
                    <a:pt x="3580" y="6759"/>
                    <a:pt x="3272" y="6821"/>
                    <a:pt x="2963" y="6944"/>
                  </a:cubicBezTo>
                  <a:lnTo>
                    <a:pt x="2932" y="6944"/>
                  </a:lnTo>
                  <a:cubicBezTo>
                    <a:pt x="3056" y="6327"/>
                    <a:pt x="3364" y="5771"/>
                    <a:pt x="3796" y="5309"/>
                  </a:cubicBezTo>
                  <a:lnTo>
                    <a:pt x="5648" y="3457"/>
                  </a:lnTo>
                  <a:lnTo>
                    <a:pt x="6420" y="4198"/>
                  </a:lnTo>
                  <a:cubicBezTo>
                    <a:pt x="6463" y="4241"/>
                    <a:pt x="6511" y="4259"/>
                    <a:pt x="6557" y="4259"/>
                  </a:cubicBezTo>
                  <a:cubicBezTo>
                    <a:pt x="6709" y="4259"/>
                    <a:pt x="6840" y="4062"/>
                    <a:pt x="6697" y="3920"/>
                  </a:cubicBezTo>
                  <a:lnTo>
                    <a:pt x="5957" y="3179"/>
                  </a:lnTo>
                  <a:lnTo>
                    <a:pt x="7808" y="1297"/>
                  </a:lnTo>
                  <a:cubicBezTo>
                    <a:pt x="8444" y="769"/>
                    <a:pt x="9125" y="544"/>
                    <a:pt x="9777" y="544"/>
                  </a:cubicBezTo>
                  <a:close/>
                  <a:moveTo>
                    <a:pt x="4195" y="7143"/>
                  </a:moveTo>
                  <a:cubicBezTo>
                    <a:pt x="4968" y="7143"/>
                    <a:pt x="5699" y="7419"/>
                    <a:pt x="6265" y="7932"/>
                  </a:cubicBezTo>
                  <a:cubicBezTo>
                    <a:pt x="6265" y="7932"/>
                    <a:pt x="3364" y="10802"/>
                    <a:pt x="3364" y="10802"/>
                  </a:cubicBezTo>
                  <a:cubicBezTo>
                    <a:pt x="3224" y="10942"/>
                    <a:pt x="3350" y="11154"/>
                    <a:pt x="3513" y="11154"/>
                  </a:cubicBezTo>
                  <a:cubicBezTo>
                    <a:pt x="3565" y="11154"/>
                    <a:pt x="3621" y="11132"/>
                    <a:pt x="3673" y="11080"/>
                  </a:cubicBezTo>
                  <a:lnTo>
                    <a:pt x="6543" y="8210"/>
                  </a:lnTo>
                  <a:cubicBezTo>
                    <a:pt x="6944" y="8672"/>
                    <a:pt x="7191" y="9228"/>
                    <a:pt x="7284" y="9814"/>
                  </a:cubicBezTo>
                  <a:cubicBezTo>
                    <a:pt x="7562" y="11697"/>
                    <a:pt x="6111" y="13394"/>
                    <a:pt x="4198" y="13425"/>
                  </a:cubicBezTo>
                  <a:cubicBezTo>
                    <a:pt x="3426" y="13425"/>
                    <a:pt x="2716" y="13147"/>
                    <a:pt x="2130" y="12654"/>
                  </a:cubicBezTo>
                  <a:lnTo>
                    <a:pt x="3117" y="11666"/>
                  </a:lnTo>
                  <a:cubicBezTo>
                    <a:pt x="3238" y="11522"/>
                    <a:pt x="3095" y="11340"/>
                    <a:pt x="2939" y="11340"/>
                  </a:cubicBezTo>
                  <a:cubicBezTo>
                    <a:pt x="2895" y="11340"/>
                    <a:pt x="2850" y="11354"/>
                    <a:pt x="2809" y="11388"/>
                  </a:cubicBezTo>
                  <a:lnTo>
                    <a:pt x="1852" y="12345"/>
                  </a:lnTo>
                  <a:cubicBezTo>
                    <a:pt x="155" y="10462"/>
                    <a:pt x="1358" y="7438"/>
                    <a:pt x="3889" y="7160"/>
                  </a:cubicBezTo>
                  <a:lnTo>
                    <a:pt x="3858" y="7160"/>
                  </a:lnTo>
                  <a:cubicBezTo>
                    <a:pt x="3971" y="7149"/>
                    <a:pt x="4084" y="7143"/>
                    <a:pt x="4195" y="7143"/>
                  </a:cubicBezTo>
                  <a:close/>
                  <a:moveTo>
                    <a:pt x="10000" y="0"/>
                  </a:moveTo>
                  <a:cubicBezTo>
                    <a:pt x="9074" y="0"/>
                    <a:pt x="8179" y="371"/>
                    <a:pt x="7531" y="1019"/>
                  </a:cubicBezTo>
                  <a:lnTo>
                    <a:pt x="3519" y="5031"/>
                  </a:lnTo>
                  <a:cubicBezTo>
                    <a:pt x="2932" y="5617"/>
                    <a:pt x="2593" y="6358"/>
                    <a:pt x="2500" y="7160"/>
                  </a:cubicBezTo>
                  <a:cubicBezTo>
                    <a:pt x="432" y="8271"/>
                    <a:pt x="0" y="11111"/>
                    <a:pt x="1698" y="12777"/>
                  </a:cubicBezTo>
                  <a:cubicBezTo>
                    <a:pt x="2409" y="13498"/>
                    <a:pt x="3295" y="13824"/>
                    <a:pt x="4168" y="13824"/>
                  </a:cubicBezTo>
                  <a:cubicBezTo>
                    <a:pt x="5908" y="13824"/>
                    <a:pt x="7592" y="12528"/>
                    <a:pt x="7716" y="10493"/>
                  </a:cubicBezTo>
                  <a:cubicBezTo>
                    <a:pt x="7994" y="10339"/>
                    <a:pt x="8210" y="10154"/>
                    <a:pt x="8426" y="9969"/>
                  </a:cubicBezTo>
                  <a:lnTo>
                    <a:pt x="12438" y="5957"/>
                  </a:lnTo>
                  <a:cubicBezTo>
                    <a:pt x="14660" y="3765"/>
                    <a:pt x="13086" y="0"/>
                    <a:pt x="100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690" name="Google Shape;12690;p25"/>
          <p:cNvGrpSpPr/>
          <p:nvPr/>
        </p:nvGrpSpPr>
        <p:grpSpPr>
          <a:xfrm>
            <a:off x="7767053" y="1765786"/>
            <a:ext cx="297075" cy="345275"/>
            <a:chOff x="1799788" y="4142056"/>
            <a:chExt cx="297075" cy="345275"/>
          </a:xfrm>
        </p:grpSpPr>
        <p:sp>
          <p:nvSpPr>
            <p:cNvPr id="12691" name="Google Shape;12691;p25"/>
            <p:cNvSpPr/>
            <p:nvPr/>
          </p:nvSpPr>
          <p:spPr>
            <a:xfrm>
              <a:off x="1898538" y="4197206"/>
              <a:ext cx="10050" cy="18550"/>
            </a:xfrm>
            <a:custGeom>
              <a:avLst/>
              <a:gdLst/>
              <a:ahLst/>
              <a:cxnLst/>
              <a:rect l="l" t="t" r="r" b="b"/>
              <a:pathLst>
                <a:path w="402" h="742" extrusionOk="0">
                  <a:moveTo>
                    <a:pt x="217" y="1"/>
                  </a:moveTo>
                  <a:cubicBezTo>
                    <a:pt x="93" y="1"/>
                    <a:pt x="1" y="93"/>
                    <a:pt x="1" y="217"/>
                  </a:cubicBezTo>
                  <a:lnTo>
                    <a:pt x="1" y="526"/>
                  </a:lnTo>
                  <a:cubicBezTo>
                    <a:pt x="1" y="649"/>
                    <a:pt x="93" y="742"/>
                    <a:pt x="217" y="742"/>
                  </a:cubicBezTo>
                  <a:cubicBezTo>
                    <a:pt x="309" y="742"/>
                    <a:pt x="402" y="649"/>
                    <a:pt x="402" y="526"/>
                  </a:cubicBezTo>
                  <a:lnTo>
                    <a:pt x="402" y="217"/>
                  </a:lnTo>
                  <a:cubicBezTo>
                    <a:pt x="402" y="93"/>
                    <a:pt x="309"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2" name="Google Shape;12692;p25"/>
            <p:cNvSpPr/>
            <p:nvPr/>
          </p:nvSpPr>
          <p:spPr>
            <a:xfrm>
              <a:off x="1986488" y="4197981"/>
              <a:ext cx="10850" cy="17775"/>
            </a:xfrm>
            <a:custGeom>
              <a:avLst/>
              <a:gdLst/>
              <a:ahLst/>
              <a:cxnLst/>
              <a:rect l="l" t="t" r="r" b="b"/>
              <a:pathLst>
                <a:path w="434" h="711" extrusionOk="0">
                  <a:moveTo>
                    <a:pt x="217" y="1"/>
                  </a:moveTo>
                  <a:cubicBezTo>
                    <a:pt x="109" y="1"/>
                    <a:pt x="1" y="62"/>
                    <a:pt x="32" y="186"/>
                  </a:cubicBezTo>
                  <a:lnTo>
                    <a:pt x="32" y="495"/>
                  </a:lnTo>
                  <a:cubicBezTo>
                    <a:pt x="32" y="618"/>
                    <a:pt x="124" y="711"/>
                    <a:pt x="217" y="711"/>
                  </a:cubicBezTo>
                  <a:cubicBezTo>
                    <a:pt x="310" y="711"/>
                    <a:pt x="402" y="618"/>
                    <a:pt x="402" y="495"/>
                  </a:cubicBezTo>
                  <a:lnTo>
                    <a:pt x="402" y="186"/>
                  </a:lnTo>
                  <a:cubicBezTo>
                    <a:pt x="433" y="62"/>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3" name="Google Shape;12693;p25"/>
            <p:cNvSpPr/>
            <p:nvPr/>
          </p:nvSpPr>
          <p:spPr>
            <a:xfrm>
              <a:off x="1931713" y="4204731"/>
              <a:ext cx="33200" cy="14875"/>
            </a:xfrm>
            <a:custGeom>
              <a:avLst/>
              <a:gdLst/>
              <a:ahLst/>
              <a:cxnLst/>
              <a:rect l="l" t="t" r="r" b="b"/>
              <a:pathLst>
                <a:path w="1328" h="595" extrusionOk="0">
                  <a:moveTo>
                    <a:pt x="217" y="1"/>
                  </a:moveTo>
                  <a:cubicBezTo>
                    <a:pt x="163" y="1"/>
                    <a:pt x="109" y="24"/>
                    <a:pt x="62" y="70"/>
                  </a:cubicBezTo>
                  <a:cubicBezTo>
                    <a:pt x="1" y="132"/>
                    <a:pt x="1" y="255"/>
                    <a:pt x="62" y="348"/>
                  </a:cubicBezTo>
                  <a:cubicBezTo>
                    <a:pt x="217" y="502"/>
                    <a:pt x="433" y="595"/>
                    <a:pt x="649" y="595"/>
                  </a:cubicBezTo>
                  <a:cubicBezTo>
                    <a:pt x="896" y="595"/>
                    <a:pt x="1112" y="502"/>
                    <a:pt x="1235" y="348"/>
                  </a:cubicBezTo>
                  <a:cubicBezTo>
                    <a:pt x="1328" y="255"/>
                    <a:pt x="1328" y="132"/>
                    <a:pt x="1235" y="70"/>
                  </a:cubicBezTo>
                  <a:lnTo>
                    <a:pt x="1204" y="70"/>
                  </a:lnTo>
                  <a:cubicBezTo>
                    <a:pt x="1158" y="24"/>
                    <a:pt x="1104" y="1"/>
                    <a:pt x="1054" y="1"/>
                  </a:cubicBezTo>
                  <a:cubicBezTo>
                    <a:pt x="1004" y="1"/>
                    <a:pt x="957" y="24"/>
                    <a:pt x="927" y="70"/>
                  </a:cubicBezTo>
                  <a:cubicBezTo>
                    <a:pt x="849" y="163"/>
                    <a:pt x="741" y="209"/>
                    <a:pt x="637" y="209"/>
                  </a:cubicBezTo>
                  <a:cubicBezTo>
                    <a:pt x="533" y="209"/>
                    <a:pt x="433" y="163"/>
                    <a:pt x="371" y="70"/>
                  </a:cubicBezTo>
                  <a:cubicBezTo>
                    <a:pt x="325" y="24"/>
                    <a:pt x="271"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4" name="Google Shape;12694;p25"/>
            <p:cNvSpPr/>
            <p:nvPr/>
          </p:nvSpPr>
          <p:spPr>
            <a:xfrm>
              <a:off x="1931713" y="4160831"/>
              <a:ext cx="37075" cy="31775"/>
            </a:xfrm>
            <a:custGeom>
              <a:avLst/>
              <a:gdLst/>
              <a:ahLst/>
              <a:cxnLst/>
              <a:rect l="l" t="t" r="r" b="b"/>
              <a:pathLst>
                <a:path w="1483" h="1271" extrusionOk="0">
                  <a:moveTo>
                    <a:pt x="649" y="407"/>
                  </a:moveTo>
                  <a:cubicBezTo>
                    <a:pt x="907" y="407"/>
                    <a:pt x="630" y="745"/>
                    <a:pt x="482" y="745"/>
                  </a:cubicBezTo>
                  <a:cubicBezTo>
                    <a:pt x="436" y="745"/>
                    <a:pt x="402" y="712"/>
                    <a:pt x="402" y="623"/>
                  </a:cubicBezTo>
                  <a:cubicBezTo>
                    <a:pt x="402" y="499"/>
                    <a:pt x="495" y="407"/>
                    <a:pt x="649" y="407"/>
                  </a:cubicBezTo>
                  <a:close/>
                  <a:moveTo>
                    <a:pt x="632" y="1"/>
                  </a:moveTo>
                  <a:cubicBezTo>
                    <a:pt x="308" y="1"/>
                    <a:pt x="1" y="249"/>
                    <a:pt x="1" y="623"/>
                  </a:cubicBezTo>
                  <a:cubicBezTo>
                    <a:pt x="1" y="993"/>
                    <a:pt x="279" y="1271"/>
                    <a:pt x="649" y="1271"/>
                  </a:cubicBezTo>
                  <a:cubicBezTo>
                    <a:pt x="1204" y="1271"/>
                    <a:pt x="1482" y="592"/>
                    <a:pt x="1081" y="191"/>
                  </a:cubicBezTo>
                  <a:cubicBezTo>
                    <a:pt x="950" y="59"/>
                    <a:pt x="789" y="1"/>
                    <a:pt x="6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5" name="Google Shape;12695;p25"/>
            <p:cNvSpPr/>
            <p:nvPr/>
          </p:nvSpPr>
          <p:spPr>
            <a:xfrm>
              <a:off x="1871013" y="4280956"/>
              <a:ext cx="48475" cy="23875"/>
            </a:xfrm>
            <a:custGeom>
              <a:avLst/>
              <a:gdLst/>
              <a:ahLst/>
              <a:cxnLst/>
              <a:rect l="l" t="t" r="r" b="b"/>
              <a:pathLst>
                <a:path w="1939" h="955" extrusionOk="0">
                  <a:moveTo>
                    <a:pt x="1650" y="0"/>
                  </a:moveTo>
                  <a:cubicBezTo>
                    <a:pt x="1624" y="0"/>
                    <a:pt x="1595" y="5"/>
                    <a:pt x="1565" y="15"/>
                  </a:cubicBezTo>
                  <a:lnTo>
                    <a:pt x="608" y="385"/>
                  </a:lnTo>
                  <a:lnTo>
                    <a:pt x="639" y="293"/>
                  </a:lnTo>
                  <a:cubicBezTo>
                    <a:pt x="700" y="169"/>
                    <a:pt x="639" y="77"/>
                    <a:pt x="546" y="15"/>
                  </a:cubicBezTo>
                  <a:cubicBezTo>
                    <a:pt x="517" y="8"/>
                    <a:pt x="490" y="4"/>
                    <a:pt x="464" y="4"/>
                  </a:cubicBezTo>
                  <a:cubicBezTo>
                    <a:pt x="381" y="4"/>
                    <a:pt x="316" y="44"/>
                    <a:pt x="268" y="138"/>
                  </a:cubicBezTo>
                  <a:cubicBezTo>
                    <a:pt x="268" y="138"/>
                    <a:pt x="52" y="663"/>
                    <a:pt x="52" y="694"/>
                  </a:cubicBezTo>
                  <a:cubicBezTo>
                    <a:pt x="0" y="824"/>
                    <a:pt x="102" y="955"/>
                    <a:pt x="228" y="955"/>
                  </a:cubicBezTo>
                  <a:cubicBezTo>
                    <a:pt x="252" y="955"/>
                    <a:pt x="275" y="950"/>
                    <a:pt x="299" y="941"/>
                  </a:cubicBezTo>
                  <a:lnTo>
                    <a:pt x="1719" y="385"/>
                  </a:lnTo>
                  <a:cubicBezTo>
                    <a:pt x="1939" y="303"/>
                    <a:pt x="1865" y="0"/>
                    <a:pt x="16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6" name="Google Shape;12696;p25"/>
            <p:cNvSpPr/>
            <p:nvPr/>
          </p:nvSpPr>
          <p:spPr>
            <a:xfrm>
              <a:off x="1946563" y="4288131"/>
              <a:ext cx="75300" cy="10225"/>
            </a:xfrm>
            <a:custGeom>
              <a:avLst/>
              <a:gdLst/>
              <a:ahLst/>
              <a:cxnLst/>
              <a:rect l="l" t="t" r="r" b="b"/>
              <a:pathLst>
                <a:path w="3012" h="409" extrusionOk="0">
                  <a:moveTo>
                    <a:pt x="199" y="0"/>
                  </a:moveTo>
                  <a:cubicBezTo>
                    <a:pt x="1" y="0"/>
                    <a:pt x="7" y="408"/>
                    <a:pt x="218" y="408"/>
                  </a:cubicBezTo>
                  <a:cubicBezTo>
                    <a:pt x="225" y="408"/>
                    <a:pt x="233" y="408"/>
                    <a:pt x="240" y="407"/>
                  </a:cubicBezTo>
                  <a:lnTo>
                    <a:pt x="2802" y="407"/>
                  </a:lnTo>
                  <a:cubicBezTo>
                    <a:pt x="2808" y="408"/>
                    <a:pt x="2814" y="408"/>
                    <a:pt x="2821" y="408"/>
                  </a:cubicBezTo>
                  <a:cubicBezTo>
                    <a:pt x="3005" y="408"/>
                    <a:pt x="3011" y="0"/>
                    <a:pt x="2838" y="0"/>
                  </a:cubicBezTo>
                  <a:cubicBezTo>
                    <a:pt x="2826" y="0"/>
                    <a:pt x="2814" y="2"/>
                    <a:pt x="2802" y="6"/>
                  </a:cubicBezTo>
                  <a:lnTo>
                    <a:pt x="240" y="6"/>
                  </a:lnTo>
                  <a:cubicBezTo>
                    <a:pt x="225" y="2"/>
                    <a:pt x="212" y="0"/>
                    <a:pt x="1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7" name="Google Shape;12697;p25"/>
            <p:cNvSpPr/>
            <p:nvPr/>
          </p:nvSpPr>
          <p:spPr>
            <a:xfrm>
              <a:off x="1870763" y="4329731"/>
              <a:ext cx="47100" cy="24425"/>
            </a:xfrm>
            <a:custGeom>
              <a:avLst/>
              <a:gdLst/>
              <a:ahLst/>
              <a:cxnLst/>
              <a:rect l="l" t="t" r="r" b="b"/>
              <a:pathLst>
                <a:path w="1884" h="977" extrusionOk="0">
                  <a:moveTo>
                    <a:pt x="1626" y="0"/>
                  </a:moveTo>
                  <a:cubicBezTo>
                    <a:pt x="1608" y="0"/>
                    <a:pt x="1591" y="3"/>
                    <a:pt x="1575" y="8"/>
                  </a:cubicBezTo>
                  <a:lnTo>
                    <a:pt x="587" y="409"/>
                  </a:lnTo>
                  <a:lnTo>
                    <a:pt x="649" y="286"/>
                  </a:lnTo>
                  <a:cubicBezTo>
                    <a:pt x="708" y="127"/>
                    <a:pt x="576" y="6"/>
                    <a:pt x="442" y="6"/>
                  </a:cubicBezTo>
                  <a:cubicBezTo>
                    <a:pt x="367" y="6"/>
                    <a:pt x="292" y="44"/>
                    <a:pt x="248" y="132"/>
                  </a:cubicBezTo>
                  <a:lnTo>
                    <a:pt x="32" y="687"/>
                  </a:lnTo>
                  <a:cubicBezTo>
                    <a:pt x="1" y="780"/>
                    <a:pt x="32" y="841"/>
                    <a:pt x="93" y="903"/>
                  </a:cubicBezTo>
                  <a:cubicBezTo>
                    <a:pt x="116" y="948"/>
                    <a:pt x="172" y="977"/>
                    <a:pt x="236" y="977"/>
                  </a:cubicBezTo>
                  <a:cubicBezTo>
                    <a:pt x="260" y="977"/>
                    <a:pt x="284" y="973"/>
                    <a:pt x="309" y="965"/>
                  </a:cubicBezTo>
                  <a:lnTo>
                    <a:pt x="1729" y="409"/>
                  </a:lnTo>
                  <a:cubicBezTo>
                    <a:pt x="1822" y="348"/>
                    <a:pt x="1883" y="255"/>
                    <a:pt x="1822" y="132"/>
                  </a:cubicBezTo>
                  <a:cubicBezTo>
                    <a:pt x="1796" y="55"/>
                    <a:pt x="1708" y="0"/>
                    <a:pt x="162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8" name="Google Shape;12698;p25"/>
            <p:cNvSpPr/>
            <p:nvPr/>
          </p:nvSpPr>
          <p:spPr>
            <a:xfrm>
              <a:off x="1947138" y="4336856"/>
              <a:ext cx="74875" cy="10075"/>
            </a:xfrm>
            <a:custGeom>
              <a:avLst/>
              <a:gdLst/>
              <a:ahLst/>
              <a:cxnLst/>
              <a:rect l="l" t="t" r="r" b="b"/>
              <a:pathLst>
                <a:path w="2995" h="403" extrusionOk="0">
                  <a:moveTo>
                    <a:pt x="217" y="1"/>
                  </a:moveTo>
                  <a:cubicBezTo>
                    <a:pt x="94" y="1"/>
                    <a:pt x="1" y="93"/>
                    <a:pt x="1" y="217"/>
                  </a:cubicBezTo>
                  <a:cubicBezTo>
                    <a:pt x="1" y="309"/>
                    <a:pt x="94" y="402"/>
                    <a:pt x="217" y="402"/>
                  </a:cubicBezTo>
                  <a:lnTo>
                    <a:pt x="2779" y="402"/>
                  </a:lnTo>
                  <a:cubicBezTo>
                    <a:pt x="2902" y="402"/>
                    <a:pt x="2995" y="309"/>
                    <a:pt x="2995" y="217"/>
                  </a:cubicBezTo>
                  <a:cubicBezTo>
                    <a:pt x="2995" y="93"/>
                    <a:pt x="2902" y="1"/>
                    <a:pt x="2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9" name="Google Shape;12699;p25"/>
            <p:cNvSpPr/>
            <p:nvPr/>
          </p:nvSpPr>
          <p:spPr>
            <a:xfrm>
              <a:off x="1870763" y="4378906"/>
              <a:ext cx="47100" cy="23875"/>
            </a:xfrm>
            <a:custGeom>
              <a:avLst/>
              <a:gdLst/>
              <a:ahLst/>
              <a:cxnLst/>
              <a:rect l="l" t="t" r="r" b="b"/>
              <a:pathLst>
                <a:path w="1884" h="955" extrusionOk="0">
                  <a:moveTo>
                    <a:pt x="440" y="1"/>
                  </a:moveTo>
                  <a:cubicBezTo>
                    <a:pt x="366" y="1"/>
                    <a:pt x="291" y="41"/>
                    <a:pt x="248" y="140"/>
                  </a:cubicBezTo>
                  <a:lnTo>
                    <a:pt x="32" y="695"/>
                  </a:lnTo>
                  <a:cubicBezTo>
                    <a:pt x="1" y="757"/>
                    <a:pt x="1" y="850"/>
                    <a:pt x="62" y="911"/>
                  </a:cubicBezTo>
                  <a:lnTo>
                    <a:pt x="93" y="911"/>
                  </a:lnTo>
                  <a:cubicBezTo>
                    <a:pt x="115" y="933"/>
                    <a:pt x="168" y="955"/>
                    <a:pt x="229" y="955"/>
                  </a:cubicBezTo>
                  <a:cubicBezTo>
                    <a:pt x="255" y="955"/>
                    <a:pt x="282" y="951"/>
                    <a:pt x="309" y="942"/>
                  </a:cubicBezTo>
                  <a:lnTo>
                    <a:pt x="1729" y="387"/>
                  </a:lnTo>
                  <a:cubicBezTo>
                    <a:pt x="1822" y="356"/>
                    <a:pt x="1883" y="232"/>
                    <a:pt x="1822" y="140"/>
                  </a:cubicBezTo>
                  <a:cubicBezTo>
                    <a:pt x="1798" y="45"/>
                    <a:pt x="1720" y="5"/>
                    <a:pt x="1644" y="5"/>
                  </a:cubicBezTo>
                  <a:cubicBezTo>
                    <a:pt x="1620" y="5"/>
                    <a:pt x="1596" y="9"/>
                    <a:pt x="1575" y="16"/>
                  </a:cubicBezTo>
                  <a:lnTo>
                    <a:pt x="587" y="417"/>
                  </a:lnTo>
                  <a:lnTo>
                    <a:pt x="649" y="294"/>
                  </a:lnTo>
                  <a:cubicBezTo>
                    <a:pt x="709" y="135"/>
                    <a:pt x="575" y="1"/>
                    <a:pt x="4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0" name="Google Shape;12700;p25"/>
            <p:cNvSpPr/>
            <p:nvPr/>
          </p:nvSpPr>
          <p:spPr>
            <a:xfrm>
              <a:off x="1947138" y="4385481"/>
              <a:ext cx="74875" cy="10825"/>
            </a:xfrm>
            <a:custGeom>
              <a:avLst/>
              <a:gdLst/>
              <a:ahLst/>
              <a:cxnLst/>
              <a:rect l="l" t="t" r="r" b="b"/>
              <a:pathLst>
                <a:path w="2995" h="433" extrusionOk="0">
                  <a:moveTo>
                    <a:pt x="217" y="0"/>
                  </a:moveTo>
                  <a:cubicBezTo>
                    <a:pt x="94" y="0"/>
                    <a:pt x="1" y="93"/>
                    <a:pt x="1" y="216"/>
                  </a:cubicBezTo>
                  <a:cubicBezTo>
                    <a:pt x="1" y="340"/>
                    <a:pt x="94" y="432"/>
                    <a:pt x="217" y="432"/>
                  </a:cubicBezTo>
                  <a:lnTo>
                    <a:pt x="2779" y="432"/>
                  </a:lnTo>
                  <a:cubicBezTo>
                    <a:pt x="2902" y="432"/>
                    <a:pt x="2995" y="340"/>
                    <a:pt x="2995" y="216"/>
                  </a:cubicBezTo>
                  <a:cubicBezTo>
                    <a:pt x="2995" y="93"/>
                    <a:pt x="2902" y="0"/>
                    <a:pt x="27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1" name="Google Shape;12701;p25"/>
            <p:cNvSpPr/>
            <p:nvPr/>
          </p:nvSpPr>
          <p:spPr>
            <a:xfrm>
              <a:off x="1799788" y="4142056"/>
              <a:ext cx="297075" cy="345275"/>
            </a:xfrm>
            <a:custGeom>
              <a:avLst/>
              <a:gdLst/>
              <a:ahLst/>
              <a:cxnLst/>
              <a:rect l="l" t="t" r="r" b="b"/>
              <a:pathLst>
                <a:path w="11883" h="13811" extrusionOk="0">
                  <a:moveTo>
                    <a:pt x="5910" y="394"/>
                  </a:moveTo>
                  <a:cubicBezTo>
                    <a:pt x="6327" y="394"/>
                    <a:pt x="6744" y="648"/>
                    <a:pt x="6852" y="1158"/>
                  </a:cubicBezTo>
                  <a:cubicBezTo>
                    <a:pt x="6883" y="1405"/>
                    <a:pt x="7099" y="1559"/>
                    <a:pt x="7346" y="1559"/>
                  </a:cubicBezTo>
                  <a:lnTo>
                    <a:pt x="8765" y="1559"/>
                  </a:lnTo>
                  <a:cubicBezTo>
                    <a:pt x="8919" y="1559"/>
                    <a:pt x="9074" y="1682"/>
                    <a:pt x="9074" y="1837"/>
                  </a:cubicBezTo>
                  <a:lnTo>
                    <a:pt x="9074" y="3534"/>
                  </a:lnTo>
                  <a:cubicBezTo>
                    <a:pt x="9043" y="3688"/>
                    <a:pt x="8919" y="3781"/>
                    <a:pt x="8765" y="3781"/>
                  </a:cubicBezTo>
                  <a:lnTo>
                    <a:pt x="3056" y="3781"/>
                  </a:lnTo>
                  <a:cubicBezTo>
                    <a:pt x="2901" y="3781"/>
                    <a:pt x="2778" y="3688"/>
                    <a:pt x="2778" y="3534"/>
                  </a:cubicBezTo>
                  <a:lnTo>
                    <a:pt x="2778" y="1837"/>
                  </a:lnTo>
                  <a:lnTo>
                    <a:pt x="2747" y="1837"/>
                  </a:lnTo>
                  <a:cubicBezTo>
                    <a:pt x="2747" y="1682"/>
                    <a:pt x="2871" y="1559"/>
                    <a:pt x="3056" y="1559"/>
                  </a:cubicBezTo>
                  <a:lnTo>
                    <a:pt x="4475" y="1559"/>
                  </a:lnTo>
                  <a:cubicBezTo>
                    <a:pt x="4722" y="1559"/>
                    <a:pt x="4907" y="1405"/>
                    <a:pt x="4969" y="1158"/>
                  </a:cubicBezTo>
                  <a:cubicBezTo>
                    <a:pt x="5077" y="648"/>
                    <a:pt x="5494" y="394"/>
                    <a:pt x="5910" y="394"/>
                  </a:cubicBezTo>
                  <a:close/>
                  <a:moveTo>
                    <a:pt x="5914" y="0"/>
                  </a:moveTo>
                  <a:cubicBezTo>
                    <a:pt x="5324" y="0"/>
                    <a:pt x="4738" y="355"/>
                    <a:pt x="4599" y="1065"/>
                  </a:cubicBezTo>
                  <a:cubicBezTo>
                    <a:pt x="4568" y="1127"/>
                    <a:pt x="4537" y="1158"/>
                    <a:pt x="4475" y="1158"/>
                  </a:cubicBezTo>
                  <a:lnTo>
                    <a:pt x="3056" y="1158"/>
                  </a:lnTo>
                  <a:cubicBezTo>
                    <a:pt x="2747" y="1158"/>
                    <a:pt x="2469" y="1343"/>
                    <a:pt x="2377" y="1651"/>
                  </a:cubicBezTo>
                  <a:lnTo>
                    <a:pt x="1605" y="1651"/>
                  </a:lnTo>
                  <a:cubicBezTo>
                    <a:pt x="710" y="1651"/>
                    <a:pt x="0" y="2361"/>
                    <a:pt x="0" y="3225"/>
                  </a:cubicBezTo>
                  <a:lnTo>
                    <a:pt x="0" y="12206"/>
                  </a:lnTo>
                  <a:cubicBezTo>
                    <a:pt x="0" y="13101"/>
                    <a:pt x="710" y="13811"/>
                    <a:pt x="1605" y="13811"/>
                  </a:cubicBezTo>
                  <a:lnTo>
                    <a:pt x="10247" y="13811"/>
                  </a:lnTo>
                  <a:cubicBezTo>
                    <a:pt x="11111" y="13811"/>
                    <a:pt x="11820" y="13101"/>
                    <a:pt x="11851" y="12237"/>
                  </a:cubicBezTo>
                  <a:lnTo>
                    <a:pt x="11851" y="5231"/>
                  </a:lnTo>
                  <a:cubicBezTo>
                    <a:pt x="11882" y="5108"/>
                    <a:pt x="11759" y="5046"/>
                    <a:pt x="11639" y="5046"/>
                  </a:cubicBezTo>
                  <a:cubicBezTo>
                    <a:pt x="11520" y="5046"/>
                    <a:pt x="11404" y="5108"/>
                    <a:pt x="11450" y="5231"/>
                  </a:cubicBezTo>
                  <a:lnTo>
                    <a:pt x="11450" y="12206"/>
                  </a:lnTo>
                  <a:cubicBezTo>
                    <a:pt x="11450" y="12885"/>
                    <a:pt x="10925" y="13410"/>
                    <a:pt x="10277" y="13410"/>
                  </a:cubicBezTo>
                  <a:lnTo>
                    <a:pt x="1605" y="13410"/>
                  </a:lnTo>
                  <a:cubicBezTo>
                    <a:pt x="926" y="13410"/>
                    <a:pt x="402" y="12854"/>
                    <a:pt x="402" y="12206"/>
                  </a:cubicBezTo>
                  <a:lnTo>
                    <a:pt x="402" y="3225"/>
                  </a:lnTo>
                  <a:cubicBezTo>
                    <a:pt x="402" y="2577"/>
                    <a:pt x="926" y="2053"/>
                    <a:pt x="1605" y="2053"/>
                  </a:cubicBezTo>
                  <a:lnTo>
                    <a:pt x="2377" y="2053"/>
                  </a:lnTo>
                  <a:lnTo>
                    <a:pt x="2377" y="2762"/>
                  </a:lnTo>
                  <a:lnTo>
                    <a:pt x="1605" y="2762"/>
                  </a:lnTo>
                  <a:cubicBezTo>
                    <a:pt x="1327" y="2762"/>
                    <a:pt x="1111" y="2978"/>
                    <a:pt x="1111" y="3225"/>
                  </a:cubicBezTo>
                  <a:lnTo>
                    <a:pt x="1111" y="9305"/>
                  </a:lnTo>
                  <a:cubicBezTo>
                    <a:pt x="1111" y="9398"/>
                    <a:pt x="1204" y="9490"/>
                    <a:pt x="1297" y="9490"/>
                  </a:cubicBezTo>
                  <a:cubicBezTo>
                    <a:pt x="1420" y="9490"/>
                    <a:pt x="1513" y="9398"/>
                    <a:pt x="1513" y="9305"/>
                  </a:cubicBezTo>
                  <a:lnTo>
                    <a:pt x="1513" y="3225"/>
                  </a:lnTo>
                  <a:cubicBezTo>
                    <a:pt x="1513" y="3194"/>
                    <a:pt x="1543" y="3164"/>
                    <a:pt x="1605" y="3164"/>
                  </a:cubicBezTo>
                  <a:lnTo>
                    <a:pt x="2377" y="3164"/>
                  </a:lnTo>
                  <a:lnTo>
                    <a:pt x="2377" y="3503"/>
                  </a:lnTo>
                  <a:cubicBezTo>
                    <a:pt x="2377" y="3873"/>
                    <a:pt x="2685" y="4213"/>
                    <a:pt x="3056" y="4213"/>
                  </a:cubicBezTo>
                  <a:lnTo>
                    <a:pt x="8796" y="4213"/>
                  </a:lnTo>
                  <a:cubicBezTo>
                    <a:pt x="9166" y="4182"/>
                    <a:pt x="9475" y="3873"/>
                    <a:pt x="9475" y="3503"/>
                  </a:cubicBezTo>
                  <a:lnTo>
                    <a:pt x="9475" y="3164"/>
                  </a:lnTo>
                  <a:lnTo>
                    <a:pt x="10247" y="3164"/>
                  </a:lnTo>
                  <a:cubicBezTo>
                    <a:pt x="10277" y="3164"/>
                    <a:pt x="10339" y="3194"/>
                    <a:pt x="10339" y="3225"/>
                  </a:cubicBezTo>
                  <a:lnTo>
                    <a:pt x="10339" y="11681"/>
                  </a:lnTo>
                  <a:cubicBezTo>
                    <a:pt x="10339" y="11712"/>
                    <a:pt x="10277" y="11743"/>
                    <a:pt x="10247" y="11743"/>
                  </a:cubicBezTo>
                  <a:lnTo>
                    <a:pt x="1605" y="11743"/>
                  </a:lnTo>
                  <a:cubicBezTo>
                    <a:pt x="1543" y="11743"/>
                    <a:pt x="1513" y="11712"/>
                    <a:pt x="1513" y="11681"/>
                  </a:cubicBezTo>
                  <a:lnTo>
                    <a:pt x="1513" y="10107"/>
                  </a:lnTo>
                  <a:cubicBezTo>
                    <a:pt x="1513" y="9984"/>
                    <a:pt x="1420" y="9891"/>
                    <a:pt x="1297" y="9891"/>
                  </a:cubicBezTo>
                  <a:cubicBezTo>
                    <a:pt x="1204" y="9891"/>
                    <a:pt x="1111" y="9984"/>
                    <a:pt x="1111" y="10107"/>
                  </a:cubicBezTo>
                  <a:lnTo>
                    <a:pt x="1111" y="11681"/>
                  </a:lnTo>
                  <a:cubicBezTo>
                    <a:pt x="1111" y="11928"/>
                    <a:pt x="1327" y="12144"/>
                    <a:pt x="1605" y="12144"/>
                  </a:cubicBezTo>
                  <a:lnTo>
                    <a:pt x="10247" y="12144"/>
                  </a:lnTo>
                  <a:cubicBezTo>
                    <a:pt x="10524" y="12144"/>
                    <a:pt x="10740" y="11928"/>
                    <a:pt x="10740" y="11681"/>
                  </a:cubicBezTo>
                  <a:lnTo>
                    <a:pt x="10740" y="3225"/>
                  </a:lnTo>
                  <a:cubicBezTo>
                    <a:pt x="10740" y="2978"/>
                    <a:pt x="10524" y="2762"/>
                    <a:pt x="10247" y="2762"/>
                  </a:cubicBezTo>
                  <a:lnTo>
                    <a:pt x="9475" y="2762"/>
                  </a:lnTo>
                  <a:lnTo>
                    <a:pt x="9475" y="2053"/>
                  </a:lnTo>
                  <a:lnTo>
                    <a:pt x="10247" y="2053"/>
                  </a:lnTo>
                  <a:cubicBezTo>
                    <a:pt x="10895" y="2053"/>
                    <a:pt x="11419" y="2577"/>
                    <a:pt x="11419" y="3225"/>
                  </a:cubicBezTo>
                  <a:lnTo>
                    <a:pt x="11419" y="4429"/>
                  </a:lnTo>
                  <a:cubicBezTo>
                    <a:pt x="11419" y="4552"/>
                    <a:pt x="11512" y="4645"/>
                    <a:pt x="11635" y="4645"/>
                  </a:cubicBezTo>
                  <a:cubicBezTo>
                    <a:pt x="11728" y="4645"/>
                    <a:pt x="11820" y="4552"/>
                    <a:pt x="11820" y="4429"/>
                  </a:cubicBezTo>
                  <a:lnTo>
                    <a:pt x="11820" y="3225"/>
                  </a:lnTo>
                  <a:cubicBezTo>
                    <a:pt x="11820" y="2361"/>
                    <a:pt x="11111" y="1651"/>
                    <a:pt x="10247" y="1651"/>
                  </a:cubicBezTo>
                  <a:lnTo>
                    <a:pt x="9444" y="1651"/>
                  </a:lnTo>
                  <a:cubicBezTo>
                    <a:pt x="9352" y="1343"/>
                    <a:pt x="9074" y="1158"/>
                    <a:pt x="8765" y="1158"/>
                  </a:cubicBezTo>
                  <a:lnTo>
                    <a:pt x="7346" y="1158"/>
                  </a:lnTo>
                  <a:cubicBezTo>
                    <a:pt x="7284" y="1158"/>
                    <a:pt x="7253" y="1127"/>
                    <a:pt x="7253" y="1065"/>
                  </a:cubicBezTo>
                  <a:cubicBezTo>
                    <a:pt x="7099" y="355"/>
                    <a:pt x="6505" y="0"/>
                    <a:pt x="5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02" name="Google Shape;12702;p25"/>
          <p:cNvGrpSpPr/>
          <p:nvPr/>
        </p:nvGrpSpPr>
        <p:grpSpPr>
          <a:xfrm>
            <a:off x="7742753" y="2330787"/>
            <a:ext cx="345675" cy="321775"/>
            <a:chOff x="5563388" y="3034481"/>
            <a:chExt cx="345675" cy="321775"/>
          </a:xfrm>
        </p:grpSpPr>
        <p:sp>
          <p:nvSpPr>
            <p:cNvPr id="12703" name="Google Shape;12703;p25"/>
            <p:cNvSpPr/>
            <p:nvPr/>
          </p:nvSpPr>
          <p:spPr>
            <a:xfrm>
              <a:off x="5684513" y="3122456"/>
              <a:ext cx="10075" cy="18550"/>
            </a:xfrm>
            <a:custGeom>
              <a:avLst/>
              <a:gdLst/>
              <a:ahLst/>
              <a:cxnLst/>
              <a:rect l="l" t="t" r="r" b="b"/>
              <a:pathLst>
                <a:path w="403" h="742" extrusionOk="0">
                  <a:moveTo>
                    <a:pt x="186" y="1"/>
                  </a:moveTo>
                  <a:cubicBezTo>
                    <a:pt x="63" y="1"/>
                    <a:pt x="1" y="93"/>
                    <a:pt x="1" y="217"/>
                  </a:cubicBezTo>
                  <a:lnTo>
                    <a:pt x="1" y="525"/>
                  </a:lnTo>
                  <a:cubicBezTo>
                    <a:pt x="1" y="649"/>
                    <a:pt x="63" y="741"/>
                    <a:pt x="186" y="741"/>
                  </a:cubicBezTo>
                  <a:cubicBezTo>
                    <a:pt x="309" y="741"/>
                    <a:pt x="402" y="649"/>
                    <a:pt x="402" y="525"/>
                  </a:cubicBezTo>
                  <a:lnTo>
                    <a:pt x="402" y="217"/>
                  </a:lnTo>
                  <a:cubicBezTo>
                    <a:pt x="402" y="93"/>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4" name="Google Shape;12704;p25"/>
            <p:cNvSpPr/>
            <p:nvPr/>
          </p:nvSpPr>
          <p:spPr>
            <a:xfrm>
              <a:off x="5777113" y="3122456"/>
              <a:ext cx="10825" cy="18550"/>
            </a:xfrm>
            <a:custGeom>
              <a:avLst/>
              <a:gdLst/>
              <a:ahLst/>
              <a:cxnLst/>
              <a:rect l="l" t="t" r="r" b="b"/>
              <a:pathLst>
                <a:path w="433" h="742" extrusionOk="0">
                  <a:moveTo>
                    <a:pt x="216" y="1"/>
                  </a:moveTo>
                  <a:cubicBezTo>
                    <a:pt x="93" y="1"/>
                    <a:pt x="0" y="93"/>
                    <a:pt x="31" y="217"/>
                  </a:cubicBezTo>
                  <a:lnTo>
                    <a:pt x="31" y="525"/>
                  </a:lnTo>
                  <a:cubicBezTo>
                    <a:pt x="0" y="649"/>
                    <a:pt x="93" y="741"/>
                    <a:pt x="216" y="741"/>
                  </a:cubicBezTo>
                  <a:cubicBezTo>
                    <a:pt x="340" y="741"/>
                    <a:pt x="432" y="649"/>
                    <a:pt x="432" y="525"/>
                  </a:cubicBez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5" name="Google Shape;12705;p25"/>
            <p:cNvSpPr/>
            <p:nvPr/>
          </p:nvSpPr>
          <p:spPr>
            <a:xfrm>
              <a:off x="5719238" y="3129756"/>
              <a:ext cx="35100" cy="15875"/>
            </a:xfrm>
            <a:custGeom>
              <a:avLst/>
              <a:gdLst/>
              <a:ahLst/>
              <a:cxnLst/>
              <a:rect l="l" t="t" r="r" b="b"/>
              <a:pathLst>
                <a:path w="1404" h="635" extrusionOk="0">
                  <a:moveTo>
                    <a:pt x="1113" y="1"/>
                  </a:moveTo>
                  <a:cubicBezTo>
                    <a:pt x="1060" y="1"/>
                    <a:pt x="1005" y="24"/>
                    <a:pt x="957" y="79"/>
                  </a:cubicBezTo>
                  <a:cubicBezTo>
                    <a:pt x="880" y="172"/>
                    <a:pt x="772" y="218"/>
                    <a:pt x="664" y="218"/>
                  </a:cubicBezTo>
                  <a:cubicBezTo>
                    <a:pt x="556" y="218"/>
                    <a:pt x="448" y="172"/>
                    <a:pt x="371" y="79"/>
                  </a:cubicBezTo>
                  <a:cubicBezTo>
                    <a:pt x="325" y="33"/>
                    <a:pt x="271" y="10"/>
                    <a:pt x="217" y="10"/>
                  </a:cubicBezTo>
                  <a:cubicBezTo>
                    <a:pt x="163" y="10"/>
                    <a:pt x="109" y="33"/>
                    <a:pt x="62" y="79"/>
                  </a:cubicBezTo>
                  <a:cubicBezTo>
                    <a:pt x="1" y="172"/>
                    <a:pt x="1" y="295"/>
                    <a:pt x="62" y="357"/>
                  </a:cubicBezTo>
                  <a:cubicBezTo>
                    <a:pt x="217" y="542"/>
                    <a:pt x="464" y="635"/>
                    <a:pt x="680" y="635"/>
                  </a:cubicBezTo>
                  <a:cubicBezTo>
                    <a:pt x="896" y="635"/>
                    <a:pt x="1112" y="511"/>
                    <a:pt x="1266" y="357"/>
                  </a:cubicBezTo>
                  <a:cubicBezTo>
                    <a:pt x="1404" y="196"/>
                    <a:pt x="1268" y="1"/>
                    <a:pt x="11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6" name="Google Shape;12706;p25"/>
            <p:cNvSpPr/>
            <p:nvPr/>
          </p:nvSpPr>
          <p:spPr>
            <a:xfrm>
              <a:off x="5597338" y="3157956"/>
              <a:ext cx="277775" cy="164350"/>
            </a:xfrm>
            <a:custGeom>
              <a:avLst/>
              <a:gdLst/>
              <a:ahLst/>
              <a:cxnLst/>
              <a:rect l="l" t="t" r="r" b="b"/>
              <a:pathLst>
                <a:path w="11111" h="6574" extrusionOk="0">
                  <a:moveTo>
                    <a:pt x="895" y="0"/>
                  </a:moveTo>
                  <a:cubicBezTo>
                    <a:pt x="402" y="0"/>
                    <a:pt x="0" y="402"/>
                    <a:pt x="0" y="926"/>
                  </a:cubicBezTo>
                  <a:lnTo>
                    <a:pt x="0" y="5648"/>
                  </a:lnTo>
                  <a:cubicBezTo>
                    <a:pt x="0" y="6142"/>
                    <a:pt x="402" y="6574"/>
                    <a:pt x="895" y="6574"/>
                  </a:cubicBezTo>
                  <a:lnTo>
                    <a:pt x="10185" y="6574"/>
                  </a:lnTo>
                  <a:cubicBezTo>
                    <a:pt x="10710" y="6574"/>
                    <a:pt x="11111" y="6173"/>
                    <a:pt x="11111" y="5648"/>
                  </a:cubicBezTo>
                  <a:lnTo>
                    <a:pt x="11111" y="4506"/>
                  </a:lnTo>
                  <a:cubicBezTo>
                    <a:pt x="11111" y="4383"/>
                    <a:pt x="11018" y="4290"/>
                    <a:pt x="10926" y="4290"/>
                  </a:cubicBezTo>
                  <a:cubicBezTo>
                    <a:pt x="10802" y="4290"/>
                    <a:pt x="10710" y="4383"/>
                    <a:pt x="10710" y="4506"/>
                  </a:cubicBezTo>
                  <a:lnTo>
                    <a:pt x="10710" y="5648"/>
                  </a:lnTo>
                  <a:cubicBezTo>
                    <a:pt x="10710" y="5926"/>
                    <a:pt x="10463" y="6173"/>
                    <a:pt x="10185" y="6173"/>
                  </a:cubicBezTo>
                  <a:lnTo>
                    <a:pt x="895" y="6173"/>
                  </a:lnTo>
                  <a:cubicBezTo>
                    <a:pt x="618" y="6142"/>
                    <a:pt x="402" y="5926"/>
                    <a:pt x="402" y="5648"/>
                  </a:cubicBezTo>
                  <a:lnTo>
                    <a:pt x="402" y="926"/>
                  </a:lnTo>
                  <a:cubicBezTo>
                    <a:pt x="402" y="648"/>
                    <a:pt x="618" y="402"/>
                    <a:pt x="895" y="402"/>
                  </a:cubicBezTo>
                  <a:lnTo>
                    <a:pt x="10185" y="402"/>
                  </a:lnTo>
                  <a:cubicBezTo>
                    <a:pt x="10463" y="402"/>
                    <a:pt x="10710" y="648"/>
                    <a:pt x="10710" y="926"/>
                  </a:cubicBezTo>
                  <a:lnTo>
                    <a:pt x="10710" y="3704"/>
                  </a:lnTo>
                  <a:cubicBezTo>
                    <a:pt x="10679" y="3796"/>
                    <a:pt x="10771" y="3889"/>
                    <a:pt x="10895" y="3889"/>
                  </a:cubicBezTo>
                  <a:cubicBezTo>
                    <a:pt x="11018" y="3889"/>
                    <a:pt x="11111" y="3796"/>
                    <a:pt x="11111" y="3704"/>
                  </a:cubicBezTo>
                  <a:lnTo>
                    <a:pt x="11111" y="926"/>
                  </a:lnTo>
                  <a:cubicBezTo>
                    <a:pt x="11111" y="402"/>
                    <a:pt x="10679" y="0"/>
                    <a:pt x="10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7" name="Google Shape;12707;p25"/>
            <p:cNvSpPr/>
            <p:nvPr/>
          </p:nvSpPr>
          <p:spPr>
            <a:xfrm>
              <a:off x="5685288" y="3189581"/>
              <a:ext cx="101100" cy="100325"/>
            </a:xfrm>
            <a:custGeom>
              <a:avLst/>
              <a:gdLst/>
              <a:ahLst/>
              <a:cxnLst/>
              <a:rect l="l" t="t" r="r" b="b"/>
              <a:pathLst>
                <a:path w="4044" h="4013" extrusionOk="0">
                  <a:moveTo>
                    <a:pt x="2377" y="402"/>
                  </a:moveTo>
                  <a:cubicBezTo>
                    <a:pt x="2408" y="402"/>
                    <a:pt x="2439" y="433"/>
                    <a:pt x="2439" y="464"/>
                  </a:cubicBezTo>
                  <a:lnTo>
                    <a:pt x="2439" y="1420"/>
                  </a:lnTo>
                  <a:cubicBezTo>
                    <a:pt x="2439" y="1513"/>
                    <a:pt x="2531" y="1605"/>
                    <a:pt x="2624" y="1605"/>
                  </a:cubicBezTo>
                  <a:lnTo>
                    <a:pt x="3581" y="1605"/>
                  </a:lnTo>
                  <a:cubicBezTo>
                    <a:pt x="3612" y="1605"/>
                    <a:pt x="3642" y="1636"/>
                    <a:pt x="3642" y="1667"/>
                  </a:cubicBezTo>
                  <a:lnTo>
                    <a:pt x="3642" y="2377"/>
                  </a:lnTo>
                  <a:cubicBezTo>
                    <a:pt x="3642" y="2408"/>
                    <a:pt x="3612" y="2439"/>
                    <a:pt x="3581" y="2439"/>
                  </a:cubicBezTo>
                  <a:lnTo>
                    <a:pt x="2624" y="2439"/>
                  </a:lnTo>
                  <a:cubicBezTo>
                    <a:pt x="2531" y="2439"/>
                    <a:pt x="2439" y="2500"/>
                    <a:pt x="2439" y="2624"/>
                  </a:cubicBezTo>
                  <a:lnTo>
                    <a:pt x="2439" y="3581"/>
                  </a:lnTo>
                  <a:cubicBezTo>
                    <a:pt x="2439" y="3611"/>
                    <a:pt x="2408" y="3611"/>
                    <a:pt x="2377" y="3611"/>
                  </a:cubicBezTo>
                  <a:lnTo>
                    <a:pt x="1667" y="3611"/>
                  </a:lnTo>
                  <a:cubicBezTo>
                    <a:pt x="1636" y="3611"/>
                    <a:pt x="1606" y="3611"/>
                    <a:pt x="1636" y="3581"/>
                  </a:cubicBezTo>
                  <a:lnTo>
                    <a:pt x="1636" y="2624"/>
                  </a:lnTo>
                  <a:cubicBezTo>
                    <a:pt x="1636" y="2500"/>
                    <a:pt x="1544" y="2439"/>
                    <a:pt x="1420" y="2439"/>
                  </a:cubicBezTo>
                  <a:lnTo>
                    <a:pt x="464" y="2439"/>
                  </a:lnTo>
                  <a:cubicBezTo>
                    <a:pt x="433" y="2439"/>
                    <a:pt x="433" y="2408"/>
                    <a:pt x="433" y="2377"/>
                  </a:cubicBezTo>
                  <a:lnTo>
                    <a:pt x="433" y="1667"/>
                  </a:lnTo>
                  <a:cubicBezTo>
                    <a:pt x="433" y="1636"/>
                    <a:pt x="433" y="1605"/>
                    <a:pt x="464" y="1605"/>
                  </a:cubicBezTo>
                  <a:lnTo>
                    <a:pt x="1420" y="1605"/>
                  </a:lnTo>
                  <a:cubicBezTo>
                    <a:pt x="1544" y="1605"/>
                    <a:pt x="1636" y="1513"/>
                    <a:pt x="1636" y="1420"/>
                  </a:cubicBezTo>
                  <a:lnTo>
                    <a:pt x="1636" y="464"/>
                  </a:lnTo>
                  <a:cubicBezTo>
                    <a:pt x="1606" y="433"/>
                    <a:pt x="1636" y="402"/>
                    <a:pt x="1667" y="402"/>
                  </a:cubicBezTo>
                  <a:close/>
                  <a:moveTo>
                    <a:pt x="1667" y="1"/>
                  </a:moveTo>
                  <a:cubicBezTo>
                    <a:pt x="1420" y="1"/>
                    <a:pt x="1204" y="217"/>
                    <a:pt x="1204" y="464"/>
                  </a:cubicBezTo>
                  <a:lnTo>
                    <a:pt x="1204" y="1204"/>
                  </a:lnTo>
                  <a:lnTo>
                    <a:pt x="464" y="1204"/>
                  </a:lnTo>
                  <a:cubicBezTo>
                    <a:pt x="217" y="1204"/>
                    <a:pt x="1" y="1420"/>
                    <a:pt x="1" y="1667"/>
                  </a:cubicBezTo>
                  <a:lnTo>
                    <a:pt x="1" y="2377"/>
                  </a:lnTo>
                  <a:cubicBezTo>
                    <a:pt x="32" y="2624"/>
                    <a:pt x="217" y="2840"/>
                    <a:pt x="464" y="2840"/>
                  </a:cubicBezTo>
                  <a:lnTo>
                    <a:pt x="1204" y="2840"/>
                  </a:lnTo>
                  <a:lnTo>
                    <a:pt x="1204" y="3581"/>
                  </a:lnTo>
                  <a:cubicBezTo>
                    <a:pt x="1204" y="3827"/>
                    <a:pt x="1420" y="4013"/>
                    <a:pt x="1667" y="4013"/>
                  </a:cubicBezTo>
                  <a:lnTo>
                    <a:pt x="2377" y="4013"/>
                  </a:lnTo>
                  <a:cubicBezTo>
                    <a:pt x="2624" y="4013"/>
                    <a:pt x="2840" y="3827"/>
                    <a:pt x="2840" y="3581"/>
                  </a:cubicBezTo>
                  <a:lnTo>
                    <a:pt x="2840" y="2840"/>
                  </a:lnTo>
                  <a:lnTo>
                    <a:pt x="3581" y="2840"/>
                  </a:lnTo>
                  <a:cubicBezTo>
                    <a:pt x="3828" y="2840"/>
                    <a:pt x="4044" y="2624"/>
                    <a:pt x="4044" y="2377"/>
                  </a:cubicBezTo>
                  <a:lnTo>
                    <a:pt x="4044" y="1667"/>
                  </a:lnTo>
                  <a:cubicBezTo>
                    <a:pt x="4044" y="1420"/>
                    <a:pt x="3828" y="1204"/>
                    <a:pt x="3581" y="1204"/>
                  </a:cubicBezTo>
                  <a:lnTo>
                    <a:pt x="2840" y="1204"/>
                  </a:lnTo>
                  <a:lnTo>
                    <a:pt x="2840" y="464"/>
                  </a:lnTo>
                  <a:cubicBezTo>
                    <a:pt x="2840" y="217"/>
                    <a:pt x="2624" y="1"/>
                    <a:pt x="23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8" name="Google Shape;12708;p25"/>
            <p:cNvSpPr/>
            <p:nvPr/>
          </p:nvSpPr>
          <p:spPr>
            <a:xfrm>
              <a:off x="5563388" y="3034481"/>
              <a:ext cx="345675" cy="321775"/>
            </a:xfrm>
            <a:custGeom>
              <a:avLst/>
              <a:gdLst/>
              <a:ahLst/>
              <a:cxnLst/>
              <a:rect l="l" t="t" r="r" b="b"/>
              <a:pathLst>
                <a:path w="13827" h="12871" extrusionOk="0">
                  <a:moveTo>
                    <a:pt x="7963" y="1452"/>
                  </a:moveTo>
                  <a:cubicBezTo>
                    <a:pt x="7994" y="1452"/>
                    <a:pt x="7994" y="1483"/>
                    <a:pt x="7994" y="1483"/>
                  </a:cubicBezTo>
                  <a:lnTo>
                    <a:pt x="7994" y="2223"/>
                  </a:lnTo>
                  <a:lnTo>
                    <a:pt x="5803" y="2223"/>
                  </a:lnTo>
                  <a:lnTo>
                    <a:pt x="5803" y="1483"/>
                  </a:lnTo>
                  <a:cubicBezTo>
                    <a:pt x="5803" y="1483"/>
                    <a:pt x="5803" y="1452"/>
                    <a:pt x="5833" y="1452"/>
                  </a:cubicBezTo>
                  <a:close/>
                  <a:moveTo>
                    <a:pt x="7963" y="403"/>
                  </a:moveTo>
                  <a:cubicBezTo>
                    <a:pt x="8580" y="403"/>
                    <a:pt x="9074" y="896"/>
                    <a:pt x="9074" y="1483"/>
                  </a:cubicBezTo>
                  <a:lnTo>
                    <a:pt x="9074" y="2223"/>
                  </a:lnTo>
                  <a:lnTo>
                    <a:pt x="8395" y="2223"/>
                  </a:lnTo>
                  <a:lnTo>
                    <a:pt x="8395" y="1483"/>
                  </a:lnTo>
                  <a:cubicBezTo>
                    <a:pt x="8395" y="1267"/>
                    <a:pt x="8210" y="1051"/>
                    <a:pt x="7963" y="1051"/>
                  </a:cubicBezTo>
                  <a:lnTo>
                    <a:pt x="5833" y="1051"/>
                  </a:lnTo>
                  <a:cubicBezTo>
                    <a:pt x="5587" y="1051"/>
                    <a:pt x="5401" y="1267"/>
                    <a:pt x="5401" y="1483"/>
                  </a:cubicBezTo>
                  <a:lnTo>
                    <a:pt x="5401" y="2223"/>
                  </a:lnTo>
                  <a:lnTo>
                    <a:pt x="4722" y="2223"/>
                  </a:lnTo>
                  <a:lnTo>
                    <a:pt x="4722" y="1483"/>
                  </a:lnTo>
                  <a:cubicBezTo>
                    <a:pt x="4722" y="896"/>
                    <a:pt x="5216" y="403"/>
                    <a:pt x="5833" y="403"/>
                  </a:cubicBezTo>
                  <a:close/>
                  <a:moveTo>
                    <a:pt x="3550" y="2933"/>
                  </a:moveTo>
                  <a:lnTo>
                    <a:pt x="3550" y="3551"/>
                  </a:lnTo>
                  <a:cubicBezTo>
                    <a:pt x="3550" y="3612"/>
                    <a:pt x="3488" y="3674"/>
                    <a:pt x="3426" y="3674"/>
                  </a:cubicBezTo>
                  <a:lnTo>
                    <a:pt x="2068" y="3674"/>
                  </a:lnTo>
                  <a:cubicBezTo>
                    <a:pt x="1976" y="3674"/>
                    <a:pt x="1914" y="3612"/>
                    <a:pt x="1914" y="3551"/>
                  </a:cubicBezTo>
                  <a:lnTo>
                    <a:pt x="1914" y="2933"/>
                  </a:lnTo>
                  <a:close/>
                  <a:moveTo>
                    <a:pt x="11882" y="2933"/>
                  </a:moveTo>
                  <a:lnTo>
                    <a:pt x="11882" y="3551"/>
                  </a:lnTo>
                  <a:cubicBezTo>
                    <a:pt x="11882" y="3612"/>
                    <a:pt x="11852" y="3674"/>
                    <a:pt x="11759" y="3674"/>
                  </a:cubicBezTo>
                  <a:lnTo>
                    <a:pt x="10401" y="3674"/>
                  </a:lnTo>
                  <a:cubicBezTo>
                    <a:pt x="10308" y="3674"/>
                    <a:pt x="10278" y="3612"/>
                    <a:pt x="10278" y="3551"/>
                  </a:cubicBezTo>
                  <a:lnTo>
                    <a:pt x="10278" y="2933"/>
                  </a:lnTo>
                  <a:close/>
                  <a:moveTo>
                    <a:pt x="8018" y="0"/>
                  </a:moveTo>
                  <a:cubicBezTo>
                    <a:pt x="7999" y="0"/>
                    <a:pt x="7981" y="1"/>
                    <a:pt x="7963" y="1"/>
                  </a:cubicBezTo>
                  <a:lnTo>
                    <a:pt x="5833" y="1"/>
                  </a:lnTo>
                  <a:cubicBezTo>
                    <a:pt x="5000" y="1"/>
                    <a:pt x="4321" y="650"/>
                    <a:pt x="4321" y="1483"/>
                  </a:cubicBezTo>
                  <a:lnTo>
                    <a:pt x="4321" y="2223"/>
                  </a:lnTo>
                  <a:lnTo>
                    <a:pt x="4043" y="2223"/>
                  </a:lnTo>
                  <a:cubicBezTo>
                    <a:pt x="3858" y="2223"/>
                    <a:pt x="3673" y="2347"/>
                    <a:pt x="3581" y="2532"/>
                  </a:cubicBezTo>
                  <a:lnTo>
                    <a:pt x="1883" y="2532"/>
                  </a:lnTo>
                  <a:cubicBezTo>
                    <a:pt x="1791" y="2347"/>
                    <a:pt x="1605" y="2223"/>
                    <a:pt x="1420" y="2223"/>
                  </a:cubicBezTo>
                  <a:lnTo>
                    <a:pt x="525" y="2223"/>
                  </a:lnTo>
                  <a:cubicBezTo>
                    <a:pt x="217" y="2223"/>
                    <a:pt x="1" y="2440"/>
                    <a:pt x="1" y="2717"/>
                  </a:cubicBezTo>
                  <a:lnTo>
                    <a:pt x="1" y="6266"/>
                  </a:lnTo>
                  <a:cubicBezTo>
                    <a:pt x="1" y="6359"/>
                    <a:pt x="93" y="6452"/>
                    <a:pt x="217" y="6452"/>
                  </a:cubicBezTo>
                  <a:cubicBezTo>
                    <a:pt x="309" y="6452"/>
                    <a:pt x="402" y="6359"/>
                    <a:pt x="402" y="6266"/>
                  </a:cubicBezTo>
                  <a:lnTo>
                    <a:pt x="402" y="2717"/>
                  </a:lnTo>
                  <a:cubicBezTo>
                    <a:pt x="402" y="2656"/>
                    <a:pt x="463" y="2625"/>
                    <a:pt x="494" y="2625"/>
                  </a:cubicBezTo>
                  <a:lnTo>
                    <a:pt x="1389" y="2625"/>
                  </a:lnTo>
                  <a:cubicBezTo>
                    <a:pt x="1451" y="2625"/>
                    <a:pt x="1513" y="2656"/>
                    <a:pt x="1513" y="2717"/>
                  </a:cubicBezTo>
                  <a:lnTo>
                    <a:pt x="1513" y="3551"/>
                  </a:lnTo>
                  <a:cubicBezTo>
                    <a:pt x="1513" y="3828"/>
                    <a:pt x="1760" y="4075"/>
                    <a:pt x="2037" y="4075"/>
                  </a:cubicBezTo>
                  <a:lnTo>
                    <a:pt x="3426" y="4075"/>
                  </a:lnTo>
                  <a:cubicBezTo>
                    <a:pt x="3704" y="4075"/>
                    <a:pt x="3951" y="3828"/>
                    <a:pt x="3951" y="3551"/>
                  </a:cubicBezTo>
                  <a:lnTo>
                    <a:pt x="3951" y="2717"/>
                  </a:lnTo>
                  <a:cubicBezTo>
                    <a:pt x="3951" y="2656"/>
                    <a:pt x="4013" y="2625"/>
                    <a:pt x="4043" y="2625"/>
                  </a:cubicBezTo>
                  <a:lnTo>
                    <a:pt x="9784" y="2625"/>
                  </a:lnTo>
                  <a:cubicBezTo>
                    <a:pt x="9815" y="2625"/>
                    <a:pt x="9876" y="2656"/>
                    <a:pt x="9876" y="2717"/>
                  </a:cubicBezTo>
                  <a:lnTo>
                    <a:pt x="9876" y="3551"/>
                  </a:lnTo>
                  <a:cubicBezTo>
                    <a:pt x="9876" y="3828"/>
                    <a:pt x="10123" y="4075"/>
                    <a:pt x="10401" y="4075"/>
                  </a:cubicBezTo>
                  <a:lnTo>
                    <a:pt x="11790" y="4075"/>
                  </a:lnTo>
                  <a:cubicBezTo>
                    <a:pt x="12068" y="4075"/>
                    <a:pt x="12314" y="3828"/>
                    <a:pt x="12314" y="3551"/>
                  </a:cubicBezTo>
                  <a:lnTo>
                    <a:pt x="12314" y="2717"/>
                  </a:lnTo>
                  <a:cubicBezTo>
                    <a:pt x="12314" y="2656"/>
                    <a:pt x="12376" y="2625"/>
                    <a:pt x="12407" y="2625"/>
                  </a:cubicBezTo>
                  <a:lnTo>
                    <a:pt x="13302" y="2625"/>
                  </a:lnTo>
                  <a:cubicBezTo>
                    <a:pt x="13364" y="2625"/>
                    <a:pt x="13425" y="2656"/>
                    <a:pt x="13425" y="2717"/>
                  </a:cubicBezTo>
                  <a:lnTo>
                    <a:pt x="13425" y="11698"/>
                  </a:lnTo>
                  <a:cubicBezTo>
                    <a:pt x="13425" y="12099"/>
                    <a:pt x="13086" y="12439"/>
                    <a:pt x="12685" y="12439"/>
                  </a:cubicBezTo>
                  <a:lnTo>
                    <a:pt x="1142" y="12439"/>
                  </a:lnTo>
                  <a:cubicBezTo>
                    <a:pt x="741" y="12439"/>
                    <a:pt x="402" y="12099"/>
                    <a:pt x="402" y="11698"/>
                  </a:cubicBezTo>
                  <a:lnTo>
                    <a:pt x="402" y="7069"/>
                  </a:lnTo>
                  <a:cubicBezTo>
                    <a:pt x="402" y="6976"/>
                    <a:pt x="309" y="6884"/>
                    <a:pt x="186" y="6884"/>
                  </a:cubicBezTo>
                  <a:cubicBezTo>
                    <a:pt x="93" y="6884"/>
                    <a:pt x="1" y="6945"/>
                    <a:pt x="1" y="7069"/>
                  </a:cubicBezTo>
                  <a:lnTo>
                    <a:pt x="1" y="11698"/>
                  </a:lnTo>
                  <a:cubicBezTo>
                    <a:pt x="1" y="12346"/>
                    <a:pt x="525" y="12871"/>
                    <a:pt x="1142" y="12871"/>
                  </a:cubicBezTo>
                  <a:lnTo>
                    <a:pt x="1142" y="12840"/>
                  </a:lnTo>
                  <a:lnTo>
                    <a:pt x="12654" y="12840"/>
                  </a:lnTo>
                  <a:cubicBezTo>
                    <a:pt x="13302" y="12840"/>
                    <a:pt x="13827" y="12346"/>
                    <a:pt x="13827" y="11698"/>
                  </a:cubicBezTo>
                  <a:lnTo>
                    <a:pt x="13827" y="2717"/>
                  </a:lnTo>
                  <a:cubicBezTo>
                    <a:pt x="13827" y="2440"/>
                    <a:pt x="13580" y="2223"/>
                    <a:pt x="13302" y="2223"/>
                  </a:cubicBezTo>
                  <a:lnTo>
                    <a:pt x="12407" y="2223"/>
                  </a:lnTo>
                  <a:cubicBezTo>
                    <a:pt x="12222" y="2223"/>
                    <a:pt x="12037" y="2347"/>
                    <a:pt x="11944" y="2532"/>
                  </a:cubicBezTo>
                  <a:lnTo>
                    <a:pt x="10216" y="2532"/>
                  </a:lnTo>
                  <a:cubicBezTo>
                    <a:pt x="10154" y="2316"/>
                    <a:pt x="9969" y="2223"/>
                    <a:pt x="9753" y="2223"/>
                  </a:cubicBezTo>
                  <a:lnTo>
                    <a:pt x="9475" y="2223"/>
                  </a:lnTo>
                  <a:lnTo>
                    <a:pt x="9475" y="1483"/>
                  </a:lnTo>
                  <a:cubicBezTo>
                    <a:pt x="9475" y="668"/>
                    <a:pt x="8826" y="0"/>
                    <a:pt x="80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09" name="Google Shape;12709;p25"/>
          <p:cNvGrpSpPr/>
          <p:nvPr/>
        </p:nvGrpSpPr>
        <p:grpSpPr>
          <a:xfrm>
            <a:off x="7029043" y="2319150"/>
            <a:ext cx="348750" cy="345050"/>
            <a:chOff x="4806513" y="3022356"/>
            <a:chExt cx="348750" cy="345050"/>
          </a:xfrm>
        </p:grpSpPr>
        <p:sp>
          <p:nvSpPr>
            <p:cNvPr id="12710" name="Google Shape;12710;p25"/>
            <p:cNvSpPr/>
            <p:nvPr/>
          </p:nvSpPr>
          <p:spPr>
            <a:xfrm>
              <a:off x="4929188" y="3221606"/>
              <a:ext cx="19225" cy="17050"/>
            </a:xfrm>
            <a:custGeom>
              <a:avLst/>
              <a:gdLst/>
              <a:ahLst/>
              <a:cxnLst/>
              <a:rect l="l" t="t" r="r" b="b"/>
              <a:pathLst>
                <a:path w="769" h="682" extrusionOk="0">
                  <a:moveTo>
                    <a:pt x="216" y="0"/>
                  </a:moveTo>
                  <a:cubicBezTo>
                    <a:pt x="162" y="0"/>
                    <a:pt x="108" y="16"/>
                    <a:pt x="62" y="47"/>
                  </a:cubicBezTo>
                  <a:cubicBezTo>
                    <a:pt x="0" y="139"/>
                    <a:pt x="0" y="263"/>
                    <a:pt x="62" y="355"/>
                  </a:cubicBezTo>
                  <a:lnTo>
                    <a:pt x="370" y="633"/>
                  </a:lnTo>
                  <a:cubicBezTo>
                    <a:pt x="411" y="667"/>
                    <a:pt x="455" y="682"/>
                    <a:pt x="497" y="682"/>
                  </a:cubicBezTo>
                  <a:cubicBezTo>
                    <a:pt x="645" y="682"/>
                    <a:pt x="769" y="500"/>
                    <a:pt x="648" y="355"/>
                  </a:cubicBezTo>
                  <a:lnTo>
                    <a:pt x="370" y="47"/>
                  </a:ln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1" name="Google Shape;12711;p25"/>
            <p:cNvSpPr/>
            <p:nvPr/>
          </p:nvSpPr>
          <p:spPr>
            <a:xfrm>
              <a:off x="5007888" y="3142906"/>
              <a:ext cx="17750" cy="17000"/>
            </a:xfrm>
            <a:custGeom>
              <a:avLst/>
              <a:gdLst/>
              <a:ahLst/>
              <a:cxnLst/>
              <a:rect l="l" t="t" r="r" b="b"/>
              <a:pathLst>
                <a:path w="710" h="680" extrusionOk="0">
                  <a:moveTo>
                    <a:pt x="212" y="1"/>
                  </a:moveTo>
                  <a:cubicBezTo>
                    <a:pt x="162" y="1"/>
                    <a:pt x="108" y="16"/>
                    <a:pt x="62" y="47"/>
                  </a:cubicBezTo>
                  <a:cubicBezTo>
                    <a:pt x="0" y="139"/>
                    <a:pt x="0" y="263"/>
                    <a:pt x="62" y="355"/>
                  </a:cubicBezTo>
                  <a:lnTo>
                    <a:pt x="339" y="633"/>
                  </a:lnTo>
                  <a:cubicBezTo>
                    <a:pt x="386" y="664"/>
                    <a:pt x="440" y="679"/>
                    <a:pt x="494" y="679"/>
                  </a:cubicBezTo>
                  <a:cubicBezTo>
                    <a:pt x="548" y="679"/>
                    <a:pt x="602" y="664"/>
                    <a:pt x="648" y="633"/>
                  </a:cubicBezTo>
                  <a:cubicBezTo>
                    <a:pt x="710" y="541"/>
                    <a:pt x="710" y="417"/>
                    <a:pt x="648" y="355"/>
                  </a:cubicBezTo>
                  <a:lnTo>
                    <a:pt x="339" y="47"/>
                  </a:lnTo>
                  <a:cubicBezTo>
                    <a:pt x="309" y="16"/>
                    <a:pt x="262" y="1"/>
                    <a:pt x="2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2" name="Google Shape;12712;p25"/>
            <p:cNvSpPr/>
            <p:nvPr/>
          </p:nvSpPr>
          <p:spPr>
            <a:xfrm>
              <a:off x="4966213" y="3179156"/>
              <a:ext cx="29700" cy="29100"/>
            </a:xfrm>
            <a:custGeom>
              <a:avLst/>
              <a:gdLst/>
              <a:ahLst/>
              <a:cxnLst/>
              <a:rect l="l" t="t" r="r" b="b"/>
              <a:pathLst>
                <a:path w="1188" h="1164" extrusionOk="0">
                  <a:moveTo>
                    <a:pt x="971" y="0"/>
                  </a:moveTo>
                  <a:cubicBezTo>
                    <a:pt x="848" y="0"/>
                    <a:pt x="723" y="70"/>
                    <a:pt x="772" y="202"/>
                  </a:cubicBezTo>
                  <a:cubicBezTo>
                    <a:pt x="772" y="356"/>
                    <a:pt x="710" y="479"/>
                    <a:pt x="618" y="572"/>
                  </a:cubicBezTo>
                  <a:cubicBezTo>
                    <a:pt x="494" y="695"/>
                    <a:pt x="371" y="757"/>
                    <a:pt x="217" y="757"/>
                  </a:cubicBezTo>
                  <a:lnTo>
                    <a:pt x="186" y="788"/>
                  </a:lnTo>
                  <a:cubicBezTo>
                    <a:pt x="0" y="819"/>
                    <a:pt x="0" y="1097"/>
                    <a:pt x="155" y="1158"/>
                  </a:cubicBezTo>
                  <a:cubicBezTo>
                    <a:pt x="183" y="1162"/>
                    <a:pt x="212" y="1163"/>
                    <a:pt x="240" y="1163"/>
                  </a:cubicBezTo>
                  <a:cubicBezTo>
                    <a:pt x="483" y="1163"/>
                    <a:pt x="702" y="1047"/>
                    <a:pt x="895" y="881"/>
                  </a:cubicBezTo>
                  <a:cubicBezTo>
                    <a:pt x="1081" y="695"/>
                    <a:pt x="1173" y="449"/>
                    <a:pt x="1173" y="171"/>
                  </a:cubicBezTo>
                  <a:cubicBezTo>
                    <a:pt x="1188" y="55"/>
                    <a:pt x="1080" y="0"/>
                    <a:pt x="9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3" name="Google Shape;12713;p25"/>
            <p:cNvSpPr/>
            <p:nvPr/>
          </p:nvSpPr>
          <p:spPr>
            <a:xfrm>
              <a:off x="4856663" y="3071531"/>
              <a:ext cx="267750" cy="266225"/>
            </a:xfrm>
            <a:custGeom>
              <a:avLst/>
              <a:gdLst/>
              <a:ahLst/>
              <a:cxnLst/>
              <a:rect l="l" t="t" r="r" b="b"/>
              <a:pathLst>
                <a:path w="10710" h="10649" extrusionOk="0">
                  <a:moveTo>
                    <a:pt x="7854" y="1"/>
                  </a:moveTo>
                  <a:cubicBezTo>
                    <a:pt x="7692" y="1"/>
                    <a:pt x="7530" y="63"/>
                    <a:pt x="7407" y="186"/>
                  </a:cubicBezTo>
                  <a:lnTo>
                    <a:pt x="6697" y="896"/>
                  </a:lnTo>
                  <a:cubicBezTo>
                    <a:pt x="6635" y="958"/>
                    <a:pt x="6635" y="1081"/>
                    <a:pt x="6697" y="1174"/>
                  </a:cubicBezTo>
                  <a:cubicBezTo>
                    <a:pt x="6743" y="1220"/>
                    <a:pt x="6797" y="1243"/>
                    <a:pt x="6851" y="1243"/>
                  </a:cubicBezTo>
                  <a:cubicBezTo>
                    <a:pt x="6905" y="1243"/>
                    <a:pt x="6959" y="1220"/>
                    <a:pt x="7006" y="1174"/>
                  </a:cubicBezTo>
                  <a:lnTo>
                    <a:pt x="7685" y="464"/>
                  </a:lnTo>
                  <a:cubicBezTo>
                    <a:pt x="7731" y="417"/>
                    <a:pt x="7793" y="394"/>
                    <a:pt x="7854" y="394"/>
                  </a:cubicBezTo>
                  <a:cubicBezTo>
                    <a:pt x="7916" y="394"/>
                    <a:pt x="7978" y="417"/>
                    <a:pt x="8024" y="464"/>
                  </a:cubicBezTo>
                  <a:lnTo>
                    <a:pt x="9135" y="1575"/>
                  </a:lnTo>
                  <a:cubicBezTo>
                    <a:pt x="10154" y="2624"/>
                    <a:pt x="10277" y="3241"/>
                    <a:pt x="10277" y="3426"/>
                  </a:cubicBezTo>
                  <a:cubicBezTo>
                    <a:pt x="10277" y="3612"/>
                    <a:pt x="10215" y="3766"/>
                    <a:pt x="10123" y="3859"/>
                  </a:cubicBezTo>
                  <a:cubicBezTo>
                    <a:pt x="9722" y="4167"/>
                    <a:pt x="9228" y="4321"/>
                    <a:pt x="8734" y="4321"/>
                  </a:cubicBezTo>
                  <a:cubicBezTo>
                    <a:pt x="8663" y="4318"/>
                    <a:pt x="8592" y="4316"/>
                    <a:pt x="8521" y="4316"/>
                  </a:cubicBezTo>
                  <a:cubicBezTo>
                    <a:pt x="6149" y="4316"/>
                    <a:pt x="4232" y="6306"/>
                    <a:pt x="4352" y="8704"/>
                  </a:cubicBezTo>
                  <a:cubicBezTo>
                    <a:pt x="4382" y="9198"/>
                    <a:pt x="4228" y="9691"/>
                    <a:pt x="3920" y="10062"/>
                  </a:cubicBezTo>
                  <a:cubicBezTo>
                    <a:pt x="3796" y="10185"/>
                    <a:pt x="3642" y="10247"/>
                    <a:pt x="3487" y="10247"/>
                  </a:cubicBezTo>
                  <a:cubicBezTo>
                    <a:pt x="3271" y="10247"/>
                    <a:pt x="2654" y="10123"/>
                    <a:pt x="1605" y="9074"/>
                  </a:cubicBezTo>
                  <a:lnTo>
                    <a:pt x="494" y="7963"/>
                  </a:lnTo>
                  <a:cubicBezTo>
                    <a:pt x="432" y="7901"/>
                    <a:pt x="432" y="7747"/>
                    <a:pt x="494" y="7654"/>
                  </a:cubicBezTo>
                  <a:lnTo>
                    <a:pt x="6450" y="1729"/>
                  </a:lnTo>
                  <a:cubicBezTo>
                    <a:pt x="6543" y="1636"/>
                    <a:pt x="6543" y="1513"/>
                    <a:pt x="6450" y="1420"/>
                  </a:cubicBezTo>
                  <a:cubicBezTo>
                    <a:pt x="6404" y="1390"/>
                    <a:pt x="6350" y="1374"/>
                    <a:pt x="6300" y="1374"/>
                  </a:cubicBezTo>
                  <a:cubicBezTo>
                    <a:pt x="6250" y="1374"/>
                    <a:pt x="6203" y="1390"/>
                    <a:pt x="6172" y="1420"/>
                  </a:cubicBezTo>
                  <a:lnTo>
                    <a:pt x="247" y="7377"/>
                  </a:lnTo>
                  <a:cubicBezTo>
                    <a:pt x="0" y="7624"/>
                    <a:pt x="0" y="7994"/>
                    <a:pt x="247" y="8241"/>
                  </a:cubicBezTo>
                  <a:lnTo>
                    <a:pt x="1358" y="9352"/>
                  </a:lnTo>
                  <a:cubicBezTo>
                    <a:pt x="2376" y="10401"/>
                    <a:pt x="3086" y="10648"/>
                    <a:pt x="3487" y="10648"/>
                  </a:cubicBezTo>
                  <a:cubicBezTo>
                    <a:pt x="3734" y="10648"/>
                    <a:pt x="4012" y="10555"/>
                    <a:pt x="4197" y="10370"/>
                  </a:cubicBezTo>
                  <a:cubicBezTo>
                    <a:pt x="4599" y="9907"/>
                    <a:pt x="4784" y="9321"/>
                    <a:pt x="4753" y="8704"/>
                  </a:cubicBezTo>
                  <a:cubicBezTo>
                    <a:pt x="4633" y="6522"/>
                    <a:pt x="6395" y="4717"/>
                    <a:pt x="8552" y="4717"/>
                  </a:cubicBezTo>
                  <a:cubicBezTo>
                    <a:pt x="8623" y="4717"/>
                    <a:pt x="8694" y="4719"/>
                    <a:pt x="8765" y="4723"/>
                  </a:cubicBezTo>
                  <a:cubicBezTo>
                    <a:pt x="8802" y="4725"/>
                    <a:pt x="8839" y="4726"/>
                    <a:pt x="8876" y="4726"/>
                  </a:cubicBezTo>
                  <a:cubicBezTo>
                    <a:pt x="9429" y="4726"/>
                    <a:pt x="9996" y="4514"/>
                    <a:pt x="10401" y="4167"/>
                  </a:cubicBezTo>
                  <a:cubicBezTo>
                    <a:pt x="10617" y="3951"/>
                    <a:pt x="10709" y="3704"/>
                    <a:pt x="10709" y="3426"/>
                  </a:cubicBezTo>
                  <a:cubicBezTo>
                    <a:pt x="10709" y="3056"/>
                    <a:pt x="10462" y="2346"/>
                    <a:pt x="9413" y="1297"/>
                  </a:cubicBezTo>
                  <a:lnTo>
                    <a:pt x="8302" y="186"/>
                  </a:lnTo>
                  <a:cubicBezTo>
                    <a:pt x="8178" y="63"/>
                    <a:pt x="8016" y="1"/>
                    <a:pt x="78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4" name="Google Shape;12714;p25"/>
            <p:cNvSpPr/>
            <p:nvPr/>
          </p:nvSpPr>
          <p:spPr>
            <a:xfrm>
              <a:off x="4806513" y="3022356"/>
              <a:ext cx="348750" cy="345050"/>
            </a:xfrm>
            <a:custGeom>
              <a:avLst/>
              <a:gdLst/>
              <a:ahLst/>
              <a:cxnLst/>
              <a:rect l="l" t="t" r="r" b="b"/>
              <a:pathLst>
                <a:path w="13950" h="13802" extrusionOk="0">
                  <a:moveTo>
                    <a:pt x="11666" y="394"/>
                  </a:moveTo>
                  <a:cubicBezTo>
                    <a:pt x="11820" y="394"/>
                    <a:pt x="11974" y="456"/>
                    <a:pt x="12098" y="579"/>
                  </a:cubicBezTo>
                  <a:lnTo>
                    <a:pt x="13178" y="1659"/>
                  </a:lnTo>
                  <a:cubicBezTo>
                    <a:pt x="13425" y="1875"/>
                    <a:pt x="13425" y="2276"/>
                    <a:pt x="13178" y="2523"/>
                  </a:cubicBezTo>
                  <a:lnTo>
                    <a:pt x="12746" y="2955"/>
                  </a:lnTo>
                  <a:cubicBezTo>
                    <a:pt x="12777" y="2925"/>
                    <a:pt x="11604" y="1752"/>
                    <a:pt x="11512" y="1659"/>
                  </a:cubicBezTo>
                  <a:lnTo>
                    <a:pt x="10833" y="980"/>
                  </a:lnTo>
                  <a:lnTo>
                    <a:pt x="11234" y="610"/>
                  </a:lnTo>
                  <a:lnTo>
                    <a:pt x="11234" y="579"/>
                  </a:lnTo>
                  <a:cubicBezTo>
                    <a:pt x="11357" y="456"/>
                    <a:pt x="11512" y="394"/>
                    <a:pt x="11666" y="394"/>
                  </a:cubicBezTo>
                  <a:close/>
                  <a:moveTo>
                    <a:pt x="1080" y="10763"/>
                  </a:moveTo>
                  <a:lnTo>
                    <a:pt x="2531" y="12183"/>
                  </a:lnTo>
                  <a:cubicBezTo>
                    <a:pt x="2680" y="12363"/>
                    <a:pt x="2859" y="12513"/>
                    <a:pt x="3039" y="12663"/>
                  </a:cubicBezTo>
                  <a:lnTo>
                    <a:pt x="3039" y="12663"/>
                  </a:lnTo>
                  <a:lnTo>
                    <a:pt x="2623" y="13078"/>
                  </a:lnTo>
                  <a:cubicBezTo>
                    <a:pt x="2500" y="13201"/>
                    <a:pt x="2346" y="13263"/>
                    <a:pt x="2191" y="13263"/>
                  </a:cubicBezTo>
                  <a:cubicBezTo>
                    <a:pt x="2037" y="13263"/>
                    <a:pt x="1883" y="13201"/>
                    <a:pt x="1759" y="13078"/>
                  </a:cubicBezTo>
                  <a:lnTo>
                    <a:pt x="710" y="11998"/>
                  </a:lnTo>
                  <a:cubicBezTo>
                    <a:pt x="463" y="11751"/>
                    <a:pt x="463" y="11381"/>
                    <a:pt x="710" y="11134"/>
                  </a:cubicBezTo>
                  <a:lnTo>
                    <a:pt x="1080" y="10763"/>
                  </a:lnTo>
                  <a:close/>
                  <a:moveTo>
                    <a:pt x="11666" y="0"/>
                  </a:moveTo>
                  <a:cubicBezTo>
                    <a:pt x="11411" y="0"/>
                    <a:pt x="11157" y="101"/>
                    <a:pt x="10956" y="301"/>
                  </a:cubicBezTo>
                  <a:lnTo>
                    <a:pt x="10524" y="702"/>
                  </a:lnTo>
                  <a:cubicBezTo>
                    <a:pt x="10324" y="569"/>
                    <a:pt x="10095" y="505"/>
                    <a:pt x="9870" y="505"/>
                  </a:cubicBezTo>
                  <a:cubicBezTo>
                    <a:pt x="9574" y="505"/>
                    <a:pt x="9284" y="616"/>
                    <a:pt x="9073" y="826"/>
                  </a:cubicBezTo>
                  <a:lnTo>
                    <a:pt x="926" y="8973"/>
                  </a:lnTo>
                  <a:cubicBezTo>
                    <a:pt x="556" y="9375"/>
                    <a:pt x="494" y="9961"/>
                    <a:pt x="802" y="10424"/>
                  </a:cubicBezTo>
                  <a:lnTo>
                    <a:pt x="401" y="10856"/>
                  </a:lnTo>
                  <a:cubicBezTo>
                    <a:pt x="0" y="11257"/>
                    <a:pt x="0" y="11905"/>
                    <a:pt x="401" y="12306"/>
                  </a:cubicBezTo>
                  <a:lnTo>
                    <a:pt x="1451" y="13356"/>
                  </a:lnTo>
                  <a:cubicBezTo>
                    <a:pt x="1651" y="13556"/>
                    <a:pt x="1914" y="13657"/>
                    <a:pt x="2176" y="13657"/>
                  </a:cubicBezTo>
                  <a:cubicBezTo>
                    <a:pt x="2438" y="13657"/>
                    <a:pt x="2700" y="13556"/>
                    <a:pt x="2901" y="13356"/>
                  </a:cubicBezTo>
                  <a:lnTo>
                    <a:pt x="3364" y="12924"/>
                  </a:lnTo>
                  <a:cubicBezTo>
                    <a:pt x="3889" y="13387"/>
                    <a:pt x="4568" y="13695"/>
                    <a:pt x="5277" y="13788"/>
                  </a:cubicBezTo>
                  <a:cubicBezTo>
                    <a:pt x="5358" y="13797"/>
                    <a:pt x="5438" y="13801"/>
                    <a:pt x="5518" y="13801"/>
                  </a:cubicBezTo>
                  <a:cubicBezTo>
                    <a:pt x="5991" y="13801"/>
                    <a:pt x="6451" y="13646"/>
                    <a:pt x="6821" y="13356"/>
                  </a:cubicBezTo>
                  <a:cubicBezTo>
                    <a:pt x="6913" y="13263"/>
                    <a:pt x="6913" y="13140"/>
                    <a:pt x="6851" y="13078"/>
                  </a:cubicBezTo>
                  <a:cubicBezTo>
                    <a:pt x="6816" y="13024"/>
                    <a:pt x="6748" y="12991"/>
                    <a:pt x="6686" y="12991"/>
                  </a:cubicBezTo>
                  <a:cubicBezTo>
                    <a:pt x="6642" y="12991"/>
                    <a:pt x="6600" y="13008"/>
                    <a:pt x="6574" y="13047"/>
                  </a:cubicBezTo>
                  <a:cubicBezTo>
                    <a:pt x="6266" y="13278"/>
                    <a:pt x="5916" y="13402"/>
                    <a:pt x="5558" y="13402"/>
                  </a:cubicBezTo>
                  <a:cubicBezTo>
                    <a:pt x="5485" y="13402"/>
                    <a:pt x="5412" y="13397"/>
                    <a:pt x="5339" y="13387"/>
                  </a:cubicBezTo>
                  <a:cubicBezTo>
                    <a:pt x="4629" y="13263"/>
                    <a:pt x="3981" y="12955"/>
                    <a:pt x="3487" y="12492"/>
                  </a:cubicBezTo>
                  <a:cubicBezTo>
                    <a:pt x="3241" y="12306"/>
                    <a:pt x="3025" y="12090"/>
                    <a:pt x="2808" y="11874"/>
                  </a:cubicBezTo>
                  <a:lnTo>
                    <a:pt x="1235" y="10300"/>
                  </a:lnTo>
                  <a:cubicBezTo>
                    <a:pt x="957" y="10023"/>
                    <a:pt x="957" y="9560"/>
                    <a:pt x="1235" y="9251"/>
                  </a:cubicBezTo>
                  <a:lnTo>
                    <a:pt x="9351" y="1135"/>
                  </a:lnTo>
                  <a:cubicBezTo>
                    <a:pt x="9490" y="980"/>
                    <a:pt x="9675" y="903"/>
                    <a:pt x="9864" y="903"/>
                  </a:cubicBezTo>
                  <a:cubicBezTo>
                    <a:pt x="10053" y="903"/>
                    <a:pt x="10246" y="980"/>
                    <a:pt x="10401" y="1135"/>
                  </a:cubicBezTo>
                  <a:lnTo>
                    <a:pt x="11974" y="2708"/>
                  </a:lnTo>
                  <a:cubicBezTo>
                    <a:pt x="12715" y="3418"/>
                    <a:pt x="13610" y="4468"/>
                    <a:pt x="13487" y="5579"/>
                  </a:cubicBezTo>
                  <a:cubicBezTo>
                    <a:pt x="13456" y="6011"/>
                    <a:pt x="13240" y="6412"/>
                    <a:pt x="12900" y="6690"/>
                  </a:cubicBezTo>
                  <a:lnTo>
                    <a:pt x="12869" y="6690"/>
                  </a:lnTo>
                  <a:cubicBezTo>
                    <a:pt x="12384" y="7202"/>
                    <a:pt x="11734" y="7479"/>
                    <a:pt x="11063" y="7479"/>
                  </a:cubicBezTo>
                  <a:cubicBezTo>
                    <a:pt x="10966" y="7479"/>
                    <a:pt x="10868" y="7473"/>
                    <a:pt x="10771" y="7461"/>
                  </a:cubicBezTo>
                  <a:cubicBezTo>
                    <a:pt x="10701" y="7456"/>
                    <a:pt x="10632" y="7454"/>
                    <a:pt x="10563" y="7454"/>
                  </a:cubicBezTo>
                  <a:cubicBezTo>
                    <a:pt x="8836" y="7454"/>
                    <a:pt x="7443" y="8920"/>
                    <a:pt x="7561" y="10671"/>
                  </a:cubicBezTo>
                  <a:cubicBezTo>
                    <a:pt x="7623" y="11319"/>
                    <a:pt x="7438" y="11967"/>
                    <a:pt x="7067" y="12492"/>
                  </a:cubicBezTo>
                  <a:cubicBezTo>
                    <a:pt x="7006" y="12584"/>
                    <a:pt x="7006" y="12708"/>
                    <a:pt x="7098" y="12769"/>
                  </a:cubicBezTo>
                  <a:cubicBezTo>
                    <a:pt x="7140" y="12797"/>
                    <a:pt x="7188" y="12812"/>
                    <a:pt x="7233" y="12812"/>
                  </a:cubicBezTo>
                  <a:cubicBezTo>
                    <a:pt x="7289" y="12812"/>
                    <a:pt x="7342" y="12789"/>
                    <a:pt x="7376" y="12739"/>
                  </a:cubicBezTo>
                  <a:cubicBezTo>
                    <a:pt x="7839" y="12152"/>
                    <a:pt x="8024" y="11411"/>
                    <a:pt x="7962" y="10702"/>
                  </a:cubicBezTo>
                  <a:cubicBezTo>
                    <a:pt x="7901" y="9930"/>
                    <a:pt x="8178" y="9159"/>
                    <a:pt x="8734" y="8634"/>
                  </a:cubicBezTo>
                  <a:cubicBezTo>
                    <a:pt x="9475" y="7893"/>
                    <a:pt x="10092" y="7893"/>
                    <a:pt x="10771" y="7893"/>
                  </a:cubicBezTo>
                  <a:cubicBezTo>
                    <a:pt x="10846" y="7898"/>
                    <a:pt x="10920" y="7901"/>
                    <a:pt x="10995" y="7901"/>
                  </a:cubicBezTo>
                  <a:cubicBezTo>
                    <a:pt x="11809" y="7901"/>
                    <a:pt x="12582" y="7592"/>
                    <a:pt x="13147" y="6998"/>
                  </a:cubicBezTo>
                  <a:cubicBezTo>
                    <a:pt x="13579" y="6690"/>
                    <a:pt x="13826" y="6165"/>
                    <a:pt x="13888" y="5640"/>
                  </a:cubicBezTo>
                  <a:cubicBezTo>
                    <a:pt x="13950" y="4900"/>
                    <a:pt x="13672" y="4097"/>
                    <a:pt x="13024" y="3264"/>
                  </a:cubicBezTo>
                  <a:lnTo>
                    <a:pt x="13456" y="2801"/>
                  </a:lnTo>
                  <a:cubicBezTo>
                    <a:pt x="13857" y="2400"/>
                    <a:pt x="13857" y="1752"/>
                    <a:pt x="13456" y="1351"/>
                  </a:cubicBezTo>
                  <a:lnTo>
                    <a:pt x="12376" y="301"/>
                  </a:lnTo>
                  <a:cubicBezTo>
                    <a:pt x="12175" y="101"/>
                    <a:pt x="11920" y="0"/>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15" name="Google Shape;12715;p25"/>
          <p:cNvGrpSpPr/>
          <p:nvPr/>
        </p:nvGrpSpPr>
        <p:grpSpPr>
          <a:xfrm>
            <a:off x="6249355" y="2318837"/>
            <a:ext cx="348750" cy="345675"/>
            <a:chOff x="4806513" y="2463556"/>
            <a:chExt cx="348750" cy="345675"/>
          </a:xfrm>
        </p:grpSpPr>
        <p:sp>
          <p:nvSpPr>
            <p:cNvPr id="12716" name="Google Shape;12716;p25"/>
            <p:cNvSpPr/>
            <p:nvPr/>
          </p:nvSpPr>
          <p:spPr>
            <a:xfrm>
              <a:off x="4966988" y="2641406"/>
              <a:ext cx="10050" cy="9275"/>
            </a:xfrm>
            <a:custGeom>
              <a:avLst/>
              <a:gdLst/>
              <a:ahLst/>
              <a:cxnLst/>
              <a:rect l="l" t="t" r="r" b="b"/>
              <a:pathLst>
                <a:path w="402" h="371" extrusionOk="0">
                  <a:moveTo>
                    <a:pt x="213" y="0"/>
                  </a:moveTo>
                  <a:cubicBezTo>
                    <a:pt x="162" y="0"/>
                    <a:pt x="108" y="16"/>
                    <a:pt x="62" y="47"/>
                  </a:cubicBezTo>
                  <a:cubicBezTo>
                    <a:pt x="0" y="139"/>
                    <a:pt x="0" y="263"/>
                    <a:pt x="62" y="325"/>
                  </a:cubicBezTo>
                  <a:cubicBezTo>
                    <a:pt x="108" y="355"/>
                    <a:pt x="162" y="371"/>
                    <a:pt x="213" y="371"/>
                  </a:cubicBezTo>
                  <a:cubicBezTo>
                    <a:pt x="263" y="371"/>
                    <a:pt x="309" y="355"/>
                    <a:pt x="340" y="325"/>
                  </a:cubicBezTo>
                  <a:cubicBezTo>
                    <a:pt x="402" y="263"/>
                    <a:pt x="402" y="139"/>
                    <a:pt x="340" y="47"/>
                  </a:cubicBezTo>
                  <a:cubicBezTo>
                    <a:pt x="309" y="16"/>
                    <a:pt x="263" y="0"/>
                    <a:pt x="2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7" name="Google Shape;12717;p25"/>
            <p:cNvSpPr/>
            <p:nvPr/>
          </p:nvSpPr>
          <p:spPr>
            <a:xfrm>
              <a:off x="4806513" y="2463556"/>
              <a:ext cx="348750" cy="345675"/>
            </a:xfrm>
            <a:custGeom>
              <a:avLst/>
              <a:gdLst/>
              <a:ahLst/>
              <a:cxnLst/>
              <a:rect l="l" t="t" r="r" b="b"/>
              <a:pathLst>
                <a:path w="13950" h="13827" extrusionOk="0">
                  <a:moveTo>
                    <a:pt x="13332" y="2871"/>
                  </a:moveTo>
                  <a:cubicBezTo>
                    <a:pt x="13394" y="2871"/>
                    <a:pt x="13425" y="2902"/>
                    <a:pt x="13456" y="2933"/>
                  </a:cubicBezTo>
                  <a:cubicBezTo>
                    <a:pt x="13487" y="2964"/>
                    <a:pt x="13518" y="3025"/>
                    <a:pt x="13518" y="3056"/>
                  </a:cubicBezTo>
                  <a:lnTo>
                    <a:pt x="13518" y="3828"/>
                  </a:lnTo>
                  <a:cubicBezTo>
                    <a:pt x="13518" y="3951"/>
                    <a:pt x="13487" y="4044"/>
                    <a:pt x="13425" y="4136"/>
                  </a:cubicBezTo>
                  <a:lnTo>
                    <a:pt x="11728" y="6852"/>
                  </a:lnTo>
                  <a:cubicBezTo>
                    <a:pt x="11635" y="6976"/>
                    <a:pt x="11512" y="7068"/>
                    <a:pt x="11326" y="7099"/>
                  </a:cubicBezTo>
                  <a:lnTo>
                    <a:pt x="9691" y="7377"/>
                  </a:lnTo>
                  <a:lnTo>
                    <a:pt x="9506" y="6235"/>
                  </a:lnTo>
                  <a:lnTo>
                    <a:pt x="10771" y="5988"/>
                  </a:lnTo>
                  <a:cubicBezTo>
                    <a:pt x="10833" y="5988"/>
                    <a:pt x="10863" y="5957"/>
                    <a:pt x="10894" y="5895"/>
                  </a:cubicBezTo>
                  <a:lnTo>
                    <a:pt x="12283" y="3704"/>
                  </a:lnTo>
                  <a:cubicBezTo>
                    <a:pt x="12314" y="3673"/>
                    <a:pt x="12314" y="3612"/>
                    <a:pt x="12314" y="3581"/>
                  </a:cubicBezTo>
                  <a:lnTo>
                    <a:pt x="12314" y="3056"/>
                  </a:lnTo>
                  <a:cubicBezTo>
                    <a:pt x="12314" y="2964"/>
                    <a:pt x="12407" y="2871"/>
                    <a:pt x="12499" y="2871"/>
                  </a:cubicBezTo>
                  <a:close/>
                  <a:moveTo>
                    <a:pt x="9104" y="6451"/>
                  </a:moveTo>
                  <a:lnTo>
                    <a:pt x="9259" y="7284"/>
                  </a:lnTo>
                  <a:lnTo>
                    <a:pt x="7407" y="7593"/>
                  </a:lnTo>
                  <a:lnTo>
                    <a:pt x="7561" y="6729"/>
                  </a:lnTo>
                  <a:lnTo>
                    <a:pt x="9104" y="6451"/>
                  </a:lnTo>
                  <a:close/>
                  <a:moveTo>
                    <a:pt x="6666" y="4661"/>
                  </a:moveTo>
                  <a:lnTo>
                    <a:pt x="7469" y="4815"/>
                  </a:lnTo>
                  <a:lnTo>
                    <a:pt x="6203" y="12160"/>
                  </a:lnTo>
                  <a:cubicBezTo>
                    <a:pt x="6203" y="12222"/>
                    <a:pt x="6234" y="12284"/>
                    <a:pt x="6265" y="12346"/>
                  </a:cubicBezTo>
                  <a:cubicBezTo>
                    <a:pt x="6327" y="12376"/>
                    <a:pt x="6388" y="12407"/>
                    <a:pt x="6450" y="12407"/>
                  </a:cubicBezTo>
                  <a:lnTo>
                    <a:pt x="7654" y="12129"/>
                  </a:lnTo>
                  <a:cubicBezTo>
                    <a:pt x="7716" y="12099"/>
                    <a:pt x="7777" y="12037"/>
                    <a:pt x="7777" y="11944"/>
                  </a:cubicBezTo>
                  <a:lnTo>
                    <a:pt x="8148" y="9877"/>
                  </a:lnTo>
                  <a:cubicBezTo>
                    <a:pt x="8148" y="9815"/>
                    <a:pt x="8117" y="9753"/>
                    <a:pt x="8086" y="9722"/>
                  </a:cubicBezTo>
                  <a:lnTo>
                    <a:pt x="7808" y="9414"/>
                  </a:lnTo>
                  <a:cubicBezTo>
                    <a:pt x="7716" y="9352"/>
                    <a:pt x="7716" y="9259"/>
                    <a:pt x="7808" y="9198"/>
                  </a:cubicBezTo>
                  <a:lnTo>
                    <a:pt x="8148" y="8827"/>
                  </a:lnTo>
                  <a:cubicBezTo>
                    <a:pt x="8178" y="8796"/>
                    <a:pt x="8217" y="8781"/>
                    <a:pt x="8256" y="8781"/>
                  </a:cubicBezTo>
                  <a:cubicBezTo>
                    <a:pt x="8294" y="8781"/>
                    <a:pt x="8333" y="8796"/>
                    <a:pt x="8364" y="8827"/>
                  </a:cubicBezTo>
                  <a:lnTo>
                    <a:pt x="8888" y="9352"/>
                  </a:lnTo>
                  <a:cubicBezTo>
                    <a:pt x="8981" y="9445"/>
                    <a:pt x="9043" y="9568"/>
                    <a:pt x="9012" y="9722"/>
                  </a:cubicBezTo>
                  <a:lnTo>
                    <a:pt x="8549" y="12500"/>
                  </a:lnTo>
                  <a:cubicBezTo>
                    <a:pt x="8518" y="12654"/>
                    <a:pt x="8394" y="12778"/>
                    <a:pt x="8209" y="12839"/>
                  </a:cubicBezTo>
                  <a:lnTo>
                    <a:pt x="5771" y="13395"/>
                  </a:lnTo>
                  <a:cubicBezTo>
                    <a:pt x="5727" y="13408"/>
                    <a:pt x="5683" y="13415"/>
                    <a:pt x="5642" y="13415"/>
                  </a:cubicBezTo>
                  <a:cubicBezTo>
                    <a:pt x="5397" y="13415"/>
                    <a:pt x="5220" y="13196"/>
                    <a:pt x="5247" y="12932"/>
                  </a:cubicBezTo>
                  <a:lnTo>
                    <a:pt x="6666" y="4661"/>
                  </a:lnTo>
                  <a:close/>
                  <a:moveTo>
                    <a:pt x="10123" y="1"/>
                  </a:moveTo>
                  <a:cubicBezTo>
                    <a:pt x="9938" y="1"/>
                    <a:pt x="9752" y="63"/>
                    <a:pt x="9598" y="155"/>
                  </a:cubicBezTo>
                  <a:lnTo>
                    <a:pt x="8981" y="556"/>
                  </a:lnTo>
                  <a:cubicBezTo>
                    <a:pt x="8888" y="618"/>
                    <a:pt x="8857" y="742"/>
                    <a:pt x="8919" y="834"/>
                  </a:cubicBezTo>
                  <a:cubicBezTo>
                    <a:pt x="8959" y="894"/>
                    <a:pt x="9025" y="928"/>
                    <a:pt x="9091" y="928"/>
                  </a:cubicBezTo>
                  <a:cubicBezTo>
                    <a:pt x="9127" y="928"/>
                    <a:pt x="9164" y="918"/>
                    <a:pt x="9197" y="896"/>
                  </a:cubicBezTo>
                  <a:lnTo>
                    <a:pt x="9814" y="495"/>
                  </a:lnTo>
                  <a:cubicBezTo>
                    <a:pt x="9907" y="433"/>
                    <a:pt x="9999" y="402"/>
                    <a:pt x="10123" y="402"/>
                  </a:cubicBezTo>
                  <a:lnTo>
                    <a:pt x="10894" y="402"/>
                  </a:lnTo>
                  <a:cubicBezTo>
                    <a:pt x="10987" y="402"/>
                    <a:pt x="11079" y="495"/>
                    <a:pt x="11079" y="587"/>
                  </a:cubicBezTo>
                  <a:lnTo>
                    <a:pt x="11079" y="1420"/>
                  </a:lnTo>
                  <a:cubicBezTo>
                    <a:pt x="11079" y="1513"/>
                    <a:pt x="10987" y="1606"/>
                    <a:pt x="10894" y="1606"/>
                  </a:cubicBezTo>
                  <a:lnTo>
                    <a:pt x="10339" y="1606"/>
                  </a:lnTo>
                  <a:cubicBezTo>
                    <a:pt x="10308" y="1606"/>
                    <a:pt x="10277" y="1606"/>
                    <a:pt x="10246" y="1637"/>
                  </a:cubicBezTo>
                  <a:lnTo>
                    <a:pt x="8024" y="3025"/>
                  </a:lnTo>
                  <a:cubicBezTo>
                    <a:pt x="7962" y="3056"/>
                    <a:pt x="7932" y="3118"/>
                    <a:pt x="7932" y="3180"/>
                  </a:cubicBezTo>
                  <a:lnTo>
                    <a:pt x="7716" y="4445"/>
                  </a:lnTo>
                  <a:lnTo>
                    <a:pt x="6543" y="4260"/>
                  </a:lnTo>
                  <a:lnTo>
                    <a:pt x="6821" y="2624"/>
                  </a:lnTo>
                  <a:cubicBezTo>
                    <a:pt x="6851" y="2439"/>
                    <a:pt x="6944" y="2315"/>
                    <a:pt x="7098" y="2223"/>
                  </a:cubicBezTo>
                  <a:lnTo>
                    <a:pt x="8518" y="1328"/>
                  </a:lnTo>
                  <a:cubicBezTo>
                    <a:pt x="8678" y="1195"/>
                    <a:pt x="8562" y="970"/>
                    <a:pt x="8388" y="970"/>
                  </a:cubicBezTo>
                  <a:cubicBezTo>
                    <a:pt x="8361" y="970"/>
                    <a:pt x="8332" y="976"/>
                    <a:pt x="8302" y="988"/>
                  </a:cubicBezTo>
                  <a:lnTo>
                    <a:pt x="6882" y="1883"/>
                  </a:lnTo>
                  <a:cubicBezTo>
                    <a:pt x="6635" y="2007"/>
                    <a:pt x="6450" y="2254"/>
                    <a:pt x="6419" y="2562"/>
                  </a:cubicBezTo>
                  <a:lnTo>
                    <a:pt x="6142" y="4229"/>
                  </a:lnTo>
                  <a:cubicBezTo>
                    <a:pt x="6111" y="4352"/>
                    <a:pt x="6172" y="4476"/>
                    <a:pt x="6265" y="4568"/>
                  </a:cubicBezTo>
                  <a:lnTo>
                    <a:pt x="5926" y="6605"/>
                  </a:lnTo>
                  <a:lnTo>
                    <a:pt x="2006" y="7284"/>
                  </a:lnTo>
                  <a:lnTo>
                    <a:pt x="2006" y="7284"/>
                  </a:lnTo>
                  <a:lnTo>
                    <a:pt x="2160" y="6513"/>
                  </a:lnTo>
                  <a:lnTo>
                    <a:pt x="4012" y="6204"/>
                  </a:lnTo>
                  <a:lnTo>
                    <a:pt x="4228" y="6420"/>
                  </a:lnTo>
                  <a:cubicBezTo>
                    <a:pt x="4336" y="6528"/>
                    <a:pt x="4475" y="6582"/>
                    <a:pt x="4618" y="6582"/>
                  </a:cubicBezTo>
                  <a:cubicBezTo>
                    <a:pt x="4761" y="6582"/>
                    <a:pt x="4907" y="6528"/>
                    <a:pt x="5031" y="6420"/>
                  </a:cubicBezTo>
                  <a:lnTo>
                    <a:pt x="5370" y="6081"/>
                  </a:lnTo>
                  <a:cubicBezTo>
                    <a:pt x="5586" y="5865"/>
                    <a:pt x="5586" y="5494"/>
                    <a:pt x="5370" y="5278"/>
                  </a:cubicBezTo>
                  <a:lnTo>
                    <a:pt x="4876" y="4754"/>
                  </a:lnTo>
                  <a:cubicBezTo>
                    <a:pt x="4705" y="4607"/>
                    <a:pt x="4515" y="4518"/>
                    <a:pt x="4305" y="4518"/>
                  </a:cubicBezTo>
                  <a:cubicBezTo>
                    <a:pt x="4250" y="4518"/>
                    <a:pt x="4194" y="4525"/>
                    <a:pt x="4136" y="4538"/>
                  </a:cubicBezTo>
                  <a:lnTo>
                    <a:pt x="1358" y="5000"/>
                  </a:lnTo>
                  <a:cubicBezTo>
                    <a:pt x="1049" y="5062"/>
                    <a:pt x="772" y="5278"/>
                    <a:pt x="710" y="5618"/>
                  </a:cubicBezTo>
                  <a:lnTo>
                    <a:pt x="124" y="8087"/>
                  </a:lnTo>
                  <a:cubicBezTo>
                    <a:pt x="0" y="8580"/>
                    <a:pt x="370" y="9074"/>
                    <a:pt x="895" y="9074"/>
                  </a:cubicBezTo>
                  <a:cubicBezTo>
                    <a:pt x="957" y="9074"/>
                    <a:pt x="2130" y="8889"/>
                    <a:pt x="2130" y="8889"/>
                  </a:cubicBezTo>
                  <a:lnTo>
                    <a:pt x="2160" y="8889"/>
                  </a:lnTo>
                  <a:cubicBezTo>
                    <a:pt x="2253" y="8858"/>
                    <a:pt x="2315" y="8766"/>
                    <a:pt x="2315" y="8673"/>
                  </a:cubicBezTo>
                  <a:cubicBezTo>
                    <a:pt x="2288" y="8566"/>
                    <a:pt x="2215" y="8482"/>
                    <a:pt x="2115" y="8482"/>
                  </a:cubicBezTo>
                  <a:cubicBezTo>
                    <a:pt x="2100" y="8482"/>
                    <a:pt x="2084" y="8484"/>
                    <a:pt x="2068" y="8488"/>
                  </a:cubicBezTo>
                  <a:lnTo>
                    <a:pt x="988" y="8673"/>
                  </a:lnTo>
                  <a:cubicBezTo>
                    <a:pt x="970" y="8675"/>
                    <a:pt x="953" y="8676"/>
                    <a:pt x="936" y="8676"/>
                  </a:cubicBezTo>
                  <a:cubicBezTo>
                    <a:pt x="655" y="8676"/>
                    <a:pt x="467" y="8441"/>
                    <a:pt x="525" y="8179"/>
                  </a:cubicBezTo>
                  <a:lnTo>
                    <a:pt x="1111" y="5710"/>
                  </a:lnTo>
                  <a:cubicBezTo>
                    <a:pt x="1142" y="5556"/>
                    <a:pt x="1265" y="5433"/>
                    <a:pt x="1420" y="5402"/>
                  </a:cubicBezTo>
                  <a:lnTo>
                    <a:pt x="4228" y="4939"/>
                  </a:lnTo>
                  <a:cubicBezTo>
                    <a:pt x="4259" y="4931"/>
                    <a:pt x="4290" y="4927"/>
                    <a:pt x="4320" y="4927"/>
                  </a:cubicBezTo>
                  <a:cubicBezTo>
                    <a:pt x="4411" y="4927"/>
                    <a:pt x="4498" y="4962"/>
                    <a:pt x="4568" y="5031"/>
                  </a:cubicBezTo>
                  <a:lnTo>
                    <a:pt x="5092" y="5556"/>
                  </a:lnTo>
                  <a:cubicBezTo>
                    <a:pt x="5154" y="5618"/>
                    <a:pt x="5154" y="5710"/>
                    <a:pt x="5092" y="5772"/>
                  </a:cubicBezTo>
                  <a:lnTo>
                    <a:pt x="4722" y="6142"/>
                  </a:lnTo>
                  <a:cubicBezTo>
                    <a:pt x="4691" y="6173"/>
                    <a:pt x="4652" y="6189"/>
                    <a:pt x="4614" y="6189"/>
                  </a:cubicBezTo>
                  <a:cubicBezTo>
                    <a:pt x="4575" y="6189"/>
                    <a:pt x="4537" y="6173"/>
                    <a:pt x="4506" y="6142"/>
                  </a:cubicBezTo>
                  <a:lnTo>
                    <a:pt x="4228" y="5834"/>
                  </a:lnTo>
                  <a:cubicBezTo>
                    <a:pt x="4166" y="5803"/>
                    <a:pt x="4105" y="5772"/>
                    <a:pt x="4043" y="5772"/>
                  </a:cubicBezTo>
                  <a:lnTo>
                    <a:pt x="1975" y="6142"/>
                  </a:lnTo>
                  <a:cubicBezTo>
                    <a:pt x="1883" y="6142"/>
                    <a:pt x="1821" y="6204"/>
                    <a:pt x="1821" y="6297"/>
                  </a:cubicBezTo>
                  <a:cubicBezTo>
                    <a:pt x="1821" y="6297"/>
                    <a:pt x="1543" y="7439"/>
                    <a:pt x="1543" y="7469"/>
                  </a:cubicBezTo>
                  <a:cubicBezTo>
                    <a:pt x="1512" y="7593"/>
                    <a:pt x="1605" y="7716"/>
                    <a:pt x="1759" y="7716"/>
                  </a:cubicBezTo>
                  <a:lnTo>
                    <a:pt x="5833" y="7006"/>
                  </a:lnTo>
                  <a:lnTo>
                    <a:pt x="5710" y="7871"/>
                  </a:lnTo>
                  <a:lnTo>
                    <a:pt x="2870" y="8364"/>
                  </a:lnTo>
                  <a:cubicBezTo>
                    <a:pt x="2778" y="8364"/>
                    <a:pt x="2685" y="8488"/>
                    <a:pt x="2716" y="8580"/>
                  </a:cubicBezTo>
                  <a:cubicBezTo>
                    <a:pt x="2747" y="8704"/>
                    <a:pt x="2839" y="8766"/>
                    <a:pt x="2963" y="8766"/>
                  </a:cubicBezTo>
                  <a:lnTo>
                    <a:pt x="5648" y="8303"/>
                  </a:lnTo>
                  <a:lnTo>
                    <a:pt x="4876" y="12870"/>
                  </a:lnTo>
                  <a:cubicBezTo>
                    <a:pt x="4815" y="13210"/>
                    <a:pt x="4969" y="13549"/>
                    <a:pt x="5277" y="13703"/>
                  </a:cubicBezTo>
                  <a:cubicBezTo>
                    <a:pt x="5401" y="13796"/>
                    <a:pt x="5524" y="13827"/>
                    <a:pt x="5679" y="13827"/>
                  </a:cubicBezTo>
                  <a:cubicBezTo>
                    <a:pt x="5740" y="13827"/>
                    <a:pt x="5833" y="13827"/>
                    <a:pt x="5895" y="13796"/>
                  </a:cubicBezTo>
                  <a:lnTo>
                    <a:pt x="8333" y="13210"/>
                  </a:lnTo>
                  <a:cubicBezTo>
                    <a:pt x="8672" y="13148"/>
                    <a:pt x="8919" y="12870"/>
                    <a:pt x="8950" y="12562"/>
                  </a:cubicBezTo>
                  <a:lnTo>
                    <a:pt x="9444" y="9784"/>
                  </a:lnTo>
                  <a:cubicBezTo>
                    <a:pt x="9475" y="9506"/>
                    <a:pt x="9382" y="9259"/>
                    <a:pt x="9197" y="9074"/>
                  </a:cubicBezTo>
                  <a:lnTo>
                    <a:pt x="8703" y="8550"/>
                  </a:lnTo>
                  <a:cubicBezTo>
                    <a:pt x="8580" y="8442"/>
                    <a:pt x="8433" y="8388"/>
                    <a:pt x="8290" y="8388"/>
                  </a:cubicBezTo>
                  <a:cubicBezTo>
                    <a:pt x="8148" y="8388"/>
                    <a:pt x="8009" y="8442"/>
                    <a:pt x="7901" y="8550"/>
                  </a:cubicBezTo>
                  <a:lnTo>
                    <a:pt x="7530" y="8889"/>
                  </a:lnTo>
                  <a:cubicBezTo>
                    <a:pt x="7314" y="9136"/>
                    <a:pt x="7314" y="9475"/>
                    <a:pt x="7530" y="9691"/>
                  </a:cubicBezTo>
                  <a:lnTo>
                    <a:pt x="7746" y="9907"/>
                  </a:lnTo>
                  <a:lnTo>
                    <a:pt x="7438" y="11759"/>
                  </a:lnTo>
                  <a:lnTo>
                    <a:pt x="6697" y="11944"/>
                  </a:lnTo>
                  <a:lnTo>
                    <a:pt x="6697" y="11944"/>
                  </a:lnTo>
                  <a:lnTo>
                    <a:pt x="7376" y="7994"/>
                  </a:lnTo>
                  <a:lnTo>
                    <a:pt x="9413" y="7655"/>
                  </a:lnTo>
                  <a:cubicBezTo>
                    <a:pt x="9475" y="7747"/>
                    <a:pt x="9567" y="7809"/>
                    <a:pt x="9691" y="7809"/>
                  </a:cubicBezTo>
                  <a:lnTo>
                    <a:pt x="9752" y="7809"/>
                  </a:lnTo>
                  <a:lnTo>
                    <a:pt x="11419" y="7500"/>
                  </a:lnTo>
                  <a:cubicBezTo>
                    <a:pt x="11697" y="7469"/>
                    <a:pt x="11944" y="7315"/>
                    <a:pt x="12098" y="7068"/>
                  </a:cubicBezTo>
                  <a:lnTo>
                    <a:pt x="13795" y="4352"/>
                  </a:lnTo>
                  <a:cubicBezTo>
                    <a:pt x="13888" y="4198"/>
                    <a:pt x="13950" y="4013"/>
                    <a:pt x="13950" y="3828"/>
                  </a:cubicBezTo>
                  <a:lnTo>
                    <a:pt x="13950" y="3056"/>
                  </a:lnTo>
                  <a:cubicBezTo>
                    <a:pt x="13950" y="2748"/>
                    <a:pt x="13672" y="2470"/>
                    <a:pt x="13363" y="2470"/>
                  </a:cubicBezTo>
                  <a:lnTo>
                    <a:pt x="12530" y="2470"/>
                  </a:lnTo>
                  <a:cubicBezTo>
                    <a:pt x="12221" y="2470"/>
                    <a:pt x="11944" y="2748"/>
                    <a:pt x="11944" y="3056"/>
                  </a:cubicBezTo>
                  <a:lnTo>
                    <a:pt x="11944" y="3519"/>
                  </a:lnTo>
                  <a:lnTo>
                    <a:pt x="10647" y="5618"/>
                  </a:lnTo>
                  <a:lnTo>
                    <a:pt x="9413" y="5834"/>
                  </a:lnTo>
                  <a:cubicBezTo>
                    <a:pt x="9289" y="5865"/>
                    <a:pt x="9166" y="5926"/>
                    <a:pt x="9135" y="6050"/>
                  </a:cubicBezTo>
                  <a:lnTo>
                    <a:pt x="7654" y="6297"/>
                  </a:lnTo>
                  <a:lnTo>
                    <a:pt x="7901" y="4815"/>
                  </a:lnTo>
                  <a:cubicBezTo>
                    <a:pt x="7932" y="4815"/>
                    <a:pt x="7962" y="4815"/>
                    <a:pt x="7993" y="4784"/>
                  </a:cubicBezTo>
                  <a:cubicBezTo>
                    <a:pt x="8055" y="4723"/>
                    <a:pt x="8117" y="4630"/>
                    <a:pt x="8148" y="4538"/>
                  </a:cubicBezTo>
                  <a:lnTo>
                    <a:pt x="8333" y="3303"/>
                  </a:lnTo>
                  <a:lnTo>
                    <a:pt x="10431" y="2007"/>
                  </a:lnTo>
                  <a:lnTo>
                    <a:pt x="10894" y="2007"/>
                  </a:lnTo>
                  <a:cubicBezTo>
                    <a:pt x="11234" y="2007"/>
                    <a:pt x="11481" y="1760"/>
                    <a:pt x="11481" y="1420"/>
                  </a:cubicBezTo>
                  <a:lnTo>
                    <a:pt x="11481" y="587"/>
                  </a:lnTo>
                  <a:cubicBezTo>
                    <a:pt x="11481" y="279"/>
                    <a:pt x="11234" y="1"/>
                    <a:pt x="108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18" name="Google Shape;12718;p25"/>
          <p:cNvGrpSpPr/>
          <p:nvPr/>
        </p:nvGrpSpPr>
        <p:grpSpPr>
          <a:xfrm>
            <a:off x="5497849" y="2360887"/>
            <a:ext cx="345675" cy="261575"/>
            <a:chOff x="4051938" y="3063831"/>
            <a:chExt cx="345675" cy="261575"/>
          </a:xfrm>
        </p:grpSpPr>
        <p:sp>
          <p:nvSpPr>
            <p:cNvPr id="12719" name="Google Shape;12719;p25"/>
            <p:cNvSpPr/>
            <p:nvPr/>
          </p:nvSpPr>
          <p:spPr>
            <a:xfrm>
              <a:off x="4222713" y="3063831"/>
              <a:ext cx="174900" cy="261575"/>
            </a:xfrm>
            <a:custGeom>
              <a:avLst/>
              <a:gdLst/>
              <a:ahLst/>
              <a:cxnLst/>
              <a:rect l="l" t="t" r="r" b="b"/>
              <a:pathLst>
                <a:path w="6996" h="10463" extrusionOk="0">
                  <a:moveTo>
                    <a:pt x="4928" y="417"/>
                  </a:moveTo>
                  <a:cubicBezTo>
                    <a:pt x="5128" y="417"/>
                    <a:pt x="5329" y="556"/>
                    <a:pt x="5329" y="833"/>
                  </a:cubicBezTo>
                  <a:lnTo>
                    <a:pt x="5329" y="2222"/>
                  </a:lnTo>
                  <a:cubicBezTo>
                    <a:pt x="5329" y="2346"/>
                    <a:pt x="5421" y="2438"/>
                    <a:pt x="5545" y="2438"/>
                  </a:cubicBezTo>
                  <a:cubicBezTo>
                    <a:pt x="5668" y="2438"/>
                    <a:pt x="5761" y="2346"/>
                    <a:pt x="5730" y="2222"/>
                  </a:cubicBezTo>
                  <a:lnTo>
                    <a:pt x="5730" y="833"/>
                  </a:lnTo>
                  <a:cubicBezTo>
                    <a:pt x="5730" y="617"/>
                    <a:pt x="5915" y="432"/>
                    <a:pt x="6131" y="432"/>
                  </a:cubicBezTo>
                  <a:cubicBezTo>
                    <a:pt x="6347" y="432"/>
                    <a:pt x="6501" y="617"/>
                    <a:pt x="6501" y="833"/>
                  </a:cubicBezTo>
                  <a:lnTo>
                    <a:pt x="6501" y="7685"/>
                  </a:lnTo>
                  <a:lnTo>
                    <a:pt x="2150" y="7685"/>
                  </a:lnTo>
                  <a:lnTo>
                    <a:pt x="2150" y="4568"/>
                  </a:lnTo>
                  <a:cubicBezTo>
                    <a:pt x="2150" y="4506"/>
                    <a:pt x="2119" y="4444"/>
                    <a:pt x="2088" y="4413"/>
                  </a:cubicBezTo>
                  <a:lnTo>
                    <a:pt x="915" y="3549"/>
                  </a:lnTo>
                  <a:cubicBezTo>
                    <a:pt x="569" y="3277"/>
                    <a:pt x="818" y="2806"/>
                    <a:pt x="1154" y="2806"/>
                  </a:cubicBezTo>
                  <a:cubicBezTo>
                    <a:pt x="1236" y="2806"/>
                    <a:pt x="1324" y="2834"/>
                    <a:pt x="1409" y="2901"/>
                  </a:cubicBezTo>
                  <a:lnTo>
                    <a:pt x="1841" y="3210"/>
                  </a:lnTo>
                  <a:cubicBezTo>
                    <a:pt x="1875" y="3235"/>
                    <a:pt x="1914" y="3247"/>
                    <a:pt x="1952" y="3247"/>
                  </a:cubicBezTo>
                  <a:cubicBezTo>
                    <a:pt x="2053" y="3247"/>
                    <a:pt x="2150" y="3167"/>
                    <a:pt x="2150" y="3055"/>
                  </a:cubicBezTo>
                  <a:lnTo>
                    <a:pt x="2150" y="833"/>
                  </a:lnTo>
                  <a:cubicBezTo>
                    <a:pt x="2150" y="556"/>
                    <a:pt x="2351" y="417"/>
                    <a:pt x="2551" y="417"/>
                  </a:cubicBezTo>
                  <a:cubicBezTo>
                    <a:pt x="2752" y="417"/>
                    <a:pt x="2952" y="556"/>
                    <a:pt x="2952" y="833"/>
                  </a:cubicBezTo>
                  <a:lnTo>
                    <a:pt x="2952" y="2222"/>
                  </a:lnTo>
                  <a:cubicBezTo>
                    <a:pt x="2968" y="2346"/>
                    <a:pt x="3060" y="2407"/>
                    <a:pt x="3153" y="2407"/>
                  </a:cubicBezTo>
                  <a:cubicBezTo>
                    <a:pt x="3246" y="2407"/>
                    <a:pt x="3338" y="2346"/>
                    <a:pt x="3354" y="2222"/>
                  </a:cubicBezTo>
                  <a:lnTo>
                    <a:pt x="3354" y="833"/>
                  </a:lnTo>
                  <a:cubicBezTo>
                    <a:pt x="3354" y="617"/>
                    <a:pt x="3539" y="432"/>
                    <a:pt x="3755" y="432"/>
                  </a:cubicBezTo>
                  <a:cubicBezTo>
                    <a:pt x="3971" y="432"/>
                    <a:pt x="4125" y="617"/>
                    <a:pt x="4125" y="833"/>
                  </a:cubicBezTo>
                  <a:lnTo>
                    <a:pt x="4125" y="2222"/>
                  </a:lnTo>
                  <a:cubicBezTo>
                    <a:pt x="4125" y="2346"/>
                    <a:pt x="4218" y="2438"/>
                    <a:pt x="4341" y="2438"/>
                  </a:cubicBezTo>
                  <a:cubicBezTo>
                    <a:pt x="4434" y="2438"/>
                    <a:pt x="4526" y="2346"/>
                    <a:pt x="4526" y="2222"/>
                  </a:cubicBezTo>
                  <a:lnTo>
                    <a:pt x="4526" y="833"/>
                  </a:lnTo>
                  <a:cubicBezTo>
                    <a:pt x="4526" y="556"/>
                    <a:pt x="4727" y="417"/>
                    <a:pt x="4928" y="417"/>
                  </a:cubicBezTo>
                  <a:close/>
                  <a:moveTo>
                    <a:pt x="3770" y="0"/>
                  </a:moveTo>
                  <a:cubicBezTo>
                    <a:pt x="3546" y="0"/>
                    <a:pt x="3323" y="93"/>
                    <a:pt x="3168" y="278"/>
                  </a:cubicBezTo>
                  <a:cubicBezTo>
                    <a:pt x="3014" y="124"/>
                    <a:pt x="2798" y="0"/>
                    <a:pt x="2551" y="0"/>
                  </a:cubicBezTo>
                  <a:cubicBezTo>
                    <a:pt x="2119" y="0"/>
                    <a:pt x="1749" y="371"/>
                    <a:pt x="1749" y="833"/>
                  </a:cubicBezTo>
                  <a:lnTo>
                    <a:pt x="1749" y="2654"/>
                  </a:lnTo>
                  <a:lnTo>
                    <a:pt x="1656" y="2562"/>
                  </a:lnTo>
                  <a:cubicBezTo>
                    <a:pt x="1491" y="2438"/>
                    <a:pt x="1323" y="2385"/>
                    <a:pt x="1164" y="2385"/>
                  </a:cubicBezTo>
                  <a:cubicBezTo>
                    <a:pt x="493" y="2385"/>
                    <a:pt x="0" y="3334"/>
                    <a:pt x="699" y="3858"/>
                  </a:cubicBezTo>
                  <a:lnTo>
                    <a:pt x="1749" y="4660"/>
                  </a:lnTo>
                  <a:lnTo>
                    <a:pt x="1749" y="8857"/>
                  </a:lnTo>
                  <a:cubicBezTo>
                    <a:pt x="1749" y="8950"/>
                    <a:pt x="1841" y="9043"/>
                    <a:pt x="1965" y="9043"/>
                  </a:cubicBezTo>
                  <a:cubicBezTo>
                    <a:pt x="2057" y="9043"/>
                    <a:pt x="2150" y="8950"/>
                    <a:pt x="2150" y="8857"/>
                  </a:cubicBezTo>
                  <a:lnTo>
                    <a:pt x="2150" y="8086"/>
                  </a:lnTo>
                  <a:lnTo>
                    <a:pt x="6594" y="8086"/>
                  </a:lnTo>
                  <a:lnTo>
                    <a:pt x="6594" y="10030"/>
                  </a:lnTo>
                  <a:lnTo>
                    <a:pt x="2150" y="10030"/>
                  </a:lnTo>
                  <a:lnTo>
                    <a:pt x="2150" y="9629"/>
                  </a:lnTo>
                  <a:cubicBezTo>
                    <a:pt x="2150" y="9506"/>
                    <a:pt x="2057" y="9444"/>
                    <a:pt x="1965" y="9444"/>
                  </a:cubicBezTo>
                  <a:cubicBezTo>
                    <a:pt x="1841" y="9444"/>
                    <a:pt x="1749" y="9536"/>
                    <a:pt x="1749" y="9660"/>
                  </a:cubicBezTo>
                  <a:lnTo>
                    <a:pt x="1749" y="10277"/>
                  </a:lnTo>
                  <a:cubicBezTo>
                    <a:pt x="1749" y="10370"/>
                    <a:pt x="1841" y="10462"/>
                    <a:pt x="1965" y="10462"/>
                  </a:cubicBezTo>
                  <a:lnTo>
                    <a:pt x="6779" y="10462"/>
                  </a:lnTo>
                  <a:cubicBezTo>
                    <a:pt x="6903" y="10462"/>
                    <a:pt x="6995" y="10370"/>
                    <a:pt x="6995" y="10277"/>
                  </a:cubicBezTo>
                  <a:lnTo>
                    <a:pt x="6995" y="833"/>
                  </a:lnTo>
                  <a:cubicBezTo>
                    <a:pt x="6995" y="371"/>
                    <a:pt x="6625" y="0"/>
                    <a:pt x="6193" y="0"/>
                  </a:cubicBezTo>
                  <a:cubicBezTo>
                    <a:pt x="6023" y="185"/>
                    <a:pt x="5799" y="278"/>
                    <a:pt x="5579" y="278"/>
                  </a:cubicBezTo>
                  <a:cubicBezTo>
                    <a:pt x="5360" y="278"/>
                    <a:pt x="5144" y="185"/>
                    <a:pt x="4989" y="0"/>
                  </a:cubicBezTo>
                  <a:cubicBezTo>
                    <a:pt x="4742" y="0"/>
                    <a:pt x="4526" y="124"/>
                    <a:pt x="4372" y="278"/>
                  </a:cubicBezTo>
                  <a:cubicBezTo>
                    <a:pt x="4218" y="93"/>
                    <a:pt x="3994" y="0"/>
                    <a:pt x="37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0" name="Google Shape;12720;p25"/>
            <p:cNvSpPr/>
            <p:nvPr/>
          </p:nvSpPr>
          <p:spPr>
            <a:xfrm>
              <a:off x="4051938" y="3063831"/>
              <a:ext cx="175025" cy="261575"/>
            </a:xfrm>
            <a:custGeom>
              <a:avLst/>
              <a:gdLst/>
              <a:ahLst/>
              <a:cxnLst/>
              <a:rect l="l" t="t" r="r" b="b"/>
              <a:pathLst>
                <a:path w="7001" h="10463" extrusionOk="0">
                  <a:moveTo>
                    <a:pt x="4845" y="8086"/>
                  </a:moveTo>
                  <a:lnTo>
                    <a:pt x="4845" y="10061"/>
                  </a:lnTo>
                  <a:lnTo>
                    <a:pt x="401" y="10061"/>
                  </a:lnTo>
                  <a:lnTo>
                    <a:pt x="401" y="8086"/>
                  </a:lnTo>
                  <a:close/>
                  <a:moveTo>
                    <a:pt x="2022" y="0"/>
                  </a:moveTo>
                  <a:cubicBezTo>
                    <a:pt x="1798" y="0"/>
                    <a:pt x="1574" y="93"/>
                    <a:pt x="1420" y="278"/>
                  </a:cubicBezTo>
                  <a:cubicBezTo>
                    <a:pt x="1266" y="124"/>
                    <a:pt x="1049" y="0"/>
                    <a:pt x="833" y="0"/>
                  </a:cubicBezTo>
                  <a:cubicBezTo>
                    <a:pt x="371" y="0"/>
                    <a:pt x="0" y="371"/>
                    <a:pt x="0" y="803"/>
                  </a:cubicBezTo>
                  <a:lnTo>
                    <a:pt x="0" y="4259"/>
                  </a:lnTo>
                  <a:cubicBezTo>
                    <a:pt x="0" y="4366"/>
                    <a:pt x="70" y="4450"/>
                    <a:pt x="169" y="4450"/>
                  </a:cubicBezTo>
                  <a:cubicBezTo>
                    <a:pt x="184" y="4450"/>
                    <a:pt x="200" y="4448"/>
                    <a:pt x="216" y="4444"/>
                  </a:cubicBezTo>
                  <a:cubicBezTo>
                    <a:pt x="309" y="4444"/>
                    <a:pt x="401" y="4383"/>
                    <a:pt x="401" y="4259"/>
                  </a:cubicBezTo>
                  <a:lnTo>
                    <a:pt x="401" y="803"/>
                  </a:lnTo>
                  <a:cubicBezTo>
                    <a:pt x="401" y="540"/>
                    <a:pt x="602" y="409"/>
                    <a:pt x="803" y="409"/>
                  </a:cubicBezTo>
                  <a:cubicBezTo>
                    <a:pt x="1003" y="409"/>
                    <a:pt x="1204" y="540"/>
                    <a:pt x="1204" y="803"/>
                  </a:cubicBezTo>
                  <a:lnTo>
                    <a:pt x="1204" y="2222"/>
                  </a:lnTo>
                  <a:cubicBezTo>
                    <a:pt x="1204" y="2346"/>
                    <a:pt x="1296" y="2438"/>
                    <a:pt x="1420" y="2438"/>
                  </a:cubicBezTo>
                  <a:cubicBezTo>
                    <a:pt x="1543" y="2438"/>
                    <a:pt x="1636" y="2346"/>
                    <a:pt x="1636" y="2222"/>
                  </a:cubicBezTo>
                  <a:lnTo>
                    <a:pt x="1636" y="803"/>
                  </a:lnTo>
                  <a:cubicBezTo>
                    <a:pt x="1636" y="540"/>
                    <a:pt x="1836" y="409"/>
                    <a:pt x="2037" y="409"/>
                  </a:cubicBezTo>
                  <a:cubicBezTo>
                    <a:pt x="2238" y="409"/>
                    <a:pt x="2438" y="540"/>
                    <a:pt x="2438" y="803"/>
                  </a:cubicBezTo>
                  <a:lnTo>
                    <a:pt x="2438" y="2222"/>
                  </a:lnTo>
                  <a:cubicBezTo>
                    <a:pt x="2438" y="2346"/>
                    <a:pt x="2531" y="2438"/>
                    <a:pt x="2623" y="2438"/>
                  </a:cubicBezTo>
                  <a:cubicBezTo>
                    <a:pt x="2747" y="2438"/>
                    <a:pt x="2839" y="2346"/>
                    <a:pt x="2839" y="2222"/>
                  </a:cubicBezTo>
                  <a:lnTo>
                    <a:pt x="2839" y="803"/>
                  </a:lnTo>
                  <a:cubicBezTo>
                    <a:pt x="2839" y="540"/>
                    <a:pt x="3040" y="409"/>
                    <a:pt x="3241" y="409"/>
                  </a:cubicBezTo>
                  <a:cubicBezTo>
                    <a:pt x="3441" y="409"/>
                    <a:pt x="3642" y="540"/>
                    <a:pt x="3642" y="803"/>
                  </a:cubicBezTo>
                  <a:lnTo>
                    <a:pt x="3642" y="2222"/>
                  </a:lnTo>
                  <a:cubicBezTo>
                    <a:pt x="3642" y="2346"/>
                    <a:pt x="3734" y="2438"/>
                    <a:pt x="3827" y="2438"/>
                  </a:cubicBezTo>
                  <a:cubicBezTo>
                    <a:pt x="3950" y="2438"/>
                    <a:pt x="4043" y="2346"/>
                    <a:pt x="4043" y="2222"/>
                  </a:cubicBezTo>
                  <a:lnTo>
                    <a:pt x="4043" y="803"/>
                  </a:lnTo>
                  <a:cubicBezTo>
                    <a:pt x="4043" y="540"/>
                    <a:pt x="4244" y="409"/>
                    <a:pt x="4444" y="409"/>
                  </a:cubicBezTo>
                  <a:cubicBezTo>
                    <a:pt x="4645" y="409"/>
                    <a:pt x="4845" y="540"/>
                    <a:pt x="4845" y="803"/>
                  </a:cubicBezTo>
                  <a:lnTo>
                    <a:pt x="4845" y="3055"/>
                  </a:lnTo>
                  <a:cubicBezTo>
                    <a:pt x="4845" y="3167"/>
                    <a:pt x="4943" y="3247"/>
                    <a:pt x="5043" y="3247"/>
                  </a:cubicBezTo>
                  <a:cubicBezTo>
                    <a:pt x="5081" y="3247"/>
                    <a:pt x="5120" y="3235"/>
                    <a:pt x="5154" y="3210"/>
                  </a:cubicBezTo>
                  <a:lnTo>
                    <a:pt x="5586" y="2901"/>
                  </a:lnTo>
                  <a:cubicBezTo>
                    <a:pt x="5672" y="2834"/>
                    <a:pt x="5760" y="2805"/>
                    <a:pt x="5843" y="2805"/>
                  </a:cubicBezTo>
                  <a:cubicBezTo>
                    <a:pt x="6178" y="2805"/>
                    <a:pt x="6426" y="3271"/>
                    <a:pt x="6080" y="3518"/>
                  </a:cubicBezTo>
                  <a:lnTo>
                    <a:pt x="4907" y="4383"/>
                  </a:lnTo>
                  <a:cubicBezTo>
                    <a:pt x="4876" y="4444"/>
                    <a:pt x="4845" y="4506"/>
                    <a:pt x="4845" y="4568"/>
                  </a:cubicBezTo>
                  <a:lnTo>
                    <a:pt x="4845" y="7685"/>
                  </a:lnTo>
                  <a:lnTo>
                    <a:pt x="401" y="7685"/>
                  </a:lnTo>
                  <a:lnTo>
                    <a:pt x="401" y="5062"/>
                  </a:lnTo>
                  <a:cubicBezTo>
                    <a:pt x="401" y="4969"/>
                    <a:pt x="309" y="4876"/>
                    <a:pt x="216" y="4876"/>
                  </a:cubicBezTo>
                  <a:cubicBezTo>
                    <a:pt x="93" y="4876"/>
                    <a:pt x="0" y="4969"/>
                    <a:pt x="0" y="5062"/>
                  </a:cubicBezTo>
                  <a:lnTo>
                    <a:pt x="0" y="10277"/>
                  </a:lnTo>
                  <a:cubicBezTo>
                    <a:pt x="0" y="10370"/>
                    <a:pt x="93" y="10462"/>
                    <a:pt x="216" y="10462"/>
                  </a:cubicBezTo>
                  <a:lnTo>
                    <a:pt x="5031" y="10462"/>
                  </a:lnTo>
                  <a:cubicBezTo>
                    <a:pt x="5154" y="10462"/>
                    <a:pt x="5247" y="10370"/>
                    <a:pt x="5247" y="10277"/>
                  </a:cubicBezTo>
                  <a:lnTo>
                    <a:pt x="5247" y="4660"/>
                  </a:lnTo>
                  <a:lnTo>
                    <a:pt x="6327" y="3858"/>
                  </a:lnTo>
                  <a:cubicBezTo>
                    <a:pt x="7001" y="3334"/>
                    <a:pt x="6504" y="2385"/>
                    <a:pt x="5831" y="2385"/>
                  </a:cubicBezTo>
                  <a:cubicBezTo>
                    <a:pt x="5673" y="2385"/>
                    <a:pt x="5504" y="2438"/>
                    <a:pt x="5339" y="2562"/>
                  </a:cubicBezTo>
                  <a:lnTo>
                    <a:pt x="5247" y="2623"/>
                  </a:lnTo>
                  <a:lnTo>
                    <a:pt x="5247" y="803"/>
                  </a:lnTo>
                  <a:cubicBezTo>
                    <a:pt x="5247" y="371"/>
                    <a:pt x="4876" y="0"/>
                    <a:pt x="4444" y="0"/>
                  </a:cubicBezTo>
                  <a:cubicBezTo>
                    <a:pt x="4290" y="185"/>
                    <a:pt x="4066" y="278"/>
                    <a:pt x="3842" y="278"/>
                  </a:cubicBezTo>
                  <a:cubicBezTo>
                    <a:pt x="3619" y="278"/>
                    <a:pt x="3395" y="185"/>
                    <a:pt x="3241" y="0"/>
                  </a:cubicBezTo>
                  <a:cubicBezTo>
                    <a:pt x="2994" y="0"/>
                    <a:pt x="2778" y="124"/>
                    <a:pt x="2623" y="278"/>
                  </a:cubicBezTo>
                  <a:cubicBezTo>
                    <a:pt x="2469" y="93"/>
                    <a:pt x="2245" y="0"/>
                    <a:pt x="20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21" name="Google Shape;12721;p25"/>
          <p:cNvGrpSpPr/>
          <p:nvPr/>
        </p:nvGrpSpPr>
        <p:grpSpPr>
          <a:xfrm>
            <a:off x="4803268" y="2343087"/>
            <a:ext cx="347975" cy="297175"/>
            <a:chOff x="3292738" y="3045206"/>
            <a:chExt cx="347975" cy="297175"/>
          </a:xfrm>
        </p:grpSpPr>
        <p:sp>
          <p:nvSpPr>
            <p:cNvPr id="12722" name="Google Shape;12722;p25"/>
            <p:cNvSpPr/>
            <p:nvPr/>
          </p:nvSpPr>
          <p:spPr>
            <a:xfrm>
              <a:off x="3575888" y="3204256"/>
              <a:ext cx="10050" cy="20275"/>
            </a:xfrm>
            <a:custGeom>
              <a:avLst/>
              <a:gdLst/>
              <a:ahLst/>
              <a:cxnLst/>
              <a:rect l="l" t="t" r="r" b="b"/>
              <a:pathLst>
                <a:path w="402" h="811" extrusionOk="0">
                  <a:moveTo>
                    <a:pt x="186" y="0"/>
                  </a:moveTo>
                  <a:cubicBezTo>
                    <a:pt x="93" y="0"/>
                    <a:pt x="0" y="93"/>
                    <a:pt x="0" y="185"/>
                  </a:cubicBezTo>
                  <a:lnTo>
                    <a:pt x="0" y="648"/>
                  </a:lnTo>
                  <a:cubicBezTo>
                    <a:pt x="16" y="756"/>
                    <a:pt x="108" y="810"/>
                    <a:pt x="201" y="810"/>
                  </a:cubicBezTo>
                  <a:cubicBezTo>
                    <a:pt x="294" y="810"/>
                    <a:pt x="386" y="756"/>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3" name="Google Shape;12723;p25"/>
            <p:cNvSpPr/>
            <p:nvPr/>
          </p:nvSpPr>
          <p:spPr>
            <a:xfrm>
              <a:off x="3292738" y="3045206"/>
              <a:ext cx="347975" cy="297175"/>
            </a:xfrm>
            <a:custGeom>
              <a:avLst/>
              <a:gdLst/>
              <a:ahLst/>
              <a:cxnLst/>
              <a:rect l="l" t="t" r="r" b="b"/>
              <a:pathLst>
                <a:path w="13919" h="11887" extrusionOk="0">
                  <a:moveTo>
                    <a:pt x="9752" y="3492"/>
                  </a:moveTo>
                  <a:cubicBezTo>
                    <a:pt x="10061" y="3492"/>
                    <a:pt x="10308" y="3739"/>
                    <a:pt x="10339" y="4078"/>
                  </a:cubicBezTo>
                  <a:cubicBezTo>
                    <a:pt x="10339" y="4078"/>
                    <a:pt x="10339" y="4109"/>
                    <a:pt x="10339" y="4140"/>
                  </a:cubicBezTo>
                  <a:lnTo>
                    <a:pt x="10123" y="4140"/>
                  </a:lnTo>
                  <a:cubicBezTo>
                    <a:pt x="9907" y="4140"/>
                    <a:pt x="9722" y="4140"/>
                    <a:pt x="9536" y="4202"/>
                  </a:cubicBezTo>
                  <a:cubicBezTo>
                    <a:pt x="9413" y="4202"/>
                    <a:pt x="9320" y="4233"/>
                    <a:pt x="9228" y="4294"/>
                  </a:cubicBezTo>
                  <a:cubicBezTo>
                    <a:pt x="9197" y="4202"/>
                    <a:pt x="9166" y="4140"/>
                    <a:pt x="9166" y="4078"/>
                  </a:cubicBezTo>
                  <a:cubicBezTo>
                    <a:pt x="9166" y="3770"/>
                    <a:pt x="9444" y="3523"/>
                    <a:pt x="9752" y="3523"/>
                  </a:cubicBezTo>
                  <a:lnTo>
                    <a:pt x="9752" y="3492"/>
                  </a:lnTo>
                  <a:close/>
                  <a:moveTo>
                    <a:pt x="13209" y="6485"/>
                  </a:moveTo>
                  <a:cubicBezTo>
                    <a:pt x="13271" y="6485"/>
                    <a:pt x="13363" y="6516"/>
                    <a:pt x="13425" y="6578"/>
                  </a:cubicBezTo>
                  <a:cubicBezTo>
                    <a:pt x="13456" y="6609"/>
                    <a:pt x="13487" y="6671"/>
                    <a:pt x="13487" y="6732"/>
                  </a:cubicBezTo>
                  <a:lnTo>
                    <a:pt x="13487" y="6918"/>
                  </a:lnTo>
                  <a:cubicBezTo>
                    <a:pt x="13302" y="6856"/>
                    <a:pt x="13178" y="6732"/>
                    <a:pt x="13116" y="6578"/>
                  </a:cubicBezTo>
                  <a:lnTo>
                    <a:pt x="13116" y="6485"/>
                  </a:lnTo>
                  <a:close/>
                  <a:moveTo>
                    <a:pt x="5218" y="4046"/>
                  </a:moveTo>
                  <a:cubicBezTo>
                    <a:pt x="5248" y="4046"/>
                    <a:pt x="5278" y="4047"/>
                    <a:pt x="5308" y="4047"/>
                  </a:cubicBezTo>
                  <a:cubicBezTo>
                    <a:pt x="6265" y="4047"/>
                    <a:pt x="7191" y="4449"/>
                    <a:pt x="7839" y="5128"/>
                  </a:cubicBezTo>
                  <a:cubicBezTo>
                    <a:pt x="7962" y="5236"/>
                    <a:pt x="8117" y="5290"/>
                    <a:pt x="8267" y="5290"/>
                  </a:cubicBezTo>
                  <a:cubicBezTo>
                    <a:pt x="8418" y="5290"/>
                    <a:pt x="8564" y="5236"/>
                    <a:pt x="8672" y="5128"/>
                  </a:cubicBezTo>
                  <a:cubicBezTo>
                    <a:pt x="9044" y="4743"/>
                    <a:pt x="9527" y="4561"/>
                    <a:pt x="10007" y="4561"/>
                  </a:cubicBezTo>
                  <a:cubicBezTo>
                    <a:pt x="10684" y="4561"/>
                    <a:pt x="11354" y="4923"/>
                    <a:pt x="11697" y="5590"/>
                  </a:cubicBezTo>
                  <a:cubicBezTo>
                    <a:pt x="11882" y="6023"/>
                    <a:pt x="12252" y="6300"/>
                    <a:pt x="12684" y="6455"/>
                  </a:cubicBezTo>
                  <a:cubicBezTo>
                    <a:pt x="12715" y="6578"/>
                    <a:pt x="12746" y="6732"/>
                    <a:pt x="12808" y="6856"/>
                  </a:cubicBezTo>
                  <a:cubicBezTo>
                    <a:pt x="12962" y="7103"/>
                    <a:pt x="13178" y="7257"/>
                    <a:pt x="13425" y="7319"/>
                  </a:cubicBezTo>
                  <a:cubicBezTo>
                    <a:pt x="13394" y="7473"/>
                    <a:pt x="13363" y="7627"/>
                    <a:pt x="13302" y="7782"/>
                  </a:cubicBezTo>
                  <a:cubicBezTo>
                    <a:pt x="13116" y="7782"/>
                    <a:pt x="12931" y="7689"/>
                    <a:pt x="12777" y="7566"/>
                  </a:cubicBezTo>
                  <a:cubicBezTo>
                    <a:pt x="12734" y="7523"/>
                    <a:pt x="12686" y="7505"/>
                    <a:pt x="12640" y="7505"/>
                  </a:cubicBezTo>
                  <a:cubicBezTo>
                    <a:pt x="12488" y="7505"/>
                    <a:pt x="12357" y="7701"/>
                    <a:pt x="12499" y="7843"/>
                  </a:cubicBezTo>
                  <a:cubicBezTo>
                    <a:pt x="12684" y="8029"/>
                    <a:pt x="12900" y="8152"/>
                    <a:pt x="13147" y="8183"/>
                  </a:cubicBezTo>
                  <a:cubicBezTo>
                    <a:pt x="12746" y="9047"/>
                    <a:pt x="12036" y="9726"/>
                    <a:pt x="11141" y="10127"/>
                  </a:cubicBezTo>
                  <a:lnTo>
                    <a:pt x="11141" y="10158"/>
                  </a:lnTo>
                  <a:cubicBezTo>
                    <a:pt x="10802" y="10312"/>
                    <a:pt x="10462" y="10436"/>
                    <a:pt x="10092" y="10528"/>
                  </a:cubicBezTo>
                  <a:cubicBezTo>
                    <a:pt x="9938" y="10436"/>
                    <a:pt x="9722" y="10374"/>
                    <a:pt x="9536" y="10374"/>
                  </a:cubicBezTo>
                  <a:lnTo>
                    <a:pt x="8981" y="10374"/>
                  </a:lnTo>
                  <a:cubicBezTo>
                    <a:pt x="8703" y="10374"/>
                    <a:pt x="8425" y="10528"/>
                    <a:pt x="8302" y="10744"/>
                  </a:cubicBezTo>
                  <a:lnTo>
                    <a:pt x="5185" y="10744"/>
                  </a:lnTo>
                  <a:cubicBezTo>
                    <a:pt x="5031" y="10559"/>
                    <a:pt x="4784" y="10436"/>
                    <a:pt x="4537" y="10374"/>
                  </a:cubicBezTo>
                  <a:lnTo>
                    <a:pt x="3796" y="10374"/>
                  </a:lnTo>
                  <a:cubicBezTo>
                    <a:pt x="3704" y="10374"/>
                    <a:pt x="3580" y="10405"/>
                    <a:pt x="3487" y="10436"/>
                  </a:cubicBezTo>
                  <a:lnTo>
                    <a:pt x="3426" y="10467"/>
                  </a:lnTo>
                  <a:cubicBezTo>
                    <a:pt x="2469" y="10004"/>
                    <a:pt x="1821" y="9109"/>
                    <a:pt x="1667" y="8059"/>
                  </a:cubicBezTo>
                  <a:cubicBezTo>
                    <a:pt x="1574" y="7134"/>
                    <a:pt x="1821" y="6208"/>
                    <a:pt x="2407" y="5467"/>
                  </a:cubicBezTo>
                  <a:cubicBezTo>
                    <a:pt x="3068" y="4596"/>
                    <a:pt x="4110" y="4046"/>
                    <a:pt x="5218" y="4046"/>
                  </a:cubicBezTo>
                  <a:close/>
                  <a:moveTo>
                    <a:pt x="4352" y="10775"/>
                  </a:moveTo>
                  <a:cubicBezTo>
                    <a:pt x="4722" y="10775"/>
                    <a:pt x="5031" y="11084"/>
                    <a:pt x="5061" y="11485"/>
                  </a:cubicBezTo>
                  <a:cubicBezTo>
                    <a:pt x="5061" y="11507"/>
                    <a:pt x="5046" y="11529"/>
                    <a:pt x="5026" y="11529"/>
                  </a:cubicBezTo>
                  <a:cubicBezTo>
                    <a:pt x="5018" y="11529"/>
                    <a:pt x="5009" y="11525"/>
                    <a:pt x="5000" y="11516"/>
                  </a:cubicBezTo>
                  <a:lnTo>
                    <a:pt x="5000" y="11547"/>
                  </a:lnTo>
                  <a:lnTo>
                    <a:pt x="3796" y="11547"/>
                  </a:lnTo>
                  <a:cubicBezTo>
                    <a:pt x="3580" y="11547"/>
                    <a:pt x="3395" y="11362"/>
                    <a:pt x="3395" y="11146"/>
                  </a:cubicBezTo>
                  <a:cubicBezTo>
                    <a:pt x="3395" y="10930"/>
                    <a:pt x="3580" y="10775"/>
                    <a:pt x="3796" y="10775"/>
                  </a:cubicBezTo>
                  <a:close/>
                  <a:moveTo>
                    <a:pt x="9506" y="10775"/>
                  </a:moveTo>
                  <a:cubicBezTo>
                    <a:pt x="9907" y="10775"/>
                    <a:pt x="10215" y="11084"/>
                    <a:pt x="10215" y="11485"/>
                  </a:cubicBezTo>
                  <a:cubicBezTo>
                    <a:pt x="10215" y="11516"/>
                    <a:pt x="10185" y="11516"/>
                    <a:pt x="10185" y="11516"/>
                  </a:cubicBezTo>
                  <a:lnTo>
                    <a:pt x="10185" y="11547"/>
                  </a:lnTo>
                  <a:lnTo>
                    <a:pt x="8950" y="11547"/>
                  </a:lnTo>
                  <a:cubicBezTo>
                    <a:pt x="8734" y="11547"/>
                    <a:pt x="8580" y="11362"/>
                    <a:pt x="8580" y="11146"/>
                  </a:cubicBezTo>
                  <a:cubicBezTo>
                    <a:pt x="8580" y="10930"/>
                    <a:pt x="8734" y="10775"/>
                    <a:pt x="8950" y="10775"/>
                  </a:cubicBezTo>
                  <a:close/>
                  <a:moveTo>
                    <a:pt x="2163" y="1"/>
                  </a:moveTo>
                  <a:cubicBezTo>
                    <a:pt x="1783" y="1"/>
                    <a:pt x="1416" y="377"/>
                    <a:pt x="1605" y="838"/>
                  </a:cubicBezTo>
                  <a:cubicBezTo>
                    <a:pt x="1759" y="1116"/>
                    <a:pt x="1852" y="1424"/>
                    <a:pt x="1883" y="1764"/>
                  </a:cubicBezTo>
                  <a:cubicBezTo>
                    <a:pt x="1883" y="2504"/>
                    <a:pt x="1451" y="3122"/>
                    <a:pt x="988" y="3770"/>
                  </a:cubicBezTo>
                  <a:cubicBezTo>
                    <a:pt x="710" y="4140"/>
                    <a:pt x="494" y="4510"/>
                    <a:pt x="278" y="4912"/>
                  </a:cubicBezTo>
                  <a:cubicBezTo>
                    <a:pt x="247" y="5035"/>
                    <a:pt x="278" y="5158"/>
                    <a:pt x="401" y="5189"/>
                  </a:cubicBezTo>
                  <a:cubicBezTo>
                    <a:pt x="427" y="5207"/>
                    <a:pt x="455" y="5214"/>
                    <a:pt x="483" y="5214"/>
                  </a:cubicBezTo>
                  <a:cubicBezTo>
                    <a:pt x="556" y="5214"/>
                    <a:pt x="626" y="5163"/>
                    <a:pt x="648" y="5097"/>
                  </a:cubicBezTo>
                  <a:cubicBezTo>
                    <a:pt x="833" y="4695"/>
                    <a:pt x="1080" y="4325"/>
                    <a:pt x="1327" y="3986"/>
                  </a:cubicBezTo>
                  <a:cubicBezTo>
                    <a:pt x="1790" y="3307"/>
                    <a:pt x="2284" y="2597"/>
                    <a:pt x="2284" y="1733"/>
                  </a:cubicBezTo>
                  <a:cubicBezTo>
                    <a:pt x="2253" y="1362"/>
                    <a:pt x="2160" y="992"/>
                    <a:pt x="1975" y="653"/>
                  </a:cubicBezTo>
                  <a:cubicBezTo>
                    <a:pt x="1944" y="560"/>
                    <a:pt x="1975" y="437"/>
                    <a:pt x="2068" y="406"/>
                  </a:cubicBezTo>
                  <a:cubicBezTo>
                    <a:pt x="2093" y="397"/>
                    <a:pt x="2117" y="394"/>
                    <a:pt x="2142" y="394"/>
                  </a:cubicBezTo>
                  <a:cubicBezTo>
                    <a:pt x="2208" y="394"/>
                    <a:pt x="2270" y="422"/>
                    <a:pt x="2315" y="467"/>
                  </a:cubicBezTo>
                  <a:cubicBezTo>
                    <a:pt x="2531" y="838"/>
                    <a:pt x="2685" y="1270"/>
                    <a:pt x="2747" y="1733"/>
                  </a:cubicBezTo>
                  <a:cubicBezTo>
                    <a:pt x="2747" y="2196"/>
                    <a:pt x="2685" y="2659"/>
                    <a:pt x="2500" y="3060"/>
                  </a:cubicBezTo>
                  <a:cubicBezTo>
                    <a:pt x="2346" y="3430"/>
                    <a:pt x="2160" y="3770"/>
                    <a:pt x="1975" y="4078"/>
                  </a:cubicBezTo>
                  <a:cubicBezTo>
                    <a:pt x="1667" y="4572"/>
                    <a:pt x="1420" y="5066"/>
                    <a:pt x="1265" y="5621"/>
                  </a:cubicBezTo>
                  <a:cubicBezTo>
                    <a:pt x="1204" y="5899"/>
                    <a:pt x="1265" y="6177"/>
                    <a:pt x="1389" y="6424"/>
                  </a:cubicBezTo>
                  <a:cubicBezTo>
                    <a:pt x="1296" y="6701"/>
                    <a:pt x="1235" y="7010"/>
                    <a:pt x="1235" y="7288"/>
                  </a:cubicBezTo>
                  <a:lnTo>
                    <a:pt x="1235" y="7596"/>
                  </a:lnTo>
                  <a:cubicBezTo>
                    <a:pt x="710" y="7134"/>
                    <a:pt x="432" y="6485"/>
                    <a:pt x="463" y="5807"/>
                  </a:cubicBezTo>
                  <a:cubicBezTo>
                    <a:pt x="446" y="5691"/>
                    <a:pt x="359" y="5628"/>
                    <a:pt x="272" y="5628"/>
                  </a:cubicBezTo>
                  <a:cubicBezTo>
                    <a:pt x="197" y="5628"/>
                    <a:pt x="121" y="5675"/>
                    <a:pt x="93" y="5776"/>
                  </a:cubicBezTo>
                  <a:cubicBezTo>
                    <a:pt x="0" y="6609"/>
                    <a:pt x="432" y="7442"/>
                    <a:pt x="1296" y="8183"/>
                  </a:cubicBezTo>
                  <a:cubicBezTo>
                    <a:pt x="1451" y="9263"/>
                    <a:pt x="2130" y="10220"/>
                    <a:pt x="3117" y="10713"/>
                  </a:cubicBezTo>
                  <a:cubicBezTo>
                    <a:pt x="3055" y="10837"/>
                    <a:pt x="2994" y="10960"/>
                    <a:pt x="2994" y="11115"/>
                  </a:cubicBezTo>
                  <a:cubicBezTo>
                    <a:pt x="2994" y="11516"/>
                    <a:pt x="3333" y="11886"/>
                    <a:pt x="3765" y="11886"/>
                  </a:cubicBezTo>
                  <a:lnTo>
                    <a:pt x="4969" y="11886"/>
                  </a:lnTo>
                  <a:cubicBezTo>
                    <a:pt x="5247" y="11886"/>
                    <a:pt x="5432" y="11670"/>
                    <a:pt x="5432" y="11423"/>
                  </a:cubicBezTo>
                  <a:cubicBezTo>
                    <a:pt x="5432" y="11300"/>
                    <a:pt x="5432" y="11207"/>
                    <a:pt x="5401" y="11084"/>
                  </a:cubicBezTo>
                  <a:lnTo>
                    <a:pt x="8178" y="11084"/>
                  </a:lnTo>
                  <a:cubicBezTo>
                    <a:pt x="8178" y="11516"/>
                    <a:pt x="8518" y="11855"/>
                    <a:pt x="8950" y="11855"/>
                  </a:cubicBezTo>
                  <a:lnTo>
                    <a:pt x="10154" y="11855"/>
                  </a:lnTo>
                  <a:cubicBezTo>
                    <a:pt x="10401" y="11855"/>
                    <a:pt x="10617" y="11670"/>
                    <a:pt x="10617" y="11392"/>
                  </a:cubicBezTo>
                  <a:cubicBezTo>
                    <a:pt x="10617" y="11176"/>
                    <a:pt x="10555" y="10960"/>
                    <a:pt x="10431" y="10775"/>
                  </a:cubicBezTo>
                  <a:cubicBezTo>
                    <a:pt x="10709" y="10683"/>
                    <a:pt x="11018" y="10559"/>
                    <a:pt x="11296" y="10436"/>
                  </a:cubicBezTo>
                  <a:cubicBezTo>
                    <a:pt x="12067" y="10065"/>
                    <a:pt x="12746" y="9479"/>
                    <a:pt x="13240" y="8769"/>
                  </a:cubicBezTo>
                  <a:cubicBezTo>
                    <a:pt x="13548" y="8245"/>
                    <a:pt x="13764" y="7689"/>
                    <a:pt x="13826" y="7072"/>
                  </a:cubicBezTo>
                  <a:cubicBezTo>
                    <a:pt x="13919" y="6794"/>
                    <a:pt x="13888" y="6455"/>
                    <a:pt x="13703" y="6208"/>
                  </a:cubicBezTo>
                  <a:cubicBezTo>
                    <a:pt x="13548" y="6053"/>
                    <a:pt x="13363" y="5992"/>
                    <a:pt x="13147" y="5992"/>
                  </a:cubicBezTo>
                  <a:lnTo>
                    <a:pt x="13178" y="6084"/>
                  </a:lnTo>
                  <a:lnTo>
                    <a:pt x="12931" y="6084"/>
                  </a:lnTo>
                  <a:cubicBezTo>
                    <a:pt x="12530" y="6023"/>
                    <a:pt x="12221" y="5776"/>
                    <a:pt x="12036" y="5436"/>
                  </a:cubicBezTo>
                  <a:cubicBezTo>
                    <a:pt x="11944" y="5220"/>
                    <a:pt x="11820" y="5035"/>
                    <a:pt x="11697" y="4881"/>
                  </a:cubicBezTo>
                  <a:cubicBezTo>
                    <a:pt x="11913" y="4325"/>
                    <a:pt x="11913" y="3708"/>
                    <a:pt x="11635" y="3183"/>
                  </a:cubicBezTo>
                  <a:cubicBezTo>
                    <a:pt x="11593" y="3100"/>
                    <a:pt x="11526" y="3066"/>
                    <a:pt x="11460" y="3066"/>
                  </a:cubicBezTo>
                  <a:cubicBezTo>
                    <a:pt x="11331" y="3066"/>
                    <a:pt x="11203" y="3195"/>
                    <a:pt x="11265" y="3338"/>
                  </a:cubicBezTo>
                  <a:cubicBezTo>
                    <a:pt x="11450" y="3739"/>
                    <a:pt x="11481" y="4171"/>
                    <a:pt x="11357" y="4572"/>
                  </a:cubicBezTo>
                  <a:cubicBezTo>
                    <a:pt x="11172" y="4449"/>
                    <a:pt x="10956" y="4325"/>
                    <a:pt x="10740" y="4263"/>
                  </a:cubicBezTo>
                  <a:cubicBezTo>
                    <a:pt x="10740" y="4202"/>
                    <a:pt x="10740" y="4140"/>
                    <a:pt x="10740" y="4078"/>
                  </a:cubicBezTo>
                  <a:cubicBezTo>
                    <a:pt x="10740" y="3430"/>
                    <a:pt x="10246" y="3106"/>
                    <a:pt x="9752" y="3106"/>
                  </a:cubicBezTo>
                  <a:cubicBezTo>
                    <a:pt x="9259" y="3106"/>
                    <a:pt x="8765" y="3430"/>
                    <a:pt x="8765" y="4078"/>
                  </a:cubicBezTo>
                  <a:cubicBezTo>
                    <a:pt x="8765" y="4202"/>
                    <a:pt x="8796" y="4356"/>
                    <a:pt x="8857" y="4449"/>
                  </a:cubicBezTo>
                  <a:cubicBezTo>
                    <a:pt x="8672" y="4572"/>
                    <a:pt x="8487" y="4695"/>
                    <a:pt x="8364" y="4850"/>
                  </a:cubicBezTo>
                  <a:cubicBezTo>
                    <a:pt x="8333" y="4881"/>
                    <a:pt x="8302" y="4881"/>
                    <a:pt x="8271" y="4881"/>
                  </a:cubicBezTo>
                  <a:cubicBezTo>
                    <a:pt x="7586" y="3652"/>
                    <a:pt x="8600" y="2388"/>
                    <a:pt x="9764" y="2388"/>
                  </a:cubicBezTo>
                  <a:cubicBezTo>
                    <a:pt x="10121" y="2388"/>
                    <a:pt x="10492" y="2507"/>
                    <a:pt x="10833" y="2782"/>
                  </a:cubicBezTo>
                  <a:cubicBezTo>
                    <a:pt x="10863" y="2818"/>
                    <a:pt x="10897" y="2833"/>
                    <a:pt x="10932" y="2833"/>
                  </a:cubicBezTo>
                  <a:cubicBezTo>
                    <a:pt x="11077" y="2833"/>
                    <a:pt x="11229" y="2573"/>
                    <a:pt x="11079" y="2473"/>
                  </a:cubicBezTo>
                  <a:cubicBezTo>
                    <a:pt x="10677" y="2135"/>
                    <a:pt x="10213" y="1984"/>
                    <a:pt x="9759" y="1984"/>
                  </a:cubicBezTo>
                  <a:cubicBezTo>
                    <a:pt x="8678" y="1984"/>
                    <a:pt x="7654" y="2840"/>
                    <a:pt x="7654" y="4078"/>
                  </a:cubicBezTo>
                  <a:cubicBezTo>
                    <a:pt x="7654" y="4202"/>
                    <a:pt x="7685" y="4325"/>
                    <a:pt x="7716" y="4449"/>
                  </a:cubicBezTo>
                  <a:cubicBezTo>
                    <a:pt x="6991" y="3892"/>
                    <a:pt x="6129" y="3617"/>
                    <a:pt x="5270" y="3617"/>
                  </a:cubicBezTo>
                  <a:cubicBezTo>
                    <a:pt x="4226" y="3617"/>
                    <a:pt x="3186" y="4023"/>
                    <a:pt x="2407" y="4819"/>
                  </a:cubicBezTo>
                  <a:cubicBezTo>
                    <a:pt x="2099" y="5097"/>
                    <a:pt x="1852" y="5436"/>
                    <a:pt x="1667" y="5807"/>
                  </a:cubicBezTo>
                  <a:cubicBezTo>
                    <a:pt x="1667" y="5807"/>
                    <a:pt x="1667" y="5776"/>
                    <a:pt x="1667" y="5745"/>
                  </a:cubicBezTo>
                  <a:cubicBezTo>
                    <a:pt x="1790" y="5220"/>
                    <a:pt x="2037" y="4757"/>
                    <a:pt x="2315" y="4325"/>
                  </a:cubicBezTo>
                  <a:cubicBezTo>
                    <a:pt x="2531" y="3986"/>
                    <a:pt x="2716" y="3615"/>
                    <a:pt x="2870" y="3245"/>
                  </a:cubicBezTo>
                  <a:cubicBezTo>
                    <a:pt x="3086" y="2751"/>
                    <a:pt x="3179" y="2227"/>
                    <a:pt x="3148" y="1702"/>
                  </a:cubicBezTo>
                  <a:cubicBezTo>
                    <a:pt x="3086" y="1208"/>
                    <a:pt x="2932" y="714"/>
                    <a:pt x="2654" y="282"/>
                  </a:cubicBezTo>
                  <a:cubicBezTo>
                    <a:pt x="2526" y="84"/>
                    <a:pt x="2343" y="1"/>
                    <a:pt x="2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24" name="Google Shape;12724;p25"/>
          <p:cNvGrpSpPr/>
          <p:nvPr/>
        </p:nvGrpSpPr>
        <p:grpSpPr>
          <a:xfrm>
            <a:off x="4819068" y="2850724"/>
            <a:ext cx="316375" cy="345675"/>
            <a:chOff x="5578038" y="3581531"/>
            <a:chExt cx="316375" cy="345675"/>
          </a:xfrm>
        </p:grpSpPr>
        <p:sp>
          <p:nvSpPr>
            <p:cNvPr id="12725" name="Google Shape;12725;p25"/>
            <p:cNvSpPr/>
            <p:nvPr/>
          </p:nvSpPr>
          <p:spPr>
            <a:xfrm>
              <a:off x="5659838" y="3846006"/>
              <a:ext cx="10050" cy="17925"/>
            </a:xfrm>
            <a:custGeom>
              <a:avLst/>
              <a:gdLst/>
              <a:ahLst/>
              <a:cxnLst/>
              <a:rect l="l" t="t" r="r" b="b"/>
              <a:pathLst>
                <a:path w="402" h="717" extrusionOk="0">
                  <a:moveTo>
                    <a:pt x="253" y="1"/>
                  </a:moveTo>
                  <a:cubicBezTo>
                    <a:pt x="241" y="1"/>
                    <a:pt x="228" y="3"/>
                    <a:pt x="216" y="7"/>
                  </a:cubicBezTo>
                  <a:cubicBezTo>
                    <a:pt x="93" y="7"/>
                    <a:pt x="0" y="69"/>
                    <a:pt x="0" y="192"/>
                  </a:cubicBezTo>
                  <a:lnTo>
                    <a:pt x="0" y="501"/>
                  </a:lnTo>
                  <a:cubicBezTo>
                    <a:pt x="0" y="624"/>
                    <a:pt x="93" y="717"/>
                    <a:pt x="216" y="717"/>
                  </a:cubicBezTo>
                  <a:cubicBezTo>
                    <a:pt x="309" y="717"/>
                    <a:pt x="401" y="624"/>
                    <a:pt x="401" y="501"/>
                  </a:cubicBezTo>
                  <a:lnTo>
                    <a:pt x="401" y="192"/>
                  </a:lnTo>
                  <a:cubicBezTo>
                    <a:pt x="401" y="85"/>
                    <a:pt x="332" y="1"/>
                    <a:pt x="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6" name="Google Shape;12726;p25"/>
            <p:cNvSpPr/>
            <p:nvPr/>
          </p:nvSpPr>
          <p:spPr>
            <a:xfrm>
              <a:off x="5747788" y="3847331"/>
              <a:ext cx="9275" cy="16600"/>
            </a:xfrm>
            <a:custGeom>
              <a:avLst/>
              <a:gdLst/>
              <a:ahLst/>
              <a:cxnLst/>
              <a:rect l="l" t="t" r="r" b="b"/>
              <a:pathLst>
                <a:path w="371" h="664" extrusionOk="0">
                  <a:moveTo>
                    <a:pt x="174" y="0"/>
                  </a:moveTo>
                  <a:cubicBezTo>
                    <a:pt x="93" y="0"/>
                    <a:pt x="16" y="46"/>
                    <a:pt x="1" y="139"/>
                  </a:cubicBezTo>
                  <a:lnTo>
                    <a:pt x="1" y="448"/>
                  </a:lnTo>
                  <a:cubicBezTo>
                    <a:pt x="1" y="571"/>
                    <a:pt x="62" y="664"/>
                    <a:pt x="186" y="664"/>
                  </a:cubicBezTo>
                  <a:cubicBezTo>
                    <a:pt x="278" y="664"/>
                    <a:pt x="371" y="571"/>
                    <a:pt x="371" y="448"/>
                  </a:cubicBezTo>
                  <a:lnTo>
                    <a:pt x="371" y="139"/>
                  </a:lnTo>
                  <a:cubicBezTo>
                    <a:pt x="340" y="46"/>
                    <a:pt x="25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7" name="Google Shape;12727;p25"/>
            <p:cNvSpPr/>
            <p:nvPr/>
          </p:nvSpPr>
          <p:spPr>
            <a:xfrm>
              <a:off x="5690888" y="3852256"/>
              <a:ext cx="33775" cy="15525"/>
            </a:xfrm>
            <a:custGeom>
              <a:avLst/>
              <a:gdLst/>
              <a:ahLst/>
              <a:cxnLst/>
              <a:rect l="l" t="t" r="r" b="b"/>
              <a:pathLst>
                <a:path w="1351" h="621" extrusionOk="0">
                  <a:moveTo>
                    <a:pt x="279" y="0"/>
                  </a:moveTo>
                  <a:cubicBezTo>
                    <a:pt x="129" y="0"/>
                    <a:pt x="0" y="181"/>
                    <a:pt x="116" y="343"/>
                  </a:cubicBezTo>
                  <a:cubicBezTo>
                    <a:pt x="271" y="498"/>
                    <a:pt x="487" y="590"/>
                    <a:pt x="703" y="590"/>
                  </a:cubicBezTo>
                  <a:lnTo>
                    <a:pt x="703" y="621"/>
                  </a:lnTo>
                  <a:cubicBezTo>
                    <a:pt x="919" y="621"/>
                    <a:pt x="1135" y="528"/>
                    <a:pt x="1289" y="374"/>
                  </a:cubicBezTo>
                  <a:cubicBezTo>
                    <a:pt x="1351" y="282"/>
                    <a:pt x="1351" y="158"/>
                    <a:pt x="1258" y="65"/>
                  </a:cubicBezTo>
                  <a:cubicBezTo>
                    <a:pt x="1227" y="35"/>
                    <a:pt x="1181" y="19"/>
                    <a:pt x="1131" y="19"/>
                  </a:cubicBezTo>
                  <a:cubicBezTo>
                    <a:pt x="1081" y="19"/>
                    <a:pt x="1027" y="35"/>
                    <a:pt x="980" y="65"/>
                  </a:cubicBezTo>
                  <a:cubicBezTo>
                    <a:pt x="919" y="158"/>
                    <a:pt x="826" y="189"/>
                    <a:pt x="703" y="189"/>
                  </a:cubicBezTo>
                  <a:cubicBezTo>
                    <a:pt x="610" y="189"/>
                    <a:pt x="487" y="158"/>
                    <a:pt x="425" y="65"/>
                  </a:cubicBezTo>
                  <a:cubicBezTo>
                    <a:pt x="379" y="20"/>
                    <a:pt x="328"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8" name="Google Shape;12728;p25"/>
            <p:cNvSpPr/>
            <p:nvPr/>
          </p:nvSpPr>
          <p:spPr>
            <a:xfrm>
              <a:off x="5604288" y="3800656"/>
              <a:ext cx="209575" cy="100325"/>
            </a:xfrm>
            <a:custGeom>
              <a:avLst/>
              <a:gdLst/>
              <a:ahLst/>
              <a:cxnLst/>
              <a:rect l="l" t="t" r="r" b="b"/>
              <a:pathLst>
                <a:path w="8383" h="4013" extrusionOk="0">
                  <a:moveTo>
                    <a:pt x="1574" y="432"/>
                  </a:moveTo>
                  <a:cubicBezTo>
                    <a:pt x="2161" y="432"/>
                    <a:pt x="2716" y="586"/>
                    <a:pt x="3210" y="864"/>
                  </a:cubicBezTo>
                  <a:cubicBezTo>
                    <a:pt x="3796" y="1173"/>
                    <a:pt x="4413" y="1327"/>
                    <a:pt x="5062" y="1327"/>
                  </a:cubicBezTo>
                  <a:cubicBezTo>
                    <a:pt x="5926" y="1296"/>
                    <a:pt x="6821" y="1111"/>
                    <a:pt x="7654" y="802"/>
                  </a:cubicBezTo>
                  <a:cubicBezTo>
                    <a:pt x="7682" y="791"/>
                    <a:pt x="7709" y="786"/>
                    <a:pt x="7734" y="786"/>
                  </a:cubicBezTo>
                  <a:cubicBezTo>
                    <a:pt x="7848" y="786"/>
                    <a:pt x="7926" y="892"/>
                    <a:pt x="7901" y="1018"/>
                  </a:cubicBezTo>
                  <a:cubicBezTo>
                    <a:pt x="7777" y="1636"/>
                    <a:pt x="7438" y="2191"/>
                    <a:pt x="7006" y="2654"/>
                  </a:cubicBezTo>
                  <a:cubicBezTo>
                    <a:pt x="6389" y="3241"/>
                    <a:pt x="5555" y="3580"/>
                    <a:pt x="4691" y="3611"/>
                  </a:cubicBezTo>
                  <a:lnTo>
                    <a:pt x="3765" y="3611"/>
                  </a:lnTo>
                  <a:cubicBezTo>
                    <a:pt x="2901" y="3580"/>
                    <a:pt x="2068" y="3271"/>
                    <a:pt x="1451" y="2654"/>
                  </a:cubicBezTo>
                  <a:cubicBezTo>
                    <a:pt x="926" y="2129"/>
                    <a:pt x="587" y="1451"/>
                    <a:pt x="494" y="741"/>
                  </a:cubicBezTo>
                  <a:cubicBezTo>
                    <a:pt x="463" y="617"/>
                    <a:pt x="556" y="525"/>
                    <a:pt x="648" y="525"/>
                  </a:cubicBezTo>
                  <a:cubicBezTo>
                    <a:pt x="957" y="463"/>
                    <a:pt x="1266" y="432"/>
                    <a:pt x="1574" y="432"/>
                  </a:cubicBezTo>
                  <a:close/>
                  <a:moveTo>
                    <a:pt x="1543" y="0"/>
                  </a:moveTo>
                  <a:cubicBezTo>
                    <a:pt x="1204" y="0"/>
                    <a:pt x="864" y="31"/>
                    <a:pt x="525" y="93"/>
                  </a:cubicBezTo>
                  <a:lnTo>
                    <a:pt x="525" y="123"/>
                  </a:lnTo>
                  <a:cubicBezTo>
                    <a:pt x="216" y="185"/>
                    <a:pt x="0" y="463"/>
                    <a:pt x="31" y="772"/>
                  </a:cubicBezTo>
                  <a:cubicBezTo>
                    <a:pt x="155" y="1605"/>
                    <a:pt x="525" y="2376"/>
                    <a:pt x="1142" y="2932"/>
                  </a:cubicBezTo>
                  <a:cubicBezTo>
                    <a:pt x="1821" y="3611"/>
                    <a:pt x="2778" y="4012"/>
                    <a:pt x="3735" y="4012"/>
                  </a:cubicBezTo>
                  <a:lnTo>
                    <a:pt x="4660" y="4012"/>
                  </a:lnTo>
                  <a:cubicBezTo>
                    <a:pt x="5648" y="4012"/>
                    <a:pt x="6574" y="3611"/>
                    <a:pt x="7284" y="2932"/>
                  </a:cubicBezTo>
                  <a:cubicBezTo>
                    <a:pt x="7777" y="2438"/>
                    <a:pt x="8148" y="1790"/>
                    <a:pt x="8302" y="1111"/>
                  </a:cubicBezTo>
                  <a:cubicBezTo>
                    <a:pt x="8382" y="709"/>
                    <a:pt x="8068" y="377"/>
                    <a:pt x="7701" y="377"/>
                  </a:cubicBezTo>
                  <a:cubicBezTo>
                    <a:pt x="7645" y="377"/>
                    <a:pt x="7588" y="385"/>
                    <a:pt x="7531" y="401"/>
                  </a:cubicBezTo>
                  <a:cubicBezTo>
                    <a:pt x="6728" y="710"/>
                    <a:pt x="5895" y="864"/>
                    <a:pt x="5062" y="926"/>
                  </a:cubicBezTo>
                  <a:cubicBezTo>
                    <a:pt x="4444" y="895"/>
                    <a:pt x="3858" y="741"/>
                    <a:pt x="3364" y="463"/>
                  </a:cubicBezTo>
                  <a:cubicBezTo>
                    <a:pt x="2778" y="154"/>
                    <a:pt x="2161"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9" name="Google Shape;12729;p25"/>
            <p:cNvSpPr/>
            <p:nvPr/>
          </p:nvSpPr>
          <p:spPr>
            <a:xfrm>
              <a:off x="5713313" y="3762831"/>
              <a:ext cx="55325" cy="47450"/>
            </a:xfrm>
            <a:custGeom>
              <a:avLst/>
              <a:gdLst/>
              <a:ahLst/>
              <a:cxnLst/>
              <a:rect l="l" t="t" r="r" b="b"/>
              <a:pathLst>
                <a:path w="2213" h="1898" extrusionOk="0">
                  <a:moveTo>
                    <a:pt x="947" y="402"/>
                  </a:moveTo>
                  <a:cubicBezTo>
                    <a:pt x="1441" y="402"/>
                    <a:pt x="1688" y="988"/>
                    <a:pt x="1349" y="1328"/>
                  </a:cubicBezTo>
                  <a:cubicBezTo>
                    <a:pt x="1239" y="1437"/>
                    <a:pt x="1104" y="1486"/>
                    <a:pt x="971" y="1486"/>
                  </a:cubicBezTo>
                  <a:cubicBezTo>
                    <a:pt x="692" y="1486"/>
                    <a:pt x="423" y="1271"/>
                    <a:pt x="423" y="958"/>
                  </a:cubicBezTo>
                  <a:cubicBezTo>
                    <a:pt x="423" y="649"/>
                    <a:pt x="639" y="402"/>
                    <a:pt x="947" y="402"/>
                  </a:cubicBezTo>
                  <a:close/>
                  <a:moveTo>
                    <a:pt x="947" y="1"/>
                  </a:moveTo>
                  <a:cubicBezTo>
                    <a:pt x="423" y="1"/>
                    <a:pt x="22" y="433"/>
                    <a:pt x="22" y="958"/>
                  </a:cubicBezTo>
                  <a:cubicBezTo>
                    <a:pt x="1" y="1518"/>
                    <a:pt x="469" y="1897"/>
                    <a:pt x="956" y="1897"/>
                  </a:cubicBezTo>
                  <a:cubicBezTo>
                    <a:pt x="1193" y="1897"/>
                    <a:pt x="1435" y="1808"/>
                    <a:pt x="1626" y="1606"/>
                  </a:cubicBezTo>
                  <a:cubicBezTo>
                    <a:pt x="2213" y="1019"/>
                    <a:pt x="1812" y="1"/>
                    <a:pt x="9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0" name="Google Shape;12730;p25"/>
            <p:cNvSpPr/>
            <p:nvPr/>
          </p:nvSpPr>
          <p:spPr>
            <a:xfrm>
              <a:off x="5652888" y="3749256"/>
              <a:ext cx="45550" cy="38300"/>
            </a:xfrm>
            <a:custGeom>
              <a:avLst/>
              <a:gdLst/>
              <a:ahLst/>
              <a:cxnLst/>
              <a:rect l="l" t="t" r="r" b="b"/>
              <a:pathLst>
                <a:path w="1822" h="1532" extrusionOk="0">
                  <a:moveTo>
                    <a:pt x="1050" y="412"/>
                  </a:moveTo>
                  <a:cubicBezTo>
                    <a:pt x="1138" y="412"/>
                    <a:pt x="1227" y="443"/>
                    <a:pt x="1297" y="513"/>
                  </a:cubicBezTo>
                  <a:cubicBezTo>
                    <a:pt x="1544" y="760"/>
                    <a:pt x="1358" y="1130"/>
                    <a:pt x="1050" y="1130"/>
                  </a:cubicBezTo>
                  <a:cubicBezTo>
                    <a:pt x="834" y="1130"/>
                    <a:pt x="679" y="976"/>
                    <a:pt x="679" y="760"/>
                  </a:cubicBezTo>
                  <a:cubicBezTo>
                    <a:pt x="679" y="551"/>
                    <a:pt x="864" y="412"/>
                    <a:pt x="1050" y="412"/>
                  </a:cubicBezTo>
                  <a:close/>
                  <a:moveTo>
                    <a:pt x="1049" y="1"/>
                  </a:moveTo>
                  <a:cubicBezTo>
                    <a:pt x="855" y="1"/>
                    <a:pt x="656" y="73"/>
                    <a:pt x="494" y="235"/>
                  </a:cubicBezTo>
                  <a:cubicBezTo>
                    <a:pt x="1" y="698"/>
                    <a:pt x="371" y="1531"/>
                    <a:pt x="1050" y="1531"/>
                  </a:cubicBezTo>
                  <a:cubicBezTo>
                    <a:pt x="1482" y="1531"/>
                    <a:pt x="1821" y="1192"/>
                    <a:pt x="1821" y="760"/>
                  </a:cubicBezTo>
                  <a:cubicBezTo>
                    <a:pt x="1821" y="304"/>
                    <a:pt x="1445" y="1"/>
                    <a:pt x="10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1" name="Google Shape;12731;p25"/>
            <p:cNvSpPr/>
            <p:nvPr/>
          </p:nvSpPr>
          <p:spPr>
            <a:xfrm>
              <a:off x="5693788" y="3706506"/>
              <a:ext cx="38600" cy="33300"/>
            </a:xfrm>
            <a:custGeom>
              <a:avLst/>
              <a:gdLst/>
              <a:ahLst/>
              <a:cxnLst/>
              <a:rect l="l" t="t" r="r" b="b"/>
              <a:pathLst>
                <a:path w="1544" h="1332" extrusionOk="0">
                  <a:moveTo>
                    <a:pt x="884" y="448"/>
                  </a:moveTo>
                  <a:cubicBezTo>
                    <a:pt x="1019" y="448"/>
                    <a:pt x="1158" y="526"/>
                    <a:pt x="1142" y="680"/>
                  </a:cubicBezTo>
                  <a:cubicBezTo>
                    <a:pt x="1142" y="803"/>
                    <a:pt x="1019" y="927"/>
                    <a:pt x="895" y="927"/>
                  </a:cubicBezTo>
                  <a:cubicBezTo>
                    <a:pt x="741" y="927"/>
                    <a:pt x="617" y="803"/>
                    <a:pt x="648" y="680"/>
                  </a:cubicBezTo>
                  <a:cubicBezTo>
                    <a:pt x="617" y="526"/>
                    <a:pt x="749" y="448"/>
                    <a:pt x="884" y="448"/>
                  </a:cubicBezTo>
                  <a:close/>
                  <a:moveTo>
                    <a:pt x="895" y="1"/>
                  </a:moveTo>
                  <a:cubicBezTo>
                    <a:pt x="309" y="1"/>
                    <a:pt x="0" y="711"/>
                    <a:pt x="401" y="1143"/>
                  </a:cubicBezTo>
                  <a:cubicBezTo>
                    <a:pt x="541" y="1273"/>
                    <a:pt x="711" y="1332"/>
                    <a:pt x="875" y="1332"/>
                  </a:cubicBezTo>
                  <a:cubicBezTo>
                    <a:pt x="1219" y="1332"/>
                    <a:pt x="1543" y="1076"/>
                    <a:pt x="1543" y="680"/>
                  </a:cubicBezTo>
                  <a:cubicBezTo>
                    <a:pt x="1543" y="310"/>
                    <a:pt x="1235" y="1"/>
                    <a:pt x="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2" name="Google Shape;12732;p25"/>
            <p:cNvSpPr/>
            <p:nvPr/>
          </p:nvSpPr>
          <p:spPr>
            <a:xfrm>
              <a:off x="5597338" y="3660081"/>
              <a:ext cx="243050" cy="267125"/>
            </a:xfrm>
            <a:custGeom>
              <a:avLst/>
              <a:gdLst/>
              <a:ahLst/>
              <a:cxnLst/>
              <a:rect l="l" t="t" r="r" b="b"/>
              <a:pathLst>
                <a:path w="9722" h="10685" extrusionOk="0">
                  <a:moveTo>
                    <a:pt x="5353" y="0"/>
                  </a:moveTo>
                  <a:cubicBezTo>
                    <a:pt x="5248" y="0"/>
                    <a:pt x="5154" y="84"/>
                    <a:pt x="5154" y="191"/>
                  </a:cubicBezTo>
                  <a:lnTo>
                    <a:pt x="5154" y="994"/>
                  </a:lnTo>
                  <a:cubicBezTo>
                    <a:pt x="5154" y="1086"/>
                    <a:pt x="5216" y="1179"/>
                    <a:pt x="5309" y="1179"/>
                  </a:cubicBezTo>
                  <a:cubicBezTo>
                    <a:pt x="7592" y="1580"/>
                    <a:pt x="9290" y="3555"/>
                    <a:pt x="9290" y="5901"/>
                  </a:cubicBezTo>
                  <a:cubicBezTo>
                    <a:pt x="9321" y="8308"/>
                    <a:pt x="7346" y="10283"/>
                    <a:pt x="4938" y="10283"/>
                  </a:cubicBezTo>
                  <a:lnTo>
                    <a:pt x="4043" y="10283"/>
                  </a:lnTo>
                  <a:cubicBezTo>
                    <a:pt x="2593" y="10283"/>
                    <a:pt x="1235" y="9573"/>
                    <a:pt x="402" y="8370"/>
                  </a:cubicBezTo>
                  <a:cubicBezTo>
                    <a:pt x="362" y="8310"/>
                    <a:pt x="296" y="8276"/>
                    <a:pt x="230" y="8276"/>
                  </a:cubicBezTo>
                  <a:cubicBezTo>
                    <a:pt x="193" y="8276"/>
                    <a:pt x="157" y="8286"/>
                    <a:pt x="124" y="8308"/>
                  </a:cubicBezTo>
                  <a:cubicBezTo>
                    <a:pt x="31" y="8370"/>
                    <a:pt x="0" y="8493"/>
                    <a:pt x="62" y="8586"/>
                  </a:cubicBezTo>
                  <a:cubicBezTo>
                    <a:pt x="957" y="9882"/>
                    <a:pt x="2439" y="10684"/>
                    <a:pt x="4013" y="10684"/>
                  </a:cubicBezTo>
                  <a:lnTo>
                    <a:pt x="4938" y="10684"/>
                  </a:lnTo>
                  <a:cubicBezTo>
                    <a:pt x="7592" y="10684"/>
                    <a:pt x="9722" y="8524"/>
                    <a:pt x="9722" y="5901"/>
                  </a:cubicBezTo>
                  <a:cubicBezTo>
                    <a:pt x="9691" y="3432"/>
                    <a:pt x="7963" y="1302"/>
                    <a:pt x="5556" y="809"/>
                  </a:cubicBezTo>
                  <a:lnTo>
                    <a:pt x="5556" y="469"/>
                  </a:lnTo>
                  <a:lnTo>
                    <a:pt x="8889" y="1549"/>
                  </a:lnTo>
                  <a:cubicBezTo>
                    <a:pt x="8908" y="1554"/>
                    <a:pt x="8926" y="1556"/>
                    <a:pt x="8943" y="1556"/>
                  </a:cubicBezTo>
                  <a:cubicBezTo>
                    <a:pt x="9152" y="1556"/>
                    <a:pt x="9240" y="1234"/>
                    <a:pt x="9012" y="1148"/>
                  </a:cubicBezTo>
                  <a:lnTo>
                    <a:pt x="5401" y="6"/>
                  </a:lnTo>
                  <a:cubicBezTo>
                    <a:pt x="5385" y="2"/>
                    <a:pt x="5369" y="0"/>
                    <a:pt x="53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3" name="Google Shape;12733;p25"/>
            <p:cNvSpPr/>
            <p:nvPr/>
          </p:nvSpPr>
          <p:spPr>
            <a:xfrm>
              <a:off x="5578038" y="3581531"/>
              <a:ext cx="316375" cy="278075"/>
            </a:xfrm>
            <a:custGeom>
              <a:avLst/>
              <a:gdLst/>
              <a:ahLst/>
              <a:cxnLst/>
              <a:rect l="l" t="t" r="r" b="b"/>
              <a:pathLst>
                <a:path w="12655" h="11123" extrusionOk="0">
                  <a:moveTo>
                    <a:pt x="6112" y="402"/>
                  </a:moveTo>
                  <a:cubicBezTo>
                    <a:pt x="6729" y="463"/>
                    <a:pt x="6729" y="1389"/>
                    <a:pt x="6112" y="1451"/>
                  </a:cubicBezTo>
                  <a:lnTo>
                    <a:pt x="4352" y="1451"/>
                  </a:lnTo>
                  <a:cubicBezTo>
                    <a:pt x="4075" y="1451"/>
                    <a:pt x="3859" y="1204"/>
                    <a:pt x="3859" y="926"/>
                  </a:cubicBezTo>
                  <a:lnTo>
                    <a:pt x="3890" y="926"/>
                  </a:lnTo>
                  <a:cubicBezTo>
                    <a:pt x="3890" y="648"/>
                    <a:pt x="4106" y="402"/>
                    <a:pt x="4383" y="402"/>
                  </a:cubicBezTo>
                  <a:close/>
                  <a:moveTo>
                    <a:pt x="4383" y="0"/>
                  </a:moveTo>
                  <a:cubicBezTo>
                    <a:pt x="3272" y="0"/>
                    <a:pt x="3087" y="1574"/>
                    <a:pt x="4167" y="1821"/>
                  </a:cubicBezTo>
                  <a:lnTo>
                    <a:pt x="4167" y="3951"/>
                  </a:lnTo>
                  <a:cubicBezTo>
                    <a:pt x="3025" y="4167"/>
                    <a:pt x="2007" y="4784"/>
                    <a:pt x="1266" y="5679"/>
                  </a:cubicBezTo>
                  <a:cubicBezTo>
                    <a:pt x="433" y="6636"/>
                    <a:pt x="1" y="7870"/>
                    <a:pt x="1" y="9166"/>
                  </a:cubicBezTo>
                  <a:lnTo>
                    <a:pt x="32" y="9166"/>
                  </a:lnTo>
                  <a:cubicBezTo>
                    <a:pt x="32" y="9814"/>
                    <a:pt x="155" y="10432"/>
                    <a:pt x="433" y="11018"/>
                  </a:cubicBezTo>
                  <a:cubicBezTo>
                    <a:pt x="456" y="11087"/>
                    <a:pt x="531" y="11122"/>
                    <a:pt x="620" y="11122"/>
                  </a:cubicBezTo>
                  <a:cubicBezTo>
                    <a:pt x="649" y="11122"/>
                    <a:pt x="680" y="11118"/>
                    <a:pt x="711" y="11111"/>
                  </a:cubicBezTo>
                  <a:cubicBezTo>
                    <a:pt x="803" y="11049"/>
                    <a:pt x="834" y="10925"/>
                    <a:pt x="803" y="10833"/>
                  </a:cubicBezTo>
                  <a:cubicBezTo>
                    <a:pt x="556" y="10277"/>
                    <a:pt x="402" y="9691"/>
                    <a:pt x="402" y="9074"/>
                  </a:cubicBezTo>
                  <a:cubicBezTo>
                    <a:pt x="402" y="6728"/>
                    <a:pt x="2100" y="4722"/>
                    <a:pt x="4414" y="4321"/>
                  </a:cubicBezTo>
                  <a:cubicBezTo>
                    <a:pt x="4507" y="4290"/>
                    <a:pt x="4568" y="4198"/>
                    <a:pt x="4568" y="4105"/>
                  </a:cubicBezTo>
                  <a:lnTo>
                    <a:pt x="4568" y="1852"/>
                  </a:lnTo>
                  <a:lnTo>
                    <a:pt x="5896" y="1852"/>
                  </a:lnTo>
                  <a:lnTo>
                    <a:pt x="5896" y="2222"/>
                  </a:lnTo>
                  <a:cubicBezTo>
                    <a:pt x="5896" y="2315"/>
                    <a:pt x="5957" y="2408"/>
                    <a:pt x="6050" y="2408"/>
                  </a:cubicBezTo>
                  <a:lnTo>
                    <a:pt x="12068" y="4383"/>
                  </a:lnTo>
                  <a:cubicBezTo>
                    <a:pt x="12161" y="4414"/>
                    <a:pt x="12191" y="4506"/>
                    <a:pt x="12191" y="4599"/>
                  </a:cubicBezTo>
                  <a:lnTo>
                    <a:pt x="12068" y="4876"/>
                  </a:lnTo>
                  <a:cubicBezTo>
                    <a:pt x="12043" y="4953"/>
                    <a:pt x="11975" y="5008"/>
                    <a:pt x="11918" y="5008"/>
                  </a:cubicBezTo>
                  <a:cubicBezTo>
                    <a:pt x="11906" y="5008"/>
                    <a:pt x="11894" y="5005"/>
                    <a:pt x="11883" y="5000"/>
                  </a:cubicBezTo>
                  <a:lnTo>
                    <a:pt x="10525" y="4568"/>
                  </a:lnTo>
                  <a:cubicBezTo>
                    <a:pt x="10498" y="4558"/>
                    <a:pt x="10472" y="4553"/>
                    <a:pt x="10448" y="4553"/>
                  </a:cubicBezTo>
                  <a:cubicBezTo>
                    <a:pt x="10255" y="4553"/>
                    <a:pt x="10182" y="4856"/>
                    <a:pt x="10401" y="4938"/>
                  </a:cubicBezTo>
                  <a:lnTo>
                    <a:pt x="11759" y="5370"/>
                  </a:lnTo>
                  <a:cubicBezTo>
                    <a:pt x="11814" y="5389"/>
                    <a:pt x="11871" y="5397"/>
                    <a:pt x="11928" y="5397"/>
                  </a:cubicBezTo>
                  <a:cubicBezTo>
                    <a:pt x="12161" y="5397"/>
                    <a:pt x="12395" y="5254"/>
                    <a:pt x="12469" y="5031"/>
                  </a:cubicBezTo>
                  <a:lnTo>
                    <a:pt x="12562" y="4722"/>
                  </a:lnTo>
                  <a:cubicBezTo>
                    <a:pt x="12654" y="4414"/>
                    <a:pt x="12500" y="4105"/>
                    <a:pt x="12191" y="4012"/>
                  </a:cubicBezTo>
                  <a:lnTo>
                    <a:pt x="6297" y="2068"/>
                  </a:lnTo>
                  <a:lnTo>
                    <a:pt x="6297" y="1821"/>
                  </a:lnTo>
                  <a:cubicBezTo>
                    <a:pt x="7377" y="1574"/>
                    <a:pt x="7192" y="0"/>
                    <a:pt x="61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34" name="Google Shape;12734;p25"/>
          <p:cNvGrpSpPr/>
          <p:nvPr/>
        </p:nvGrpSpPr>
        <p:grpSpPr>
          <a:xfrm>
            <a:off x="5505174" y="2850824"/>
            <a:ext cx="331025" cy="345475"/>
            <a:chOff x="2540463" y="3580956"/>
            <a:chExt cx="331025" cy="345475"/>
          </a:xfrm>
        </p:grpSpPr>
        <p:sp>
          <p:nvSpPr>
            <p:cNvPr id="12735" name="Google Shape;12735;p25"/>
            <p:cNvSpPr/>
            <p:nvPr/>
          </p:nvSpPr>
          <p:spPr>
            <a:xfrm>
              <a:off x="2601413" y="3888456"/>
              <a:ext cx="10825" cy="16375"/>
            </a:xfrm>
            <a:custGeom>
              <a:avLst/>
              <a:gdLst/>
              <a:ahLst/>
              <a:cxnLst/>
              <a:rect l="l" t="t" r="r" b="b"/>
              <a:pathLst>
                <a:path w="433" h="655" extrusionOk="0">
                  <a:moveTo>
                    <a:pt x="264" y="0"/>
                  </a:moveTo>
                  <a:cubicBezTo>
                    <a:pt x="249" y="0"/>
                    <a:pt x="233" y="2"/>
                    <a:pt x="217" y="6"/>
                  </a:cubicBezTo>
                  <a:cubicBezTo>
                    <a:pt x="93" y="6"/>
                    <a:pt x="32" y="68"/>
                    <a:pt x="32" y="191"/>
                  </a:cubicBezTo>
                  <a:lnTo>
                    <a:pt x="32" y="438"/>
                  </a:lnTo>
                  <a:cubicBezTo>
                    <a:pt x="1" y="562"/>
                    <a:pt x="93" y="654"/>
                    <a:pt x="217" y="654"/>
                  </a:cubicBezTo>
                  <a:cubicBezTo>
                    <a:pt x="340" y="654"/>
                    <a:pt x="433" y="562"/>
                    <a:pt x="433" y="438"/>
                  </a:cubicBezTo>
                  <a:lnTo>
                    <a:pt x="433" y="191"/>
                  </a:lnTo>
                  <a:cubicBezTo>
                    <a:pt x="433" y="84"/>
                    <a:pt x="363" y="0"/>
                    <a:pt x="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6" name="Google Shape;12736;p25"/>
            <p:cNvSpPr/>
            <p:nvPr/>
          </p:nvSpPr>
          <p:spPr>
            <a:xfrm>
              <a:off x="2670088" y="3888606"/>
              <a:ext cx="11600" cy="16225"/>
            </a:xfrm>
            <a:custGeom>
              <a:avLst/>
              <a:gdLst/>
              <a:ahLst/>
              <a:cxnLst/>
              <a:rect l="l" t="t" r="r" b="b"/>
              <a:pathLst>
                <a:path w="464" h="649" extrusionOk="0">
                  <a:moveTo>
                    <a:pt x="232" y="0"/>
                  </a:moveTo>
                  <a:cubicBezTo>
                    <a:pt x="116" y="0"/>
                    <a:pt x="1" y="62"/>
                    <a:pt x="31" y="185"/>
                  </a:cubicBezTo>
                  <a:lnTo>
                    <a:pt x="31" y="432"/>
                  </a:lnTo>
                  <a:cubicBezTo>
                    <a:pt x="31" y="551"/>
                    <a:pt x="116" y="641"/>
                    <a:pt x="232" y="648"/>
                  </a:cubicBezTo>
                  <a:lnTo>
                    <a:pt x="232" y="648"/>
                  </a:lnTo>
                  <a:cubicBezTo>
                    <a:pt x="348" y="641"/>
                    <a:pt x="433" y="551"/>
                    <a:pt x="433" y="432"/>
                  </a:cubicBezTo>
                  <a:lnTo>
                    <a:pt x="433" y="185"/>
                  </a:lnTo>
                  <a:cubicBezTo>
                    <a:pt x="463" y="62"/>
                    <a:pt x="348" y="0"/>
                    <a:pt x="232" y="0"/>
                  </a:cubicBezTo>
                  <a:close/>
                  <a:moveTo>
                    <a:pt x="232" y="648"/>
                  </a:moveTo>
                  <a:cubicBezTo>
                    <a:pt x="227" y="648"/>
                    <a:pt x="222" y="648"/>
                    <a:pt x="217" y="648"/>
                  </a:cubicBezTo>
                  <a:lnTo>
                    <a:pt x="247" y="648"/>
                  </a:lnTo>
                  <a:cubicBezTo>
                    <a:pt x="242" y="648"/>
                    <a:pt x="237" y="648"/>
                    <a:pt x="232" y="648"/>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7" name="Google Shape;12737;p25"/>
            <p:cNvSpPr/>
            <p:nvPr/>
          </p:nvSpPr>
          <p:spPr>
            <a:xfrm>
              <a:off x="2625763" y="3893581"/>
              <a:ext cx="29700" cy="13950"/>
            </a:xfrm>
            <a:custGeom>
              <a:avLst/>
              <a:gdLst/>
              <a:ahLst/>
              <a:cxnLst/>
              <a:rect l="l" t="t" r="r" b="b"/>
              <a:pathLst>
                <a:path w="1188" h="558" extrusionOk="0">
                  <a:moveTo>
                    <a:pt x="289" y="0"/>
                  </a:moveTo>
                  <a:cubicBezTo>
                    <a:pt x="135" y="0"/>
                    <a:pt x="1" y="189"/>
                    <a:pt x="138" y="326"/>
                  </a:cubicBezTo>
                  <a:cubicBezTo>
                    <a:pt x="261" y="480"/>
                    <a:pt x="439" y="557"/>
                    <a:pt x="616" y="557"/>
                  </a:cubicBezTo>
                  <a:cubicBezTo>
                    <a:pt x="794" y="557"/>
                    <a:pt x="971" y="480"/>
                    <a:pt x="1095" y="326"/>
                  </a:cubicBezTo>
                  <a:cubicBezTo>
                    <a:pt x="1187" y="264"/>
                    <a:pt x="1187" y="110"/>
                    <a:pt x="1095" y="48"/>
                  </a:cubicBezTo>
                  <a:lnTo>
                    <a:pt x="1095" y="79"/>
                  </a:lnTo>
                  <a:cubicBezTo>
                    <a:pt x="1048" y="33"/>
                    <a:pt x="994" y="10"/>
                    <a:pt x="944" y="10"/>
                  </a:cubicBezTo>
                  <a:cubicBezTo>
                    <a:pt x="894" y="10"/>
                    <a:pt x="848" y="33"/>
                    <a:pt x="817" y="79"/>
                  </a:cubicBezTo>
                  <a:cubicBezTo>
                    <a:pt x="755" y="110"/>
                    <a:pt x="693" y="141"/>
                    <a:pt x="632" y="141"/>
                  </a:cubicBezTo>
                  <a:cubicBezTo>
                    <a:pt x="539" y="141"/>
                    <a:pt x="477" y="110"/>
                    <a:pt x="447" y="79"/>
                  </a:cubicBezTo>
                  <a:cubicBezTo>
                    <a:pt x="399" y="23"/>
                    <a:pt x="343"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8" name="Google Shape;12738;p25"/>
            <p:cNvSpPr/>
            <p:nvPr/>
          </p:nvSpPr>
          <p:spPr>
            <a:xfrm>
              <a:off x="2540463" y="3580956"/>
              <a:ext cx="331025" cy="345475"/>
            </a:xfrm>
            <a:custGeom>
              <a:avLst/>
              <a:gdLst/>
              <a:ahLst/>
              <a:cxnLst/>
              <a:rect l="l" t="t" r="r" b="b"/>
              <a:pathLst>
                <a:path w="13241" h="13819" extrusionOk="0">
                  <a:moveTo>
                    <a:pt x="4044" y="2400"/>
                  </a:moveTo>
                  <a:cubicBezTo>
                    <a:pt x="4105" y="2492"/>
                    <a:pt x="4136" y="2554"/>
                    <a:pt x="4167" y="2647"/>
                  </a:cubicBezTo>
                  <a:cubicBezTo>
                    <a:pt x="4352" y="3017"/>
                    <a:pt x="4445" y="3418"/>
                    <a:pt x="4383" y="3850"/>
                  </a:cubicBezTo>
                  <a:lnTo>
                    <a:pt x="3704" y="3850"/>
                  </a:lnTo>
                  <a:cubicBezTo>
                    <a:pt x="3642" y="3418"/>
                    <a:pt x="3704" y="3017"/>
                    <a:pt x="3889" y="2647"/>
                  </a:cubicBezTo>
                  <a:lnTo>
                    <a:pt x="3920" y="2647"/>
                  </a:lnTo>
                  <a:cubicBezTo>
                    <a:pt x="3951" y="2554"/>
                    <a:pt x="4013" y="2492"/>
                    <a:pt x="4044" y="2400"/>
                  </a:cubicBezTo>
                  <a:close/>
                  <a:moveTo>
                    <a:pt x="4908" y="4251"/>
                  </a:moveTo>
                  <a:cubicBezTo>
                    <a:pt x="5031" y="4251"/>
                    <a:pt x="5155" y="4344"/>
                    <a:pt x="5155" y="4467"/>
                  </a:cubicBezTo>
                  <a:lnTo>
                    <a:pt x="5155" y="6689"/>
                  </a:lnTo>
                  <a:cubicBezTo>
                    <a:pt x="5155" y="6813"/>
                    <a:pt x="5031" y="6905"/>
                    <a:pt x="4908" y="6905"/>
                  </a:cubicBezTo>
                  <a:lnTo>
                    <a:pt x="3180" y="6905"/>
                  </a:lnTo>
                  <a:cubicBezTo>
                    <a:pt x="3056" y="6905"/>
                    <a:pt x="2933" y="6813"/>
                    <a:pt x="2933" y="6689"/>
                  </a:cubicBezTo>
                  <a:lnTo>
                    <a:pt x="2933" y="4467"/>
                  </a:lnTo>
                  <a:cubicBezTo>
                    <a:pt x="2933" y="4344"/>
                    <a:pt x="3056" y="4251"/>
                    <a:pt x="3180" y="4251"/>
                  </a:cubicBezTo>
                  <a:close/>
                  <a:moveTo>
                    <a:pt x="2964" y="8726"/>
                  </a:moveTo>
                  <a:lnTo>
                    <a:pt x="2964" y="9560"/>
                  </a:lnTo>
                  <a:lnTo>
                    <a:pt x="2285" y="9590"/>
                  </a:lnTo>
                  <a:lnTo>
                    <a:pt x="2285" y="8726"/>
                  </a:lnTo>
                  <a:close/>
                  <a:moveTo>
                    <a:pt x="1698" y="8140"/>
                  </a:moveTo>
                  <a:cubicBezTo>
                    <a:pt x="1791" y="8140"/>
                    <a:pt x="1883" y="8202"/>
                    <a:pt x="1883" y="8325"/>
                  </a:cubicBezTo>
                  <a:lnTo>
                    <a:pt x="1883" y="9992"/>
                  </a:lnTo>
                  <a:cubicBezTo>
                    <a:pt x="1883" y="10084"/>
                    <a:pt x="1791" y="10146"/>
                    <a:pt x="1698" y="10146"/>
                  </a:cubicBezTo>
                  <a:lnTo>
                    <a:pt x="1174" y="10146"/>
                  </a:lnTo>
                  <a:cubicBezTo>
                    <a:pt x="1081" y="10146"/>
                    <a:pt x="988" y="10084"/>
                    <a:pt x="988" y="9992"/>
                  </a:cubicBezTo>
                  <a:lnTo>
                    <a:pt x="988" y="8325"/>
                  </a:lnTo>
                  <a:cubicBezTo>
                    <a:pt x="988" y="8202"/>
                    <a:pt x="1081" y="8140"/>
                    <a:pt x="1174" y="8140"/>
                  </a:cubicBezTo>
                  <a:close/>
                  <a:moveTo>
                    <a:pt x="4723" y="7338"/>
                  </a:moveTo>
                  <a:lnTo>
                    <a:pt x="4723" y="11257"/>
                  </a:lnTo>
                  <a:lnTo>
                    <a:pt x="3396" y="11257"/>
                  </a:lnTo>
                  <a:lnTo>
                    <a:pt x="3396" y="7338"/>
                  </a:lnTo>
                  <a:close/>
                  <a:moveTo>
                    <a:pt x="4877" y="11689"/>
                  </a:moveTo>
                  <a:cubicBezTo>
                    <a:pt x="5031" y="11689"/>
                    <a:pt x="6605" y="11936"/>
                    <a:pt x="7408" y="12985"/>
                  </a:cubicBezTo>
                  <a:cubicBezTo>
                    <a:pt x="7531" y="13170"/>
                    <a:pt x="7408" y="13417"/>
                    <a:pt x="7192" y="13417"/>
                  </a:cubicBezTo>
                  <a:lnTo>
                    <a:pt x="896" y="13417"/>
                  </a:lnTo>
                  <a:cubicBezTo>
                    <a:pt x="649" y="13417"/>
                    <a:pt x="525" y="13170"/>
                    <a:pt x="680" y="12985"/>
                  </a:cubicBezTo>
                  <a:cubicBezTo>
                    <a:pt x="1451" y="11936"/>
                    <a:pt x="3025" y="11689"/>
                    <a:pt x="3180" y="11689"/>
                  </a:cubicBezTo>
                  <a:close/>
                  <a:moveTo>
                    <a:pt x="4013" y="0"/>
                  </a:moveTo>
                  <a:cubicBezTo>
                    <a:pt x="3920" y="0"/>
                    <a:pt x="3828" y="39"/>
                    <a:pt x="3766" y="116"/>
                  </a:cubicBezTo>
                  <a:cubicBezTo>
                    <a:pt x="3550" y="394"/>
                    <a:pt x="3334" y="671"/>
                    <a:pt x="3180" y="980"/>
                  </a:cubicBezTo>
                  <a:cubicBezTo>
                    <a:pt x="3073" y="1150"/>
                    <a:pt x="3216" y="1291"/>
                    <a:pt x="3356" y="1291"/>
                  </a:cubicBezTo>
                  <a:cubicBezTo>
                    <a:pt x="3419" y="1291"/>
                    <a:pt x="3481" y="1263"/>
                    <a:pt x="3519" y="1196"/>
                  </a:cubicBezTo>
                  <a:cubicBezTo>
                    <a:pt x="3673" y="918"/>
                    <a:pt x="3828" y="671"/>
                    <a:pt x="4013" y="455"/>
                  </a:cubicBezTo>
                  <a:cubicBezTo>
                    <a:pt x="4352" y="857"/>
                    <a:pt x="4599" y="1289"/>
                    <a:pt x="4784" y="1782"/>
                  </a:cubicBezTo>
                  <a:cubicBezTo>
                    <a:pt x="5093" y="2431"/>
                    <a:pt x="5062" y="3171"/>
                    <a:pt x="4753" y="3819"/>
                  </a:cubicBezTo>
                  <a:cubicBezTo>
                    <a:pt x="4815" y="3356"/>
                    <a:pt x="4723" y="2893"/>
                    <a:pt x="4507" y="2461"/>
                  </a:cubicBezTo>
                  <a:cubicBezTo>
                    <a:pt x="4414" y="2276"/>
                    <a:pt x="4291" y="2091"/>
                    <a:pt x="4167" y="1906"/>
                  </a:cubicBezTo>
                  <a:cubicBezTo>
                    <a:pt x="4136" y="1844"/>
                    <a:pt x="4075" y="1813"/>
                    <a:pt x="4013" y="1813"/>
                  </a:cubicBezTo>
                  <a:cubicBezTo>
                    <a:pt x="3951" y="1813"/>
                    <a:pt x="3889" y="1844"/>
                    <a:pt x="3859" y="1906"/>
                  </a:cubicBezTo>
                  <a:cubicBezTo>
                    <a:pt x="3704" y="2060"/>
                    <a:pt x="3612" y="2276"/>
                    <a:pt x="3519" y="2461"/>
                  </a:cubicBezTo>
                  <a:cubicBezTo>
                    <a:pt x="3303" y="2893"/>
                    <a:pt x="3210" y="3356"/>
                    <a:pt x="3241" y="3819"/>
                  </a:cubicBezTo>
                  <a:cubicBezTo>
                    <a:pt x="2964" y="3202"/>
                    <a:pt x="2933" y="2523"/>
                    <a:pt x="3180" y="1906"/>
                  </a:cubicBezTo>
                  <a:cubicBezTo>
                    <a:pt x="3237" y="1732"/>
                    <a:pt x="3114" y="1619"/>
                    <a:pt x="2991" y="1619"/>
                  </a:cubicBezTo>
                  <a:cubicBezTo>
                    <a:pt x="2917" y="1619"/>
                    <a:pt x="2844" y="1659"/>
                    <a:pt x="2809" y="1752"/>
                  </a:cubicBezTo>
                  <a:cubicBezTo>
                    <a:pt x="2531" y="2461"/>
                    <a:pt x="2531" y="3233"/>
                    <a:pt x="2840" y="3912"/>
                  </a:cubicBezTo>
                  <a:cubicBezTo>
                    <a:pt x="2624" y="4035"/>
                    <a:pt x="2501" y="4251"/>
                    <a:pt x="2501" y="4498"/>
                  </a:cubicBezTo>
                  <a:lnTo>
                    <a:pt x="2501" y="6689"/>
                  </a:lnTo>
                  <a:cubicBezTo>
                    <a:pt x="2501" y="6967"/>
                    <a:pt x="2686" y="7214"/>
                    <a:pt x="2933" y="7307"/>
                  </a:cubicBezTo>
                  <a:lnTo>
                    <a:pt x="2933" y="8325"/>
                  </a:lnTo>
                  <a:lnTo>
                    <a:pt x="2254" y="8325"/>
                  </a:lnTo>
                  <a:cubicBezTo>
                    <a:pt x="2254" y="7986"/>
                    <a:pt x="1976" y="7739"/>
                    <a:pt x="1667" y="7739"/>
                  </a:cubicBezTo>
                  <a:lnTo>
                    <a:pt x="1143" y="7739"/>
                  </a:lnTo>
                  <a:cubicBezTo>
                    <a:pt x="834" y="7739"/>
                    <a:pt x="556" y="7986"/>
                    <a:pt x="556" y="8325"/>
                  </a:cubicBezTo>
                  <a:lnTo>
                    <a:pt x="556" y="9992"/>
                  </a:lnTo>
                  <a:cubicBezTo>
                    <a:pt x="556" y="10300"/>
                    <a:pt x="834" y="10578"/>
                    <a:pt x="1143" y="10578"/>
                  </a:cubicBezTo>
                  <a:lnTo>
                    <a:pt x="1667" y="10578"/>
                  </a:lnTo>
                  <a:cubicBezTo>
                    <a:pt x="1976" y="10578"/>
                    <a:pt x="2223" y="10300"/>
                    <a:pt x="2254" y="9992"/>
                  </a:cubicBezTo>
                  <a:lnTo>
                    <a:pt x="2933" y="9992"/>
                  </a:lnTo>
                  <a:lnTo>
                    <a:pt x="2933" y="11288"/>
                  </a:lnTo>
                  <a:cubicBezTo>
                    <a:pt x="2439" y="11380"/>
                    <a:pt x="1081" y="11720"/>
                    <a:pt x="309" y="12738"/>
                  </a:cubicBezTo>
                  <a:cubicBezTo>
                    <a:pt x="1" y="13170"/>
                    <a:pt x="309" y="13788"/>
                    <a:pt x="865" y="13818"/>
                  </a:cubicBezTo>
                  <a:lnTo>
                    <a:pt x="7161" y="13818"/>
                  </a:lnTo>
                  <a:cubicBezTo>
                    <a:pt x="7716" y="13788"/>
                    <a:pt x="8025" y="13170"/>
                    <a:pt x="7685" y="12738"/>
                  </a:cubicBezTo>
                  <a:cubicBezTo>
                    <a:pt x="6914" y="11720"/>
                    <a:pt x="5556" y="11380"/>
                    <a:pt x="5062" y="11288"/>
                  </a:cubicBezTo>
                  <a:lnTo>
                    <a:pt x="5062" y="11041"/>
                  </a:lnTo>
                  <a:cubicBezTo>
                    <a:pt x="5229" y="11018"/>
                    <a:pt x="5392" y="11007"/>
                    <a:pt x="5553" y="11007"/>
                  </a:cubicBezTo>
                  <a:cubicBezTo>
                    <a:pt x="6461" y="11007"/>
                    <a:pt x="7278" y="11348"/>
                    <a:pt x="8117" y="11689"/>
                  </a:cubicBezTo>
                  <a:cubicBezTo>
                    <a:pt x="8858" y="11998"/>
                    <a:pt x="9661" y="12245"/>
                    <a:pt x="10432" y="12368"/>
                  </a:cubicBezTo>
                  <a:cubicBezTo>
                    <a:pt x="10453" y="12376"/>
                    <a:pt x="10473" y="12380"/>
                    <a:pt x="10492" y="12380"/>
                  </a:cubicBezTo>
                  <a:cubicBezTo>
                    <a:pt x="10681" y="12380"/>
                    <a:pt x="10717" y="11996"/>
                    <a:pt x="10515" y="11996"/>
                  </a:cubicBezTo>
                  <a:cubicBezTo>
                    <a:pt x="10509" y="11996"/>
                    <a:pt x="10501" y="11997"/>
                    <a:pt x="10494" y="11998"/>
                  </a:cubicBezTo>
                  <a:cubicBezTo>
                    <a:pt x="9722" y="11843"/>
                    <a:pt x="8982" y="11627"/>
                    <a:pt x="8272" y="11319"/>
                  </a:cubicBezTo>
                  <a:cubicBezTo>
                    <a:pt x="7362" y="10944"/>
                    <a:pt x="6498" y="10616"/>
                    <a:pt x="5520" y="10616"/>
                  </a:cubicBezTo>
                  <a:cubicBezTo>
                    <a:pt x="5370" y="10616"/>
                    <a:pt x="5218" y="10623"/>
                    <a:pt x="5062" y="10640"/>
                  </a:cubicBezTo>
                  <a:lnTo>
                    <a:pt x="5062" y="9806"/>
                  </a:lnTo>
                  <a:cubicBezTo>
                    <a:pt x="5211" y="9793"/>
                    <a:pt x="5358" y="9786"/>
                    <a:pt x="5503" y="9786"/>
                  </a:cubicBezTo>
                  <a:cubicBezTo>
                    <a:pt x="6650" y="9786"/>
                    <a:pt x="7676" y="10191"/>
                    <a:pt x="8580" y="10547"/>
                  </a:cubicBezTo>
                  <a:cubicBezTo>
                    <a:pt x="9436" y="10901"/>
                    <a:pt x="10225" y="11209"/>
                    <a:pt x="11061" y="11209"/>
                  </a:cubicBezTo>
                  <a:cubicBezTo>
                    <a:pt x="11612" y="11209"/>
                    <a:pt x="12183" y="11075"/>
                    <a:pt x="12808" y="10732"/>
                  </a:cubicBezTo>
                  <a:lnTo>
                    <a:pt x="12808" y="11658"/>
                  </a:lnTo>
                  <a:cubicBezTo>
                    <a:pt x="12346" y="11874"/>
                    <a:pt x="11821" y="11998"/>
                    <a:pt x="11265" y="12029"/>
                  </a:cubicBezTo>
                  <a:lnTo>
                    <a:pt x="11296" y="11998"/>
                  </a:lnTo>
                  <a:cubicBezTo>
                    <a:pt x="11204" y="11998"/>
                    <a:pt x="11111" y="12090"/>
                    <a:pt x="11111" y="12214"/>
                  </a:cubicBezTo>
                  <a:cubicBezTo>
                    <a:pt x="11111" y="12306"/>
                    <a:pt x="11204" y="12399"/>
                    <a:pt x="11296" y="12399"/>
                  </a:cubicBezTo>
                  <a:cubicBezTo>
                    <a:pt x="11944" y="12368"/>
                    <a:pt x="12562" y="12214"/>
                    <a:pt x="13117" y="11936"/>
                  </a:cubicBezTo>
                  <a:cubicBezTo>
                    <a:pt x="13179" y="11905"/>
                    <a:pt x="13241" y="11843"/>
                    <a:pt x="13241" y="11751"/>
                  </a:cubicBezTo>
                  <a:lnTo>
                    <a:pt x="13241" y="10362"/>
                  </a:lnTo>
                  <a:cubicBezTo>
                    <a:pt x="13241" y="10226"/>
                    <a:pt x="13141" y="10140"/>
                    <a:pt x="13040" y="10140"/>
                  </a:cubicBezTo>
                  <a:cubicBezTo>
                    <a:pt x="13002" y="10140"/>
                    <a:pt x="12965" y="10152"/>
                    <a:pt x="12932" y="10177"/>
                  </a:cubicBezTo>
                  <a:cubicBezTo>
                    <a:pt x="12264" y="10618"/>
                    <a:pt x="11677" y="10787"/>
                    <a:pt x="11101" y="10787"/>
                  </a:cubicBezTo>
                  <a:cubicBezTo>
                    <a:pt x="10346" y="10787"/>
                    <a:pt x="9610" y="10496"/>
                    <a:pt x="8735" y="10146"/>
                  </a:cubicBezTo>
                  <a:cubicBezTo>
                    <a:pt x="7777" y="9780"/>
                    <a:pt x="6717" y="9362"/>
                    <a:pt x="5460" y="9362"/>
                  </a:cubicBezTo>
                  <a:cubicBezTo>
                    <a:pt x="5340" y="9362"/>
                    <a:pt x="5217" y="9366"/>
                    <a:pt x="5093" y="9374"/>
                  </a:cubicBezTo>
                  <a:lnTo>
                    <a:pt x="5093" y="7276"/>
                  </a:lnTo>
                  <a:cubicBezTo>
                    <a:pt x="5340" y="7183"/>
                    <a:pt x="5525" y="6967"/>
                    <a:pt x="5525" y="6689"/>
                  </a:cubicBezTo>
                  <a:lnTo>
                    <a:pt x="5525" y="4467"/>
                  </a:lnTo>
                  <a:cubicBezTo>
                    <a:pt x="5525" y="4221"/>
                    <a:pt x="5402" y="4004"/>
                    <a:pt x="5186" y="3912"/>
                  </a:cubicBezTo>
                  <a:cubicBezTo>
                    <a:pt x="5494" y="3171"/>
                    <a:pt x="5494" y="2369"/>
                    <a:pt x="5186" y="1628"/>
                  </a:cubicBezTo>
                  <a:cubicBezTo>
                    <a:pt x="4970" y="1073"/>
                    <a:pt x="4661" y="579"/>
                    <a:pt x="4260" y="116"/>
                  </a:cubicBezTo>
                  <a:cubicBezTo>
                    <a:pt x="4198" y="39"/>
                    <a:pt x="4105" y="0"/>
                    <a:pt x="40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39" name="Google Shape;12739;p25"/>
          <p:cNvGrpSpPr/>
          <p:nvPr/>
        </p:nvGrpSpPr>
        <p:grpSpPr>
          <a:xfrm>
            <a:off x="6246655" y="2852274"/>
            <a:ext cx="354150" cy="342575"/>
            <a:chOff x="6307938" y="1923106"/>
            <a:chExt cx="354150" cy="342575"/>
          </a:xfrm>
        </p:grpSpPr>
        <p:sp>
          <p:nvSpPr>
            <p:cNvPr id="12740" name="Google Shape;12740;p25"/>
            <p:cNvSpPr/>
            <p:nvPr/>
          </p:nvSpPr>
          <p:spPr>
            <a:xfrm>
              <a:off x="6392038" y="2170181"/>
              <a:ext cx="17675" cy="14550"/>
            </a:xfrm>
            <a:custGeom>
              <a:avLst/>
              <a:gdLst/>
              <a:ahLst/>
              <a:cxnLst/>
              <a:rect l="l" t="t" r="r" b="b"/>
              <a:pathLst>
                <a:path w="707" h="582" extrusionOk="0">
                  <a:moveTo>
                    <a:pt x="243" y="1"/>
                  </a:moveTo>
                  <a:cubicBezTo>
                    <a:pt x="193" y="1"/>
                    <a:pt x="139" y="24"/>
                    <a:pt x="93" y="70"/>
                  </a:cubicBezTo>
                  <a:cubicBezTo>
                    <a:pt x="0" y="132"/>
                    <a:pt x="0" y="255"/>
                    <a:pt x="93" y="348"/>
                  </a:cubicBezTo>
                  <a:lnTo>
                    <a:pt x="309" y="533"/>
                  </a:lnTo>
                  <a:cubicBezTo>
                    <a:pt x="350" y="567"/>
                    <a:pt x="393" y="582"/>
                    <a:pt x="435" y="582"/>
                  </a:cubicBezTo>
                  <a:cubicBezTo>
                    <a:pt x="583" y="582"/>
                    <a:pt x="707" y="400"/>
                    <a:pt x="587" y="255"/>
                  </a:cubicBezTo>
                  <a:lnTo>
                    <a:pt x="371" y="70"/>
                  </a:lnTo>
                  <a:cubicBezTo>
                    <a:pt x="340" y="24"/>
                    <a:pt x="293" y="1"/>
                    <a:pt x="2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1" name="Google Shape;12741;p25"/>
            <p:cNvSpPr/>
            <p:nvPr/>
          </p:nvSpPr>
          <p:spPr>
            <a:xfrm>
              <a:off x="6446338" y="2114081"/>
              <a:ext cx="18250" cy="15625"/>
            </a:xfrm>
            <a:custGeom>
              <a:avLst/>
              <a:gdLst/>
              <a:ahLst/>
              <a:cxnLst/>
              <a:rect l="l" t="t" r="r" b="b"/>
              <a:pathLst>
                <a:path w="730" h="625" extrusionOk="0">
                  <a:moveTo>
                    <a:pt x="299" y="1"/>
                  </a:moveTo>
                  <a:cubicBezTo>
                    <a:pt x="132" y="1"/>
                    <a:pt x="0" y="204"/>
                    <a:pt x="143" y="370"/>
                  </a:cubicBezTo>
                  <a:lnTo>
                    <a:pt x="359" y="555"/>
                  </a:lnTo>
                  <a:cubicBezTo>
                    <a:pt x="390" y="601"/>
                    <a:pt x="444" y="624"/>
                    <a:pt x="498" y="624"/>
                  </a:cubicBezTo>
                  <a:cubicBezTo>
                    <a:pt x="552" y="624"/>
                    <a:pt x="606" y="601"/>
                    <a:pt x="637" y="555"/>
                  </a:cubicBezTo>
                  <a:cubicBezTo>
                    <a:pt x="729" y="462"/>
                    <a:pt x="729" y="339"/>
                    <a:pt x="637" y="277"/>
                  </a:cubicBezTo>
                  <a:lnTo>
                    <a:pt x="451" y="61"/>
                  </a:lnTo>
                  <a:cubicBezTo>
                    <a:pt x="402" y="19"/>
                    <a:pt x="349" y="1"/>
                    <a:pt x="2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2" name="Google Shape;12742;p25"/>
            <p:cNvSpPr/>
            <p:nvPr/>
          </p:nvSpPr>
          <p:spPr>
            <a:xfrm>
              <a:off x="6417888" y="2139506"/>
              <a:ext cx="25100" cy="24725"/>
            </a:xfrm>
            <a:custGeom>
              <a:avLst/>
              <a:gdLst/>
              <a:ahLst/>
              <a:cxnLst/>
              <a:rect l="l" t="t" r="r" b="b"/>
              <a:pathLst>
                <a:path w="1004" h="989" extrusionOk="0">
                  <a:moveTo>
                    <a:pt x="787" y="1"/>
                  </a:moveTo>
                  <a:cubicBezTo>
                    <a:pt x="664" y="32"/>
                    <a:pt x="571" y="124"/>
                    <a:pt x="602" y="217"/>
                  </a:cubicBezTo>
                  <a:cubicBezTo>
                    <a:pt x="602" y="402"/>
                    <a:pt x="448" y="556"/>
                    <a:pt x="262" y="556"/>
                  </a:cubicBezTo>
                  <a:cubicBezTo>
                    <a:pt x="248" y="553"/>
                    <a:pt x="234" y="551"/>
                    <a:pt x="221" y="551"/>
                  </a:cubicBezTo>
                  <a:cubicBezTo>
                    <a:pt x="20" y="551"/>
                    <a:pt x="0" y="959"/>
                    <a:pt x="210" y="959"/>
                  </a:cubicBezTo>
                  <a:cubicBezTo>
                    <a:pt x="217" y="959"/>
                    <a:pt x="224" y="959"/>
                    <a:pt x="232" y="958"/>
                  </a:cubicBezTo>
                  <a:lnTo>
                    <a:pt x="232" y="989"/>
                  </a:lnTo>
                  <a:cubicBezTo>
                    <a:pt x="664" y="989"/>
                    <a:pt x="1003" y="649"/>
                    <a:pt x="1003" y="217"/>
                  </a:cubicBezTo>
                  <a:cubicBezTo>
                    <a:pt x="972" y="94"/>
                    <a:pt x="880" y="1"/>
                    <a:pt x="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3" name="Google Shape;12743;p25"/>
            <p:cNvSpPr/>
            <p:nvPr/>
          </p:nvSpPr>
          <p:spPr>
            <a:xfrm>
              <a:off x="6355763" y="2078431"/>
              <a:ext cx="162500" cy="143275"/>
            </a:xfrm>
            <a:custGeom>
              <a:avLst/>
              <a:gdLst/>
              <a:ahLst/>
              <a:cxnLst/>
              <a:rect l="l" t="t" r="r" b="b"/>
              <a:pathLst>
                <a:path w="6500" h="5731" extrusionOk="0">
                  <a:moveTo>
                    <a:pt x="4301" y="502"/>
                  </a:moveTo>
                  <a:cubicBezTo>
                    <a:pt x="5095" y="502"/>
                    <a:pt x="5764" y="1492"/>
                    <a:pt x="5093" y="2259"/>
                  </a:cubicBezTo>
                  <a:lnTo>
                    <a:pt x="2315" y="5036"/>
                  </a:lnTo>
                  <a:cubicBezTo>
                    <a:pt x="2088" y="5257"/>
                    <a:pt x="1834" y="5349"/>
                    <a:pt x="1590" y="5349"/>
                  </a:cubicBezTo>
                  <a:cubicBezTo>
                    <a:pt x="776" y="5349"/>
                    <a:pt x="74" y="4315"/>
                    <a:pt x="834" y="3555"/>
                  </a:cubicBezTo>
                  <a:lnTo>
                    <a:pt x="3612" y="777"/>
                  </a:lnTo>
                  <a:cubicBezTo>
                    <a:pt x="3832" y="584"/>
                    <a:pt x="4072" y="502"/>
                    <a:pt x="4301" y="502"/>
                  </a:cubicBezTo>
                  <a:close/>
                  <a:moveTo>
                    <a:pt x="4379" y="1"/>
                  </a:moveTo>
                  <a:cubicBezTo>
                    <a:pt x="4025" y="1"/>
                    <a:pt x="3657" y="147"/>
                    <a:pt x="3334" y="500"/>
                  </a:cubicBezTo>
                  <a:lnTo>
                    <a:pt x="556" y="3277"/>
                  </a:lnTo>
                  <a:cubicBezTo>
                    <a:pt x="1" y="3833"/>
                    <a:pt x="1" y="4759"/>
                    <a:pt x="556" y="5314"/>
                  </a:cubicBezTo>
                  <a:cubicBezTo>
                    <a:pt x="834" y="5592"/>
                    <a:pt x="1204" y="5731"/>
                    <a:pt x="1575" y="5731"/>
                  </a:cubicBezTo>
                  <a:cubicBezTo>
                    <a:pt x="1945" y="5731"/>
                    <a:pt x="2315" y="5592"/>
                    <a:pt x="2593" y="5314"/>
                  </a:cubicBezTo>
                  <a:lnTo>
                    <a:pt x="5371" y="2537"/>
                  </a:lnTo>
                  <a:cubicBezTo>
                    <a:pt x="6500" y="1502"/>
                    <a:pt x="5514" y="1"/>
                    <a:pt x="43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4" name="Google Shape;12744;p25"/>
            <p:cNvSpPr/>
            <p:nvPr/>
          </p:nvSpPr>
          <p:spPr>
            <a:xfrm>
              <a:off x="6539388" y="1982906"/>
              <a:ext cx="17475" cy="13900"/>
            </a:xfrm>
            <a:custGeom>
              <a:avLst/>
              <a:gdLst/>
              <a:ahLst/>
              <a:cxnLst/>
              <a:rect l="l" t="t" r="r" b="b"/>
              <a:pathLst>
                <a:path w="699" h="556" extrusionOk="0">
                  <a:moveTo>
                    <a:pt x="416" y="1"/>
                  </a:moveTo>
                  <a:cubicBezTo>
                    <a:pt x="370" y="1"/>
                    <a:pt x="322" y="19"/>
                    <a:pt x="279" y="62"/>
                  </a:cubicBezTo>
                  <a:lnTo>
                    <a:pt x="124" y="216"/>
                  </a:lnTo>
                  <a:cubicBezTo>
                    <a:pt x="1" y="340"/>
                    <a:pt x="93" y="556"/>
                    <a:pt x="279" y="556"/>
                  </a:cubicBezTo>
                  <a:cubicBezTo>
                    <a:pt x="309" y="556"/>
                    <a:pt x="371" y="556"/>
                    <a:pt x="402" y="494"/>
                  </a:cubicBezTo>
                  <a:lnTo>
                    <a:pt x="556" y="340"/>
                  </a:lnTo>
                  <a:cubicBezTo>
                    <a:pt x="698" y="197"/>
                    <a:pt x="568" y="1"/>
                    <a:pt x="4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5" name="Google Shape;12745;p25"/>
            <p:cNvSpPr/>
            <p:nvPr/>
          </p:nvSpPr>
          <p:spPr>
            <a:xfrm>
              <a:off x="6583363" y="2026106"/>
              <a:ext cx="16700" cy="13900"/>
            </a:xfrm>
            <a:custGeom>
              <a:avLst/>
              <a:gdLst/>
              <a:ahLst/>
              <a:cxnLst/>
              <a:rect l="l" t="t" r="r" b="b"/>
              <a:pathLst>
                <a:path w="668" h="556" extrusionOk="0">
                  <a:moveTo>
                    <a:pt x="371" y="1"/>
                  </a:moveTo>
                  <a:cubicBezTo>
                    <a:pt x="321" y="1"/>
                    <a:pt x="267" y="19"/>
                    <a:pt x="217" y="62"/>
                  </a:cubicBezTo>
                  <a:lnTo>
                    <a:pt x="63" y="216"/>
                  </a:lnTo>
                  <a:cubicBezTo>
                    <a:pt x="1" y="278"/>
                    <a:pt x="1" y="402"/>
                    <a:pt x="63" y="494"/>
                  </a:cubicBezTo>
                  <a:cubicBezTo>
                    <a:pt x="124" y="525"/>
                    <a:pt x="155" y="556"/>
                    <a:pt x="217" y="556"/>
                  </a:cubicBezTo>
                  <a:cubicBezTo>
                    <a:pt x="279" y="556"/>
                    <a:pt x="310" y="525"/>
                    <a:pt x="371" y="494"/>
                  </a:cubicBezTo>
                  <a:lnTo>
                    <a:pt x="526" y="340"/>
                  </a:lnTo>
                  <a:cubicBezTo>
                    <a:pt x="668" y="198"/>
                    <a:pt x="537"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6" name="Google Shape;12746;p25"/>
            <p:cNvSpPr/>
            <p:nvPr/>
          </p:nvSpPr>
          <p:spPr>
            <a:xfrm>
              <a:off x="6557913" y="2004481"/>
              <a:ext cx="20075" cy="19325"/>
            </a:xfrm>
            <a:custGeom>
              <a:avLst/>
              <a:gdLst/>
              <a:ahLst/>
              <a:cxnLst/>
              <a:rect l="l" t="t" r="r" b="b"/>
              <a:pathLst>
                <a:path w="803" h="773" extrusionOk="0">
                  <a:moveTo>
                    <a:pt x="177" y="0"/>
                  </a:moveTo>
                  <a:cubicBezTo>
                    <a:pt x="103" y="0"/>
                    <a:pt x="29" y="40"/>
                    <a:pt x="1" y="125"/>
                  </a:cubicBezTo>
                  <a:cubicBezTo>
                    <a:pt x="1" y="279"/>
                    <a:pt x="62" y="464"/>
                    <a:pt x="186" y="588"/>
                  </a:cubicBezTo>
                  <a:cubicBezTo>
                    <a:pt x="309" y="711"/>
                    <a:pt x="463" y="773"/>
                    <a:pt x="649" y="773"/>
                  </a:cubicBezTo>
                  <a:cubicBezTo>
                    <a:pt x="803" y="680"/>
                    <a:pt x="803" y="433"/>
                    <a:pt x="618" y="372"/>
                  </a:cubicBezTo>
                  <a:lnTo>
                    <a:pt x="587" y="372"/>
                  </a:lnTo>
                  <a:cubicBezTo>
                    <a:pt x="463" y="372"/>
                    <a:pt x="371" y="279"/>
                    <a:pt x="371" y="156"/>
                  </a:cubicBezTo>
                  <a:cubicBezTo>
                    <a:pt x="354" y="55"/>
                    <a:pt x="265" y="0"/>
                    <a:pt x="1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7" name="Google Shape;12747;p25"/>
            <p:cNvSpPr/>
            <p:nvPr/>
          </p:nvSpPr>
          <p:spPr>
            <a:xfrm>
              <a:off x="6503013" y="1957856"/>
              <a:ext cx="123600" cy="109925"/>
            </a:xfrm>
            <a:custGeom>
              <a:avLst/>
              <a:gdLst/>
              <a:ahLst/>
              <a:cxnLst/>
              <a:rect l="l" t="t" r="r" b="b"/>
              <a:pathLst>
                <a:path w="4944" h="4397" extrusionOk="0">
                  <a:moveTo>
                    <a:pt x="1548" y="366"/>
                  </a:moveTo>
                  <a:cubicBezTo>
                    <a:pt x="1733" y="366"/>
                    <a:pt x="1921" y="439"/>
                    <a:pt x="2073" y="601"/>
                  </a:cubicBezTo>
                  <a:lnTo>
                    <a:pt x="4203" y="2730"/>
                  </a:lnTo>
                  <a:cubicBezTo>
                    <a:pt x="4746" y="3274"/>
                    <a:pt x="4240" y="4016"/>
                    <a:pt x="3669" y="4016"/>
                  </a:cubicBezTo>
                  <a:cubicBezTo>
                    <a:pt x="3494" y="4016"/>
                    <a:pt x="3312" y="3946"/>
                    <a:pt x="3153" y="3780"/>
                  </a:cubicBezTo>
                  <a:lnTo>
                    <a:pt x="1024" y="1650"/>
                  </a:lnTo>
                  <a:cubicBezTo>
                    <a:pt x="869" y="1496"/>
                    <a:pt x="808" y="1311"/>
                    <a:pt x="808" y="1126"/>
                  </a:cubicBezTo>
                  <a:cubicBezTo>
                    <a:pt x="808" y="669"/>
                    <a:pt x="1170" y="366"/>
                    <a:pt x="1548" y="366"/>
                  </a:cubicBezTo>
                  <a:close/>
                  <a:moveTo>
                    <a:pt x="1607" y="1"/>
                  </a:moveTo>
                  <a:cubicBezTo>
                    <a:pt x="735" y="1"/>
                    <a:pt x="0" y="1086"/>
                    <a:pt x="746" y="1928"/>
                  </a:cubicBezTo>
                  <a:lnTo>
                    <a:pt x="2875" y="4057"/>
                  </a:lnTo>
                  <a:cubicBezTo>
                    <a:pt x="3091" y="4273"/>
                    <a:pt x="3369" y="4397"/>
                    <a:pt x="3678" y="4397"/>
                  </a:cubicBezTo>
                  <a:cubicBezTo>
                    <a:pt x="3986" y="4397"/>
                    <a:pt x="4264" y="4273"/>
                    <a:pt x="4511" y="4057"/>
                  </a:cubicBezTo>
                  <a:cubicBezTo>
                    <a:pt x="4943" y="3625"/>
                    <a:pt x="4943" y="2885"/>
                    <a:pt x="4511" y="2422"/>
                  </a:cubicBezTo>
                  <a:lnTo>
                    <a:pt x="2351" y="292"/>
                  </a:lnTo>
                  <a:cubicBezTo>
                    <a:pt x="2112" y="88"/>
                    <a:pt x="1854" y="1"/>
                    <a:pt x="16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8" name="Google Shape;12748;p25"/>
            <p:cNvSpPr/>
            <p:nvPr/>
          </p:nvSpPr>
          <p:spPr>
            <a:xfrm>
              <a:off x="6307938" y="2036706"/>
              <a:ext cx="241525" cy="228975"/>
            </a:xfrm>
            <a:custGeom>
              <a:avLst/>
              <a:gdLst/>
              <a:ahLst/>
              <a:cxnLst/>
              <a:rect l="l" t="t" r="r" b="b"/>
              <a:pathLst>
                <a:path w="9661" h="9159" extrusionOk="0">
                  <a:moveTo>
                    <a:pt x="5987" y="348"/>
                  </a:moveTo>
                  <a:cubicBezTo>
                    <a:pt x="6142" y="348"/>
                    <a:pt x="6234" y="440"/>
                    <a:pt x="6234" y="595"/>
                  </a:cubicBezTo>
                  <a:lnTo>
                    <a:pt x="6234" y="811"/>
                  </a:lnTo>
                  <a:cubicBezTo>
                    <a:pt x="6080" y="811"/>
                    <a:pt x="5895" y="842"/>
                    <a:pt x="5741" y="873"/>
                  </a:cubicBezTo>
                  <a:lnTo>
                    <a:pt x="5741" y="595"/>
                  </a:lnTo>
                  <a:cubicBezTo>
                    <a:pt x="5741" y="440"/>
                    <a:pt x="5833" y="348"/>
                    <a:pt x="5987" y="348"/>
                  </a:cubicBezTo>
                  <a:close/>
                  <a:moveTo>
                    <a:pt x="8129" y="1069"/>
                  </a:moveTo>
                  <a:cubicBezTo>
                    <a:pt x="8317" y="1069"/>
                    <a:pt x="8492" y="1331"/>
                    <a:pt x="8302" y="1521"/>
                  </a:cubicBezTo>
                  <a:lnTo>
                    <a:pt x="8117" y="1706"/>
                  </a:lnTo>
                  <a:cubicBezTo>
                    <a:pt x="8086" y="1644"/>
                    <a:pt x="8024" y="1582"/>
                    <a:pt x="7963" y="1521"/>
                  </a:cubicBezTo>
                  <a:cubicBezTo>
                    <a:pt x="7901" y="1459"/>
                    <a:pt x="7839" y="1397"/>
                    <a:pt x="7777" y="1335"/>
                  </a:cubicBezTo>
                  <a:lnTo>
                    <a:pt x="7963" y="1150"/>
                  </a:lnTo>
                  <a:cubicBezTo>
                    <a:pt x="8013" y="1093"/>
                    <a:pt x="8071" y="1069"/>
                    <a:pt x="8129" y="1069"/>
                  </a:cubicBezTo>
                  <a:close/>
                  <a:moveTo>
                    <a:pt x="3741" y="1593"/>
                  </a:moveTo>
                  <a:cubicBezTo>
                    <a:pt x="3800" y="1593"/>
                    <a:pt x="3862" y="1618"/>
                    <a:pt x="3920" y="1675"/>
                  </a:cubicBezTo>
                  <a:lnTo>
                    <a:pt x="4167" y="1922"/>
                  </a:lnTo>
                  <a:lnTo>
                    <a:pt x="3827" y="2292"/>
                  </a:lnTo>
                  <a:lnTo>
                    <a:pt x="3580" y="2045"/>
                  </a:lnTo>
                  <a:cubicBezTo>
                    <a:pt x="3391" y="1856"/>
                    <a:pt x="3547" y="1593"/>
                    <a:pt x="3741" y="1593"/>
                  </a:cubicBezTo>
                  <a:close/>
                  <a:moveTo>
                    <a:pt x="8858" y="3218"/>
                  </a:moveTo>
                  <a:cubicBezTo>
                    <a:pt x="8981" y="3218"/>
                    <a:pt x="9105" y="3341"/>
                    <a:pt x="9105" y="3465"/>
                  </a:cubicBezTo>
                  <a:cubicBezTo>
                    <a:pt x="9105" y="3619"/>
                    <a:pt x="8981" y="3743"/>
                    <a:pt x="8858" y="3743"/>
                  </a:cubicBezTo>
                  <a:lnTo>
                    <a:pt x="8580" y="3743"/>
                  </a:lnTo>
                  <a:cubicBezTo>
                    <a:pt x="8611" y="3557"/>
                    <a:pt x="8642" y="3403"/>
                    <a:pt x="8642" y="3218"/>
                  </a:cubicBezTo>
                  <a:close/>
                  <a:moveTo>
                    <a:pt x="2149" y="3179"/>
                  </a:moveTo>
                  <a:cubicBezTo>
                    <a:pt x="2215" y="3179"/>
                    <a:pt x="2284" y="3203"/>
                    <a:pt x="2346" y="3249"/>
                  </a:cubicBezTo>
                  <a:lnTo>
                    <a:pt x="2593" y="3496"/>
                  </a:lnTo>
                  <a:lnTo>
                    <a:pt x="2222" y="3866"/>
                  </a:lnTo>
                  <a:lnTo>
                    <a:pt x="1975" y="3619"/>
                  </a:lnTo>
                  <a:cubicBezTo>
                    <a:pt x="1883" y="3527"/>
                    <a:pt x="1883" y="3341"/>
                    <a:pt x="1975" y="3249"/>
                  </a:cubicBezTo>
                  <a:cubicBezTo>
                    <a:pt x="2022" y="3203"/>
                    <a:pt x="2083" y="3179"/>
                    <a:pt x="2149" y="3179"/>
                  </a:cubicBezTo>
                  <a:close/>
                  <a:moveTo>
                    <a:pt x="1204" y="5409"/>
                  </a:moveTo>
                  <a:cubicBezTo>
                    <a:pt x="1142" y="5594"/>
                    <a:pt x="1142" y="5749"/>
                    <a:pt x="1142" y="5934"/>
                  </a:cubicBezTo>
                  <a:lnTo>
                    <a:pt x="895" y="5934"/>
                  </a:lnTo>
                  <a:cubicBezTo>
                    <a:pt x="772" y="5934"/>
                    <a:pt x="648" y="5810"/>
                    <a:pt x="648" y="5687"/>
                  </a:cubicBezTo>
                  <a:cubicBezTo>
                    <a:pt x="648" y="5533"/>
                    <a:pt x="772" y="5409"/>
                    <a:pt x="895" y="5409"/>
                  </a:cubicBezTo>
                  <a:close/>
                  <a:moveTo>
                    <a:pt x="7531" y="5286"/>
                  </a:moveTo>
                  <a:lnTo>
                    <a:pt x="7777" y="5533"/>
                  </a:lnTo>
                  <a:cubicBezTo>
                    <a:pt x="7870" y="5625"/>
                    <a:pt x="7870" y="5810"/>
                    <a:pt x="7777" y="5903"/>
                  </a:cubicBezTo>
                  <a:cubicBezTo>
                    <a:pt x="7716" y="5949"/>
                    <a:pt x="7646" y="5972"/>
                    <a:pt x="7581" y="5972"/>
                  </a:cubicBezTo>
                  <a:cubicBezTo>
                    <a:pt x="7515" y="5972"/>
                    <a:pt x="7453" y="5949"/>
                    <a:pt x="7407" y="5903"/>
                  </a:cubicBezTo>
                  <a:lnTo>
                    <a:pt x="7160" y="5656"/>
                  </a:lnTo>
                  <a:lnTo>
                    <a:pt x="7531" y="5286"/>
                  </a:lnTo>
                  <a:close/>
                  <a:moveTo>
                    <a:pt x="5957" y="6860"/>
                  </a:moveTo>
                  <a:lnTo>
                    <a:pt x="6203" y="7107"/>
                  </a:lnTo>
                  <a:cubicBezTo>
                    <a:pt x="6296" y="7199"/>
                    <a:pt x="6296" y="7384"/>
                    <a:pt x="6203" y="7477"/>
                  </a:cubicBezTo>
                  <a:cubicBezTo>
                    <a:pt x="6142" y="7523"/>
                    <a:pt x="6072" y="7546"/>
                    <a:pt x="6007" y="7546"/>
                  </a:cubicBezTo>
                  <a:cubicBezTo>
                    <a:pt x="5941" y="7546"/>
                    <a:pt x="5879" y="7523"/>
                    <a:pt x="5833" y="7477"/>
                  </a:cubicBezTo>
                  <a:lnTo>
                    <a:pt x="5586" y="7230"/>
                  </a:lnTo>
                  <a:lnTo>
                    <a:pt x="5957" y="6860"/>
                  </a:lnTo>
                  <a:close/>
                  <a:moveTo>
                    <a:pt x="6252" y="1188"/>
                  </a:moveTo>
                  <a:cubicBezTo>
                    <a:pt x="7782" y="1188"/>
                    <a:pt x="9106" y="3155"/>
                    <a:pt x="7685" y="4576"/>
                  </a:cubicBezTo>
                  <a:lnTo>
                    <a:pt x="4876" y="7384"/>
                  </a:lnTo>
                  <a:cubicBezTo>
                    <a:pt x="4449" y="7812"/>
                    <a:pt x="3972" y="7991"/>
                    <a:pt x="3515" y="7991"/>
                  </a:cubicBezTo>
                  <a:cubicBezTo>
                    <a:pt x="1989" y="7991"/>
                    <a:pt x="674" y="6000"/>
                    <a:pt x="2099" y="4576"/>
                  </a:cubicBezTo>
                  <a:lnTo>
                    <a:pt x="4876" y="1798"/>
                  </a:lnTo>
                  <a:cubicBezTo>
                    <a:pt x="5307" y="1368"/>
                    <a:pt x="5789" y="1188"/>
                    <a:pt x="6252" y="1188"/>
                  </a:cubicBezTo>
                  <a:close/>
                  <a:moveTo>
                    <a:pt x="1605" y="7446"/>
                  </a:moveTo>
                  <a:cubicBezTo>
                    <a:pt x="1667" y="7508"/>
                    <a:pt x="1729" y="7569"/>
                    <a:pt x="1790" y="7631"/>
                  </a:cubicBezTo>
                  <a:lnTo>
                    <a:pt x="1975" y="7816"/>
                  </a:lnTo>
                  <a:lnTo>
                    <a:pt x="1790" y="8002"/>
                  </a:lnTo>
                  <a:cubicBezTo>
                    <a:pt x="1733" y="8059"/>
                    <a:pt x="1669" y="8083"/>
                    <a:pt x="1607" y="8083"/>
                  </a:cubicBezTo>
                  <a:cubicBezTo>
                    <a:pt x="1405" y="8083"/>
                    <a:pt x="1230" y="7821"/>
                    <a:pt x="1420" y="7631"/>
                  </a:cubicBezTo>
                  <a:lnTo>
                    <a:pt x="1605" y="7446"/>
                  </a:lnTo>
                  <a:close/>
                  <a:moveTo>
                    <a:pt x="4012" y="8279"/>
                  </a:moveTo>
                  <a:lnTo>
                    <a:pt x="4012" y="8557"/>
                  </a:lnTo>
                  <a:cubicBezTo>
                    <a:pt x="4012" y="8711"/>
                    <a:pt x="3889" y="8835"/>
                    <a:pt x="3765" y="8835"/>
                  </a:cubicBezTo>
                  <a:cubicBezTo>
                    <a:pt x="3611" y="8835"/>
                    <a:pt x="3488" y="8711"/>
                    <a:pt x="3488" y="8557"/>
                  </a:cubicBezTo>
                  <a:lnTo>
                    <a:pt x="3488" y="8341"/>
                  </a:lnTo>
                  <a:lnTo>
                    <a:pt x="3765" y="8341"/>
                  </a:lnTo>
                  <a:lnTo>
                    <a:pt x="4012" y="8279"/>
                  </a:lnTo>
                  <a:close/>
                  <a:moveTo>
                    <a:pt x="5960" y="1"/>
                  </a:moveTo>
                  <a:cubicBezTo>
                    <a:pt x="5648" y="1"/>
                    <a:pt x="5339" y="209"/>
                    <a:pt x="5308" y="626"/>
                  </a:cubicBezTo>
                  <a:lnTo>
                    <a:pt x="5308" y="1027"/>
                  </a:lnTo>
                  <a:cubicBezTo>
                    <a:pt x="5031" y="1150"/>
                    <a:pt x="4784" y="1335"/>
                    <a:pt x="4568" y="1521"/>
                  </a:cubicBezTo>
                  <a:lnTo>
                    <a:pt x="4444" y="1675"/>
                  </a:lnTo>
                  <a:lnTo>
                    <a:pt x="4197" y="1428"/>
                  </a:lnTo>
                  <a:cubicBezTo>
                    <a:pt x="4059" y="1289"/>
                    <a:pt x="3889" y="1220"/>
                    <a:pt x="3719" y="1220"/>
                  </a:cubicBezTo>
                  <a:cubicBezTo>
                    <a:pt x="3549" y="1220"/>
                    <a:pt x="3380" y="1289"/>
                    <a:pt x="3241" y="1428"/>
                  </a:cubicBezTo>
                  <a:cubicBezTo>
                    <a:pt x="2994" y="1675"/>
                    <a:pt x="2994" y="2076"/>
                    <a:pt x="3241" y="2354"/>
                  </a:cubicBezTo>
                  <a:lnTo>
                    <a:pt x="3488" y="2601"/>
                  </a:lnTo>
                  <a:lnTo>
                    <a:pt x="2870" y="3249"/>
                  </a:lnTo>
                  <a:lnTo>
                    <a:pt x="2624" y="3002"/>
                  </a:lnTo>
                  <a:cubicBezTo>
                    <a:pt x="2528" y="2853"/>
                    <a:pt x="2397" y="2791"/>
                    <a:pt x="2258" y="2791"/>
                  </a:cubicBezTo>
                  <a:cubicBezTo>
                    <a:pt x="1765" y="2791"/>
                    <a:pt x="1168" y="3560"/>
                    <a:pt x="1698" y="3897"/>
                  </a:cubicBezTo>
                  <a:lnTo>
                    <a:pt x="1945" y="4144"/>
                  </a:lnTo>
                  <a:lnTo>
                    <a:pt x="1790" y="4267"/>
                  </a:lnTo>
                  <a:cubicBezTo>
                    <a:pt x="1605" y="4483"/>
                    <a:pt x="1420" y="4730"/>
                    <a:pt x="1296" y="5008"/>
                  </a:cubicBezTo>
                  <a:lnTo>
                    <a:pt x="895" y="5008"/>
                  </a:lnTo>
                  <a:cubicBezTo>
                    <a:pt x="0" y="5008"/>
                    <a:pt x="0" y="6335"/>
                    <a:pt x="895" y="6335"/>
                  </a:cubicBezTo>
                  <a:lnTo>
                    <a:pt x="1142" y="6335"/>
                  </a:lnTo>
                  <a:cubicBezTo>
                    <a:pt x="1173" y="6613"/>
                    <a:pt x="1266" y="6860"/>
                    <a:pt x="1420" y="7107"/>
                  </a:cubicBezTo>
                  <a:lnTo>
                    <a:pt x="1173" y="7353"/>
                  </a:lnTo>
                  <a:cubicBezTo>
                    <a:pt x="721" y="7829"/>
                    <a:pt x="1149" y="8470"/>
                    <a:pt x="1652" y="8470"/>
                  </a:cubicBezTo>
                  <a:cubicBezTo>
                    <a:pt x="1802" y="8470"/>
                    <a:pt x="1957" y="8414"/>
                    <a:pt x="2099" y="8279"/>
                  </a:cubicBezTo>
                  <a:lnTo>
                    <a:pt x="2346" y="8032"/>
                  </a:lnTo>
                  <a:cubicBezTo>
                    <a:pt x="2562" y="8187"/>
                    <a:pt x="2840" y="8279"/>
                    <a:pt x="3117" y="8310"/>
                  </a:cubicBezTo>
                  <a:lnTo>
                    <a:pt x="3117" y="8557"/>
                  </a:lnTo>
                  <a:cubicBezTo>
                    <a:pt x="3148" y="8958"/>
                    <a:pt x="3465" y="9159"/>
                    <a:pt x="3781" y="9159"/>
                  </a:cubicBezTo>
                  <a:cubicBezTo>
                    <a:pt x="4097" y="9159"/>
                    <a:pt x="4414" y="8958"/>
                    <a:pt x="4444" y="8557"/>
                  </a:cubicBezTo>
                  <a:lnTo>
                    <a:pt x="4444" y="8156"/>
                  </a:lnTo>
                  <a:cubicBezTo>
                    <a:pt x="4691" y="8032"/>
                    <a:pt x="4938" y="7847"/>
                    <a:pt x="5154" y="7631"/>
                  </a:cubicBezTo>
                  <a:lnTo>
                    <a:pt x="5278" y="7508"/>
                  </a:lnTo>
                  <a:lnTo>
                    <a:pt x="5525" y="7755"/>
                  </a:lnTo>
                  <a:cubicBezTo>
                    <a:pt x="5673" y="7889"/>
                    <a:pt x="5833" y="7946"/>
                    <a:pt x="5984" y="7946"/>
                  </a:cubicBezTo>
                  <a:cubicBezTo>
                    <a:pt x="6494" y="7946"/>
                    <a:pt x="6910" y="7305"/>
                    <a:pt x="6481" y="6829"/>
                  </a:cubicBezTo>
                  <a:lnTo>
                    <a:pt x="6234" y="6613"/>
                  </a:lnTo>
                  <a:lnTo>
                    <a:pt x="6852" y="5965"/>
                  </a:lnTo>
                  <a:lnTo>
                    <a:pt x="7098" y="6212"/>
                  </a:lnTo>
                  <a:cubicBezTo>
                    <a:pt x="7242" y="6355"/>
                    <a:pt x="7404" y="6415"/>
                    <a:pt x="7560" y="6415"/>
                  </a:cubicBezTo>
                  <a:cubicBezTo>
                    <a:pt x="8075" y="6415"/>
                    <a:pt x="8529" y="5760"/>
                    <a:pt x="8055" y="5286"/>
                  </a:cubicBezTo>
                  <a:lnTo>
                    <a:pt x="7777" y="5008"/>
                  </a:lnTo>
                  <a:lnTo>
                    <a:pt x="7932" y="4885"/>
                  </a:lnTo>
                  <a:cubicBezTo>
                    <a:pt x="8148" y="4668"/>
                    <a:pt x="8302" y="4422"/>
                    <a:pt x="8426" y="4175"/>
                  </a:cubicBezTo>
                  <a:lnTo>
                    <a:pt x="8827" y="4175"/>
                  </a:lnTo>
                  <a:cubicBezTo>
                    <a:pt x="9660" y="4082"/>
                    <a:pt x="9660" y="2909"/>
                    <a:pt x="8827" y="2848"/>
                  </a:cubicBezTo>
                  <a:lnTo>
                    <a:pt x="8580" y="2848"/>
                  </a:lnTo>
                  <a:cubicBezTo>
                    <a:pt x="8549" y="2570"/>
                    <a:pt x="8456" y="2292"/>
                    <a:pt x="8333" y="2076"/>
                  </a:cubicBezTo>
                  <a:lnTo>
                    <a:pt x="8580" y="1829"/>
                  </a:lnTo>
                  <a:cubicBezTo>
                    <a:pt x="9013" y="1348"/>
                    <a:pt x="8583" y="698"/>
                    <a:pt x="8066" y="698"/>
                  </a:cubicBezTo>
                  <a:cubicBezTo>
                    <a:pt x="7919" y="698"/>
                    <a:pt x="7766" y="750"/>
                    <a:pt x="7623" y="873"/>
                  </a:cubicBezTo>
                  <a:lnTo>
                    <a:pt x="7407" y="1119"/>
                  </a:lnTo>
                  <a:cubicBezTo>
                    <a:pt x="7160" y="996"/>
                    <a:pt x="6882" y="903"/>
                    <a:pt x="6636" y="873"/>
                  </a:cubicBezTo>
                  <a:lnTo>
                    <a:pt x="6636" y="626"/>
                  </a:lnTo>
                  <a:cubicBezTo>
                    <a:pt x="6589" y="209"/>
                    <a:pt x="6273" y="1"/>
                    <a:pt x="59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9" name="Google Shape;12749;p25"/>
            <p:cNvSpPr/>
            <p:nvPr/>
          </p:nvSpPr>
          <p:spPr>
            <a:xfrm>
              <a:off x="6473813" y="1923106"/>
              <a:ext cx="188275" cy="179600"/>
            </a:xfrm>
            <a:custGeom>
              <a:avLst/>
              <a:gdLst/>
              <a:ahLst/>
              <a:cxnLst/>
              <a:rect l="l" t="t" r="r" b="b"/>
              <a:pathLst>
                <a:path w="7531" h="7184" extrusionOk="0">
                  <a:moveTo>
                    <a:pt x="2932" y="355"/>
                  </a:moveTo>
                  <a:cubicBezTo>
                    <a:pt x="3025" y="355"/>
                    <a:pt x="3087" y="417"/>
                    <a:pt x="3087" y="510"/>
                  </a:cubicBezTo>
                  <a:lnTo>
                    <a:pt x="3087" y="664"/>
                  </a:lnTo>
                  <a:cubicBezTo>
                    <a:pt x="3025" y="664"/>
                    <a:pt x="2994" y="664"/>
                    <a:pt x="2932" y="633"/>
                  </a:cubicBezTo>
                  <a:lnTo>
                    <a:pt x="2778" y="633"/>
                  </a:lnTo>
                  <a:lnTo>
                    <a:pt x="2778" y="510"/>
                  </a:lnTo>
                  <a:cubicBezTo>
                    <a:pt x="2778" y="417"/>
                    <a:pt x="2840" y="355"/>
                    <a:pt x="2932" y="355"/>
                  </a:cubicBezTo>
                  <a:close/>
                  <a:moveTo>
                    <a:pt x="1281" y="926"/>
                  </a:moveTo>
                  <a:cubicBezTo>
                    <a:pt x="1320" y="926"/>
                    <a:pt x="1358" y="942"/>
                    <a:pt x="1389" y="972"/>
                  </a:cubicBezTo>
                  <a:lnTo>
                    <a:pt x="1482" y="1096"/>
                  </a:lnTo>
                  <a:cubicBezTo>
                    <a:pt x="1482" y="1096"/>
                    <a:pt x="1389" y="1188"/>
                    <a:pt x="1389" y="1188"/>
                  </a:cubicBezTo>
                  <a:lnTo>
                    <a:pt x="1297" y="1281"/>
                  </a:lnTo>
                  <a:lnTo>
                    <a:pt x="1173" y="1188"/>
                  </a:lnTo>
                  <a:cubicBezTo>
                    <a:pt x="1112" y="1127"/>
                    <a:pt x="1112" y="1034"/>
                    <a:pt x="1173" y="972"/>
                  </a:cubicBezTo>
                  <a:cubicBezTo>
                    <a:pt x="1204" y="942"/>
                    <a:pt x="1243" y="926"/>
                    <a:pt x="1281" y="926"/>
                  </a:cubicBezTo>
                  <a:close/>
                  <a:moveTo>
                    <a:pt x="4645" y="1327"/>
                  </a:moveTo>
                  <a:cubicBezTo>
                    <a:pt x="4684" y="1327"/>
                    <a:pt x="4722" y="1343"/>
                    <a:pt x="4753" y="1374"/>
                  </a:cubicBezTo>
                  <a:cubicBezTo>
                    <a:pt x="4815" y="1435"/>
                    <a:pt x="4815" y="1528"/>
                    <a:pt x="4753" y="1590"/>
                  </a:cubicBezTo>
                  <a:lnTo>
                    <a:pt x="4599" y="1744"/>
                  </a:lnTo>
                  <a:lnTo>
                    <a:pt x="4383" y="1528"/>
                  </a:lnTo>
                  <a:lnTo>
                    <a:pt x="4537" y="1374"/>
                  </a:lnTo>
                  <a:cubicBezTo>
                    <a:pt x="4568" y="1343"/>
                    <a:pt x="4607" y="1327"/>
                    <a:pt x="4645" y="1327"/>
                  </a:cubicBezTo>
                  <a:close/>
                  <a:moveTo>
                    <a:pt x="834" y="2577"/>
                  </a:moveTo>
                  <a:cubicBezTo>
                    <a:pt x="834" y="2670"/>
                    <a:pt x="865" y="2793"/>
                    <a:pt x="865" y="2886"/>
                  </a:cubicBezTo>
                  <a:lnTo>
                    <a:pt x="710" y="2886"/>
                  </a:lnTo>
                  <a:cubicBezTo>
                    <a:pt x="525" y="2886"/>
                    <a:pt x="525" y="2577"/>
                    <a:pt x="710" y="2577"/>
                  </a:cubicBezTo>
                  <a:close/>
                  <a:moveTo>
                    <a:pt x="5864" y="2562"/>
                  </a:moveTo>
                  <a:cubicBezTo>
                    <a:pt x="5903" y="2562"/>
                    <a:pt x="5941" y="2577"/>
                    <a:pt x="5957" y="2608"/>
                  </a:cubicBezTo>
                  <a:cubicBezTo>
                    <a:pt x="6019" y="2639"/>
                    <a:pt x="6019" y="2732"/>
                    <a:pt x="5957" y="2793"/>
                  </a:cubicBezTo>
                  <a:lnTo>
                    <a:pt x="5803" y="2978"/>
                  </a:lnTo>
                  <a:lnTo>
                    <a:pt x="5587" y="2762"/>
                  </a:lnTo>
                  <a:lnTo>
                    <a:pt x="5772" y="2608"/>
                  </a:lnTo>
                  <a:cubicBezTo>
                    <a:pt x="5787" y="2577"/>
                    <a:pt x="5826" y="2562"/>
                    <a:pt x="5864" y="2562"/>
                  </a:cubicBezTo>
                  <a:close/>
                  <a:moveTo>
                    <a:pt x="6883" y="4305"/>
                  </a:moveTo>
                  <a:cubicBezTo>
                    <a:pt x="7037" y="4305"/>
                    <a:pt x="7037" y="4552"/>
                    <a:pt x="6883" y="4583"/>
                  </a:cubicBezTo>
                  <a:lnTo>
                    <a:pt x="6728" y="4583"/>
                  </a:lnTo>
                  <a:cubicBezTo>
                    <a:pt x="6728" y="4491"/>
                    <a:pt x="6728" y="4398"/>
                    <a:pt x="6698" y="4305"/>
                  </a:cubicBezTo>
                  <a:close/>
                  <a:moveTo>
                    <a:pt x="1729" y="4213"/>
                  </a:moveTo>
                  <a:lnTo>
                    <a:pt x="1945" y="4429"/>
                  </a:lnTo>
                  <a:lnTo>
                    <a:pt x="1791" y="4583"/>
                  </a:lnTo>
                  <a:cubicBezTo>
                    <a:pt x="1760" y="4614"/>
                    <a:pt x="1721" y="4630"/>
                    <a:pt x="1683" y="4630"/>
                  </a:cubicBezTo>
                  <a:cubicBezTo>
                    <a:pt x="1644" y="4630"/>
                    <a:pt x="1605" y="4614"/>
                    <a:pt x="1575" y="4583"/>
                  </a:cubicBezTo>
                  <a:cubicBezTo>
                    <a:pt x="1513" y="4522"/>
                    <a:pt x="1513" y="4429"/>
                    <a:pt x="1575" y="4367"/>
                  </a:cubicBezTo>
                  <a:lnTo>
                    <a:pt x="1729" y="4213"/>
                  </a:lnTo>
                  <a:close/>
                  <a:moveTo>
                    <a:pt x="2963" y="5417"/>
                  </a:moveTo>
                  <a:lnTo>
                    <a:pt x="3179" y="5633"/>
                  </a:lnTo>
                  <a:lnTo>
                    <a:pt x="3025" y="5787"/>
                  </a:lnTo>
                  <a:cubicBezTo>
                    <a:pt x="2994" y="5818"/>
                    <a:pt x="2948" y="5833"/>
                    <a:pt x="2905" y="5833"/>
                  </a:cubicBezTo>
                  <a:cubicBezTo>
                    <a:pt x="2863" y="5833"/>
                    <a:pt x="2824" y="5818"/>
                    <a:pt x="2809" y="5787"/>
                  </a:cubicBezTo>
                  <a:cubicBezTo>
                    <a:pt x="2747" y="5725"/>
                    <a:pt x="2747" y="5633"/>
                    <a:pt x="2809" y="5571"/>
                  </a:cubicBezTo>
                  <a:lnTo>
                    <a:pt x="2963" y="5417"/>
                  </a:lnTo>
                  <a:close/>
                  <a:moveTo>
                    <a:pt x="2687" y="1053"/>
                  </a:moveTo>
                  <a:cubicBezTo>
                    <a:pt x="3065" y="1053"/>
                    <a:pt x="3447" y="1197"/>
                    <a:pt x="3735" y="1466"/>
                  </a:cubicBezTo>
                  <a:lnTo>
                    <a:pt x="5864" y="3596"/>
                  </a:lnTo>
                  <a:cubicBezTo>
                    <a:pt x="6932" y="4663"/>
                    <a:pt x="5957" y="6150"/>
                    <a:pt x="4818" y="6150"/>
                  </a:cubicBezTo>
                  <a:cubicBezTo>
                    <a:pt x="4475" y="6150"/>
                    <a:pt x="4118" y="6016"/>
                    <a:pt x="3797" y="5694"/>
                  </a:cubicBezTo>
                  <a:lnTo>
                    <a:pt x="1914" y="3781"/>
                  </a:lnTo>
                  <a:cubicBezTo>
                    <a:pt x="1636" y="3596"/>
                    <a:pt x="1451" y="3318"/>
                    <a:pt x="1328" y="3009"/>
                  </a:cubicBezTo>
                  <a:cubicBezTo>
                    <a:pt x="1081" y="2361"/>
                    <a:pt x="1328" y="1651"/>
                    <a:pt x="1914" y="1281"/>
                  </a:cubicBezTo>
                  <a:cubicBezTo>
                    <a:pt x="2146" y="1126"/>
                    <a:pt x="2415" y="1053"/>
                    <a:pt x="2687" y="1053"/>
                  </a:cubicBezTo>
                  <a:close/>
                  <a:moveTo>
                    <a:pt x="6266" y="5849"/>
                  </a:moveTo>
                  <a:lnTo>
                    <a:pt x="6358" y="5972"/>
                  </a:lnTo>
                  <a:cubicBezTo>
                    <a:pt x="6420" y="6034"/>
                    <a:pt x="6420" y="6126"/>
                    <a:pt x="6358" y="6188"/>
                  </a:cubicBezTo>
                  <a:cubicBezTo>
                    <a:pt x="6327" y="6219"/>
                    <a:pt x="6289" y="6234"/>
                    <a:pt x="6250" y="6234"/>
                  </a:cubicBezTo>
                  <a:cubicBezTo>
                    <a:pt x="6212" y="6234"/>
                    <a:pt x="6173" y="6219"/>
                    <a:pt x="6142" y="6188"/>
                  </a:cubicBezTo>
                  <a:lnTo>
                    <a:pt x="6049" y="6065"/>
                  </a:lnTo>
                  <a:cubicBezTo>
                    <a:pt x="6142" y="6003"/>
                    <a:pt x="6204" y="5941"/>
                    <a:pt x="6266" y="5879"/>
                  </a:cubicBezTo>
                  <a:lnTo>
                    <a:pt x="6266" y="5849"/>
                  </a:lnTo>
                  <a:close/>
                  <a:moveTo>
                    <a:pt x="4753" y="6497"/>
                  </a:moveTo>
                  <a:lnTo>
                    <a:pt x="4753" y="6620"/>
                  </a:lnTo>
                  <a:cubicBezTo>
                    <a:pt x="4753" y="6713"/>
                    <a:pt x="4692" y="6774"/>
                    <a:pt x="4599" y="6774"/>
                  </a:cubicBezTo>
                  <a:lnTo>
                    <a:pt x="4599" y="6805"/>
                  </a:lnTo>
                  <a:cubicBezTo>
                    <a:pt x="4506" y="6805"/>
                    <a:pt x="4445" y="6713"/>
                    <a:pt x="4445" y="6651"/>
                  </a:cubicBezTo>
                  <a:lnTo>
                    <a:pt x="4445" y="6497"/>
                  </a:lnTo>
                  <a:close/>
                  <a:moveTo>
                    <a:pt x="2948" y="0"/>
                  </a:moveTo>
                  <a:cubicBezTo>
                    <a:pt x="2678" y="0"/>
                    <a:pt x="2408" y="170"/>
                    <a:pt x="2377" y="510"/>
                  </a:cubicBezTo>
                  <a:lnTo>
                    <a:pt x="2377" y="664"/>
                  </a:lnTo>
                  <a:cubicBezTo>
                    <a:pt x="2192" y="695"/>
                    <a:pt x="2007" y="756"/>
                    <a:pt x="1852" y="849"/>
                  </a:cubicBezTo>
                  <a:lnTo>
                    <a:pt x="1698" y="695"/>
                  </a:lnTo>
                  <a:cubicBezTo>
                    <a:pt x="1618" y="575"/>
                    <a:pt x="1511" y="525"/>
                    <a:pt x="1397" y="525"/>
                  </a:cubicBezTo>
                  <a:cubicBezTo>
                    <a:pt x="985" y="525"/>
                    <a:pt x="491" y="1176"/>
                    <a:pt x="926" y="1466"/>
                  </a:cubicBezTo>
                  <a:lnTo>
                    <a:pt x="1081" y="1621"/>
                  </a:lnTo>
                  <a:cubicBezTo>
                    <a:pt x="988" y="1806"/>
                    <a:pt x="926" y="1960"/>
                    <a:pt x="896" y="2176"/>
                  </a:cubicBezTo>
                  <a:lnTo>
                    <a:pt x="741" y="2176"/>
                  </a:lnTo>
                  <a:cubicBezTo>
                    <a:pt x="1" y="2176"/>
                    <a:pt x="1" y="3287"/>
                    <a:pt x="741" y="3287"/>
                  </a:cubicBezTo>
                  <a:lnTo>
                    <a:pt x="1019" y="3287"/>
                  </a:lnTo>
                  <a:cubicBezTo>
                    <a:pt x="1112" y="3472"/>
                    <a:pt x="1266" y="3657"/>
                    <a:pt x="1420" y="3812"/>
                  </a:cubicBezTo>
                  <a:lnTo>
                    <a:pt x="1482" y="3904"/>
                  </a:lnTo>
                  <a:lnTo>
                    <a:pt x="1328" y="4059"/>
                  </a:lnTo>
                  <a:cubicBezTo>
                    <a:pt x="1056" y="4454"/>
                    <a:pt x="1397" y="4928"/>
                    <a:pt x="1797" y="4928"/>
                  </a:cubicBezTo>
                  <a:cubicBezTo>
                    <a:pt x="1897" y="4928"/>
                    <a:pt x="2000" y="4898"/>
                    <a:pt x="2099" y="4830"/>
                  </a:cubicBezTo>
                  <a:lnTo>
                    <a:pt x="2253" y="4676"/>
                  </a:lnTo>
                  <a:lnTo>
                    <a:pt x="2686" y="5108"/>
                  </a:lnTo>
                  <a:lnTo>
                    <a:pt x="2500" y="5293"/>
                  </a:lnTo>
                  <a:cubicBezTo>
                    <a:pt x="2085" y="5562"/>
                    <a:pt x="2599" y="6219"/>
                    <a:pt x="2999" y="6219"/>
                  </a:cubicBezTo>
                  <a:cubicBezTo>
                    <a:pt x="3104" y="6219"/>
                    <a:pt x="3201" y="6174"/>
                    <a:pt x="3272" y="6065"/>
                  </a:cubicBezTo>
                  <a:lnTo>
                    <a:pt x="3457" y="5879"/>
                  </a:lnTo>
                  <a:lnTo>
                    <a:pt x="3519" y="5972"/>
                  </a:lnTo>
                  <a:cubicBezTo>
                    <a:pt x="3673" y="6126"/>
                    <a:pt x="3858" y="6250"/>
                    <a:pt x="4043" y="6342"/>
                  </a:cubicBezTo>
                  <a:lnTo>
                    <a:pt x="4043" y="6651"/>
                  </a:lnTo>
                  <a:cubicBezTo>
                    <a:pt x="4043" y="7006"/>
                    <a:pt x="4321" y="7183"/>
                    <a:pt x="4599" y="7183"/>
                  </a:cubicBezTo>
                  <a:cubicBezTo>
                    <a:pt x="4877" y="7183"/>
                    <a:pt x="5154" y="7006"/>
                    <a:pt x="5154" y="6651"/>
                  </a:cubicBezTo>
                  <a:lnTo>
                    <a:pt x="5154" y="6528"/>
                  </a:lnTo>
                  <a:cubicBezTo>
                    <a:pt x="5371" y="6466"/>
                    <a:pt x="5556" y="6404"/>
                    <a:pt x="5710" y="6311"/>
                  </a:cubicBezTo>
                  <a:lnTo>
                    <a:pt x="5864" y="6497"/>
                  </a:lnTo>
                  <a:cubicBezTo>
                    <a:pt x="5943" y="6608"/>
                    <a:pt x="6048" y="6654"/>
                    <a:pt x="6159" y="6654"/>
                  </a:cubicBezTo>
                  <a:cubicBezTo>
                    <a:pt x="6572" y="6654"/>
                    <a:pt x="7074" y="6017"/>
                    <a:pt x="6636" y="5725"/>
                  </a:cubicBezTo>
                  <a:lnTo>
                    <a:pt x="6482" y="5571"/>
                  </a:lnTo>
                  <a:cubicBezTo>
                    <a:pt x="6574" y="5386"/>
                    <a:pt x="6636" y="5200"/>
                    <a:pt x="6667" y="5015"/>
                  </a:cubicBezTo>
                  <a:lnTo>
                    <a:pt x="6852" y="4984"/>
                  </a:lnTo>
                  <a:cubicBezTo>
                    <a:pt x="7531" y="4923"/>
                    <a:pt x="7531" y="3904"/>
                    <a:pt x="6852" y="3843"/>
                  </a:cubicBezTo>
                  <a:lnTo>
                    <a:pt x="6543" y="3843"/>
                  </a:lnTo>
                  <a:cubicBezTo>
                    <a:pt x="6451" y="3657"/>
                    <a:pt x="6327" y="3472"/>
                    <a:pt x="6173" y="3318"/>
                  </a:cubicBezTo>
                  <a:lnTo>
                    <a:pt x="6111" y="3225"/>
                  </a:lnTo>
                  <a:lnTo>
                    <a:pt x="6266" y="3071"/>
                  </a:lnTo>
                  <a:cubicBezTo>
                    <a:pt x="6537" y="2676"/>
                    <a:pt x="6196" y="2202"/>
                    <a:pt x="5796" y="2202"/>
                  </a:cubicBezTo>
                  <a:cubicBezTo>
                    <a:pt x="5696" y="2202"/>
                    <a:pt x="5593" y="2232"/>
                    <a:pt x="5494" y="2299"/>
                  </a:cubicBezTo>
                  <a:lnTo>
                    <a:pt x="5340" y="2454"/>
                  </a:lnTo>
                  <a:lnTo>
                    <a:pt x="4908" y="2053"/>
                  </a:lnTo>
                  <a:lnTo>
                    <a:pt x="5062" y="1867"/>
                  </a:lnTo>
                  <a:cubicBezTo>
                    <a:pt x="5333" y="1472"/>
                    <a:pt x="4993" y="998"/>
                    <a:pt x="4593" y="998"/>
                  </a:cubicBezTo>
                  <a:cubicBezTo>
                    <a:pt x="4493" y="998"/>
                    <a:pt x="4389" y="1028"/>
                    <a:pt x="4290" y="1096"/>
                  </a:cubicBezTo>
                  <a:lnTo>
                    <a:pt x="4136" y="1281"/>
                  </a:lnTo>
                  <a:cubicBezTo>
                    <a:pt x="3951" y="1096"/>
                    <a:pt x="3735" y="942"/>
                    <a:pt x="3519" y="818"/>
                  </a:cubicBezTo>
                  <a:lnTo>
                    <a:pt x="3519" y="510"/>
                  </a:lnTo>
                  <a:cubicBezTo>
                    <a:pt x="3488" y="170"/>
                    <a:pt x="3218" y="0"/>
                    <a:pt x="29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50" name="Google Shape;12750;p25"/>
          <p:cNvGrpSpPr/>
          <p:nvPr/>
        </p:nvGrpSpPr>
        <p:grpSpPr>
          <a:xfrm>
            <a:off x="7059893" y="2850911"/>
            <a:ext cx="287050" cy="345300"/>
            <a:chOff x="4081238" y="4142031"/>
            <a:chExt cx="287050" cy="345300"/>
          </a:xfrm>
        </p:grpSpPr>
        <p:grpSp>
          <p:nvGrpSpPr>
            <p:cNvPr id="12751" name="Google Shape;12751;p25"/>
            <p:cNvGrpSpPr/>
            <p:nvPr/>
          </p:nvGrpSpPr>
          <p:grpSpPr>
            <a:xfrm>
              <a:off x="4160713" y="4237331"/>
              <a:ext cx="118850" cy="229950"/>
              <a:chOff x="4160713" y="4237331"/>
              <a:chExt cx="118850" cy="229950"/>
            </a:xfrm>
          </p:grpSpPr>
          <p:sp>
            <p:nvSpPr>
              <p:cNvPr id="12752" name="Google Shape;12752;p25"/>
              <p:cNvSpPr/>
              <p:nvPr/>
            </p:nvSpPr>
            <p:spPr>
              <a:xfrm>
                <a:off x="4170363" y="4443331"/>
                <a:ext cx="11200" cy="18550"/>
              </a:xfrm>
              <a:custGeom>
                <a:avLst/>
                <a:gdLst/>
                <a:ahLst/>
                <a:cxnLst/>
                <a:rect l="l" t="t" r="r" b="b"/>
                <a:pathLst>
                  <a:path w="448" h="742" extrusionOk="0">
                    <a:moveTo>
                      <a:pt x="232" y="1"/>
                    </a:moveTo>
                    <a:cubicBezTo>
                      <a:pt x="108" y="1"/>
                      <a:pt x="47" y="93"/>
                      <a:pt x="47" y="217"/>
                    </a:cubicBezTo>
                    <a:lnTo>
                      <a:pt x="47" y="556"/>
                    </a:lnTo>
                    <a:cubicBezTo>
                      <a:pt x="0" y="680"/>
                      <a:pt x="108" y="741"/>
                      <a:pt x="220" y="741"/>
                    </a:cubicBezTo>
                    <a:cubicBezTo>
                      <a:pt x="332" y="741"/>
                      <a:pt x="448" y="680"/>
                      <a:pt x="417" y="556"/>
                    </a:cubicBezTo>
                    <a:lnTo>
                      <a:pt x="417" y="217"/>
                    </a:lnTo>
                    <a:cubicBezTo>
                      <a:pt x="417" y="93"/>
                      <a:pt x="325" y="32"/>
                      <a:pt x="232" y="32"/>
                    </a:cubicBezTo>
                    <a:lnTo>
                      <a:pt x="232"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3" name="Google Shape;12753;p25"/>
              <p:cNvSpPr/>
              <p:nvPr/>
            </p:nvSpPr>
            <p:spPr>
              <a:xfrm>
                <a:off x="4268738" y="4444106"/>
                <a:ext cx="10825" cy="18550"/>
              </a:xfrm>
              <a:custGeom>
                <a:avLst/>
                <a:gdLst/>
                <a:ahLst/>
                <a:cxnLst/>
                <a:rect l="l" t="t" r="r" b="b"/>
                <a:pathLst>
                  <a:path w="433" h="742" extrusionOk="0">
                    <a:moveTo>
                      <a:pt x="205" y="1"/>
                    </a:moveTo>
                    <a:cubicBezTo>
                      <a:pt x="108" y="1"/>
                      <a:pt x="16" y="62"/>
                      <a:pt x="0" y="186"/>
                    </a:cubicBezTo>
                    <a:lnTo>
                      <a:pt x="0" y="556"/>
                    </a:lnTo>
                    <a:cubicBezTo>
                      <a:pt x="0" y="649"/>
                      <a:pt x="93" y="741"/>
                      <a:pt x="216" y="741"/>
                    </a:cubicBezTo>
                    <a:cubicBezTo>
                      <a:pt x="340" y="741"/>
                      <a:pt x="432" y="649"/>
                      <a:pt x="432" y="525"/>
                    </a:cubicBezTo>
                    <a:lnTo>
                      <a:pt x="432" y="186"/>
                    </a:lnTo>
                    <a:cubicBezTo>
                      <a:pt x="402" y="62"/>
                      <a:pt x="301" y="1"/>
                      <a:pt x="2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4" name="Google Shape;12754;p25"/>
              <p:cNvSpPr/>
              <p:nvPr/>
            </p:nvSpPr>
            <p:spPr>
              <a:xfrm>
                <a:off x="4207013" y="4451631"/>
                <a:ext cx="35525" cy="15650"/>
              </a:xfrm>
              <a:custGeom>
                <a:avLst/>
                <a:gdLst/>
                <a:ahLst/>
                <a:cxnLst/>
                <a:rect l="l" t="t" r="r" b="b"/>
                <a:pathLst>
                  <a:path w="1421" h="626" extrusionOk="0">
                    <a:moveTo>
                      <a:pt x="247" y="1"/>
                    </a:moveTo>
                    <a:cubicBezTo>
                      <a:pt x="193" y="1"/>
                      <a:pt x="139" y="24"/>
                      <a:pt x="93" y="70"/>
                    </a:cubicBezTo>
                    <a:cubicBezTo>
                      <a:pt x="31" y="132"/>
                      <a:pt x="0" y="255"/>
                      <a:pt x="93" y="348"/>
                    </a:cubicBezTo>
                    <a:cubicBezTo>
                      <a:pt x="263" y="533"/>
                      <a:pt x="494" y="625"/>
                      <a:pt x="726" y="625"/>
                    </a:cubicBezTo>
                    <a:cubicBezTo>
                      <a:pt x="957" y="625"/>
                      <a:pt x="1189" y="533"/>
                      <a:pt x="1358" y="348"/>
                    </a:cubicBezTo>
                    <a:cubicBezTo>
                      <a:pt x="1420" y="255"/>
                      <a:pt x="1420" y="132"/>
                      <a:pt x="1327" y="70"/>
                    </a:cubicBezTo>
                    <a:cubicBezTo>
                      <a:pt x="1281" y="24"/>
                      <a:pt x="1227" y="1"/>
                      <a:pt x="1177" y="1"/>
                    </a:cubicBezTo>
                    <a:cubicBezTo>
                      <a:pt x="1127" y="1"/>
                      <a:pt x="1081" y="24"/>
                      <a:pt x="1050" y="70"/>
                    </a:cubicBezTo>
                    <a:cubicBezTo>
                      <a:pt x="957" y="163"/>
                      <a:pt x="834" y="209"/>
                      <a:pt x="714" y="209"/>
                    </a:cubicBezTo>
                    <a:cubicBezTo>
                      <a:pt x="594" y="209"/>
                      <a:pt x="479" y="163"/>
                      <a:pt x="402"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5" name="Google Shape;12755;p25"/>
              <p:cNvSpPr/>
              <p:nvPr/>
            </p:nvSpPr>
            <p:spPr>
              <a:xfrm>
                <a:off x="4160713" y="4370806"/>
                <a:ext cx="40925" cy="35150"/>
              </a:xfrm>
              <a:custGeom>
                <a:avLst/>
                <a:gdLst/>
                <a:ahLst/>
                <a:cxnLst/>
                <a:rect l="l" t="t" r="r" b="b"/>
                <a:pathLst>
                  <a:path w="1637" h="1406" extrusionOk="0">
                    <a:moveTo>
                      <a:pt x="902" y="398"/>
                    </a:moveTo>
                    <a:cubicBezTo>
                      <a:pt x="920" y="398"/>
                      <a:pt x="938" y="399"/>
                      <a:pt x="957" y="402"/>
                    </a:cubicBezTo>
                    <a:cubicBezTo>
                      <a:pt x="1297" y="433"/>
                      <a:pt x="1297" y="957"/>
                      <a:pt x="957" y="988"/>
                    </a:cubicBezTo>
                    <a:cubicBezTo>
                      <a:pt x="938" y="991"/>
                      <a:pt x="920" y="992"/>
                      <a:pt x="902" y="992"/>
                    </a:cubicBezTo>
                    <a:cubicBezTo>
                      <a:pt x="513" y="992"/>
                      <a:pt x="513" y="398"/>
                      <a:pt x="902" y="398"/>
                    </a:cubicBezTo>
                    <a:close/>
                    <a:moveTo>
                      <a:pt x="957" y="1"/>
                    </a:moveTo>
                    <a:cubicBezTo>
                      <a:pt x="309" y="1"/>
                      <a:pt x="1" y="741"/>
                      <a:pt x="433" y="1204"/>
                    </a:cubicBezTo>
                    <a:cubicBezTo>
                      <a:pt x="582" y="1343"/>
                      <a:pt x="760" y="1406"/>
                      <a:pt x="932" y="1406"/>
                    </a:cubicBezTo>
                    <a:cubicBezTo>
                      <a:pt x="1296" y="1406"/>
                      <a:pt x="1636" y="1129"/>
                      <a:pt x="1636" y="711"/>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6" name="Google Shape;12756;p25"/>
              <p:cNvSpPr/>
              <p:nvPr/>
            </p:nvSpPr>
            <p:spPr>
              <a:xfrm>
                <a:off x="4169213" y="4237331"/>
                <a:ext cx="38600" cy="33125"/>
              </a:xfrm>
              <a:custGeom>
                <a:avLst/>
                <a:gdLst/>
                <a:ahLst/>
                <a:cxnLst/>
                <a:rect l="l" t="t" r="r" b="b"/>
                <a:pathLst>
                  <a:path w="1544" h="1325" extrusionOk="0">
                    <a:moveTo>
                      <a:pt x="648" y="402"/>
                    </a:moveTo>
                    <a:cubicBezTo>
                      <a:pt x="803" y="402"/>
                      <a:pt x="926" y="525"/>
                      <a:pt x="926" y="680"/>
                    </a:cubicBezTo>
                    <a:cubicBezTo>
                      <a:pt x="926" y="762"/>
                      <a:pt x="894" y="794"/>
                      <a:pt x="848" y="794"/>
                    </a:cubicBezTo>
                    <a:cubicBezTo>
                      <a:pt x="688" y="794"/>
                      <a:pt x="360" y="402"/>
                      <a:pt x="648" y="402"/>
                    </a:cubicBezTo>
                    <a:close/>
                    <a:moveTo>
                      <a:pt x="648" y="1"/>
                    </a:moveTo>
                    <a:cubicBezTo>
                      <a:pt x="309" y="1"/>
                      <a:pt x="0" y="309"/>
                      <a:pt x="0" y="680"/>
                    </a:cubicBezTo>
                    <a:cubicBezTo>
                      <a:pt x="0" y="1060"/>
                      <a:pt x="333" y="1325"/>
                      <a:pt x="672" y="1325"/>
                    </a:cubicBezTo>
                    <a:cubicBezTo>
                      <a:pt x="828" y="1325"/>
                      <a:pt x="985" y="1269"/>
                      <a:pt x="1111" y="1143"/>
                    </a:cubicBezTo>
                    <a:cubicBezTo>
                      <a:pt x="1543" y="711"/>
                      <a:pt x="1235" y="1"/>
                      <a:pt x="6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757" name="Google Shape;12757;p25"/>
            <p:cNvSpPr/>
            <p:nvPr/>
          </p:nvSpPr>
          <p:spPr>
            <a:xfrm>
              <a:off x="4081238" y="4142031"/>
              <a:ext cx="287050" cy="345300"/>
            </a:xfrm>
            <a:custGeom>
              <a:avLst/>
              <a:gdLst/>
              <a:ahLst/>
              <a:cxnLst/>
              <a:rect l="l" t="t" r="r" b="b"/>
              <a:pathLst>
                <a:path w="11482" h="13812" extrusionOk="0">
                  <a:moveTo>
                    <a:pt x="2655" y="418"/>
                  </a:moveTo>
                  <a:lnTo>
                    <a:pt x="2964" y="696"/>
                  </a:lnTo>
                  <a:cubicBezTo>
                    <a:pt x="2995" y="727"/>
                    <a:pt x="2995" y="757"/>
                    <a:pt x="2964" y="788"/>
                  </a:cubicBezTo>
                  <a:lnTo>
                    <a:pt x="2192" y="1652"/>
                  </a:lnTo>
                  <a:cubicBezTo>
                    <a:pt x="2192" y="1668"/>
                    <a:pt x="2177" y="1676"/>
                    <a:pt x="2161" y="1676"/>
                  </a:cubicBezTo>
                  <a:cubicBezTo>
                    <a:pt x="2146" y="1676"/>
                    <a:pt x="2130" y="1668"/>
                    <a:pt x="2130" y="1652"/>
                  </a:cubicBezTo>
                  <a:lnTo>
                    <a:pt x="1822" y="1375"/>
                  </a:lnTo>
                  <a:cubicBezTo>
                    <a:pt x="1791" y="1375"/>
                    <a:pt x="1791" y="1344"/>
                    <a:pt x="1822" y="1313"/>
                  </a:cubicBezTo>
                  <a:lnTo>
                    <a:pt x="2593" y="418"/>
                  </a:lnTo>
                  <a:close/>
                  <a:moveTo>
                    <a:pt x="3149" y="1189"/>
                  </a:moveTo>
                  <a:lnTo>
                    <a:pt x="3643" y="1652"/>
                  </a:lnTo>
                  <a:lnTo>
                    <a:pt x="3149" y="2208"/>
                  </a:lnTo>
                  <a:lnTo>
                    <a:pt x="2624" y="1776"/>
                  </a:lnTo>
                  <a:lnTo>
                    <a:pt x="3149" y="1189"/>
                  </a:lnTo>
                  <a:close/>
                  <a:moveTo>
                    <a:pt x="4167" y="3504"/>
                  </a:moveTo>
                  <a:cubicBezTo>
                    <a:pt x="4723" y="3504"/>
                    <a:pt x="5155" y="3936"/>
                    <a:pt x="5155" y="4492"/>
                  </a:cubicBezTo>
                  <a:cubicBezTo>
                    <a:pt x="5124" y="5016"/>
                    <a:pt x="4723" y="5448"/>
                    <a:pt x="4167" y="5448"/>
                  </a:cubicBezTo>
                  <a:cubicBezTo>
                    <a:pt x="3643" y="5448"/>
                    <a:pt x="3211" y="5016"/>
                    <a:pt x="3211" y="4492"/>
                  </a:cubicBezTo>
                  <a:cubicBezTo>
                    <a:pt x="3211" y="3936"/>
                    <a:pt x="3643" y="3535"/>
                    <a:pt x="4167" y="3504"/>
                  </a:cubicBezTo>
                  <a:close/>
                  <a:moveTo>
                    <a:pt x="8581" y="5788"/>
                  </a:moveTo>
                  <a:lnTo>
                    <a:pt x="9013" y="6158"/>
                  </a:lnTo>
                  <a:lnTo>
                    <a:pt x="8334" y="6930"/>
                  </a:lnTo>
                  <a:lnTo>
                    <a:pt x="7902" y="6559"/>
                  </a:lnTo>
                  <a:lnTo>
                    <a:pt x="8581" y="5788"/>
                  </a:lnTo>
                  <a:close/>
                  <a:moveTo>
                    <a:pt x="9491" y="6259"/>
                  </a:moveTo>
                  <a:cubicBezTo>
                    <a:pt x="9506" y="6259"/>
                    <a:pt x="9522" y="6266"/>
                    <a:pt x="9537" y="6282"/>
                  </a:cubicBezTo>
                  <a:lnTo>
                    <a:pt x="9846" y="6559"/>
                  </a:lnTo>
                  <a:cubicBezTo>
                    <a:pt x="9877" y="6559"/>
                    <a:pt x="9877" y="6621"/>
                    <a:pt x="9846" y="6621"/>
                  </a:cubicBezTo>
                  <a:cubicBezTo>
                    <a:pt x="9846" y="6621"/>
                    <a:pt x="8920" y="7701"/>
                    <a:pt x="8920" y="7701"/>
                  </a:cubicBezTo>
                  <a:lnTo>
                    <a:pt x="8827" y="7701"/>
                  </a:lnTo>
                  <a:lnTo>
                    <a:pt x="8519" y="7424"/>
                  </a:lnTo>
                  <a:cubicBezTo>
                    <a:pt x="8488" y="7393"/>
                    <a:pt x="8488" y="7362"/>
                    <a:pt x="8519" y="7331"/>
                  </a:cubicBezTo>
                  <a:lnTo>
                    <a:pt x="9445" y="6282"/>
                  </a:lnTo>
                  <a:cubicBezTo>
                    <a:pt x="9460" y="6266"/>
                    <a:pt x="9476" y="6259"/>
                    <a:pt x="9491" y="6259"/>
                  </a:cubicBezTo>
                  <a:close/>
                  <a:moveTo>
                    <a:pt x="2902" y="4955"/>
                  </a:moveTo>
                  <a:cubicBezTo>
                    <a:pt x="2933" y="5078"/>
                    <a:pt x="3025" y="5201"/>
                    <a:pt x="3118" y="5325"/>
                  </a:cubicBezTo>
                  <a:cubicBezTo>
                    <a:pt x="3334" y="5634"/>
                    <a:pt x="3704" y="5819"/>
                    <a:pt x="4106" y="5850"/>
                  </a:cubicBezTo>
                  <a:cubicBezTo>
                    <a:pt x="3735" y="6652"/>
                    <a:pt x="3766" y="7578"/>
                    <a:pt x="4198" y="8349"/>
                  </a:cubicBezTo>
                  <a:cubicBezTo>
                    <a:pt x="4075" y="8349"/>
                    <a:pt x="3951" y="8349"/>
                    <a:pt x="3828" y="8380"/>
                  </a:cubicBezTo>
                  <a:cubicBezTo>
                    <a:pt x="3466" y="8441"/>
                    <a:pt x="3104" y="8619"/>
                    <a:pt x="2829" y="8914"/>
                  </a:cubicBezTo>
                  <a:lnTo>
                    <a:pt x="2829" y="8914"/>
                  </a:lnTo>
                  <a:cubicBezTo>
                    <a:pt x="2527" y="8333"/>
                    <a:pt x="2346" y="7663"/>
                    <a:pt x="2346" y="7022"/>
                  </a:cubicBezTo>
                  <a:cubicBezTo>
                    <a:pt x="2346" y="6282"/>
                    <a:pt x="2532" y="5572"/>
                    <a:pt x="2902" y="4955"/>
                  </a:cubicBezTo>
                  <a:close/>
                  <a:moveTo>
                    <a:pt x="4136" y="8743"/>
                  </a:moveTo>
                  <a:cubicBezTo>
                    <a:pt x="4622" y="8743"/>
                    <a:pt x="5109" y="9013"/>
                    <a:pt x="5340" y="9553"/>
                  </a:cubicBezTo>
                  <a:lnTo>
                    <a:pt x="6112" y="11281"/>
                  </a:lnTo>
                  <a:lnTo>
                    <a:pt x="2161" y="11281"/>
                  </a:lnTo>
                  <a:lnTo>
                    <a:pt x="2933" y="9553"/>
                  </a:lnTo>
                  <a:cubicBezTo>
                    <a:pt x="3164" y="9013"/>
                    <a:pt x="3650" y="8743"/>
                    <a:pt x="4136" y="8743"/>
                  </a:cubicBezTo>
                  <a:close/>
                  <a:moveTo>
                    <a:pt x="9661" y="11682"/>
                  </a:moveTo>
                  <a:cubicBezTo>
                    <a:pt x="10216" y="11682"/>
                    <a:pt x="10710" y="12053"/>
                    <a:pt x="10833" y="12608"/>
                  </a:cubicBezTo>
                  <a:lnTo>
                    <a:pt x="10864" y="12608"/>
                  </a:lnTo>
                  <a:lnTo>
                    <a:pt x="10988" y="13102"/>
                  </a:lnTo>
                  <a:cubicBezTo>
                    <a:pt x="11019" y="13256"/>
                    <a:pt x="10895" y="13380"/>
                    <a:pt x="10772" y="13380"/>
                  </a:cubicBezTo>
                  <a:lnTo>
                    <a:pt x="742" y="13380"/>
                  </a:lnTo>
                  <a:cubicBezTo>
                    <a:pt x="587" y="13380"/>
                    <a:pt x="464" y="13256"/>
                    <a:pt x="526" y="13102"/>
                  </a:cubicBezTo>
                  <a:lnTo>
                    <a:pt x="649" y="12608"/>
                  </a:lnTo>
                  <a:cubicBezTo>
                    <a:pt x="772" y="12053"/>
                    <a:pt x="1266" y="11682"/>
                    <a:pt x="1822" y="11682"/>
                  </a:cubicBezTo>
                  <a:close/>
                  <a:moveTo>
                    <a:pt x="2584" y="0"/>
                  </a:moveTo>
                  <a:cubicBezTo>
                    <a:pt x="2457" y="0"/>
                    <a:pt x="2337" y="54"/>
                    <a:pt x="2254" y="171"/>
                  </a:cubicBezTo>
                  <a:lnTo>
                    <a:pt x="1482" y="1035"/>
                  </a:lnTo>
                  <a:cubicBezTo>
                    <a:pt x="1297" y="1220"/>
                    <a:pt x="1328" y="1498"/>
                    <a:pt x="1513" y="1683"/>
                  </a:cubicBezTo>
                  <a:lnTo>
                    <a:pt x="1822" y="1961"/>
                  </a:lnTo>
                  <a:cubicBezTo>
                    <a:pt x="1915" y="2036"/>
                    <a:pt x="2020" y="2077"/>
                    <a:pt x="2122" y="2077"/>
                  </a:cubicBezTo>
                  <a:cubicBezTo>
                    <a:pt x="2189" y="2077"/>
                    <a:pt x="2255" y="2059"/>
                    <a:pt x="2316" y="2023"/>
                  </a:cubicBezTo>
                  <a:lnTo>
                    <a:pt x="2840" y="2517"/>
                  </a:lnTo>
                  <a:lnTo>
                    <a:pt x="2748" y="2640"/>
                  </a:lnTo>
                  <a:cubicBezTo>
                    <a:pt x="2501" y="2918"/>
                    <a:pt x="2532" y="3319"/>
                    <a:pt x="2809" y="3566"/>
                  </a:cubicBezTo>
                  <a:lnTo>
                    <a:pt x="2995" y="3720"/>
                  </a:lnTo>
                  <a:cubicBezTo>
                    <a:pt x="2871" y="3905"/>
                    <a:pt x="2809" y="4121"/>
                    <a:pt x="2778" y="4307"/>
                  </a:cubicBezTo>
                  <a:cubicBezTo>
                    <a:pt x="1729" y="5788"/>
                    <a:pt x="1637" y="7732"/>
                    <a:pt x="2532" y="9306"/>
                  </a:cubicBezTo>
                  <a:lnTo>
                    <a:pt x="2532" y="9368"/>
                  </a:lnTo>
                  <a:lnTo>
                    <a:pt x="1698" y="11281"/>
                  </a:lnTo>
                  <a:cubicBezTo>
                    <a:pt x="1019" y="11343"/>
                    <a:pt x="433" y="11837"/>
                    <a:pt x="248" y="12516"/>
                  </a:cubicBezTo>
                  <a:lnTo>
                    <a:pt x="124" y="13009"/>
                  </a:lnTo>
                  <a:cubicBezTo>
                    <a:pt x="1" y="13411"/>
                    <a:pt x="310" y="13812"/>
                    <a:pt x="742" y="13812"/>
                  </a:cubicBezTo>
                  <a:lnTo>
                    <a:pt x="10772" y="13812"/>
                  </a:lnTo>
                  <a:cubicBezTo>
                    <a:pt x="11173" y="13812"/>
                    <a:pt x="11482" y="13411"/>
                    <a:pt x="11389" y="13009"/>
                  </a:cubicBezTo>
                  <a:lnTo>
                    <a:pt x="11265" y="12516"/>
                  </a:lnTo>
                  <a:cubicBezTo>
                    <a:pt x="11080" y="11806"/>
                    <a:pt x="10401" y="11281"/>
                    <a:pt x="9661" y="11281"/>
                  </a:cubicBezTo>
                  <a:lnTo>
                    <a:pt x="6574" y="11281"/>
                  </a:lnTo>
                  <a:lnTo>
                    <a:pt x="6235" y="10541"/>
                  </a:lnTo>
                  <a:lnTo>
                    <a:pt x="9568" y="10541"/>
                  </a:lnTo>
                  <a:cubicBezTo>
                    <a:pt x="9877" y="10541"/>
                    <a:pt x="10154" y="10294"/>
                    <a:pt x="10154" y="9954"/>
                  </a:cubicBezTo>
                  <a:lnTo>
                    <a:pt x="10154" y="9214"/>
                  </a:lnTo>
                  <a:cubicBezTo>
                    <a:pt x="10154" y="8905"/>
                    <a:pt x="9877" y="8658"/>
                    <a:pt x="9568" y="8658"/>
                  </a:cubicBezTo>
                  <a:lnTo>
                    <a:pt x="8395" y="8658"/>
                  </a:lnTo>
                  <a:cubicBezTo>
                    <a:pt x="8383" y="8654"/>
                    <a:pt x="8371" y="8653"/>
                    <a:pt x="8359" y="8653"/>
                  </a:cubicBezTo>
                  <a:cubicBezTo>
                    <a:pt x="8191" y="8653"/>
                    <a:pt x="8191" y="9034"/>
                    <a:pt x="8359" y="9034"/>
                  </a:cubicBezTo>
                  <a:cubicBezTo>
                    <a:pt x="8371" y="9034"/>
                    <a:pt x="8383" y="9032"/>
                    <a:pt x="8395" y="9028"/>
                  </a:cubicBezTo>
                  <a:lnTo>
                    <a:pt x="9568" y="9028"/>
                  </a:lnTo>
                  <a:cubicBezTo>
                    <a:pt x="9661" y="9028"/>
                    <a:pt x="9753" y="9121"/>
                    <a:pt x="9753" y="9214"/>
                  </a:cubicBezTo>
                  <a:lnTo>
                    <a:pt x="9753" y="9954"/>
                  </a:lnTo>
                  <a:cubicBezTo>
                    <a:pt x="9753" y="10047"/>
                    <a:pt x="9661" y="10139"/>
                    <a:pt x="9568" y="10139"/>
                  </a:cubicBezTo>
                  <a:lnTo>
                    <a:pt x="6050" y="10139"/>
                  </a:lnTo>
                  <a:lnTo>
                    <a:pt x="5710" y="9399"/>
                  </a:lnTo>
                  <a:cubicBezTo>
                    <a:pt x="5680" y="9275"/>
                    <a:pt x="5587" y="9152"/>
                    <a:pt x="5525" y="9059"/>
                  </a:cubicBezTo>
                  <a:lnTo>
                    <a:pt x="7624" y="9059"/>
                  </a:lnTo>
                  <a:cubicBezTo>
                    <a:pt x="7636" y="9063"/>
                    <a:pt x="7647" y="9064"/>
                    <a:pt x="7658" y="9064"/>
                  </a:cubicBezTo>
                  <a:cubicBezTo>
                    <a:pt x="7828" y="9064"/>
                    <a:pt x="7828" y="8653"/>
                    <a:pt x="7658" y="8653"/>
                  </a:cubicBezTo>
                  <a:cubicBezTo>
                    <a:pt x="7647" y="8653"/>
                    <a:pt x="7636" y="8655"/>
                    <a:pt x="7624" y="8658"/>
                  </a:cubicBezTo>
                  <a:lnTo>
                    <a:pt x="5093" y="8658"/>
                  </a:lnTo>
                  <a:cubicBezTo>
                    <a:pt x="5001" y="8596"/>
                    <a:pt x="4908" y="8535"/>
                    <a:pt x="4785" y="8504"/>
                  </a:cubicBezTo>
                  <a:cubicBezTo>
                    <a:pt x="4167" y="7732"/>
                    <a:pt x="4075" y="6652"/>
                    <a:pt x="4630" y="5788"/>
                  </a:cubicBezTo>
                  <a:cubicBezTo>
                    <a:pt x="4785" y="5757"/>
                    <a:pt x="4939" y="5664"/>
                    <a:pt x="5093" y="5541"/>
                  </a:cubicBezTo>
                  <a:lnTo>
                    <a:pt x="6698" y="6961"/>
                  </a:lnTo>
                  <a:cubicBezTo>
                    <a:pt x="6828" y="7062"/>
                    <a:pt x="6985" y="7116"/>
                    <a:pt x="7141" y="7116"/>
                  </a:cubicBezTo>
                  <a:cubicBezTo>
                    <a:pt x="7318" y="7116"/>
                    <a:pt x="7493" y="7046"/>
                    <a:pt x="7624" y="6899"/>
                  </a:cubicBezTo>
                  <a:lnTo>
                    <a:pt x="7655" y="6868"/>
                  </a:lnTo>
                  <a:lnTo>
                    <a:pt x="8118" y="7269"/>
                  </a:lnTo>
                  <a:cubicBezTo>
                    <a:pt x="8087" y="7300"/>
                    <a:pt x="8087" y="7362"/>
                    <a:pt x="8118" y="7393"/>
                  </a:cubicBezTo>
                  <a:cubicBezTo>
                    <a:pt x="8118" y="7516"/>
                    <a:pt x="8179" y="7640"/>
                    <a:pt x="8272" y="7732"/>
                  </a:cubicBezTo>
                  <a:lnTo>
                    <a:pt x="8581" y="8010"/>
                  </a:lnTo>
                  <a:cubicBezTo>
                    <a:pt x="8661" y="8077"/>
                    <a:pt x="8758" y="8109"/>
                    <a:pt x="8858" y="8109"/>
                  </a:cubicBezTo>
                  <a:cubicBezTo>
                    <a:pt x="8989" y="8109"/>
                    <a:pt x="9123" y="8053"/>
                    <a:pt x="9229" y="7948"/>
                  </a:cubicBezTo>
                  <a:lnTo>
                    <a:pt x="10154" y="6868"/>
                  </a:lnTo>
                  <a:cubicBezTo>
                    <a:pt x="10309" y="6683"/>
                    <a:pt x="10309" y="6405"/>
                    <a:pt x="10124" y="6251"/>
                  </a:cubicBezTo>
                  <a:lnTo>
                    <a:pt x="9784" y="5973"/>
                  </a:lnTo>
                  <a:cubicBezTo>
                    <a:pt x="9702" y="5891"/>
                    <a:pt x="9592" y="5850"/>
                    <a:pt x="9482" y="5850"/>
                  </a:cubicBezTo>
                  <a:cubicBezTo>
                    <a:pt x="9428" y="5850"/>
                    <a:pt x="9373" y="5860"/>
                    <a:pt x="9321" y="5880"/>
                  </a:cubicBezTo>
                  <a:lnTo>
                    <a:pt x="8827" y="5448"/>
                  </a:lnTo>
                  <a:lnTo>
                    <a:pt x="8858" y="5448"/>
                  </a:lnTo>
                  <a:cubicBezTo>
                    <a:pt x="9105" y="5171"/>
                    <a:pt x="9074" y="4739"/>
                    <a:pt x="8797" y="4492"/>
                  </a:cubicBezTo>
                  <a:lnTo>
                    <a:pt x="6328" y="2362"/>
                  </a:lnTo>
                  <a:cubicBezTo>
                    <a:pt x="6287" y="2322"/>
                    <a:pt x="6242" y="2305"/>
                    <a:pt x="6199" y="2305"/>
                  </a:cubicBezTo>
                  <a:cubicBezTo>
                    <a:pt x="6044" y="2305"/>
                    <a:pt x="5912" y="2519"/>
                    <a:pt x="6081" y="2640"/>
                  </a:cubicBezTo>
                  <a:lnTo>
                    <a:pt x="8519" y="4800"/>
                  </a:lnTo>
                  <a:cubicBezTo>
                    <a:pt x="8642" y="4893"/>
                    <a:pt x="8642" y="5047"/>
                    <a:pt x="8550" y="5171"/>
                  </a:cubicBezTo>
                  <a:lnTo>
                    <a:pt x="7315" y="6590"/>
                  </a:lnTo>
                  <a:cubicBezTo>
                    <a:pt x="7266" y="6656"/>
                    <a:pt x="7189" y="6687"/>
                    <a:pt x="7115" y="6687"/>
                  </a:cubicBezTo>
                  <a:cubicBezTo>
                    <a:pt x="7051" y="6687"/>
                    <a:pt x="6988" y="6664"/>
                    <a:pt x="6945" y="6621"/>
                  </a:cubicBezTo>
                  <a:lnTo>
                    <a:pt x="5340" y="5201"/>
                  </a:lnTo>
                  <a:lnTo>
                    <a:pt x="5340" y="5171"/>
                  </a:lnTo>
                  <a:cubicBezTo>
                    <a:pt x="5951" y="4160"/>
                    <a:pt x="5130" y="3095"/>
                    <a:pt x="4172" y="3095"/>
                  </a:cubicBezTo>
                  <a:cubicBezTo>
                    <a:pt x="3872" y="3095"/>
                    <a:pt x="3559" y="3200"/>
                    <a:pt x="3272" y="3442"/>
                  </a:cubicBezTo>
                  <a:lnTo>
                    <a:pt x="3087" y="3257"/>
                  </a:lnTo>
                  <a:cubicBezTo>
                    <a:pt x="2964" y="3165"/>
                    <a:pt x="2964" y="3010"/>
                    <a:pt x="3056" y="2887"/>
                  </a:cubicBezTo>
                  <a:cubicBezTo>
                    <a:pt x="3056" y="2887"/>
                    <a:pt x="4322" y="1467"/>
                    <a:pt x="4322" y="1467"/>
                  </a:cubicBezTo>
                  <a:cubicBezTo>
                    <a:pt x="4375" y="1413"/>
                    <a:pt x="4450" y="1380"/>
                    <a:pt x="4521" y="1380"/>
                  </a:cubicBezTo>
                  <a:cubicBezTo>
                    <a:pt x="4573" y="1380"/>
                    <a:pt x="4622" y="1398"/>
                    <a:pt x="4661" y="1436"/>
                  </a:cubicBezTo>
                  <a:lnTo>
                    <a:pt x="5463" y="2146"/>
                  </a:lnTo>
                  <a:cubicBezTo>
                    <a:pt x="5510" y="2186"/>
                    <a:pt x="5559" y="2203"/>
                    <a:pt x="5604" y="2203"/>
                  </a:cubicBezTo>
                  <a:cubicBezTo>
                    <a:pt x="5766" y="2203"/>
                    <a:pt x="5886" y="1983"/>
                    <a:pt x="5741" y="1838"/>
                  </a:cubicBezTo>
                  <a:lnTo>
                    <a:pt x="4939" y="1128"/>
                  </a:lnTo>
                  <a:cubicBezTo>
                    <a:pt x="4814" y="1031"/>
                    <a:pt x="4664" y="983"/>
                    <a:pt x="4514" y="983"/>
                  </a:cubicBezTo>
                  <a:cubicBezTo>
                    <a:pt x="4331" y="983"/>
                    <a:pt x="4149" y="1054"/>
                    <a:pt x="4013" y="1189"/>
                  </a:cubicBezTo>
                  <a:lnTo>
                    <a:pt x="3890" y="1313"/>
                  </a:lnTo>
                  <a:lnTo>
                    <a:pt x="3365" y="850"/>
                  </a:lnTo>
                  <a:cubicBezTo>
                    <a:pt x="3365" y="819"/>
                    <a:pt x="3365" y="757"/>
                    <a:pt x="3365" y="696"/>
                  </a:cubicBezTo>
                  <a:cubicBezTo>
                    <a:pt x="3365" y="572"/>
                    <a:pt x="3303" y="480"/>
                    <a:pt x="3211" y="387"/>
                  </a:cubicBezTo>
                  <a:lnTo>
                    <a:pt x="2902" y="109"/>
                  </a:lnTo>
                  <a:cubicBezTo>
                    <a:pt x="2803" y="39"/>
                    <a:pt x="2691" y="0"/>
                    <a:pt x="258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58" name="Google Shape;12758;p25"/>
          <p:cNvGrpSpPr/>
          <p:nvPr/>
        </p:nvGrpSpPr>
        <p:grpSpPr>
          <a:xfrm>
            <a:off x="7747378" y="2850724"/>
            <a:ext cx="336425" cy="345675"/>
            <a:chOff x="7795463" y="2463556"/>
            <a:chExt cx="336425" cy="345675"/>
          </a:xfrm>
        </p:grpSpPr>
        <p:sp>
          <p:nvSpPr>
            <p:cNvPr id="12759" name="Google Shape;12759;p25"/>
            <p:cNvSpPr/>
            <p:nvPr/>
          </p:nvSpPr>
          <p:spPr>
            <a:xfrm>
              <a:off x="7920838" y="2708906"/>
              <a:ext cx="10850" cy="16225"/>
            </a:xfrm>
            <a:custGeom>
              <a:avLst/>
              <a:gdLst/>
              <a:ahLst/>
              <a:cxnLst/>
              <a:rect l="l" t="t" r="r" b="b"/>
              <a:pathLst>
                <a:path w="434" h="649" extrusionOk="0">
                  <a:moveTo>
                    <a:pt x="217" y="1"/>
                  </a:moveTo>
                  <a:cubicBezTo>
                    <a:pt x="109" y="1"/>
                    <a:pt x="1" y="63"/>
                    <a:pt x="16" y="186"/>
                  </a:cubicBezTo>
                  <a:lnTo>
                    <a:pt x="16" y="464"/>
                  </a:lnTo>
                  <a:cubicBezTo>
                    <a:pt x="16" y="556"/>
                    <a:pt x="109" y="649"/>
                    <a:pt x="232" y="649"/>
                  </a:cubicBezTo>
                  <a:cubicBezTo>
                    <a:pt x="325" y="649"/>
                    <a:pt x="418" y="556"/>
                    <a:pt x="418" y="464"/>
                  </a:cubicBezTo>
                  <a:lnTo>
                    <a:pt x="418" y="186"/>
                  </a:lnTo>
                  <a:cubicBezTo>
                    <a:pt x="433" y="6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0" name="Google Shape;12760;p25"/>
            <p:cNvSpPr/>
            <p:nvPr/>
          </p:nvSpPr>
          <p:spPr>
            <a:xfrm>
              <a:off x="7996088" y="2708131"/>
              <a:ext cx="10050" cy="17000"/>
            </a:xfrm>
            <a:custGeom>
              <a:avLst/>
              <a:gdLst/>
              <a:ahLst/>
              <a:cxnLst/>
              <a:rect l="l" t="t" r="r" b="b"/>
              <a:pathLst>
                <a:path w="402" h="680" extrusionOk="0">
                  <a:moveTo>
                    <a:pt x="216" y="1"/>
                  </a:moveTo>
                  <a:cubicBezTo>
                    <a:pt x="93" y="1"/>
                    <a:pt x="0" y="94"/>
                    <a:pt x="0" y="217"/>
                  </a:cubicBezTo>
                  <a:lnTo>
                    <a:pt x="0" y="495"/>
                  </a:lnTo>
                  <a:cubicBezTo>
                    <a:pt x="0" y="587"/>
                    <a:pt x="93" y="680"/>
                    <a:pt x="216" y="680"/>
                  </a:cubicBezTo>
                  <a:cubicBezTo>
                    <a:pt x="309" y="680"/>
                    <a:pt x="401" y="587"/>
                    <a:pt x="401" y="495"/>
                  </a:cubicBezTo>
                  <a:lnTo>
                    <a:pt x="401" y="217"/>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1" name="Google Shape;12761;p25"/>
            <p:cNvSpPr/>
            <p:nvPr/>
          </p:nvSpPr>
          <p:spPr>
            <a:xfrm>
              <a:off x="7947688" y="2714656"/>
              <a:ext cx="32550" cy="14350"/>
            </a:xfrm>
            <a:custGeom>
              <a:avLst/>
              <a:gdLst/>
              <a:ahLst/>
              <a:cxnLst/>
              <a:rect l="l" t="t" r="r" b="b"/>
              <a:pathLst>
                <a:path w="1302" h="574" extrusionOk="0">
                  <a:moveTo>
                    <a:pt x="271" y="1"/>
                  </a:moveTo>
                  <a:cubicBezTo>
                    <a:pt x="124" y="1"/>
                    <a:pt x="1" y="189"/>
                    <a:pt x="115" y="326"/>
                  </a:cubicBezTo>
                  <a:cubicBezTo>
                    <a:pt x="269" y="481"/>
                    <a:pt x="455" y="573"/>
                    <a:pt x="640" y="573"/>
                  </a:cubicBezTo>
                  <a:cubicBezTo>
                    <a:pt x="856" y="573"/>
                    <a:pt x="1041" y="481"/>
                    <a:pt x="1164" y="326"/>
                  </a:cubicBezTo>
                  <a:cubicBezTo>
                    <a:pt x="1302" y="189"/>
                    <a:pt x="1168" y="1"/>
                    <a:pt x="1013" y="1"/>
                  </a:cubicBezTo>
                  <a:cubicBezTo>
                    <a:pt x="960" y="1"/>
                    <a:pt x="904" y="24"/>
                    <a:pt x="856" y="79"/>
                  </a:cubicBezTo>
                  <a:cubicBezTo>
                    <a:pt x="794" y="141"/>
                    <a:pt x="732" y="172"/>
                    <a:pt x="640" y="172"/>
                  </a:cubicBezTo>
                  <a:cubicBezTo>
                    <a:pt x="547" y="172"/>
                    <a:pt x="486" y="141"/>
                    <a:pt x="424" y="79"/>
                  </a:cubicBezTo>
                  <a:cubicBezTo>
                    <a:pt x="376" y="24"/>
                    <a:pt x="322" y="1"/>
                    <a:pt x="2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2" name="Google Shape;12762;p25"/>
            <p:cNvSpPr/>
            <p:nvPr/>
          </p:nvSpPr>
          <p:spPr>
            <a:xfrm>
              <a:off x="7891138" y="2690406"/>
              <a:ext cx="145850" cy="56350"/>
            </a:xfrm>
            <a:custGeom>
              <a:avLst/>
              <a:gdLst/>
              <a:ahLst/>
              <a:cxnLst/>
              <a:rect l="l" t="t" r="r" b="b"/>
              <a:pathLst>
                <a:path w="5834" h="2254" extrusionOk="0">
                  <a:moveTo>
                    <a:pt x="5216" y="401"/>
                  </a:moveTo>
                  <a:cubicBezTo>
                    <a:pt x="5309" y="401"/>
                    <a:pt x="5402" y="494"/>
                    <a:pt x="5402" y="587"/>
                  </a:cubicBezTo>
                  <a:lnTo>
                    <a:pt x="5402" y="1667"/>
                  </a:lnTo>
                  <a:cubicBezTo>
                    <a:pt x="5402" y="1759"/>
                    <a:pt x="5309" y="1852"/>
                    <a:pt x="5216" y="1852"/>
                  </a:cubicBezTo>
                  <a:lnTo>
                    <a:pt x="587" y="1852"/>
                  </a:lnTo>
                  <a:cubicBezTo>
                    <a:pt x="464" y="1852"/>
                    <a:pt x="402" y="1759"/>
                    <a:pt x="402" y="1667"/>
                  </a:cubicBezTo>
                  <a:lnTo>
                    <a:pt x="402" y="587"/>
                  </a:lnTo>
                  <a:cubicBezTo>
                    <a:pt x="402" y="494"/>
                    <a:pt x="464" y="401"/>
                    <a:pt x="587" y="401"/>
                  </a:cubicBezTo>
                  <a:close/>
                  <a:moveTo>
                    <a:pt x="587" y="0"/>
                  </a:moveTo>
                  <a:cubicBezTo>
                    <a:pt x="279" y="0"/>
                    <a:pt x="1" y="278"/>
                    <a:pt x="1" y="587"/>
                  </a:cubicBezTo>
                  <a:lnTo>
                    <a:pt x="1" y="1667"/>
                  </a:lnTo>
                  <a:cubicBezTo>
                    <a:pt x="1" y="2006"/>
                    <a:pt x="248" y="2253"/>
                    <a:pt x="587" y="2253"/>
                  </a:cubicBezTo>
                  <a:lnTo>
                    <a:pt x="5216" y="2253"/>
                  </a:lnTo>
                  <a:cubicBezTo>
                    <a:pt x="5525" y="2253"/>
                    <a:pt x="5803" y="2006"/>
                    <a:pt x="5834" y="1667"/>
                  </a:cubicBezTo>
                  <a:lnTo>
                    <a:pt x="5834" y="587"/>
                  </a:lnTo>
                  <a:cubicBezTo>
                    <a:pt x="5834" y="278"/>
                    <a:pt x="5556" y="0"/>
                    <a:pt x="5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3" name="Google Shape;12763;p25"/>
            <p:cNvSpPr/>
            <p:nvPr/>
          </p:nvSpPr>
          <p:spPr>
            <a:xfrm>
              <a:off x="7835688" y="2754256"/>
              <a:ext cx="51625" cy="42525"/>
            </a:xfrm>
            <a:custGeom>
              <a:avLst/>
              <a:gdLst/>
              <a:ahLst/>
              <a:cxnLst/>
              <a:rect l="l" t="t" r="r" b="b"/>
              <a:pathLst>
                <a:path w="2065" h="1701" extrusionOk="0">
                  <a:moveTo>
                    <a:pt x="923" y="409"/>
                  </a:moveTo>
                  <a:cubicBezTo>
                    <a:pt x="1170" y="409"/>
                    <a:pt x="1355" y="532"/>
                    <a:pt x="1355" y="718"/>
                  </a:cubicBezTo>
                  <a:cubicBezTo>
                    <a:pt x="1355" y="872"/>
                    <a:pt x="1170" y="1026"/>
                    <a:pt x="923" y="1026"/>
                  </a:cubicBezTo>
                  <a:cubicBezTo>
                    <a:pt x="676" y="1026"/>
                    <a:pt x="491" y="872"/>
                    <a:pt x="491" y="718"/>
                  </a:cubicBezTo>
                  <a:cubicBezTo>
                    <a:pt x="491" y="532"/>
                    <a:pt x="676" y="409"/>
                    <a:pt x="923" y="409"/>
                  </a:cubicBezTo>
                  <a:close/>
                  <a:moveTo>
                    <a:pt x="821" y="0"/>
                  </a:moveTo>
                  <a:cubicBezTo>
                    <a:pt x="434" y="0"/>
                    <a:pt x="118" y="320"/>
                    <a:pt x="89" y="718"/>
                  </a:cubicBezTo>
                  <a:cubicBezTo>
                    <a:pt x="0" y="1273"/>
                    <a:pt x="440" y="1701"/>
                    <a:pt x="923" y="1701"/>
                  </a:cubicBezTo>
                  <a:cubicBezTo>
                    <a:pt x="1111" y="1701"/>
                    <a:pt x="1305" y="1636"/>
                    <a:pt x="1478" y="1489"/>
                  </a:cubicBezTo>
                  <a:cubicBezTo>
                    <a:pt x="2065" y="995"/>
                    <a:pt x="1725" y="8"/>
                    <a:pt x="923" y="8"/>
                  </a:cubicBezTo>
                  <a:cubicBezTo>
                    <a:pt x="888" y="3"/>
                    <a:pt x="854" y="0"/>
                    <a:pt x="8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4" name="Google Shape;12764;p25"/>
            <p:cNvSpPr/>
            <p:nvPr/>
          </p:nvSpPr>
          <p:spPr>
            <a:xfrm>
              <a:off x="7908113" y="2754256"/>
              <a:ext cx="41700" cy="36175"/>
            </a:xfrm>
            <a:custGeom>
              <a:avLst/>
              <a:gdLst/>
              <a:ahLst/>
              <a:cxnLst/>
              <a:rect l="l" t="t" r="r" b="b"/>
              <a:pathLst>
                <a:path w="1668" h="1447" extrusionOk="0">
                  <a:moveTo>
                    <a:pt x="834" y="409"/>
                  </a:moveTo>
                  <a:cubicBezTo>
                    <a:pt x="1081" y="409"/>
                    <a:pt x="1266" y="532"/>
                    <a:pt x="1266" y="718"/>
                  </a:cubicBezTo>
                  <a:cubicBezTo>
                    <a:pt x="1266" y="872"/>
                    <a:pt x="1050" y="1026"/>
                    <a:pt x="834" y="1026"/>
                  </a:cubicBezTo>
                  <a:cubicBezTo>
                    <a:pt x="587" y="1026"/>
                    <a:pt x="402" y="872"/>
                    <a:pt x="402" y="718"/>
                  </a:cubicBezTo>
                  <a:cubicBezTo>
                    <a:pt x="402" y="532"/>
                    <a:pt x="587" y="409"/>
                    <a:pt x="834" y="409"/>
                  </a:cubicBezTo>
                  <a:close/>
                  <a:moveTo>
                    <a:pt x="936" y="0"/>
                  </a:moveTo>
                  <a:cubicBezTo>
                    <a:pt x="902" y="0"/>
                    <a:pt x="868" y="3"/>
                    <a:pt x="834" y="8"/>
                  </a:cubicBezTo>
                  <a:cubicBezTo>
                    <a:pt x="217" y="100"/>
                    <a:pt x="1" y="872"/>
                    <a:pt x="464" y="1273"/>
                  </a:cubicBezTo>
                  <a:cubicBezTo>
                    <a:pt x="602" y="1393"/>
                    <a:pt x="765" y="1447"/>
                    <a:pt x="926" y="1447"/>
                  </a:cubicBezTo>
                  <a:cubicBezTo>
                    <a:pt x="1303" y="1447"/>
                    <a:pt x="1667" y="1150"/>
                    <a:pt x="1667" y="718"/>
                  </a:cubicBezTo>
                  <a:cubicBezTo>
                    <a:pt x="1639" y="320"/>
                    <a:pt x="1323" y="0"/>
                    <a:pt x="9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5" name="Google Shape;12765;p25"/>
            <p:cNvSpPr/>
            <p:nvPr/>
          </p:nvSpPr>
          <p:spPr>
            <a:xfrm>
              <a:off x="7978338" y="2754256"/>
              <a:ext cx="41675" cy="36175"/>
            </a:xfrm>
            <a:custGeom>
              <a:avLst/>
              <a:gdLst/>
              <a:ahLst/>
              <a:cxnLst/>
              <a:rect l="l" t="t" r="r" b="b"/>
              <a:pathLst>
                <a:path w="1667" h="1447" extrusionOk="0">
                  <a:moveTo>
                    <a:pt x="833" y="409"/>
                  </a:moveTo>
                  <a:cubicBezTo>
                    <a:pt x="1050" y="409"/>
                    <a:pt x="1266" y="532"/>
                    <a:pt x="1266" y="718"/>
                  </a:cubicBezTo>
                  <a:cubicBezTo>
                    <a:pt x="1266" y="872"/>
                    <a:pt x="1050" y="1026"/>
                    <a:pt x="833" y="1026"/>
                  </a:cubicBezTo>
                  <a:cubicBezTo>
                    <a:pt x="587" y="1026"/>
                    <a:pt x="371" y="872"/>
                    <a:pt x="371" y="718"/>
                  </a:cubicBezTo>
                  <a:cubicBezTo>
                    <a:pt x="371" y="532"/>
                    <a:pt x="587" y="409"/>
                    <a:pt x="833" y="409"/>
                  </a:cubicBezTo>
                  <a:close/>
                  <a:moveTo>
                    <a:pt x="935" y="0"/>
                  </a:moveTo>
                  <a:cubicBezTo>
                    <a:pt x="902" y="0"/>
                    <a:pt x="868" y="3"/>
                    <a:pt x="833" y="8"/>
                  </a:cubicBezTo>
                  <a:cubicBezTo>
                    <a:pt x="216" y="100"/>
                    <a:pt x="0" y="872"/>
                    <a:pt x="463" y="1273"/>
                  </a:cubicBezTo>
                  <a:cubicBezTo>
                    <a:pt x="601" y="1393"/>
                    <a:pt x="764" y="1447"/>
                    <a:pt x="925" y="1447"/>
                  </a:cubicBezTo>
                  <a:cubicBezTo>
                    <a:pt x="1302" y="1447"/>
                    <a:pt x="1667" y="1150"/>
                    <a:pt x="1667" y="718"/>
                  </a:cubicBezTo>
                  <a:cubicBezTo>
                    <a:pt x="1638" y="320"/>
                    <a:pt x="1322" y="0"/>
                    <a:pt x="9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6" name="Google Shape;12766;p25"/>
            <p:cNvSpPr/>
            <p:nvPr/>
          </p:nvSpPr>
          <p:spPr>
            <a:xfrm>
              <a:off x="8047763" y="2753806"/>
              <a:ext cx="41700" cy="36200"/>
            </a:xfrm>
            <a:custGeom>
              <a:avLst/>
              <a:gdLst/>
              <a:ahLst/>
              <a:cxnLst/>
              <a:rect l="l" t="t" r="r" b="b"/>
              <a:pathLst>
                <a:path w="1668" h="1448" extrusionOk="0">
                  <a:moveTo>
                    <a:pt x="834" y="427"/>
                  </a:moveTo>
                  <a:cubicBezTo>
                    <a:pt x="1081" y="427"/>
                    <a:pt x="1297" y="550"/>
                    <a:pt x="1297" y="736"/>
                  </a:cubicBezTo>
                  <a:cubicBezTo>
                    <a:pt x="1297" y="890"/>
                    <a:pt x="1081" y="1044"/>
                    <a:pt x="834" y="1044"/>
                  </a:cubicBezTo>
                  <a:cubicBezTo>
                    <a:pt x="618" y="1044"/>
                    <a:pt x="402" y="890"/>
                    <a:pt x="402" y="736"/>
                  </a:cubicBezTo>
                  <a:cubicBezTo>
                    <a:pt x="402" y="550"/>
                    <a:pt x="618" y="427"/>
                    <a:pt x="834" y="427"/>
                  </a:cubicBezTo>
                  <a:close/>
                  <a:moveTo>
                    <a:pt x="729" y="0"/>
                  </a:moveTo>
                  <a:cubicBezTo>
                    <a:pt x="356" y="0"/>
                    <a:pt x="1" y="287"/>
                    <a:pt x="1" y="736"/>
                  </a:cubicBezTo>
                  <a:cubicBezTo>
                    <a:pt x="30" y="1148"/>
                    <a:pt x="369" y="1447"/>
                    <a:pt x="775" y="1447"/>
                  </a:cubicBezTo>
                  <a:cubicBezTo>
                    <a:pt x="794" y="1447"/>
                    <a:pt x="814" y="1447"/>
                    <a:pt x="834" y="1445"/>
                  </a:cubicBezTo>
                  <a:cubicBezTo>
                    <a:pt x="1451" y="1353"/>
                    <a:pt x="1667" y="581"/>
                    <a:pt x="1204" y="180"/>
                  </a:cubicBezTo>
                  <a:cubicBezTo>
                    <a:pt x="1062" y="57"/>
                    <a:pt x="894" y="0"/>
                    <a:pt x="7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7" name="Google Shape;12767;p25"/>
            <p:cNvSpPr/>
            <p:nvPr/>
          </p:nvSpPr>
          <p:spPr>
            <a:xfrm>
              <a:off x="7795463" y="2463556"/>
              <a:ext cx="336425" cy="345675"/>
            </a:xfrm>
            <a:custGeom>
              <a:avLst/>
              <a:gdLst/>
              <a:ahLst/>
              <a:cxnLst/>
              <a:rect l="l" t="t" r="r" b="b"/>
              <a:pathLst>
                <a:path w="13457" h="13827" extrusionOk="0">
                  <a:moveTo>
                    <a:pt x="11389" y="402"/>
                  </a:moveTo>
                  <a:cubicBezTo>
                    <a:pt x="11512" y="402"/>
                    <a:pt x="11574" y="495"/>
                    <a:pt x="11574" y="618"/>
                  </a:cubicBezTo>
                  <a:lnTo>
                    <a:pt x="11574" y="1266"/>
                  </a:lnTo>
                  <a:cubicBezTo>
                    <a:pt x="11574" y="1359"/>
                    <a:pt x="11512" y="1451"/>
                    <a:pt x="11389" y="1451"/>
                  </a:cubicBezTo>
                  <a:lnTo>
                    <a:pt x="2100" y="1451"/>
                  </a:lnTo>
                  <a:cubicBezTo>
                    <a:pt x="1976" y="1451"/>
                    <a:pt x="1914" y="1359"/>
                    <a:pt x="1914" y="1235"/>
                  </a:cubicBezTo>
                  <a:lnTo>
                    <a:pt x="1914" y="618"/>
                  </a:lnTo>
                  <a:cubicBezTo>
                    <a:pt x="1914" y="495"/>
                    <a:pt x="1976" y="402"/>
                    <a:pt x="2100" y="402"/>
                  </a:cubicBezTo>
                  <a:close/>
                  <a:moveTo>
                    <a:pt x="7932" y="6945"/>
                  </a:moveTo>
                  <a:cubicBezTo>
                    <a:pt x="8272" y="6976"/>
                    <a:pt x="8550" y="7161"/>
                    <a:pt x="8704" y="7439"/>
                  </a:cubicBezTo>
                  <a:lnTo>
                    <a:pt x="9136" y="8210"/>
                  </a:lnTo>
                  <a:lnTo>
                    <a:pt x="4352" y="8210"/>
                  </a:lnTo>
                  <a:lnTo>
                    <a:pt x="4723" y="7439"/>
                  </a:lnTo>
                  <a:cubicBezTo>
                    <a:pt x="4877" y="7130"/>
                    <a:pt x="5186" y="6945"/>
                    <a:pt x="5525" y="6945"/>
                  </a:cubicBezTo>
                  <a:close/>
                  <a:moveTo>
                    <a:pt x="9908" y="1822"/>
                  </a:moveTo>
                  <a:lnTo>
                    <a:pt x="9908" y="2778"/>
                  </a:lnTo>
                  <a:cubicBezTo>
                    <a:pt x="9908" y="2871"/>
                    <a:pt x="10000" y="2964"/>
                    <a:pt x="10093" y="2964"/>
                  </a:cubicBezTo>
                  <a:cubicBezTo>
                    <a:pt x="10216" y="2964"/>
                    <a:pt x="10309" y="2902"/>
                    <a:pt x="10309" y="2778"/>
                  </a:cubicBezTo>
                  <a:lnTo>
                    <a:pt x="10309" y="1883"/>
                  </a:lnTo>
                  <a:lnTo>
                    <a:pt x="11173" y="1883"/>
                  </a:lnTo>
                  <a:lnTo>
                    <a:pt x="11173" y="8241"/>
                  </a:lnTo>
                  <a:lnTo>
                    <a:pt x="10309" y="8241"/>
                  </a:lnTo>
                  <a:lnTo>
                    <a:pt x="10309" y="3612"/>
                  </a:lnTo>
                  <a:cubicBezTo>
                    <a:pt x="10309" y="3519"/>
                    <a:pt x="10216" y="3426"/>
                    <a:pt x="10093" y="3426"/>
                  </a:cubicBezTo>
                  <a:cubicBezTo>
                    <a:pt x="10000" y="3426"/>
                    <a:pt x="9908" y="3519"/>
                    <a:pt x="9908" y="3612"/>
                  </a:cubicBezTo>
                  <a:lnTo>
                    <a:pt x="9908" y="8241"/>
                  </a:lnTo>
                  <a:lnTo>
                    <a:pt x="9568" y="8241"/>
                  </a:lnTo>
                  <a:lnTo>
                    <a:pt x="9105" y="7284"/>
                  </a:lnTo>
                  <a:cubicBezTo>
                    <a:pt x="8889" y="6821"/>
                    <a:pt x="8426" y="6544"/>
                    <a:pt x="7932" y="6544"/>
                  </a:cubicBezTo>
                  <a:lnTo>
                    <a:pt x="5525" y="6544"/>
                  </a:lnTo>
                  <a:cubicBezTo>
                    <a:pt x="5031" y="6544"/>
                    <a:pt x="4599" y="6821"/>
                    <a:pt x="4383" y="7284"/>
                  </a:cubicBezTo>
                  <a:lnTo>
                    <a:pt x="3890" y="8241"/>
                  </a:lnTo>
                  <a:lnTo>
                    <a:pt x="3550" y="8241"/>
                  </a:lnTo>
                  <a:lnTo>
                    <a:pt x="3581" y="1822"/>
                  </a:lnTo>
                  <a:close/>
                  <a:moveTo>
                    <a:pt x="11358" y="8611"/>
                  </a:moveTo>
                  <a:cubicBezTo>
                    <a:pt x="11821" y="8611"/>
                    <a:pt x="12222" y="8920"/>
                    <a:pt x="12315" y="9383"/>
                  </a:cubicBezTo>
                  <a:lnTo>
                    <a:pt x="12901" y="12562"/>
                  </a:lnTo>
                  <a:cubicBezTo>
                    <a:pt x="12994" y="12994"/>
                    <a:pt x="12685" y="13395"/>
                    <a:pt x="12222" y="13395"/>
                  </a:cubicBezTo>
                  <a:lnTo>
                    <a:pt x="1235" y="13395"/>
                  </a:lnTo>
                  <a:cubicBezTo>
                    <a:pt x="772" y="13395"/>
                    <a:pt x="464" y="12994"/>
                    <a:pt x="556" y="12562"/>
                  </a:cubicBezTo>
                  <a:lnTo>
                    <a:pt x="1174" y="9383"/>
                  </a:lnTo>
                  <a:cubicBezTo>
                    <a:pt x="1262" y="8971"/>
                    <a:pt x="1631" y="8671"/>
                    <a:pt x="2040" y="8671"/>
                  </a:cubicBezTo>
                  <a:cubicBezTo>
                    <a:pt x="2060" y="8671"/>
                    <a:pt x="2080" y="8672"/>
                    <a:pt x="2100" y="8673"/>
                  </a:cubicBezTo>
                  <a:lnTo>
                    <a:pt x="11358" y="8611"/>
                  </a:lnTo>
                  <a:close/>
                  <a:moveTo>
                    <a:pt x="2100" y="1"/>
                  </a:moveTo>
                  <a:cubicBezTo>
                    <a:pt x="1760" y="32"/>
                    <a:pt x="1482" y="279"/>
                    <a:pt x="1513" y="618"/>
                  </a:cubicBezTo>
                  <a:lnTo>
                    <a:pt x="1513" y="1266"/>
                  </a:lnTo>
                  <a:cubicBezTo>
                    <a:pt x="1482" y="1513"/>
                    <a:pt x="1637" y="1729"/>
                    <a:pt x="1884" y="1822"/>
                  </a:cubicBezTo>
                  <a:lnTo>
                    <a:pt x="1884" y="6235"/>
                  </a:lnTo>
                  <a:cubicBezTo>
                    <a:pt x="1884" y="6358"/>
                    <a:pt x="1976" y="6420"/>
                    <a:pt x="2100" y="6420"/>
                  </a:cubicBezTo>
                  <a:cubicBezTo>
                    <a:pt x="2112" y="6424"/>
                    <a:pt x="2124" y="6426"/>
                    <a:pt x="2136" y="6426"/>
                  </a:cubicBezTo>
                  <a:cubicBezTo>
                    <a:pt x="2215" y="6426"/>
                    <a:pt x="2285" y="6342"/>
                    <a:pt x="2285" y="6235"/>
                  </a:cubicBezTo>
                  <a:lnTo>
                    <a:pt x="2285" y="1883"/>
                  </a:lnTo>
                  <a:lnTo>
                    <a:pt x="3149" y="1883"/>
                  </a:lnTo>
                  <a:lnTo>
                    <a:pt x="3149" y="8241"/>
                  </a:lnTo>
                  <a:lnTo>
                    <a:pt x="2285" y="8241"/>
                  </a:lnTo>
                  <a:lnTo>
                    <a:pt x="2285" y="7037"/>
                  </a:lnTo>
                  <a:cubicBezTo>
                    <a:pt x="2285" y="6945"/>
                    <a:pt x="2192" y="6852"/>
                    <a:pt x="2100" y="6852"/>
                  </a:cubicBezTo>
                  <a:cubicBezTo>
                    <a:pt x="1976" y="6852"/>
                    <a:pt x="1884" y="6945"/>
                    <a:pt x="1884" y="7037"/>
                  </a:cubicBezTo>
                  <a:lnTo>
                    <a:pt x="1884" y="8272"/>
                  </a:lnTo>
                  <a:cubicBezTo>
                    <a:pt x="1359" y="8333"/>
                    <a:pt x="896" y="8735"/>
                    <a:pt x="772" y="9290"/>
                  </a:cubicBezTo>
                  <a:cubicBezTo>
                    <a:pt x="772" y="9290"/>
                    <a:pt x="186" y="12469"/>
                    <a:pt x="186" y="12469"/>
                  </a:cubicBezTo>
                  <a:cubicBezTo>
                    <a:pt x="1" y="13148"/>
                    <a:pt x="526" y="13796"/>
                    <a:pt x="1235" y="13827"/>
                  </a:cubicBezTo>
                  <a:lnTo>
                    <a:pt x="12253" y="13827"/>
                  </a:lnTo>
                  <a:cubicBezTo>
                    <a:pt x="12932" y="13796"/>
                    <a:pt x="13457" y="13148"/>
                    <a:pt x="13302" y="12469"/>
                  </a:cubicBezTo>
                  <a:lnTo>
                    <a:pt x="12685" y="9290"/>
                  </a:lnTo>
                  <a:cubicBezTo>
                    <a:pt x="12562" y="8766"/>
                    <a:pt x="12099" y="8364"/>
                    <a:pt x="11574" y="8272"/>
                  </a:cubicBezTo>
                  <a:lnTo>
                    <a:pt x="11574" y="1822"/>
                  </a:lnTo>
                  <a:cubicBezTo>
                    <a:pt x="11821" y="1760"/>
                    <a:pt x="11975" y="1513"/>
                    <a:pt x="11975" y="1266"/>
                  </a:cubicBezTo>
                  <a:lnTo>
                    <a:pt x="11975" y="618"/>
                  </a:lnTo>
                  <a:cubicBezTo>
                    <a:pt x="11975" y="279"/>
                    <a:pt x="11698" y="1"/>
                    <a:pt x="113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68" name="Google Shape;12768;p25"/>
          <p:cNvGrpSpPr/>
          <p:nvPr/>
        </p:nvGrpSpPr>
        <p:grpSpPr>
          <a:xfrm>
            <a:off x="7734903" y="3425142"/>
            <a:ext cx="361375" cy="330675"/>
            <a:chOff x="5552838" y="1929231"/>
            <a:chExt cx="361375" cy="330675"/>
          </a:xfrm>
        </p:grpSpPr>
        <p:sp>
          <p:nvSpPr>
            <p:cNvPr id="12769" name="Google Shape;12769;p25"/>
            <p:cNvSpPr/>
            <p:nvPr/>
          </p:nvSpPr>
          <p:spPr>
            <a:xfrm>
              <a:off x="5667538" y="2137981"/>
              <a:ext cx="10075" cy="20850"/>
            </a:xfrm>
            <a:custGeom>
              <a:avLst/>
              <a:gdLst/>
              <a:ahLst/>
              <a:cxnLst/>
              <a:rect l="l" t="t" r="r" b="b"/>
              <a:pathLst>
                <a:path w="403" h="834" extrusionOk="0">
                  <a:moveTo>
                    <a:pt x="217" y="0"/>
                  </a:moveTo>
                  <a:cubicBezTo>
                    <a:pt x="93" y="0"/>
                    <a:pt x="1" y="93"/>
                    <a:pt x="1" y="185"/>
                  </a:cubicBezTo>
                  <a:lnTo>
                    <a:pt x="1" y="617"/>
                  </a:lnTo>
                  <a:cubicBezTo>
                    <a:pt x="1" y="741"/>
                    <a:pt x="93" y="834"/>
                    <a:pt x="217" y="834"/>
                  </a:cubicBezTo>
                  <a:cubicBezTo>
                    <a:pt x="310" y="834"/>
                    <a:pt x="402" y="741"/>
                    <a:pt x="402" y="617"/>
                  </a:cubicBezTo>
                  <a:lnTo>
                    <a:pt x="402" y="185"/>
                  </a:lnTo>
                  <a:cubicBezTo>
                    <a:pt x="402" y="62"/>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0" name="Google Shape;12770;p25"/>
            <p:cNvSpPr/>
            <p:nvPr/>
          </p:nvSpPr>
          <p:spPr>
            <a:xfrm>
              <a:off x="5784813" y="2137981"/>
              <a:ext cx="10075" cy="20850"/>
            </a:xfrm>
            <a:custGeom>
              <a:avLst/>
              <a:gdLst/>
              <a:ahLst/>
              <a:cxnLst/>
              <a:rect l="l" t="t" r="r" b="b"/>
              <a:pathLst>
                <a:path w="403" h="834" extrusionOk="0">
                  <a:moveTo>
                    <a:pt x="217" y="0"/>
                  </a:moveTo>
                  <a:cubicBezTo>
                    <a:pt x="93" y="0"/>
                    <a:pt x="1" y="62"/>
                    <a:pt x="1" y="185"/>
                  </a:cubicBezTo>
                  <a:lnTo>
                    <a:pt x="1" y="617"/>
                  </a:lnTo>
                  <a:cubicBezTo>
                    <a:pt x="1" y="741"/>
                    <a:pt x="93" y="834"/>
                    <a:pt x="217" y="834"/>
                  </a:cubicBezTo>
                  <a:cubicBezTo>
                    <a:pt x="310" y="834"/>
                    <a:pt x="402" y="741"/>
                    <a:pt x="402" y="617"/>
                  </a:cubicBezTo>
                  <a:lnTo>
                    <a:pt x="402" y="185"/>
                  </a:lnTo>
                  <a:cubicBezTo>
                    <a:pt x="402" y="93"/>
                    <a:pt x="31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1" name="Google Shape;12771;p25"/>
            <p:cNvSpPr/>
            <p:nvPr/>
          </p:nvSpPr>
          <p:spPr>
            <a:xfrm>
              <a:off x="5710763" y="2147581"/>
              <a:ext cx="42025" cy="16650"/>
            </a:xfrm>
            <a:custGeom>
              <a:avLst/>
              <a:gdLst/>
              <a:ahLst/>
              <a:cxnLst/>
              <a:rect l="l" t="t" r="r" b="b"/>
              <a:pathLst>
                <a:path w="1681" h="666" extrusionOk="0">
                  <a:moveTo>
                    <a:pt x="1392" y="1"/>
                  </a:moveTo>
                  <a:cubicBezTo>
                    <a:pt x="1339" y="1"/>
                    <a:pt x="1282" y="23"/>
                    <a:pt x="1235" y="79"/>
                  </a:cubicBezTo>
                  <a:cubicBezTo>
                    <a:pt x="1142" y="203"/>
                    <a:pt x="988" y="264"/>
                    <a:pt x="803" y="264"/>
                  </a:cubicBezTo>
                  <a:cubicBezTo>
                    <a:pt x="648" y="264"/>
                    <a:pt x="494" y="203"/>
                    <a:pt x="371" y="79"/>
                  </a:cubicBezTo>
                  <a:cubicBezTo>
                    <a:pt x="337" y="28"/>
                    <a:pt x="284" y="5"/>
                    <a:pt x="228" y="5"/>
                  </a:cubicBezTo>
                  <a:cubicBezTo>
                    <a:pt x="182" y="5"/>
                    <a:pt x="134" y="21"/>
                    <a:pt x="93" y="48"/>
                  </a:cubicBezTo>
                  <a:cubicBezTo>
                    <a:pt x="0" y="110"/>
                    <a:pt x="0" y="264"/>
                    <a:pt x="93" y="326"/>
                  </a:cubicBezTo>
                  <a:cubicBezTo>
                    <a:pt x="278" y="542"/>
                    <a:pt x="525" y="666"/>
                    <a:pt x="803" y="666"/>
                  </a:cubicBezTo>
                  <a:cubicBezTo>
                    <a:pt x="1080" y="666"/>
                    <a:pt x="1358" y="542"/>
                    <a:pt x="1543" y="326"/>
                  </a:cubicBezTo>
                  <a:cubicBezTo>
                    <a:pt x="1681" y="189"/>
                    <a:pt x="1546" y="1"/>
                    <a:pt x="1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2" name="Google Shape;12772;p25"/>
            <p:cNvSpPr/>
            <p:nvPr/>
          </p:nvSpPr>
          <p:spPr>
            <a:xfrm>
              <a:off x="5552838" y="1929231"/>
              <a:ext cx="361375" cy="330675"/>
            </a:xfrm>
            <a:custGeom>
              <a:avLst/>
              <a:gdLst/>
              <a:ahLst/>
              <a:cxnLst/>
              <a:rect l="l" t="t" r="r" b="b"/>
              <a:pathLst>
                <a:path w="14455" h="13227" extrusionOk="0">
                  <a:moveTo>
                    <a:pt x="12983" y="5048"/>
                  </a:moveTo>
                  <a:cubicBezTo>
                    <a:pt x="13838" y="5048"/>
                    <a:pt x="13847" y="6345"/>
                    <a:pt x="13013" y="6345"/>
                  </a:cubicBezTo>
                  <a:cubicBezTo>
                    <a:pt x="13003" y="6345"/>
                    <a:pt x="12993" y="6345"/>
                    <a:pt x="12983" y="6344"/>
                  </a:cubicBezTo>
                  <a:lnTo>
                    <a:pt x="4033" y="6344"/>
                  </a:lnTo>
                  <a:cubicBezTo>
                    <a:pt x="4020" y="6341"/>
                    <a:pt x="4007" y="6339"/>
                    <a:pt x="3994" y="6339"/>
                  </a:cubicBezTo>
                  <a:cubicBezTo>
                    <a:pt x="3799" y="6339"/>
                    <a:pt x="3799" y="6751"/>
                    <a:pt x="3994" y="6751"/>
                  </a:cubicBezTo>
                  <a:cubicBezTo>
                    <a:pt x="4007" y="6751"/>
                    <a:pt x="4020" y="6749"/>
                    <a:pt x="4033" y="6745"/>
                  </a:cubicBezTo>
                  <a:lnTo>
                    <a:pt x="12767" y="6745"/>
                  </a:lnTo>
                  <a:cubicBezTo>
                    <a:pt x="12736" y="7363"/>
                    <a:pt x="12582" y="7980"/>
                    <a:pt x="12366" y="8566"/>
                  </a:cubicBezTo>
                  <a:cubicBezTo>
                    <a:pt x="12150" y="9153"/>
                    <a:pt x="11811" y="9677"/>
                    <a:pt x="11379" y="10109"/>
                  </a:cubicBezTo>
                  <a:cubicBezTo>
                    <a:pt x="10823" y="10634"/>
                    <a:pt x="10144" y="11004"/>
                    <a:pt x="9434" y="11190"/>
                  </a:cubicBezTo>
                  <a:lnTo>
                    <a:pt x="5052" y="11190"/>
                  </a:lnTo>
                  <a:cubicBezTo>
                    <a:pt x="4311" y="11004"/>
                    <a:pt x="3632" y="10665"/>
                    <a:pt x="3077" y="10140"/>
                  </a:cubicBezTo>
                  <a:cubicBezTo>
                    <a:pt x="2645" y="9708"/>
                    <a:pt x="2305" y="9184"/>
                    <a:pt x="2089" y="8597"/>
                  </a:cubicBezTo>
                  <a:cubicBezTo>
                    <a:pt x="1842" y="8011"/>
                    <a:pt x="1719" y="7394"/>
                    <a:pt x="1688" y="6745"/>
                  </a:cubicBezTo>
                  <a:lnTo>
                    <a:pt x="3231" y="6745"/>
                  </a:lnTo>
                  <a:cubicBezTo>
                    <a:pt x="3246" y="6749"/>
                    <a:pt x="3259" y="6751"/>
                    <a:pt x="3272" y="6751"/>
                  </a:cubicBezTo>
                  <a:cubicBezTo>
                    <a:pt x="3464" y="6751"/>
                    <a:pt x="3464" y="6370"/>
                    <a:pt x="3272" y="6370"/>
                  </a:cubicBezTo>
                  <a:cubicBezTo>
                    <a:pt x="3259" y="6370"/>
                    <a:pt x="3246" y="6371"/>
                    <a:pt x="3231" y="6375"/>
                  </a:cubicBezTo>
                  <a:lnTo>
                    <a:pt x="1503" y="6375"/>
                  </a:lnTo>
                  <a:cubicBezTo>
                    <a:pt x="608" y="6375"/>
                    <a:pt x="608" y="5048"/>
                    <a:pt x="1503" y="5048"/>
                  </a:cubicBezTo>
                  <a:close/>
                  <a:moveTo>
                    <a:pt x="9218" y="11591"/>
                  </a:moveTo>
                  <a:lnTo>
                    <a:pt x="9218" y="12331"/>
                  </a:lnTo>
                  <a:cubicBezTo>
                    <a:pt x="9218" y="12609"/>
                    <a:pt x="9033" y="12825"/>
                    <a:pt x="8755" y="12825"/>
                  </a:cubicBezTo>
                  <a:lnTo>
                    <a:pt x="5700" y="12825"/>
                  </a:lnTo>
                  <a:cubicBezTo>
                    <a:pt x="5422" y="12825"/>
                    <a:pt x="5237" y="12609"/>
                    <a:pt x="5237" y="12362"/>
                  </a:cubicBezTo>
                  <a:lnTo>
                    <a:pt x="5237" y="11591"/>
                  </a:lnTo>
                  <a:close/>
                  <a:moveTo>
                    <a:pt x="13012" y="1"/>
                  </a:moveTo>
                  <a:cubicBezTo>
                    <a:pt x="12654" y="1"/>
                    <a:pt x="12303" y="140"/>
                    <a:pt x="12057" y="419"/>
                  </a:cubicBezTo>
                  <a:lnTo>
                    <a:pt x="12057" y="450"/>
                  </a:lnTo>
                  <a:cubicBezTo>
                    <a:pt x="11965" y="511"/>
                    <a:pt x="11903" y="604"/>
                    <a:pt x="11841" y="697"/>
                  </a:cubicBezTo>
                  <a:cubicBezTo>
                    <a:pt x="11379" y="1437"/>
                    <a:pt x="10792" y="2085"/>
                    <a:pt x="10113" y="2610"/>
                  </a:cubicBezTo>
                  <a:lnTo>
                    <a:pt x="7490" y="4647"/>
                  </a:lnTo>
                  <a:lnTo>
                    <a:pt x="1472" y="4647"/>
                  </a:lnTo>
                  <a:cubicBezTo>
                    <a:pt x="1461" y="4647"/>
                    <a:pt x="1451" y="4646"/>
                    <a:pt x="1441" y="4646"/>
                  </a:cubicBezTo>
                  <a:cubicBezTo>
                    <a:pt x="173" y="4646"/>
                    <a:pt x="1" y="6531"/>
                    <a:pt x="1287" y="6745"/>
                  </a:cubicBezTo>
                  <a:cubicBezTo>
                    <a:pt x="1287" y="7424"/>
                    <a:pt x="1410" y="8103"/>
                    <a:pt x="1657" y="8721"/>
                  </a:cubicBezTo>
                  <a:cubicBezTo>
                    <a:pt x="2182" y="10140"/>
                    <a:pt x="3354" y="11190"/>
                    <a:pt x="4805" y="11529"/>
                  </a:cubicBezTo>
                  <a:lnTo>
                    <a:pt x="4805" y="12331"/>
                  </a:lnTo>
                  <a:cubicBezTo>
                    <a:pt x="4805" y="12825"/>
                    <a:pt x="5206" y="13226"/>
                    <a:pt x="5700" y="13226"/>
                  </a:cubicBezTo>
                  <a:lnTo>
                    <a:pt x="8755" y="13226"/>
                  </a:lnTo>
                  <a:cubicBezTo>
                    <a:pt x="9249" y="13226"/>
                    <a:pt x="9619" y="12825"/>
                    <a:pt x="9619" y="12331"/>
                  </a:cubicBezTo>
                  <a:lnTo>
                    <a:pt x="9619" y="11529"/>
                  </a:lnTo>
                  <a:cubicBezTo>
                    <a:pt x="11070" y="11190"/>
                    <a:pt x="12274" y="10140"/>
                    <a:pt x="12767" y="8721"/>
                  </a:cubicBezTo>
                  <a:cubicBezTo>
                    <a:pt x="13014" y="8103"/>
                    <a:pt x="13138" y="7424"/>
                    <a:pt x="13169" y="6745"/>
                  </a:cubicBezTo>
                  <a:cubicBezTo>
                    <a:pt x="14454" y="6531"/>
                    <a:pt x="14282" y="4646"/>
                    <a:pt x="13014" y="4646"/>
                  </a:cubicBezTo>
                  <a:cubicBezTo>
                    <a:pt x="13004" y="4646"/>
                    <a:pt x="12994" y="4647"/>
                    <a:pt x="12983" y="4647"/>
                  </a:cubicBezTo>
                  <a:lnTo>
                    <a:pt x="11224" y="4647"/>
                  </a:lnTo>
                  <a:lnTo>
                    <a:pt x="11625" y="4122"/>
                  </a:lnTo>
                  <a:cubicBezTo>
                    <a:pt x="11903" y="3752"/>
                    <a:pt x="12243" y="3412"/>
                    <a:pt x="12582" y="3104"/>
                  </a:cubicBezTo>
                  <a:cubicBezTo>
                    <a:pt x="12675" y="3042"/>
                    <a:pt x="12675" y="2888"/>
                    <a:pt x="12613" y="2826"/>
                  </a:cubicBezTo>
                  <a:cubicBezTo>
                    <a:pt x="12562" y="2775"/>
                    <a:pt x="12502" y="2752"/>
                    <a:pt x="12447" y="2752"/>
                  </a:cubicBezTo>
                  <a:cubicBezTo>
                    <a:pt x="12403" y="2752"/>
                    <a:pt x="12363" y="2767"/>
                    <a:pt x="12335" y="2795"/>
                  </a:cubicBezTo>
                  <a:cubicBezTo>
                    <a:pt x="11934" y="3135"/>
                    <a:pt x="11595" y="3474"/>
                    <a:pt x="11317" y="3875"/>
                  </a:cubicBezTo>
                  <a:lnTo>
                    <a:pt x="10700" y="4647"/>
                  </a:lnTo>
                  <a:lnTo>
                    <a:pt x="8169" y="4647"/>
                  </a:lnTo>
                  <a:lnTo>
                    <a:pt x="10360" y="2919"/>
                  </a:lnTo>
                  <a:cubicBezTo>
                    <a:pt x="11070" y="2363"/>
                    <a:pt x="11687" y="1684"/>
                    <a:pt x="12181" y="913"/>
                  </a:cubicBezTo>
                  <a:cubicBezTo>
                    <a:pt x="12377" y="618"/>
                    <a:pt x="12724" y="411"/>
                    <a:pt x="13062" y="411"/>
                  </a:cubicBezTo>
                  <a:cubicBezTo>
                    <a:pt x="13254" y="411"/>
                    <a:pt x="13444" y="478"/>
                    <a:pt x="13601" y="635"/>
                  </a:cubicBezTo>
                  <a:cubicBezTo>
                    <a:pt x="13940" y="1005"/>
                    <a:pt x="13878" y="1561"/>
                    <a:pt x="13508" y="1900"/>
                  </a:cubicBezTo>
                  <a:cubicBezTo>
                    <a:pt x="13323" y="2054"/>
                    <a:pt x="13138" y="2178"/>
                    <a:pt x="12952" y="2271"/>
                  </a:cubicBezTo>
                  <a:cubicBezTo>
                    <a:pt x="12860" y="2363"/>
                    <a:pt x="12860" y="2487"/>
                    <a:pt x="12922" y="2579"/>
                  </a:cubicBezTo>
                  <a:cubicBezTo>
                    <a:pt x="12956" y="2630"/>
                    <a:pt x="13008" y="2653"/>
                    <a:pt x="13064" y="2653"/>
                  </a:cubicBezTo>
                  <a:cubicBezTo>
                    <a:pt x="13110" y="2653"/>
                    <a:pt x="13158" y="2638"/>
                    <a:pt x="13199" y="2610"/>
                  </a:cubicBezTo>
                  <a:cubicBezTo>
                    <a:pt x="13415" y="2487"/>
                    <a:pt x="13601" y="2332"/>
                    <a:pt x="13786" y="2178"/>
                  </a:cubicBezTo>
                  <a:cubicBezTo>
                    <a:pt x="14341" y="1684"/>
                    <a:pt x="14372" y="882"/>
                    <a:pt x="13909" y="326"/>
                  </a:cubicBezTo>
                  <a:cubicBezTo>
                    <a:pt x="13649" y="109"/>
                    <a:pt x="13327" y="1"/>
                    <a:pt x="130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73" name="Google Shape;12773;p25"/>
          <p:cNvGrpSpPr/>
          <p:nvPr/>
        </p:nvGrpSpPr>
        <p:grpSpPr>
          <a:xfrm>
            <a:off x="7014793" y="3430742"/>
            <a:ext cx="377250" cy="319475"/>
            <a:chOff x="4784188" y="1934881"/>
            <a:chExt cx="377250" cy="319475"/>
          </a:xfrm>
        </p:grpSpPr>
        <p:sp>
          <p:nvSpPr>
            <p:cNvPr id="12774" name="Google Shape;12774;p25"/>
            <p:cNvSpPr/>
            <p:nvPr/>
          </p:nvSpPr>
          <p:spPr>
            <a:xfrm>
              <a:off x="5068838" y="2167281"/>
              <a:ext cx="10050" cy="14700"/>
            </a:xfrm>
            <a:custGeom>
              <a:avLst/>
              <a:gdLst/>
              <a:ahLst/>
              <a:cxnLst/>
              <a:rect l="l" t="t" r="r" b="b"/>
              <a:pathLst>
                <a:path w="402" h="588" extrusionOk="0">
                  <a:moveTo>
                    <a:pt x="216" y="1"/>
                  </a:moveTo>
                  <a:cubicBezTo>
                    <a:pt x="93" y="1"/>
                    <a:pt x="0" y="94"/>
                    <a:pt x="0" y="186"/>
                  </a:cubicBezTo>
                  <a:lnTo>
                    <a:pt x="0" y="402"/>
                  </a:lnTo>
                  <a:cubicBezTo>
                    <a:pt x="0" y="495"/>
                    <a:pt x="93" y="587"/>
                    <a:pt x="216" y="587"/>
                  </a:cubicBezTo>
                  <a:cubicBezTo>
                    <a:pt x="309" y="587"/>
                    <a:pt x="401" y="495"/>
                    <a:pt x="401" y="402"/>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5" name="Google Shape;12775;p25"/>
            <p:cNvSpPr/>
            <p:nvPr/>
          </p:nvSpPr>
          <p:spPr>
            <a:xfrm>
              <a:off x="5122463" y="2168056"/>
              <a:ext cx="10825" cy="14700"/>
            </a:xfrm>
            <a:custGeom>
              <a:avLst/>
              <a:gdLst/>
              <a:ahLst/>
              <a:cxnLst/>
              <a:rect l="l" t="t" r="r" b="b"/>
              <a:pathLst>
                <a:path w="433" h="588" extrusionOk="0">
                  <a:moveTo>
                    <a:pt x="216" y="1"/>
                  </a:moveTo>
                  <a:cubicBezTo>
                    <a:pt x="108" y="1"/>
                    <a:pt x="0" y="63"/>
                    <a:pt x="15" y="186"/>
                  </a:cubicBezTo>
                  <a:lnTo>
                    <a:pt x="15" y="371"/>
                  </a:lnTo>
                  <a:cubicBezTo>
                    <a:pt x="15" y="495"/>
                    <a:pt x="108" y="587"/>
                    <a:pt x="231" y="587"/>
                  </a:cubicBezTo>
                  <a:cubicBezTo>
                    <a:pt x="324" y="587"/>
                    <a:pt x="417" y="495"/>
                    <a:pt x="417" y="371"/>
                  </a:cubicBezTo>
                  <a:lnTo>
                    <a:pt x="417" y="186"/>
                  </a:lnTo>
                  <a:cubicBezTo>
                    <a:pt x="432" y="63"/>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6" name="Google Shape;12776;p25"/>
            <p:cNvSpPr/>
            <p:nvPr/>
          </p:nvSpPr>
          <p:spPr>
            <a:xfrm>
              <a:off x="5087538" y="2171831"/>
              <a:ext cx="26650" cy="13225"/>
            </a:xfrm>
            <a:custGeom>
              <a:avLst/>
              <a:gdLst/>
              <a:ahLst/>
              <a:cxnLst/>
              <a:rect l="l" t="t" r="r" b="b"/>
              <a:pathLst>
                <a:path w="1066" h="529" extrusionOk="0">
                  <a:moveTo>
                    <a:pt x="279" y="1"/>
                  </a:moveTo>
                  <a:cubicBezTo>
                    <a:pt x="129" y="1"/>
                    <a:pt x="0" y="181"/>
                    <a:pt x="116" y="344"/>
                  </a:cubicBezTo>
                  <a:cubicBezTo>
                    <a:pt x="209" y="436"/>
                    <a:pt x="363" y="529"/>
                    <a:pt x="517" y="529"/>
                  </a:cubicBezTo>
                  <a:cubicBezTo>
                    <a:pt x="703" y="529"/>
                    <a:pt x="826" y="436"/>
                    <a:pt x="950" y="344"/>
                  </a:cubicBezTo>
                  <a:cubicBezTo>
                    <a:pt x="1066" y="181"/>
                    <a:pt x="937" y="1"/>
                    <a:pt x="787" y="1"/>
                  </a:cubicBezTo>
                  <a:cubicBezTo>
                    <a:pt x="738" y="1"/>
                    <a:pt x="687" y="20"/>
                    <a:pt x="641" y="66"/>
                  </a:cubicBezTo>
                  <a:cubicBezTo>
                    <a:pt x="610" y="97"/>
                    <a:pt x="579" y="97"/>
                    <a:pt x="517" y="97"/>
                  </a:cubicBezTo>
                  <a:cubicBezTo>
                    <a:pt x="487" y="97"/>
                    <a:pt x="456" y="97"/>
                    <a:pt x="425" y="66"/>
                  </a:cubicBezTo>
                  <a:cubicBezTo>
                    <a:pt x="379" y="20"/>
                    <a:pt x="328"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7" name="Google Shape;12777;p25"/>
            <p:cNvSpPr/>
            <p:nvPr/>
          </p:nvSpPr>
          <p:spPr>
            <a:xfrm>
              <a:off x="4831963" y="2092831"/>
              <a:ext cx="155875" cy="134100"/>
            </a:xfrm>
            <a:custGeom>
              <a:avLst/>
              <a:gdLst/>
              <a:ahLst/>
              <a:cxnLst/>
              <a:rect l="l" t="t" r="r" b="b"/>
              <a:pathLst>
                <a:path w="6235" h="5364" extrusionOk="0">
                  <a:moveTo>
                    <a:pt x="4045" y="1"/>
                  </a:moveTo>
                  <a:cubicBezTo>
                    <a:pt x="3983" y="1"/>
                    <a:pt x="3921" y="6"/>
                    <a:pt x="3858" y="16"/>
                  </a:cubicBezTo>
                  <a:cubicBezTo>
                    <a:pt x="3797" y="16"/>
                    <a:pt x="3735" y="47"/>
                    <a:pt x="3704" y="78"/>
                  </a:cubicBezTo>
                  <a:lnTo>
                    <a:pt x="1883" y="1930"/>
                  </a:lnTo>
                  <a:cubicBezTo>
                    <a:pt x="1790" y="1991"/>
                    <a:pt x="1790" y="2146"/>
                    <a:pt x="1883" y="2207"/>
                  </a:cubicBezTo>
                  <a:cubicBezTo>
                    <a:pt x="1914" y="2254"/>
                    <a:pt x="1960" y="2277"/>
                    <a:pt x="2010" y="2277"/>
                  </a:cubicBezTo>
                  <a:cubicBezTo>
                    <a:pt x="2061" y="2277"/>
                    <a:pt x="2115" y="2254"/>
                    <a:pt x="2161" y="2207"/>
                  </a:cubicBezTo>
                  <a:lnTo>
                    <a:pt x="3951" y="417"/>
                  </a:lnTo>
                  <a:cubicBezTo>
                    <a:pt x="3986" y="412"/>
                    <a:pt x="4022" y="410"/>
                    <a:pt x="4058" y="410"/>
                  </a:cubicBezTo>
                  <a:cubicBezTo>
                    <a:pt x="4245" y="410"/>
                    <a:pt x="4439" y="478"/>
                    <a:pt x="4568" y="634"/>
                  </a:cubicBezTo>
                  <a:cubicBezTo>
                    <a:pt x="4815" y="911"/>
                    <a:pt x="5154" y="1066"/>
                    <a:pt x="5525" y="1066"/>
                  </a:cubicBezTo>
                  <a:lnTo>
                    <a:pt x="1883" y="4738"/>
                  </a:lnTo>
                  <a:cubicBezTo>
                    <a:pt x="1711" y="4910"/>
                    <a:pt x="1519" y="4982"/>
                    <a:pt x="1335" y="4982"/>
                  </a:cubicBezTo>
                  <a:cubicBezTo>
                    <a:pt x="726" y="4982"/>
                    <a:pt x="204" y="4196"/>
                    <a:pt x="772" y="3627"/>
                  </a:cubicBezTo>
                  <a:lnTo>
                    <a:pt x="1605" y="2763"/>
                  </a:lnTo>
                  <a:cubicBezTo>
                    <a:pt x="1747" y="2621"/>
                    <a:pt x="1617" y="2424"/>
                    <a:pt x="1465" y="2424"/>
                  </a:cubicBezTo>
                  <a:cubicBezTo>
                    <a:pt x="1419" y="2424"/>
                    <a:pt x="1371" y="2442"/>
                    <a:pt x="1328" y="2485"/>
                  </a:cubicBezTo>
                  <a:lnTo>
                    <a:pt x="463" y="3349"/>
                  </a:lnTo>
                  <a:cubicBezTo>
                    <a:pt x="1" y="3812"/>
                    <a:pt x="1" y="4553"/>
                    <a:pt x="463" y="5016"/>
                  </a:cubicBezTo>
                  <a:cubicBezTo>
                    <a:pt x="710" y="5247"/>
                    <a:pt x="1019" y="5363"/>
                    <a:pt x="1324" y="5363"/>
                  </a:cubicBezTo>
                  <a:cubicBezTo>
                    <a:pt x="1628" y="5363"/>
                    <a:pt x="1929" y="5247"/>
                    <a:pt x="2161" y="5016"/>
                  </a:cubicBezTo>
                  <a:lnTo>
                    <a:pt x="6173" y="1004"/>
                  </a:lnTo>
                  <a:cubicBezTo>
                    <a:pt x="6235" y="942"/>
                    <a:pt x="6235" y="850"/>
                    <a:pt x="6204" y="788"/>
                  </a:cubicBezTo>
                  <a:cubicBezTo>
                    <a:pt x="6173" y="695"/>
                    <a:pt x="6080" y="664"/>
                    <a:pt x="6019" y="664"/>
                  </a:cubicBezTo>
                  <a:cubicBezTo>
                    <a:pt x="5911" y="673"/>
                    <a:pt x="5815" y="676"/>
                    <a:pt x="5729" y="676"/>
                  </a:cubicBezTo>
                  <a:cubicBezTo>
                    <a:pt x="5174" y="676"/>
                    <a:pt x="5033" y="516"/>
                    <a:pt x="4846" y="356"/>
                  </a:cubicBezTo>
                  <a:cubicBezTo>
                    <a:pt x="4641" y="125"/>
                    <a:pt x="4350" y="1"/>
                    <a:pt x="40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8" name="Google Shape;12778;p25"/>
            <p:cNvSpPr/>
            <p:nvPr/>
          </p:nvSpPr>
          <p:spPr>
            <a:xfrm>
              <a:off x="5040288" y="2094781"/>
              <a:ext cx="121150" cy="134650"/>
            </a:xfrm>
            <a:custGeom>
              <a:avLst/>
              <a:gdLst/>
              <a:ahLst/>
              <a:cxnLst/>
              <a:rect l="l" t="t" r="r" b="b"/>
              <a:pathLst>
                <a:path w="4846" h="5386" extrusionOk="0">
                  <a:moveTo>
                    <a:pt x="2438" y="370"/>
                  </a:moveTo>
                  <a:cubicBezTo>
                    <a:pt x="2515" y="370"/>
                    <a:pt x="2593" y="401"/>
                    <a:pt x="2654" y="463"/>
                  </a:cubicBezTo>
                  <a:cubicBezTo>
                    <a:pt x="3241" y="1049"/>
                    <a:pt x="3704" y="1759"/>
                    <a:pt x="3981" y="2531"/>
                  </a:cubicBezTo>
                  <a:cubicBezTo>
                    <a:pt x="4197" y="3024"/>
                    <a:pt x="4197" y="3580"/>
                    <a:pt x="4012" y="4074"/>
                  </a:cubicBezTo>
                  <a:cubicBezTo>
                    <a:pt x="3657" y="4676"/>
                    <a:pt x="3048" y="4976"/>
                    <a:pt x="2434" y="4976"/>
                  </a:cubicBezTo>
                  <a:cubicBezTo>
                    <a:pt x="1821" y="4976"/>
                    <a:pt x="1204" y="4676"/>
                    <a:pt x="833" y="4074"/>
                  </a:cubicBezTo>
                  <a:cubicBezTo>
                    <a:pt x="648" y="3580"/>
                    <a:pt x="679" y="3024"/>
                    <a:pt x="864" y="2531"/>
                  </a:cubicBezTo>
                  <a:cubicBezTo>
                    <a:pt x="1173" y="1759"/>
                    <a:pt x="1636" y="1049"/>
                    <a:pt x="2222" y="463"/>
                  </a:cubicBezTo>
                  <a:cubicBezTo>
                    <a:pt x="2284" y="401"/>
                    <a:pt x="2361" y="370"/>
                    <a:pt x="2438" y="370"/>
                  </a:cubicBezTo>
                  <a:close/>
                  <a:moveTo>
                    <a:pt x="2438" y="0"/>
                  </a:moveTo>
                  <a:cubicBezTo>
                    <a:pt x="2253" y="0"/>
                    <a:pt x="2068" y="62"/>
                    <a:pt x="1914" y="216"/>
                  </a:cubicBezTo>
                  <a:cubicBezTo>
                    <a:pt x="556" y="1636"/>
                    <a:pt x="0" y="3148"/>
                    <a:pt x="463" y="4228"/>
                  </a:cubicBezTo>
                  <a:cubicBezTo>
                    <a:pt x="895" y="5000"/>
                    <a:pt x="1659" y="5385"/>
                    <a:pt x="2423" y="5385"/>
                  </a:cubicBezTo>
                  <a:cubicBezTo>
                    <a:pt x="3187" y="5385"/>
                    <a:pt x="3951" y="5000"/>
                    <a:pt x="4383" y="4228"/>
                  </a:cubicBezTo>
                  <a:cubicBezTo>
                    <a:pt x="4846" y="3148"/>
                    <a:pt x="4321" y="1636"/>
                    <a:pt x="2932" y="216"/>
                  </a:cubicBezTo>
                  <a:cubicBezTo>
                    <a:pt x="2809" y="62"/>
                    <a:pt x="2623" y="0"/>
                    <a:pt x="24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9" name="Google Shape;12779;p25"/>
            <p:cNvSpPr/>
            <p:nvPr/>
          </p:nvSpPr>
          <p:spPr>
            <a:xfrm>
              <a:off x="4784188" y="1934881"/>
              <a:ext cx="345625" cy="319475"/>
            </a:xfrm>
            <a:custGeom>
              <a:avLst/>
              <a:gdLst/>
              <a:ahLst/>
              <a:cxnLst/>
              <a:rect l="l" t="t" r="r" b="b"/>
              <a:pathLst>
                <a:path w="13825" h="12779" extrusionOk="0">
                  <a:moveTo>
                    <a:pt x="9365" y="417"/>
                  </a:moveTo>
                  <a:cubicBezTo>
                    <a:pt x="9627" y="417"/>
                    <a:pt x="9889" y="517"/>
                    <a:pt x="10090" y="717"/>
                  </a:cubicBezTo>
                  <a:lnTo>
                    <a:pt x="12991" y="3618"/>
                  </a:lnTo>
                  <a:cubicBezTo>
                    <a:pt x="13751" y="4379"/>
                    <a:pt x="13067" y="5413"/>
                    <a:pt x="12261" y="5413"/>
                  </a:cubicBezTo>
                  <a:cubicBezTo>
                    <a:pt x="12020" y="5413"/>
                    <a:pt x="11768" y="5320"/>
                    <a:pt x="11540" y="5100"/>
                  </a:cubicBezTo>
                  <a:lnTo>
                    <a:pt x="8639" y="2199"/>
                  </a:lnTo>
                  <a:cubicBezTo>
                    <a:pt x="8238" y="1767"/>
                    <a:pt x="8238" y="1119"/>
                    <a:pt x="8639" y="717"/>
                  </a:cubicBezTo>
                  <a:cubicBezTo>
                    <a:pt x="8840" y="517"/>
                    <a:pt x="9102" y="417"/>
                    <a:pt x="9365" y="417"/>
                  </a:cubicBezTo>
                  <a:close/>
                  <a:moveTo>
                    <a:pt x="9368" y="0"/>
                  </a:moveTo>
                  <a:cubicBezTo>
                    <a:pt x="8320" y="0"/>
                    <a:pt x="7391" y="1249"/>
                    <a:pt x="8207" y="2322"/>
                  </a:cubicBezTo>
                  <a:lnTo>
                    <a:pt x="1634" y="8896"/>
                  </a:lnTo>
                  <a:cubicBezTo>
                    <a:pt x="1" y="10529"/>
                    <a:pt x="1489" y="12779"/>
                    <a:pt x="3233" y="12779"/>
                  </a:cubicBezTo>
                  <a:cubicBezTo>
                    <a:pt x="3763" y="12779"/>
                    <a:pt x="4316" y="12571"/>
                    <a:pt x="4813" y="12075"/>
                  </a:cubicBezTo>
                  <a:lnTo>
                    <a:pt x="4843" y="12105"/>
                  </a:lnTo>
                  <a:lnTo>
                    <a:pt x="10121" y="6797"/>
                  </a:lnTo>
                  <a:cubicBezTo>
                    <a:pt x="10213" y="6705"/>
                    <a:pt x="10213" y="6581"/>
                    <a:pt x="10121" y="6489"/>
                  </a:cubicBezTo>
                  <a:cubicBezTo>
                    <a:pt x="10090" y="6458"/>
                    <a:pt x="10044" y="6442"/>
                    <a:pt x="9993" y="6442"/>
                  </a:cubicBezTo>
                  <a:cubicBezTo>
                    <a:pt x="9943" y="6442"/>
                    <a:pt x="9889" y="6458"/>
                    <a:pt x="9843" y="6489"/>
                  </a:cubicBezTo>
                  <a:lnTo>
                    <a:pt x="4535" y="11797"/>
                  </a:lnTo>
                  <a:cubicBezTo>
                    <a:pt x="4132" y="12207"/>
                    <a:pt x="3680" y="12379"/>
                    <a:pt x="3246" y="12379"/>
                  </a:cubicBezTo>
                  <a:cubicBezTo>
                    <a:pt x="1819" y="12379"/>
                    <a:pt x="586" y="10522"/>
                    <a:pt x="1912" y="9174"/>
                  </a:cubicBezTo>
                  <a:lnTo>
                    <a:pt x="8485" y="2631"/>
                  </a:lnTo>
                  <a:lnTo>
                    <a:pt x="11108" y="5254"/>
                  </a:lnTo>
                  <a:lnTo>
                    <a:pt x="10399" y="5933"/>
                  </a:lnTo>
                  <a:cubicBezTo>
                    <a:pt x="10337" y="6026"/>
                    <a:pt x="10337" y="6149"/>
                    <a:pt x="10399" y="6211"/>
                  </a:cubicBezTo>
                  <a:cubicBezTo>
                    <a:pt x="10445" y="6257"/>
                    <a:pt x="10499" y="6280"/>
                    <a:pt x="10553" y="6280"/>
                  </a:cubicBezTo>
                  <a:cubicBezTo>
                    <a:pt x="10607" y="6280"/>
                    <a:pt x="10661" y="6257"/>
                    <a:pt x="10707" y="6211"/>
                  </a:cubicBezTo>
                  <a:lnTo>
                    <a:pt x="11386" y="5532"/>
                  </a:lnTo>
                  <a:cubicBezTo>
                    <a:pt x="11633" y="5717"/>
                    <a:pt x="11942" y="5810"/>
                    <a:pt x="12250" y="5810"/>
                  </a:cubicBezTo>
                  <a:cubicBezTo>
                    <a:pt x="12651" y="5810"/>
                    <a:pt x="13022" y="5655"/>
                    <a:pt x="13269" y="5378"/>
                  </a:cubicBezTo>
                  <a:cubicBezTo>
                    <a:pt x="13824" y="4822"/>
                    <a:pt x="13824" y="3927"/>
                    <a:pt x="13269" y="3341"/>
                  </a:cubicBezTo>
                  <a:lnTo>
                    <a:pt x="10368" y="440"/>
                  </a:lnTo>
                  <a:cubicBezTo>
                    <a:pt x="10059" y="131"/>
                    <a:pt x="9707" y="0"/>
                    <a:pt x="93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80" name="Google Shape;12780;p25"/>
          <p:cNvGrpSpPr/>
          <p:nvPr/>
        </p:nvGrpSpPr>
        <p:grpSpPr>
          <a:xfrm>
            <a:off x="6260543" y="3417642"/>
            <a:ext cx="326375" cy="345675"/>
            <a:chOff x="1784363" y="3581531"/>
            <a:chExt cx="326375" cy="345675"/>
          </a:xfrm>
        </p:grpSpPr>
        <p:sp>
          <p:nvSpPr>
            <p:cNvPr id="12781" name="Google Shape;12781;p25"/>
            <p:cNvSpPr/>
            <p:nvPr/>
          </p:nvSpPr>
          <p:spPr>
            <a:xfrm>
              <a:off x="1869213" y="3606981"/>
              <a:ext cx="42475" cy="75650"/>
            </a:xfrm>
            <a:custGeom>
              <a:avLst/>
              <a:gdLst/>
              <a:ahLst/>
              <a:cxnLst/>
              <a:rect l="l" t="t" r="r" b="b"/>
              <a:pathLst>
                <a:path w="1699" h="3026" extrusionOk="0">
                  <a:moveTo>
                    <a:pt x="248" y="1"/>
                  </a:moveTo>
                  <a:cubicBezTo>
                    <a:pt x="124" y="1"/>
                    <a:pt x="1" y="62"/>
                    <a:pt x="1" y="186"/>
                  </a:cubicBezTo>
                  <a:lnTo>
                    <a:pt x="1" y="2840"/>
                  </a:lnTo>
                  <a:cubicBezTo>
                    <a:pt x="1" y="2963"/>
                    <a:pt x="94" y="3025"/>
                    <a:pt x="217" y="3025"/>
                  </a:cubicBezTo>
                  <a:lnTo>
                    <a:pt x="1544" y="3025"/>
                  </a:lnTo>
                  <a:cubicBezTo>
                    <a:pt x="1637" y="3025"/>
                    <a:pt x="1698" y="2902"/>
                    <a:pt x="1698" y="2778"/>
                  </a:cubicBezTo>
                  <a:cubicBezTo>
                    <a:pt x="1698" y="2655"/>
                    <a:pt x="1637" y="2531"/>
                    <a:pt x="1544" y="2531"/>
                  </a:cubicBezTo>
                  <a:lnTo>
                    <a:pt x="526" y="2531"/>
                  </a:lnTo>
                  <a:lnTo>
                    <a:pt x="526" y="186"/>
                  </a:lnTo>
                  <a:cubicBezTo>
                    <a:pt x="526" y="62"/>
                    <a:pt x="402" y="1"/>
                    <a:pt x="2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2" name="Google Shape;12782;p25"/>
            <p:cNvSpPr/>
            <p:nvPr/>
          </p:nvSpPr>
          <p:spPr>
            <a:xfrm>
              <a:off x="1916288" y="3606206"/>
              <a:ext cx="57125" cy="75650"/>
            </a:xfrm>
            <a:custGeom>
              <a:avLst/>
              <a:gdLst/>
              <a:ahLst/>
              <a:cxnLst/>
              <a:rect l="l" t="t" r="r" b="b"/>
              <a:pathLst>
                <a:path w="2285" h="3026" extrusionOk="0">
                  <a:moveTo>
                    <a:pt x="1112" y="711"/>
                  </a:moveTo>
                  <a:lnTo>
                    <a:pt x="1482" y="1976"/>
                  </a:lnTo>
                  <a:lnTo>
                    <a:pt x="772" y="1976"/>
                  </a:lnTo>
                  <a:lnTo>
                    <a:pt x="1112" y="711"/>
                  </a:lnTo>
                  <a:close/>
                  <a:moveTo>
                    <a:pt x="1112" y="1"/>
                  </a:moveTo>
                  <a:cubicBezTo>
                    <a:pt x="957" y="1"/>
                    <a:pt x="803" y="63"/>
                    <a:pt x="772" y="186"/>
                  </a:cubicBezTo>
                  <a:lnTo>
                    <a:pt x="1" y="2778"/>
                  </a:lnTo>
                  <a:cubicBezTo>
                    <a:pt x="1" y="2778"/>
                    <a:pt x="1" y="2809"/>
                    <a:pt x="1" y="2809"/>
                  </a:cubicBezTo>
                  <a:cubicBezTo>
                    <a:pt x="1" y="2964"/>
                    <a:pt x="186" y="3025"/>
                    <a:pt x="340" y="3025"/>
                  </a:cubicBezTo>
                  <a:cubicBezTo>
                    <a:pt x="463" y="3025"/>
                    <a:pt x="494" y="3025"/>
                    <a:pt x="494" y="2933"/>
                  </a:cubicBezTo>
                  <a:lnTo>
                    <a:pt x="679" y="2377"/>
                  </a:lnTo>
                  <a:lnTo>
                    <a:pt x="1605" y="2377"/>
                  </a:lnTo>
                  <a:lnTo>
                    <a:pt x="1760" y="2933"/>
                  </a:lnTo>
                  <a:cubicBezTo>
                    <a:pt x="1760" y="2994"/>
                    <a:pt x="1852" y="3025"/>
                    <a:pt x="1945" y="3025"/>
                  </a:cubicBezTo>
                  <a:cubicBezTo>
                    <a:pt x="2068" y="3025"/>
                    <a:pt x="2284" y="2933"/>
                    <a:pt x="2284" y="2809"/>
                  </a:cubicBezTo>
                  <a:cubicBezTo>
                    <a:pt x="2284" y="2809"/>
                    <a:pt x="2284" y="2778"/>
                    <a:pt x="2284" y="2778"/>
                  </a:cubicBezTo>
                  <a:lnTo>
                    <a:pt x="1482" y="186"/>
                  </a:lnTo>
                  <a:cubicBezTo>
                    <a:pt x="1420" y="63"/>
                    <a:pt x="1266" y="1"/>
                    <a:pt x="11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3" name="Google Shape;12783;p25"/>
            <p:cNvSpPr/>
            <p:nvPr/>
          </p:nvSpPr>
          <p:spPr>
            <a:xfrm>
              <a:off x="1978788" y="3606981"/>
              <a:ext cx="49350" cy="74925"/>
            </a:xfrm>
            <a:custGeom>
              <a:avLst/>
              <a:gdLst/>
              <a:ahLst/>
              <a:cxnLst/>
              <a:rect l="l" t="t" r="r" b="b"/>
              <a:pathLst>
                <a:path w="1974" h="2997" extrusionOk="0">
                  <a:moveTo>
                    <a:pt x="957" y="495"/>
                  </a:moveTo>
                  <a:cubicBezTo>
                    <a:pt x="1389" y="525"/>
                    <a:pt x="1389" y="1143"/>
                    <a:pt x="957" y="1204"/>
                  </a:cubicBezTo>
                  <a:lnTo>
                    <a:pt x="494" y="1204"/>
                  </a:lnTo>
                  <a:lnTo>
                    <a:pt x="494" y="495"/>
                  </a:lnTo>
                  <a:close/>
                  <a:moveTo>
                    <a:pt x="988" y="1606"/>
                  </a:moveTo>
                  <a:cubicBezTo>
                    <a:pt x="1235" y="1606"/>
                    <a:pt x="1358" y="1729"/>
                    <a:pt x="1358" y="2038"/>
                  </a:cubicBezTo>
                  <a:lnTo>
                    <a:pt x="1358" y="2099"/>
                  </a:lnTo>
                  <a:cubicBezTo>
                    <a:pt x="1358" y="2439"/>
                    <a:pt x="1204" y="2562"/>
                    <a:pt x="988" y="2562"/>
                  </a:cubicBezTo>
                  <a:lnTo>
                    <a:pt x="525" y="2562"/>
                  </a:lnTo>
                  <a:lnTo>
                    <a:pt x="525" y="1606"/>
                  </a:lnTo>
                  <a:close/>
                  <a:moveTo>
                    <a:pt x="216" y="1"/>
                  </a:moveTo>
                  <a:cubicBezTo>
                    <a:pt x="93" y="1"/>
                    <a:pt x="0" y="62"/>
                    <a:pt x="0" y="186"/>
                  </a:cubicBezTo>
                  <a:lnTo>
                    <a:pt x="0" y="2840"/>
                  </a:lnTo>
                  <a:cubicBezTo>
                    <a:pt x="0" y="2933"/>
                    <a:pt x="93" y="2994"/>
                    <a:pt x="216" y="2994"/>
                  </a:cubicBezTo>
                  <a:lnTo>
                    <a:pt x="1111" y="2994"/>
                  </a:lnTo>
                  <a:cubicBezTo>
                    <a:pt x="1128" y="2995"/>
                    <a:pt x="1145" y="2996"/>
                    <a:pt x="1161" y="2996"/>
                  </a:cubicBezTo>
                  <a:cubicBezTo>
                    <a:pt x="1603" y="2996"/>
                    <a:pt x="1973" y="2606"/>
                    <a:pt x="1914" y="2130"/>
                  </a:cubicBezTo>
                  <a:lnTo>
                    <a:pt x="1914" y="2038"/>
                  </a:lnTo>
                  <a:cubicBezTo>
                    <a:pt x="1943" y="1741"/>
                    <a:pt x="1802" y="1473"/>
                    <a:pt x="1517" y="1370"/>
                  </a:cubicBezTo>
                  <a:lnTo>
                    <a:pt x="1517" y="1370"/>
                  </a:lnTo>
                  <a:cubicBezTo>
                    <a:pt x="1740" y="1239"/>
                    <a:pt x="1851" y="976"/>
                    <a:pt x="1821" y="741"/>
                  </a:cubicBezTo>
                  <a:cubicBezTo>
                    <a:pt x="1821" y="155"/>
                    <a:pt x="1451" y="1"/>
                    <a:pt x="9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4" name="Google Shape;12784;p25"/>
            <p:cNvSpPr/>
            <p:nvPr/>
          </p:nvSpPr>
          <p:spPr>
            <a:xfrm>
              <a:off x="1811363" y="3819156"/>
              <a:ext cx="54800" cy="54050"/>
            </a:xfrm>
            <a:custGeom>
              <a:avLst/>
              <a:gdLst/>
              <a:ahLst/>
              <a:cxnLst/>
              <a:rect l="l" t="t" r="r" b="b"/>
              <a:pathLst>
                <a:path w="2192" h="2162" extrusionOk="0">
                  <a:moveTo>
                    <a:pt x="1574" y="402"/>
                  </a:moveTo>
                  <a:cubicBezTo>
                    <a:pt x="1698" y="402"/>
                    <a:pt x="1790" y="495"/>
                    <a:pt x="1790" y="618"/>
                  </a:cubicBezTo>
                  <a:lnTo>
                    <a:pt x="1790" y="1544"/>
                  </a:lnTo>
                  <a:cubicBezTo>
                    <a:pt x="1790" y="1636"/>
                    <a:pt x="1698" y="1760"/>
                    <a:pt x="1574" y="1760"/>
                  </a:cubicBezTo>
                  <a:lnTo>
                    <a:pt x="618" y="1760"/>
                  </a:lnTo>
                  <a:cubicBezTo>
                    <a:pt x="525" y="1760"/>
                    <a:pt x="402" y="1636"/>
                    <a:pt x="432" y="1544"/>
                  </a:cubicBezTo>
                  <a:lnTo>
                    <a:pt x="402" y="618"/>
                  </a:lnTo>
                  <a:cubicBezTo>
                    <a:pt x="402" y="495"/>
                    <a:pt x="494" y="402"/>
                    <a:pt x="618" y="402"/>
                  </a:cubicBezTo>
                  <a:close/>
                  <a:moveTo>
                    <a:pt x="618" y="1"/>
                  </a:moveTo>
                  <a:cubicBezTo>
                    <a:pt x="278" y="1"/>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1"/>
                    <a:pt x="1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5" name="Google Shape;12785;p25"/>
            <p:cNvSpPr/>
            <p:nvPr/>
          </p:nvSpPr>
          <p:spPr>
            <a:xfrm>
              <a:off x="1811363" y="3731206"/>
              <a:ext cx="54800" cy="54025"/>
            </a:xfrm>
            <a:custGeom>
              <a:avLst/>
              <a:gdLst/>
              <a:ahLst/>
              <a:cxnLst/>
              <a:rect l="l" t="t" r="r" b="b"/>
              <a:pathLst>
                <a:path w="2192" h="2161" extrusionOk="0">
                  <a:moveTo>
                    <a:pt x="1574" y="402"/>
                  </a:moveTo>
                  <a:cubicBezTo>
                    <a:pt x="1698" y="402"/>
                    <a:pt x="1790" y="494"/>
                    <a:pt x="1790" y="618"/>
                  </a:cubicBezTo>
                  <a:lnTo>
                    <a:pt x="1790" y="1544"/>
                  </a:lnTo>
                  <a:cubicBezTo>
                    <a:pt x="1790" y="1636"/>
                    <a:pt x="1698" y="1760"/>
                    <a:pt x="1574" y="1760"/>
                  </a:cubicBezTo>
                  <a:lnTo>
                    <a:pt x="618" y="1760"/>
                  </a:lnTo>
                  <a:cubicBezTo>
                    <a:pt x="525" y="1760"/>
                    <a:pt x="432" y="1636"/>
                    <a:pt x="432" y="1544"/>
                  </a:cubicBezTo>
                  <a:lnTo>
                    <a:pt x="432" y="618"/>
                  </a:lnTo>
                  <a:cubicBezTo>
                    <a:pt x="432" y="494"/>
                    <a:pt x="525" y="402"/>
                    <a:pt x="618" y="402"/>
                  </a:cubicBezTo>
                  <a:close/>
                  <a:moveTo>
                    <a:pt x="618" y="0"/>
                  </a:moveTo>
                  <a:cubicBezTo>
                    <a:pt x="278" y="0"/>
                    <a:pt x="0" y="278"/>
                    <a:pt x="0" y="618"/>
                  </a:cubicBezTo>
                  <a:lnTo>
                    <a:pt x="0" y="1544"/>
                  </a:lnTo>
                  <a:cubicBezTo>
                    <a:pt x="0" y="1883"/>
                    <a:pt x="278" y="2161"/>
                    <a:pt x="618" y="2161"/>
                  </a:cubicBezTo>
                  <a:lnTo>
                    <a:pt x="1574" y="2161"/>
                  </a:lnTo>
                  <a:cubicBezTo>
                    <a:pt x="1914" y="2161"/>
                    <a:pt x="2191" y="1883"/>
                    <a:pt x="2191" y="1544"/>
                  </a:cubicBezTo>
                  <a:lnTo>
                    <a:pt x="2191" y="618"/>
                  </a:lnTo>
                  <a:cubicBezTo>
                    <a:pt x="2191" y="278"/>
                    <a:pt x="1914" y="0"/>
                    <a:pt x="15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6" name="Google Shape;12786;p25"/>
            <p:cNvSpPr/>
            <p:nvPr/>
          </p:nvSpPr>
          <p:spPr>
            <a:xfrm>
              <a:off x="2029713" y="3819156"/>
              <a:ext cx="54025" cy="54050"/>
            </a:xfrm>
            <a:custGeom>
              <a:avLst/>
              <a:gdLst/>
              <a:ahLst/>
              <a:cxnLst/>
              <a:rect l="l" t="t" r="r" b="b"/>
              <a:pathLst>
                <a:path w="2161" h="2162" extrusionOk="0">
                  <a:moveTo>
                    <a:pt x="1543" y="402"/>
                  </a:moveTo>
                  <a:cubicBezTo>
                    <a:pt x="1636" y="402"/>
                    <a:pt x="1759" y="495"/>
                    <a:pt x="1759" y="618"/>
                  </a:cubicBezTo>
                  <a:lnTo>
                    <a:pt x="1759" y="1544"/>
                  </a:lnTo>
                  <a:cubicBezTo>
                    <a:pt x="1759" y="1636"/>
                    <a:pt x="1636" y="1760"/>
                    <a:pt x="1543" y="1760"/>
                  </a:cubicBezTo>
                  <a:lnTo>
                    <a:pt x="587" y="1760"/>
                  </a:lnTo>
                  <a:cubicBezTo>
                    <a:pt x="463" y="1760"/>
                    <a:pt x="371" y="1636"/>
                    <a:pt x="371" y="1544"/>
                  </a:cubicBezTo>
                  <a:lnTo>
                    <a:pt x="371" y="618"/>
                  </a:lnTo>
                  <a:cubicBezTo>
                    <a:pt x="371" y="495"/>
                    <a:pt x="463" y="402"/>
                    <a:pt x="587" y="402"/>
                  </a:cubicBezTo>
                  <a:close/>
                  <a:moveTo>
                    <a:pt x="617" y="1"/>
                  </a:moveTo>
                  <a:cubicBezTo>
                    <a:pt x="278" y="1"/>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1"/>
                    <a:pt x="15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7" name="Google Shape;12787;p25"/>
            <p:cNvSpPr/>
            <p:nvPr/>
          </p:nvSpPr>
          <p:spPr>
            <a:xfrm>
              <a:off x="2029713" y="3731206"/>
              <a:ext cx="54025" cy="54025"/>
            </a:xfrm>
            <a:custGeom>
              <a:avLst/>
              <a:gdLst/>
              <a:ahLst/>
              <a:cxnLst/>
              <a:rect l="l" t="t" r="r" b="b"/>
              <a:pathLst>
                <a:path w="2161" h="2161" extrusionOk="0">
                  <a:moveTo>
                    <a:pt x="1543" y="402"/>
                  </a:moveTo>
                  <a:cubicBezTo>
                    <a:pt x="1667" y="402"/>
                    <a:pt x="1759" y="494"/>
                    <a:pt x="1759" y="618"/>
                  </a:cubicBezTo>
                  <a:lnTo>
                    <a:pt x="1759" y="1544"/>
                  </a:lnTo>
                  <a:cubicBezTo>
                    <a:pt x="1759" y="1636"/>
                    <a:pt x="1667" y="1760"/>
                    <a:pt x="1543" y="1760"/>
                  </a:cubicBezTo>
                  <a:lnTo>
                    <a:pt x="617" y="1760"/>
                  </a:lnTo>
                  <a:cubicBezTo>
                    <a:pt x="494" y="1760"/>
                    <a:pt x="401" y="1636"/>
                    <a:pt x="401" y="1544"/>
                  </a:cubicBezTo>
                  <a:lnTo>
                    <a:pt x="401" y="618"/>
                  </a:lnTo>
                  <a:cubicBezTo>
                    <a:pt x="401" y="494"/>
                    <a:pt x="494" y="402"/>
                    <a:pt x="617" y="402"/>
                  </a:cubicBezTo>
                  <a:close/>
                  <a:moveTo>
                    <a:pt x="617" y="0"/>
                  </a:moveTo>
                  <a:cubicBezTo>
                    <a:pt x="278" y="0"/>
                    <a:pt x="0" y="278"/>
                    <a:pt x="0" y="618"/>
                  </a:cubicBezTo>
                  <a:lnTo>
                    <a:pt x="0" y="1544"/>
                  </a:lnTo>
                  <a:cubicBezTo>
                    <a:pt x="0" y="1883"/>
                    <a:pt x="278" y="2161"/>
                    <a:pt x="617" y="2161"/>
                  </a:cubicBezTo>
                  <a:lnTo>
                    <a:pt x="1543" y="2161"/>
                  </a:lnTo>
                  <a:cubicBezTo>
                    <a:pt x="1883" y="2161"/>
                    <a:pt x="2161" y="1883"/>
                    <a:pt x="2161" y="1544"/>
                  </a:cubicBezTo>
                  <a:lnTo>
                    <a:pt x="2161" y="618"/>
                  </a:lnTo>
                  <a:cubicBezTo>
                    <a:pt x="2161" y="278"/>
                    <a:pt x="1883" y="0"/>
                    <a:pt x="15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8" name="Google Shape;12788;p25"/>
            <p:cNvSpPr/>
            <p:nvPr/>
          </p:nvSpPr>
          <p:spPr>
            <a:xfrm>
              <a:off x="1920913" y="3731206"/>
              <a:ext cx="54050" cy="54025"/>
            </a:xfrm>
            <a:custGeom>
              <a:avLst/>
              <a:gdLst/>
              <a:ahLst/>
              <a:cxnLst/>
              <a:rect l="l" t="t" r="r" b="b"/>
              <a:pathLst>
                <a:path w="2162" h="2161" extrusionOk="0">
                  <a:moveTo>
                    <a:pt x="1544" y="402"/>
                  </a:moveTo>
                  <a:cubicBezTo>
                    <a:pt x="1667" y="402"/>
                    <a:pt x="1760" y="494"/>
                    <a:pt x="1760" y="618"/>
                  </a:cubicBezTo>
                  <a:lnTo>
                    <a:pt x="1760" y="1544"/>
                  </a:lnTo>
                  <a:cubicBezTo>
                    <a:pt x="1760" y="1667"/>
                    <a:pt x="1667" y="1760"/>
                    <a:pt x="1544" y="1760"/>
                  </a:cubicBezTo>
                  <a:lnTo>
                    <a:pt x="618" y="1760"/>
                  </a:lnTo>
                  <a:cubicBezTo>
                    <a:pt x="494" y="1760"/>
                    <a:pt x="402" y="1667"/>
                    <a:pt x="402" y="1544"/>
                  </a:cubicBezTo>
                  <a:lnTo>
                    <a:pt x="402" y="618"/>
                  </a:lnTo>
                  <a:cubicBezTo>
                    <a:pt x="402" y="494"/>
                    <a:pt x="494" y="402"/>
                    <a:pt x="587" y="402"/>
                  </a:cubicBezTo>
                  <a:close/>
                  <a:moveTo>
                    <a:pt x="618" y="0"/>
                  </a:moveTo>
                  <a:cubicBezTo>
                    <a:pt x="278" y="0"/>
                    <a:pt x="1" y="278"/>
                    <a:pt x="1" y="618"/>
                  </a:cubicBezTo>
                  <a:lnTo>
                    <a:pt x="1" y="1544"/>
                  </a:lnTo>
                  <a:cubicBezTo>
                    <a:pt x="1" y="1883"/>
                    <a:pt x="278" y="2161"/>
                    <a:pt x="618" y="2161"/>
                  </a:cubicBezTo>
                  <a:lnTo>
                    <a:pt x="1544" y="2161"/>
                  </a:lnTo>
                  <a:cubicBezTo>
                    <a:pt x="1883" y="2161"/>
                    <a:pt x="2161" y="1883"/>
                    <a:pt x="2161" y="1544"/>
                  </a:cubicBezTo>
                  <a:lnTo>
                    <a:pt x="2161" y="618"/>
                  </a:lnTo>
                  <a:cubicBezTo>
                    <a:pt x="2161" y="278"/>
                    <a:pt x="1883" y="0"/>
                    <a:pt x="15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9" name="Google Shape;12789;p25"/>
            <p:cNvSpPr/>
            <p:nvPr/>
          </p:nvSpPr>
          <p:spPr>
            <a:xfrm>
              <a:off x="1918613" y="3861606"/>
              <a:ext cx="15450" cy="13050"/>
            </a:xfrm>
            <a:custGeom>
              <a:avLst/>
              <a:gdLst/>
              <a:ahLst/>
              <a:cxnLst/>
              <a:rect l="l" t="t" r="r" b="b"/>
              <a:pathLst>
                <a:path w="618" h="522" extrusionOk="0">
                  <a:moveTo>
                    <a:pt x="370" y="0"/>
                  </a:moveTo>
                  <a:cubicBezTo>
                    <a:pt x="124" y="0"/>
                    <a:pt x="0" y="278"/>
                    <a:pt x="185" y="432"/>
                  </a:cubicBezTo>
                  <a:cubicBezTo>
                    <a:pt x="237" y="494"/>
                    <a:pt x="302" y="521"/>
                    <a:pt x="366" y="521"/>
                  </a:cubicBezTo>
                  <a:cubicBezTo>
                    <a:pt x="494" y="521"/>
                    <a:pt x="617" y="412"/>
                    <a:pt x="617" y="247"/>
                  </a:cubicBezTo>
                  <a:cubicBezTo>
                    <a:pt x="617" y="124"/>
                    <a:pt x="525" y="0"/>
                    <a:pt x="37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0" name="Google Shape;12790;p25"/>
            <p:cNvSpPr/>
            <p:nvPr/>
          </p:nvSpPr>
          <p:spPr>
            <a:xfrm>
              <a:off x="1958713" y="3861606"/>
              <a:ext cx="15475" cy="13050"/>
            </a:xfrm>
            <a:custGeom>
              <a:avLst/>
              <a:gdLst/>
              <a:ahLst/>
              <a:cxnLst/>
              <a:rect l="l" t="t" r="r" b="b"/>
              <a:pathLst>
                <a:path w="619" h="522" extrusionOk="0">
                  <a:moveTo>
                    <a:pt x="371" y="0"/>
                  </a:moveTo>
                  <a:cubicBezTo>
                    <a:pt x="124" y="0"/>
                    <a:pt x="1" y="278"/>
                    <a:pt x="186" y="432"/>
                  </a:cubicBezTo>
                  <a:cubicBezTo>
                    <a:pt x="238" y="494"/>
                    <a:pt x="303" y="521"/>
                    <a:pt x="367" y="521"/>
                  </a:cubicBezTo>
                  <a:cubicBezTo>
                    <a:pt x="495" y="521"/>
                    <a:pt x="618" y="412"/>
                    <a:pt x="618" y="247"/>
                  </a:cubicBezTo>
                  <a:cubicBezTo>
                    <a:pt x="618" y="124"/>
                    <a:pt x="49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1" name="Google Shape;12791;p25"/>
            <p:cNvSpPr/>
            <p:nvPr/>
          </p:nvSpPr>
          <p:spPr>
            <a:xfrm>
              <a:off x="1784363" y="3581531"/>
              <a:ext cx="326375" cy="290125"/>
            </a:xfrm>
            <a:custGeom>
              <a:avLst/>
              <a:gdLst/>
              <a:ahLst/>
              <a:cxnLst/>
              <a:rect l="l" t="t" r="r" b="b"/>
              <a:pathLst>
                <a:path w="13055" h="11605" extrusionOk="0">
                  <a:moveTo>
                    <a:pt x="10215" y="402"/>
                  </a:moveTo>
                  <a:cubicBezTo>
                    <a:pt x="10524" y="402"/>
                    <a:pt x="10802" y="648"/>
                    <a:pt x="10802" y="957"/>
                  </a:cubicBezTo>
                  <a:lnTo>
                    <a:pt x="10802" y="4043"/>
                  </a:lnTo>
                  <a:cubicBezTo>
                    <a:pt x="10802" y="4352"/>
                    <a:pt x="10524" y="4630"/>
                    <a:pt x="10215" y="4630"/>
                  </a:cubicBezTo>
                  <a:lnTo>
                    <a:pt x="2839" y="4630"/>
                  </a:lnTo>
                  <a:cubicBezTo>
                    <a:pt x="2531" y="4630"/>
                    <a:pt x="2284" y="4352"/>
                    <a:pt x="2284" y="4043"/>
                  </a:cubicBezTo>
                  <a:lnTo>
                    <a:pt x="2284" y="957"/>
                  </a:lnTo>
                  <a:cubicBezTo>
                    <a:pt x="2284" y="648"/>
                    <a:pt x="2531" y="402"/>
                    <a:pt x="2839" y="402"/>
                  </a:cubicBezTo>
                  <a:close/>
                  <a:moveTo>
                    <a:pt x="2839" y="0"/>
                  </a:moveTo>
                  <a:cubicBezTo>
                    <a:pt x="2315" y="0"/>
                    <a:pt x="1883" y="432"/>
                    <a:pt x="1883" y="957"/>
                  </a:cubicBezTo>
                  <a:lnTo>
                    <a:pt x="1883" y="2963"/>
                  </a:lnTo>
                  <a:lnTo>
                    <a:pt x="1142" y="2963"/>
                  </a:lnTo>
                  <a:cubicBezTo>
                    <a:pt x="525" y="2963"/>
                    <a:pt x="0" y="3457"/>
                    <a:pt x="0" y="4074"/>
                  </a:cubicBezTo>
                  <a:lnTo>
                    <a:pt x="0" y="5309"/>
                  </a:lnTo>
                  <a:cubicBezTo>
                    <a:pt x="0" y="5432"/>
                    <a:pt x="93" y="5525"/>
                    <a:pt x="216" y="5525"/>
                  </a:cubicBezTo>
                  <a:cubicBezTo>
                    <a:pt x="340" y="5525"/>
                    <a:pt x="432" y="5432"/>
                    <a:pt x="401" y="5309"/>
                  </a:cubicBezTo>
                  <a:lnTo>
                    <a:pt x="401" y="4074"/>
                  </a:lnTo>
                  <a:cubicBezTo>
                    <a:pt x="401" y="3673"/>
                    <a:pt x="741" y="3364"/>
                    <a:pt x="1142" y="3364"/>
                  </a:cubicBezTo>
                  <a:lnTo>
                    <a:pt x="1883" y="3364"/>
                  </a:lnTo>
                  <a:lnTo>
                    <a:pt x="1883" y="4043"/>
                  </a:lnTo>
                  <a:cubicBezTo>
                    <a:pt x="1883" y="4599"/>
                    <a:pt x="2315" y="5031"/>
                    <a:pt x="2839" y="5031"/>
                  </a:cubicBezTo>
                  <a:lnTo>
                    <a:pt x="10215" y="5031"/>
                  </a:lnTo>
                  <a:cubicBezTo>
                    <a:pt x="10771" y="5031"/>
                    <a:pt x="11203" y="4599"/>
                    <a:pt x="11203" y="4043"/>
                  </a:cubicBezTo>
                  <a:lnTo>
                    <a:pt x="11203" y="3364"/>
                  </a:lnTo>
                  <a:lnTo>
                    <a:pt x="11944" y="3364"/>
                  </a:lnTo>
                  <a:cubicBezTo>
                    <a:pt x="12345" y="3364"/>
                    <a:pt x="12654" y="3673"/>
                    <a:pt x="12654" y="4074"/>
                  </a:cubicBezTo>
                  <a:lnTo>
                    <a:pt x="12654" y="11388"/>
                  </a:lnTo>
                  <a:cubicBezTo>
                    <a:pt x="12654" y="11512"/>
                    <a:pt x="12746" y="11604"/>
                    <a:pt x="12870" y="11604"/>
                  </a:cubicBezTo>
                  <a:cubicBezTo>
                    <a:pt x="12962" y="11604"/>
                    <a:pt x="13055" y="11512"/>
                    <a:pt x="13055" y="11388"/>
                  </a:cubicBezTo>
                  <a:lnTo>
                    <a:pt x="13055" y="4074"/>
                  </a:lnTo>
                  <a:cubicBezTo>
                    <a:pt x="13055" y="3457"/>
                    <a:pt x="12561" y="2963"/>
                    <a:pt x="11944" y="2963"/>
                  </a:cubicBezTo>
                  <a:lnTo>
                    <a:pt x="11203" y="2963"/>
                  </a:lnTo>
                  <a:lnTo>
                    <a:pt x="11203" y="957"/>
                  </a:lnTo>
                  <a:cubicBezTo>
                    <a:pt x="11203" y="432"/>
                    <a:pt x="10771" y="0"/>
                    <a:pt x="10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2" name="Google Shape;12792;p25"/>
            <p:cNvSpPr/>
            <p:nvPr/>
          </p:nvSpPr>
          <p:spPr>
            <a:xfrm>
              <a:off x="1784363" y="3729656"/>
              <a:ext cx="326375" cy="197550"/>
            </a:xfrm>
            <a:custGeom>
              <a:avLst/>
              <a:gdLst/>
              <a:ahLst/>
              <a:cxnLst/>
              <a:rect l="l" t="t" r="r" b="b"/>
              <a:pathLst>
                <a:path w="13055" h="7902" extrusionOk="0">
                  <a:moveTo>
                    <a:pt x="6327" y="3581"/>
                  </a:moveTo>
                  <a:lnTo>
                    <a:pt x="6327" y="7500"/>
                  </a:lnTo>
                  <a:lnTo>
                    <a:pt x="4352" y="7500"/>
                  </a:lnTo>
                  <a:lnTo>
                    <a:pt x="4352" y="4105"/>
                  </a:lnTo>
                  <a:cubicBezTo>
                    <a:pt x="4352" y="3828"/>
                    <a:pt x="4568" y="3581"/>
                    <a:pt x="4876" y="3581"/>
                  </a:cubicBezTo>
                  <a:close/>
                  <a:moveTo>
                    <a:pt x="8209" y="3581"/>
                  </a:moveTo>
                  <a:cubicBezTo>
                    <a:pt x="8487" y="3581"/>
                    <a:pt x="8734" y="3828"/>
                    <a:pt x="8734" y="4105"/>
                  </a:cubicBezTo>
                  <a:lnTo>
                    <a:pt x="8734" y="7500"/>
                  </a:lnTo>
                  <a:lnTo>
                    <a:pt x="6728" y="7500"/>
                  </a:lnTo>
                  <a:lnTo>
                    <a:pt x="6728" y="3581"/>
                  </a:lnTo>
                  <a:close/>
                  <a:moveTo>
                    <a:pt x="216" y="1"/>
                  </a:moveTo>
                  <a:cubicBezTo>
                    <a:pt x="93" y="1"/>
                    <a:pt x="0" y="93"/>
                    <a:pt x="0" y="217"/>
                  </a:cubicBezTo>
                  <a:lnTo>
                    <a:pt x="0" y="7716"/>
                  </a:lnTo>
                  <a:cubicBezTo>
                    <a:pt x="0" y="7809"/>
                    <a:pt x="93" y="7901"/>
                    <a:pt x="216" y="7901"/>
                  </a:cubicBezTo>
                  <a:lnTo>
                    <a:pt x="12870" y="7901"/>
                  </a:lnTo>
                  <a:cubicBezTo>
                    <a:pt x="12962" y="7901"/>
                    <a:pt x="13055" y="7809"/>
                    <a:pt x="13055" y="7685"/>
                  </a:cubicBezTo>
                  <a:lnTo>
                    <a:pt x="13055" y="6297"/>
                  </a:lnTo>
                  <a:cubicBezTo>
                    <a:pt x="13055" y="6173"/>
                    <a:pt x="12962" y="6081"/>
                    <a:pt x="12870" y="6081"/>
                  </a:cubicBezTo>
                  <a:cubicBezTo>
                    <a:pt x="12746" y="6081"/>
                    <a:pt x="12654" y="6173"/>
                    <a:pt x="12654" y="6297"/>
                  </a:cubicBezTo>
                  <a:lnTo>
                    <a:pt x="12654" y="7469"/>
                  </a:lnTo>
                  <a:lnTo>
                    <a:pt x="9135" y="7469"/>
                  </a:lnTo>
                  <a:lnTo>
                    <a:pt x="9135" y="4105"/>
                  </a:lnTo>
                  <a:cubicBezTo>
                    <a:pt x="9135" y="3581"/>
                    <a:pt x="8703" y="3180"/>
                    <a:pt x="8209" y="3180"/>
                  </a:cubicBezTo>
                  <a:lnTo>
                    <a:pt x="4876" y="3180"/>
                  </a:lnTo>
                  <a:cubicBezTo>
                    <a:pt x="4352" y="3180"/>
                    <a:pt x="3920" y="3581"/>
                    <a:pt x="3920" y="4105"/>
                  </a:cubicBezTo>
                  <a:lnTo>
                    <a:pt x="3920" y="7500"/>
                  </a:lnTo>
                  <a:lnTo>
                    <a:pt x="432" y="7500"/>
                  </a:lnTo>
                  <a:lnTo>
                    <a:pt x="432" y="217"/>
                  </a:lnTo>
                  <a:cubicBezTo>
                    <a:pt x="432" y="93"/>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793" name="Google Shape;12793;p25"/>
          <p:cNvGrpSpPr/>
          <p:nvPr/>
        </p:nvGrpSpPr>
        <p:grpSpPr>
          <a:xfrm>
            <a:off x="5522536" y="3417642"/>
            <a:ext cx="296300" cy="345675"/>
            <a:chOff x="1039038" y="4141656"/>
            <a:chExt cx="296300" cy="345675"/>
          </a:xfrm>
        </p:grpSpPr>
        <p:sp>
          <p:nvSpPr>
            <p:cNvPr id="12794" name="Google Shape;12794;p25"/>
            <p:cNvSpPr/>
            <p:nvPr/>
          </p:nvSpPr>
          <p:spPr>
            <a:xfrm>
              <a:off x="1120813" y="4177156"/>
              <a:ext cx="10075" cy="21625"/>
            </a:xfrm>
            <a:custGeom>
              <a:avLst/>
              <a:gdLst/>
              <a:ahLst/>
              <a:cxnLst/>
              <a:rect l="l" t="t" r="r" b="b"/>
              <a:pathLst>
                <a:path w="403" h="865" extrusionOk="0">
                  <a:moveTo>
                    <a:pt x="186" y="1"/>
                  </a:moveTo>
                  <a:cubicBezTo>
                    <a:pt x="94" y="1"/>
                    <a:pt x="1" y="93"/>
                    <a:pt x="1" y="217"/>
                  </a:cubicBezTo>
                  <a:lnTo>
                    <a:pt x="1" y="649"/>
                  </a:lnTo>
                  <a:cubicBezTo>
                    <a:pt x="1" y="772"/>
                    <a:pt x="94" y="865"/>
                    <a:pt x="186" y="865"/>
                  </a:cubicBezTo>
                  <a:cubicBezTo>
                    <a:pt x="310" y="865"/>
                    <a:pt x="402" y="772"/>
                    <a:pt x="402" y="649"/>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5" name="Google Shape;12795;p25"/>
            <p:cNvSpPr/>
            <p:nvPr/>
          </p:nvSpPr>
          <p:spPr>
            <a:xfrm>
              <a:off x="1242738" y="4177156"/>
              <a:ext cx="10050" cy="21625"/>
            </a:xfrm>
            <a:custGeom>
              <a:avLst/>
              <a:gdLst/>
              <a:ahLst/>
              <a:cxnLst/>
              <a:rect l="l" t="t" r="r" b="b"/>
              <a:pathLst>
                <a:path w="402" h="865" extrusionOk="0">
                  <a:moveTo>
                    <a:pt x="216" y="1"/>
                  </a:moveTo>
                  <a:cubicBezTo>
                    <a:pt x="93" y="1"/>
                    <a:pt x="0" y="93"/>
                    <a:pt x="0" y="217"/>
                  </a:cubicBezTo>
                  <a:lnTo>
                    <a:pt x="0" y="649"/>
                  </a:lnTo>
                  <a:cubicBezTo>
                    <a:pt x="0" y="772"/>
                    <a:pt x="93" y="865"/>
                    <a:pt x="216" y="865"/>
                  </a:cubicBezTo>
                  <a:cubicBezTo>
                    <a:pt x="309" y="865"/>
                    <a:pt x="401" y="772"/>
                    <a:pt x="401" y="649"/>
                  </a:cubicBezTo>
                  <a:lnTo>
                    <a:pt x="401"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6" name="Google Shape;12796;p25"/>
            <p:cNvSpPr/>
            <p:nvPr/>
          </p:nvSpPr>
          <p:spPr>
            <a:xfrm>
              <a:off x="1165213" y="4187556"/>
              <a:ext cx="44150" cy="16750"/>
            </a:xfrm>
            <a:custGeom>
              <a:avLst/>
              <a:gdLst/>
              <a:ahLst/>
              <a:cxnLst/>
              <a:rect l="l" t="t" r="r" b="b"/>
              <a:pathLst>
                <a:path w="1766" h="670" extrusionOk="0">
                  <a:moveTo>
                    <a:pt x="278" y="0"/>
                  </a:moveTo>
                  <a:cubicBezTo>
                    <a:pt x="136" y="0"/>
                    <a:pt x="1" y="195"/>
                    <a:pt x="138" y="356"/>
                  </a:cubicBezTo>
                  <a:cubicBezTo>
                    <a:pt x="305" y="550"/>
                    <a:pt x="546" y="669"/>
                    <a:pt x="816" y="669"/>
                  </a:cubicBezTo>
                  <a:cubicBezTo>
                    <a:pt x="842" y="669"/>
                    <a:pt x="868" y="668"/>
                    <a:pt x="894" y="666"/>
                  </a:cubicBezTo>
                  <a:lnTo>
                    <a:pt x="894" y="666"/>
                  </a:lnTo>
                  <a:cubicBezTo>
                    <a:pt x="917" y="668"/>
                    <a:pt x="941" y="669"/>
                    <a:pt x="964" y="669"/>
                  </a:cubicBezTo>
                  <a:cubicBezTo>
                    <a:pt x="1213" y="669"/>
                    <a:pt x="1457" y="550"/>
                    <a:pt x="1651" y="356"/>
                  </a:cubicBezTo>
                  <a:cubicBezTo>
                    <a:pt x="1765" y="195"/>
                    <a:pt x="1624" y="0"/>
                    <a:pt x="1480" y="0"/>
                  </a:cubicBezTo>
                  <a:cubicBezTo>
                    <a:pt x="1431" y="0"/>
                    <a:pt x="1381" y="23"/>
                    <a:pt x="1342" y="78"/>
                  </a:cubicBezTo>
                  <a:cubicBezTo>
                    <a:pt x="1219" y="202"/>
                    <a:pt x="1049" y="263"/>
                    <a:pt x="879" y="263"/>
                  </a:cubicBezTo>
                  <a:cubicBezTo>
                    <a:pt x="709" y="263"/>
                    <a:pt x="540" y="202"/>
                    <a:pt x="416" y="78"/>
                  </a:cubicBezTo>
                  <a:cubicBezTo>
                    <a:pt x="377" y="23"/>
                    <a:pt x="327"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7" name="Google Shape;12797;p25"/>
            <p:cNvSpPr/>
            <p:nvPr/>
          </p:nvSpPr>
          <p:spPr>
            <a:xfrm>
              <a:off x="1039038" y="4141656"/>
              <a:ext cx="296300" cy="345675"/>
            </a:xfrm>
            <a:custGeom>
              <a:avLst/>
              <a:gdLst/>
              <a:ahLst/>
              <a:cxnLst/>
              <a:rect l="l" t="t" r="r" b="b"/>
              <a:pathLst>
                <a:path w="11852" h="13827" extrusionOk="0">
                  <a:moveTo>
                    <a:pt x="1976" y="3951"/>
                  </a:moveTo>
                  <a:lnTo>
                    <a:pt x="2192" y="5649"/>
                  </a:lnTo>
                  <a:lnTo>
                    <a:pt x="1420" y="5649"/>
                  </a:lnTo>
                  <a:lnTo>
                    <a:pt x="1173" y="3951"/>
                  </a:lnTo>
                  <a:close/>
                  <a:moveTo>
                    <a:pt x="10895" y="402"/>
                  </a:moveTo>
                  <a:cubicBezTo>
                    <a:pt x="11203" y="402"/>
                    <a:pt x="11419" y="649"/>
                    <a:pt x="11450" y="958"/>
                  </a:cubicBezTo>
                  <a:lnTo>
                    <a:pt x="11450" y="2994"/>
                  </a:lnTo>
                  <a:cubicBezTo>
                    <a:pt x="11419" y="3272"/>
                    <a:pt x="11203" y="3519"/>
                    <a:pt x="10895" y="3519"/>
                  </a:cubicBezTo>
                  <a:lnTo>
                    <a:pt x="3889" y="3519"/>
                  </a:lnTo>
                  <a:cubicBezTo>
                    <a:pt x="3797" y="3519"/>
                    <a:pt x="3704" y="3612"/>
                    <a:pt x="3704" y="3735"/>
                  </a:cubicBezTo>
                  <a:cubicBezTo>
                    <a:pt x="3704" y="3859"/>
                    <a:pt x="3797" y="3951"/>
                    <a:pt x="3889" y="3951"/>
                  </a:cubicBezTo>
                  <a:lnTo>
                    <a:pt x="9444" y="3951"/>
                  </a:lnTo>
                  <a:lnTo>
                    <a:pt x="9228" y="5649"/>
                  </a:lnTo>
                  <a:lnTo>
                    <a:pt x="2593" y="5649"/>
                  </a:lnTo>
                  <a:lnTo>
                    <a:pt x="2377" y="3951"/>
                  </a:lnTo>
                  <a:lnTo>
                    <a:pt x="3087" y="3951"/>
                  </a:lnTo>
                  <a:cubicBezTo>
                    <a:pt x="3210" y="3951"/>
                    <a:pt x="3303" y="3859"/>
                    <a:pt x="3303" y="3735"/>
                  </a:cubicBezTo>
                  <a:cubicBezTo>
                    <a:pt x="3303" y="3612"/>
                    <a:pt x="3210" y="3519"/>
                    <a:pt x="3087" y="3519"/>
                  </a:cubicBezTo>
                  <a:lnTo>
                    <a:pt x="957" y="3519"/>
                  </a:lnTo>
                  <a:cubicBezTo>
                    <a:pt x="649" y="3519"/>
                    <a:pt x="402" y="3272"/>
                    <a:pt x="402" y="2994"/>
                  </a:cubicBezTo>
                  <a:lnTo>
                    <a:pt x="402" y="958"/>
                  </a:lnTo>
                  <a:cubicBezTo>
                    <a:pt x="402" y="649"/>
                    <a:pt x="649" y="402"/>
                    <a:pt x="957" y="402"/>
                  </a:cubicBezTo>
                  <a:close/>
                  <a:moveTo>
                    <a:pt x="10648" y="3951"/>
                  </a:moveTo>
                  <a:lnTo>
                    <a:pt x="10432" y="5649"/>
                  </a:lnTo>
                  <a:lnTo>
                    <a:pt x="9660" y="5649"/>
                  </a:lnTo>
                  <a:lnTo>
                    <a:pt x="9846" y="3951"/>
                  </a:lnTo>
                  <a:close/>
                  <a:moveTo>
                    <a:pt x="10370" y="6081"/>
                  </a:moveTo>
                  <a:lnTo>
                    <a:pt x="9784" y="10710"/>
                  </a:lnTo>
                  <a:lnTo>
                    <a:pt x="2068" y="10710"/>
                  </a:lnTo>
                  <a:lnTo>
                    <a:pt x="1451" y="6081"/>
                  </a:lnTo>
                  <a:close/>
                  <a:moveTo>
                    <a:pt x="9722" y="11111"/>
                  </a:moveTo>
                  <a:lnTo>
                    <a:pt x="9537" y="12654"/>
                  </a:lnTo>
                  <a:cubicBezTo>
                    <a:pt x="9444" y="13086"/>
                    <a:pt x="9074" y="13426"/>
                    <a:pt x="8642" y="13426"/>
                  </a:cubicBezTo>
                  <a:lnTo>
                    <a:pt x="3179" y="13426"/>
                  </a:lnTo>
                  <a:cubicBezTo>
                    <a:pt x="2747" y="13426"/>
                    <a:pt x="2377" y="13086"/>
                    <a:pt x="2315" y="12654"/>
                  </a:cubicBezTo>
                  <a:lnTo>
                    <a:pt x="2099" y="11111"/>
                  </a:lnTo>
                  <a:lnTo>
                    <a:pt x="2809" y="11111"/>
                  </a:lnTo>
                  <a:lnTo>
                    <a:pt x="2963" y="12562"/>
                  </a:lnTo>
                  <a:cubicBezTo>
                    <a:pt x="2994" y="12654"/>
                    <a:pt x="3087" y="12747"/>
                    <a:pt x="3179" y="12747"/>
                  </a:cubicBezTo>
                  <a:lnTo>
                    <a:pt x="7037" y="12747"/>
                  </a:lnTo>
                  <a:cubicBezTo>
                    <a:pt x="7161" y="12747"/>
                    <a:pt x="7253" y="12654"/>
                    <a:pt x="7253" y="12562"/>
                  </a:cubicBezTo>
                  <a:cubicBezTo>
                    <a:pt x="7253" y="12438"/>
                    <a:pt x="7161" y="12346"/>
                    <a:pt x="7037" y="12346"/>
                  </a:cubicBezTo>
                  <a:lnTo>
                    <a:pt x="3365" y="12346"/>
                  </a:lnTo>
                  <a:lnTo>
                    <a:pt x="3210" y="11111"/>
                  </a:lnTo>
                  <a:lnTo>
                    <a:pt x="8611" y="11111"/>
                  </a:lnTo>
                  <a:lnTo>
                    <a:pt x="8457" y="12346"/>
                  </a:lnTo>
                  <a:lnTo>
                    <a:pt x="7839" y="12346"/>
                  </a:lnTo>
                  <a:cubicBezTo>
                    <a:pt x="7716" y="12346"/>
                    <a:pt x="7623" y="12438"/>
                    <a:pt x="7623" y="12562"/>
                  </a:cubicBezTo>
                  <a:cubicBezTo>
                    <a:pt x="7623" y="12654"/>
                    <a:pt x="7716" y="12747"/>
                    <a:pt x="7839" y="12747"/>
                  </a:cubicBezTo>
                  <a:lnTo>
                    <a:pt x="8642" y="12747"/>
                  </a:lnTo>
                  <a:cubicBezTo>
                    <a:pt x="8734" y="12747"/>
                    <a:pt x="8827" y="12654"/>
                    <a:pt x="8858" y="12562"/>
                  </a:cubicBezTo>
                  <a:lnTo>
                    <a:pt x="9012" y="11111"/>
                  </a:lnTo>
                  <a:close/>
                  <a:moveTo>
                    <a:pt x="957" y="1"/>
                  </a:moveTo>
                  <a:cubicBezTo>
                    <a:pt x="402" y="1"/>
                    <a:pt x="1" y="433"/>
                    <a:pt x="1" y="958"/>
                  </a:cubicBezTo>
                  <a:lnTo>
                    <a:pt x="1" y="2994"/>
                  </a:lnTo>
                  <a:cubicBezTo>
                    <a:pt x="1" y="3427"/>
                    <a:pt x="309" y="3828"/>
                    <a:pt x="772" y="3920"/>
                  </a:cubicBezTo>
                  <a:lnTo>
                    <a:pt x="1914" y="12685"/>
                  </a:lnTo>
                  <a:cubicBezTo>
                    <a:pt x="2007" y="13333"/>
                    <a:pt x="2531" y="13827"/>
                    <a:pt x="3179" y="13827"/>
                  </a:cubicBezTo>
                  <a:lnTo>
                    <a:pt x="8642" y="13827"/>
                  </a:lnTo>
                  <a:cubicBezTo>
                    <a:pt x="9290" y="13827"/>
                    <a:pt x="9846" y="13333"/>
                    <a:pt x="9938" y="12685"/>
                  </a:cubicBezTo>
                  <a:lnTo>
                    <a:pt x="11080" y="3920"/>
                  </a:lnTo>
                  <a:cubicBezTo>
                    <a:pt x="11512" y="3828"/>
                    <a:pt x="11852" y="3427"/>
                    <a:pt x="11852" y="2994"/>
                  </a:cubicBezTo>
                  <a:lnTo>
                    <a:pt x="11852" y="958"/>
                  </a:lnTo>
                  <a:cubicBezTo>
                    <a:pt x="11852" y="433"/>
                    <a:pt x="11419" y="1"/>
                    <a:pt x="108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8" name="Google Shape;12798;p25"/>
            <p:cNvSpPr/>
            <p:nvPr/>
          </p:nvSpPr>
          <p:spPr>
            <a:xfrm>
              <a:off x="1129313" y="4316806"/>
              <a:ext cx="114975" cy="10050"/>
            </a:xfrm>
            <a:custGeom>
              <a:avLst/>
              <a:gdLst/>
              <a:ahLst/>
              <a:cxnLst/>
              <a:rect l="l" t="t" r="r" b="b"/>
              <a:pathLst>
                <a:path w="4599" h="402" extrusionOk="0">
                  <a:moveTo>
                    <a:pt x="0" y="0"/>
                  </a:moveTo>
                  <a:lnTo>
                    <a:pt x="0" y="402"/>
                  </a:lnTo>
                  <a:lnTo>
                    <a:pt x="4599" y="402"/>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9" name="Google Shape;12799;p25"/>
            <p:cNvSpPr/>
            <p:nvPr/>
          </p:nvSpPr>
          <p:spPr>
            <a:xfrm>
              <a:off x="1129313" y="4346131"/>
              <a:ext cx="114975" cy="10050"/>
            </a:xfrm>
            <a:custGeom>
              <a:avLst/>
              <a:gdLst/>
              <a:ahLst/>
              <a:cxnLst/>
              <a:rect l="l" t="t" r="r" b="b"/>
              <a:pathLst>
                <a:path w="4599" h="402" extrusionOk="0">
                  <a:moveTo>
                    <a:pt x="0" y="0"/>
                  </a:moveTo>
                  <a:lnTo>
                    <a:pt x="0" y="401"/>
                  </a:lnTo>
                  <a:lnTo>
                    <a:pt x="4599" y="401"/>
                  </a:lnTo>
                  <a:lnTo>
                    <a:pt x="4599"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0" name="Google Shape;12800;p25"/>
            <p:cNvSpPr/>
            <p:nvPr/>
          </p:nvSpPr>
          <p:spPr>
            <a:xfrm>
              <a:off x="1129313" y="4375431"/>
              <a:ext cx="114975" cy="10075"/>
            </a:xfrm>
            <a:custGeom>
              <a:avLst/>
              <a:gdLst/>
              <a:ahLst/>
              <a:cxnLst/>
              <a:rect l="l" t="t" r="r" b="b"/>
              <a:pathLst>
                <a:path w="4599" h="403" extrusionOk="0">
                  <a:moveTo>
                    <a:pt x="0" y="1"/>
                  </a:moveTo>
                  <a:lnTo>
                    <a:pt x="0" y="402"/>
                  </a:lnTo>
                  <a:lnTo>
                    <a:pt x="4599" y="402"/>
                  </a:lnTo>
                  <a:lnTo>
                    <a:pt x="4599"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01" name="Google Shape;12801;p25"/>
          <p:cNvGrpSpPr/>
          <p:nvPr/>
        </p:nvGrpSpPr>
        <p:grpSpPr>
          <a:xfrm>
            <a:off x="4805955" y="3417642"/>
            <a:ext cx="342600" cy="345675"/>
            <a:chOff x="5564163" y="2463556"/>
            <a:chExt cx="342600" cy="345675"/>
          </a:xfrm>
        </p:grpSpPr>
        <p:sp>
          <p:nvSpPr>
            <p:cNvPr id="12802" name="Google Shape;12802;p25"/>
            <p:cNvSpPr/>
            <p:nvPr/>
          </p:nvSpPr>
          <p:spPr>
            <a:xfrm>
              <a:off x="5743938" y="2580056"/>
              <a:ext cx="43225" cy="37025"/>
            </a:xfrm>
            <a:custGeom>
              <a:avLst/>
              <a:gdLst/>
              <a:ahLst/>
              <a:cxnLst/>
              <a:rect l="l" t="t" r="r" b="b"/>
              <a:pathLst>
                <a:path w="1729" h="1481" extrusionOk="0">
                  <a:moveTo>
                    <a:pt x="741" y="402"/>
                  </a:moveTo>
                  <a:cubicBezTo>
                    <a:pt x="926" y="402"/>
                    <a:pt x="1050" y="556"/>
                    <a:pt x="1050" y="742"/>
                  </a:cubicBezTo>
                  <a:cubicBezTo>
                    <a:pt x="1050" y="928"/>
                    <a:pt x="896" y="1059"/>
                    <a:pt x="730" y="1059"/>
                  </a:cubicBezTo>
                  <a:cubicBezTo>
                    <a:pt x="649" y="1059"/>
                    <a:pt x="565" y="1028"/>
                    <a:pt x="494" y="958"/>
                  </a:cubicBezTo>
                  <a:cubicBezTo>
                    <a:pt x="278" y="773"/>
                    <a:pt x="432" y="402"/>
                    <a:pt x="741" y="402"/>
                  </a:cubicBezTo>
                  <a:close/>
                  <a:moveTo>
                    <a:pt x="741" y="1"/>
                  </a:moveTo>
                  <a:cubicBezTo>
                    <a:pt x="309" y="1"/>
                    <a:pt x="0" y="310"/>
                    <a:pt x="0" y="742"/>
                  </a:cubicBezTo>
                  <a:cubicBezTo>
                    <a:pt x="0" y="1182"/>
                    <a:pt x="357" y="1480"/>
                    <a:pt x="731" y="1480"/>
                  </a:cubicBezTo>
                  <a:cubicBezTo>
                    <a:pt x="907" y="1480"/>
                    <a:pt x="1087" y="1414"/>
                    <a:pt x="1235" y="1266"/>
                  </a:cubicBezTo>
                  <a:cubicBezTo>
                    <a:pt x="1728" y="803"/>
                    <a:pt x="1389" y="1"/>
                    <a:pt x="7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3" name="Google Shape;12803;p25"/>
            <p:cNvSpPr/>
            <p:nvPr/>
          </p:nvSpPr>
          <p:spPr>
            <a:xfrm>
              <a:off x="5705588" y="2566181"/>
              <a:ext cx="34500" cy="29725"/>
            </a:xfrm>
            <a:custGeom>
              <a:avLst/>
              <a:gdLst/>
              <a:ahLst/>
              <a:cxnLst/>
              <a:rect l="l" t="t" r="r" b="b"/>
              <a:pathLst>
                <a:path w="1380" h="1189" extrusionOk="0">
                  <a:moveTo>
                    <a:pt x="608" y="402"/>
                  </a:moveTo>
                  <a:cubicBezTo>
                    <a:pt x="701" y="402"/>
                    <a:pt x="794" y="463"/>
                    <a:pt x="794" y="587"/>
                  </a:cubicBezTo>
                  <a:cubicBezTo>
                    <a:pt x="794" y="679"/>
                    <a:pt x="701" y="772"/>
                    <a:pt x="608" y="772"/>
                  </a:cubicBezTo>
                  <a:cubicBezTo>
                    <a:pt x="331" y="772"/>
                    <a:pt x="331" y="402"/>
                    <a:pt x="608" y="402"/>
                  </a:cubicBezTo>
                  <a:close/>
                  <a:moveTo>
                    <a:pt x="608" y="0"/>
                  </a:moveTo>
                  <a:cubicBezTo>
                    <a:pt x="269" y="0"/>
                    <a:pt x="22" y="247"/>
                    <a:pt x="22" y="587"/>
                  </a:cubicBezTo>
                  <a:cubicBezTo>
                    <a:pt x="1" y="945"/>
                    <a:pt x="297" y="1188"/>
                    <a:pt x="604" y="1188"/>
                  </a:cubicBezTo>
                  <a:cubicBezTo>
                    <a:pt x="747" y="1188"/>
                    <a:pt x="892" y="1136"/>
                    <a:pt x="1010" y="1019"/>
                  </a:cubicBezTo>
                  <a:cubicBezTo>
                    <a:pt x="1380" y="649"/>
                    <a:pt x="1133" y="0"/>
                    <a:pt x="60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4" name="Google Shape;12804;p25"/>
            <p:cNvSpPr/>
            <p:nvPr/>
          </p:nvSpPr>
          <p:spPr>
            <a:xfrm>
              <a:off x="5564163" y="2463556"/>
              <a:ext cx="342600" cy="345675"/>
            </a:xfrm>
            <a:custGeom>
              <a:avLst/>
              <a:gdLst/>
              <a:ahLst/>
              <a:cxnLst/>
              <a:rect l="l" t="t" r="r" b="b"/>
              <a:pathLst>
                <a:path w="13704" h="13827" extrusionOk="0">
                  <a:moveTo>
                    <a:pt x="7531" y="402"/>
                  </a:moveTo>
                  <a:cubicBezTo>
                    <a:pt x="8117" y="402"/>
                    <a:pt x="8117" y="1266"/>
                    <a:pt x="7531" y="1266"/>
                  </a:cubicBezTo>
                  <a:lnTo>
                    <a:pt x="6173" y="1266"/>
                  </a:lnTo>
                  <a:cubicBezTo>
                    <a:pt x="5926" y="1266"/>
                    <a:pt x="5741" y="1081"/>
                    <a:pt x="5741" y="834"/>
                  </a:cubicBezTo>
                  <a:cubicBezTo>
                    <a:pt x="5741" y="618"/>
                    <a:pt x="5926" y="402"/>
                    <a:pt x="6173" y="402"/>
                  </a:cubicBezTo>
                  <a:close/>
                  <a:moveTo>
                    <a:pt x="5586" y="6358"/>
                  </a:moveTo>
                  <a:cubicBezTo>
                    <a:pt x="5833" y="6358"/>
                    <a:pt x="6080" y="6420"/>
                    <a:pt x="6296" y="6544"/>
                  </a:cubicBezTo>
                  <a:cubicBezTo>
                    <a:pt x="6728" y="6760"/>
                    <a:pt x="7222" y="6852"/>
                    <a:pt x="7716" y="6852"/>
                  </a:cubicBezTo>
                  <a:cubicBezTo>
                    <a:pt x="8179" y="6852"/>
                    <a:pt x="8673" y="6790"/>
                    <a:pt x="9136" y="6698"/>
                  </a:cubicBezTo>
                  <a:cubicBezTo>
                    <a:pt x="9166" y="6698"/>
                    <a:pt x="9197" y="6729"/>
                    <a:pt x="9197" y="6760"/>
                  </a:cubicBezTo>
                  <a:cubicBezTo>
                    <a:pt x="9197" y="6883"/>
                    <a:pt x="9197" y="6976"/>
                    <a:pt x="9197" y="7068"/>
                  </a:cubicBezTo>
                  <a:cubicBezTo>
                    <a:pt x="9197" y="7192"/>
                    <a:pt x="9166" y="7284"/>
                    <a:pt x="9166" y="7408"/>
                  </a:cubicBezTo>
                  <a:lnTo>
                    <a:pt x="4537" y="7408"/>
                  </a:lnTo>
                  <a:cubicBezTo>
                    <a:pt x="4506" y="7253"/>
                    <a:pt x="4475" y="7099"/>
                    <a:pt x="4475" y="6976"/>
                  </a:cubicBezTo>
                  <a:lnTo>
                    <a:pt x="4475" y="6945"/>
                  </a:lnTo>
                  <a:cubicBezTo>
                    <a:pt x="4475" y="6420"/>
                    <a:pt x="5185" y="6358"/>
                    <a:pt x="5586" y="6358"/>
                  </a:cubicBezTo>
                  <a:close/>
                  <a:moveTo>
                    <a:pt x="7808" y="9136"/>
                  </a:moveTo>
                  <a:cubicBezTo>
                    <a:pt x="7531" y="9259"/>
                    <a:pt x="7253" y="9321"/>
                    <a:pt x="6944" y="9321"/>
                  </a:cubicBezTo>
                  <a:lnTo>
                    <a:pt x="6852" y="9321"/>
                  </a:lnTo>
                  <a:cubicBezTo>
                    <a:pt x="6512" y="9321"/>
                    <a:pt x="6204" y="9259"/>
                    <a:pt x="5895" y="9136"/>
                  </a:cubicBezTo>
                  <a:close/>
                  <a:moveTo>
                    <a:pt x="9506" y="9136"/>
                  </a:moveTo>
                  <a:cubicBezTo>
                    <a:pt x="8981" y="9784"/>
                    <a:pt x="8210" y="10247"/>
                    <a:pt x="7346" y="10370"/>
                  </a:cubicBezTo>
                  <a:lnTo>
                    <a:pt x="7160" y="10216"/>
                  </a:lnTo>
                  <a:cubicBezTo>
                    <a:pt x="7099" y="10185"/>
                    <a:pt x="7037" y="10123"/>
                    <a:pt x="6944" y="10093"/>
                  </a:cubicBezTo>
                  <a:cubicBezTo>
                    <a:pt x="6913" y="10077"/>
                    <a:pt x="6883" y="10069"/>
                    <a:pt x="6852" y="10069"/>
                  </a:cubicBezTo>
                  <a:cubicBezTo>
                    <a:pt x="6821" y="10069"/>
                    <a:pt x="6790" y="10077"/>
                    <a:pt x="6759" y="10093"/>
                  </a:cubicBezTo>
                  <a:cubicBezTo>
                    <a:pt x="6697" y="10123"/>
                    <a:pt x="6605" y="10185"/>
                    <a:pt x="6543" y="10216"/>
                  </a:cubicBezTo>
                  <a:cubicBezTo>
                    <a:pt x="6481" y="10247"/>
                    <a:pt x="6420" y="10309"/>
                    <a:pt x="6358" y="10370"/>
                  </a:cubicBezTo>
                  <a:cubicBezTo>
                    <a:pt x="5494" y="10247"/>
                    <a:pt x="4722" y="9784"/>
                    <a:pt x="4198" y="9136"/>
                  </a:cubicBezTo>
                  <a:lnTo>
                    <a:pt x="5123" y="9136"/>
                  </a:lnTo>
                  <a:cubicBezTo>
                    <a:pt x="5617" y="9537"/>
                    <a:pt x="6235" y="9722"/>
                    <a:pt x="6852" y="9722"/>
                  </a:cubicBezTo>
                  <a:lnTo>
                    <a:pt x="6944" y="9722"/>
                  </a:lnTo>
                  <a:cubicBezTo>
                    <a:pt x="7562" y="9722"/>
                    <a:pt x="8117" y="9506"/>
                    <a:pt x="8580" y="9136"/>
                  </a:cubicBezTo>
                  <a:close/>
                  <a:moveTo>
                    <a:pt x="6852" y="11913"/>
                  </a:moveTo>
                  <a:cubicBezTo>
                    <a:pt x="7068" y="12253"/>
                    <a:pt x="7191" y="12623"/>
                    <a:pt x="7191" y="13024"/>
                  </a:cubicBezTo>
                  <a:cubicBezTo>
                    <a:pt x="7191" y="13148"/>
                    <a:pt x="7191" y="13302"/>
                    <a:pt x="7160" y="13426"/>
                  </a:cubicBezTo>
                  <a:lnTo>
                    <a:pt x="6574" y="13426"/>
                  </a:lnTo>
                  <a:cubicBezTo>
                    <a:pt x="6543" y="13302"/>
                    <a:pt x="6512" y="13148"/>
                    <a:pt x="6512" y="13024"/>
                  </a:cubicBezTo>
                  <a:cubicBezTo>
                    <a:pt x="6512" y="12623"/>
                    <a:pt x="6636" y="12253"/>
                    <a:pt x="6852" y="11913"/>
                  </a:cubicBezTo>
                  <a:close/>
                  <a:moveTo>
                    <a:pt x="6852" y="10494"/>
                  </a:moveTo>
                  <a:cubicBezTo>
                    <a:pt x="6883" y="10494"/>
                    <a:pt x="7160" y="10710"/>
                    <a:pt x="7160" y="10710"/>
                  </a:cubicBezTo>
                  <a:cubicBezTo>
                    <a:pt x="7932" y="11389"/>
                    <a:pt x="8148" y="12500"/>
                    <a:pt x="7654" y="13426"/>
                  </a:cubicBezTo>
                  <a:lnTo>
                    <a:pt x="7562" y="13426"/>
                  </a:lnTo>
                  <a:cubicBezTo>
                    <a:pt x="7592" y="13302"/>
                    <a:pt x="7592" y="13148"/>
                    <a:pt x="7592" y="13024"/>
                  </a:cubicBezTo>
                  <a:cubicBezTo>
                    <a:pt x="7592" y="12469"/>
                    <a:pt x="7376" y="11883"/>
                    <a:pt x="7006" y="11481"/>
                  </a:cubicBezTo>
                  <a:cubicBezTo>
                    <a:pt x="6960" y="11435"/>
                    <a:pt x="6906" y="11412"/>
                    <a:pt x="6852" y="11412"/>
                  </a:cubicBezTo>
                  <a:cubicBezTo>
                    <a:pt x="6798" y="11412"/>
                    <a:pt x="6744" y="11435"/>
                    <a:pt x="6697" y="11481"/>
                  </a:cubicBezTo>
                  <a:cubicBezTo>
                    <a:pt x="6327" y="11883"/>
                    <a:pt x="6111" y="12469"/>
                    <a:pt x="6111" y="13024"/>
                  </a:cubicBezTo>
                  <a:cubicBezTo>
                    <a:pt x="6111" y="13148"/>
                    <a:pt x="6111" y="13302"/>
                    <a:pt x="6142" y="13426"/>
                  </a:cubicBezTo>
                  <a:lnTo>
                    <a:pt x="6049" y="13426"/>
                  </a:lnTo>
                  <a:cubicBezTo>
                    <a:pt x="5556" y="12500"/>
                    <a:pt x="5772" y="11389"/>
                    <a:pt x="6543" y="10710"/>
                  </a:cubicBezTo>
                  <a:cubicBezTo>
                    <a:pt x="6543" y="10710"/>
                    <a:pt x="6759" y="10556"/>
                    <a:pt x="6852" y="10494"/>
                  </a:cubicBezTo>
                  <a:close/>
                  <a:moveTo>
                    <a:pt x="6173" y="1"/>
                  </a:moveTo>
                  <a:cubicBezTo>
                    <a:pt x="5185" y="1"/>
                    <a:pt x="5000" y="1420"/>
                    <a:pt x="5957" y="1667"/>
                  </a:cubicBezTo>
                  <a:lnTo>
                    <a:pt x="5957" y="3241"/>
                  </a:lnTo>
                  <a:cubicBezTo>
                    <a:pt x="4259" y="3643"/>
                    <a:pt x="3025" y="5186"/>
                    <a:pt x="3025" y="6976"/>
                  </a:cubicBezTo>
                  <a:cubicBezTo>
                    <a:pt x="3025" y="7099"/>
                    <a:pt x="3025" y="7253"/>
                    <a:pt x="3056" y="7408"/>
                  </a:cubicBezTo>
                  <a:cubicBezTo>
                    <a:pt x="2685" y="7408"/>
                    <a:pt x="2408" y="7624"/>
                    <a:pt x="2284" y="7963"/>
                  </a:cubicBezTo>
                  <a:lnTo>
                    <a:pt x="62" y="13549"/>
                  </a:lnTo>
                  <a:cubicBezTo>
                    <a:pt x="0" y="13673"/>
                    <a:pt x="93" y="13827"/>
                    <a:pt x="247" y="13827"/>
                  </a:cubicBezTo>
                  <a:lnTo>
                    <a:pt x="1667" y="13827"/>
                  </a:lnTo>
                  <a:cubicBezTo>
                    <a:pt x="1760" y="13827"/>
                    <a:pt x="1821" y="13765"/>
                    <a:pt x="1852" y="13703"/>
                  </a:cubicBezTo>
                  <a:lnTo>
                    <a:pt x="2439" y="12191"/>
                  </a:lnTo>
                  <a:cubicBezTo>
                    <a:pt x="2498" y="12032"/>
                    <a:pt x="2366" y="11912"/>
                    <a:pt x="2240" y="11912"/>
                  </a:cubicBezTo>
                  <a:cubicBezTo>
                    <a:pt x="2170" y="11912"/>
                    <a:pt x="2101" y="11949"/>
                    <a:pt x="2068" y="12037"/>
                  </a:cubicBezTo>
                  <a:lnTo>
                    <a:pt x="1513" y="13426"/>
                  </a:lnTo>
                  <a:lnTo>
                    <a:pt x="525" y="13426"/>
                  </a:lnTo>
                  <a:lnTo>
                    <a:pt x="2624" y="8117"/>
                  </a:lnTo>
                  <a:cubicBezTo>
                    <a:pt x="2716" y="7932"/>
                    <a:pt x="2871" y="7809"/>
                    <a:pt x="3056" y="7809"/>
                  </a:cubicBezTo>
                  <a:lnTo>
                    <a:pt x="10648" y="7809"/>
                  </a:lnTo>
                  <a:cubicBezTo>
                    <a:pt x="10833" y="7809"/>
                    <a:pt x="10987" y="7932"/>
                    <a:pt x="11049" y="8117"/>
                  </a:cubicBezTo>
                  <a:lnTo>
                    <a:pt x="13178" y="13426"/>
                  </a:lnTo>
                  <a:lnTo>
                    <a:pt x="12191" y="13426"/>
                  </a:lnTo>
                  <a:lnTo>
                    <a:pt x="10370" y="8858"/>
                  </a:lnTo>
                  <a:cubicBezTo>
                    <a:pt x="10339" y="8766"/>
                    <a:pt x="10277" y="8735"/>
                    <a:pt x="10185" y="8735"/>
                  </a:cubicBezTo>
                  <a:lnTo>
                    <a:pt x="3519" y="8735"/>
                  </a:lnTo>
                  <a:cubicBezTo>
                    <a:pt x="3426" y="8735"/>
                    <a:pt x="3364" y="8796"/>
                    <a:pt x="3334" y="8858"/>
                  </a:cubicBezTo>
                  <a:lnTo>
                    <a:pt x="2377" y="11296"/>
                  </a:lnTo>
                  <a:cubicBezTo>
                    <a:pt x="2315" y="11420"/>
                    <a:pt x="2377" y="11543"/>
                    <a:pt x="2469" y="11574"/>
                  </a:cubicBezTo>
                  <a:cubicBezTo>
                    <a:pt x="2499" y="11581"/>
                    <a:pt x="2526" y="11585"/>
                    <a:pt x="2552" y="11585"/>
                  </a:cubicBezTo>
                  <a:cubicBezTo>
                    <a:pt x="2635" y="11585"/>
                    <a:pt x="2700" y="11545"/>
                    <a:pt x="2747" y="11451"/>
                  </a:cubicBezTo>
                  <a:lnTo>
                    <a:pt x="3673" y="9136"/>
                  </a:lnTo>
                  <a:lnTo>
                    <a:pt x="3704" y="9136"/>
                  </a:lnTo>
                  <a:cubicBezTo>
                    <a:pt x="4228" y="9938"/>
                    <a:pt x="5062" y="10494"/>
                    <a:pt x="6018" y="10710"/>
                  </a:cubicBezTo>
                  <a:cubicBezTo>
                    <a:pt x="5278" y="11574"/>
                    <a:pt x="5185" y="12778"/>
                    <a:pt x="5772" y="13734"/>
                  </a:cubicBezTo>
                  <a:cubicBezTo>
                    <a:pt x="5802" y="13796"/>
                    <a:pt x="5864" y="13827"/>
                    <a:pt x="5926" y="13827"/>
                  </a:cubicBezTo>
                  <a:lnTo>
                    <a:pt x="7808" y="13827"/>
                  </a:lnTo>
                  <a:cubicBezTo>
                    <a:pt x="7870" y="13827"/>
                    <a:pt x="7932" y="13796"/>
                    <a:pt x="7994" y="13734"/>
                  </a:cubicBezTo>
                  <a:cubicBezTo>
                    <a:pt x="8549" y="12778"/>
                    <a:pt x="8457" y="11574"/>
                    <a:pt x="7747" y="10710"/>
                  </a:cubicBezTo>
                  <a:cubicBezTo>
                    <a:pt x="8673" y="10494"/>
                    <a:pt x="9506" y="9938"/>
                    <a:pt x="10061" y="9136"/>
                  </a:cubicBezTo>
                  <a:lnTo>
                    <a:pt x="10092" y="9136"/>
                  </a:lnTo>
                  <a:lnTo>
                    <a:pt x="11882" y="13703"/>
                  </a:lnTo>
                  <a:cubicBezTo>
                    <a:pt x="11913" y="13765"/>
                    <a:pt x="11975" y="13827"/>
                    <a:pt x="12067" y="13827"/>
                  </a:cubicBezTo>
                  <a:lnTo>
                    <a:pt x="13456" y="13827"/>
                  </a:lnTo>
                  <a:cubicBezTo>
                    <a:pt x="13611" y="13827"/>
                    <a:pt x="13703" y="13673"/>
                    <a:pt x="13672" y="13549"/>
                  </a:cubicBezTo>
                  <a:lnTo>
                    <a:pt x="11450" y="7963"/>
                  </a:lnTo>
                  <a:cubicBezTo>
                    <a:pt x="11327" y="7624"/>
                    <a:pt x="11018" y="7439"/>
                    <a:pt x="10679" y="7408"/>
                  </a:cubicBezTo>
                  <a:cubicBezTo>
                    <a:pt x="10679" y="7253"/>
                    <a:pt x="10709" y="7130"/>
                    <a:pt x="10709" y="6976"/>
                  </a:cubicBezTo>
                  <a:cubicBezTo>
                    <a:pt x="10709" y="6266"/>
                    <a:pt x="10493" y="5556"/>
                    <a:pt x="10123" y="4970"/>
                  </a:cubicBezTo>
                  <a:cubicBezTo>
                    <a:pt x="10084" y="4891"/>
                    <a:pt x="10020" y="4860"/>
                    <a:pt x="9956" y="4860"/>
                  </a:cubicBezTo>
                  <a:cubicBezTo>
                    <a:pt x="9818" y="4860"/>
                    <a:pt x="9678" y="5007"/>
                    <a:pt x="9784" y="5155"/>
                  </a:cubicBezTo>
                  <a:cubicBezTo>
                    <a:pt x="10185" y="5834"/>
                    <a:pt x="10339" y="6605"/>
                    <a:pt x="10247" y="7408"/>
                  </a:cubicBezTo>
                  <a:lnTo>
                    <a:pt x="9598" y="7408"/>
                  </a:lnTo>
                  <a:cubicBezTo>
                    <a:pt x="9629" y="7161"/>
                    <a:pt x="9629" y="6945"/>
                    <a:pt x="9598" y="6729"/>
                  </a:cubicBezTo>
                  <a:cubicBezTo>
                    <a:pt x="9572" y="6460"/>
                    <a:pt x="9381" y="6285"/>
                    <a:pt x="9149" y="6285"/>
                  </a:cubicBezTo>
                  <a:cubicBezTo>
                    <a:pt x="9114" y="6285"/>
                    <a:pt x="9079" y="6289"/>
                    <a:pt x="9043" y="6297"/>
                  </a:cubicBezTo>
                  <a:cubicBezTo>
                    <a:pt x="8580" y="6389"/>
                    <a:pt x="8148" y="6420"/>
                    <a:pt x="7716" y="6451"/>
                  </a:cubicBezTo>
                  <a:cubicBezTo>
                    <a:pt x="7284" y="6451"/>
                    <a:pt x="6852" y="6358"/>
                    <a:pt x="6451" y="6173"/>
                  </a:cubicBezTo>
                  <a:cubicBezTo>
                    <a:pt x="6173" y="6019"/>
                    <a:pt x="5864" y="5926"/>
                    <a:pt x="5586" y="5926"/>
                  </a:cubicBezTo>
                  <a:cubicBezTo>
                    <a:pt x="4938" y="5926"/>
                    <a:pt x="4074" y="6173"/>
                    <a:pt x="4074" y="6945"/>
                  </a:cubicBezTo>
                  <a:cubicBezTo>
                    <a:pt x="4074" y="7099"/>
                    <a:pt x="4074" y="7253"/>
                    <a:pt x="4105" y="7408"/>
                  </a:cubicBezTo>
                  <a:lnTo>
                    <a:pt x="3426" y="7408"/>
                  </a:lnTo>
                  <a:cubicBezTo>
                    <a:pt x="3179" y="5587"/>
                    <a:pt x="4414" y="3920"/>
                    <a:pt x="6204" y="3581"/>
                  </a:cubicBezTo>
                  <a:cubicBezTo>
                    <a:pt x="6296" y="3550"/>
                    <a:pt x="6358" y="3488"/>
                    <a:pt x="6358" y="3365"/>
                  </a:cubicBezTo>
                  <a:lnTo>
                    <a:pt x="6358" y="1698"/>
                  </a:lnTo>
                  <a:lnTo>
                    <a:pt x="7315" y="1698"/>
                  </a:lnTo>
                  <a:lnTo>
                    <a:pt x="7315" y="3396"/>
                  </a:lnTo>
                  <a:cubicBezTo>
                    <a:pt x="7315" y="3488"/>
                    <a:pt x="7407" y="3581"/>
                    <a:pt x="7500" y="3581"/>
                  </a:cubicBezTo>
                  <a:cubicBezTo>
                    <a:pt x="8179" y="3704"/>
                    <a:pt x="8827" y="4044"/>
                    <a:pt x="9321" y="4568"/>
                  </a:cubicBezTo>
                  <a:cubicBezTo>
                    <a:pt x="9361" y="4602"/>
                    <a:pt x="9407" y="4617"/>
                    <a:pt x="9451" y="4617"/>
                  </a:cubicBezTo>
                  <a:cubicBezTo>
                    <a:pt x="9607" y="4617"/>
                    <a:pt x="9750" y="4435"/>
                    <a:pt x="9629" y="4291"/>
                  </a:cubicBezTo>
                  <a:cubicBezTo>
                    <a:pt x="9105" y="3766"/>
                    <a:pt x="8457" y="3396"/>
                    <a:pt x="7747" y="3210"/>
                  </a:cubicBezTo>
                  <a:lnTo>
                    <a:pt x="7747" y="1667"/>
                  </a:lnTo>
                  <a:cubicBezTo>
                    <a:pt x="8703" y="1420"/>
                    <a:pt x="8549" y="1"/>
                    <a:pt x="7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05" name="Google Shape;12805;p25"/>
          <p:cNvGrpSpPr/>
          <p:nvPr/>
        </p:nvGrpSpPr>
        <p:grpSpPr>
          <a:xfrm>
            <a:off x="4795268" y="3991542"/>
            <a:ext cx="363975" cy="330250"/>
            <a:chOff x="2526038" y="1929656"/>
            <a:chExt cx="363975" cy="330250"/>
          </a:xfrm>
        </p:grpSpPr>
        <p:sp>
          <p:nvSpPr>
            <p:cNvPr id="12806" name="Google Shape;12806;p25"/>
            <p:cNvSpPr/>
            <p:nvPr/>
          </p:nvSpPr>
          <p:spPr>
            <a:xfrm>
              <a:off x="2633838" y="1962831"/>
              <a:ext cx="10825" cy="23175"/>
            </a:xfrm>
            <a:custGeom>
              <a:avLst/>
              <a:gdLst/>
              <a:ahLst/>
              <a:cxnLst/>
              <a:rect l="l" t="t" r="r" b="b"/>
              <a:pathLst>
                <a:path w="433" h="927" extrusionOk="0">
                  <a:moveTo>
                    <a:pt x="216" y="1"/>
                  </a:moveTo>
                  <a:cubicBezTo>
                    <a:pt x="93" y="1"/>
                    <a:pt x="0" y="93"/>
                    <a:pt x="0" y="217"/>
                  </a:cubicBezTo>
                  <a:lnTo>
                    <a:pt x="0" y="710"/>
                  </a:lnTo>
                  <a:cubicBezTo>
                    <a:pt x="0" y="834"/>
                    <a:pt x="93" y="927"/>
                    <a:pt x="216" y="927"/>
                  </a:cubicBezTo>
                  <a:cubicBezTo>
                    <a:pt x="340" y="927"/>
                    <a:pt x="432" y="834"/>
                    <a:pt x="432" y="710"/>
                  </a:cubicBezTo>
                  <a:lnTo>
                    <a:pt x="432" y="217"/>
                  </a:lnTo>
                  <a:cubicBezTo>
                    <a:pt x="401"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7" name="Google Shape;12807;p25"/>
            <p:cNvSpPr/>
            <p:nvPr/>
          </p:nvSpPr>
          <p:spPr>
            <a:xfrm>
              <a:off x="2772713" y="1962831"/>
              <a:ext cx="10050" cy="23175"/>
            </a:xfrm>
            <a:custGeom>
              <a:avLst/>
              <a:gdLst/>
              <a:ahLst/>
              <a:cxnLst/>
              <a:rect l="l" t="t" r="r" b="b"/>
              <a:pathLst>
                <a:path w="402" h="927" extrusionOk="0">
                  <a:moveTo>
                    <a:pt x="185" y="1"/>
                  </a:moveTo>
                  <a:cubicBezTo>
                    <a:pt x="93" y="1"/>
                    <a:pt x="0" y="93"/>
                    <a:pt x="0" y="217"/>
                  </a:cubicBezTo>
                  <a:lnTo>
                    <a:pt x="0" y="710"/>
                  </a:lnTo>
                  <a:cubicBezTo>
                    <a:pt x="0" y="834"/>
                    <a:pt x="62" y="927"/>
                    <a:pt x="185" y="927"/>
                  </a:cubicBezTo>
                  <a:cubicBezTo>
                    <a:pt x="309" y="927"/>
                    <a:pt x="401" y="834"/>
                    <a:pt x="401" y="710"/>
                  </a:cubicBezTo>
                  <a:lnTo>
                    <a:pt x="401" y="217"/>
                  </a:lnTo>
                  <a:cubicBezTo>
                    <a:pt x="401" y="93"/>
                    <a:pt x="309" y="1"/>
                    <a:pt x="1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8" name="Google Shape;12808;p25"/>
            <p:cNvSpPr/>
            <p:nvPr/>
          </p:nvSpPr>
          <p:spPr>
            <a:xfrm>
              <a:off x="2684163" y="1974331"/>
              <a:ext cx="48275" cy="18625"/>
            </a:xfrm>
            <a:custGeom>
              <a:avLst/>
              <a:gdLst/>
              <a:ahLst/>
              <a:cxnLst/>
              <a:rect l="l" t="t" r="r" b="b"/>
              <a:pathLst>
                <a:path w="1931" h="745" extrusionOk="0">
                  <a:moveTo>
                    <a:pt x="292" y="0"/>
                  </a:moveTo>
                  <a:cubicBezTo>
                    <a:pt x="147" y="0"/>
                    <a:pt x="0" y="180"/>
                    <a:pt x="117" y="343"/>
                  </a:cubicBezTo>
                  <a:cubicBezTo>
                    <a:pt x="333" y="590"/>
                    <a:pt x="641" y="713"/>
                    <a:pt x="981" y="744"/>
                  </a:cubicBezTo>
                  <a:cubicBezTo>
                    <a:pt x="1289" y="713"/>
                    <a:pt x="1598" y="590"/>
                    <a:pt x="1814" y="343"/>
                  </a:cubicBezTo>
                  <a:cubicBezTo>
                    <a:pt x="1930" y="180"/>
                    <a:pt x="1784" y="0"/>
                    <a:pt x="1639" y="0"/>
                  </a:cubicBezTo>
                  <a:cubicBezTo>
                    <a:pt x="1591" y="0"/>
                    <a:pt x="1543" y="20"/>
                    <a:pt x="1505" y="65"/>
                  </a:cubicBezTo>
                  <a:cubicBezTo>
                    <a:pt x="1351" y="220"/>
                    <a:pt x="1166" y="312"/>
                    <a:pt x="981" y="312"/>
                  </a:cubicBezTo>
                  <a:cubicBezTo>
                    <a:pt x="765" y="312"/>
                    <a:pt x="579" y="220"/>
                    <a:pt x="425" y="65"/>
                  </a:cubicBezTo>
                  <a:cubicBezTo>
                    <a:pt x="387" y="20"/>
                    <a:pt x="340" y="0"/>
                    <a:pt x="29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9" name="Google Shape;12809;p25"/>
            <p:cNvSpPr/>
            <p:nvPr/>
          </p:nvSpPr>
          <p:spPr>
            <a:xfrm>
              <a:off x="2526038" y="1929656"/>
              <a:ext cx="363975" cy="330250"/>
            </a:xfrm>
            <a:custGeom>
              <a:avLst/>
              <a:gdLst/>
              <a:ahLst/>
              <a:cxnLst/>
              <a:rect l="l" t="t" r="r" b="b"/>
              <a:pathLst>
                <a:path w="14559" h="13210" extrusionOk="0">
                  <a:moveTo>
                    <a:pt x="13046" y="1"/>
                  </a:moveTo>
                  <a:lnTo>
                    <a:pt x="13046" y="31"/>
                  </a:lnTo>
                  <a:lnTo>
                    <a:pt x="1534" y="31"/>
                  </a:lnTo>
                  <a:cubicBezTo>
                    <a:pt x="1522" y="31"/>
                    <a:pt x="1510" y="31"/>
                    <a:pt x="1497" y="31"/>
                  </a:cubicBezTo>
                  <a:cubicBezTo>
                    <a:pt x="503" y="31"/>
                    <a:pt x="0" y="1244"/>
                    <a:pt x="701" y="1945"/>
                  </a:cubicBezTo>
                  <a:cubicBezTo>
                    <a:pt x="856" y="2099"/>
                    <a:pt x="948" y="2284"/>
                    <a:pt x="948" y="2500"/>
                  </a:cubicBezTo>
                  <a:lnTo>
                    <a:pt x="948" y="5340"/>
                  </a:lnTo>
                  <a:cubicBezTo>
                    <a:pt x="917" y="5463"/>
                    <a:pt x="1033" y="5525"/>
                    <a:pt x="1149" y="5525"/>
                  </a:cubicBezTo>
                  <a:cubicBezTo>
                    <a:pt x="1264" y="5525"/>
                    <a:pt x="1380" y="5463"/>
                    <a:pt x="1349" y="5340"/>
                  </a:cubicBezTo>
                  <a:lnTo>
                    <a:pt x="1349" y="2500"/>
                  </a:lnTo>
                  <a:cubicBezTo>
                    <a:pt x="1349" y="2161"/>
                    <a:pt x="1226" y="1883"/>
                    <a:pt x="979" y="1667"/>
                  </a:cubicBezTo>
                  <a:cubicBezTo>
                    <a:pt x="794" y="1451"/>
                    <a:pt x="732" y="1112"/>
                    <a:pt x="886" y="865"/>
                  </a:cubicBezTo>
                  <a:cubicBezTo>
                    <a:pt x="979" y="587"/>
                    <a:pt x="1257" y="402"/>
                    <a:pt x="1534" y="402"/>
                  </a:cubicBezTo>
                  <a:lnTo>
                    <a:pt x="13046" y="402"/>
                  </a:lnTo>
                  <a:cubicBezTo>
                    <a:pt x="13694" y="402"/>
                    <a:pt x="14034" y="1173"/>
                    <a:pt x="13571" y="1636"/>
                  </a:cubicBezTo>
                  <a:cubicBezTo>
                    <a:pt x="13355" y="1852"/>
                    <a:pt x="13231" y="2161"/>
                    <a:pt x="13231" y="2500"/>
                  </a:cubicBezTo>
                  <a:lnTo>
                    <a:pt x="13231" y="11173"/>
                  </a:lnTo>
                  <a:cubicBezTo>
                    <a:pt x="13200" y="12068"/>
                    <a:pt x="12490" y="12777"/>
                    <a:pt x="11626" y="12777"/>
                  </a:cubicBezTo>
                  <a:lnTo>
                    <a:pt x="2954" y="12777"/>
                  </a:lnTo>
                  <a:cubicBezTo>
                    <a:pt x="2059" y="12777"/>
                    <a:pt x="1349" y="12068"/>
                    <a:pt x="1349" y="11173"/>
                  </a:cubicBezTo>
                  <a:lnTo>
                    <a:pt x="1349" y="6173"/>
                  </a:lnTo>
                  <a:cubicBezTo>
                    <a:pt x="1318" y="6080"/>
                    <a:pt x="1241" y="6034"/>
                    <a:pt x="1164" y="6034"/>
                  </a:cubicBezTo>
                  <a:cubicBezTo>
                    <a:pt x="1087" y="6034"/>
                    <a:pt x="1010" y="6080"/>
                    <a:pt x="979" y="6173"/>
                  </a:cubicBezTo>
                  <a:lnTo>
                    <a:pt x="979" y="11173"/>
                  </a:lnTo>
                  <a:cubicBezTo>
                    <a:pt x="979" y="12284"/>
                    <a:pt x="1843" y="13179"/>
                    <a:pt x="2954" y="13209"/>
                  </a:cubicBezTo>
                  <a:lnTo>
                    <a:pt x="11626" y="13209"/>
                  </a:lnTo>
                  <a:cubicBezTo>
                    <a:pt x="12737" y="13179"/>
                    <a:pt x="13632" y="12284"/>
                    <a:pt x="13632" y="11203"/>
                  </a:cubicBezTo>
                  <a:lnTo>
                    <a:pt x="13632" y="2500"/>
                  </a:lnTo>
                  <a:cubicBezTo>
                    <a:pt x="13632" y="2284"/>
                    <a:pt x="13725" y="2068"/>
                    <a:pt x="13848" y="1945"/>
                  </a:cubicBezTo>
                  <a:cubicBezTo>
                    <a:pt x="14558" y="1204"/>
                    <a:pt x="14064" y="1"/>
                    <a:pt x="1304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0" name="Google Shape;12810;p25"/>
            <p:cNvSpPr/>
            <p:nvPr/>
          </p:nvSpPr>
          <p:spPr>
            <a:xfrm>
              <a:off x="2577513" y="2013431"/>
              <a:ext cx="260800" cy="217150"/>
            </a:xfrm>
            <a:custGeom>
              <a:avLst/>
              <a:gdLst/>
              <a:ahLst/>
              <a:cxnLst/>
              <a:rect l="l" t="t" r="r" b="b"/>
              <a:pathLst>
                <a:path w="10432" h="8686" extrusionOk="0">
                  <a:moveTo>
                    <a:pt x="3050" y="1"/>
                  </a:moveTo>
                  <a:cubicBezTo>
                    <a:pt x="2175" y="1"/>
                    <a:pt x="1299" y="110"/>
                    <a:pt x="432" y="322"/>
                  </a:cubicBezTo>
                  <a:cubicBezTo>
                    <a:pt x="185" y="384"/>
                    <a:pt x="31" y="600"/>
                    <a:pt x="0" y="847"/>
                  </a:cubicBezTo>
                  <a:lnTo>
                    <a:pt x="31" y="878"/>
                  </a:lnTo>
                  <a:lnTo>
                    <a:pt x="31" y="7822"/>
                  </a:lnTo>
                  <a:cubicBezTo>
                    <a:pt x="31" y="8315"/>
                    <a:pt x="432" y="8686"/>
                    <a:pt x="895" y="8686"/>
                  </a:cubicBezTo>
                  <a:lnTo>
                    <a:pt x="9567" y="8686"/>
                  </a:lnTo>
                  <a:cubicBezTo>
                    <a:pt x="10030" y="8686"/>
                    <a:pt x="10431" y="8284"/>
                    <a:pt x="10431" y="7822"/>
                  </a:cubicBezTo>
                  <a:lnTo>
                    <a:pt x="10431" y="6155"/>
                  </a:lnTo>
                  <a:cubicBezTo>
                    <a:pt x="10401" y="6062"/>
                    <a:pt x="10316" y="6016"/>
                    <a:pt x="10231" y="6016"/>
                  </a:cubicBezTo>
                  <a:cubicBezTo>
                    <a:pt x="10146" y="6016"/>
                    <a:pt x="10061" y="6062"/>
                    <a:pt x="10030" y="6155"/>
                  </a:cubicBezTo>
                  <a:lnTo>
                    <a:pt x="10030" y="7822"/>
                  </a:lnTo>
                  <a:cubicBezTo>
                    <a:pt x="10061" y="8099"/>
                    <a:pt x="9845" y="8315"/>
                    <a:pt x="9567" y="8315"/>
                  </a:cubicBezTo>
                  <a:lnTo>
                    <a:pt x="895" y="8315"/>
                  </a:lnTo>
                  <a:cubicBezTo>
                    <a:pt x="648" y="8315"/>
                    <a:pt x="432" y="8099"/>
                    <a:pt x="432" y="7852"/>
                  </a:cubicBezTo>
                  <a:lnTo>
                    <a:pt x="432" y="878"/>
                  </a:lnTo>
                  <a:cubicBezTo>
                    <a:pt x="432" y="785"/>
                    <a:pt x="494" y="723"/>
                    <a:pt x="556" y="723"/>
                  </a:cubicBezTo>
                  <a:cubicBezTo>
                    <a:pt x="1359" y="514"/>
                    <a:pt x="2188" y="414"/>
                    <a:pt x="3020" y="414"/>
                  </a:cubicBezTo>
                  <a:cubicBezTo>
                    <a:pt x="3786" y="414"/>
                    <a:pt x="4554" y="499"/>
                    <a:pt x="5308" y="662"/>
                  </a:cubicBezTo>
                  <a:cubicBezTo>
                    <a:pt x="6254" y="855"/>
                    <a:pt x="7211" y="951"/>
                    <a:pt x="8165" y="951"/>
                  </a:cubicBezTo>
                  <a:cubicBezTo>
                    <a:pt x="8737" y="951"/>
                    <a:pt x="9309" y="916"/>
                    <a:pt x="9876" y="847"/>
                  </a:cubicBezTo>
                  <a:cubicBezTo>
                    <a:pt x="9887" y="841"/>
                    <a:pt x="9899" y="839"/>
                    <a:pt x="9911" y="839"/>
                  </a:cubicBezTo>
                  <a:cubicBezTo>
                    <a:pt x="9968" y="839"/>
                    <a:pt x="10030" y="894"/>
                    <a:pt x="10030" y="970"/>
                  </a:cubicBezTo>
                  <a:lnTo>
                    <a:pt x="10030" y="5353"/>
                  </a:lnTo>
                  <a:cubicBezTo>
                    <a:pt x="10061" y="5445"/>
                    <a:pt x="10146" y="5491"/>
                    <a:pt x="10227" y="5491"/>
                  </a:cubicBezTo>
                  <a:cubicBezTo>
                    <a:pt x="10308" y="5491"/>
                    <a:pt x="10385" y="5445"/>
                    <a:pt x="10401" y="5353"/>
                  </a:cubicBezTo>
                  <a:lnTo>
                    <a:pt x="10401" y="970"/>
                  </a:lnTo>
                  <a:cubicBezTo>
                    <a:pt x="10401" y="650"/>
                    <a:pt x="10153" y="412"/>
                    <a:pt x="9866" y="412"/>
                  </a:cubicBezTo>
                  <a:cubicBezTo>
                    <a:pt x="9849" y="412"/>
                    <a:pt x="9832" y="413"/>
                    <a:pt x="9814" y="415"/>
                  </a:cubicBezTo>
                  <a:cubicBezTo>
                    <a:pt x="9225" y="501"/>
                    <a:pt x="8631" y="543"/>
                    <a:pt x="8038" y="543"/>
                  </a:cubicBezTo>
                  <a:cubicBezTo>
                    <a:pt x="7140" y="543"/>
                    <a:pt x="6244" y="446"/>
                    <a:pt x="5370" y="260"/>
                  </a:cubicBezTo>
                  <a:cubicBezTo>
                    <a:pt x="4601" y="86"/>
                    <a:pt x="3826" y="1"/>
                    <a:pt x="30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1" name="Google Shape;12811;p25"/>
            <p:cNvSpPr/>
            <p:nvPr/>
          </p:nvSpPr>
          <p:spPr>
            <a:xfrm>
              <a:off x="2689388" y="2199706"/>
              <a:ext cx="37050" cy="9275"/>
            </a:xfrm>
            <a:custGeom>
              <a:avLst/>
              <a:gdLst/>
              <a:ahLst/>
              <a:cxnLst/>
              <a:rect l="l" t="t" r="r" b="b"/>
              <a:pathLst>
                <a:path w="1482" h="371" extrusionOk="0">
                  <a:moveTo>
                    <a:pt x="185" y="0"/>
                  </a:moveTo>
                  <a:cubicBezTo>
                    <a:pt x="0" y="62"/>
                    <a:pt x="0" y="309"/>
                    <a:pt x="185" y="371"/>
                  </a:cubicBezTo>
                  <a:lnTo>
                    <a:pt x="1327" y="371"/>
                  </a:lnTo>
                  <a:cubicBezTo>
                    <a:pt x="1481" y="309"/>
                    <a:pt x="1481" y="62"/>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2" name="Google Shape;12812;p25"/>
            <p:cNvSpPr/>
            <p:nvPr/>
          </p:nvSpPr>
          <p:spPr>
            <a:xfrm>
              <a:off x="2688888" y="2177831"/>
              <a:ext cx="38325" cy="9675"/>
            </a:xfrm>
            <a:custGeom>
              <a:avLst/>
              <a:gdLst/>
              <a:ahLst/>
              <a:cxnLst/>
              <a:rect l="l" t="t" r="r" b="b"/>
              <a:pathLst>
                <a:path w="1533" h="387" extrusionOk="0">
                  <a:moveTo>
                    <a:pt x="157" y="0"/>
                  </a:moveTo>
                  <a:cubicBezTo>
                    <a:pt x="1" y="0"/>
                    <a:pt x="6" y="386"/>
                    <a:pt x="171" y="386"/>
                  </a:cubicBezTo>
                  <a:cubicBezTo>
                    <a:pt x="182" y="386"/>
                    <a:pt x="193" y="385"/>
                    <a:pt x="205" y="381"/>
                  </a:cubicBezTo>
                  <a:lnTo>
                    <a:pt x="1347" y="381"/>
                  </a:lnTo>
                  <a:cubicBezTo>
                    <a:pt x="1532" y="320"/>
                    <a:pt x="1532" y="42"/>
                    <a:pt x="1347" y="11"/>
                  </a:cubicBezTo>
                  <a:lnTo>
                    <a:pt x="205" y="11"/>
                  </a:lnTo>
                  <a:cubicBezTo>
                    <a:pt x="188" y="4"/>
                    <a:pt x="172" y="0"/>
                    <a:pt x="15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3" name="Google Shape;12813;p25"/>
            <p:cNvSpPr/>
            <p:nvPr/>
          </p:nvSpPr>
          <p:spPr>
            <a:xfrm>
              <a:off x="2689388" y="2155731"/>
              <a:ext cx="37825" cy="10825"/>
            </a:xfrm>
            <a:custGeom>
              <a:avLst/>
              <a:gdLst/>
              <a:ahLst/>
              <a:cxnLst/>
              <a:rect l="l" t="t" r="r" b="b"/>
              <a:pathLst>
                <a:path w="1513" h="433" extrusionOk="0">
                  <a:moveTo>
                    <a:pt x="185" y="0"/>
                  </a:moveTo>
                  <a:cubicBezTo>
                    <a:pt x="93" y="0"/>
                    <a:pt x="0" y="93"/>
                    <a:pt x="0" y="216"/>
                  </a:cubicBezTo>
                  <a:cubicBezTo>
                    <a:pt x="0" y="340"/>
                    <a:pt x="93" y="432"/>
                    <a:pt x="185" y="432"/>
                  </a:cubicBezTo>
                  <a:lnTo>
                    <a:pt x="1327" y="432"/>
                  </a:lnTo>
                  <a:cubicBezTo>
                    <a:pt x="1420" y="432"/>
                    <a:pt x="1512" y="340"/>
                    <a:pt x="1512" y="216"/>
                  </a:cubicBezTo>
                  <a:cubicBezTo>
                    <a:pt x="1512" y="93"/>
                    <a:pt x="1420" y="0"/>
                    <a:pt x="13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4" name="Google Shape;12814;p25"/>
            <p:cNvSpPr/>
            <p:nvPr/>
          </p:nvSpPr>
          <p:spPr>
            <a:xfrm>
              <a:off x="2680888" y="2134106"/>
              <a:ext cx="54800" cy="10075"/>
            </a:xfrm>
            <a:custGeom>
              <a:avLst/>
              <a:gdLst/>
              <a:ahLst/>
              <a:cxnLst/>
              <a:rect l="l" t="t" r="r" b="b"/>
              <a:pathLst>
                <a:path w="2192" h="403" extrusionOk="0">
                  <a:moveTo>
                    <a:pt x="217" y="1"/>
                  </a:moveTo>
                  <a:cubicBezTo>
                    <a:pt x="93" y="1"/>
                    <a:pt x="1" y="94"/>
                    <a:pt x="1" y="217"/>
                  </a:cubicBezTo>
                  <a:cubicBezTo>
                    <a:pt x="1" y="310"/>
                    <a:pt x="93" y="402"/>
                    <a:pt x="217" y="402"/>
                  </a:cubicBezTo>
                  <a:lnTo>
                    <a:pt x="1976" y="402"/>
                  </a:lnTo>
                  <a:cubicBezTo>
                    <a:pt x="2099" y="402"/>
                    <a:pt x="2192" y="310"/>
                    <a:pt x="2192" y="217"/>
                  </a:cubicBezTo>
                  <a:cubicBezTo>
                    <a:pt x="2192" y="94"/>
                    <a:pt x="2099"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5" name="Google Shape;12815;p25"/>
            <p:cNvSpPr/>
            <p:nvPr/>
          </p:nvSpPr>
          <p:spPr>
            <a:xfrm>
              <a:off x="2689388" y="2112506"/>
              <a:ext cx="37825" cy="10075"/>
            </a:xfrm>
            <a:custGeom>
              <a:avLst/>
              <a:gdLst/>
              <a:ahLst/>
              <a:cxnLst/>
              <a:rect l="l" t="t" r="r" b="b"/>
              <a:pathLst>
                <a:path w="1513" h="403" extrusionOk="0">
                  <a:moveTo>
                    <a:pt x="185" y="1"/>
                  </a:moveTo>
                  <a:cubicBezTo>
                    <a:pt x="93" y="1"/>
                    <a:pt x="0" y="93"/>
                    <a:pt x="0" y="217"/>
                  </a:cubicBezTo>
                  <a:cubicBezTo>
                    <a:pt x="0" y="309"/>
                    <a:pt x="93" y="402"/>
                    <a:pt x="185" y="402"/>
                  </a:cubicBezTo>
                  <a:lnTo>
                    <a:pt x="1327" y="402"/>
                  </a:lnTo>
                  <a:cubicBezTo>
                    <a:pt x="1420" y="402"/>
                    <a:pt x="1512" y="309"/>
                    <a:pt x="1512" y="217"/>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6" name="Google Shape;12816;p25"/>
            <p:cNvSpPr/>
            <p:nvPr/>
          </p:nvSpPr>
          <p:spPr>
            <a:xfrm>
              <a:off x="2689388" y="2090906"/>
              <a:ext cx="37825" cy="10050"/>
            </a:xfrm>
            <a:custGeom>
              <a:avLst/>
              <a:gdLst/>
              <a:ahLst/>
              <a:cxnLst/>
              <a:rect l="l" t="t" r="r" b="b"/>
              <a:pathLst>
                <a:path w="1513" h="402" extrusionOk="0">
                  <a:moveTo>
                    <a:pt x="185" y="1"/>
                  </a:moveTo>
                  <a:cubicBezTo>
                    <a:pt x="93" y="1"/>
                    <a:pt x="0" y="93"/>
                    <a:pt x="0" y="186"/>
                  </a:cubicBezTo>
                  <a:cubicBezTo>
                    <a:pt x="0" y="309"/>
                    <a:pt x="93" y="402"/>
                    <a:pt x="185" y="402"/>
                  </a:cubicBezTo>
                  <a:lnTo>
                    <a:pt x="1327" y="402"/>
                  </a:lnTo>
                  <a:cubicBezTo>
                    <a:pt x="1420" y="402"/>
                    <a:pt x="1512" y="309"/>
                    <a:pt x="1512" y="186"/>
                  </a:cubicBezTo>
                  <a:cubicBezTo>
                    <a:pt x="1512" y="93"/>
                    <a:pt x="1420"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7" name="Google Shape;12817;p25"/>
            <p:cNvSpPr/>
            <p:nvPr/>
          </p:nvSpPr>
          <p:spPr>
            <a:xfrm>
              <a:off x="2688888" y="2069181"/>
              <a:ext cx="38325" cy="10300"/>
            </a:xfrm>
            <a:custGeom>
              <a:avLst/>
              <a:gdLst/>
              <a:ahLst/>
              <a:cxnLst/>
              <a:rect l="l" t="t" r="r" b="b"/>
              <a:pathLst>
                <a:path w="1533" h="412" extrusionOk="0">
                  <a:moveTo>
                    <a:pt x="171" y="1"/>
                  </a:moveTo>
                  <a:cubicBezTo>
                    <a:pt x="1" y="1"/>
                    <a:pt x="1" y="412"/>
                    <a:pt x="171" y="412"/>
                  </a:cubicBezTo>
                  <a:cubicBezTo>
                    <a:pt x="182" y="412"/>
                    <a:pt x="193" y="410"/>
                    <a:pt x="205" y="407"/>
                  </a:cubicBezTo>
                  <a:lnTo>
                    <a:pt x="1347" y="407"/>
                  </a:lnTo>
                  <a:cubicBezTo>
                    <a:pt x="1532" y="345"/>
                    <a:pt x="1532" y="67"/>
                    <a:pt x="1347" y="6"/>
                  </a:cubicBezTo>
                  <a:lnTo>
                    <a:pt x="205" y="6"/>
                  </a:lnTo>
                  <a:cubicBezTo>
                    <a:pt x="193" y="2"/>
                    <a:pt x="182" y="1"/>
                    <a:pt x="1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8" name="Google Shape;12818;p25"/>
            <p:cNvSpPr/>
            <p:nvPr/>
          </p:nvSpPr>
          <p:spPr>
            <a:xfrm>
              <a:off x="2681063" y="2047581"/>
              <a:ext cx="54475" cy="10225"/>
            </a:xfrm>
            <a:custGeom>
              <a:avLst/>
              <a:gdLst/>
              <a:ahLst/>
              <a:cxnLst/>
              <a:rect l="l" t="t" r="r" b="b"/>
              <a:pathLst>
                <a:path w="2179" h="409" extrusionOk="0">
                  <a:moveTo>
                    <a:pt x="174" y="0"/>
                  </a:moveTo>
                  <a:cubicBezTo>
                    <a:pt x="0" y="0"/>
                    <a:pt x="6" y="408"/>
                    <a:pt x="191" y="408"/>
                  </a:cubicBezTo>
                  <a:cubicBezTo>
                    <a:pt x="197" y="408"/>
                    <a:pt x="203" y="408"/>
                    <a:pt x="210" y="407"/>
                  </a:cubicBezTo>
                  <a:lnTo>
                    <a:pt x="1969" y="407"/>
                  </a:lnTo>
                  <a:cubicBezTo>
                    <a:pt x="1975" y="408"/>
                    <a:pt x="1982" y="408"/>
                    <a:pt x="1988" y="408"/>
                  </a:cubicBezTo>
                  <a:cubicBezTo>
                    <a:pt x="2173" y="408"/>
                    <a:pt x="2178" y="0"/>
                    <a:pt x="2005" y="0"/>
                  </a:cubicBezTo>
                  <a:cubicBezTo>
                    <a:pt x="1994" y="0"/>
                    <a:pt x="1982" y="2"/>
                    <a:pt x="1969" y="5"/>
                  </a:cubicBezTo>
                  <a:lnTo>
                    <a:pt x="210" y="5"/>
                  </a:lnTo>
                  <a:cubicBezTo>
                    <a:pt x="197" y="2"/>
                    <a:pt x="185" y="0"/>
                    <a:pt x="1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19" name="Google Shape;12819;p25"/>
          <p:cNvGrpSpPr/>
          <p:nvPr/>
        </p:nvGrpSpPr>
        <p:grpSpPr>
          <a:xfrm>
            <a:off x="5497786" y="4000230"/>
            <a:ext cx="345800" cy="312875"/>
            <a:chOff x="1774963" y="1938531"/>
            <a:chExt cx="345800" cy="312875"/>
          </a:xfrm>
        </p:grpSpPr>
        <p:sp>
          <p:nvSpPr>
            <p:cNvPr id="12820" name="Google Shape;12820;p25"/>
            <p:cNvSpPr/>
            <p:nvPr/>
          </p:nvSpPr>
          <p:spPr>
            <a:xfrm>
              <a:off x="1918613" y="2072406"/>
              <a:ext cx="68675" cy="58825"/>
            </a:xfrm>
            <a:custGeom>
              <a:avLst/>
              <a:gdLst/>
              <a:ahLst/>
              <a:cxnLst/>
              <a:rect l="l" t="t" r="r" b="b"/>
              <a:pathLst>
                <a:path w="2747" h="2353" extrusionOk="0">
                  <a:moveTo>
                    <a:pt x="1173" y="401"/>
                  </a:moveTo>
                  <a:cubicBezTo>
                    <a:pt x="1605" y="401"/>
                    <a:pt x="1944" y="741"/>
                    <a:pt x="1944" y="1173"/>
                  </a:cubicBezTo>
                  <a:cubicBezTo>
                    <a:pt x="1944" y="1636"/>
                    <a:pt x="1557" y="1955"/>
                    <a:pt x="1154" y="1955"/>
                  </a:cubicBezTo>
                  <a:cubicBezTo>
                    <a:pt x="966" y="1955"/>
                    <a:pt x="775" y="1885"/>
                    <a:pt x="617" y="1728"/>
                  </a:cubicBezTo>
                  <a:cubicBezTo>
                    <a:pt x="154" y="1234"/>
                    <a:pt x="494" y="401"/>
                    <a:pt x="1173" y="401"/>
                  </a:cubicBezTo>
                  <a:close/>
                  <a:moveTo>
                    <a:pt x="1173" y="0"/>
                  </a:moveTo>
                  <a:cubicBezTo>
                    <a:pt x="525" y="0"/>
                    <a:pt x="0" y="525"/>
                    <a:pt x="0" y="1173"/>
                  </a:cubicBezTo>
                  <a:cubicBezTo>
                    <a:pt x="0" y="1883"/>
                    <a:pt x="580" y="2353"/>
                    <a:pt x="1184" y="2353"/>
                  </a:cubicBezTo>
                  <a:cubicBezTo>
                    <a:pt x="1472" y="2353"/>
                    <a:pt x="1767" y="2245"/>
                    <a:pt x="2006" y="2006"/>
                  </a:cubicBezTo>
                  <a:cubicBezTo>
                    <a:pt x="2747" y="1265"/>
                    <a:pt x="2222" y="0"/>
                    <a:pt x="1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1" name="Google Shape;12821;p25"/>
            <p:cNvSpPr/>
            <p:nvPr/>
          </p:nvSpPr>
          <p:spPr>
            <a:xfrm>
              <a:off x="1774963" y="1938531"/>
              <a:ext cx="345800" cy="312875"/>
            </a:xfrm>
            <a:custGeom>
              <a:avLst/>
              <a:gdLst/>
              <a:ahLst/>
              <a:cxnLst/>
              <a:rect l="l" t="t" r="r" b="b"/>
              <a:pathLst>
                <a:path w="13832" h="12515" extrusionOk="0">
                  <a:moveTo>
                    <a:pt x="6788" y="2205"/>
                  </a:moveTo>
                  <a:cubicBezTo>
                    <a:pt x="6832" y="2205"/>
                    <a:pt x="6875" y="2206"/>
                    <a:pt x="6919" y="2207"/>
                  </a:cubicBezTo>
                  <a:lnTo>
                    <a:pt x="6888" y="2207"/>
                  </a:lnTo>
                  <a:cubicBezTo>
                    <a:pt x="7752" y="2207"/>
                    <a:pt x="8585" y="2454"/>
                    <a:pt x="9326" y="2917"/>
                  </a:cubicBezTo>
                  <a:cubicBezTo>
                    <a:pt x="9264" y="3040"/>
                    <a:pt x="9203" y="3164"/>
                    <a:pt x="9141" y="3287"/>
                  </a:cubicBezTo>
                  <a:cubicBezTo>
                    <a:pt x="9110" y="3318"/>
                    <a:pt x="9079" y="3380"/>
                    <a:pt x="9048" y="3442"/>
                  </a:cubicBezTo>
                  <a:cubicBezTo>
                    <a:pt x="8400" y="2994"/>
                    <a:pt x="7644" y="2770"/>
                    <a:pt x="6888" y="2770"/>
                  </a:cubicBezTo>
                  <a:cubicBezTo>
                    <a:pt x="6132" y="2770"/>
                    <a:pt x="5376" y="2994"/>
                    <a:pt x="4728" y="3442"/>
                  </a:cubicBezTo>
                  <a:cubicBezTo>
                    <a:pt x="4697" y="3380"/>
                    <a:pt x="4666" y="3318"/>
                    <a:pt x="4635" y="3287"/>
                  </a:cubicBezTo>
                  <a:cubicBezTo>
                    <a:pt x="4573" y="3164"/>
                    <a:pt x="4512" y="3040"/>
                    <a:pt x="4481" y="2917"/>
                  </a:cubicBezTo>
                  <a:cubicBezTo>
                    <a:pt x="5155" y="2477"/>
                    <a:pt x="5968" y="2205"/>
                    <a:pt x="6788" y="2205"/>
                  </a:cubicBezTo>
                  <a:close/>
                  <a:moveTo>
                    <a:pt x="6903" y="3148"/>
                  </a:moveTo>
                  <a:cubicBezTo>
                    <a:pt x="7575" y="3148"/>
                    <a:pt x="8246" y="3349"/>
                    <a:pt x="8832" y="3750"/>
                  </a:cubicBezTo>
                  <a:cubicBezTo>
                    <a:pt x="8339" y="4306"/>
                    <a:pt x="7629" y="4614"/>
                    <a:pt x="6888" y="4614"/>
                  </a:cubicBezTo>
                  <a:cubicBezTo>
                    <a:pt x="6147" y="4614"/>
                    <a:pt x="5468" y="4306"/>
                    <a:pt x="4975" y="3750"/>
                  </a:cubicBezTo>
                  <a:cubicBezTo>
                    <a:pt x="5561" y="3349"/>
                    <a:pt x="6232" y="3148"/>
                    <a:pt x="6903" y="3148"/>
                  </a:cubicBezTo>
                  <a:close/>
                  <a:moveTo>
                    <a:pt x="10314" y="6343"/>
                  </a:moveTo>
                  <a:lnTo>
                    <a:pt x="10314" y="6589"/>
                  </a:lnTo>
                  <a:cubicBezTo>
                    <a:pt x="10345" y="7886"/>
                    <a:pt x="9573" y="9089"/>
                    <a:pt x="8400" y="9676"/>
                  </a:cubicBezTo>
                  <a:cubicBezTo>
                    <a:pt x="8153" y="8966"/>
                    <a:pt x="8246" y="8225"/>
                    <a:pt x="8585" y="7577"/>
                  </a:cubicBezTo>
                  <a:cubicBezTo>
                    <a:pt x="8925" y="6991"/>
                    <a:pt x="9480" y="6559"/>
                    <a:pt x="10159" y="6373"/>
                  </a:cubicBezTo>
                  <a:lnTo>
                    <a:pt x="10314" y="6343"/>
                  </a:lnTo>
                  <a:close/>
                  <a:moveTo>
                    <a:pt x="2929" y="6299"/>
                  </a:moveTo>
                  <a:cubicBezTo>
                    <a:pt x="2984" y="6299"/>
                    <a:pt x="3038" y="6303"/>
                    <a:pt x="3092" y="6312"/>
                  </a:cubicBezTo>
                  <a:lnTo>
                    <a:pt x="3092" y="6589"/>
                  </a:lnTo>
                  <a:cubicBezTo>
                    <a:pt x="3092" y="7299"/>
                    <a:pt x="3308" y="7978"/>
                    <a:pt x="3678" y="8595"/>
                  </a:cubicBezTo>
                  <a:cubicBezTo>
                    <a:pt x="3704" y="8655"/>
                    <a:pt x="3753" y="8680"/>
                    <a:pt x="3808" y="8680"/>
                  </a:cubicBezTo>
                  <a:cubicBezTo>
                    <a:pt x="3950" y="8680"/>
                    <a:pt x="4129" y="8513"/>
                    <a:pt x="4018" y="8379"/>
                  </a:cubicBezTo>
                  <a:cubicBezTo>
                    <a:pt x="3678" y="7824"/>
                    <a:pt x="3493" y="7207"/>
                    <a:pt x="3493" y="6559"/>
                  </a:cubicBezTo>
                  <a:lnTo>
                    <a:pt x="3493" y="6343"/>
                  </a:lnTo>
                  <a:cubicBezTo>
                    <a:pt x="4975" y="6589"/>
                    <a:pt x="5870" y="8071"/>
                    <a:pt x="5468" y="9490"/>
                  </a:cubicBezTo>
                  <a:cubicBezTo>
                    <a:pt x="5468" y="9552"/>
                    <a:pt x="5437" y="9614"/>
                    <a:pt x="5437" y="9645"/>
                  </a:cubicBezTo>
                  <a:cubicBezTo>
                    <a:pt x="5067" y="9490"/>
                    <a:pt x="4759" y="9244"/>
                    <a:pt x="4481" y="8997"/>
                  </a:cubicBezTo>
                  <a:cubicBezTo>
                    <a:pt x="4433" y="8942"/>
                    <a:pt x="4378" y="8919"/>
                    <a:pt x="4325" y="8919"/>
                  </a:cubicBezTo>
                  <a:cubicBezTo>
                    <a:pt x="4172" y="8919"/>
                    <a:pt x="4042" y="9114"/>
                    <a:pt x="4203" y="9274"/>
                  </a:cubicBezTo>
                  <a:cubicBezTo>
                    <a:pt x="4512" y="9583"/>
                    <a:pt x="4882" y="9830"/>
                    <a:pt x="5283" y="10046"/>
                  </a:cubicBezTo>
                  <a:cubicBezTo>
                    <a:pt x="5191" y="10200"/>
                    <a:pt x="5098" y="10385"/>
                    <a:pt x="4975" y="10540"/>
                  </a:cubicBezTo>
                  <a:cubicBezTo>
                    <a:pt x="3462" y="9768"/>
                    <a:pt x="2536" y="8256"/>
                    <a:pt x="2536" y="6589"/>
                  </a:cubicBezTo>
                  <a:lnTo>
                    <a:pt x="2536" y="6343"/>
                  </a:lnTo>
                  <a:cubicBezTo>
                    <a:pt x="2667" y="6321"/>
                    <a:pt x="2798" y="6299"/>
                    <a:pt x="2929" y="6299"/>
                  </a:cubicBezTo>
                  <a:close/>
                  <a:moveTo>
                    <a:pt x="10746" y="6281"/>
                  </a:moveTo>
                  <a:cubicBezTo>
                    <a:pt x="10931" y="6281"/>
                    <a:pt x="11116" y="6281"/>
                    <a:pt x="11332" y="6343"/>
                  </a:cubicBezTo>
                  <a:lnTo>
                    <a:pt x="11332" y="6589"/>
                  </a:lnTo>
                  <a:cubicBezTo>
                    <a:pt x="11301" y="8256"/>
                    <a:pt x="10375" y="9768"/>
                    <a:pt x="8863" y="10540"/>
                  </a:cubicBezTo>
                  <a:lnTo>
                    <a:pt x="8863" y="10509"/>
                  </a:lnTo>
                  <a:cubicBezTo>
                    <a:pt x="8740" y="10385"/>
                    <a:pt x="8647" y="10231"/>
                    <a:pt x="8555" y="10046"/>
                  </a:cubicBezTo>
                  <a:cubicBezTo>
                    <a:pt x="9912" y="9429"/>
                    <a:pt x="10746" y="8071"/>
                    <a:pt x="10746" y="6589"/>
                  </a:cubicBezTo>
                  <a:lnTo>
                    <a:pt x="10746" y="6281"/>
                  </a:lnTo>
                  <a:close/>
                  <a:moveTo>
                    <a:pt x="4577" y="1"/>
                  </a:moveTo>
                  <a:cubicBezTo>
                    <a:pt x="4506" y="1"/>
                    <a:pt x="4431" y="24"/>
                    <a:pt x="4357" y="78"/>
                  </a:cubicBezTo>
                  <a:cubicBezTo>
                    <a:pt x="3123" y="911"/>
                    <a:pt x="2351" y="2331"/>
                    <a:pt x="2382" y="3843"/>
                  </a:cubicBezTo>
                  <a:lnTo>
                    <a:pt x="2382" y="3966"/>
                  </a:lnTo>
                  <a:lnTo>
                    <a:pt x="2290" y="3997"/>
                  </a:lnTo>
                  <a:cubicBezTo>
                    <a:pt x="963" y="4769"/>
                    <a:pt x="129" y="6127"/>
                    <a:pt x="37" y="7639"/>
                  </a:cubicBezTo>
                  <a:cubicBezTo>
                    <a:pt x="0" y="7875"/>
                    <a:pt x="177" y="8014"/>
                    <a:pt x="361" y="8014"/>
                  </a:cubicBezTo>
                  <a:cubicBezTo>
                    <a:pt x="489" y="8014"/>
                    <a:pt x="621" y="7946"/>
                    <a:pt x="685" y="7793"/>
                  </a:cubicBezTo>
                  <a:cubicBezTo>
                    <a:pt x="963" y="7176"/>
                    <a:pt x="1487" y="6682"/>
                    <a:pt x="2135" y="6435"/>
                  </a:cubicBezTo>
                  <a:lnTo>
                    <a:pt x="2135" y="6589"/>
                  </a:lnTo>
                  <a:cubicBezTo>
                    <a:pt x="2104" y="7855"/>
                    <a:pt x="2629" y="9058"/>
                    <a:pt x="3524" y="9984"/>
                  </a:cubicBezTo>
                  <a:cubicBezTo>
                    <a:pt x="3864" y="10324"/>
                    <a:pt x="4265" y="10601"/>
                    <a:pt x="4697" y="10818"/>
                  </a:cubicBezTo>
                  <a:cubicBezTo>
                    <a:pt x="4210" y="11223"/>
                    <a:pt x="3629" y="11415"/>
                    <a:pt x="3015" y="11415"/>
                  </a:cubicBezTo>
                  <a:cubicBezTo>
                    <a:pt x="2928" y="11415"/>
                    <a:pt x="2841" y="11412"/>
                    <a:pt x="2753" y="11404"/>
                  </a:cubicBezTo>
                  <a:cubicBezTo>
                    <a:pt x="2730" y="11400"/>
                    <a:pt x="2709" y="11399"/>
                    <a:pt x="2689" y="11399"/>
                  </a:cubicBezTo>
                  <a:cubicBezTo>
                    <a:pt x="2336" y="11399"/>
                    <a:pt x="2217" y="11877"/>
                    <a:pt x="2567" y="12052"/>
                  </a:cubicBezTo>
                  <a:cubicBezTo>
                    <a:pt x="3185" y="12361"/>
                    <a:pt x="3864" y="12515"/>
                    <a:pt x="4573" y="12515"/>
                  </a:cubicBezTo>
                  <a:cubicBezTo>
                    <a:pt x="5376" y="12515"/>
                    <a:pt x="6147" y="12299"/>
                    <a:pt x="6857" y="11898"/>
                  </a:cubicBezTo>
                  <a:lnTo>
                    <a:pt x="6919" y="11836"/>
                  </a:lnTo>
                  <a:cubicBezTo>
                    <a:pt x="6950" y="11867"/>
                    <a:pt x="6981" y="11867"/>
                    <a:pt x="7011" y="11898"/>
                  </a:cubicBezTo>
                  <a:cubicBezTo>
                    <a:pt x="7690" y="12299"/>
                    <a:pt x="8493" y="12515"/>
                    <a:pt x="9264" y="12515"/>
                  </a:cubicBezTo>
                  <a:cubicBezTo>
                    <a:pt x="9974" y="12515"/>
                    <a:pt x="10653" y="12361"/>
                    <a:pt x="11270" y="12052"/>
                  </a:cubicBezTo>
                  <a:cubicBezTo>
                    <a:pt x="11620" y="11877"/>
                    <a:pt x="11502" y="11399"/>
                    <a:pt x="11149" y="11399"/>
                  </a:cubicBezTo>
                  <a:cubicBezTo>
                    <a:pt x="11129" y="11399"/>
                    <a:pt x="11107" y="11400"/>
                    <a:pt x="11085" y="11404"/>
                  </a:cubicBezTo>
                  <a:cubicBezTo>
                    <a:pt x="10997" y="11414"/>
                    <a:pt x="10907" y="11419"/>
                    <a:pt x="10817" y="11419"/>
                  </a:cubicBezTo>
                  <a:cubicBezTo>
                    <a:pt x="10375" y="11419"/>
                    <a:pt x="9927" y="11295"/>
                    <a:pt x="9542" y="11064"/>
                  </a:cubicBezTo>
                  <a:cubicBezTo>
                    <a:pt x="9419" y="11003"/>
                    <a:pt x="9295" y="10910"/>
                    <a:pt x="9172" y="10818"/>
                  </a:cubicBezTo>
                  <a:cubicBezTo>
                    <a:pt x="10746" y="9984"/>
                    <a:pt x="11733" y="8349"/>
                    <a:pt x="11702" y="6559"/>
                  </a:cubicBezTo>
                  <a:lnTo>
                    <a:pt x="11702" y="6435"/>
                  </a:lnTo>
                  <a:cubicBezTo>
                    <a:pt x="11857" y="6466"/>
                    <a:pt x="11980" y="6528"/>
                    <a:pt x="12104" y="6620"/>
                  </a:cubicBezTo>
                  <a:cubicBezTo>
                    <a:pt x="12567" y="6898"/>
                    <a:pt x="12968" y="7330"/>
                    <a:pt x="13184" y="7824"/>
                  </a:cubicBezTo>
                  <a:cubicBezTo>
                    <a:pt x="13246" y="7961"/>
                    <a:pt x="13364" y="8023"/>
                    <a:pt x="13483" y="8023"/>
                  </a:cubicBezTo>
                  <a:cubicBezTo>
                    <a:pt x="13657" y="8023"/>
                    <a:pt x="13832" y="7890"/>
                    <a:pt x="13832" y="7670"/>
                  </a:cubicBezTo>
                  <a:cubicBezTo>
                    <a:pt x="13770" y="6867"/>
                    <a:pt x="13523" y="6127"/>
                    <a:pt x="13091" y="5478"/>
                  </a:cubicBezTo>
                  <a:lnTo>
                    <a:pt x="13060" y="5448"/>
                  </a:lnTo>
                  <a:cubicBezTo>
                    <a:pt x="13026" y="5397"/>
                    <a:pt x="12974" y="5374"/>
                    <a:pt x="12918" y="5374"/>
                  </a:cubicBezTo>
                  <a:cubicBezTo>
                    <a:pt x="12872" y="5374"/>
                    <a:pt x="12824" y="5389"/>
                    <a:pt x="12783" y="5417"/>
                  </a:cubicBezTo>
                  <a:cubicBezTo>
                    <a:pt x="12690" y="5448"/>
                    <a:pt x="12659" y="5571"/>
                    <a:pt x="12721" y="5664"/>
                  </a:cubicBezTo>
                  <a:cubicBezTo>
                    <a:pt x="13060" y="6188"/>
                    <a:pt x="13276" y="6744"/>
                    <a:pt x="13369" y="7330"/>
                  </a:cubicBezTo>
                  <a:cubicBezTo>
                    <a:pt x="12787" y="6366"/>
                    <a:pt x="11803" y="5887"/>
                    <a:pt x="10819" y="5887"/>
                  </a:cubicBezTo>
                  <a:cubicBezTo>
                    <a:pt x="9820" y="5887"/>
                    <a:pt x="8821" y="6381"/>
                    <a:pt x="8246" y="7361"/>
                  </a:cubicBezTo>
                  <a:cubicBezTo>
                    <a:pt x="7104" y="9336"/>
                    <a:pt x="8524" y="11805"/>
                    <a:pt x="10777" y="11805"/>
                  </a:cubicBezTo>
                  <a:cubicBezTo>
                    <a:pt x="10282" y="12000"/>
                    <a:pt x="9760" y="12097"/>
                    <a:pt x="9241" y="12097"/>
                  </a:cubicBezTo>
                  <a:cubicBezTo>
                    <a:pt x="8529" y="12097"/>
                    <a:pt x="7821" y="11915"/>
                    <a:pt x="7197" y="11558"/>
                  </a:cubicBezTo>
                  <a:cubicBezTo>
                    <a:pt x="7135" y="11527"/>
                    <a:pt x="7104" y="11466"/>
                    <a:pt x="7042" y="11435"/>
                  </a:cubicBezTo>
                  <a:cubicBezTo>
                    <a:pt x="6996" y="11419"/>
                    <a:pt x="6957" y="11412"/>
                    <a:pt x="6919" y="11412"/>
                  </a:cubicBezTo>
                  <a:cubicBezTo>
                    <a:pt x="6880" y="11412"/>
                    <a:pt x="6842" y="11419"/>
                    <a:pt x="6795" y="11435"/>
                  </a:cubicBezTo>
                  <a:cubicBezTo>
                    <a:pt x="6765" y="11466"/>
                    <a:pt x="6703" y="11527"/>
                    <a:pt x="6641" y="11558"/>
                  </a:cubicBezTo>
                  <a:cubicBezTo>
                    <a:pt x="5998" y="11915"/>
                    <a:pt x="5294" y="12097"/>
                    <a:pt x="4587" y="12097"/>
                  </a:cubicBezTo>
                  <a:cubicBezTo>
                    <a:pt x="4072" y="12097"/>
                    <a:pt x="3556" y="12000"/>
                    <a:pt x="3061" y="11805"/>
                  </a:cubicBezTo>
                  <a:cubicBezTo>
                    <a:pt x="5314" y="11774"/>
                    <a:pt x="6703" y="9336"/>
                    <a:pt x="5592" y="7361"/>
                  </a:cubicBezTo>
                  <a:cubicBezTo>
                    <a:pt x="5129" y="6559"/>
                    <a:pt x="4296" y="6034"/>
                    <a:pt x="3370" y="5911"/>
                  </a:cubicBezTo>
                  <a:cubicBezTo>
                    <a:pt x="3245" y="5894"/>
                    <a:pt x="3120" y="5886"/>
                    <a:pt x="2996" y="5886"/>
                  </a:cubicBezTo>
                  <a:cubicBezTo>
                    <a:pt x="1959" y="5886"/>
                    <a:pt x="992" y="6448"/>
                    <a:pt x="469" y="7330"/>
                  </a:cubicBezTo>
                  <a:cubicBezTo>
                    <a:pt x="654" y="6096"/>
                    <a:pt x="1395" y="5016"/>
                    <a:pt x="2506" y="4367"/>
                  </a:cubicBezTo>
                  <a:lnTo>
                    <a:pt x="2660" y="4275"/>
                  </a:lnTo>
                  <a:cubicBezTo>
                    <a:pt x="2753" y="4244"/>
                    <a:pt x="2783" y="4151"/>
                    <a:pt x="2783" y="4090"/>
                  </a:cubicBezTo>
                  <a:lnTo>
                    <a:pt x="2783" y="3843"/>
                  </a:lnTo>
                  <a:cubicBezTo>
                    <a:pt x="2783" y="2577"/>
                    <a:pt x="3339" y="1374"/>
                    <a:pt x="4326" y="602"/>
                  </a:cubicBezTo>
                  <a:lnTo>
                    <a:pt x="4326" y="602"/>
                  </a:lnTo>
                  <a:cubicBezTo>
                    <a:pt x="4080" y="1034"/>
                    <a:pt x="3925" y="1559"/>
                    <a:pt x="3925" y="2053"/>
                  </a:cubicBezTo>
                  <a:cubicBezTo>
                    <a:pt x="3925" y="2547"/>
                    <a:pt x="4049" y="3040"/>
                    <a:pt x="4296" y="3472"/>
                  </a:cubicBezTo>
                  <a:cubicBezTo>
                    <a:pt x="4820" y="4429"/>
                    <a:pt x="5808" y="5016"/>
                    <a:pt x="6888" y="5016"/>
                  </a:cubicBezTo>
                  <a:cubicBezTo>
                    <a:pt x="7937" y="5016"/>
                    <a:pt x="8925" y="4491"/>
                    <a:pt x="9480" y="3596"/>
                  </a:cubicBezTo>
                  <a:cubicBezTo>
                    <a:pt x="10005" y="2670"/>
                    <a:pt x="10005" y="1528"/>
                    <a:pt x="9480" y="602"/>
                  </a:cubicBezTo>
                  <a:lnTo>
                    <a:pt x="9480" y="602"/>
                  </a:lnTo>
                  <a:cubicBezTo>
                    <a:pt x="10468" y="1405"/>
                    <a:pt x="11054" y="2577"/>
                    <a:pt x="11023" y="3843"/>
                  </a:cubicBezTo>
                  <a:lnTo>
                    <a:pt x="11023" y="4090"/>
                  </a:lnTo>
                  <a:cubicBezTo>
                    <a:pt x="11023" y="4182"/>
                    <a:pt x="11085" y="4244"/>
                    <a:pt x="11147" y="4275"/>
                  </a:cubicBezTo>
                  <a:lnTo>
                    <a:pt x="11332" y="4398"/>
                  </a:lnTo>
                  <a:cubicBezTo>
                    <a:pt x="11672" y="4583"/>
                    <a:pt x="11980" y="4830"/>
                    <a:pt x="12258" y="5108"/>
                  </a:cubicBezTo>
                  <a:cubicBezTo>
                    <a:pt x="12301" y="5151"/>
                    <a:pt x="12351" y="5169"/>
                    <a:pt x="12399" y="5169"/>
                  </a:cubicBezTo>
                  <a:cubicBezTo>
                    <a:pt x="12560" y="5169"/>
                    <a:pt x="12709" y="4973"/>
                    <a:pt x="12567" y="4830"/>
                  </a:cubicBezTo>
                  <a:cubicBezTo>
                    <a:pt x="12258" y="4522"/>
                    <a:pt x="11918" y="4244"/>
                    <a:pt x="11548" y="4028"/>
                  </a:cubicBezTo>
                  <a:lnTo>
                    <a:pt x="11456" y="3997"/>
                  </a:lnTo>
                  <a:lnTo>
                    <a:pt x="11456" y="3843"/>
                  </a:lnTo>
                  <a:cubicBezTo>
                    <a:pt x="11456" y="2331"/>
                    <a:pt x="10684" y="911"/>
                    <a:pt x="9419" y="78"/>
                  </a:cubicBezTo>
                  <a:cubicBezTo>
                    <a:pt x="9357" y="35"/>
                    <a:pt x="9294" y="16"/>
                    <a:pt x="9232" y="16"/>
                  </a:cubicBezTo>
                  <a:cubicBezTo>
                    <a:pt x="8986" y="16"/>
                    <a:pt x="8783" y="318"/>
                    <a:pt x="8956" y="541"/>
                  </a:cubicBezTo>
                  <a:cubicBezTo>
                    <a:pt x="9295" y="1004"/>
                    <a:pt x="9480" y="1528"/>
                    <a:pt x="9480" y="2084"/>
                  </a:cubicBezTo>
                  <a:cubicBezTo>
                    <a:pt x="9450" y="2238"/>
                    <a:pt x="9450" y="2361"/>
                    <a:pt x="9419" y="2516"/>
                  </a:cubicBezTo>
                  <a:cubicBezTo>
                    <a:pt x="8647" y="2037"/>
                    <a:pt x="7775" y="1798"/>
                    <a:pt x="6903" y="1798"/>
                  </a:cubicBezTo>
                  <a:cubicBezTo>
                    <a:pt x="6032" y="1798"/>
                    <a:pt x="5160" y="2037"/>
                    <a:pt x="4388" y="2516"/>
                  </a:cubicBezTo>
                  <a:cubicBezTo>
                    <a:pt x="4357" y="2361"/>
                    <a:pt x="4326" y="2207"/>
                    <a:pt x="4326" y="2053"/>
                  </a:cubicBezTo>
                  <a:cubicBezTo>
                    <a:pt x="4326" y="1528"/>
                    <a:pt x="4512" y="1004"/>
                    <a:pt x="4820" y="541"/>
                  </a:cubicBezTo>
                  <a:cubicBezTo>
                    <a:pt x="5013" y="299"/>
                    <a:pt x="4829" y="1"/>
                    <a:pt x="45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22" name="Google Shape;12822;p25"/>
          <p:cNvGrpSpPr/>
          <p:nvPr/>
        </p:nvGrpSpPr>
        <p:grpSpPr>
          <a:xfrm>
            <a:off x="6246268" y="3984005"/>
            <a:ext cx="354925" cy="345325"/>
            <a:chOff x="7786988" y="3022331"/>
            <a:chExt cx="354925" cy="345325"/>
          </a:xfrm>
        </p:grpSpPr>
        <p:sp>
          <p:nvSpPr>
            <p:cNvPr id="12823" name="Google Shape;12823;p25"/>
            <p:cNvSpPr/>
            <p:nvPr/>
          </p:nvSpPr>
          <p:spPr>
            <a:xfrm>
              <a:off x="7912738" y="3183406"/>
              <a:ext cx="10075" cy="18550"/>
            </a:xfrm>
            <a:custGeom>
              <a:avLst/>
              <a:gdLst/>
              <a:ahLst/>
              <a:cxnLst/>
              <a:rect l="l" t="t" r="r" b="b"/>
              <a:pathLst>
                <a:path w="403" h="742" extrusionOk="0">
                  <a:moveTo>
                    <a:pt x="186" y="1"/>
                  </a:moveTo>
                  <a:cubicBezTo>
                    <a:pt x="94" y="1"/>
                    <a:pt x="1" y="93"/>
                    <a:pt x="1" y="217"/>
                  </a:cubicBezTo>
                  <a:lnTo>
                    <a:pt x="1" y="525"/>
                  </a:lnTo>
                  <a:cubicBezTo>
                    <a:pt x="1" y="649"/>
                    <a:pt x="94" y="741"/>
                    <a:pt x="186" y="741"/>
                  </a:cubicBezTo>
                  <a:cubicBezTo>
                    <a:pt x="310" y="741"/>
                    <a:pt x="402" y="649"/>
                    <a:pt x="402" y="525"/>
                  </a:cubicBezTo>
                  <a:lnTo>
                    <a:pt x="402" y="217"/>
                  </a:lnTo>
                  <a:cubicBezTo>
                    <a:pt x="402" y="93"/>
                    <a:pt x="310"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4" name="Google Shape;12824;p25"/>
            <p:cNvSpPr/>
            <p:nvPr/>
          </p:nvSpPr>
          <p:spPr>
            <a:xfrm>
              <a:off x="8005338" y="3183406"/>
              <a:ext cx="10050" cy="18550"/>
            </a:xfrm>
            <a:custGeom>
              <a:avLst/>
              <a:gdLst/>
              <a:ahLst/>
              <a:cxnLst/>
              <a:rect l="l" t="t" r="r" b="b"/>
              <a:pathLst>
                <a:path w="402" h="742" extrusionOk="0">
                  <a:moveTo>
                    <a:pt x="216" y="1"/>
                  </a:moveTo>
                  <a:cubicBezTo>
                    <a:pt x="93" y="1"/>
                    <a:pt x="0" y="93"/>
                    <a:pt x="0" y="217"/>
                  </a:cubicBezTo>
                  <a:lnTo>
                    <a:pt x="0" y="525"/>
                  </a:lnTo>
                  <a:cubicBezTo>
                    <a:pt x="0" y="649"/>
                    <a:pt x="93" y="741"/>
                    <a:pt x="216" y="741"/>
                  </a:cubicBezTo>
                  <a:cubicBezTo>
                    <a:pt x="309" y="741"/>
                    <a:pt x="402" y="649"/>
                    <a:pt x="402" y="525"/>
                  </a:cubicBezTo>
                  <a:lnTo>
                    <a:pt x="402" y="217"/>
                  </a:lnTo>
                  <a:cubicBezTo>
                    <a:pt x="402" y="93"/>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5" name="Google Shape;12825;p25"/>
            <p:cNvSpPr/>
            <p:nvPr/>
          </p:nvSpPr>
          <p:spPr>
            <a:xfrm>
              <a:off x="7945538" y="3191031"/>
              <a:ext cx="37075" cy="15550"/>
            </a:xfrm>
            <a:custGeom>
              <a:avLst/>
              <a:gdLst/>
              <a:ahLst/>
              <a:cxnLst/>
              <a:rect l="l" t="t" r="r" b="b"/>
              <a:pathLst>
                <a:path w="1483" h="622" extrusionOk="0">
                  <a:moveTo>
                    <a:pt x="298" y="1"/>
                  </a:moveTo>
                  <a:cubicBezTo>
                    <a:pt x="141" y="1"/>
                    <a:pt x="0" y="181"/>
                    <a:pt x="139" y="344"/>
                  </a:cubicBezTo>
                  <a:cubicBezTo>
                    <a:pt x="294" y="529"/>
                    <a:pt x="510" y="622"/>
                    <a:pt x="757" y="622"/>
                  </a:cubicBezTo>
                  <a:cubicBezTo>
                    <a:pt x="973" y="622"/>
                    <a:pt x="1189" y="529"/>
                    <a:pt x="1343" y="344"/>
                  </a:cubicBezTo>
                  <a:cubicBezTo>
                    <a:pt x="1483" y="181"/>
                    <a:pt x="1342" y="1"/>
                    <a:pt x="1185" y="1"/>
                  </a:cubicBezTo>
                  <a:cubicBezTo>
                    <a:pt x="1133" y="1"/>
                    <a:pt x="1080" y="20"/>
                    <a:pt x="1034" y="66"/>
                  </a:cubicBezTo>
                  <a:cubicBezTo>
                    <a:pt x="957" y="159"/>
                    <a:pt x="849" y="205"/>
                    <a:pt x="741" y="205"/>
                  </a:cubicBezTo>
                  <a:cubicBezTo>
                    <a:pt x="633" y="205"/>
                    <a:pt x="525" y="159"/>
                    <a:pt x="448" y="66"/>
                  </a:cubicBezTo>
                  <a:cubicBezTo>
                    <a:pt x="402" y="20"/>
                    <a:pt x="349" y="1"/>
                    <a:pt x="2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6" name="Google Shape;12826;p25"/>
            <p:cNvSpPr/>
            <p:nvPr/>
          </p:nvSpPr>
          <p:spPr>
            <a:xfrm>
              <a:off x="7899638" y="3100856"/>
              <a:ext cx="182100" cy="145875"/>
            </a:xfrm>
            <a:custGeom>
              <a:avLst/>
              <a:gdLst/>
              <a:ahLst/>
              <a:cxnLst/>
              <a:rect l="l" t="t" r="r" b="b"/>
              <a:pathLst>
                <a:path w="7284" h="5835" extrusionOk="0">
                  <a:moveTo>
                    <a:pt x="2562" y="1"/>
                  </a:moveTo>
                  <a:lnTo>
                    <a:pt x="2593" y="31"/>
                  </a:lnTo>
                  <a:cubicBezTo>
                    <a:pt x="1667" y="31"/>
                    <a:pt x="772" y="371"/>
                    <a:pt x="93" y="988"/>
                  </a:cubicBezTo>
                  <a:cubicBezTo>
                    <a:pt x="0" y="1081"/>
                    <a:pt x="0" y="1204"/>
                    <a:pt x="93" y="1266"/>
                  </a:cubicBezTo>
                  <a:cubicBezTo>
                    <a:pt x="124" y="1312"/>
                    <a:pt x="170" y="1335"/>
                    <a:pt x="220" y="1335"/>
                  </a:cubicBezTo>
                  <a:cubicBezTo>
                    <a:pt x="270" y="1335"/>
                    <a:pt x="324" y="1312"/>
                    <a:pt x="371" y="1266"/>
                  </a:cubicBezTo>
                  <a:cubicBezTo>
                    <a:pt x="1049" y="682"/>
                    <a:pt x="1796" y="432"/>
                    <a:pt x="2516" y="432"/>
                  </a:cubicBezTo>
                  <a:cubicBezTo>
                    <a:pt x="4841" y="432"/>
                    <a:pt x="6879" y="3050"/>
                    <a:pt x="5370" y="5525"/>
                  </a:cubicBezTo>
                  <a:cubicBezTo>
                    <a:pt x="5309" y="5617"/>
                    <a:pt x="5339" y="5741"/>
                    <a:pt x="5432" y="5803"/>
                  </a:cubicBezTo>
                  <a:cubicBezTo>
                    <a:pt x="5465" y="5824"/>
                    <a:pt x="5501" y="5835"/>
                    <a:pt x="5538" y="5835"/>
                  </a:cubicBezTo>
                  <a:cubicBezTo>
                    <a:pt x="5604" y="5835"/>
                    <a:pt x="5670" y="5801"/>
                    <a:pt x="5710" y="5741"/>
                  </a:cubicBezTo>
                  <a:cubicBezTo>
                    <a:pt x="7284" y="3272"/>
                    <a:pt x="5525" y="1"/>
                    <a:pt x="256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7" name="Google Shape;12827;p25"/>
            <p:cNvSpPr/>
            <p:nvPr/>
          </p:nvSpPr>
          <p:spPr>
            <a:xfrm>
              <a:off x="7859513" y="3138631"/>
              <a:ext cx="172075" cy="149700"/>
            </a:xfrm>
            <a:custGeom>
              <a:avLst/>
              <a:gdLst/>
              <a:ahLst/>
              <a:cxnLst/>
              <a:rect l="l" t="t" r="r" b="b"/>
              <a:pathLst>
                <a:path w="6883" h="5988" extrusionOk="0">
                  <a:moveTo>
                    <a:pt x="1314" y="1"/>
                  </a:moveTo>
                  <a:cubicBezTo>
                    <a:pt x="1248" y="1"/>
                    <a:pt x="1182" y="35"/>
                    <a:pt x="1142" y="94"/>
                  </a:cubicBezTo>
                  <a:cubicBezTo>
                    <a:pt x="0" y="1668"/>
                    <a:pt x="278" y="3829"/>
                    <a:pt x="1760" y="5094"/>
                  </a:cubicBezTo>
                  <a:cubicBezTo>
                    <a:pt x="2446" y="5693"/>
                    <a:pt x="3299" y="5988"/>
                    <a:pt x="4155" y="5988"/>
                  </a:cubicBezTo>
                  <a:cubicBezTo>
                    <a:pt x="5105" y="5988"/>
                    <a:pt x="6059" y="5624"/>
                    <a:pt x="6790" y="4909"/>
                  </a:cubicBezTo>
                  <a:cubicBezTo>
                    <a:pt x="6883" y="4847"/>
                    <a:pt x="6883" y="4693"/>
                    <a:pt x="6790" y="4631"/>
                  </a:cubicBezTo>
                  <a:cubicBezTo>
                    <a:pt x="6744" y="4585"/>
                    <a:pt x="6690" y="4562"/>
                    <a:pt x="6640" y="4562"/>
                  </a:cubicBezTo>
                  <a:cubicBezTo>
                    <a:pt x="6589" y="4562"/>
                    <a:pt x="6543" y="4585"/>
                    <a:pt x="6512" y="4631"/>
                  </a:cubicBezTo>
                  <a:cubicBezTo>
                    <a:pt x="5866" y="5261"/>
                    <a:pt x="5026" y="5578"/>
                    <a:pt x="4181" y="5578"/>
                  </a:cubicBezTo>
                  <a:cubicBezTo>
                    <a:pt x="3412" y="5578"/>
                    <a:pt x="2639" y="5315"/>
                    <a:pt x="2006" y="4785"/>
                  </a:cubicBezTo>
                  <a:cubicBezTo>
                    <a:pt x="710" y="3674"/>
                    <a:pt x="463" y="1730"/>
                    <a:pt x="1482" y="341"/>
                  </a:cubicBezTo>
                  <a:cubicBezTo>
                    <a:pt x="1544" y="249"/>
                    <a:pt x="1513" y="94"/>
                    <a:pt x="1420" y="33"/>
                  </a:cubicBezTo>
                  <a:cubicBezTo>
                    <a:pt x="1387" y="11"/>
                    <a:pt x="1351" y="1"/>
                    <a:pt x="13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8" name="Google Shape;12828;p25"/>
            <p:cNvSpPr/>
            <p:nvPr/>
          </p:nvSpPr>
          <p:spPr>
            <a:xfrm>
              <a:off x="7786988" y="3022331"/>
              <a:ext cx="354925" cy="345325"/>
            </a:xfrm>
            <a:custGeom>
              <a:avLst/>
              <a:gdLst/>
              <a:ahLst/>
              <a:cxnLst/>
              <a:rect l="l" t="t" r="r" b="b"/>
              <a:pathLst>
                <a:path w="14197" h="13813" extrusionOk="0">
                  <a:moveTo>
                    <a:pt x="7099" y="395"/>
                  </a:moveTo>
                  <a:cubicBezTo>
                    <a:pt x="7376" y="395"/>
                    <a:pt x="7592" y="642"/>
                    <a:pt x="7592" y="920"/>
                  </a:cubicBezTo>
                  <a:cubicBezTo>
                    <a:pt x="7623" y="1305"/>
                    <a:pt x="7353" y="1498"/>
                    <a:pt x="7083" y="1498"/>
                  </a:cubicBezTo>
                  <a:cubicBezTo>
                    <a:pt x="6813" y="1498"/>
                    <a:pt x="6543" y="1305"/>
                    <a:pt x="6574" y="920"/>
                  </a:cubicBezTo>
                  <a:cubicBezTo>
                    <a:pt x="6574" y="642"/>
                    <a:pt x="6790" y="395"/>
                    <a:pt x="7099" y="395"/>
                  </a:cubicBezTo>
                  <a:close/>
                  <a:moveTo>
                    <a:pt x="7284" y="1815"/>
                  </a:moveTo>
                  <a:lnTo>
                    <a:pt x="7284" y="2092"/>
                  </a:lnTo>
                  <a:lnTo>
                    <a:pt x="6883" y="2092"/>
                  </a:lnTo>
                  <a:lnTo>
                    <a:pt x="6883" y="1815"/>
                  </a:lnTo>
                  <a:cubicBezTo>
                    <a:pt x="6944" y="1845"/>
                    <a:pt x="7006" y="1845"/>
                    <a:pt x="7099" y="1845"/>
                  </a:cubicBezTo>
                  <a:cubicBezTo>
                    <a:pt x="7160" y="1845"/>
                    <a:pt x="7222" y="1845"/>
                    <a:pt x="7284" y="1815"/>
                  </a:cubicBezTo>
                  <a:close/>
                  <a:moveTo>
                    <a:pt x="4024" y="1246"/>
                  </a:moveTo>
                  <a:cubicBezTo>
                    <a:pt x="4203" y="1246"/>
                    <a:pt x="4380" y="1335"/>
                    <a:pt x="4475" y="1506"/>
                  </a:cubicBezTo>
                  <a:cubicBezTo>
                    <a:pt x="4661" y="1845"/>
                    <a:pt x="4414" y="2247"/>
                    <a:pt x="4043" y="2277"/>
                  </a:cubicBezTo>
                  <a:cubicBezTo>
                    <a:pt x="3858" y="2277"/>
                    <a:pt x="3704" y="2185"/>
                    <a:pt x="3611" y="2031"/>
                  </a:cubicBezTo>
                  <a:lnTo>
                    <a:pt x="3580" y="2031"/>
                  </a:lnTo>
                  <a:cubicBezTo>
                    <a:pt x="3457" y="1815"/>
                    <a:pt x="3519" y="1506"/>
                    <a:pt x="3704" y="1352"/>
                  </a:cubicBezTo>
                  <a:cubicBezTo>
                    <a:pt x="3799" y="1280"/>
                    <a:pt x="3912" y="1246"/>
                    <a:pt x="4024" y="1246"/>
                  </a:cubicBezTo>
                  <a:close/>
                  <a:moveTo>
                    <a:pt x="10154" y="1228"/>
                  </a:moveTo>
                  <a:cubicBezTo>
                    <a:pt x="10679" y="1228"/>
                    <a:pt x="10864" y="1938"/>
                    <a:pt x="10401" y="2216"/>
                  </a:cubicBezTo>
                  <a:cubicBezTo>
                    <a:pt x="10319" y="2259"/>
                    <a:pt x="10235" y="2279"/>
                    <a:pt x="10154" y="2279"/>
                  </a:cubicBezTo>
                  <a:cubicBezTo>
                    <a:pt x="9777" y="2279"/>
                    <a:pt x="9462" y="1856"/>
                    <a:pt x="9691" y="1475"/>
                  </a:cubicBezTo>
                  <a:cubicBezTo>
                    <a:pt x="9784" y="1321"/>
                    <a:pt x="9969" y="1228"/>
                    <a:pt x="10154" y="1228"/>
                  </a:cubicBezTo>
                  <a:close/>
                  <a:moveTo>
                    <a:pt x="4661" y="2432"/>
                  </a:moveTo>
                  <a:lnTo>
                    <a:pt x="4784" y="2679"/>
                  </a:lnTo>
                  <a:cubicBezTo>
                    <a:pt x="4691" y="2740"/>
                    <a:pt x="4568" y="2802"/>
                    <a:pt x="4445" y="2864"/>
                  </a:cubicBezTo>
                  <a:lnTo>
                    <a:pt x="4321" y="2648"/>
                  </a:lnTo>
                  <a:cubicBezTo>
                    <a:pt x="4445" y="2586"/>
                    <a:pt x="4568" y="2524"/>
                    <a:pt x="4661" y="2432"/>
                  </a:cubicBezTo>
                  <a:close/>
                  <a:moveTo>
                    <a:pt x="9506" y="2432"/>
                  </a:moveTo>
                  <a:cubicBezTo>
                    <a:pt x="9598" y="2524"/>
                    <a:pt x="9722" y="2586"/>
                    <a:pt x="9845" y="2617"/>
                  </a:cubicBezTo>
                  <a:lnTo>
                    <a:pt x="9722" y="2864"/>
                  </a:lnTo>
                  <a:cubicBezTo>
                    <a:pt x="9598" y="2771"/>
                    <a:pt x="9475" y="2709"/>
                    <a:pt x="9382" y="2648"/>
                  </a:cubicBezTo>
                  <a:lnTo>
                    <a:pt x="9506" y="2432"/>
                  </a:lnTo>
                  <a:close/>
                  <a:moveTo>
                    <a:pt x="2007" y="3393"/>
                  </a:moveTo>
                  <a:cubicBezTo>
                    <a:pt x="2065" y="3393"/>
                    <a:pt x="2127" y="3411"/>
                    <a:pt x="2192" y="3450"/>
                  </a:cubicBezTo>
                  <a:cubicBezTo>
                    <a:pt x="2284" y="3512"/>
                    <a:pt x="2377" y="3635"/>
                    <a:pt x="2408" y="3759"/>
                  </a:cubicBezTo>
                  <a:cubicBezTo>
                    <a:pt x="2500" y="4098"/>
                    <a:pt x="2253" y="4407"/>
                    <a:pt x="1914" y="4407"/>
                  </a:cubicBezTo>
                  <a:cubicBezTo>
                    <a:pt x="1341" y="4407"/>
                    <a:pt x="1564" y="3393"/>
                    <a:pt x="2007" y="3393"/>
                  </a:cubicBezTo>
                  <a:close/>
                  <a:moveTo>
                    <a:pt x="12253" y="3358"/>
                  </a:moveTo>
                  <a:cubicBezTo>
                    <a:pt x="12777" y="3388"/>
                    <a:pt x="12962" y="4067"/>
                    <a:pt x="12530" y="4345"/>
                  </a:cubicBezTo>
                  <a:cubicBezTo>
                    <a:pt x="12435" y="4398"/>
                    <a:pt x="12341" y="4421"/>
                    <a:pt x="12254" y="4421"/>
                  </a:cubicBezTo>
                  <a:cubicBezTo>
                    <a:pt x="11778" y="4421"/>
                    <a:pt x="11484" y="3737"/>
                    <a:pt x="12006" y="3450"/>
                  </a:cubicBezTo>
                  <a:cubicBezTo>
                    <a:pt x="12067" y="3388"/>
                    <a:pt x="12160" y="3358"/>
                    <a:pt x="12253" y="3358"/>
                  </a:cubicBezTo>
                  <a:close/>
                  <a:moveTo>
                    <a:pt x="11358" y="4160"/>
                  </a:moveTo>
                  <a:cubicBezTo>
                    <a:pt x="11419" y="4283"/>
                    <a:pt x="11481" y="4407"/>
                    <a:pt x="11574" y="4499"/>
                  </a:cubicBezTo>
                  <a:lnTo>
                    <a:pt x="11327" y="4623"/>
                  </a:lnTo>
                  <a:cubicBezTo>
                    <a:pt x="11265" y="4530"/>
                    <a:pt x="11203" y="4407"/>
                    <a:pt x="11142" y="4283"/>
                  </a:cubicBezTo>
                  <a:lnTo>
                    <a:pt x="11358" y="4160"/>
                  </a:lnTo>
                  <a:close/>
                  <a:moveTo>
                    <a:pt x="2809" y="4160"/>
                  </a:moveTo>
                  <a:lnTo>
                    <a:pt x="3025" y="4314"/>
                  </a:lnTo>
                  <a:cubicBezTo>
                    <a:pt x="2963" y="4438"/>
                    <a:pt x="2871" y="4530"/>
                    <a:pt x="2840" y="4654"/>
                  </a:cubicBezTo>
                  <a:lnTo>
                    <a:pt x="2593" y="4530"/>
                  </a:lnTo>
                  <a:cubicBezTo>
                    <a:pt x="2593" y="4530"/>
                    <a:pt x="2685" y="4407"/>
                    <a:pt x="2716" y="4376"/>
                  </a:cubicBezTo>
                  <a:cubicBezTo>
                    <a:pt x="2747" y="4314"/>
                    <a:pt x="2778" y="4253"/>
                    <a:pt x="2809" y="4160"/>
                  </a:cubicBezTo>
                  <a:close/>
                  <a:moveTo>
                    <a:pt x="2253" y="6691"/>
                  </a:moveTo>
                  <a:lnTo>
                    <a:pt x="2253" y="6907"/>
                  </a:lnTo>
                  <a:lnTo>
                    <a:pt x="2253" y="7123"/>
                  </a:lnTo>
                  <a:lnTo>
                    <a:pt x="1976" y="7123"/>
                  </a:lnTo>
                  <a:cubicBezTo>
                    <a:pt x="2006" y="7123"/>
                    <a:pt x="2006" y="6907"/>
                    <a:pt x="2006" y="6876"/>
                  </a:cubicBezTo>
                  <a:cubicBezTo>
                    <a:pt x="2006" y="6814"/>
                    <a:pt x="2006" y="6752"/>
                    <a:pt x="1976" y="6691"/>
                  </a:cubicBezTo>
                  <a:close/>
                  <a:moveTo>
                    <a:pt x="12129" y="6691"/>
                  </a:moveTo>
                  <a:cubicBezTo>
                    <a:pt x="12129" y="6814"/>
                    <a:pt x="12129" y="6938"/>
                    <a:pt x="12129" y="7061"/>
                  </a:cubicBezTo>
                  <a:lnTo>
                    <a:pt x="12129" y="7123"/>
                  </a:lnTo>
                  <a:lnTo>
                    <a:pt x="11882" y="7123"/>
                  </a:lnTo>
                  <a:lnTo>
                    <a:pt x="11882" y="7061"/>
                  </a:lnTo>
                  <a:lnTo>
                    <a:pt x="11882" y="6691"/>
                  </a:lnTo>
                  <a:close/>
                  <a:moveTo>
                    <a:pt x="13051" y="6378"/>
                  </a:moveTo>
                  <a:cubicBezTo>
                    <a:pt x="13225" y="6378"/>
                    <a:pt x="13397" y="6463"/>
                    <a:pt x="13487" y="6629"/>
                  </a:cubicBezTo>
                  <a:cubicBezTo>
                    <a:pt x="13703" y="6999"/>
                    <a:pt x="13456" y="7431"/>
                    <a:pt x="13055" y="7431"/>
                  </a:cubicBezTo>
                  <a:cubicBezTo>
                    <a:pt x="12654" y="7431"/>
                    <a:pt x="12407" y="6999"/>
                    <a:pt x="12592" y="6660"/>
                  </a:cubicBezTo>
                  <a:cubicBezTo>
                    <a:pt x="12687" y="6471"/>
                    <a:pt x="12870" y="6378"/>
                    <a:pt x="13051" y="6378"/>
                  </a:cubicBezTo>
                  <a:close/>
                  <a:moveTo>
                    <a:pt x="1167" y="6380"/>
                  </a:moveTo>
                  <a:cubicBezTo>
                    <a:pt x="1834" y="6380"/>
                    <a:pt x="1834" y="7434"/>
                    <a:pt x="1167" y="7434"/>
                  </a:cubicBezTo>
                  <a:cubicBezTo>
                    <a:pt x="1149" y="7434"/>
                    <a:pt x="1130" y="7433"/>
                    <a:pt x="1111" y="7431"/>
                  </a:cubicBezTo>
                  <a:cubicBezTo>
                    <a:pt x="1092" y="7433"/>
                    <a:pt x="1072" y="7434"/>
                    <a:pt x="1054" y="7434"/>
                  </a:cubicBezTo>
                  <a:cubicBezTo>
                    <a:pt x="359" y="7434"/>
                    <a:pt x="359" y="6380"/>
                    <a:pt x="1054" y="6380"/>
                  </a:cubicBezTo>
                  <a:cubicBezTo>
                    <a:pt x="1072" y="6380"/>
                    <a:pt x="1092" y="6380"/>
                    <a:pt x="1111" y="6382"/>
                  </a:cubicBezTo>
                  <a:cubicBezTo>
                    <a:pt x="1130" y="6380"/>
                    <a:pt x="1149" y="6380"/>
                    <a:pt x="1167" y="6380"/>
                  </a:cubicBezTo>
                  <a:close/>
                  <a:moveTo>
                    <a:pt x="11358" y="9160"/>
                  </a:moveTo>
                  <a:lnTo>
                    <a:pt x="11574" y="9283"/>
                  </a:lnTo>
                  <a:lnTo>
                    <a:pt x="11574" y="9314"/>
                  </a:lnTo>
                  <a:cubicBezTo>
                    <a:pt x="11481" y="9406"/>
                    <a:pt x="11419" y="9499"/>
                    <a:pt x="11388" y="9622"/>
                  </a:cubicBezTo>
                  <a:lnTo>
                    <a:pt x="11142" y="9499"/>
                  </a:lnTo>
                  <a:cubicBezTo>
                    <a:pt x="11234" y="9376"/>
                    <a:pt x="11296" y="9252"/>
                    <a:pt x="11358" y="9160"/>
                  </a:cubicBezTo>
                  <a:close/>
                  <a:moveTo>
                    <a:pt x="2840" y="9160"/>
                  </a:moveTo>
                  <a:cubicBezTo>
                    <a:pt x="2871" y="9283"/>
                    <a:pt x="2963" y="9406"/>
                    <a:pt x="3025" y="9530"/>
                  </a:cubicBezTo>
                  <a:lnTo>
                    <a:pt x="2809" y="9653"/>
                  </a:lnTo>
                  <a:cubicBezTo>
                    <a:pt x="2747" y="9530"/>
                    <a:pt x="2685" y="9406"/>
                    <a:pt x="2593" y="9314"/>
                  </a:cubicBezTo>
                  <a:lnTo>
                    <a:pt x="2840" y="9160"/>
                  </a:lnTo>
                  <a:close/>
                  <a:moveTo>
                    <a:pt x="12357" y="9420"/>
                  </a:moveTo>
                  <a:cubicBezTo>
                    <a:pt x="12412" y="9420"/>
                    <a:pt x="12470" y="9435"/>
                    <a:pt x="12530" y="9468"/>
                  </a:cubicBezTo>
                  <a:cubicBezTo>
                    <a:pt x="12993" y="9746"/>
                    <a:pt x="12777" y="10425"/>
                    <a:pt x="12253" y="10425"/>
                  </a:cubicBezTo>
                  <a:cubicBezTo>
                    <a:pt x="11675" y="10425"/>
                    <a:pt x="11906" y="9420"/>
                    <a:pt x="12357" y="9420"/>
                  </a:cubicBezTo>
                  <a:close/>
                  <a:moveTo>
                    <a:pt x="1914" y="9406"/>
                  </a:moveTo>
                  <a:cubicBezTo>
                    <a:pt x="2408" y="9437"/>
                    <a:pt x="2593" y="10085"/>
                    <a:pt x="2192" y="10394"/>
                  </a:cubicBezTo>
                  <a:cubicBezTo>
                    <a:pt x="2133" y="10427"/>
                    <a:pt x="2076" y="10442"/>
                    <a:pt x="2022" y="10442"/>
                  </a:cubicBezTo>
                  <a:cubicBezTo>
                    <a:pt x="1569" y="10442"/>
                    <a:pt x="1335" y="9406"/>
                    <a:pt x="1914" y="9406"/>
                  </a:cubicBezTo>
                  <a:close/>
                  <a:moveTo>
                    <a:pt x="7083" y="2501"/>
                  </a:moveTo>
                  <a:cubicBezTo>
                    <a:pt x="7214" y="2501"/>
                    <a:pt x="7346" y="2509"/>
                    <a:pt x="7469" y="2524"/>
                  </a:cubicBezTo>
                  <a:cubicBezTo>
                    <a:pt x="9598" y="2709"/>
                    <a:pt x="11296" y="4376"/>
                    <a:pt x="11481" y="6536"/>
                  </a:cubicBezTo>
                  <a:cubicBezTo>
                    <a:pt x="11512" y="6783"/>
                    <a:pt x="11512" y="7030"/>
                    <a:pt x="11481" y="7308"/>
                  </a:cubicBezTo>
                  <a:cubicBezTo>
                    <a:pt x="11296" y="9437"/>
                    <a:pt x="9598" y="11104"/>
                    <a:pt x="7469" y="11320"/>
                  </a:cubicBezTo>
                  <a:lnTo>
                    <a:pt x="7438" y="11289"/>
                  </a:lnTo>
                  <a:cubicBezTo>
                    <a:pt x="7315" y="11304"/>
                    <a:pt x="7184" y="11312"/>
                    <a:pt x="7052" y="11312"/>
                  </a:cubicBezTo>
                  <a:cubicBezTo>
                    <a:pt x="6921" y="11312"/>
                    <a:pt x="6790" y="11304"/>
                    <a:pt x="6667" y="11289"/>
                  </a:cubicBezTo>
                  <a:cubicBezTo>
                    <a:pt x="4537" y="11104"/>
                    <a:pt x="2871" y="9406"/>
                    <a:pt x="2685" y="7308"/>
                  </a:cubicBezTo>
                  <a:cubicBezTo>
                    <a:pt x="2655" y="7030"/>
                    <a:pt x="2655" y="6783"/>
                    <a:pt x="2685" y="6536"/>
                  </a:cubicBezTo>
                  <a:cubicBezTo>
                    <a:pt x="2871" y="4376"/>
                    <a:pt x="4568" y="2709"/>
                    <a:pt x="6697" y="2524"/>
                  </a:cubicBezTo>
                  <a:cubicBezTo>
                    <a:pt x="6821" y="2509"/>
                    <a:pt x="6952" y="2501"/>
                    <a:pt x="7083" y="2501"/>
                  </a:cubicBezTo>
                  <a:close/>
                  <a:moveTo>
                    <a:pt x="4445" y="10950"/>
                  </a:moveTo>
                  <a:cubicBezTo>
                    <a:pt x="4568" y="11042"/>
                    <a:pt x="4691" y="11104"/>
                    <a:pt x="4784" y="11166"/>
                  </a:cubicBezTo>
                  <a:lnTo>
                    <a:pt x="4661" y="11382"/>
                  </a:lnTo>
                  <a:cubicBezTo>
                    <a:pt x="4568" y="11289"/>
                    <a:pt x="4445" y="11227"/>
                    <a:pt x="4321" y="11196"/>
                  </a:cubicBezTo>
                  <a:lnTo>
                    <a:pt x="4445" y="10950"/>
                  </a:lnTo>
                  <a:close/>
                  <a:moveTo>
                    <a:pt x="9722" y="10950"/>
                  </a:moveTo>
                  <a:lnTo>
                    <a:pt x="9845" y="11166"/>
                  </a:lnTo>
                  <a:cubicBezTo>
                    <a:pt x="9722" y="11227"/>
                    <a:pt x="9598" y="11289"/>
                    <a:pt x="9506" y="11382"/>
                  </a:cubicBezTo>
                  <a:lnTo>
                    <a:pt x="9382" y="11135"/>
                  </a:lnTo>
                  <a:cubicBezTo>
                    <a:pt x="9475" y="11073"/>
                    <a:pt x="9598" y="11011"/>
                    <a:pt x="9722" y="10950"/>
                  </a:cubicBezTo>
                  <a:close/>
                  <a:moveTo>
                    <a:pt x="7253" y="11721"/>
                  </a:moveTo>
                  <a:lnTo>
                    <a:pt x="7253" y="11999"/>
                  </a:lnTo>
                  <a:cubicBezTo>
                    <a:pt x="7222" y="11983"/>
                    <a:pt x="7191" y="11976"/>
                    <a:pt x="7160" y="11976"/>
                  </a:cubicBezTo>
                  <a:cubicBezTo>
                    <a:pt x="7130" y="11976"/>
                    <a:pt x="7099" y="11983"/>
                    <a:pt x="7068" y="11999"/>
                  </a:cubicBezTo>
                  <a:cubicBezTo>
                    <a:pt x="7037" y="11983"/>
                    <a:pt x="7006" y="11976"/>
                    <a:pt x="6971" y="11976"/>
                  </a:cubicBezTo>
                  <a:cubicBezTo>
                    <a:pt x="6937" y="11976"/>
                    <a:pt x="6898" y="11983"/>
                    <a:pt x="6852" y="11999"/>
                  </a:cubicBezTo>
                  <a:lnTo>
                    <a:pt x="6852" y="11721"/>
                  </a:lnTo>
                  <a:close/>
                  <a:moveTo>
                    <a:pt x="10145" y="11456"/>
                  </a:moveTo>
                  <a:cubicBezTo>
                    <a:pt x="10313" y="11456"/>
                    <a:pt x="10481" y="11542"/>
                    <a:pt x="10586" y="11752"/>
                  </a:cubicBezTo>
                  <a:lnTo>
                    <a:pt x="10586" y="11783"/>
                  </a:lnTo>
                  <a:cubicBezTo>
                    <a:pt x="10771" y="12122"/>
                    <a:pt x="10524" y="12523"/>
                    <a:pt x="10154" y="12554"/>
                  </a:cubicBezTo>
                  <a:cubicBezTo>
                    <a:pt x="9969" y="12554"/>
                    <a:pt x="9784" y="12462"/>
                    <a:pt x="9691" y="12307"/>
                  </a:cubicBezTo>
                  <a:cubicBezTo>
                    <a:pt x="9393" y="11882"/>
                    <a:pt x="9771" y="11456"/>
                    <a:pt x="10145" y="11456"/>
                  </a:cubicBezTo>
                  <a:close/>
                  <a:moveTo>
                    <a:pt x="3994" y="11534"/>
                  </a:moveTo>
                  <a:cubicBezTo>
                    <a:pt x="4401" y="11534"/>
                    <a:pt x="4654" y="11950"/>
                    <a:pt x="4475" y="12307"/>
                  </a:cubicBezTo>
                  <a:lnTo>
                    <a:pt x="4475" y="12338"/>
                  </a:lnTo>
                  <a:cubicBezTo>
                    <a:pt x="4383" y="12493"/>
                    <a:pt x="4198" y="12585"/>
                    <a:pt x="4013" y="12585"/>
                  </a:cubicBezTo>
                  <a:cubicBezTo>
                    <a:pt x="3395" y="12554"/>
                    <a:pt x="3334" y="11659"/>
                    <a:pt x="3951" y="11536"/>
                  </a:cubicBezTo>
                  <a:cubicBezTo>
                    <a:pt x="3965" y="11535"/>
                    <a:pt x="3980" y="11534"/>
                    <a:pt x="3994" y="11534"/>
                  </a:cubicBezTo>
                  <a:close/>
                  <a:moveTo>
                    <a:pt x="7068" y="12315"/>
                  </a:moveTo>
                  <a:cubicBezTo>
                    <a:pt x="7346" y="12315"/>
                    <a:pt x="7623" y="12508"/>
                    <a:pt x="7592" y="12894"/>
                  </a:cubicBezTo>
                  <a:cubicBezTo>
                    <a:pt x="7592" y="13172"/>
                    <a:pt x="7346" y="13418"/>
                    <a:pt x="7068" y="13418"/>
                  </a:cubicBezTo>
                  <a:cubicBezTo>
                    <a:pt x="6790" y="13418"/>
                    <a:pt x="6543" y="13172"/>
                    <a:pt x="6543" y="12894"/>
                  </a:cubicBezTo>
                  <a:cubicBezTo>
                    <a:pt x="6512" y="12508"/>
                    <a:pt x="6790" y="12315"/>
                    <a:pt x="7068" y="12315"/>
                  </a:cubicBezTo>
                  <a:close/>
                  <a:moveTo>
                    <a:pt x="7079" y="1"/>
                  </a:moveTo>
                  <a:cubicBezTo>
                    <a:pt x="6597" y="1"/>
                    <a:pt x="6173" y="383"/>
                    <a:pt x="6173" y="920"/>
                  </a:cubicBezTo>
                  <a:cubicBezTo>
                    <a:pt x="6173" y="1197"/>
                    <a:pt x="6296" y="1444"/>
                    <a:pt x="6481" y="1629"/>
                  </a:cubicBezTo>
                  <a:lnTo>
                    <a:pt x="6481" y="2123"/>
                  </a:lnTo>
                  <a:cubicBezTo>
                    <a:pt x="6019" y="2185"/>
                    <a:pt x="5586" y="2308"/>
                    <a:pt x="5185" y="2493"/>
                  </a:cubicBezTo>
                  <a:lnTo>
                    <a:pt x="4907" y="2061"/>
                  </a:lnTo>
                  <a:cubicBezTo>
                    <a:pt x="5110" y="1455"/>
                    <a:pt x="4664" y="849"/>
                    <a:pt x="4049" y="849"/>
                  </a:cubicBezTo>
                  <a:cubicBezTo>
                    <a:pt x="4007" y="849"/>
                    <a:pt x="3964" y="852"/>
                    <a:pt x="3920" y="858"/>
                  </a:cubicBezTo>
                  <a:cubicBezTo>
                    <a:pt x="3272" y="920"/>
                    <a:pt x="2901" y="1660"/>
                    <a:pt x="3241" y="2247"/>
                  </a:cubicBezTo>
                  <a:cubicBezTo>
                    <a:pt x="3364" y="2463"/>
                    <a:pt x="3611" y="2617"/>
                    <a:pt x="3858" y="2679"/>
                  </a:cubicBezTo>
                  <a:lnTo>
                    <a:pt x="4136" y="3111"/>
                  </a:lnTo>
                  <a:cubicBezTo>
                    <a:pt x="3796" y="3358"/>
                    <a:pt x="3519" y="3666"/>
                    <a:pt x="3272" y="3975"/>
                  </a:cubicBezTo>
                  <a:lnTo>
                    <a:pt x="2840" y="3728"/>
                  </a:lnTo>
                  <a:cubicBezTo>
                    <a:pt x="2840" y="3697"/>
                    <a:pt x="2840" y="3666"/>
                    <a:pt x="2840" y="3666"/>
                  </a:cubicBezTo>
                  <a:cubicBezTo>
                    <a:pt x="2701" y="3215"/>
                    <a:pt x="2318" y="2979"/>
                    <a:pt x="1933" y="2979"/>
                  </a:cubicBezTo>
                  <a:cubicBezTo>
                    <a:pt x="1633" y="2979"/>
                    <a:pt x="1332" y="3122"/>
                    <a:pt x="1142" y="3419"/>
                  </a:cubicBezTo>
                  <a:cubicBezTo>
                    <a:pt x="895" y="3882"/>
                    <a:pt x="1019" y="4438"/>
                    <a:pt x="1482" y="4685"/>
                  </a:cubicBezTo>
                  <a:cubicBezTo>
                    <a:pt x="1605" y="4777"/>
                    <a:pt x="1760" y="4808"/>
                    <a:pt x="1945" y="4808"/>
                  </a:cubicBezTo>
                  <a:cubicBezTo>
                    <a:pt x="2037" y="4808"/>
                    <a:pt x="2130" y="4808"/>
                    <a:pt x="2223" y="4777"/>
                  </a:cubicBezTo>
                  <a:lnTo>
                    <a:pt x="2685" y="5024"/>
                  </a:lnTo>
                  <a:cubicBezTo>
                    <a:pt x="2500" y="5425"/>
                    <a:pt x="2377" y="5857"/>
                    <a:pt x="2315" y="6289"/>
                  </a:cubicBezTo>
                  <a:lnTo>
                    <a:pt x="1790" y="6289"/>
                  </a:lnTo>
                  <a:cubicBezTo>
                    <a:pt x="1612" y="6098"/>
                    <a:pt x="1371" y="6007"/>
                    <a:pt x="1129" y="6007"/>
                  </a:cubicBezTo>
                  <a:cubicBezTo>
                    <a:pt x="785" y="6007"/>
                    <a:pt x="441" y="6192"/>
                    <a:pt x="278" y="6536"/>
                  </a:cubicBezTo>
                  <a:cubicBezTo>
                    <a:pt x="0" y="7154"/>
                    <a:pt x="433" y="7833"/>
                    <a:pt x="1111" y="7833"/>
                  </a:cubicBezTo>
                  <a:cubicBezTo>
                    <a:pt x="1358" y="7833"/>
                    <a:pt x="1636" y="7740"/>
                    <a:pt x="1790" y="7524"/>
                  </a:cubicBezTo>
                  <a:lnTo>
                    <a:pt x="2315" y="7524"/>
                  </a:lnTo>
                  <a:cubicBezTo>
                    <a:pt x="2346" y="7956"/>
                    <a:pt x="2469" y="8388"/>
                    <a:pt x="2655" y="8789"/>
                  </a:cubicBezTo>
                  <a:lnTo>
                    <a:pt x="2223" y="9067"/>
                  </a:lnTo>
                  <a:cubicBezTo>
                    <a:pt x="2130" y="9036"/>
                    <a:pt x="2006" y="9005"/>
                    <a:pt x="1914" y="9005"/>
                  </a:cubicBezTo>
                  <a:cubicBezTo>
                    <a:pt x="1204" y="9005"/>
                    <a:pt x="772" y="9777"/>
                    <a:pt x="1111" y="10394"/>
                  </a:cubicBezTo>
                  <a:cubicBezTo>
                    <a:pt x="1266" y="10672"/>
                    <a:pt x="1574" y="10857"/>
                    <a:pt x="1914" y="10857"/>
                  </a:cubicBezTo>
                  <a:cubicBezTo>
                    <a:pt x="2346" y="10857"/>
                    <a:pt x="2747" y="10548"/>
                    <a:pt x="2809" y="10116"/>
                  </a:cubicBezTo>
                  <a:lnTo>
                    <a:pt x="3272" y="9839"/>
                  </a:lnTo>
                  <a:cubicBezTo>
                    <a:pt x="3519" y="10178"/>
                    <a:pt x="3796" y="10456"/>
                    <a:pt x="4136" y="10703"/>
                  </a:cubicBezTo>
                  <a:lnTo>
                    <a:pt x="3858" y="11166"/>
                  </a:lnTo>
                  <a:cubicBezTo>
                    <a:pt x="3611" y="11196"/>
                    <a:pt x="3364" y="11351"/>
                    <a:pt x="3241" y="11598"/>
                  </a:cubicBezTo>
                  <a:cubicBezTo>
                    <a:pt x="3118" y="11814"/>
                    <a:pt x="3056" y="12061"/>
                    <a:pt x="3118" y="12277"/>
                  </a:cubicBezTo>
                  <a:cubicBezTo>
                    <a:pt x="3179" y="12523"/>
                    <a:pt x="3334" y="12740"/>
                    <a:pt x="3550" y="12863"/>
                  </a:cubicBezTo>
                  <a:cubicBezTo>
                    <a:pt x="3704" y="12925"/>
                    <a:pt x="3858" y="12986"/>
                    <a:pt x="4013" y="12986"/>
                  </a:cubicBezTo>
                  <a:cubicBezTo>
                    <a:pt x="4352" y="12986"/>
                    <a:pt x="4661" y="12801"/>
                    <a:pt x="4815" y="12523"/>
                  </a:cubicBezTo>
                  <a:cubicBezTo>
                    <a:pt x="4938" y="12338"/>
                    <a:pt x="4969" y="12061"/>
                    <a:pt x="4907" y="11845"/>
                  </a:cubicBezTo>
                  <a:cubicBezTo>
                    <a:pt x="4907" y="11814"/>
                    <a:pt x="4907" y="11783"/>
                    <a:pt x="4907" y="11783"/>
                  </a:cubicBezTo>
                  <a:lnTo>
                    <a:pt x="5185" y="11351"/>
                  </a:lnTo>
                  <a:cubicBezTo>
                    <a:pt x="5586" y="11505"/>
                    <a:pt x="6049" y="11628"/>
                    <a:pt x="6512" y="11690"/>
                  </a:cubicBezTo>
                  <a:lnTo>
                    <a:pt x="6512" y="12215"/>
                  </a:lnTo>
                  <a:cubicBezTo>
                    <a:pt x="5988" y="12647"/>
                    <a:pt x="6111" y="13449"/>
                    <a:pt x="6728" y="13727"/>
                  </a:cubicBezTo>
                  <a:cubicBezTo>
                    <a:pt x="6858" y="13785"/>
                    <a:pt x="6990" y="13812"/>
                    <a:pt x="7119" y="13812"/>
                  </a:cubicBezTo>
                  <a:cubicBezTo>
                    <a:pt x="7602" y="13812"/>
                    <a:pt x="8031" y="13430"/>
                    <a:pt x="8055" y="12894"/>
                  </a:cubicBezTo>
                  <a:cubicBezTo>
                    <a:pt x="8025" y="12647"/>
                    <a:pt x="7932" y="12369"/>
                    <a:pt x="7716" y="12215"/>
                  </a:cubicBezTo>
                  <a:lnTo>
                    <a:pt x="7716" y="11690"/>
                  </a:lnTo>
                  <a:cubicBezTo>
                    <a:pt x="8179" y="11628"/>
                    <a:pt x="8611" y="11505"/>
                    <a:pt x="9043" y="11351"/>
                  </a:cubicBezTo>
                  <a:lnTo>
                    <a:pt x="9290" y="11783"/>
                  </a:lnTo>
                  <a:lnTo>
                    <a:pt x="9290" y="11845"/>
                  </a:lnTo>
                  <a:cubicBezTo>
                    <a:pt x="9136" y="12431"/>
                    <a:pt x="9598" y="12986"/>
                    <a:pt x="10185" y="12986"/>
                  </a:cubicBezTo>
                  <a:cubicBezTo>
                    <a:pt x="10617" y="12986"/>
                    <a:pt x="10987" y="12709"/>
                    <a:pt x="11080" y="12307"/>
                  </a:cubicBezTo>
                  <a:cubicBezTo>
                    <a:pt x="11142" y="12061"/>
                    <a:pt x="11111" y="11814"/>
                    <a:pt x="10987" y="11598"/>
                  </a:cubicBezTo>
                  <a:cubicBezTo>
                    <a:pt x="10833" y="11351"/>
                    <a:pt x="10586" y="11196"/>
                    <a:pt x="10339" y="11166"/>
                  </a:cubicBezTo>
                  <a:lnTo>
                    <a:pt x="10061" y="10703"/>
                  </a:lnTo>
                  <a:cubicBezTo>
                    <a:pt x="10370" y="10456"/>
                    <a:pt x="10679" y="10178"/>
                    <a:pt x="10926" y="9839"/>
                  </a:cubicBezTo>
                  <a:lnTo>
                    <a:pt x="11358" y="10085"/>
                  </a:lnTo>
                  <a:cubicBezTo>
                    <a:pt x="11358" y="10116"/>
                    <a:pt x="11358" y="10147"/>
                    <a:pt x="11358" y="10178"/>
                  </a:cubicBezTo>
                  <a:cubicBezTo>
                    <a:pt x="11419" y="10394"/>
                    <a:pt x="11574" y="10610"/>
                    <a:pt x="11790" y="10734"/>
                  </a:cubicBezTo>
                  <a:cubicBezTo>
                    <a:pt x="11944" y="10795"/>
                    <a:pt x="12098" y="10857"/>
                    <a:pt x="12253" y="10857"/>
                  </a:cubicBezTo>
                  <a:cubicBezTo>
                    <a:pt x="13209" y="10857"/>
                    <a:pt x="13549" y="9592"/>
                    <a:pt x="12716" y="9129"/>
                  </a:cubicBezTo>
                  <a:cubicBezTo>
                    <a:pt x="12592" y="9036"/>
                    <a:pt x="12407" y="9005"/>
                    <a:pt x="12253" y="9005"/>
                  </a:cubicBezTo>
                  <a:cubicBezTo>
                    <a:pt x="12160" y="9005"/>
                    <a:pt x="12067" y="9005"/>
                    <a:pt x="11944" y="9036"/>
                  </a:cubicBezTo>
                  <a:lnTo>
                    <a:pt x="11512" y="8789"/>
                  </a:lnTo>
                  <a:cubicBezTo>
                    <a:pt x="11697" y="8388"/>
                    <a:pt x="11821" y="7956"/>
                    <a:pt x="11851" y="7524"/>
                  </a:cubicBezTo>
                  <a:lnTo>
                    <a:pt x="12376" y="7524"/>
                  </a:lnTo>
                  <a:cubicBezTo>
                    <a:pt x="12556" y="7730"/>
                    <a:pt x="12807" y="7829"/>
                    <a:pt x="13057" y="7829"/>
                  </a:cubicBezTo>
                  <a:cubicBezTo>
                    <a:pt x="13407" y="7829"/>
                    <a:pt x="13757" y="7637"/>
                    <a:pt x="13919" y="7277"/>
                  </a:cubicBezTo>
                  <a:cubicBezTo>
                    <a:pt x="14197" y="6691"/>
                    <a:pt x="13734" y="5981"/>
                    <a:pt x="13055" y="5981"/>
                  </a:cubicBezTo>
                  <a:cubicBezTo>
                    <a:pt x="12808" y="5981"/>
                    <a:pt x="12530" y="6104"/>
                    <a:pt x="12376" y="6289"/>
                  </a:cubicBezTo>
                  <a:lnTo>
                    <a:pt x="11882" y="6289"/>
                  </a:lnTo>
                  <a:cubicBezTo>
                    <a:pt x="11821" y="5857"/>
                    <a:pt x="11697" y="5425"/>
                    <a:pt x="11512" y="5024"/>
                  </a:cubicBezTo>
                  <a:lnTo>
                    <a:pt x="11975" y="4777"/>
                  </a:lnTo>
                  <a:cubicBezTo>
                    <a:pt x="12067" y="4808"/>
                    <a:pt x="12160" y="4808"/>
                    <a:pt x="12253" y="4808"/>
                  </a:cubicBezTo>
                  <a:cubicBezTo>
                    <a:pt x="13055" y="4808"/>
                    <a:pt x="13487" y="3913"/>
                    <a:pt x="12962" y="3296"/>
                  </a:cubicBezTo>
                  <a:cubicBezTo>
                    <a:pt x="12776" y="3074"/>
                    <a:pt x="12518" y="2971"/>
                    <a:pt x="12263" y="2971"/>
                  </a:cubicBezTo>
                  <a:cubicBezTo>
                    <a:pt x="11845" y="2971"/>
                    <a:pt x="11434" y="3248"/>
                    <a:pt x="11358" y="3728"/>
                  </a:cubicBezTo>
                  <a:lnTo>
                    <a:pt x="10926" y="3975"/>
                  </a:lnTo>
                  <a:cubicBezTo>
                    <a:pt x="10648" y="3666"/>
                    <a:pt x="10370" y="3358"/>
                    <a:pt x="10061" y="3111"/>
                  </a:cubicBezTo>
                  <a:lnTo>
                    <a:pt x="10339" y="2679"/>
                  </a:lnTo>
                  <a:cubicBezTo>
                    <a:pt x="11172" y="2524"/>
                    <a:pt x="11358" y="1382"/>
                    <a:pt x="10648" y="950"/>
                  </a:cubicBezTo>
                  <a:cubicBezTo>
                    <a:pt x="10493" y="860"/>
                    <a:pt x="10331" y="820"/>
                    <a:pt x="10175" y="820"/>
                  </a:cubicBezTo>
                  <a:cubicBezTo>
                    <a:pt x="9584" y="820"/>
                    <a:pt x="9070" y="1396"/>
                    <a:pt x="9290" y="2031"/>
                  </a:cubicBezTo>
                  <a:lnTo>
                    <a:pt x="9012" y="2493"/>
                  </a:lnTo>
                  <a:cubicBezTo>
                    <a:pt x="8611" y="2308"/>
                    <a:pt x="8148" y="2185"/>
                    <a:pt x="7716" y="2123"/>
                  </a:cubicBezTo>
                  <a:lnTo>
                    <a:pt x="7716" y="1629"/>
                  </a:lnTo>
                  <a:cubicBezTo>
                    <a:pt x="8210" y="1166"/>
                    <a:pt x="8086" y="364"/>
                    <a:pt x="7469" y="86"/>
                  </a:cubicBezTo>
                  <a:cubicBezTo>
                    <a:pt x="7339" y="28"/>
                    <a:pt x="7207" y="1"/>
                    <a:pt x="70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29" name="Google Shape;12829;p25"/>
          <p:cNvSpPr/>
          <p:nvPr/>
        </p:nvSpPr>
        <p:spPr>
          <a:xfrm>
            <a:off x="7040605" y="3986142"/>
            <a:ext cx="325625" cy="341050"/>
          </a:xfrm>
          <a:custGeom>
            <a:avLst/>
            <a:gdLst/>
            <a:ahLst/>
            <a:cxnLst/>
            <a:rect l="l" t="t" r="r" b="b"/>
            <a:pathLst>
              <a:path w="13025" h="13642" extrusionOk="0">
                <a:moveTo>
                  <a:pt x="6513" y="310"/>
                </a:moveTo>
                <a:cubicBezTo>
                  <a:pt x="7161" y="310"/>
                  <a:pt x="7500" y="1081"/>
                  <a:pt x="7068" y="1575"/>
                </a:cubicBezTo>
                <a:cubicBezTo>
                  <a:pt x="6921" y="1733"/>
                  <a:pt x="6730" y="1805"/>
                  <a:pt x="6540" y="1805"/>
                </a:cubicBezTo>
                <a:cubicBezTo>
                  <a:pt x="6174" y="1805"/>
                  <a:pt x="5813" y="1539"/>
                  <a:pt x="5772" y="1112"/>
                </a:cubicBezTo>
                <a:cubicBezTo>
                  <a:pt x="5772" y="680"/>
                  <a:pt x="6112" y="340"/>
                  <a:pt x="6513" y="310"/>
                </a:cubicBezTo>
                <a:close/>
                <a:moveTo>
                  <a:pt x="5433" y="1390"/>
                </a:moveTo>
                <a:cubicBezTo>
                  <a:pt x="5464" y="1544"/>
                  <a:pt x="5556" y="1667"/>
                  <a:pt x="5649" y="1791"/>
                </a:cubicBezTo>
                <a:lnTo>
                  <a:pt x="5710" y="1853"/>
                </a:lnTo>
                <a:lnTo>
                  <a:pt x="2624" y="3612"/>
                </a:lnTo>
                <a:cubicBezTo>
                  <a:pt x="2563" y="3457"/>
                  <a:pt x="2501" y="3334"/>
                  <a:pt x="2377" y="3211"/>
                </a:cubicBezTo>
                <a:lnTo>
                  <a:pt x="2346" y="3149"/>
                </a:lnTo>
                <a:lnTo>
                  <a:pt x="5433" y="1390"/>
                </a:lnTo>
                <a:close/>
                <a:moveTo>
                  <a:pt x="7624" y="1359"/>
                </a:moveTo>
                <a:lnTo>
                  <a:pt x="10710" y="3149"/>
                </a:lnTo>
                <a:lnTo>
                  <a:pt x="10679" y="3149"/>
                </a:lnTo>
                <a:cubicBezTo>
                  <a:pt x="10679" y="3180"/>
                  <a:pt x="10648" y="3180"/>
                  <a:pt x="10648" y="3180"/>
                </a:cubicBezTo>
                <a:cubicBezTo>
                  <a:pt x="10556" y="3303"/>
                  <a:pt x="10463" y="3457"/>
                  <a:pt x="10432" y="3612"/>
                </a:cubicBezTo>
                <a:lnTo>
                  <a:pt x="7346" y="1822"/>
                </a:lnTo>
                <a:lnTo>
                  <a:pt x="7377" y="1791"/>
                </a:lnTo>
                <a:cubicBezTo>
                  <a:pt x="7500" y="1667"/>
                  <a:pt x="7562" y="1513"/>
                  <a:pt x="7624" y="1359"/>
                </a:cubicBezTo>
                <a:close/>
                <a:moveTo>
                  <a:pt x="11543" y="3206"/>
                </a:moveTo>
                <a:cubicBezTo>
                  <a:pt x="11922" y="3206"/>
                  <a:pt x="12284" y="3495"/>
                  <a:pt x="12284" y="3951"/>
                </a:cubicBezTo>
                <a:cubicBezTo>
                  <a:pt x="12253" y="4352"/>
                  <a:pt x="11945" y="4661"/>
                  <a:pt x="11543" y="4661"/>
                </a:cubicBezTo>
                <a:cubicBezTo>
                  <a:pt x="10864" y="4661"/>
                  <a:pt x="10556" y="3889"/>
                  <a:pt x="11019" y="3427"/>
                </a:cubicBezTo>
                <a:cubicBezTo>
                  <a:pt x="11170" y="3275"/>
                  <a:pt x="11359" y="3206"/>
                  <a:pt x="11543" y="3206"/>
                </a:cubicBezTo>
                <a:close/>
                <a:moveTo>
                  <a:pt x="1544" y="3211"/>
                </a:moveTo>
                <a:cubicBezTo>
                  <a:pt x="2192" y="3211"/>
                  <a:pt x="2532" y="3982"/>
                  <a:pt x="2069" y="4476"/>
                </a:cubicBezTo>
                <a:cubicBezTo>
                  <a:pt x="1911" y="4624"/>
                  <a:pt x="1724" y="4690"/>
                  <a:pt x="1544" y="4690"/>
                </a:cubicBezTo>
                <a:cubicBezTo>
                  <a:pt x="1160" y="4690"/>
                  <a:pt x="803" y="4392"/>
                  <a:pt x="803" y="3951"/>
                </a:cubicBezTo>
                <a:cubicBezTo>
                  <a:pt x="803" y="3519"/>
                  <a:pt x="1112" y="3211"/>
                  <a:pt x="1544" y="3211"/>
                </a:cubicBezTo>
                <a:close/>
                <a:moveTo>
                  <a:pt x="6791" y="2161"/>
                </a:moveTo>
                <a:lnTo>
                  <a:pt x="6791" y="5217"/>
                </a:lnTo>
                <a:cubicBezTo>
                  <a:pt x="6698" y="5186"/>
                  <a:pt x="6605" y="5186"/>
                  <a:pt x="6513" y="5186"/>
                </a:cubicBezTo>
                <a:cubicBezTo>
                  <a:pt x="6420" y="5186"/>
                  <a:pt x="6359" y="5186"/>
                  <a:pt x="6266" y="5217"/>
                </a:cubicBezTo>
                <a:lnTo>
                  <a:pt x="6266" y="2161"/>
                </a:lnTo>
                <a:cubicBezTo>
                  <a:pt x="6359" y="2161"/>
                  <a:pt x="6420" y="2192"/>
                  <a:pt x="6513" y="2192"/>
                </a:cubicBezTo>
                <a:cubicBezTo>
                  <a:pt x="6605" y="2192"/>
                  <a:pt x="6698" y="2192"/>
                  <a:pt x="6791" y="2161"/>
                </a:cubicBezTo>
                <a:close/>
                <a:moveTo>
                  <a:pt x="7192" y="2223"/>
                </a:moveTo>
                <a:lnTo>
                  <a:pt x="10155" y="3951"/>
                </a:lnTo>
                <a:lnTo>
                  <a:pt x="7470" y="5494"/>
                </a:lnTo>
                <a:cubicBezTo>
                  <a:pt x="7377" y="5433"/>
                  <a:pt x="7284" y="5371"/>
                  <a:pt x="7192" y="5340"/>
                </a:cubicBezTo>
                <a:lnTo>
                  <a:pt x="7192" y="2223"/>
                </a:lnTo>
                <a:close/>
                <a:moveTo>
                  <a:pt x="10432" y="4229"/>
                </a:moveTo>
                <a:cubicBezTo>
                  <a:pt x="10463" y="4414"/>
                  <a:pt x="10556" y="4568"/>
                  <a:pt x="10679" y="4692"/>
                </a:cubicBezTo>
                <a:lnTo>
                  <a:pt x="10679" y="4723"/>
                </a:lnTo>
                <a:lnTo>
                  <a:pt x="8056" y="6235"/>
                </a:lnTo>
                <a:cubicBezTo>
                  <a:pt x="8025" y="6173"/>
                  <a:pt x="7994" y="6081"/>
                  <a:pt x="7932" y="6019"/>
                </a:cubicBezTo>
                <a:cubicBezTo>
                  <a:pt x="7902" y="5926"/>
                  <a:pt x="7840" y="5834"/>
                  <a:pt x="7778" y="5772"/>
                </a:cubicBezTo>
                <a:lnTo>
                  <a:pt x="10432" y="4229"/>
                </a:lnTo>
                <a:close/>
                <a:moveTo>
                  <a:pt x="5834" y="2223"/>
                </a:moveTo>
                <a:lnTo>
                  <a:pt x="5834" y="5340"/>
                </a:lnTo>
                <a:cubicBezTo>
                  <a:pt x="5741" y="5371"/>
                  <a:pt x="5649" y="5433"/>
                  <a:pt x="5587" y="5494"/>
                </a:cubicBezTo>
                <a:lnTo>
                  <a:pt x="4476" y="4877"/>
                </a:lnTo>
                <a:cubicBezTo>
                  <a:pt x="4443" y="4855"/>
                  <a:pt x="4406" y="4845"/>
                  <a:pt x="4370" y="4845"/>
                </a:cubicBezTo>
                <a:cubicBezTo>
                  <a:pt x="4304" y="4845"/>
                  <a:pt x="4238" y="4879"/>
                  <a:pt x="4198" y="4939"/>
                </a:cubicBezTo>
                <a:cubicBezTo>
                  <a:pt x="4136" y="5031"/>
                  <a:pt x="4167" y="5155"/>
                  <a:pt x="4291" y="5217"/>
                </a:cubicBezTo>
                <a:lnTo>
                  <a:pt x="5278" y="5772"/>
                </a:lnTo>
                <a:cubicBezTo>
                  <a:pt x="5247" y="5803"/>
                  <a:pt x="5247" y="5834"/>
                  <a:pt x="5217" y="5834"/>
                </a:cubicBezTo>
                <a:cubicBezTo>
                  <a:pt x="5124" y="5957"/>
                  <a:pt x="5062" y="6112"/>
                  <a:pt x="5001" y="6266"/>
                </a:cubicBezTo>
                <a:lnTo>
                  <a:pt x="2346" y="4723"/>
                </a:lnTo>
                <a:cubicBezTo>
                  <a:pt x="2377" y="4723"/>
                  <a:pt x="2377" y="4692"/>
                  <a:pt x="2408" y="4661"/>
                </a:cubicBezTo>
                <a:cubicBezTo>
                  <a:pt x="2501" y="4538"/>
                  <a:pt x="2593" y="4414"/>
                  <a:pt x="2624" y="4260"/>
                </a:cubicBezTo>
                <a:lnTo>
                  <a:pt x="3581" y="4815"/>
                </a:lnTo>
                <a:cubicBezTo>
                  <a:pt x="3618" y="4834"/>
                  <a:pt x="3654" y="4842"/>
                  <a:pt x="3686" y="4842"/>
                </a:cubicBezTo>
                <a:cubicBezTo>
                  <a:pt x="3874" y="4842"/>
                  <a:pt x="3976" y="4581"/>
                  <a:pt x="3766" y="4476"/>
                </a:cubicBezTo>
                <a:lnTo>
                  <a:pt x="2871" y="3951"/>
                </a:lnTo>
                <a:lnTo>
                  <a:pt x="5834" y="2223"/>
                </a:lnTo>
                <a:close/>
                <a:moveTo>
                  <a:pt x="6477" y="5586"/>
                </a:moveTo>
                <a:cubicBezTo>
                  <a:pt x="7162" y="5586"/>
                  <a:pt x="7747" y="6130"/>
                  <a:pt x="7747" y="6821"/>
                </a:cubicBezTo>
                <a:cubicBezTo>
                  <a:pt x="7747" y="6976"/>
                  <a:pt x="7716" y="7099"/>
                  <a:pt x="7655" y="7253"/>
                </a:cubicBezTo>
                <a:lnTo>
                  <a:pt x="7686" y="7253"/>
                </a:lnTo>
                <a:cubicBezTo>
                  <a:pt x="7500" y="7685"/>
                  <a:pt x="7099" y="7994"/>
                  <a:pt x="6636" y="8025"/>
                </a:cubicBezTo>
                <a:cubicBezTo>
                  <a:pt x="6590" y="8040"/>
                  <a:pt x="6544" y="8048"/>
                  <a:pt x="6497" y="8048"/>
                </a:cubicBezTo>
                <a:cubicBezTo>
                  <a:pt x="6451" y="8048"/>
                  <a:pt x="6405" y="8040"/>
                  <a:pt x="6359" y="8025"/>
                </a:cubicBezTo>
                <a:cubicBezTo>
                  <a:pt x="4908" y="7840"/>
                  <a:pt x="4970" y="5741"/>
                  <a:pt x="6420" y="5587"/>
                </a:cubicBezTo>
                <a:cubicBezTo>
                  <a:pt x="6439" y="5586"/>
                  <a:pt x="6458" y="5586"/>
                  <a:pt x="6477" y="5586"/>
                </a:cubicBezTo>
                <a:close/>
                <a:moveTo>
                  <a:pt x="1822" y="5031"/>
                </a:moveTo>
                <a:lnTo>
                  <a:pt x="1822" y="8364"/>
                </a:lnTo>
                <a:cubicBezTo>
                  <a:pt x="1729" y="8349"/>
                  <a:pt x="1644" y="8341"/>
                  <a:pt x="1559" y="8341"/>
                </a:cubicBezTo>
                <a:cubicBezTo>
                  <a:pt x="1475" y="8341"/>
                  <a:pt x="1390" y="8349"/>
                  <a:pt x="1297" y="8364"/>
                </a:cubicBezTo>
                <a:lnTo>
                  <a:pt x="1297" y="5031"/>
                </a:lnTo>
                <a:cubicBezTo>
                  <a:pt x="1359" y="5031"/>
                  <a:pt x="1451" y="5062"/>
                  <a:pt x="1544" y="5062"/>
                </a:cubicBezTo>
                <a:cubicBezTo>
                  <a:pt x="1637" y="5062"/>
                  <a:pt x="1729" y="5062"/>
                  <a:pt x="1822" y="5031"/>
                </a:cubicBezTo>
                <a:close/>
                <a:moveTo>
                  <a:pt x="2192" y="5124"/>
                </a:moveTo>
                <a:lnTo>
                  <a:pt x="4908" y="6667"/>
                </a:lnTo>
                <a:lnTo>
                  <a:pt x="4908" y="6821"/>
                </a:lnTo>
                <a:cubicBezTo>
                  <a:pt x="4908" y="6852"/>
                  <a:pt x="4908" y="6883"/>
                  <a:pt x="4908" y="6914"/>
                </a:cubicBezTo>
                <a:lnTo>
                  <a:pt x="2192" y="8364"/>
                </a:lnTo>
                <a:lnTo>
                  <a:pt x="2192" y="5124"/>
                </a:lnTo>
                <a:close/>
                <a:moveTo>
                  <a:pt x="10864" y="5124"/>
                </a:moveTo>
                <a:lnTo>
                  <a:pt x="10864" y="8364"/>
                </a:lnTo>
                <a:lnTo>
                  <a:pt x="8149" y="6914"/>
                </a:lnTo>
                <a:cubicBezTo>
                  <a:pt x="8149" y="6883"/>
                  <a:pt x="8149" y="6852"/>
                  <a:pt x="8149" y="6821"/>
                </a:cubicBezTo>
                <a:lnTo>
                  <a:pt x="8149" y="6667"/>
                </a:lnTo>
                <a:lnTo>
                  <a:pt x="10864" y="5124"/>
                </a:lnTo>
                <a:close/>
                <a:moveTo>
                  <a:pt x="11821" y="5031"/>
                </a:moveTo>
                <a:lnTo>
                  <a:pt x="11821" y="8364"/>
                </a:lnTo>
                <a:cubicBezTo>
                  <a:pt x="11728" y="8334"/>
                  <a:pt x="11636" y="8334"/>
                  <a:pt x="11543" y="8334"/>
                </a:cubicBezTo>
                <a:cubicBezTo>
                  <a:pt x="11451" y="8334"/>
                  <a:pt x="11358" y="8334"/>
                  <a:pt x="11266" y="8364"/>
                </a:cubicBezTo>
                <a:lnTo>
                  <a:pt x="11266" y="5031"/>
                </a:lnTo>
                <a:cubicBezTo>
                  <a:pt x="11358" y="5062"/>
                  <a:pt x="11451" y="5062"/>
                  <a:pt x="11543" y="5062"/>
                </a:cubicBezTo>
                <a:cubicBezTo>
                  <a:pt x="11636" y="5062"/>
                  <a:pt x="11728" y="5062"/>
                  <a:pt x="11821" y="5031"/>
                </a:cubicBezTo>
                <a:close/>
                <a:moveTo>
                  <a:pt x="4970" y="7346"/>
                </a:moveTo>
                <a:cubicBezTo>
                  <a:pt x="5031" y="7500"/>
                  <a:pt x="5124" y="7655"/>
                  <a:pt x="5217" y="7778"/>
                </a:cubicBezTo>
                <a:lnTo>
                  <a:pt x="5217" y="7809"/>
                </a:lnTo>
                <a:lnTo>
                  <a:pt x="2624" y="9198"/>
                </a:lnTo>
                <a:cubicBezTo>
                  <a:pt x="2593" y="9013"/>
                  <a:pt x="2501" y="8858"/>
                  <a:pt x="2377" y="8735"/>
                </a:cubicBezTo>
                <a:lnTo>
                  <a:pt x="4970" y="7346"/>
                </a:lnTo>
                <a:close/>
                <a:moveTo>
                  <a:pt x="1558" y="8737"/>
                </a:moveTo>
                <a:cubicBezTo>
                  <a:pt x="1738" y="8737"/>
                  <a:pt x="1921" y="8803"/>
                  <a:pt x="2069" y="8951"/>
                </a:cubicBezTo>
                <a:cubicBezTo>
                  <a:pt x="2532" y="9414"/>
                  <a:pt x="2223" y="10216"/>
                  <a:pt x="1544" y="10216"/>
                </a:cubicBezTo>
                <a:cubicBezTo>
                  <a:pt x="1143" y="10216"/>
                  <a:pt x="803" y="9877"/>
                  <a:pt x="803" y="9475"/>
                </a:cubicBezTo>
                <a:cubicBezTo>
                  <a:pt x="803" y="9035"/>
                  <a:pt x="1174" y="8737"/>
                  <a:pt x="1558" y="8737"/>
                </a:cubicBezTo>
                <a:close/>
                <a:moveTo>
                  <a:pt x="11557" y="8737"/>
                </a:moveTo>
                <a:cubicBezTo>
                  <a:pt x="11737" y="8737"/>
                  <a:pt x="11920" y="8803"/>
                  <a:pt x="12068" y="8951"/>
                </a:cubicBezTo>
                <a:cubicBezTo>
                  <a:pt x="12531" y="9414"/>
                  <a:pt x="12191" y="10216"/>
                  <a:pt x="11543" y="10216"/>
                </a:cubicBezTo>
                <a:cubicBezTo>
                  <a:pt x="11142" y="10185"/>
                  <a:pt x="10803" y="9877"/>
                  <a:pt x="10803" y="9475"/>
                </a:cubicBezTo>
                <a:cubicBezTo>
                  <a:pt x="10803" y="9035"/>
                  <a:pt x="11174" y="8737"/>
                  <a:pt x="11557" y="8737"/>
                </a:cubicBezTo>
                <a:close/>
                <a:moveTo>
                  <a:pt x="5525" y="8118"/>
                </a:moveTo>
                <a:cubicBezTo>
                  <a:pt x="5618" y="8179"/>
                  <a:pt x="5741" y="8241"/>
                  <a:pt x="5834" y="8303"/>
                </a:cubicBezTo>
                <a:lnTo>
                  <a:pt x="5834" y="11420"/>
                </a:lnTo>
                <a:lnTo>
                  <a:pt x="2717" y="9630"/>
                </a:lnTo>
                <a:lnTo>
                  <a:pt x="5525" y="8118"/>
                </a:lnTo>
                <a:close/>
                <a:moveTo>
                  <a:pt x="8056" y="7377"/>
                </a:moveTo>
                <a:lnTo>
                  <a:pt x="10648" y="8766"/>
                </a:lnTo>
                <a:cubicBezTo>
                  <a:pt x="10525" y="8889"/>
                  <a:pt x="10432" y="9043"/>
                  <a:pt x="10401" y="9229"/>
                </a:cubicBezTo>
                <a:lnTo>
                  <a:pt x="9753" y="8889"/>
                </a:lnTo>
                <a:cubicBezTo>
                  <a:pt x="9723" y="8872"/>
                  <a:pt x="9694" y="8864"/>
                  <a:pt x="9666" y="8864"/>
                </a:cubicBezTo>
                <a:cubicBezTo>
                  <a:pt x="9493" y="8864"/>
                  <a:pt x="9382" y="9153"/>
                  <a:pt x="9568" y="9259"/>
                </a:cubicBezTo>
                <a:lnTo>
                  <a:pt x="10309" y="9630"/>
                </a:lnTo>
                <a:lnTo>
                  <a:pt x="7192" y="11420"/>
                </a:lnTo>
                <a:lnTo>
                  <a:pt x="7192" y="8303"/>
                </a:lnTo>
                <a:cubicBezTo>
                  <a:pt x="7315" y="8241"/>
                  <a:pt x="7408" y="8179"/>
                  <a:pt x="7500" y="8118"/>
                </a:cubicBezTo>
                <a:lnTo>
                  <a:pt x="8889" y="8858"/>
                </a:lnTo>
                <a:cubicBezTo>
                  <a:pt x="8919" y="8875"/>
                  <a:pt x="8950" y="8883"/>
                  <a:pt x="8978" y="8883"/>
                </a:cubicBezTo>
                <a:cubicBezTo>
                  <a:pt x="9157" y="8883"/>
                  <a:pt x="9287" y="8594"/>
                  <a:pt x="9074" y="8488"/>
                </a:cubicBezTo>
                <a:lnTo>
                  <a:pt x="7809" y="7809"/>
                </a:lnTo>
                <a:cubicBezTo>
                  <a:pt x="7932" y="7685"/>
                  <a:pt x="7994" y="7531"/>
                  <a:pt x="8056" y="7377"/>
                </a:cubicBezTo>
                <a:close/>
                <a:moveTo>
                  <a:pt x="6791" y="8426"/>
                </a:moveTo>
                <a:lnTo>
                  <a:pt x="6791" y="11481"/>
                </a:lnTo>
                <a:lnTo>
                  <a:pt x="6729" y="11481"/>
                </a:lnTo>
                <a:lnTo>
                  <a:pt x="6729" y="11451"/>
                </a:lnTo>
                <a:cubicBezTo>
                  <a:pt x="6667" y="11451"/>
                  <a:pt x="6605" y="11420"/>
                  <a:pt x="6513" y="11420"/>
                </a:cubicBezTo>
                <a:cubicBezTo>
                  <a:pt x="6420" y="11420"/>
                  <a:pt x="6328" y="11451"/>
                  <a:pt x="6266" y="11481"/>
                </a:cubicBezTo>
                <a:lnTo>
                  <a:pt x="6266" y="8426"/>
                </a:lnTo>
                <a:cubicBezTo>
                  <a:pt x="6343" y="8442"/>
                  <a:pt x="6420" y="8449"/>
                  <a:pt x="6501" y="8449"/>
                </a:cubicBezTo>
                <a:cubicBezTo>
                  <a:pt x="6582" y="8449"/>
                  <a:pt x="6667" y="8442"/>
                  <a:pt x="6760" y="8426"/>
                </a:cubicBezTo>
                <a:close/>
                <a:moveTo>
                  <a:pt x="2593" y="9969"/>
                </a:moveTo>
                <a:lnTo>
                  <a:pt x="5710" y="11790"/>
                </a:lnTo>
                <a:lnTo>
                  <a:pt x="5680" y="11821"/>
                </a:lnTo>
                <a:cubicBezTo>
                  <a:pt x="5556" y="11944"/>
                  <a:pt x="5494" y="12099"/>
                  <a:pt x="5464" y="12253"/>
                </a:cubicBezTo>
                <a:lnTo>
                  <a:pt x="2223" y="10401"/>
                </a:lnTo>
                <a:cubicBezTo>
                  <a:pt x="2377" y="10278"/>
                  <a:pt x="2501" y="10124"/>
                  <a:pt x="2593" y="9969"/>
                </a:cubicBezTo>
                <a:close/>
                <a:moveTo>
                  <a:pt x="10494" y="9969"/>
                </a:moveTo>
                <a:cubicBezTo>
                  <a:pt x="10587" y="10124"/>
                  <a:pt x="10710" y="10278"/>
                  <a:pt x="10864" y="10401"/>
                </a:cubicBezTo>
                <a:lnTo>
                  <a:pt x="7655" y="12253"/>
                </a:lnTo>
                <a:cubicBezTo>
                  <a:pt x="7593" y="12099"/>
                  <a:pt x="7531" y="11944"/>
                  <a:pt x="7408" y="11821"/>
                </a:cubicBezTo>
                <a:lnTo>
                  <a:pt x="7377" y="11790"/>
                </a:lnTo>
                <a:lnTo>
                  <a:pt x="10494" y="9969"/>
                </a:lnTo>
                <a:close/>
                <a:moveTo>
                  <a:pt x="6544" y="11821"/>
                </a:moveTo>
                <a:cubicBezTo>
                  <a:pt x="6914" y="11852"/>
                  <a:pt x="7223" y="12099"/>
                  <a:pt x="7254" y="12469"/>
                </a:cubicBezTo>
                <a:cubicBezTo>
                  <a:pt x="7315" y="12901"/>
                  <a:pt x="6976" y="13302"/>
                  <a:pt x="6544" y="13302"/>
                </a:cubicBezTo>
                <a:cubicBezTo>
                  <a:pt x="6112" y="13271"/>
                  <a:pt x="5772" y="12901"/>
                  <a:pt x="5803" y="12469"/>
                </a:cubicBezTo>
                <a:cubicBezTo>
                  <a:pt x="5865" y="12099"/>
                  <a:pt x="6173" y="11852"/>
                  <a:pt x="6544" y="11821"/>
                </a:cubicBezTo>
                <a:close/>
                <a:moveTo>
                  <a:pt x="6528" y="1"/>
                </a:moveTo>
                <a:cubicBezTo>
                  <a:pt x="6027" y="1"/>
                  <a:pt x="5525" y="310"/>
                  <a:pt x="5402" y="927"/>
                </a:cubicBezTo>
                <a:lnTo>
                  <a:pt x="2007" y="2902"/>
                </a:lnTo>
                <a:cubicBezTo>
                  <a:pt x="1870" y="2856"/>
                  <a:pt x="1738" y="2835"/>
                  <a:pt x="1611" y="2835"/>
                </a:cubicBezTo>
                <a:cubicBezTo>
                  <a:pt x="624" y="2835"/>
                  <a:pt x="17" y="4108"/>
                  <a:pt x="865" y="4846"/>
                </a:cubicBezTo>
                <a:lnTo>
                  <a:pt x="865" y="8580"/>
                </a:lnTo>
                <a:cubicBezTo>
                  <a:pt x="1" y="9229"/>
                  <a:pt x="464" y="10586"/>
                  <a:pt x="1544" y="10648"/>
                </a:cubicBezTo>
                <a:cubicBezTo>
                  <a:pt x="1606" y="10648"/>
                  <a:pt x="1668" y="10617"/>
                  <a:pt x="1760" y="10617"/>
                </a:cubicBezTo>
                <a:lnTo>
                  <a:pt x="5402" y="12716"/>
                </a:lnTo>
                <a:cubicBezTo>
                  <a:pt x="5525" y="13333"/>
                  <a:pt x="6027" y="13642"/>
                  <a:pt x="6528" y="13642"/>
                </a:cubicBezTo>
                <a:cubicBezTo>
                  <a:pt x="7030" y="13642"/>
                  <a:pt x="7531" y="13333"/>
                  <a:pt x="7655" y="12716"/>
                </a:cubicBezTo>
                <a:lnTo>
                  <a:pt x="11296" y="10617"/>
                </a:lnTo>
                <a:cubicBezTo>
                  <a:pt x="11358" y="10617"/>
                  <a:pt x="11451" y="10648"/>
                  <a:pt x="11512" y="10648"/>
                </a:cubicBezTo>
                <a:cubicBezTo>
                  <a:pt x="12593" y="10586"/>
                  <a:pt x="13025" y="9229"/>
                  <a:pt x="12191" y="8580"/>
                </a:cubicBezTo>
                <a:lnTo>
                  <a:pt x="12191" y="4846"/>
                </a:lnTo>
                <a:cubicBezTo>
                  <a:pt x="12469" y="4630"/>
                  <a:pt x="12654" y="4291"/>
                  <a:pt x="12654" y="3951"/>
                </a:cubicBezTo>
                <a:cubicBezTo>
                  <a:pt x="12654" y="3288"/>
                  <a:pt x="12126" y="2801"/>
                  <a:pt x="11522" y="2801"/>
                </a:cubicBezTo>
                <a:cubicBezTo>
                  <a:pt x="11367" y="2801"/>
                  <a:pt x="11207" y="2833"/>
                  <a:pt x="11050" y="2902"/>
                </a:cubicBezTo>
                <a:lnTo>
                  <a:pt x="7655" y="927"/>
                </a:lnTo>
                <a:cubicBezTo>
                  <a:pt x="7531" y="310"/>
                  <a:pt x="7030" y="1"/>
                  <a:pt x="6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830" name="Google Shape;12830;p25"/>
          <p:cNvGrpSpPr/>
          <p:nvPr/>
        </p:nvGrpSpPr>
        <p:grpSpPr>
          <a:xfrm>
            <a:off x="7736203" y="3984217"/>
            <a:ext cx="358775" cy="344900"/>
            <a:chOff x="1008188" y="1921956"/>
            <a:chExt cx="358775" cy="344900"/>
          </a:xfrm>
        </p:grpSpPr>
        <p:sp>
          <p:nvSpPr>
            <p:cNvPr id="12831" name="Google Shape;12831;p25"/>
            <p:cNvSpPr/>
            <p:nvPr/>
          </p:nvSpPr>
          <p:spPr>
            <a:xfrm>
              <a:off x="1118513" y="1960531"/>
              <a:ext cx="10050" cy="21625"/>
            </a:xfrm>
            <a:custGeom>
              <a:avLst/>
              <a:gdLst/>
              <a:ahLst/>
              <a:cxnLst/>
              <a:rect l="l" t="t" r="r" b="b"/>
              <a:pathLst>
                <a:path w="402" h="865" extrusionOk="0">
                  <a:moveTo>
                    <a:pt x="186" y="0"/>
                  </a:moveTo>
                  <a:cubicBezTo>
                    <a:pt x="93" y="0"/>
                    <a:pt x="0" y="93"/>
                    <a:pt x="0" y="185"/>
                  </a:cubicBezTo>
                  <a:lnTo>
                    <a:pt x="0" y="648"/>
                  </a:lnTo>
                  <a:cubicBezTo>
                    <a:pt x="0" y="772"/>
                    <a:pt x="93" y="864"/>
                    <a:pt x="186" y="864"/>
                  </a:cubicBezTo>
                  <a:cubicBezTo>
                    <a:pt x="309" y="864"/>
                    <a:pt x="402" y="772"/>
                    <a:pt x="402" y="648"/>
                  </a:cubicBezTo>
                  <a:lnTo>
                    <a:pt x="402" y="185"/>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2" name="Google Shape;12832;p25"/>
            <p:cNvSpPr/>
            <p:nvPr/>
          </p:nvSpPr>
          <p:spPr>
            <a:xfrm>
              <a:off x="1245813" y="1960531"/>
              <a:ext cx="10050" cy="21625"/>
            </a:xfrm>
            <a:custGeom>
              <a:avLst/>
              <a:gdLst/>
              <a:ahLst/>
              <a:cxnLst/>
              <a:rect l="l" t="t" r="r" b="b"/>
              <a:pathLst>
                <a:path w="402" h="865" extrusionOk="0">
                  <a:moveTo>
                    <a:pt x="186" y="0"/>
                  </a:moveTo>
                  <a:cubicBezTo>
                    <a:pt x="93" y="0"/>
                    <a:pt x="1" y="93"/>
                    <a:pt x="1" y="185"/>
                  </a:cubicBezTo>
                  <a:lnTo>
                    <a:pt x="1" y="648"/>
                  </a:lnTo>
                  <a:cubicBezTo>
                    <a:pt x="1" y="772"/>
                    <a:pt x="62" y="864"/>
                    <a:pt x="186" y="864"/>
                  </a:cubicBezTo>
                  <a:cubicBezTo>
                    <a:pt x="309" y="864"/>
                    <a:pt x="402" y="772"/>
                    <a:pt x="402" y="648"/>
                  </a:cubicBezTo>
                  <a:lnTo>
                    <a:pt x="402" y="185"/>
                  </a:lnTo>
                  <a:cubicBezTo>
                    <a:pt x="371"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3" name="Google Shape;12833;p25"/>
            <p:cNvSpPr/>
            <p:nvPr/>
          </p:nvSpPr>
          <p:spPr>
            <a:xfrm>
              <a:off x="1164438" y="1970906"/>
              <a:ext cx="44925" cy="17025"/>
            </a:xfrm>
            <a:custGeom>
              <a:avLst/>
              <a:gdLst/>
              <a:ahLst/>
              <a:cxnLst/>
              <a:rect l="l" t="t" r="r" b="b"/>
              <a:pathLst>
                <a:path w="1797" h="681" extrusionOk="0">
                  <a:moveTo>
                    <a:pt x="279" y="1"/>
                  </a:moveTo>
                  <a:cubicBezTo>
                    <a:pt x="137" y="1"/>
                    <a:pt x="1" y="196"/>
                    <a:pt x="139" y="357"/>
                  </a:cubicBezTo>
                  <a:cubicBezTo>
                    <a:pt x="339" y="573"/>
                    <a:pt x="617" y="681"/>
                    <a:pt x="898" y="681"/>
                  </a:cubicBezTo>
                  <a:cubicBezTo>
                    <a:pt x="1180" y="681"/>
                    <a:pt x="1466" y="573"/>
                    <a:pt x="1682" y="357"/>
                  </a:cubicBezTo>
                  <a:cubicBezTo>
                    <a:pt x="1796" y="196"/>
                    <a:pt x="1655" y="1"/>
                    <a:pt x="1511" y="1"/>
                  </a:cubicBezTo>
                  <a:cubicBezTo>
                    <a:pt x="1462" y="1"/>
                    <a:pt x="1412" y="24"/>
                    <a:pt x="1373" y="79"/>
                  </a:cubicBezTo>
                  <a:cubicBezTo>
                    <a:pt x="1250" y="218"/>
                    <a:pt x="1080" y="287"/>
                    <a:pt x="906" y="287"/>
                  </a:cubicBezTo>
                  <a:cubicBezTo>
                    <a:pt x="733" y="287"/>
                    <a:pt x="555" y="218"/>
                    <a:pt x="416" y="79"/>
                  </a:cubicBezTo>
                  <a:cubicBezTo>
                    <a:pt x="377" y="24"/>
                    <a:pt x="327"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4" name="Google Shape;12834;p25"/>
            <p:cNvSpPr/>
            <p:nvPr/>
          </p:nvSpPr>
          <p:spPr>
            <a:xfrm>
              <a:off x="1179463" y="2155331"/>
              <a:ext cx="15450" cy="15650"/>
            </a:xfrm>
            <a:custGeom>
              <a:avLst/>
              <a:gdLst/>
              <a:ahLst/>
              <a:cxnLst/>
              <a:rect l="l" t="t" r="r" b="b"/>
              <a:pathLst>
                <a:path w="618" h="626" extrusionOk="0">
                  <a:moveTo>
                    <a:pt x="309" y="1"/>
                  </a:moveTo>
                  <a:cubicBezTo>
                    <a:pt x="155" y="1"/>
                    <a:pt x="0" y="109"/>
                    <a:pt x="0" y="325"/>
                  </a:cubicBezTo>
                  <a:cubicBezTo>
                    <a:pt x="0" y="525"/>
                    <a:pt x="155" y="626"/>
                    <a:pt x="309" y="626"/>
                  </a:cubicBezTo>
                  <a:cubicBezTo>
                    <a:pt x="463" y="626"/>
                    <a:pt x="618" y="525"/>
                    <a:pt x="618" y="325"/>
                  </a:cubicBezTo>
                  <a:cubicBezTo>
                    <a:pt x="618" y="109"/>
                    <a:pt x="463"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5" name="Google Shape;12835;p25"/>
            <p:cNvSpPr/>
            <p:nvPr/>
          </p:nvSpPr>
          <p:spPr>
            <a:xfrm>
              <a:off x="1008188" y="1921956"/>
              <a:ext cx="358775" cy="344900"/>
            </a:xfrm>
            <a:custGeom>
              <a:avLst/>
              <a:gdLst/>
              <a:ahLst/>
              <a:cxnLst/>
              <a:rect l="l" t="t" r="r" b="b"/>
              <a:pathLst>
                <a:path w="14351" h="13796" extrusionOk="0">
                  <a:moveTo>
                    <a:pt x="12959" y="3856"/>
                  </a:moveTo>
                  <a:cubicBezTo>
                    <a:pt x="13952" y="3856"/>
                    <a:pt x="13961" y="5343"/>
                    <a:pt x="12987" y="5343"/>
                  </a:cubicBezTo>
                  <a:cubicBezTo>
                    <a:pt x="12959" y="5343"/>
                    <a:pt x="12930" y="5342"/>
                    <a:pt x="12900" y="5339"/>
                  </a:cubicBezTo>
                  <a:lnTo>
                    <a:pt x="4506" y="5339"/>
                  </a:lnTo>
                  <a:cubicBezTo>
                    <a:pt x="4492" y="5336"/>
                    <a:pt x="4479" y="5334"/>
                    <a:pt x="4467" y="5334"/>
                  </a:cubicBezTo>
                  <a:cubicBezTo>
                    <a:pt x="4272" y="5334"/>
                    <a:pt x="4272" y="5745"/>
                    <a:pt x="4467" y="5745"/>
                  </a:cubicBezTo>
                  <a:cubicBezTo>
                    <a:pt x="4479" y="5745"/>
                    <a:pt x="4492" y="5744"/>
                    <a:pt x="4506" y="5740"/>
                  </a:cubicBezTo>
                  <a:lnTo>
                    <a:pt x="12684" y="5740"/>
                  </a:lnTo>
                  <a:lnTo>
                    <a:pt x="11666" y="12437"/>
                  </a:lnTo>
                  <a:cubicBezTo>
                    <a:pt x="11573" y="12993"/>
                    <a:pt x="11080" y="13363"/>
                    <a:pt x="10555" y="13363"/>
                  </a:cubicBezTo>
                  <a:lnTo>
                    <a:pt x="3765" y="13363"/>
                  </a:lnTo>
                  <a:cubicBezTo>
                    <a:pt x="3210" y="13363"/>
                    <a:pt x="2747" y="12993"/>
                    <a:pt x="2654" y="12437"/>
                  </a:cubicBezTo>
                  <a:lnTo>
                    <a:pt x="1636" y="5771"/>
                  </a:lnTo>
                  <a:lnTo>
                    <a:pt x="3673" y="5771"/>
                  </a:lnTo>
                  <a:cubicBezTo>
                    <a:pt x="3858" y="5709"/>
                    <a:pt x="3858" y="5432"/>
                    <a:pt x="3673" y="5370"/>
                  </a:cubicBezTo>
                  <a:lnTo>
                    <a:pt x="1420" y="5370"/>
                  </a:lnTo>
                  <a:cubicBezTo>
                    <a:pt x="401" y="5370"/>
                    <a:pt x="401" y="3858"/>
                    <a:pt x="1420" y="3858"/>
                  </a:cubicBezTo>
                  <a:lnTo>
                    <a:pt x="12900" y="3858"/>
                  </a:lnTo>
                  <a:cubicBezTo>
                    <a:pt x="12920" y="3857"/>
                    <a:pt x="12940" y="3856"/>
                    <a:pt x="12959" y="3856"/>
                  </a:cubicBezTo>
                  <a:close/>
                  <a:moveTo>
                    <a:pt x="3642" y="0"/>
                  </a:moveTo>
                  <a:cubicBezTo>
                    <a:pt x="2963" y="0"/>
                    <a:pt x="2376" y="432"/>
                    <a:pt x="2130" y="1049"/>
                  </a:cubicBezTo>
                  <a:lnTo>
                    <a:pt x="1265" y="3487"/>
                  </a:lnTo>
                  <a:cubicBezTo>
                    <a:pt x="0" y="3703"/>
                    <a:pt x="0" y="5463"/>
                    <a:pt x="1235" y="5740"/>
                  </a:cubicBezTo>
                  <a:lnTo>
                    <a:pt x="2253" y="12499"/>
                  </a:lnTo>
                  <a:cubicBezTo>
                    <a:pt x="2376" y="13240"/>
                    <a:pt x="3025" y="13764"/>
                    <a:pt x="3765" y="13795"/>
                  </a:cubicBezTo>
                  <a:lnTo>
                    <a:pt x="10555" y="13795"/>
                  </a:lnTo>
                  <a:cubicBezTo>
                    <a:pt x="11296" y="13764"/>
                    <a:pt x="11913" y="13240"/>
                    <a:pt x="12067" y="12530"/>
                  </a:cubicBezTo>
                  <a:lnTo>
                    <a:pt x="13086" y="5740"/>
                  </a:lnTo>
                  <a:cubicBezTo>
                    <a:pt x="14351" y="5493"/>
                    <a:pt x="14320" y="3703"/>
                    <a:pt x="13055" y="3487"/>
                  </a:cubicBezTo>
                  <a:lnTo>
                    <a:pt x="12160" y="1049"/>
                  </a:lnTo>
                  <a:cubicBezTo>
                    <a:pt x="11944" y="432"/>
                    <a:pt x="11326" y="0"/>
                    <a:pt x="10678" y="0"/>
                  </a:cubicBezTo>
                  <a:lnTo>
                    <a:pt x="9567" y="0"/>
                  </a:lnTo>
                  <a:cubicBezTo>
                    <a:pt x="9475" y="0"/>
                    <a:pt x="9382" y="93"/>
                    <a:pt x="9382" y="216"/>
                  </a:cubicBezTo>
                  <a:cubicBezTo>
                    <a:pt x="9382" y="309"/>
                    <a:pt x="9475" y="401"/>
                    <a:pt x="9567" y="401"/>
                  </a:cubicBezTo>
                  <a:lnTo>
                    <a:pt x="10678" y="401"/>
                  </a:lnTo>
                  <a:cubicBezTo>
                    <a:pt x="11172" y="401"/>
                    <a:pt x="11604" y="710"/>
                    <a:pt x="11789" y="1173"/>
                  </a:cubicBezTo>
                  <a:lnTo>
                    <a:pt x="12623" y="3487"/>
                  </a:lnTo>
                  <a:lnTo>
                    <a:pt x="1698" y="3487"/>
                  </a:lnTo>
                  <a:lnTo>
                    <a:pt x="2531" y="1204"/>
                  </a:lnTo>
                  <a:cubicBezTo>
                    <a:pt x="2685" y="741"/>
                    <a:pt x="3148" y="432"/>
                    <a:pt x="3642" y="432"/>
                  </a:cubicBezTo>
                  <a:lnTo>
                    <a:pt x="8765" y="432"/>
                  </a:lnTo>
                  <a:cubicBezTo>
                    <a:pt x="8888" y="432"/>
                    <a:pt x="8981" y="339"/>
                    <a:pt x="8981" y="216"/>
                  </a:cubicBezTo>
                  <a:cubicBezTo>
                    <a:pt x="8981" y="93"/>
                    <a:pt x="8888" y="0"/>
                    <a:pt x="87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6" name="Google Shape;12836;p25"/>
            <p:cNvSpPr/>
            <p:nvPr/>
          </p:nvSpPr>
          <p:spPr>
            <a:xfrm>
              <a:off x="1100763" y="2081306"/>
              <a:ext cx="172850" cy="156725"/>
            </a:xfrm>
            <a:custGeom>
              <a:avLst/>
              <a:gdLst/>
              <a:ahLst/>
              <a:cxnLst/>
              <a:rect l="l" t="t" r="r" b="b"/>
              <a:pathLst>
                <a:path w="6914" h="6269" extrusionOk="0">
                  <a:moveTo>
                    <a:pt x="3566" y="1737"/>
                  </a:moveTo>
                  <a:cubicBezTo>
                    <a:pt x="3807" y="1737"/>
                    <a:pt x="4041" y="1821"/>
                    <a:pt x="4229" y="1928"/>
                  </a:cubicBezTo>
                  <a:lnTo>
                    <a:pt x="4259" y="1928"/>
                  </a:lnTo>
                  <a:cubicBezTo>
                    <a:pt x="4043" y="2144"/>
                    <a:pt x="3766" y="2267"/>
                    <a:pt x="3457" y="2267"/>
                  </a:cubicBezTo>
                  <a:cubicBezTo>
                    <a:pt x="3179" y="2267"/>
                    <a:pt x="2902" y="2144"/>
                    <a:pt x="2686" y="1928"/>
                  </a:cubicBezTo>
                  <a:cubicBezTo>
                    <a:pt x="2902" y="1804"/>
                    <a:pt x="3179" y="1743"/>
                    <a:pt x="3457" y="1743"/>
                  </a:cubicBezTo>
                  <a:cubicBezTo>
                    <a:pt x="3494" y="1739"/>
                    <a:pt x="3530" y="1737"/>
                    <a:pt x="3566" y="1737"/>
                  </a:cubicBezTo>
                  <a:close/>
                  <a:moveTo>
                    <a:pt x="1853" y="3348"/>
                  </a:moveTo>
                  <a:cubicBezTo>
                    <a:pt x="2470" y="3502"/>
                    <a:pt x="2809" y="4119"/>
                    <a:pt x="2655" y="4705"/>
                  </a:cubicBezTo>
                  <a:cubicBezTo>
                    <a:pt x="2531" y="4613"/>
                    <a:pt x="2439" y="4520"/>
                    <a:pt x="2346" y="4428"/>
                  </a:cubicBezTo>
                  <a:cubicBezTo>
                    <a:pt x="2045" y="4127"/>
                    <a:pt x="1862" y="3738"/>
                    <a:pt x="1853" y="3348"/>
                  </a:cubicBezTo>
                  <a:close/>
                  <a:moveTo>
                    <a:pt x="5031" y="3317"/>
                  </a:moveTo>
                  <a:lnTo>
                    <a:pt x="5031" y="3317"/>
                  </a:lnTo>
                  <a:cubicBezTo>
                    <a:pt x="5062" y="3872"/>
                    <a:pt x="4753" y="4397"/>
                    <a:pt x="4259" y="4705"/>
                  </a:cubicBezTo>
                  <a:cubicBezTo>
                    <a:pt x="4167" y="4335"/>
                    <a:pt x="4259" y="3934"/>
                    <a:pt x="4476" y="3656"/>
                  </a:cubicBezTo>
                  <a:cubicBezTo>
                    <a:pt x="4599" y="3502"/>
                    <a:pt x="4753" y="3409"/>
                    <a:pt x="4938" y="3347"/>
                  </a:cubicBezTo>
                  <a:lnTo>
                    <a:pt x="5031" y="3317"/>
                  </a:lnTo>
                  <a:close/>
                  <a:moveTo>
                    <a:pt x="4969" y="848"/>
                  </a:moveTo>
                  <a:lnTo>
                    <a:pt x="4969" y="848"/>
                  </a:lnTo>
                  <a:cubicBezTo>
                    <a:pt x="5216" y="1187"/>
                    <a:pt x="5340" y="1588"/>
                    <a:pt x="5340" y="1990"/>
                  </a:cubicBezTo>
                  <a:lnTo>
                    <a:pt x="5340" y="2113"/>
                  </a:lnTo>
                  <a:cubicBezTo>
                    <a:pt x="5340" y="2206"/>
                    <a:pt x="5370" y="2267"/>
                    <a:pt x="5463" y="2298"/>
                  </a:cubicBezTo>
                  <a:lnTo>
                    <a:pt x="5556" y="2360"/>
                  </a:lnTo>
                  <a:cubicBezTo>
                    <a:pt x="5895" y="2545"/>
                    <a:pt x="6173" y="2884"/>
                    <a:pt x="6358" y="3255"/>
                  </a:cubicBezTo>
                  <a:cubicBezTo>
                    <a:pt x="6265" y="3193"/>
                    <a:pt x="6204" y="3131"/>
                    <a:pt x="6111" y="3101"/>
                  </a:cubicBezTo>
                  <a:cubicBezTo>
                    <a:pt x="5816" y="2930"/>
                    <a:pt x="5532" y="2856"/>
                    <a:pt x="5270" y="2856"/>
                  </a:cubicBezTo>
                  <a:cubicBezTo>
                    <a:pt x="3783" y="2856"/>
                    <a:pt x="3009" y="5248"/>
                    <a:pt x="4846" y="5878"/>
                  </a:cubicBezTo>
                  <a:cubicBezTo>
                    <a:pt x="4756" y="5891"/>
                    <a:pt x="4667" y="5897"/>
                    <a:pt x="4579" y="5897"/>
                  </a:cubicBezTo>
                  <a:cubicBezTo>
                    <a:pt x="4248" y="5897"/>
                    <a:pt x="3935" y="5809"/>
                    <a:pt x="3642" y="5662"/>
                  </a:cubicBezTo>
                  <a:lnTo>
                    <a:pt x="3550" y="5600"/>
                  </a:lnTo>
                  <a:cubicBezTo>
                    <a:pt x="3519" y="5569"/>
                    <a:pt x="3480" y="5554"/>
                    <a:pt x="3442" y="5554"/>
                  </a:cubicBezTo>
                  <a:cubicBezTo>
                    <a:pt x="3403" y="5554"/>
                    <a:pt x="3364" y="5569"/>
                    <a:pt x="3334" y="5600"/>
                  </a:cubicBezTo>
                  <a:lnTo>
                    <a:pt x="3272" y="5662"/>
                  </a:lnTo>
                  <a:cubicBezTo>
                    <a:pt x="2979" y="5809"/>
                    <a:pt x="2647" y="5897"/>
                    <a:pt x="2323" y="5897"/>
                  </a:cubicBezTo>
                  <a:cubicBezTo>
                    <a:pt x="2237" y="5897"/>
                    <a:pt x="2152" y="5891"/>
                    <a:pt x="2068" y="5878"/>
                  </a:cubicBezTo>
                  <a:cubicBezTo>
                    <a:pt x="2161" y="5847"/>
                    <a:pt x="2253" y="5816"/>
                    <a:pt x="2346" y="5755"/>
                  </a:cubicBezTo>
                  <a:cubicBezTo>
                    <a:pt x="3704" y="4983"/>
                    <a:pt x="3148" y="2884"/>
                    <a:pt x="1574" y="2884"/>
                  </a:cubicBezTo>
                  <a:cubicBezTo>
                    <a:pt x="1204" y="2884"/>
                    <a:pt x="834" y="3039"/>
                    <a:pt x="556" y="3286"/>
                  </a:cubicBezTo>
                  <a:cubicBezTo>
                    <a:pt x="710" y="2884"/>
                    <a:pt x="1019" y="2576"/>
                    <a:pt x="1358" y="2360"/>
                  </a:cubicBezTo>
                  <a:lnTo>
                    <a:pt x="1389" y="2329"/>
                  </a:lnTo>
                  <a:lnTo>
                    <a:pt x="1451" y="2267"/>
                  </a:lnTo>
                  <a:cubicBezTo>
                    <a:pt x="1513" y="2236"/>
                    <a:pt x="1544" y="2175"/>
                    <a:pt x="1574" y="2113"/>
                  </a:cubicBezTo>
                  <a:lnTo>
                    <a:pt x="1574" y="1990"/>
                  </a:lnTo>
                  <a:cubicBezTo>
                    <a:pt x="1544" y="1588"/>
                    <a:pt x="1698" y="1187"/>
                    <a:pt x="1945" y="848"/>
                  </a:cubicBezTo>
                  <a:lnTo>
                    <a:pt x="1945" y="848"/>
                  </a:lnTo>
                  <a:cubicBezTo>
                    <a:pt x="1914" y="940"/>
                    <a:pt x="1914" y="1033"/>
                    <a:pt x="1914" y="1125"/>
                  </a:cubicBezTo>
                  <a:cubicBezTo>
                    <a:pt x="1914" y="1372"/>
                    <a:pt x="1976" y="1650"/>
                    <a:pt x="2099" y="1866"/>
                  </a:cubicBezTo>
                  <a:cubicBezTo>
                    <a:pt x="2346" y="2298"/>
                    <a:pt x="2778" y="2607"/>
                    <a:pt x="3272" y="2668"/>
                  </a:cubicBezTo>
                  <a:lnTo>
                    <a:pt x="3642" y="2668"/>
                  </a:lnTo>
                  <a:cubicBezTo>
                    <a:pt x="4136" y="2607"/>
                    <a:pt x="4568" y="2298"/>
                    <a:pt x="4815" y="1866"/>
                  </a:cubicBezTo>
                  <a:cubicBezTo>
                    <a:pt x="4938" y="1650"/>
                    <a:pt x="5000" y="1372"/>
                    <a:pt x="5000" y="1125"/>
                  </a:cubicBezTo>
                  <a:cubicBezTo>
                    <a:pt x="5000" y="1033"/>
                    <a:pt x="4969" y="940"/>
                    <a:pt x="4969" y="848"/>
                  </a:cubicBezTo>
                  <a:close/>
                  <a:moveTo>
                    <a:pt x="2329" y="1"/>
                  </a:moveTo>
                  <a:cubicBezTo>
                    <a:pt x="2281" y="1"/>
                    <a:pt x="2233" y="14"/>
                    <a:pt x="2192" y="45"/>
                  </a:cubicBezTo>
                  <a:cubicBezTo>
                    <a:pt x="1544" y="477"/>
                    <a:pt x="1142" y="1187"/>
                    <a:pt x="1142" y="1990"/>
                  </a:cubicBezTo>
                  <a:cubicBezTo>
                    <a:pt x="494" y="2360"/>
                    <a:pt x="62" y="3070"/>
                    <a:pt x="31" y="3841"/>
                  </a:cubicBezTo>
                  <a:cubicBezTo>
                    <a:pt x="1" y="3903"/>
                    <a:pt x="31" y="3965"/>
                    <a:pt x="93" y="4026"/>
                  </a:cubicBezTo>
                  <a:lnTo>
                    <a:pt x="93" y="4057"/>
                  </a:lnTo>
                  <a:cubicBezTo>
                    <a:pt x="124" y="4088"/>
                    <a:pt x="186" y="4119"/>
                    <a:pt x="278" y="4119"/>
                  </a:cubicBezTo>
                  <a:cubicBezTo>
                    <a:pt x="371" y="4119"/>
                    <a:pt x="494" y="4057"/>
                    <a:pt x="525" y="3965"/>
                  </a:cubicBezTo>
                  <a:cubicBezTo>
                    <a:pt x="618" y="3749"/>
                    <a:pt x="772" y="3563"/>
                    <a:pt x="988" y="3440"/>
                  </a:cubicBezTo>
                  <a:cubicBezTo>
                    <a:pt x="1142" y="3347"/>
                    <a:pt x="1297" y="3286"/>
                    <a:pt x="1451" y="3286"/>
                  </a:cubicBezTo>
                  <a:lnTo>
                    <a:pt x="1451" y="3317"/>
                  </a:lnTo>
                  <a:cubicBezTo>
                    <a:pt x="1451" y="3841"/>
                    <a:pt x="1667" y="4335"/>
                    <a:pt x="2037" y="4705"/>
                  </a:cubicBezTo>
                  <a:cubicBezTo>
                    <a:pt x="2161" y="4860"/>
                    <a:pt x="2315" y="4952"/>
                    <a:pt x="2500" y="5045"/>
                  </a:cubicBezTo>
                  <a:cubicBezTo>
                    <a:pt x="2408" y="5199"/>
                    <a:pt x="2284" y="5292"/>
                    <a:pt x="2130" y="5384"/>
                  </a:cubicBezTo>
                  <a:cubicBezTo>
                    <a:pt x="1914" y="5508"/>
                    <a:pt x="1667" y="5539"/>
                    <a:pt x="1451" y="5539"/>
                  </a:cubicBezTo>
                  <a:cubicBezTo>
                    <a:pt x="1431" y="5535"/>
                    <a:pt x="1411" y="5533"/>
                    <a:pt x="1392" y="5533"/>
                  </a:cubicBezTo>
                  <a:cubicBezTo>
                    <a:pt x="1266" y="5533"/>
                    <a:pt x="1169" y="5617"/>
                    <a:pt x="1142" y="5724"/>
                  </a:cubicBezTo>
                  <a:cubicBezTo>
                    <a:pt x="1112" y="5847"/>
                    <a:pt x="1173" y="5971"/>
                    <a:pt x="1297" y="6032"/>
                  </a:cubicBezTo>
                  <a:cubicBezTo>
                    <a:pt x="1614" y="6191"/>
                    <a:pt x="1958" y="6269"/>
                    <a:pt x="2305" y="6269"/>
                  </a:cubicBezTo>
                  <a:cubicBezTo>
                    <a:pt x="2699" y="6269"/>
                    <a:pt x="3095" y="6168"/>
                    <a:pt x="3457" y="5971"/>
                  </a:cubicBezTo>
                  <a:cubicBezTo>
                    <a:pt x="3802" y="6168"/>
                    <a:pt x="4200" y="6269"/>
                    <a:pt x="4599" y="6269"/>
                  </a:cubicBezTo>
                  <a:cubicBezTo>
                    <a:pt x="4949" y="6269"/>
                    <a:pt x="5300" y="6191"/>
                    <a:pt x="5617" y="6032"/>
                  </a:cubicBezTo>
                  <a:cubicBezTo>
                    <a:pt x="5710" y="5971"/>
                    <a:pt x="5772" y="5847"/>
                    <a:pt x="5741" y="5724"/>
                  </a:cubicBezTo>
                  <a:cubicBezTo>
                    <a:pt x="5714" y="5617"/>
                    <a:pt x="5617" y="5533"/>
                    <a:pt x="5512" y="5533"/>
                  </a:cubicBezTo>
                  <a:cubicBezTo>
                    <a:pt x="5496" y="5533"/>
                    <a:pt x="5479" y="5535"/>
                    <a:pt x="5463" y="5539"/>
                  </a:cubicBezTo>
                  <a:cubicBezTo>
                    <a:pt x="5216" y="5539"/>
                    <a:pt x="4969" y="5508"/>
                    <a:pt x="4784" y="5384"/>
                  </a:cubicBezTo>
                  <a:cubicBezTo>
                    <a:pt x="4630" y="5292"/>
                    <a:pt x="4506" y="5199"/>
                    <a:pt x="4414" y="5045"/>
                  </a:cubicBezTo>
                  <a:cubicBezTo>
                    <a:pt x="5062" y="4705"/>
                    <a:pt x="5463" y="4026"/>
                    <a:pt x="5463" y="3317"/>
                  </a:cubicBezTo>
                  <a:lnTo>
                    <a:pt x="5463" y="3255"/>
                  </a:lnTo>
                  <a:cubicBezTo>
                    <a:pt x="5617" y="3286"/>
                    <a:pt x="5772" y="3317"/>
                    <a:pt x="5926" y="3409"/>
                  </a:cubicBezTo>
                  <a:cubicBezTo>
                    <a:pt x="6111" y="3533"/>
                    <a:pt x="6296" y="3718"/>
                    <a:pt x="6389" y="3934"/>
                  </a:cubicBezTo>
                  <a:cubicBezTo>
                    <a:pt x="6420" y="4026"/>
                    <a:pt x="6512" y="4088"/>
                    <a:pt x="6636" y="4088"/>
                  </a:cubicBezTo>
                  <a:cubicBezTo>
                    <a:pt x="6698" y="4088"/>
                    <a:pt x="6759" y="4057"/>
                    <a:pt x="6821" y="4026"/>
                  </a:cubicBezTo>
                  <a:cubicBezTo>
                    <a:pt x="6883" y="3965"/>
                    <a:pt x="6914" y="3903"/>
                    <a:pt x="6914" y="3810"/>
                  </a:cubicBezTo>
                  <a:cubicBezTo>
                    <a:pt x="6852" y="3039"/>
                    <a:pt x="6420" y="2360"/>
                    <a:pt x="5772" y="1990"/>
                  </a:cubicBezTo>
                  <a:cubicBezTo>
                    <a:pt x="5772" y="1187"/>
                    <a:pt x="5370" y="477"/>
                    <a:pt x="4722" y="45"/>
                  </a:cubicBezTo>
                  <a:cubicBezTo>
                    <a:pt x="4681" y="14"/>
                    <a:pt x="4633" y="1"/>
                    <a:pt x="4585" y="1"/>
                  </a:cubicBezTo>
                  <a:cubicBezTo>
                    <a:pt x="4489" y="1"/>
                    <a:pt x="4393" y="56"/>
                    <a:pt x="4352" y="138"/>
                  </a:cubicBezTo>
                  <a:cubicBezTo>
                    <a:pt x="4290" y="230"/>
                    <a:pt x="4321" y="354"/>
                    <a:pt x="4383" y="416"/>
                  </a:cubicBezTo>
                  <a:cubicBezTo>
                    <a:pt x="4506" y="632"/>
                    <a:pt x="4599" y="848"/>
                    <a:pt x="4599" y="1095"/>
                  </a:cubicBezTo>
                  <a:cubicBezTo>
                    <a:pt x="4599" y="1280"/>
                    <a:pt x="4568" y="1434"/>
                    <a:pt x="4476" y="1588"/>
                  </a:cubicBezTo>
                  <a:cubicBezTo>
                    <a:pt x="4167" y="1403"/>
                    <a:pt x="3827" y="1311"/>
                    <a:pt x="3457" y="1311"/>
                  </a:cubicBezTo>
                  <a:cubicBezTo>
                    <a:pt x="3087" y="1311"/>
                    <a:pt x="2747" y="1403"/>
                    <a:pt x="2439" y="1588"/>
                  </a:cubicBezTo>
                  <a:cubicBezTo>
                    <a:pt x="2253" y="1218"/>
                    <a:pt x="2284" y="755"/>
                    <a:pt x="2531" y="416"/>
                  </a:cubicBezTo>
                  <a:cubicBezTo>
                    <a:pt x="2593" y="354"/>
                    <a:pt x="2593" y="230"/>
                    <a:pt x="2562" y="138"/>
                  </a:cubicBezTo>
                  <a:cubicBezTo>
                    <a:pt x="2521" y="56"/>
                    <a:pt x="2425" y="1"/>
                    <a:pt x="2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37" name="Google Shape;12837;p25"/>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Laboratory</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grpSp>
        <p:nvGrpSpPr>
          <p:cNvPr id="12838" name="Google Shape;12838;p25"/>
          <p:cNvGrpSpPr/>
          <p:nvPr/>
        </p:nvGrpSpPr>
        <p:grpSpPr>
          <a:xfrm>
            <a:off x="1744968" y="1765786"/>
            <a:ext cx="432875" cy="345275"/>
            <a:chOff x="2480288" y="2463956"/>
            <a:chExt cx="432875" cy="345275"/>
          </a:xfrm>
        </p:grpSpPr>
        <p:sp>
          <p:nvSpPr>
            <p:cNvPr id="12839" name="Google Shape;12839;p25"/>
            <p:cNvSpPr/>
            <p:nvPr/>
          </p:nvSpPr>
          <p:spPr>
            <a:xfrm>
              <a:off x="2673188" y="2611856"/>
              <a:ext cx="60975" cy="52325"/>
            </a:xfrm>
            <a:custGeom>
              <a:avLst/>
              <a:gdLst/>
              <a:ahLst/>
              <a:cxnLst/>
              <a:rect l="l" t="t" r="r" b="b"/>
              <a:pathLst>
                <a:path w="2439" h="2093" extrusionOk="0">
                  <a:moveTo>
                    <a:pt x="1402" y="422"/>
                  </a:moveTo>
                  <a:cubicBezTo>
                    <a:pt x="1560" y="422"/>
                    <a:pt x="1721" y="480"/>
                    <a:pt x="1852" y="612"/>
                  </a:cubicBezTo>
                  <a:cubicBezTo>
                    <a:pt x="2253" y="1013"/>
                    <a:pt x="1975" y="1692"/>
                    <a:pt x="1420" y="1692"/>
                  </a:cubicBezTo>
                  <a:cubicBezTo>
                    <a:pt x="1049" y="1692"/>
                    <a:pt x="772" y="1414"/>
                    <a:pt x="772" y="1044"/>
                  </a:cubicBezTo>
                  <a:cubicBezTo>
                    <a:pt x="772" y="670"/>
                    <a:pt x="1079" y="422"/>
                    <a:pt x="1402" y="422"/>
                  </a:cubicBezTo>
                  <a:close/>
                  <a:moveTo>
                    <a:pt x="1387" y="1"/>
                  </a:moveTo>
                  <a:cubicBezTo>
                    <a:pt x="1130" y="1"/>
                    <a:pt x="867" y="94"/>
                    <a:pt x="648" y="303"/>
                  </a:cubicBezTo>
                  <a:cubicBezTo>
                    <a:pt x="0" y="982"/>
                    <a:pt x="463" y="2093"/>
                    <a:pt x="1420" y="2093"/>
                  </a:cubicBezTo>
                  <a:cubicBezTo>
                    <a:pt x="1975" y="2093"/>
                    <a:pt x="2438" y="1630"/>
                    <a:pt x="2438" y="1044"/>
                  </a:cubicBezTo>
                  <a:cubicBezTo>
                    <a:pt x="2438" y="416"/>
                    <a:pt x="1927" y="1"/>
                    <a:pt x="13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0" name="Google Shape;12840;p25"/>
            <p:cNvSpPr/>
            <p:nvPr/>
          </p:nvSpPr>
          <p:spPr>
            <a:xfrm>
              <a:off x="2653113" y="2527031"/>
              <a:ext cx="110350" cy="75425"/>
            </a:xfrm>
            <a:custGeom>
              <a:avLst/>
              <a:gdLst/>
              <a:ahLst/>
              <a:cxnLst/>
              <a:rect l="l" t="t" r="r" b="b"/>
              <a:pathLst>
                <a:path w="4414" h="3017" extrusionOk="0">
                  <a:moveTo>
                    <a:pt x="2192" y="394"/>
                  </a:moveTo>
                  <a:cubicBezTo>
                    <a:pt x="2693" y="394"/>
                    <a:pt x="3195" y="486"/>
                    <a:pt x="3673" y="671"/>
                  </a:cubicBezTo>
                  <a:cubicBezTo>
                    <a:pt x="3858" y="764"/>
                    <a:pt x="3951" y="980"/>
                    <a:pt x="3889" y="1165"/>
                  </a:cubicBezTo>
                  <a:lnTo>
                    <a:pt x="3334" y="2492"/>
                  </a:lnTo>
                  <a:cubicBezTo>
                    <a:pt x="2979" y="2292"/>
                    <a:pt x="2578" y="2191"/>
                    <a:pt x="2176" y="2191"/>
                  </a:cubicBezTo>
                  <a:cubicBezTo>
                    <a:pt x="1775" y="2191"/>
                    <a:pt x="1374" y="2292"/>
                    <a:pt x="1019" y="2492"/>
                  </a:cubicBezTo>
                  <a:lnTo>
                    <a:pt x="494" y="1165"/>
                  </a:lnTo>
                  <a:cubicBezTo>
                    <a:pt x="464" y="1073"/>
                    <a:pt x="464" y="949"/>
                    <a:pt x="494" y="887"/>
                  </a:cubicBezTo>
                  <a:lnTo>
                    <a:pt x="525" y="887"/>
                  </a:lnTo>
                  <a:cubicBezTo>
                    <a:pt x="556" y="795"/>
                    <a:pt x="618" y="702"/>
                    <a:pt x="710" y="671"/>
                  </a:cubicBezTo>
                  <a:cubicBezTo>
                    <a:pt x="1189" y="486"/>
                    <a:pt x="1690" y="394"/>
                    <a:pt x="2192" y="394"/>
                  </a:cubicBezTo>
                  <a:close/>
                  <a:moveTo>
                    <a:pt x="2207" y="0"/>
                  </a:moveTo>
                  <a:cubicBezTo>
                    <a:pt x="1659" y="0"/>
                    <a:pt x="1112" y="101"/>
                    <a:pt x="587" y="301"/>
                  </a:cubicBezTo>
                  <a:cubicBezTo>
                    <a:pt x="186" y="455"/>
                    <a:pt x="1" y="918"/>
                    <a:pt x="155" y="1289"/>
                  </a:cubicBezTo>
                  <a:lnTo>
                    <a:pt x="772" y="2894"/>
                  </a:lnTo>
                  <a:cubicBezTo>
                    <a:pt x="803" y="2955"/>
                    <a:pt x="834" y="2986"/>
                    <a:pt x="896" y="3017"/>
                  </a:cubicBezTo>
                  <a:cubicBezTo>
                    <a:pt x="957" y="3017"/>
                    <a:pt x="1019" y="3017"/>
                    <a:pt x="1081" y="2986"/>
                  </a:cubicBezTo>
                  <a:cubicBezTo>
                    <a:pt x="1420" y="2724"/>
                    <a:pt x="1814" y="2593"/>
                    <a:pt x="2207" y="2593"/>
                  </a:cubicBezTo>
                  <a:cubicBezTo>
                    <a:pt x="2601" y="2593"/>
                    <a:pt x="2994" y="2724"/>
                    <a:pt x="3334" y="2986"/>
                  </a:cubicBezTo>
                  <a:cubicBezTo>
                    <a:pt x="3365" y="3007"/>
                    <a:pt x="3402" y="3017"/>
                    <a:pt x="3441" y="3017"/>
                  </a:cubicBezTo>
                  <a:cubicBezTo>
                    <a:pt x="3519" y="3017"/>
                    <a:pt x="3601" y="2976"/>
                    <a:pt x="3642" y="2894"/>
                  </a:cubicBezTo>
                  <a:lnTo>
                    <a:pt x="4260" y="1289"/>
                  </a:lnTo>
                  <a:cubicBezTo>
                    <a:pt x="4414" y="918"/>
                    <a:pt x="4229" y="455"/>
                    <a:pt x="3827" y="301"/>
                  </a:cubicBezTo>
                  <a:cubicBezTo>
                    <a:pt x="3303" y="101"/>
                    <a:pt x="2755" y="0"/>
                    <a:pt x="22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1" name="Google Shape;12841;p25"/>
            <p:cNvSpPr/>
            <p:nvPr/>
          </p:nvSpPr>
          <p:spPr>
            <a:xfrm>
              <a:off x="2596788" y="2623281"/>
              <a:ext cx="94925" cy="102350"/>
            </a:xfrm>
            <a:custGeom>
              <a:avLst/>
              <a:gdLst/>
              <a:ahLst/>
              <a:cxnLst/>
              <a:rect l="l" t="t" r="r" b="b"/>
              <a:pathLst>
                <a:path w="3797" h="4094" extrusionOk="0">
                  <a:moveTo>
                    <a:pt x="2192" y="432"/>
                  </a:moveTo>
                  <a:cubicBezTo>
                    <a:pt x="2192" y="833"/>
                    <a:pt x="2254" y="1235"/>
                    <a:pt x="2439" y="1605"/>
                  </a:cubicBezTo>
                  <a:cubicBezTo>
                    <a:pt x="2624" y="1975"/>
                    <a:pt x="2902" y="2284"/>
                    <a:pt x="3241" y="2500"/>
                  </a:cubicBezTo>
                  <a:lnTo>
                    <a:pt x="2284" y="3580"/>
                  </a:lnTo>
                  <a:cubicBezTo>
                    <a:pt x="2198" y="3649"/>
                    <a:pt x="2092" y="3690"/>
                    <a:pt x="1988" y="3690"/>
                  </a:cubicBezTo>
                  <a:cubicBezTo>
                    <a:pt x="1907" y="3690"/>
                    <a:pt x="1827" y="3665"/>
                    <a:pt x="1760" y="3611"/>
                  </a:cubicBezTo>
                  <a:cubicBezTo>
                    <a:pt x="1019" y="2932"/>
                    <a:pt x="556" y="1975"/>
                    <a:pt x="464" y="988"/>
                  </a:cubicBezTo>
                  <a:cubicBezTo>
                    <a:pt x="464" y="772"/>
                    <a:pt x="587" y="617"/>
                    <a:pt x="772" y="587"/>
                  </a:cubicBezTo>
                  <a:lnTo>
                    <a:pt x="2192" y="432"/>
                  </a:lnTo>
                  <a:close/>
                  <a:moveTo>
                    <a:pt x="2439" y="0"/>
                  </a:moveTo>
                  <a:lnTo>
                    <a:pt x="741" y="185"/>
                  </a:lnTo>
                  <a:cubicBezTo>
                    <a:pt x="556" y="185"/>
                    <a:pt x="371" y="278"/>
                    <a:pt x="217" y="432"/>
                  </a:cubicBezTo>
                  <a:cubicBezTo>
                    <a:pt x="93" y="587"/>
                    <a:pt x="1" y="803"/>
                    <a:pt x="32" y="1019"/>
                  </a:cubicBezTo>
                  <a:cubicBezTo>
                    <a:pt x="93" y="1543"/>
                    <a:pt x="248" y="2099"/>
                    <a:pt x="494" y="2593"/>
                  </a:cubicBezTo>
                  <a:cubicBezTo>
                    <a:pt x="741" y="3086"/>
                    <a:pt x="1081" y="3518"/>
                    <a:pt x="1482" y="3889"/>
                  </a:cubicBezTo>
                  <a:cubicBezTo>
                    <a:pt x="1632" y="4024"/>
                    <a:pt x="1826" y="4093"/>
                    <a:pt x="2018" y="4093"/>
                  </a:cubicBezTo>
                  <a:cubicBezTo>
                    <a:pt x="2220" y="4093"/>
                    <a:pt x="2420" y="4016"/>
                    <a:pt x="2562" y="3858"/>
                  </a:cubicBezTo>
                  <a:lnTo>
                    <a:pt x="3735" y="2562"/>
                  </a:lnTo>
                  <a:cubicBezTo>
                    <a:pt x="3797" y="2469"/>
                    <a:pt x="3766" y="2315"/>
                    <a:pt x="3673" y="2253"/>
                  </a:cubicBezTo>
                  <a:cubicBezTo>
                    <a:pt x="2902" y="1883"/>
                    <a:pt x="2500" y="1080"/>
                    <a:pt x="2655" y="247"/>
                  </a:cubicBezTo>
                  <a:cubicBezTo>
                    <a:pt x="2686" y="124"/>
                    <a:pt x="2562" y="0"/>
                    <a:pt x="24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2" name="Google Shape;12842;p25"/>
            <p:cNvSpPr/>
            <p:nvPr/>
          </p:nvSpPr>
          <p:spPr>
            <a:xfrm>
              <a:off x="2724863" y="2623931"/>
              <a:ext cx="94925" cy="102000"/>
            </a:xfrm>
            <a:custGeom>
              <a:avLst/>
              <a:gdLst/>
              <a:ahLst/>
              <a:cxnLst/>
              <a:rect l="l" t="t" r="r" b="b"/>
              <a:pathLst>
                <a:path w="3797" h="4080" extrusionOk="0">
                  <a:moveTo>
                    <a:pt x="1606" y="437"/>
                  </a:moveTo>
                  <a:lnTo>
                    <a:pt x="3025" y="561"/>
                  </a:lnTo>
                  <a:cubicBezTo>
                    <a:pt x="3210" y="591"/>
                    <a:pt x="3365" y="746"/>
                    <a:pt x="3365" y="931"/>
                  </a:cubicBezTo>
                  <a:cubicBezTo>
                    <a:pt x="3272" y="1949"/>
                    <a:pt x="2809" y="2875"/>
                    <a:pt x="2038" y="3585"/>
                  </a:cubicBezTo>
                  <a:cubicBezTo>
                    <a:pt x="1966" y="3628"/>
                    <a:pt x="1881" y="3651"/>
                    <a:pt x="1798" y="3651"/>
                  </a:cubicBezTo>
                  <a:cubicBezTo>
                    <a:pt x="1703" y="3651"/>
                    <a:pt x="1610" y="3620"/>
                    <a:pt x="1544" y="3554"/>
                  </a:cubicBezTo>
                  <a:lnTo>
                    <a:pt x="556" y="2474"/>
                  </a:lnTo>
                  <a:cubicBezTo>
                    <a:pt x="896" y="2258"/>
                    <a:pt x="1174" y="1949"/>
                    <a:pt x="1359" y="1579"/>
                  </a:cubicBezTo>
                  <a:cubicBezTo>
                    <a:pt x="1544" y="1240"/>
                    <a:pt x="1606" y="838"/>
                    <a:pt x="1606" y="437"/>
                  </a:cubicBezTo>
                  <a:close/>
                  <a:moveTo>
                    <a:pt x="1343" y="0"/>
                  </a:moveTo>
                  <a:cubicBezTo>
                    <a:pt x="1217" y="0"/>
                    <a:pt x="1146" y="111"/>
                    <a:pt x="1174" y="221"/>
                  </a:cubicBezTo>
                  <a:cubicBezTo>
                    <a:pt x="1235" y="622"/>
                    <a:pt x="1174" y="1024"/>
                    <a:pt x="988" y="1394"/>
                  </a:cubicBezTo>
                  <a:cubicBezTo>
                    <a:pt x="803" y="1733"/>
                    <a:pt x="525" y="2042"/>
                    <a:pt x="155" y="2227"/>
                  </a:cubicBezTo>
                  <a:cubicBezTo>
                    <a:pt x="32" y="2289"/>
                    <a:pt x="1" y="2443"/>
                    <a:pt x="93" y="2536"/>
                  </a:cubicBezTo>
                  <a:lnTo>
                    <a:pt x="1235" y="3801"/>
                  </a:lnTo>
                  <a:lnTo>
                    <a:pt x="1235" y="3832"/>
                  </a:lnTo>
                  <a:cubicBezTo>
                    <a:pt x="1381" y="3994"/>
                    <a:pt x="1586" y="4079"/>
                    <a:pt x="1793" y="4079"/>
                  </a:cubicBezTo>
                  <a:cubicBezTo>
                    <a:pt x="1980" y="4079"/>
                    <a:pt x="2169" y="4009"/>
                    <a:pt x="2315" y="3863"/>
                  </a:cubicBezTo>
                  <a:cubicBezTo>
                    <a:pt x="2717" y="3492"/>
                    <a:pt x="3056" y="3060"/>
                    <a:pt x="3303" y="2567"/>
                  </a:cubicBezTo>
                  <a:cubicBezTo>
                    <a:pt x="3550" y="2073"/>
                    <a:pt x="3704" y="1517"/>
                    <a:pt x="3766" y="993"/>
                  </a:cubicBezTo>
                  <a:cubicBezTo>
                    <a:pt x="3797" y="561"/>
                    <a:pt x="3488" y="190"/>
                    <a:pt x="3056" y="159"/>
                  </a:cubicBezTo>
                  <a:lnTo>
                    <a:pt x="1390" y="5"/>
                  </a:lnTo>
                  <a:cubicBezTo>
                    <a:pt x="1373" y="2"/>
                    <a:pt x="1358" y="0"/>
                    <a:pt x="13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3" name="Google Shape;12843;p25"/>
            <p:cNvSpPr/>
            <p:nvPr/>
          </p:nvSpPr>
          <p:spPr>
            <a:xfrm>
              <a:off x="2480288" y="2463956"/>
              <a:ext cx="432875" cy="345275"/>
            </a:xfrm>
            <a:custGeom>
              <a:avLst/>
              <a:gdLst/>
              <a:ahLst/>
              <a:cxnLst/>
              <a:rect l="l" t="t" r="r" b="b"/>
              <a:pathLst>
                <a:path w="17315" h="13811" extrusionOk="0">
                  <a:moveTo>
                    <a:pt x="9095" y="0"/>
                  </a:moveTo>
                  <a:cubicBezTo>
                    <a:pt x="7461" y="0"/>
                    <a:pt x="5802" y="576"/>
                    <a:pt x="4445" y="1806"/>
                  </a:cubicBezTo>
                  <a:cubicBezTo>
                    <a:pt x="4300" y="1951"/>
                    <a:pt x="4439" y="2171"/>
                    <a:pt x="4595" y="2171"/>
                  </a:cubicBezTo>
                  <a:cubicBezTo>
                    <a:pt x="4638" y="2171"/>
                    <a:pt x="4682" y="2154"/>
                    <a:pt x="4722" y="2114"/>
                  </a:cubicBezTo>
                  <a:cubicBezTo>
                    <a:pt x="5975" y="993"/>
                    <a:pt x="7537" y="442"/>
                    <a:pt x="9093" y="442"/>
                  </a:cubicBezTo>
                  <a:cubicBezTo>
                    <a:pt x="10835" y="442"/>
                    <a:pt x="12570" y="1132"/>
                    <a:pt x="13858" y="2485"/>
                  </a:cubicBezTo>
                  <a:cubicBezTo>
                    <a:pt x="16296" y="5077"/>
                    <a:pt x="16234" y="9120"/>
                    <a:pt x="13734" y="11620"/>
                  </a:cubicBezTo>
                  <a:cubicBezTo>
                    <a:pt x="12465" y="12905"/>
                    <a:pt x="10798" y="13545"/>
                    <a:pt x="9124" y="13545"/>
                  </a:cubicBezTo>
                  <a:cubicBezTo>
                    <a:pt x="7503" y="13545"/>
                    <a:pt x="5875" y="12943"/>
                    <a:pt x="4599" y="11743"/>
                  </a:cubicBezTo>
                  <a:cubicBezTo>
                    <a:pt x="2007" y="9305"/>
                    <a:pt x="1852" y="5262"/>
                    <a:pt x="4198" y="2639"/>
                  </a:cubicBezTo>
                  <a:cubicBezTo>
                    <a:pt x="4336" y="2478"/>
                    <a:pt x="4200" y="2283"/>
                    <a:pt x="4058" y="2283"/>
                  </a:cubicBezTo>
                  <a:cubicBezTo>
                    <a:pt x="4009" y="2283"/>
                    <a:pt x="3959" y="2306"/>
                    <a:pt x="3920" y="2361"/>
                  </a:cubicBezTo>
                  <a:cubicBezTo>
                    <a:pt x="1" y="6836"/>
                    <a:pt x="3179" y="13811"/>
                    <a:pt x="9136" y="13811"/>
                  </a:cubicBezTo>
                  <a:cubicBezTo>
                    <a:pt x="13981" y="13811"/>
                    <a:pt x="17314" y="8935"/>
                    <a:pt x="15555" y="4398"/>
                  </a:cubicBezTo>
                  <a:cubicBezTo>
                    <a:pt x="14457" y="1586"/>
                    <a:pt x="11809" y="0"/>
                    <a:pt x="90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4" name="Google Shape;12844;p25"/>
            <p:cNvSpPr/>
            <p:nvPr/>
          </p:nvSpPr>
          <p:spPr>
            <a:xfrm>
              <a:off x="2545863" y="2492756"/>
              <a:ext cx="327175" cy="289200"/>
            </a:xfrm>
            <a:custGeom>
              <a:avLst/>
              <a:gdLst/>
              <a:ahLst/>
              <a:cxnLst/>
              <a:rect l="l" t="t" r="r" b="b"/>
              <a:pathLst>
                <a:path w="13087" h="11568" extrusionOk="0">
                  <a:moveTo>
                    <a:pt x="6529" y="0"/>
                  </a:moveTo>
                  <a:cubicBezTo>
                    <a:pt x="4734" y="0"/>
                    <a:pt x="2966" y="838"/>
                    <a:pt x="1822" y="2382"/>
                  </a:cubicBezTo>
                  <a:cubicBezTo>
                    <a:pt x="1" y="4913"/>
                    <a:pt x="495" y="8431"/>
                    <a:pt x="2964" y="10344"/>
                  </a:cubicBezTo>
                  <a:cubicBezTo>
                    <a:pt x="4012" y="11167"/>
                    <a:pt x="5261" y="11568"/>
                    <a:pt x="6506" y="11568"/>
                  </a:cubicBezTo>
                  <a:cubicBezTo>
                    <a:pt x="8154" y="11568"/>
                    <a:pt x="9796" y="10865"/>
                    <a:pt x="10957" y="9511"/>
                  </a:cubicBezTo>
                  <a:cubicBezTo>
                    <a:pt x="11018" y="9418"/>
                    <a:pt x="10988" y="9295"/>
                    <a:pt x="10926" y="9233"/>
                  </a:cubicBezTo>
                  <a:cubicBezTo>
                    <a:pt x="10887" y="9194"/>
                    <a:pt x="10843" y="9177"/>
                    <a:pt x="10800" y="9177"/>
                  </a:cubicBezTo>
                  <a:cubicBezTo>
                    <a:pt x="10741" y="9177"/>
                    <a:pt x="10684" y="9210"/>
                    <a:pt x="10648" y="9264"/>
                  </a:cubicBezTo>
                  <a:cubicBezTo>
                    <a:pt x="9557" y="10531"/>
                    <a:pt x="8005" y="11196"/>
                    <a:pt x="6442" y="11196"/>
                  </a:cubicBezTo>
                  <a:cubicBezTo>
                    <a:pt x="5265" y="11196"/>
                    <a:pt x="4082" y="10818"/>
                    <a:pt x="3087" y="10036"/>
                  </a:cubicBezTo>
                  <a:cubicBezTo>
                    <a:pt x="772" y="8215"/>
                    <a:pt x="340" y="4913"/>
                    <a:pt x="2069" y="2536"/>
                  </a:cubicBezTo>
                  <a:cubicBezTo>
                    <a:pt x="3136" y="1068"/>
                    <a:pt x="4793" y="283"/>
                    <a:pt x="6478" y="283"/>
                  </a:cubicBezTo>
                  <a:cubicBezTo>
                    <a:pt x="7521" y="283"/>
                    <a:pt x="8574" y="584"/>
                    <a:pt x="9506" y="1209"/>
                  </a:cubicBezTo>
                  <a:cubicBezTo>
                    <a:pt x="11944" y="2845"/>
                    <a:pt x="12654" y="6147"/>
                    <a:pt x="11080" y="8616"/>
                  </a:cubicBezTo>
                  <a:cubicBezTo>
                    <a:pt x="11018" y="8709"/>
                    <a:pt x="11049" y="8832"/>
                    <a:pt x="11142" y="8894"/>
                  </a:cubicBezTo>
                  <a:cubicBezTo>
                    <a:pt x="11175" y="8916"/>
                    <a:pt x="11211" y="8926"/>
                    <a:pt x="11248" y="8926"/>
                  </a:cubicBezTo>
                  <a:cubicBezTo>
                    <a:pt x="11314" y="8926"/>
                    <a:pt x="11380" y="8892"/>
                    <a:pt x="11420" y="8832"/>
                  </a:cubicBezTo>
                  <a:cubicBezTo>
                    <a:pt x="13086" y="6209"/>
                    <a:pt x="12315" y="2721"/>
                    <a:pt x="9753" y="993"/>
                  </a:cubicBezTo>
                  <a:cubicBezTo>
                    <a:pt x="8762" y="321"/>
                    <a:pt x="7641" y="0"/>
                    <a:pt x="65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45" name="Google Shape;12845;p25"/>
          <p:cNvGrpSpPr/>
          <p:nvPr/>
        </p:nvGrpSpPr>
        <p:grpSpPr>
          <a:xfrm>
            <a:off x="2526336" y="1766361"/>
            <a:ext cx="362650" cy="344125"/>
            <a:chOff x="1766613" y="2464331"/>
            <a:chExt cx="362650" cy="344125"/>
          </a:xfrm>
        </p:grpSpPr>
        <p:sp>
          <p:nvSpPr>
            <p:cNvPr id="12846" name="Google Shape;12846;p25"/>
            <p:cNvSpPr/>
            <p:nvPr/>
          </p:nvSpPr>
          <p:spPr>
            <a:xfrm>
              <a:off x="1885438" y="2722806"/>
              <a:ext cx="10050" cy="20850"/>
            </a:xfrm>
            <a:custGeom>
              <a:avLst/>
              <a:gdLst/>
              <a:ahLst/>
              <a:cxnLst/>
              <a:rect l="l" t="t" r="r" b="b"/>
              <a:pathLst>
                <a:path w="402" h="834" extrusionOk="0">
                  <a:moveTo>
                    <a:pt x="185" y="0"/>
                  </a:moveTo>
                  <a:cubicBezTo>
                    <a:pt x="93" y="0"/>
                    <a:pt x="0" y="93"/>
                    <a:pt x="0" y="216"/>
                  </a:cubicBezTo>
                  <a:lnTo>
                    <a:pt x="0" y="618"/>
                  </a:lnTo>
                  <a:cubicBezTo>
                    <a:pt x="0" y="741"/>
                    <a:pt x="93" y="834"/>
                    <a:pt x="185" y="834"/>
                  </a:cubicBezTo>
                  <a:cubicBezTo>
                    <a:pt x="309" y="834"/>
                    <a:pt x="401" y="741"/>
                    <a:pt x="401" y="618"/>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7" name="Google Shape;12847;p25"/>
            <p:cNvSpPr/>
            <p:nvPr/>
          </p:nvSpPr>
          <p:spPr>
            <a:xfrm>
              <a:off x="2000388" y="2722806"/>
              <a:ext cx="10050" cy="20850"/>
            </a:xfrm>
            <a:custGeom>
              <a:avLst/>
              <a:gdLst/>
              <a:ahLst/>
              <a:cxnLst/>
              <a:rect l="l" t="t" r="r" b="b"/>
              <a:pathLst>
                <a:path w="402" h="834" extrusionOk="0">
                  <a:moveTo>
                    <a:pt x="216" y="0"/>
                  </a:moveTo>
                  <a:cubicBezTo>
                    <a:pt x="93" y="0"/>
                    <a:pt x="0" y="93"/>
                    <a:pt x="0" y="216"/>
                  </a:cubicBezTo>
                  <a:lnTo>
                    <a:pt x="0" y="618"/>
                  </a:lnTo>
                  <a:cubicBezTo>
                    <a:pt x="0" y="741"/>
                    <a:pt x="93" y="834"/>
                    <a:pt x="216" y="834"/>
                  </a:cubicBezTo>
                  <a:cubicBezTo>
                    <a:pt x="309" y="834"/>
                    <a:pt x="402" y="741"/>
                    <a:pt x="402" y="618"/>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8" name="Google Shape;12848;p25"/>
            <p:cNvSpPr/>
            <p:nvPr/>
          </p:nvSpPr>
          <p:spPr>
            <a:xfrm>
              <a:off x="1928638" y="2732456"/>
              <a:ext cx="40150" cy="16400"/>
            </a:xfrm>
            <a:custGeom>
              <a:avLst/>
              <a:gdLst/>
              <a:ahLst/>
              <a:cxnLst/>
              <a:rect l="l" t="t" r="r" b="b"/>
              <a:pathLst>
                <a:path w="1606" h="656" extrusionOk="0">
                  <a:moveTo>
                    <a:pt x="216" y="0"/>
                  </a:moveTo>
                  <a:cubicBezTo>
                    <a:pt x="162" y="0"/>
                    <a:pt x="108" y="16"/>
                    <a:pt x="62" y="46"/>
                  </a:cubicBezTo>
                  <a:cubicBezTo>
                    <a:pt x="0" y="139"/>
                    <a:pt x="0" y="262"/>
                    <a:pt x="62" y="355"/>
                  </a:cubicBezTo>
                  <a:cubicBezTo>
                    <a:pt x="263" y="556"/>
                    <a:pt x="525" y="656"/>
                    <a:pt x="787" y="656"/>
                  </a:cubicBezTo>
                  <a:cubicBezTo>
                    <a:pt x="1050" y="656"/>
                    <a:pt x="1312" y="556"/>
                    <a:pt x="1513" y="355"/>
                  </a:cubicBezTo>
                  <a:cubicBezTo>
                    <a:pt x="1605" y="262"/>
                    <a:pt x="1605" y="139"/>
                    <a:pt x="1513" y="46"/>
                  </a:cubicBezTo>
                  <a:lnTo>
                    <a:pt x="1482" y="46"/>
                  </a:lnTo>
                  <a:cubicBezTo>
                    <a:pt x="1435" y="16"/>
                    <a:pt x="1381" y="0"/>
                    <a:pt x="1331" y="0"/>
                  </a:cubicBezTo>
                  <a:cubicBezTo>
                    <a:pt x="1281" y="0"/>
                    <a:pt x="1235" y="16"/>
                    <a:pt x="1204" y="46"/>
                  </a:cubicBezTo>
                  <a:cubicBezTo>
                    <a:pt x="1080" y="170"/>
                    <a:pt x="926" y="232"/>
                    <a:pt x="772" y="232"/>
                  </a:cubicBezTo>
                  <a:cubicBezTo>
                    <a:pt x="618" y="232"/>
                    <a:pt x="463" y="170"/>
                    <a:pt x="371" y="46"/>
                  </a:cubicBezTo>
                  <a:cubicBezTo>
                    <a:pt x="324" y="16"/>
                    <a:pt x="27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9" name="Google Shape;12849;p25"/>
            <p:cNvSpPr/>
            <p:nvPr/>
          </p:nvSpPr>
          <p:spPr>
            <a:xfrm>
              <a:off x="1766613" y="2464331"/>
              <a:ext cx="362650" cy="344125"/>
            </a:xfrm>
            <a:custGeom>
              <a:avLst/>
              <a:gdLst/>
              <a:ahLst/>
              <a:cxnLst/>
              <a:rect l="l" t="t" r="r" b="b"/>
              <a:pathLst>
                <a:path w="14506" h="13765" extrusionOk="0">
                  <a:moveTo>
                    <a:pt x="7253" y="402"/>
                  </a:moveTo>
                  <a:cubicBezTo>
                    <a:pt x="7531" y="402"/>
                    <a:pt x="7994" y="402"/>
                    <a:pt x="8148" y="711"/>
                  </a:cubicBezTo>
                  <a:cubicBezTo>
                    <a:pt x="8333" y="1112"/>
                    <a:pt x="7932" y="1791"/>
                    <a:pt x="7716" y="2130"/>
                  </a:cubicBezTo>
                  <a:lnTo>
                    <a:pt x="6790" y="2130"/>
                  </a:lnTo>
                  <a:cubicBezTo>
                    <a:pt x="6574" y="1791"/>
                    <a:pt x="6173" y="1081"/>
                    <a:pt x="6358" y="711"/>
                  </a:cubicBezTo>
                  <a:cubicBezTo>
                    <a:pt x="6512" y="433"/>
                    <a:pt x="6975" y="402"/>
                    <a:pt x="7253" y="402"/>
                  </a:cubicBezTo>
                  <a:close/>
                  <a:moveTo>
                    <a:pt x="5586" y="2747"/>
                  </a:moveTo>
                  <a:cubicBezTo>
                    <a:pt x="5617" y="2747"/>
                    <a:pt x="5648" y="2778"/>
                    <a:pt x="5648" y="2809"/>
                  </a:cubicBezTo>
                  <a:cubicBezTo>
                    <a:pt x="5339" y="3612"/>
                    <a:pt x="4383" y="3889"/>
                    <a:pt x="4228" y="3951"/>
                  </a:cubicBezTo>
                  <a:lnTo>
                    <a:pt x="3148" y="3951"/>
                  </a:lnTo>
                  <a:cubicBezTo>
                    <a:pt x="2963" y="3889"/>
                    <a:pt x="2747" y="3797"/>
                    <a:pt x="2562" y="3704"/>
                  </a:cubicBezTo>
                  <a:cubicBezTo>
                    <a:pt x="2192" y="3519"/>
                    <a:pt x="1914" y="3210"/>
                    <a:pt x="1729" y="2809"/>
                  </a:cubicBezTo>
                  <a:cubicBezTo>
                    <a:pt x="1729" y="2778"/>
                    <a:pt x="1759" y="2747"/>
                    <a:pt x="1790" y="2747"/>
                  </a:cubicBezTo>
                  <a:close/>
                  <a:moveTo>
                    <a:pt x="4043" y="4321"/>
                  </a:moveTo>
                  <a:lnTo>
                    <a:pt x="4043" y="5216"/>
                  </a:lnTo>
                  <a:lnTo>
                    <a:pt x="3333" y="5031"/>
                  </a:lnTo>
                  <a:lnTo>
                    <a:pt x="3333" y="4321"/>
                  </a:lnTo>
                  <a:close/>
                  <a:moveTo>
                    <a:pt x="12746" y="4599"/>
                  </a:moveTo>
                  <a:cubicBezTo>
                    <a:pt x="12777" y="4599"/>
                    <a:pt x="12808" y="4661"/>
                    <a:pt x="12777" y="4692"/>
                  </a:cubicBezTo>
                  <a:cubicBezTo>
                    <a:pt x="12469" y="5463"/>
                    <a:pt x="11512" y="5772"/>
                    <a:pt x="11357" y="5803"/>
                  </a:cubicBezTo>
                  <a:lnTo>
                    <a:pt x="10308" y="5803"/>
                  </a:lnTo>
                  <a:cubicBezTo>
                    <a:pt x="10123" y="5741"/>
                    <a:pt x="9907" y="5679"/>
                    <a:pt x="9722" y="5556"/>
                  </a:cubicBezTo>
                  <a:cubicBezTo>
                    <a:pt x="9351" y="5371"/>
                    <a:pt x="9043" y="5062"/>
                    <a:pt x="8889" y="4692"/>
                  </a:cubicBezTo>
                  <a:cubicBezTo>
                    <a:pt x="8858" y="4661"/>
                    <a:pt x="8889" y="4599"/>
                    <a:pt x="8919" y="4599"/>
                  </a:cubicBezTo>
                  <a:close/>
                  <a:moveTo>
                    <a:pt x="7592" y="2531"/>
                  </a:moveTo>
                  <a:lnTo>
                    <a:pt x="7592" y="6173"/>
                  </a:lnTo>
                  <a:lnTo>
                    <a:pt x="6913" y="5988"/>
                  </a:lnTo>
                  <a:lnTo>
                    <a:pt x="6913" y="2531"/>
                  </a:lnTo>
                  <a:close/>
                  <a:moveTo>
                    <a:pt x="11203" y="6235"/>
                  </a:moveTo>
                  <a:lnTo>
                    <a:pt x="11203" y="7161"/>
                  </a:lnTo>
                  <a:lnTo>
                    <a:pt x="10493" y="6975"/>
                  </a:lnTo>
                  <a:lnTo>
                    <a:pt x="10462" y="6235"/>
                  </a:lnTo>
                  <a:close/>
                  <a:moveTo>
                    <a:pt x="3333" y="6543"/>
                  </a:moveTo>
                  <a:lnTo>
                    <a:pt x="4043" y="6759"/>
                  </a:lnTo>
                  <a:lnTo>
                    <a:pt x="4043" y="8981"/>
                  </a:lnTo>
                  <a:lnTo>
                    <a:pt x="3333" y="8981"/>
                  </a:lnTo>
                  <a:lnTo>
                    <a:pt x="3333" y="6543"/>
                  </a:lnTo>
                  <a:close/>
                  <a:moveTo>
                    <a:pt x="4444" y="6852"/>
                  </a:moveTo>
                  <a:lnTo>
                    <a:pt x="6512" y="7438"/>
                  </a:lnTo>
                  <a:lnTo>
                    <a:pt x="6512" y="8981"/>
                  </a:lnTo>
                  <a:lnTo>
                    <a:pt x="4444" y="8981"/>
                  </a:lnTo>
                  <a:lnTo>
                    <a:pt x="4444" y="6852"/>
                  </a:lnTo>
                  <a:close/>
                  <a:moveTo>
                    <a:pt x="6913" y="7562"/>
                  </a:moveTo>
                  <a:lnTo>
                    <a:pt x="7592" y="7747"/>
                  </a:lnTo>
                  <a:lnTo>
                    <a:pt x="7592" y="8981"/>
                  </a:lnTo>
                  <a:lnTo>
                    <a:pt x="6913" y="8981"/>
                  </a:lnTo>
                  <a:lnTo>
                    <a:pt x="6913" y="7562"/>
                  </a:lnTo>
                  <a:close/>
                  <a:moveTo>
                    <a:pt x="10462" y="8519"/>
                  </a:moveTo>
                  <a:lnTo>
                    <a:pt x="11172" y="8704"/>
                  </a:lnTo>
                  <a:lnTo>
                    <a:pt x="11172" y="8981"/>
                  </a:lnTo>
                  <a:lnTo>
                    <a:pt x="10462" y="8981"/>
                  </a:lnTo>
                  <a:lnTo>
                    <a:pt x="10462" y="8519"/>
                  </a:lnTo>
                  <a:close/>
                  <a:moveTo>
                    <a:pt x="8024" y="7840"/>
                  </a:moveTo>
                  <a:lnTo>
                    <a:pt x="10061" y="8395"/>
                  </a:lnTo>
                  <a:lnTo>
                    <a:pt x="10061" y="8981"/>
                  </a:lnTo>
                  <a:lnTo>
                    <a:pt x="8024" y="9012"/>
                  </a:lnTo>
                  <a:lnTo>
                    <a:pt x="8024" y="7840"/>
                  </a:lnTo>
                  <a:close/>
                  <a:moveTo>
                    <a:pt x="11388" y="9383"/>
                  </a:moveTo>
                  <a:cubicBezTo>
                    <a:pt x="11666" y="9383"/>
                    <a:pt x="11944" y="9568"/>
                    <a:pt x="12067" y="9846"/>
                  </a:cubicBezTo>
                  <a:lnTo>
                    <a:pt x="12901" y="11882"/>
                  </a:lnTo>
                  <a:lnTo>
                    <a:pt x="11512" y="11882"/>
                  </a:lnTo>
                  <a:cubicBezTo>
                    <a:pt x="11500" y="11878"/>
                    <a:pt x="11487" y="11876"/>
                    <a:pt x="11475" y="11876"/>
                  </a:cubicBezTo>
                  <a:cubicBezTo>
                    <a:pt x="11396" y="11876"/>
                    <a:pt x="11327" y="11960"/>
                    <a:pt x="11327" y="12068"/>
                  </a:cubicBezTo>
                  <a:cubicBezTo>
                    <a:pt x="11327" y="12191"/>
                    <a:pt x="11419" y="12284"/>
                    <a:pt x="11512" y="12284"/>
                  </a:cubicBezTo>
                  <a:lnTo>
                    <a:pt x="13209" y="12284"/>
                  </a:lnTo>
                  <a:cubicBezTo>
                    <a:pt x="13237" y="12280"/>
                    <a:pt x="13264" y="12279"/>
                    <a:pt x="13290" y="12279"/>
                  </a:cubicBezTo>
                  <a:cubicBezTo>
                    <a:pt x="13962" y="12279"/>
                    <a:pt x="13954" y="13366"/>
                    <a:pt x="13264" y="13366"/>
                  </a:cubicBezTo>
                  <a:cubicBezTo>
                    <a:pt x="13246" y="13366"/>
                    <a:pt x="13228" y="13365"/>
                    <a:pt x="13209" y="13364"/>
                  </a:cubicBezTo>
                  <a:lnTo>
                    <a:pt x="13209" y="13395"/>
                  </a:lnTo>
                  <a:lnTo>
                    <a:pt x="1297" y="13395"/>
                  </a:lnTo>
                  <a:cubicBezTo>
                    <a:pt x="1277" y="13396"/>
                    <a:pt x="1258" y="13397"/>
                    <a:pt x="1239" y="13397"/>
                  </a:cubicBezTo>
                  <a:cubicBezTo>
                    <a:pt x="513" y="13397"/>
                    <a:pt x="513" y="12281"/>
                    <a:pt x="1239" y="12281"/>
                  </a:cubicBezTo>
                  <a:cubicBezTo>
                    <a:pt x="1258" y="12281"/>
                    <a:pt x="1277" y="12282"/>
                    <a:pt x="1297" y="12284"/>
                  </a:cubicBezTo>
                  <a:lnTo>
                    <a:pt x="10740" y="12284"/>
                  </a:lnTo>
                  <a:cubicBezTo>
                    <a:pt x="10833" y="12284"/>
                    <a:pt x="10925" y="12191"/>
                    <a:pt x="10925" y="12098"/>
                  </a:cubicBezTo>
                  <a:cubicBezTo>
                    <a:pt x="10925" y="11975"/>
                    <a:pt x="10833" y="11882"/>
                    <a:pt x="10740" y="11882"/>
                  </a:cubicBezTo>
                  <a:lnTo>
                    <a:pt x="1605" y="11882"/>
                  </a:lnTo>
                  <a:lnTo>
                    <a:pt x="2438" y="9846"/>
                  </a:lnTo>
                  <a:cubicBezTo>
                    <a:pt x="2562" y="9568"/>
                    <a:pt x="2840" y="9383"/>
                    <a:pt x="3148" y="9383"/>
                  </a:cubicBezTo>
                  <a:close/>
                  <a:moveTo>
                    <a:pt x="7253" y="1"/>
                  </a:moveTo>
                  <a:cubicBezTo>
                    <a:pt x="6605" y="1"/>
                    <a:pt x="6173" y="186"/>
                    <a:pt x="5988" y="525"/>
                  </a:cubicBezTo>
                  <a:cubicBezTo>
                    <a:pt x="5679" y="1173"/>
                    <a:pt x="6296" y="2130"/>
                    <a:pt x="6481" y="2377"/>
                  </a:cubicBezTo>
                  <a:lnTo>
                    <a:pt x="6481" y="5864"/>
                  </a:lnTo>
                  <a:lnTo>
                    <a:pt x="5926" y="5710"/>
                  </a:lnTo>
                  <a:cubicBezTo>
                    <a:pt x="5909" y="5705"/>
                    <a:pt x="5892" y="5702"/>
                    <a:pt x="5874" y="5702"/>
                  </a:cubicBezTo>
                  <a:cubicBezTo>
                    <a:pt x="5792" y="5702"/>
                    <a:pt x="5704" y="5757"/>
                    <a:pt x="5679" y="5834"/>
                  </a:cubicBezTo>
                  <a:cubicBezTo>
                    <a:pt x="5648" y="5957"/>
                    <a:pt x="5710" y="6080"/>
                    <a:pt x="5833" y="6080"/>
                  </a:cubicBezTo>
                  <a:lnTo>
                    <a:pt x="11697" y="7685"/>
                  </a:lnTo>
                  <a:cubicBezTo>
                    <a:pt x="12048" y="7832"/>
                    <a:pt x="11928" y="8338"/>
                    <a:pt x="11573" y="8338"/>
                  </a:cubicBezTo>
                  <a:cubicBezTo>
                    <a:pt x="11553" y="8338"/>
                    <a:pt x="11533" y="8337"/>
                    <a:pt x="11512" y="8333"/>
                  </a:cubicBezTo>
                  <a:lnTo>
                    <a:pt x="2809" y="5988"/>
                  </a:lnTo>
                  <a:cubicBezTo>
                    <a:pt x="2624" y="5926"/>
                    <a:pt x="2500" y="5741"/>
                    <a:pt x="2562" y="5556"/>
                  </a:cubicBezTo>
                  <a:cubicBezTo>
                    <a:pt x="2611" y="5409"/>
                    <a:pt x="2737" y="5321"/>
                    <a:pt x="2864" y="5321"/>
                  </a:cubicBezTo>
                  <a:cubicBezTo>
                    <a:pt x="2897" y="5321"/>
                    <a:pt x="2931" y="5327"/>
                    <a:pt x="2963" y="5340"/>
                  </a:cubicBezTo>
                  <a:lnTo>
                    <a:pt x="5062" y="5895"/>
                  </a:lnTo>
                  <a:cubicBezTo>
                    <a:pt x="5088" y="5904"/>
                    <a:pt x="5114" y="5908"/>
                    <a:pt x="5137" y="5908"/>
                  </a:cubicBezTo>
                  <a:cubicBezTo>
                    <a:pt x="5359" y="5908"/>
                    <a:pt x="5433" y="5550"/>
                    <a:pt x="5154" y="5494"/>
                  </a:cubicBezTo>
                  <a:lnTo>
                    <a:pt x="4444" y="5309"/>
                  </a:lnTo>
                  <a:lnTo>
                    <a:pt x="4444" y="4290"/>
                  </a:lnTo>
                  <a:cubicBezTo>
                    <a:pt x="5123" y="4074"/>
                    <a:pt x="5679" y="3581"/>
                    <a:pt x="6018" y="2963"/>
                  </a:cubicBezTo>
                  <a:cubicBezTo>
                    <a:pt x="6111" y="2655"/>
                    <a:pt x="5895" y="2315"/>
                    <a:pt x="5586" y="2315"/>
                  </a:cubicBezTo>
                  <a:lnTo>
                    <a:pt x="1790" y="2315"/>
                  </a:lnTo>
                  <a:cubicBezTo>
                    <a:pt x="1451" y="2315"/>
                    <a:pt x="1235" y="2655"/>
                    <a:pt x="1358" y="2963"/>
                  </a:cubicBezTo>
                  <a:cubicBezTo>
                    <a:pt x="1667" y="3581"/>
                    <a:pt x="2253" y="4074"/>
                    <a:pt x="2932" y="4290"/>
                  </a:cubicBezTo>
                  <a:lnTo>
                    <a:pt x="2932" y="4939"/>
                  </a:lnTo>
                  <a:cubicBezTo>
                    <a:pt x="2901" y="4931"/>
                    <a:pt x="2869" y="4927"/>
                    <a:pt x="2835" y="4927"/>
                  </a:cubicBezTo>
                  <a:cubicBezTo>
                    <a:pt x="2734" y="4927"/>
                    <a:pt x="2624" y="4962"/>
                    <a:pt x="2531" y="5031"/>
                  </a:cubicBezTo>
                  <a:cubicBezTo>
                    <a:pt x="2377" y="5124"/>
                    <a:pt x="2253" y="5278"/>
                    <a:pt x="2192" y="5463"/>
                  </a:cubicBezTo>
                  <a:cubicBezTo>
                    <a:pt x="2130" y="5648"/>
                    <a:pt x="2161" y="5864"/>
                    <a:pt x="2284" y="6050"/>
                  </a:cubicBezTo>
                  <a:cubicBezTo>
                    <a:pt x="2377" y="6204"/>
                    <a:pt x="2531" y="6327"/>
                    <a:pt x="2716" y="6389"/>
                  </a:cubicBezTo>
                  <a:lnTo>
                    <a:pt x="2963" y="6451"/>
                  </a:lnTo>
                  <a:lnTo>
                    <a:pt x="2963" y="8981"/>
                  </a:lnTo>
                  <a:cubicBezTo>
                    <a:pt x="2562" y="9043"/>
                    <a:pt x="2253" y="9321"/>
                    <a:pt x="2099" y="9660"/>
                  </a:cubicBezTo>
                  <a:lnTo>
                    <a:pt x="1173" y="11882"/>
                  </a:lnTo>
                  <a:cubicBezTo>
                    <a:pt x="0" y="12068"/>
                    <a:pt x="124" y="13765"/>
                    <a:pt x="1297" y="13765"/>
                  </a:cubicBezTo>
                  <a:lnTo>
                    <a:pt x="13209" y="13765"/>
                  </a:lnTo>
                  <a:cubicBezTo>
                    <a:pt x="14382" y="13765"/>
                    <a:pt x="14505" y="12068"/>
                    <a:pt x="13364" y="11882"/>
                  </a:cubicBezTo>
                  <a:lnTo>
                    <a:pt x="12438" y="9660"/>
                  </a:lnTo>
                  <a:cubicBezTo>
                    <a:pt x="12283" y="9321"/>
                    <a:pt x="11944" y="9043"/>
                    <a:pt x="11574" y="8981"/>
                  </a:cubicBezTo>
                  <a:lnTo>
                    <a:pt x="11574" y="8796"/>
                  </a:lnTo>
                  <a:lnTo>
                    <a:pt x="11604" y="8796"/>
                  </a:lnTo>
                  <a:cubicBezTo>
                    <a:pt x="12499" y="8796"/>
                    <a:pt x="12654" y="7531"/>
                    <a:pt x="11820" y="7315"/>
                  </a:cubicBezTo>
                  <a:lnTo>
                    <a:pt x="11574" y="7253"/>
                  </a:lnTo>
                  <a:lnTo>
                    <a:pt x="11574" y="6173"/>
                  </a:lnTo>
                  <a:cubicBezTo>
                    <a:pt x="12252" y="5957"/>
                    <a:pt x="12839" y="5494"/>
                    <a:pt x="13147" y="4846"/>
                  </a:cubicBezTo>
                  <a:cubicBezTo>
                    <a:pt x="13271" y="4537"/>
                    <a:pt x="13055" y="4229"/>
                    <a:pt x="12746" y="4198"/>
                  </a:cubicBezTo>
                  <a:lnTo>
                    <a:pt x="8950" y="4198"/>
                  </a:lnTo>
                  <a:cubicBezTo>
                    <a:pt x="8611" y="4198"/>
                    <a:pt x="8364" y="4537"/>
                    <a:pt x="8487" y="4846"/>
                  </a:cubicBezTo>
                  <a:cubicBezTo>
                    <a:pt x="8796" y="5494"/>
                    <a:pt x="9382" y="5957"/>
                    <a:pt x="10061" y="6173"/>
                  </a:cubicBezTo>
                  <a:lnTo>
                    <a:pt x="10061" y="6852"/>
                  </a:lnTo>
                  <a:lnTo>
                    <a:pt x="7994" y="6296"/>
                  </a:lnTo>
                  <a:lnTo>
                    <a:pt x="7994" y="2377"/>
                  </a:lnTo>
                  <a:cubicBezTo>
                    <a:pt x="8179" y="2130"/>
                    <a:pt x="8796" y="1173"/>
                    <a:pt x="8487" y="556"/>
                  </a:cubicBezTo>
                  <a:cubicBezTo>
                    <a:pt x="8302" y="186"/>
                    <a:pt x="790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50" name="Google Shape;12850;p25"/>
          <p:cNvGrpSpPr/>
          <p:nvPr/>
        </p:nvGrpSpPr>
        <p:grpSpPr>
          <a:xfrm>
            <a:off x="3372736" y="1765874"/>
            <a:ext cx="207550" cy="345100"/>
            <a:chOff x="7124238" y="4142231"/>
            <a:chExt cx="207550" cy="345100"/>
          </a:xfrm>
        </p:grpSpPr>
        <p:sp>
          <p:nvSpPr>
            <p:cNvPr id="12851" name="Google Shape;12851;p25"/>
            <p:cNvSpPr/>
            <p:nvPr/>
          </p:nvSpPr>
          <p:spPr>
            <a:xfrm>
              <a:off x="7184413" y="4397056"/>
              <a:ext cx="10825" cy="17750"/>
            </a:xfrm>
            <a:custGeom>
              <a:avLst/>
              <a:gdLst/>
              <a:ahLst/>
              <a:cxnLst/>
              <a:rect l="l" t="t" r="r" b="b"/>
              <a:pathLst>
                <a:path w="433" h="710" extrusionOk="0">
                  <a:moveTo>
                    <a:pt x="216" y="0"/>
                  </a:moveTo>
                  <a:cubicBezTo>
                    <a:pt x="93" y="0"/>
                    <a:pt x="0" y="93"/>
                    <a:pt x="0" y="216"/>
                  </a:cubicBezTo>
                  <a:lnTo>
                    <a:pt x="0" y="494"/>
                  </a:lnTo>
                  <a:cubicBezTo>
                    <a:pt x="0" y="617"/>
                    <a:pt x="93" y="710"/>
                    <a:pt x="216" y="710"/>
                  </a:cubicBezTo>
                  <a:cubicBezTo>
                    <a:pt x="340" y="710"/>
                    <a:pt x="402" y="617"/>
                    <a:pt x="402" y="494"/>
                  </a:cubicBezTo>
                  <a:lnTo>
                    <a:pt x="402" y="216"/>
                  </a:lnTo>
                  <a:cubicBezTo>
                    <a:pt x="432" y="93"/>
                    <a:pt x="340"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2" name="Google Shape;12852;p25"/>
            <p:cNvSpPr/>
            <p:nvPr/>
          </p:nvSpPr>
          <p:spPr>
            <a:xfrm>
              <a:off x="7262338" y="4397056"/>
              <a:ext cx="10050" cy="17750"/>
            </a:xfrm>
            <a:custGeom>
              <a:avLst/>
              <a:gdLst/>
              <a:ahLst/>
              <a:cxnLst/>
              <a:rect l="l" t="t" r="r" b="b"/>
              <a:pathLst>
                <a:path w="402" h="710" extrusionOk="0">
                  <a:moveTo>
                    <a:pt x="216" y="0"/>
                  </a:moveTo>
                  <a:cubicBezTo>
                    <a:pt x="93" y="0"/>
                    <a:pt x="0" y="93"/>
                    <a:pt x="0" y="216"/>
                  </a:cubicBezTo>
                  <a:lnTo>
                    <a:pt x="0" y="494"/>
                  </a:lnTo>
                  <a:cubicBezTo>
                    <a:pt x="0" y="617"/>
                    <a:pt x="93" y="710"/>
                    <a:pt x="216" y="710"/>
                  </a:cubicBezTo>
                  <a:cubicBezTo>
                    <a:pt x="309" y="710"/>
                    <a:pt x="402" y="617"/>
                    <a:pt x="402" y="494"/>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3" name="Google Shape;12853;p25"/>
            <p:cNvSpPr/>
            <p:nvPr/>
          </p:nvSpPr>
          <p:spPr>
            <a:xfrm>
              <a:off x="7211788" y="4403606"/>
              <a:ext cx="32050" cy="14675"/>
            </a:xfrm>
            <a:custGeom>
              <a:avLst/>
              <a:gdLst/>
              <a:ahLst/>
              <a:cxnLst/>
              <a:rect l="l" t="t" r="r" b="b"/>
              <a:pathLst>
                <a:path w="1282" h="587" extrusionOk="0">
                  <a:moveTo>
                    <a:pt x="1039" y="0"/>
                  </a:moveTo>
                  <a:cubicBezTo>
                    <a:pt x="989" y="0"/>
                    <a:pt x="942" y="16"/>
                    <a:pt x="911" y="47"/>
                  </a:cubicBezTo>
                  <a:lnTo>
                    <a:pt x="911" y="78"/>
                  </a:lnTo>
                  <a:cubicBezTo>
                    <a:pt x="850" y="139"/>
                    <a:pt x="757" y="170"/>
                    <a:pt x="664" y="170"/>
                  </a:cubicBezTo>
                  <a:cubicBezTo>
                    <a:pt x="572" y="170"/>
                    <a:pt x="510" y="139"/>
                    <a:pt x="448" y="78"/>
                  </a:cubicBezTo>
                  <a:cubicBezTo>
                    <a:pt x="403" y="32"/>
                    <a:pt x="349" y="12"/>
                    <a:pt x="298" y="12"/>
                  </a:cubicBezTo>
                  <a:cubicBezTo>
                    <a:pt x="141" y="12"/>
                    <a:pt x="0" y="193"/>
                    <a:pt x="140" y="355"/>
                  </a:cubicBezTo>
                  <a:cubicBezTo>
                    <a:pt x="279" y="510"/>
                    <a:pt x="472" y="587"/>
                    <a:pt x="668" y="587"/>
                  </a:cubicBezTo>
                  <a:cubicBezTo>
                    <a:pt x="865" y="587"/>
                    <a:pt x="1066" y="510"/>
                    <a:pt x="1220" y="355"/>
                  </a:cubicBezTo>
                  <a:cubicBezTo>
                    <a:pt x="1282" y="263"/>
                    <a:pt x="1282" y="139"/>
                    <a:pt x="1189" y="47"/>
                  </a:cubicBezTo>
                  <a:cubicBezTo>
                    <a:pt x="1143" y="16"/>
                    <a:pt x="1089" y="0"/>
                    <a:pt x="10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4" name="Google Shape;12854;p25"/>
            <p:cNvSpPr/>
            <p:nvPr/>
          </p:nvSpPr>
          <p:spPr>
            <a:xfrm>
              <a:off x="7152013" y="4355381"/>
              <a:ext cx="152775" cy="104950"/>
            </a:xfrm>
            <a:custGeom>
              <a:avLst/>
              <a:gdLst/>
              <a:ahLst/>
              <a:cxnLst/>
              <a:rect l="l" t="t" r="r" b="b"/>
              <a:pathLst>
                <a:path w="6111" h="4198" extrusionOk="0">
                  <a:moveTo>
                    <a:pt x="1451" y="1"/>
                  </a:moveTo>
                  <a:cubicBezTo>
                    <a:pt x="1080" y="1"/>
                    <a:pt x="741" y="186"/>
                    <a:pt x="525" y="463"/>
                  </a:cubicBezTo>
                  <a:cubicBezTo>
                    <a:pt x="185" y="926"/>
                    <a:pt x="0" y="1513"/>
                    <a:pt x="31" y="2130"/>
                  </a:cubicBezTo>
                  <a:cubicBezTo>
                    <a:pt x="62" y="3272"/>
                    <a:pt x="1019" y="4198"/>
                    <a:pt x="2191" y="4198"/>
                  </a:cubicBezTo>
                  <a:lnTo>
                    <a:pt x="3950" y="4198"/>
                  </a:lnTo>
                  <a:cubicBezTo>
                    <a:pt x="4475" y="4198"/>
                    <a:pt x="5000" y="3982"/>
                    <a:pt x="5401" y="3642"/>
                  </a:cubicBezTo>
                  <a:cubicBezTo>
                    <a:pt x="5546" y="3497"/>
                    <a:pt x="5407" y="3277"/>
                    <a:pt x="5251" y="3277"/>
                  </a:cubicBezTo>
                  <a:cubicBezTo>
                    <a:pt x="5208" y="3277"/>
                    <a:pt x="5163" y="3293"/>
                    <a:pt x="5123" y="3334"/>
                  </a:cubicBezTo>
                  <a:cubicBezTo>
                    <a:pt x="4815" y="3611"/>
                    <a:pt x="4383" y="3766"/>
                    <a:pt x="3981" y="3766"/>
                  </a:cubicBezTo>
                  <a:lnTo>
                    <a:pt x="2160" y="3766"/>
                  </a:lnTo>
                  <a:cubicBezTo>
                    <a:pt x="2142" y="3766"/>
                    <a:pt x="2123" y="3767"/>
                    <a:pt x="2105" y="3767"/>
                  </a:cubicBezTo>
                  <a:cubicBezTo>
                    <a:pt x="1204" y="3767"/>
                    <a:pt x="462" y="3037"/>
                    <a:pt x="432" y="2099"/>
                  </a:cubicBezTo>
                  <a:cubicBezTo>
                    <a:pt x="401" y="1605"/>
                    <a:pt x="556" y="1112"/>
                    <a:pt x="833" y="710"/>
                  </a:cubicBezTo>
                  <a:cubicBezTo>
                    <a:pt x="988" y="525"/>
                    <a:pt x="1204" y="402"/>
                    <a:pt x="1420" y="402"/>
                  </a:cubicBezTo>
                  <a:lnTo>
                    <a:pt x="4660" y="402"/>
                  </a:lnTo>
                  <a:cubicBezTo>
                    <a:pt x="4907" y="402"/>
                    <a:pt x="5123" y="525"/>
                    <a:pt x="5247" y="710"/>
                  </a:cubicBezTo>
                  <a:cubicBezTo>
                    <a:pt x="5555" y="1112"/>
                    <a:pt x="5679" y="1605"/>
                    <a:pt x="5679" y="2099"/>
                  </a:cubicBezTo>
                  <a:cubicBezTo>
                    <a:pt x="5679" y="2315"/>
                    <a:pt x="5617" y="2531"/>
                    <a:pt x="5524" y="2747"/>
                  </a:cubicBezTo>
                  <a:lnTo>
                    <a:pt x="5555" y="2747"/>
                  </a:lnTo>
                  <a:cubicBezTo>
                    <a:pt x="5494" y="2840"/>
                    <a:pt x="5555" y="2963"/>
                    <a:pt x="5648" y="3025"/>
                  </a:cubicBezTo>
                  <a:cubicBezTo>
                    <a:pt x="5670" y="3032"/>
                    <a:pt x="5693" y="3036"/>
                    <a:pt x="5717" y="3036"/>
                  </a:cubicBezTo>
                  <a:cubicBezTo>
                    <a:pt x="5795" y="3036"/>
                    <a:pt x="5878" y="2996"/>
                    <a:pt x="5926" y="2902"/>
                  </a:cubicBezTo>
                  <a:cubicBezTo>
                    <a:pt x="6018" y="2655"/>
                    <a:pt x="6080" y="2408"/>
                    <a:pt x="6111" y="2130"/>
                  </a:cubicBezTo>
                  <a:cubicBezTo>
                    <a:pt x="6111" y="1513"/>
                    <a:pt x="5926" y="926"/>
                    <a:pt x="5586" y="463"/>
                  </a:cubicBezTo>
                  <a:cubicBezTo>
                    <a:pt x="5370" y="186"/>
                    <a:pt x="5031" y="1"/>
                    <a:pt x="4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5" name="Google Shape;12855;p25"/>
            <p:cNvSpPr/>
            <p:nvPr/>
          </p:nvSpPr>
          <p:spPr>
            <a:xfrm>
              <a:off x="7124238" y="4142231"/>
              <a:ext cx="207550" cy="345100"/>
            </a:xfrm>
            <a:custGeom>
              <a:avLst/>
              <a:gdLst/>
              <a:ahLst/>
              <a:cxnLst/>
              <a:rect l="l" t="t" r="r" b="b"/>
              <a:pathLst>
                <a:path w="8302" h="13804" extrusionOk="0">
                  <a:moveTo>
                    <a:pt x="2191" y="379"/>
                  </a:moveTo>
                  <a:cubicBezTo>
                    <a:pt x="2809" y="379"/>
                    <a:pt x="3426" y="626"/>
                    <a:pt x="3858" y="1089"/>
                  </a:cubicBezTo>
                  <a:lnTo>
                    <a:pt x="3920" y="1120"/>
                  </a:lnTo>
                  <a:lnTo>
                    <a:pt x="3858" y="1181"/>
                  </a:lnTo>
                  <a:cubicBezTo>
                    <a:pt x="3704" y="1428"/>
                    <a:pt x="3580" y="1706"/>
                    <a:pt x="3488" y="1953"/>
                  </a:cubicBezTo>
                  <a:lnTo>
                    <a:pt x="2932" y="1398"/>
                  </a:lnTo>
                  <a:cubicBezTo>
                    <a:pt x="2901" y="1367"/>
                    <a:pt x="2855" y="1351"/>
                    <a:pt x="2805" y="1351"/>
                  </a:cubicBezTo>
                  <a:cubicBezTo>
                    <a:pt x="2755" y="1351"/>
                    <a:pt x="2701" y="1367"/>
                    <a:pt x="2654" y="1398"/>
                  </a:cubicBezTo>
                  <a:cubicBezTo>
                    <a:pt x="2593" y="1490"/>
                    <a:pt x="2593" y="1614"/>
                    <a:pt x="2654" y="1706"/>
                  </a:cubicBezTo>
                  <a:lnTo>
                    <a:pt x="3426" y="2447"/>
                  </a:lnTo>
                  <a:lnTo>
                    <a:pt x="3426" y="2539"/>
                  </a:lnTo>
                  <a:cubicBezTo>
                    <a:pt x="3426" y="2694"/>
                    <a:pt x="3426" y="2848"/>
                    <a:pt x="3426" y="2971"/>
                  </a:cubicBezTo>
                  <a:lnTo>
                    <a:pt x="2839" y="2971"/>
                  </a:lnTo>
                  <a:cubicBezTo>
                    <a:pt x="2654" y="2879"/>
                    <a:pt x="2500" y="2755"/>
                    <a:pt x="2346" y="2601"/>
                  </a:cubicBezTo>
                  <a:cubicBezTo>
                    <a:pt x="1852" y="2107"/>
                    <a:pt x="1605" y="1459"/>
                    <a:pt x="1667" y="780"/>
                  </a:cubicBezTo>
                  <a:lnTo>
                    <a:pt x="1636" y="780"/>
                  </a:lnTo>
                  <a:cubicBezTo>
                    <a:pt x="1667" y="472"/>
                    <a:pt x="1944" y="379"/>
                    <a:pt x="2191" y="379"/>
                  </a:cubicBezTo>
                  <a:close/>
                  <a:moveTo>
                    <a:pt x="6142" y="379"/>
                  </a:moveTo>
                  <a:cubicBezTo>
                    <a:pt x="6419" y="379"/>
                    <a:pt x="6697" y="472"/>
                    <a:pt x="6697" y="780"/>
                  </a:cubicBezTo>
                  <a:cubicBezTo>
                    <a:pt x="6759" y="1459"/>
                    <a:pt x="6512" y="2138"/>
                    <a:pt x="6018" y="2601"/>
                  </a:cubicBezTo>
                  <a:cubicBezTo>
                    <a:pt x="5895" y="2755"/>
                    <a:pt x="5710" y="2879"/>
                    <a:pt x="5524" y="3002"/>
                  </a:cubicBezTo>
                  <a:lnTo>
                    <a:pt x="4382" y="3002"/>
                  </a:lnTo>
                  <a:lnTo>
                    <a:pt x="5679" y="1706"/>
                  </a:lnTo>
                  <a:cubicBezTo>
                    <a:pt x="5740" y="1614"/>
                    <a:pt x="5740" y="1490"/>
                    <a:pt x="5679" y="1428"/>
                  </a:cubicBezTo>
                  <a:cubicBezTo>
                    <a:pt x="5632" y="1382"/>
                    <a:pt x="5578" y="1359"/>
                    <a:pt x="5524" y="1359"/>
                  </a:cubicBezTo>
                  <a:cubicBezTo>
                    <a:pt x="5470" y="1359"/>
                    <a:pt x="5416" y="1382"/>
                    <a:pt x="5370" y="1428"/>
                  </a:cubicBezTo>
                  <a:lnTo>
                    <a:pt x="3827" y="3002"/>
                  </a:lnTo>
                  <a:lnTo>
                    <a:pt x="3827" y="2879"/>
                  </a:lnTo>
                  <a:cubicBezTo>
                    <a:pt x="3796" y="2200"/>
                    <a:pt x="4043" y="1552"/>
                    <a:pt x="4506" y="1089"/>
                  </a:cubicBezTo>
                  <a:cubicBezTo>
                    <a:pt x="4938" y="657"/>
                    <a:pt x="5555" y="410"/>
                    <a:pt x="6172" y="410"/>
                  </a:cubicBezTo>
                  <a:lnTo>
                    <a:pt x="6142" y="379"/>
                  </a:lnTo>
                  <a:close/>
                  <a:moveTo>
                    <a:pt x="5710" y="3404"/>
                  </a:moveTo>
                  <a:cubicBezTo>
                    <a:pt x="6296" y="3434"/>
                    <a:pt x="6296" y="4268"/>
                    <a:pt x="5710" y="4329"/>
                  </a:cubicBezTo>
                  <a:lnTo>
                    <a:pt x="2623" y="4329"/>
                  </a:lnTo>
                  <a:cubicBezTo>
                    <a:pt x="2376" y="4329"/>
                    <a:pt x="2160" y="4113"/>
                    <a:pt x="2160" y="3866"/>
                  </a:cubicBezTo>
                  <a:cubicBezTo>
                    <a:pt x="2160" y="3589"/>
                    <a:pt x="2376" y="3404"/>
                    <a:pt x="2623" y="3404"/>
                  </a:cubicBezTo>
                  <a:close/>
                  <a:moveTo>
                    <a:pt x="2195" y="0"/>
                  </a:moveTo>
                  <a:cubicBezTo>
                    <a:pt x="2122" y="0"/>
                    <a:pt x="2049" y="3"/>
                    <a:pt x="1975" y="9"/>
                  </a:cubicBezTo>
                  <a:cubicBezTo>
                    <a:pt x="1574" y="9"/>
                    <a:pt x="1235" y="348"/>
                    <a:pt x="1204" y="780"/>
                  </a:cubicBezTo>
                  <a:cubicBezTo>
                    <a:pt x="1142" y="1552"/>
                    <a:pt x="1451" y="2354"/>
                    <a:pt x="2006" y="2910"/>
                  </a:cubicBezTo>
                  <a:cubicBezTo>
                    <a:pt x="2068" y="2971"/>
                    <a:pt x="2130" y="3033"/>
                    <a:pt x="2222" y="3095"/>
                  </a:cubicBezTo>
                  <a:cubicBezTo>
                    <a:pt x="1481" y="3465"/>
                    <a:pt x="1605" y="4545"/>
                    <a:pt x="2407" y="4731"/>
                  </a:cubicBezTo>
                  <a:lnTo>
                    <a:pt x="2407" y="6613"/>
                  </a:lnTo>
                  <a:cubicBezTo>
                    <a:pt x="2407" y="6860"/>
                    <a:pt x="2253" y="7107"/>
                    <a:pt x="2037" y="7261"/>
                  </a:cubicBezTo>
                  <a:cubicBezTo>
                    <a:pt x="1636" y="7446"/>
                    <a:pt x="1296" y="7724"/>
                    <a:pt x="988" y="8064"/>
                  </a:cubicBezTo>
                  <a:cubicBezTo>
                    <a:pt x="895" y="8125"/>
                    <a:pt x="895" y="8280"/>
                    <a:pt x="988" y="8341"/>
                  </a:cubicBezTo>
                  <a:cubicBezTo>
                    <a:pt x="1019" y="8388"/>
                    <a:pt x="1073" y="8411"/>
                    <a:pt x="1127" y="8411"/>
                  </a:cubicBezTo>
                  <a:cubicBezTo>
                    <a:pt x="1181" y="8411"/>
                    <a:pt x="1235" y="8388"/>
                    <a:pt x="1265" y="8341"/>
                  </a:cubicBezTo>
                  <a:cubicBezTo>
                    <a:pt x="1543" y="8064"/>
                    <a:pt x="1852" y="7817"/>
                    <a:pt x="2191" y="7632"/>
                  </a:cubicBezTo>
                  <a:cubicBezTo>
                    <a:pt x="2562" y="7416"/>
                    <a:pt x="2809" y="7045"/>
                    <a:pt x="2809" y="6613"/>
                  </a:cubicBezTo>
                  <a:lnTo>
                    <a:pt x="2809" y="4761"/>
                  </a:lnTo>
                  <a:lnTo>
                    <a:pt x="5494" y="4761"/>
                  </a:lnTo>
                  <a:lnTo>
                    <a:pt x="5494" y="6613"/>
                  </a:lnTo>
                  <a:cubicBezTo>
                    <a:pt x="5494" y="7045"/>
                    <a:pt x="5710" y="7416"/>
                    <a:pt x="6080" y="7632"/>
                  </a:cubicBezTo>
                  <a:cubicBezTo>
                    <a:pt x="7222" y="8218"/>
                    <a:pt x="7901" y="9422"/>
                    <a:pt x="7870" y="10687"/>
                  </a:cubicBezTo>
                  <a:cubicBezTo>
                    <a:pt x="7839" y="11397"/>
                    <a:pt x="7530" y="12106"/>
                    <a:pt x="7006" y="12600"/>
                  </a:cubicBezTo>
                  <a:cubicBezTo>
                    <a:pt x="6481" y="13125"/>
                    <a:pt x="5771" y="13403"/>
                    <a:pt x="5031" y="13403"/>
                  </a:cubicBezTo>
                  <a:lnTo>
                    <a:pt x="3271" y="13403"/>
                  </a:lnTo>
                  <a:cubicBezTo>
                    <a:pt x="2531" y="13403"/>
                    <a:pt x="1821" y="13125"/>
                    <a:pt x="1296" y="12600"/>
                  </a:cubicBezTo>
                  <a:cubicBezTo>
                    <a:pt x="772" y="12106"/>
                    <a:pt x="463" y="11397"/>
                    <a:pt x="432" y="10687"/>
                  </a:cubicBezTo>
                  <a:cubicBezTo>
                    <a:pt x="401" y="10070"/>
                    <a:pt x="556" y="9483"/>
                    <a:pt x="833" y="8959"/>
                  </a:cubicBezTo>
                  <a:cubicBezTo>
                    <a:pt x="895" y="8866"/>
                    <a:pt x="833" y="8743"/>
                    <a:pt x="741" y="8681"/>
                  </a:cubicBezTo>
                  <a:cubicBezTo>
                    <a:pt x="715" y="8664"/>
                    <a:pt x="687" y="8656"/>
                    <a:pt x="658" y="8656"/>
                  </a:cubicBezTo>
                  <a:cubicBezTo>
                    <a:pt x="584" y="8656"/>
                    <a:pt x="508" y="8707"/>
                    <a:pt x="463" y="8773"/>
                  </a:cubicBezTo>
                  <a:cubicBezTo>
                    <a:pt x="154" y="9360"/>
                    <a:pt x="0" y="10008"/>
                    <a:pt x="31" y="10687"/>
                  </a:cubicBezTo>
                  <a:cubicBezTo>
                    <a:pt x="31" y="11551"/>
                    <a:pt x="401" y="12323"/>
                    <a:pt x="988" y="12909"/>
                  </a:cubicBezTo>
                  <a:lnTo>
                    <a:pt x="1019" y="12878"/>
                  </a:lnTo>
                  <a:cubicBezTo>
                    <a:pt x="1636" y="13464"/>
                    <a:pt x="2438" y="13804"/>
                    <a:pt x="3271" y="13804"/>
                  </a:cubicBezTo>
                  <a:lnTo>
                    <a:pt x="5061" y="13804"/>
                  </a:lnTo>
                  <a:cubicBezTo>
                    <a:pt x="5895" y="13804"/>
                    <a:pt x="6697" y="13495"/>
                    <a:pt x="7314" y="12909"/>
                  </a:cubicBezTo>
                  <a:cubicBezTo>
                    <a:pt x="7901" y="12323"/>
                    <a:pt x="8271" y="11520"/>
                    <a:pt x="8271" y="10687"/>
                  </a:cubicBezTo>
                  <a:cubicBezTo>
                    <a:pt x="8302" y="9946"/>
                    <a:pt x="8117" y="9236"/>
                    <a:pt x="7746" y="8588"/>
                  </a:cubicBezTo>
                  <a:cubicBezTo>
                    <a:pt x="7376" y="8033"/>
                    <a:pt x="6882" y="7570"/>
                    <a:pt x="6296" y="7261"/>
                  </a:cubicBezTo>
                  <a:cubicBezTo>
                    <a:pt x="6049" y="7107"/>
                    <a:pt x="5926" y="6860"/>
                    <a:pt x="5926" y="6613"/>
                  </a:cubicBezTo>
                  <a:lnTo>
                    <a:pt x="5926" y="4731"/>
                  </a:lnTo>
                  <a:cubicBezTo>
                    <a:pt x="6697" y="4545"/>
                    <a:pt x="6821" y="3465"/>
                    <a:pt x="6111" y="3095"/>
                  </a:cubicBezTo>
                  <a:cubicBezTo>
                    <a:pt x="6172" y="3033"/>
                    <a:pt x="6234" y="2971"/>
                    <a:pt x="6296" y="2910"/>
                  </a:cubicBezTo>
                  <a:cubicBezTo>
                    <a:pt x="6882" y="2354"/>
                    <a:pt x="7160" y="1552"/>
                    <a:pt x="7098" y="780"/>
                  </a:cubicBezTo>
                  <a:cubicBezTo>
                    <a:pt x="7067" y="348"/>
                    <a:pt x="6759" y="9"/>
                    <a:pt x="6327" y="9"/>
                  </a:cubicBezTo>
                  <a:cubicBezTo>
                    <a:pt x="6253" y="3"/>
                    <a:pt x="6180" y="0"/>
                    <a:pt x="6107" y="0"/>
                  </a:cubicBezTo>
                  <a:cubicBezTo>
                    <a:pt x="5385" y="0"/>
                    <a:pt x="4702" y="276"/>
                    <a:pt x="4197" y="780"/>
                  </a:cubicBezTo>
                  <a:cubicBezTo>
                    <a:pt x="4166" y="811"/>
                    <a:pt x="4166" y="811"/>
                    <a:pt x="4166" y="811"/>
                  </a:cubicBezTo>
                  <a:lnTo>
                    <a:pt x="4136" y="780"/>
                  </a:lnTo>
                  <a:cubicBezTo>
                    <a:pt x="3603" y="276"/>
                    <a:pt x="2918" y="0"/>
                    <a:pt x="21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56" name="Google Shape;12856;p25"/>
          <p:cNvGrpSpPr/>
          <p:nvPr/>
        </p:nvGrpSpPr>
        <p:grpSpPr>
          <a:xfrm>
            <a:off x="4043336" y="1770799"/>
            <a:ext cx="355675" cy="335250"/>
            <a:chOff x="1055681" y="2468781"/>
            <a:chExt cx="355675" cy="335250"/>
          </a:xfrm>
        </p:grpSpPr>
        <p:sp>
          <p:nvSpPr>
            <p:cNvPr id="12857" name="Google Shape;12857;p25"/>
            <p:cNvSpPr/>
            <p:nvPr/>
          </p:nvSpPr>
          <p:spPr>
            <a:xfrm>
              <a:off x="1197156" y="2653381"/>
              <a:ext cx="17475" cy="14850"/>
            </a:xfrm>
            <a:custGeom>
              <a:avLst/>
              <a:gdLst/>
              <a:ahLst/>
              <a:cxnLst/>
              <a:rect l="l" t="t" r="r" b="b"/>
              <a:pathLst>
                <a:path w="699" h="594" extrusionOk="0">
                  <a:moveTo>
                    <a:pt x="283" y="0"/>
                  </a:moveTo>
                  <a:cubicBezTo>
                    <a:pt x="131" y="0"/>
                    <a:pt x="1" y="197"/>
                    <a:pt x="143" y="339"/>
                  </a:cubicBezTo>
                  <a:lnTo>
                    <a:pt x="328" y="524"/>
                  </a:lnTo>
                  <a:cubicBezTo>
                    <a:pt x="359" y="571"/>
                    <a:pt x="405" y="594"/>
                    <a:pt x="455" y="594"/>
                  </a:cubicBezTo>
                  <a:cubicBezTo>
                    <a:pt x="505" y="594"/>
                    <a:pt x="559" y="571"/>
                    <a:pt x="606" y="524"/>
                  </a:cubicBezTo>
                  <a:cubicBezTo>
                    <a:pt x="698" y="463"/>
                    <a:pt x="698" y="308"/>
                    <a:pt x="606" y="247"/>
                  </a:cubicBezTo>
                  <a:lnTo>
                    <a:pt x="420" y="62"/>
                  </a:lnTo>
                  <a:cubicBezTo>
                    <a:pt x="377" y="19"/>
                    <a:pt x="329" y="0"/>
                    <a:pt x="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8" name="Google Shape;12858;p25"/>
            <p:cNvSpPr/>
            <p:nvPr/>
          </p:nvSpPr>
          <p:spPr>
            <a:xfrm>
              <a:off x="1247306" y="2602456"/>
              <a:ext cx="17475" cy="14875"/>
            </a:xfrm>
            <a:custGeom>
              <a:avLst/>
              <a:gdLst/>
              <a:ahLst/>
              <a:cxnLst/>
              <a:rect l="l" t="t" r="r" b="b"/>
              <a:pathLst>
                <a:path w="699" h="595" extrusionOk="0">
                  <a:moveTo>
                    <a:pt x="285" y="1"/>
                  </a:moveTo>
                  <a:cubicBezTo>
                    <a:pt x="132" y="1"/>
                    <a:pt x="0" y="204"/>
                    <a:pt x="143" y="370"/>
                  </a:cubicBezTo>
                  <a:lnTo>
                    <a:pt x="328" y="525"/>
                  </a:lnTo>
                  <a:cubicBezTo>
                    <a:pt x="359" y="571"/>
                    <a:pt x="405" y="594"/>
                    <a:pt x="455" y="594"/>
                  </a:cubicBezTo>
                  <a:cubicBezTo>
                    <a:pt x="505" y="594"/>
                    <a:pt x="559" y="571"/>
                    <a:pt x="606" y="525"/>
                  </a:cubicBezTo>
                  <a:cubicBezTo>
                    <a:pt x="698" y="463"/>
                    <a:pt x="698" y="339"/>
                    <a:pt x="606" y="247"/>
                  </a:cubicBezTo>
                  <a:lnTo>
                    <a:pt x="420" y="62"/>
                  </a:lnTo>
                  <a:cubicBezTo>
                    <a:pt x="378" y="19"/>
                    <a:pt x="330" y="1"/>
                    <a:pt x="28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9" name="Google Shape;12859;p25"/>
            <p:cNvSpPr/>
            <p:nvPr/>
          </p:nvSpPr>
          <p:spPr>
            <a:xfrm>
              <a:off x="1221306" y="2625581"/>
              <a:ext cx="23400" cy="22550"/>
            </a:xfrm>
            <a:custGeom>
              <a:avLst/>
              <a:gdLst/>
              <a:ahLst/>
              <a:cxnLst/>
              <a:rect l="l" t="t" r="r" b="b"/>
              <a:pathLst>
                <a:path w="936" h="902" extrusionOk="0">
                  <a:moveTo>
                    <a:pt x="720" y="1"/>
                  </a:moveTo>
                  <a:lnTo>
                    <a:pt x="720" y="32"/>
                  </a:lnTo>
                  <a:cubicBezTo>
                    <a:pt x="596" y="32"/>
                    <a:pt x="535" y="124"/>
                    <a:pt x="535" y="248"/>
                  </a:cubicBezTo>
                  <a:cubicBezTo>
                    <a:pt x="535" y="402"/>
                    <a:pt x="411" y="525"/>
                    <a:pt x="257" y="525"/>
                  </a:cubicBezTo>
                  <a:cubicBezTo>
                    <a:pt x="237" y="518"/>
                    <a:pt x="218" y="514"/>
                    <a:pt x="201" y="514"/>
                  </a:cubicBezTo>
                  <a:cubicBezTo>
                    <a:pt x="19" y="514"/>
                    <a:pt x="1" y="901"/>
                    <a:pt x="187" y="901"/>
                  </a:cubicBezTo>
                  <a:cubicBezTo>
                    <a:pt x="199" y="901"/>
                    <a:pt x="212" y="899"/>
                    <a:pt x="226" y="896"/>
                  </a:cubicBezTo>
                  <a:cubicBezTo>
                    <a:pt x="250" y="900"/>
                    <a:pt x="275" y="902"/>
                    <a:pt x="299" y="902"/>
                  </a:cubicBezTo>
                  <a:cubicBezTo>
                    <a:pt x="459" y="902"/>
                    <a:pt x="617" y="818"/>
                    <a:pt x="751" y="711"/>
                  </a:cubicBezTo>
                  <a:cubicBezTo>
                    <a:pt x="874" y="556"/>
                    <a:pt x="936" y="371"/>
                    <a:pt x="936" y="186"/>
                  </a:cubicBezTo>
                  <a:cubicBezTo>
                    <a:pt x="936" y="93"/>
                    <a:pt x="843" y="1"/>
                    <a:pt x="7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0" name="Google Shape;12860;p25"/>
            <p:cNvSpPr/>
            <p:nvPr/>
          </p:nvSpPr>
          <p:spPr>
            <a:xfrm>
              <a:off x="1162131" y="2567531"/>
              <a:ext cx="141225" cy="138325"/>
            </a:xfrm>
            <a:custGeom>
              <a:avLst/>
              <a:gdLst/>
              <a:ahLst/>
              <a:cxnLst/>
              <a:rect l="l" t="t" r="r" b="b"/>
              <a:pathLst>
                <a:path w="5649" h="5533" extrusionOk="0">
                  <a:moveTo>
                    <a:pt x="3577" y="394"/>
                  </a:moveTo>
                  <a:cubicBezTo>
                    <a:pt x="3627" y="394"/>
                    <a:pt x="3673" y="409"/>
                    <a:pt x="3704" y="440"/>
                  </a:cubicBezTo>
                  <a:lnTo>
                    <a:pt x="5155" y="1891"/>
                  </a:lnTo>
                  <a:cubicBezTo>
                    <a:pt x="5216" y="1952"/>
                    <a:pt x="5216" y="2076"/>
                    <a:pt x="5155" y="2168"/>
                  </a:cubicBezTo>
                  <a:lnTo>
                    <a:pt x="2254" y="5069"/>
                  </a:lnTo>
                  <a:cubicBezTo>
                    <a:pt x="2207" y="5100"/>
                    <a:pt x="2153" y="5116"/>
                    <a:pt x="2099" y="5116"/>
                  </a:cubicBezTo>
                  <a:cubicBezTo>
                    <a:pt x="2045" y="5116"/>
                    <a:pt x="1991" y="5100"/>
                    <a:pt x="1945" y="5069"/>
                  </a:cubicBezTo>
                  <a:lnTo>
                    <a:pt x="525" y="3619"/>
                  </a:lnTo>
                  <a:cubicBezTo>
                    <a:pt x="464" y="3557"/>
                    <a:pt x="464" y="3434"/>
                    <a:pt x="525" y="3341"/>
                  </a:cubicBezTo>
                  <a:lnTo>
                    <a:pt x="3426" y="440"/>
                  </a:lnTo>
                  <a:cubicBezTo>
                    <a:pt x="3473" y="409"/>
                    <a:pt x="3527" y="394"/>
                    <a:pt x="3577" y="394"/>
                  </a:cubicBezTo>
                  <a:close/>
                  <a:moveTo>
                    <a:pt x="3550" y="0"/>
                  </a:moveTo>
                  <a:cubicBezTo>
                    <a:pt x="3395" y="0"/>
                    <a:pt x="3241" y="54"/>
                    <a:pt x="3118" y="162"/>
                  </a:cubicBezTo>
                  <a:lnTo>
                    <a:pt x="247" y="3063"/>
                  </a:lnTo>
                  <a:cubicBezTo>
                    <a:pt x="1" y="3310"/>
                    <a:pt x="1" y="3681"/>
                    <a:pt x="247" y="3928"/>
                  </a:cubicBezTo>
                  <a:lnTo>
                    <a:pt x="1667" y="5347"/>
                  </a:lnTo>
                  <a:cubicBezTo>
                    <a:pt x="1775" y="5471"/>
                    <a:pt x="1929" y="5532"/>
                    <a:pt x="2084" y="5532"/>
                  </a:cubicBezTo>
                  <a:cubicBezTo>
                    <a:pt x="2238" y="5532"/>
                    <a:pt x="2392" y="5471"/>
                    <a:pt x="2500" y="5347"/>
                  </a:cubicBezTo>
                  <a:lnTo>
                    <a:pt x="5401" y="2446"/>
                  </a:lnTo>
                  <a:cubicBezTo>
                    <a:pt x="5648" y="2230"/>
                    <a:pt x="5648" y="1829"/>
                    <a:pt x="5401" y="1613"/>
                  </a:cubicBezTo>
                  <a:lnTo>
                    <a:pt x="3982" y="162"/>
                  </a:lnTo>
                  <a:cubicBezTo>
                    <a:pt x="3858" y="54"/>
                    <a:pt x="3704" y="0"/>
                    <a:pt x="355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1" name="Google Shape;12861;p25"/>
            <p:cNvSpPr/>
            <p:nvPr/>
          </p:nvSpPr>
          <p:spPr>
            <a:xfrm>
              <a:off x="1055681" y="2468781"/>
              <a:ext cx="355675" cy="335250"/>
            </a:xfrm>
            <a:custGeom>
              <a:avLst/>
              <a:gdLst/>
              <a:ahLst/>
              <a:cxnLst/>
              <a:rect l="l" t="t" r="r" b="b"/>
              <a:pathLst>
                <a:path w="14227" h="13410" extrusionOk="0">
                  <a:moveTo>
                    <a:pt x="9625" y="2963"/>
                  </a:moveTo>
                  <a:cubicBezTo>
                    <a:pt x="9767" y="2963"/>
                    <a:pt x="9906" y="3017"/>
                    <a:pt x="9999" y="3125"/>
                  </a:cubicBezTo>
                  <a:lnTo>
                    <a:pt x="10709" y="3804"/>
                  </a:lnTo>
                  <a:cubicBezTo>
                    <a:pt x="10925" y="4020"/>
                    <a:pt x="10925" y="4359"/>
                    <a:pt x="10709" y="4575"/>
                  </a:cubicBezTo>
                  <a:lnTo>
                    <a:pt x="10678" y="4575"/>
                  </a:lnTo>
                  <a:lnTo>
                    <a:pt x="10369" y="4884"/>
                  </a:lnTo>
                  <a:lnTo>
                    <a:pt x="8919" y="3434"/>
                  </a:lnTo>
                  <a:lnTo>
                    <a:pt x="9227" y="3125"/>
                  </a:lnTo>
                  <a:cubicBezTo>
                    <a:pt x="9335" y="3017"/>
                    <a:pt x="9482" y="2963"/>
                    <a:pt x="9625" y="2963"/>
                  </a:cubicBezTo>
                  <a:close/>
                  <a:moveTo>
                    <a:pt x="3086" y="10038"/>
                  </a:moveTo>
                  <a:lnTo>
                    <a:pt x="3765" y="10748"/>
                  </a:lnTo>
                  <a:lnTo>
                    <a:pt x="2901" y="11612"/>
                  </a:lnTo>
                  <a:lnTo>
                    <a:pt x="2191" y="10933"/>
                  </a:lnTo>
                  <a:lnTo>
                    <a:pt x="3086" y="10038"/>
                  </a:lnTo>
                  <a:close/>
                  <a:moveTo>
                    <a:pt x="7823" y="3310"/>
                  </a:moveTo>
                  <a:cubicBezTo>
                    <a:pt x="8062" y="3310"/>
                    <a:pt x="8302" y="3403"/>
                    <a:pt x="8487" y="3588"/>
                  </a:cubicBezTo>
                  <a:lnTo>
                    <a:pt x="10215" y="5316"/>
                  </a:lnTo>
                  <a:cubicBezTo>
                    <a:pt x="10554" y="5686"/>
                    <a:pt x="10554" y="6273"/>
                    <a:pt x="10215" y="6643"/>
                  </a:cubicBezTo>
                  <a:lnTo>
                    <a:pt x="6357" y="10501"/>
                  </a:lnTo>
                  <a:lnTo>
                    <a:pt x="4382" y="8495"/>
                  </a:lnTo>
                  <a:cubicBezTo>
                    <a:pt x="4339" y="8452"/>
                    <a:pt x="4292" y="8434"/>
                    <a:pt x="4246" y="8434"/>
                  </a:cubicBezTo>
                  <a:cubicBezTo>
                    <a:pt x="4094" y="8434"/>
                    <a:pt x="3962" y="8637"/>
                    <a:pt x="4104" y="8803"/>
                  </a:cubicBezTo>
                  <a:lnTo>
                    <a:pt x="6512" y="11211"/>
                  </a:lnTo>
                  <a:cubicBezTo>
                    <a:pt x="6635" y="11303"/>
                    <a:pt x="6635" y="11488"/>
                    <a:pt x="6512" y="11612"/>
                  </a:cubicBezTo>
                  <a:lnTo>
                    <a:pt x="6049" y="12075"/>
                  </a:lnTo>
                  <a:cubicBezTo>
                    <a:pt x="5987" y="12121"/>
                    <a:pt x="5917" y="12144"/>
                    <a:pt x="5848" y="12144"/>
                  </a:cubicBezTo>
                  <a:cubicBezTo>
                    <a:pt x="5779" y="12144"/>
                    <a:pt x="5709" y="12121"/>
                    <a:pt x="5647" y="12075"/>
                  </a:cubicBezTo>
                  <a:lnTo>
                    <a:pt x="1728" y="8155"/>
                  </a:lnTo>
                  <a:cubicBezTo>
                    <a:pt x="1635" y="8032"/>
                    <a:pt x="1635" y="7847"/>
                    <a:pt x="1728" y="7754"/>
                  </a:cubicBezTo>
                  <a:lnTo>
                    <a:pt x="2191" y="7291"/>
                  </a:lnTo>
                  <a:cubicBezTo>
                    <a:pt x="2237" y="7245"/>
                    <a:pt x="2307" y="7222"/>
                    <a:pt x="2376" y="7222"/>
                  </a:cubicBezTo>
                  <a:cubicBezTo>
                    <a:pt x="2445" y="7222"/>
                    <a:pt x="2515" y="7245"/>
                    <a:pt x="2561" y="7291"/>
                  </a:cubicBezTo>
                  <a:lnTo>
                    <a:pt x="3518" y="8217"/>
                  </a:lnTo>
                  <a:cubicBezTo>
                    <a:pt x="3564" y="8263"/>
                    <a:pt x="3618" y="8287"/>
                    <a:pt x="3668" y="8287"/>
                  </a:cubicBezTo>
                  <a:cubicBezTo>
                    <a:pt x="3719" y="8287"/>
                    <a:pt x="3765" y="8263"/>
                    <a:pt x="3796" y="8217"/>
                  </a:cubicBezTo>
                  <a:cubicBezTo>
                    <a:pt x="3888" y="8124"/>
                    <a:pt x="3888" y="8001"/>
                    <a:pt x="3796" y="7939"/>
                  </a:cubicBezTo>
                  <a:lnTo>
                    <a:pt x="3302" y="7446"/>
                  </a:lnTo>
                  <a:lnTo>
                    <a:pt x="7160" y="3588"/>
                  </a:lnTo>
                  <a:cubicBezTo>
                    <a:pt x="7345" y="3403"/>
                    <a:pt x="7584" y="3310"/>
                    <a:pt x="7823" y="3310"/>
                  </a:cubicBezTo>
                  <a:close/>
                  <a:moveTo>
                    <a:pt x="1255" y="10704"/>
                  </a:moveTo>
                  <a:cubicBezTo>
                    <a:pt x="1350" y="10704"/>
                    <a:pt x="1449" y="10736"/>
                    <a:pt x="1543" y="10809"/>
                  </a:cubicBezTo>
                  <a:lnTo>
                    <a:pt x="2962" y="12260"/>
                  </a:lnTo>
                  <a:cubicBezTo>
                    <a:pt x="3148" y="12414"/>
                    <a:pt x="3148" y="12723"/>
                    <a:pt x="2962" y="12877"/>
                  </a:cubicBezTo>
                  <a:cubicBezTo>
                    <a:pt x="2885" y="12970"/>
                    <a:pt x="2777" y="13016"/>
                    <a:pt x="2665" y="13016"/>
                  </a:cubicBezTo>
                  <a:cubicBezTo>
                    <a:pt x="2553" y="13016"/>
                    <a:pt x="2438" y="12970"/>
                    <a:pt x="2345" y="12877"/>
                  </a:cubicBezTo>
                  <a:lnTo>
                    <a:pt x="895" y="11458"/>
                  </a:lnTo>
                  <a:cubicBezTo>
                    <a:pt x="629" y="11119"/>
                    <a:pt x="912" y="10704"/>
                    <a:pt x="1255" y="10704"/>
                  </a:cubicBezTo>
                  <a:close/>
                  <a:moveTo>
                    <a:pt x="13526" y="1"/>
                  </a:moveTo>
                  <a:cubicBezTo>
                    <a:pt x="13068" y="1"/>
                    <a:pt x="12638" y="183"/>
                    <a:pt x="12344" y="502"/>
                  </a:cubicBezTo>
                  <a:lnTo>
                    <a:pt x="10091" y="2724"/>
                  </a:lnTo>
                  <a:cubicBezTo>
                    <a:pt x="9937" y="2631"/>
                    <a:pt x="9752" y="2600"/>
                    <a:pt x="9598" y="2600"/>
                  </a:cubicBezTo>
                  <a:cubicBezTo>
                    <a:pt x="9320" y="2600"/>
                    <a:pt x="9104" y="2693"/>
                    <a:pt x="8919" y="2847"/>
                  </a:cubicBezTo>
                  <a:lnTo>
                    <a:pt x="8610" y="3187"/>
                  </a:lnTo>
                  <a:cubicBezTo>
                    <a:pt x="8362" y="3007"/>
                    <a:pt x="8077" y="2921"/>
                    <a:pt x="7796" y="2921"/>
                  </a:cubicBezTo>
                  <a:cubicBezTo>
                    <a:pt x="7448" y="2921"/>
                    <a:pt x="7107" y="3054"/>
                    <a:pt x="6851" y="3310"/>
                  </a:cubicBezTo>
                  <a:lnTo>
                    <a:pt x="2993" y="7168"/>
                  </a:lnTo>
                  <a:lnTo>
                    <a:pt x="2839" y="7013"/>
                  </a:lnTo>
                  <a:cubicBezTo>
                    <a:pt x="2716" y="6890"/>
                    <a:pt x="2546" y="6828"/>
                    <a:pt x="2372" y="6828"/>
                  </a:cubicBezTo>
                  <a:cubicBezTo>
                    <a:pt x="2199" y="6828"/>
                    <a:pt x="2021" y="6890"/>
                    <a:pt x="1882" y="7013"/>
                  </a:cubicBezTo>
                  <a:lnTo>
                    <a:pt x="1419" y="7476"/>
                  </a:lnTo>
                  <a:cubicBezTo>
                    <a:pt x="1172" y="7754"/>
                    <a:pt x="1172" y="8186"/>
                    <a:pt x="1419" y="8464"/>
                  </a:cubicBezTo>
                  <a:lnTo>
                    <a:pt x="2777" y="9760"/>
                  </a:lnTo>
                  <a:lnTo>
                    <a:pt x="1913" y="10624"/>
                  </a:lnTo>
                  <a:lnTo>
                    <a:pt x="1821" y="10532"/>
                  </a:lnTo>
                  <a:cubicBezTo>
                    <a:pt x="1634" y="10345"/>
                    <a:pt x="1426" y="10267"/>
                    <a:pt x="1226" y="10267"/>
                  </a:cubicBezTo>
                  <a:cubicBezTo>
                    <a:pt x="567" y="10267"/>
                    <a:pt x="1" y="11119"/>
                    <a:pt x="617" y="11735"/>
                  </a:cubicBezTo>
                  <a:lnTo>
                    <a:pt x="2067" y="13186"/>
                  </a:lnTo>
                  <a:cubicBezTo>
                    <a:pt x="2238" y="13343"/>
                    <a:pt x="2426" y="13409"/>
                    <a:pt x="2609" y="13409"/>
                  </a:cubicBezTo>
                  <a:cubicBezTo>
                    <a:pt x="3253" y="13409"/>
                    <a:pt x="3824" y="12583"/>
                    <a:pt x="3271" y="11982"/>
                  </a:cubicBezTo>
                  <a:lnTo>
                    <a:pt x="3178" y="11890"/>
                  </a:lnTo>
                  <a:lnTo>
                    <a:pt x="4043" y="11025"/>
                  </a:lnTo>
                  <a:lnTo>
                    <a:pt x="5370" y="12353"/>
                  </a:lnTo>
                  <a:cubicBezTo>
                    <a:pt x="5493" y="12476"/>
                    <a:pt x="5663" y="12538"/>
                    <a:pt x="5836" y="12538"/>
                  </a:cubicBezTo>
                  <a:cubicBezTo>
                    <a:pt x="6010" y="12538"/>
                    <a:pt x="6187" y="12476"/>
                    <a:pt x="6326" y="12353"/>
                  </a:cubicBezTo>
                  <a:lnTo>
                    <a:pt x="6789" y="11890"/>
                  </a:lnTo>
                  <a:cubicBezTo>
                    <a:pt x="7036" y="11612"/>
                    <a:pt x="7036" y="11180"/>
                    <a:pt x="6789" y="10933"/>
                  </a:cubicBezTo>
                  <a:lnTo>
                    <a:pt x="6635" y="10779"/>
                  </a:lnTo>
                  <a:lnTo>
                    <a:pt x="10493" y="6921"/>
                  </a:lnTo>
                  <a:cubicBezTo>
                    <a:pt x="10956" y="6458"/>
                    <a:pt x="11017" y="5717"/>
                    <a:pt x="10616" y="5193"/>
                  </a:cubicBezTo>
                  <a:lnTo>
                    <a:pt x="10956" y="4853"/>
                  </a:lnTo>
                  <a:cubicBezTo>
                    <a:pt x="11264" y="4545"/>
                    <a:pt x="11295" y="4051"/>
                    <a:pt x="11079" y="3711"/>
                  </a:cubicBezTo>
                  <a:lnTo>
                    <a:pt x="12807" y="1952"/>
                  </a:lnTo>
                  <a:cubicBezTo>
                    <a:pt x="12971" y="1812"/>
                    <a:pt x="12833" y="1601"/>
                    <a:pt x="12677" y="1601"/>
                  </a:cubicBezTo>
                  <a:cubicBezTo>
                    <a:pt x="12626" y="1601"/>
                    <a:pt x="12574" y="1622"/>
                    <a:pt x="12530" y="1674"/>
                  </a:cubicBezTo>
                  <a:lnTo>
                    <a:pt x="10801" y="3372"/>
                  </a:lnTo>
                  <a:lnTo>
                    <a:pt x="10400" y="3001"/>
                  </a:lnTo>
                  <a:lnTo>
                    <a:pt x="12622" y="779"/>
                  </a:lnTo>
                  <a:cubicBezTo>
                    <a:pt x="12864" y="538"/>
                    <a:pt x="13162" y="410"/>
                    <a:pt x="13487" y="410"/>
                  </a:cubicBezTo>
                  <a:cubicBezTo>
                    <a:pt x="13577" y="410"/>
                    <a:pt x="13670" y="420"/>
                    <a:pt x="13764" y="440"/>
                  </a:cubicBezTo>
                  <a:lnTo>
                    <a:pt x="13116" y="1088"/>
                  </a:lnTo>
                  <a:cubicBezTo>
                    <a:pt x="13023" y="1181"/>
                    <a:pt x="13023" y="1304"/>
                    <a:pt x="13116" y="1397"/>
                  </a:cubicBezTo>
                  <a:cubicBezTo>
                    <a:pt x="13147" y="1428"/>
                    <a:pt x="13193" y="1443"/>
                    <a:pt x="13243" y="1443"/>
                  </a:cubicBezTo>
                  <a:cubicBezTo>
                    <a:pt x="13293" y="1443"/>
                    <a:pt x="13347" y="1428"/>
                    <a:pt x="13394" y="1397"/>
                  </a:cubicBezTo>
                  <a:lnTo>
                    <a:pt x="14104" y="687"/>
                  </a:lnTo>
                  <a:cubicBezTo>
                    <a:pt x="14196" y="594"/>
                    <a:pt x="14227" y="440"/>
                    <a:pt x="14196" y="286"/>
                  </a:cubicBezTo>
                  <a:lnTo>
                    <a:pt x="14196" y="286"/>
                  </a:lnTo>
                  <a:lnTo>
                    <a:pt x="14165" y="317"/>
                  </a:lnTo>
                  <a:cubicBezTo>
                    <a:pt x="14134" y="162"/>
                    <a:pt x="14011" y="70"/>
                    <a:pt x="13887" y="39"/>
                  </a:cubicBezTo>
                  <a:cubicBezTo>
                    <a:pt x="13766" y="13"/>
                    <a:pt x="13645" y="1"/>
                    <a:pt x="1352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62" name="Google Shape;12862;p25"/>
          <p:cNvGrpSpPr/>
          <p:nvPr/>
        </p:nvGrpSpPr>
        <p:grpSpPr>
          <a:xfrm>
            <a:off x="4045636" y="2334212"/>
            <a:ext cx="351075" cy="314925"/>
            <a:chOff x="2532763" y="3037481"/>
            <a:chExt cx="351075" cy="314925"/>
          </a:xfrm>
        </p:grpSpPr>
        <p:sp>
          <p:nvSpPr>
            <p:cNvPr id="12863" name="Google Shape;12863;p25"/>
            <p:cNvSpPr/>
            <p:nvPr/>
          </p:nvSpPr>
          <p:spPr>
            <a:xfrm>
              <a:off x="2702813" y="3147881"/>
              <a:ext cx="15900" cy="17050"/>
            </a:xfrm>
            <a:custGeom>
              <a:avLst/>
              <a:gdLst/>
              <a:ahLst/>
              <a:cxnLst/>
              <a:rect l="l" t="t" r="r" b="b"/>
              <a:pathLst>
                <a:path w="636" h="682" extrusionOk="0">
                  <a:moveTo>
                    <a:pt x="258" y="0"/>
                  </a:moveTo>
                  <a:cubicBezTo>
                    <a:pt x="126" y="0"/>
                    <a:pt x="1" y="121"/>
                    <a:pt x="80" y="280"/>
                  </a:cubicBezTo>
                  <a:lnTo>
                    <a:pt x="204" y="558"/>
                  </a:lnTo>
                  <a:cubicBezTo>
                    <a:pt x="235" y="619"/>
                    <a:pt x="296" y="681"/>
                    <a:pt x="389" y="681"/>
                  </a:cubicBezTo>
                  <a:cubicBezTo>
                    <a:pt x="543" y="681"/>
                    <a:pt x="636" y="527"/>
                    <a:pt x="574" y="403"/>
                  </a:cubicBezTo>
                  <a:lnTo>
                    <a:pt x="451" y="126"/>
                  </a:lnTo>
                  <a:cubicBezTo>
                    <a:pt x="407" y="38"/>
                    <a:pt x="331" y="0"/>
                    <a:pt x="2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4" name="Google Shape;12864;p25"/>
            <p:cNvSpPr/>
            <p:nvPr/>
          </p:nvSpPr>
          <p:spPr>
            <a:xfrm>
              <a:off x="2779138" y="3112606"/>
              <a:ext cx="15975" cy="16825"/>
            </a:xfrm>
            <a:custGeom>
              <a:avLst/>
              <a:gdLst/>
              <a:ahLst/>
              <a:cxnLst/>
              <a:rect l="l" t="t" r="r" b="b"/>
              <a:pathLst>
                <a:path w="639" h="673" extrusionOk="0">
                  <a:moveTo>
                    <a:pt x="275" y="0"/>
                  </a:moveTo>
                  <a:cubicBezTo>
                    <a:pt x="138" y="0"/>
                    <a:pt x="0" y="137"/>
                    <a:pt x="83" y="302"/>
                  </a:cubicBezTo>
                  <a:lnTo>
                    <a:pt x="206" y="580"/>
                  </a:lnTo>
                  <a:cubicBezTo>
                    <a:pt x="237" y="642"/>
                    <a:pt x="299" y="672"/>
                    <a:pt x="391" y="672"/>
                  </a:cubicBezTo>
                  <a:cubicBezTo>
                    <a:pt x="546" y="672"/>
                    <a:pt x="638" y="518"/>
                    <a:pt x="576" y="395"/>
                  </a:cubicBezTo>
                  <a:lnTo>
                    <a:pt x="453" y="117"/>
                  </a:lnTo>
                  <a:cubicBezTo>
                    <a:pt x="412" y="35"/>
                    <a:pt x="343" y="0"/>
                    <a:pt x="2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5" name="Google Shape;12865;p25"/>
            <p:cNvSpPr/>
            <p:nvPr/>
          </p:nvSpPr>
          <p:spPr>
            <a:xfrm>
              <a:off x="2733263" y="3132281"/>
              <a:ext cx="32525" cy="20300"/>
            </a:xfrm>
            <a:custGeom>
              <a:avLst/>
              <a:gdLst/>
              <a:ahLst/>
              <a:cxnLst/>
              <a:rect l="l" t="t" r="r" b="b"/>
              <a:pathLst>
                <a:path w="1301" h="812" extrusionOk="0">
                  <a:moveTo>
                    <a:pt x="1081" y="1"/>
                  </a:moveTo>
                  <a:cubicBezTo>
                    <a:pt x="982" y="1"/>
                    <a:pt x="894" y="56"/>
                    <a:pt x="868" y="132"/>
                  </a:cubicBezTo>
                  <a:cubicBezTo>
                    <a:pt x="838" y="256"/>
                    <a:pt x="776" y="317"/>
                    <a:pt x="683" y="348"/>
                  </a:cubicBezTo>
                  <a:cubicBezTo>
                    <a:pt x="637" y="379"/>
                    <a:pt x="591" y="395"/>
                    <a:pt x="544" y="395"/>
                  </a:cubicBezTo>
                  <a:cubicBezTo>
                    <a:pt x="498" y="395"/>
                    <a:pt x="452" y="379"/>
                    <a:pt x="405" y="348"/>
                  </a:cubicBezTo>
                  <a:cubicBezTo>
                    <a:pt x="375" y="338"/>
                    <a:pt x="346" y="334"/>
                    <a:pt x="319" y="334"/>
                  </a:cubicBezTo>
                  <a:cubicBezTo>
                    <a:pt x="99" y="334"/>
                    <a:pt x="0" y="640"/>
                    <a:pt x="220" y="750"/>
                  </a:cubicBezTo>
                  <a:cubicBezTo>
                    <a:pt x="313" y="780"/>
                    <a:pt x="436" y="811"/>
                    <a:pt x="529" y="811"/>
                  </a:cubicBezTo>
                  <a:cubicBezTo>
                    <a:pt x="868" y="811"/>
                    <a:pt x="1177" y="595"/>
                    <a:pt x="1270" y="256"/>
                  </a:cubicBezTo>
                  <a:cubicBezTo>
                    <a:pt x="1300" y="163"/>
                    <a:pt x="1239" y="40"/>
                    <a:pt x="1146" y="9"/>
                  </a:cubicBezTo>
                  <a:cubicBezTo>
                    <a:pt x="1124" y="3"/>
                    <a:pt x="1102" y="1"/>
                    <a:pt x="10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6" name="Google Shape;12866;p25"/>
            <p:cNvSpPr/>
            <p:nvPr/>
          </p:nvSpPr>
          <p:spPr>
            <a:xfrm>
              <a:off x="2686288" y="3194206"/>
              <a:ext cx="38600" cy="33275"/>
            </a:xfrm>
            <a:custGeom>
              <a:avLst/>
              <a:gdLst/>
              <a:ahLst/>
              <a:cxnLst/>
              <a:rect l="l" t="t" r="r" b="b"/>
              <a:pathLst>
                <a:path w="1544" h="1331" extrusionOk="0">
                  <a:moveTo>
                    <a:pt x="649" y="402"/>
                  </a:moveTo>
                  <a:cubicBezTo>
                    <a:pt x="896" y="402"/>
                    <a:pt x="1019" y="680"/>
                    <a:pt x="834" y="834"/>
                  </a:cubicBezTo>
                  <a:cubicBezTo>
                    <a:pt x="782" y="896"/>
                    <a:pt x="717" y="923"/>
                    <a:pt x="653" y="923"/>
                  </a:cubicBezTo>
                  <a:cubicBezTo>
                    <a:pt x="525" y="923"/>
                    <a:pt x="402" y="813"/>
                    <a:pt x="402" y="649"/>
                  </a:cubicBezTo>
                  <a:cubicBezTo>
                    <a:pt x="402" y="525"/>
                    <a:pt x="525" y="402"/>
                    <a:pt x="649" y="402"/>
                  </a:cubicBezTo>
                  <a:close/>
                  <a:moveTo>
                    <a:pt x="649" y="1"/>
                  </a:moveTo>
                  <a:cubicBezTo>
                    <a:pt x="278" y="1"/>
                    <a:pt x="1" y="279"/>
                    <a:pt x="1" y="649"/>
                  </a:cubicBezTo>
                  <a:cubicBezTo>
                    <a:pt x="1" y="1068"/>
                    <a:pt x="328" y="1330"/>
                    <a:pt x="673" y="1330"/>
                  </a:cubicBezTo>
                  <a:cubicBezTo>
                    <a:pt x="836" y="1330"/>
                    <a:pt x="1004" y="1272"/>
                    <a:pt x="1143" y="1143"/>
                  </a:cubicBezTo>
                  <a:cubicBezTo>
                    <a:pt x="1544" y="711"/>
                    <a:pt x="1266" y="1"/>
                    <a:pt x="6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7" name="Google Shape;12867;p25"/>
            <p:cNvSpPr/>
            <p:nvPr/>
          </p:nvSpPr>
          <p:spPr>
            <a:xfrm>
              <a:off x="2532763" y="3037481"/>
              <a:ext cx="351075" cy="314925"/>
            </a:xfrm>
            <a:custGeom>
              <a:avLst/>
              <a:gdLst/>
              <a:ahLst/>
              <a:cxnLst/>
              <a:rect l="l" t="t" r="r" b="b"/>
              <a:pathLst>
                <a:path w="14043" h="12597" extrusionOk="0">
                  <a:moveTo>
                    <a:pt x="6821" y="5869"/>
                  </a:moveTo>
                  <a:cubicBezTo>
                    <a:pt x="7716" y="5869"/>
                    <a:pt x="8179" y="6949"/>
                    <a:pt x="7592" y="7628"/>
                  </a:cubicBezTo>
                  <a:cubicBezTo>
                    <a:pt x="7379" y="7874"/>
                    <a:pt x="7097" y="7987"/>
                    <a:pt x="6818" y="7987"/>
                  </a:cubicBezTo>
                  <a:cubicBezTo>
                    <a:pt x="6329" y="7987"/>
                    <a:pt x="5850" y="7642"/>
                    <a:pt x="5771" y="7072"/>
                  </a:cubicBezTo>
                  <a:cubicBezTo>
                    <a:pt x="5679" y="6455"/>
                    <a:pt x="6173" y="5869"/>
                    <a:pt x="6821" y="5869"/>
                  </a:cubicBezTo>
                  <a:close/>
                  <a:moveTo>
                    <a:pt x="1074" y="6691"/>
                  </a:moveTo>
                  <a:cubicBezTo>
                    <a:pt x="1166" y="6691"/>
                    <a:pt x="1249" y="6731"/>
                    <a:pt x="1296" y="6825"/>
                  </a:cubicBezTo>
                  <a:lnTo>
                    <a:pt x="2006" y="8368"/>
                  </a:lnTo>
                  <a:cubicBezTo>
                    <a:pt x="2037" y="8430"/>
                    <a:pt x="2037" y="8492"/>
                    <a:pt x="2006" y="8554"/>
                  </a:cubicBezTo>
                  <a:cubicBezTo>
                    <a:pt x="1975" y="8584"/>
                    <a:pt x="1944" y="8646"/>
                    <a:pt x="1883" y="8677"/>
                  </a:cubicBezTo>
                  <a:lnTo>
                    <a:pt x="1543" y="8831"/>
                  </a:lnTo>
                  <a:cubicBezTo>
                    <a:pt x="1514" y="8839"/>
                    <a:pt x="1485" y="8842"/>
                    <a:pt x="1457" y="8842"/>
                  </a:cubicBezTo>
                  <a:cubicBezTo>
                    <a:pt x="1367" y="8842"/>
                    <a:pt x="1289" y="8802"/>
                    <a:pt x="1265" y="8708"/>
                  </a:cubicBezTo>
                  <a:lnTo>
                    <a:pt x="525" y="7165"/>
                  </a:lnTo>
                  <a:cubicBezTo>
                    <a:pt x="494" y="7041"/>
                    <a:pt x="525" y="6918"/>
                    <a:pt x="648" y="6887"/>
                  </a:cubicBezTo>
                  <a:lnTo>
                    <a:pt x="988" y="6702"/>
                  </a:lnTo>
                  <a:cubicBezTo>
                    <a:pt x="1017" y="6695"/>
                    <a:pt x="1046" y="6691"/>
                    <a:pt x="1074" y="6691"/>
                  </a:cubicBezTo>
                  <a:close/>
                  <a:moveTo>
                    <a:pt x="5864" y="7998"/>
                  </a:moveTo>
                  <a:cubicBezTo>
                    <a:pt x="5956" y="8091"/>
                    <a:pt x="6049" y="8152"/>
                    <a:pt x="6173" y="8214"/>
                  </a:cubicBezTo>
                  <a:cubicBezTo>
                    <a:pt x="6234" y="8245"/>
                    <a:pt x="6327" y="8276"/>
                    <a:pt x="6419" y="8307"/>
                  </a:cubicBezTo>
                  <a:lnTo>
                    <a:pt x="4784" y="11331"/>
                  </a:lnTo>
                  <a:lnTo>
                    <a:pt x="4074" y="11331"/>
                  </a:lnTo>
                  <a:lnTo>
                    <a:pt x="5864" y="7998"/>
                  </a:lnTo>
                  <a:close/>
                  <a:moveTo>
                    <a:pt x="7746" y="7998"/>
                  </a:moveTo>
                  <a:lnTo>
                    <a:pt x="9506" y="11331"/>
                  </a:lnTo>
                  <a:lnTo>
                    <a:pt x="8765" y="11331"/>
                  </a:lnTo>
                  <a:lnTo>
                    <a:pt x="7160" y="8307"/>
                  </a:lnTo>
                  <a:cubicBezTo>
                    <a:pt x="7253" y="8276"/>
                    <a:pt x="7345" y="8245"/>
                    <a:pt x="7438" y="8214"/>
                  </a:cubicBezTo>
                  <a:cubicBezTo>
                    <a:pt x="7530" y="8152"/>
                    <a:pt x="7654" y="8091"/>
                    <a:pt x="7746" y="7998"/>
                  </a:cubicBezTo>
                  <a:close/>
                  <a:moveTo>
                    <a:pt x="5123" y="11732"/>
                  </a:moveTo>
                  <a:cubicBezTo>
                    <a:pt x="5185" y="11732"/>
                    <a:pt x="5247" y="11763"/>
                    <a:pt x="5247" y="11825"/>
                  </a:cubicBezTo>
                  <a:lnTo>
                    <a:pt x="5247" y="12103"/>
                  </a:lnTo>
                  <a:cubicBezTo>
                    <a:pt x="5216" y="12134"/>
                    <a:pt x="5185" y="12195"/>
                    <a:pt x="5123" y="12195"/>
                  </a:cubicBezTo>
                  <a:lnTo>
                    <a:pt x="3580" y="12195"/>
                  </a:lnTo>
                  <a:cubicBezTo>
                    <a:pt x="3518" y="12195"/>
                    <a:pt x="3457" y="12134"/>
                    <a:pt x="3457" y="12103"/>
                  </a:cubicBezTo>
                  <a:lnTo>
                    <a:pt x="3457" y="11825"/>
                  </a:lnTo>
                  <a:cubicBezTo>
                    <a:pt x="3457" y="11763"/>
                    <a:pt x="3518" y="11732"/>
                    <a:pt x="3580" y="11732"/>
                  </a:cubicBezTo>
                  <a:close/>
                  <a:moveTo>
                    <a:pt x="9999" y="11732"/>
                  </a:moveTo>
                  <a:cubicBezTo>
                    <a:pt x="10061" y="11732"/>
                    <a:pt x="10123" y="11763"/>
                    <a:pt x="10123" y="11825"/>
                  </a:cubicBezTo>
                  <a:lnTo>
                    <a:pt x="10123" y="12103"/>
                  </a:lnTo>
                  <a:cubicBezTo>
                    <a:pt x="10092" y="12134"/>
                    <a:pt x="10061" y="12195"/>
                    <a:pt x="9999" y="12195"/>
                  </a:cubicBezTo>
                  <a:lnTo>
                    <a:pt x="8456" y="12195"/>
                  </a:lnTo>
                  <a:cubicBezTo>
                    <a:pt x="8395" y="12195"/>
                    <a:pt x="8333" y="12134"/>
                    <a:pt x="8333" y="12103"/>
                  </a:cubicBezTo>
                  <a:lnTo>
                    <a:pt x="8333" y="11825"/>
                  </a:lnTo>
                  <a:cubicBezTo>
                    <a:pt x="8333" y="11763"/>
                    <a:pt x="8395" y="11732"/>
                    <a:pt x="8456" y="11732"/>
                  </a:cubicBezTo>
                  <a:close/>
                  <a:moveTo>
                    <a:pt x="11354" y="1"/>
                  </a:moveTo>
                  <a:cubicBezTo>
                    <a:pt x="11262" y="1"/>
                    <a:pt x="11168" y="22"/>
                    <a:pt x="11080" y="67"/>
                  </a:cubicBezTo>
                  <a:lnTo>
                    <a:pt x="10493" y="314"/>
                  </a:lnTo>
                  <a:cubicBezTo>
                    <a:pt x="10246" y="437"/>
                    <a:pt x="10092" y="715"/>
                    <a:pt x="10123" y="992"/>
                  </a:cubicBezTo>
                  <a:lnTo>
                    <a:pt x="1512" y="6486"/>
                  </a:lnTo>
                  <a:cubicBezTo>
                    <a:pt x="1389" y="6362"/>
                    <a:pt x="1235" y="6301"/>
                    <a:pt x="1080" y="6301"/>
                  </a:cubicBezTo>
                  <a:cubicBezTo>
                    <a:pt x="988" y="6301"/>
                    <a:pt x="895" y="6301"/>
                    <a:pt x="803" y="6362"/>
                  </a:cubicBezTo>
                  <a:lnTo>
                    <a:pt x="463" y="6517"/>
                  </a:lnTo>
                  <a:cubicBezTo>
                    <a:pt x="154" y="6671"/>
                    <a:pt x="0" y="7041"/>
                    <a:pt x="154" y="7350"/>
                  </a:cubicBezTo>
                  <a:lnTo>
                    <a:pt x="864" y="8893"/>
                  </a:lnTo>
                  <a:cubicBezTo>
                    <a:pt x="979" y="9122"/>
                    <a:pt x="1212" y="9249"/>
                    <a:pt x="1451" y="9249"/>
                  </a:cubicBezTo>
                  <a:cubicBezTo>
                    <a:pt x="1534" y="9249"/>
                    <a:pt x="1618" y="9234"/>
                    <a:pt x="1698" y="9202"/>
                  </a:cubicBezTo>
                  <a:lnTo>
                    <a:pt x="2037" y="9047"/>
                  </a:lnTo>
                  <a:cubicBezTo>
                    <a:pt x="2284" y="8924"/>
                    <a:pt x="2438" y="8677"/>
                    <a:pt x="2407" y="8430"/>
                  </a:cubicBezTo>
                  <a:lnTo>
                    <a:pt x="3488" y="8122"/>
                  </a:lnTo>
                  <a:cubicBezTo>
                    <a:pt x="3716" y="8036"/>
                    <a:pt x="3628" y="7713"/>
                    <a:pt x="3418" y="7713"/>
                  </a:cubicBezTo>
                  <a:cubicBezTo>
                    <a:pt x="3401" y="7713"/>
                    <a:pt x="3383" y="7716"/>
                    <a:pt x="3364" y="7720"/>
                  </a:cubicBezTo>
                  <a:lnTo>
                    <a:pt x="2284" y="8060"/>
                  </a:lnTo>
                  <a:lnTo>
                    <a:pt x="1759" y="6825"/>
                  </a:lnTo>
                  <a:lnTo>
                    <a:pt x="10308" y="1363"/>
                  </a:lnTo>
                  <a:lnTo>
                    <a:pt x="12067" y="5128"/>
                  </a:lnTo>
                  <a:lnTo>
                    <a:pt x="8148" y="6301"/>
                  </a:lnTo>
                  <a:cubicBezTo>
                    <a:pt x="8148" y="6301"/>
                    <a:pt x="8086" y="6177"/>
                    <a:pt x="8024" y="6116"/>
                  </a:cubicBezTo>
                  <a:cubicBezTo>
                    <a:pt x="7746" y="5683"/>
                    <a:pt x="7253" y="5437"/>
                    <a:pt x="6728" y="5437"/>
                  </a:cubicBezTo>
                  <a:cubicBezTo>
                    <a:pt x="5956" y="5498"/>
                    <a:pt x="5370" y="6146"/>
                    <a:pt x="5370" y="6918"/>
                  </a:cubicBezTo>
                  <a:cubicBezTo>
                    <a:pt x="5339" y="6980"/>
                    <a:pt x="5339" y="7041"/>
                    <a:pt x="5370" y="7134"/>
                  </a:cubicBezTo>
                  <a:lnTo>
                    <a:pt x="4136" y="7504"/>
                  </a:lnTo>
                  <a:cubicBezTo>
                    <a:pt x="4043" y="7535"/>
                    <a:pt x="3981" y="7628"/>
                    <a:pt x="4012" y="7751"/>
                  </a:cubicBezTo>
                  <a:cubicBezTo>
                    <a:pt x="4038" y="7827"/>
                    <a:pt x="4126" y="7883"/>
                    <a:pt x="4208" y="7883"/>
                  </a:cubicBezTo>
                  <a:cubicBezTo>
                    <a:pt x="4225" y="7883"/>
                    <a:pt x="4243" y="7880"/>
                    <a:pt x="4259" y="7875"/>
                  </a:cubicBezTo>
                  <a:lnTo>
                    <a:pt x="5463" y="7504"/>
                  </a:lnTo>
                  <a:cubicBezTo>
                    <a:pt x="5494" y="7566"/>
                    <a:pt x="5524" y="7628"/>
                    <a:pt x="5555" y="7689"/>
                  </a:cubicBezTo>
                  <a:lnTo>
                    <a:pt x="3611" y="11331"/>
                  </a:lnTo>
                  <a:lnTo>
                    <a:pt x="3580" y="11331"/>
                  </a:lnTo>
                  <a:cubicBezTo>
                    <a:pt x="3302" y="11331"/>
                    <a:pt x="3086" y="11547"/>
                    <a:pt x="3055" y="11825"/>
                  </a:cubicBezTo>
                  <a:lnTo>
                    <a:pt x="3055" y="12103"/>
                  </a:lnTo>
                  <a:cubicBezTo>
                    <a:pt x="3086" y="12380"/>
                    <a:pt x="3302" y="12596"/>
                    <a:pt x="3580" y="12596"/>
                  </a:cubicBezTo>
                  <a:lnTo>
                    <a:pt x="5123" y="12596"/>
                  </a:lnTo>
                  <a:cubicBezTo>
                    <a:pt x="5401" y="12596"/>
                    <a:pt x="5648" y="12380"/>
                    <a:pt x="5648" y="12103"/>
                  </a:cubicBezTo>
                  <a:lnTo>
                    <a:pt x="5648" y="11825"/>
                  </a:lnTo>
                  <a:cubicBezTo>
                    <a:pt x="5648" y="11609"/>
                    <a:pt x="5494" y="11393"/>
                    <a:pt x="5247" y="11331"/>
                  </a:cubicBezTo>
                  <a:lnTo>
                    <a:pt x="6790" y="8461"/>
                  </a:lnTo>
                  <a:lnTo>
                    <a:pt x="8333" y="11331"/>
                  </a:lnTo>
                  <a:cubicBezTo>
                    <a:pt x="8117" y="11393"/>
                    <a:pt x="7963" y="11609"/>
                    <a:pt x="7963" y="11825"/>
                  </a:cubicBezTo>
                  <a:lnTo>
                    <a:pt x="7963" y="12103"/>
                  </a:lnTo>
                  <a:cubicBezTo>
                    <a:pt x="7963" y="12380"/>
                    <a:pt x="8179" y="12596"/>
                    <a:pt x="8456" y="12596"/>
                  </a:cubicBezTo>
                  <a:lnTo>
                    <a:pt x="9999" y="12596"/>
                  </a:lnTo>
                  <a:cubicBezTo>
                    <a:pt x="10308" y="12596"/>
                    <a:pt x="10524" y="12380"/>
                    <a:pt x="10524" y="12103"/>
                  </a:cubicBezTo>
                  <a:lnTo>
                    <a:pt x="10524" y="11825"/>
                  </a:lnTo>
                  <a:cubicBezTo>
                    <a:pt x="10524" y="11547"/>
                    <a:pt x="10308" y="11331"/>
                    <a:pt x="9999" y="11331"/>
                  </a:cubicBezTo>
                  <a:lnTo>
                    <a:pt x="9969" y="11331"/>
                  </a:lnTo>
                  <a:lnTo>
                    <a:pt x="8055" y="7689"/>
                  </a:lnTo>
                  <a:cubicBezTo>
                    <a:pt x="8209" y="7443"/>
                    <a:pt x="8271" y="7165"/>
                    <a:pt x="8271" y="6918"/>
                  </a:cubicBezTo>
                  <a:cubicBezTo>
                    <a:pt x="8271" y="6825"/>
                    <a:pt x="8271" y="6764"/>
                    <a:pt x="8271" y="6671"/>
                  </a:cubicBezTo>
                  <a:lnTo>
                    <a:pt x="12252" y="5467"/>
                  </a:lnTo>
                  <a:cubicBezTo>
                    <a:pt x="12376" y="5622"/>
                    <a:pt x="12561" y="5683"/>
                    <a:pt x="12746" y="5683"/>
                  </a:cubicBezTo>
                  <a:cubicBezTo>
                    <a:pt x="12839" y="5683"/>
                    <a:pt x="12900" y="5683"/>
                    <a:pt x="12993" y="5622"/>
                  </a:cubicBezTo>
                  <a:lnTo>
                    <a:pt x="13579" y="5375"/>
                  </a:lnTo>
                  <a:cubicBezTo>
                    <a:pt x="13888" y="5221"/>
                    <a:pt x="14042" y="4850"/>
                    <a:pt x="13888" y="4542"/>
                  </a:cubicBezTo>
                  <a:lnTo>
                    <a:pt x="12592" y="1795"/>
                  </a:lnTo>
                  <a:cubicBezTo>
                    <a:pt x="12551" y="1713"/>
                    <a:pt x="12482" y="1678"/>
                    <a:pt x="12413" y="1678"/>
                  </a:cubicBezTo>
                  <a:cubicBezTo>
                    <a:pt x="12276" y="1678"/>
                    <a:pt x="12139" y="1815"/>
                    <a:pt x="12221" y="1980"/>
                  </a:cubicBezTo>
                  <a:cubicBezTo>
                    <a:pt x="12221" y="1980"/>
                    <a:pt x="13456" y="4727"/>
                    <a:pt x="13487" y="4727"/>
                  </a:cubicBezTo>
                  <a:cubicBezTo>
                    <a:pt x="13518" y="4850"/>
                    <a:pt x="13456" y="4974"/>
                    <a:pt x="13363" y="5035"/>
                  </a:cubicBezTo>
                  <a:lnTo>
                    <a:pt x="12777" y="5282"/>
                  </a:lnTo>
                  <a:cubicBezTo>
                    <a:pt x="12742" y="5299"/>
                    <a:pt x="12708" y="5307"/>
                    <a:pt x="12675" y="5307"/>
                  </a:cubicBezTo>
                  <a:cubicBezTo>
                    <a:pt x="12589" y="5307"/>
                    <a:pt x="12513" y="5256"/>
                    <a:pt x="12468" y="5190"/>
                  </a:cubicBezTo>
                  <a:lnTo>
                    <a:pt x="10555" y="992"/>
                  </a:lnTo>
                  <a:cubicBezTo>
                    <a:pt x="10493" y="869"/>
                    <a:pt x="10555" y="746"/>
                    <a:pt x="10678" y="684"/>
                  </a:cubicBezTo>
                  <a:lnTo>
                    <a:pt x="11234" y="437"/>
                  </a:lnTo>
                  <a:cubicBezTo>
                    <a:pt x="11275" y="416"/>
                    <a:pt x="11316" y="406"/>
                    <a:pt x="11355" y="406"/>
                  </a:cubicBezTo>
                  <a:cubicBezTo>
                    <a:pt x="11433" y="406"/>
                    <a:pt x="11501" y="447"/>
                    <a:pt x="11542" y="530"/>
                  </a:cubicBezTo>
                  <a:lnTo>
                    <a:pt x="11882" y="1239"/>
                  </a:lnTo>
                  <a:cubicBezTo>
                    <a:pt x="11915" y="1327"/>
                    <a:pt x="11983" y="1364"/>
                    <a:pt x="12053" y="1364"/>
                  </a:cubicBezTo>
                  <a:cubicBezTo>
                    <a:pt x="12180" y="1364"/>
                    <a:pt x="12312" y="1244"/>
                    <a:pt x="12252" y="1085"/>
                  </a:cubicBezTo>
                  <a:lnTo>
                    <a:pt x="11913" y="375"/>
                  </a:lnTo>
                  <a:cubicBezTo>
                    <a:pt x="11803" y="133"/>
                    <a:pt x="11583" y="1"/>
                    <a:pt x="113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868" name="Google Shape;12868;p25"/>
          <p:cNvSpPr/>
          <p:nvPr/>
        </p:nvSpPr>
        <p:spPr>
          <a:xfrm>
            <a:off x="3307911" y="2318712"/>
            <a:ext cx="337200" cy="345925"/>
          </a:xfrm>
          <a:custGeom>
            <a:avLst/>
            <a:gdLst/>
            <a:ahLst/>
            <a:cxnLst/>
            <a:rect l="l" t="t" r="r" b="b"/>
            <a:pathLst>
              <a:path w="13488" h="13837" extrusionOk="0">
                <a:moveTo>
                  <a:pt x="10416" y="427"/>
                </a:moveTo>
                <a:cubicBezTo>
                  <a:pt x="10532" y="427"/>
                  <a:pt x="10648" y="474"/>
                  <a:pt x="10741" y="566"/>
                </a:cubicBezTo>
                <a:lnTo>
                  <a:pt x="12870" y="2696"/>
                </a:lnTo>
                <a:cubicBezTo>
                  <a:pt x="13055" y="2881"/>
                  <a:pt x="13055" y="3159"/>
                  <a:pt x="12870" y="3344"/>
                </a:cubicBezTo>
                <a:cubicBezTo>
                  <a:pt x="12793" y="3421"/>
                  <a:pt x="12685" y="3460"/>
                  <a:pt x="12573" y="3460"/>
                </a:cubicBezTo>
                <a:cubicBezTo>
                  <a:pt x="12461" y="3460"/>
                  <a:pt x="12345" y="3421"/>
                  <a:pt x="12253" y="3344"/>
                </a:cubicBezTo>
                <a:lnTo>
                  <a:pt x="10092" y="1184"/>
                </a:lnTo>
                <a:cubicBezTo>
                  <a:pt x="9938" y="998"/>
                  <a:pt x="9938" y="721"/>
                  <a:pt x="10092" y="566"/>
                </a:cubicBezTo>
                <a:cubicBezTo>
                  <a:pt x="10185" y="474"/>
                  <a:pt x="10301" y="427"/>
                  <a:pt x="10416" y="427"/>
                </a:cubicBezTo>
                <a:close/>
                <a:moveTo>
                  <a:pt x="1605" y="7881"/>
                </a:moveTo>
                <a:lnTo>
                  <a:pt x="1914" y="8220"/>
                </a:lnTo>
                <a:cubicBezTo>
                  <a:pt x="1945" y="8220"/>
                  <a:pt x="1945" y="8251"/>
                  <a:pt x="1914" y="8282"/>
                </a:cubicBezTo>
                <a:lnTo>
                  <a:pt x="834" y="9362"/>
                </a:lnTo>
                <a:cubicBezTo>
                  <a:pt x="818" y="9377"/>
                  <a:pt x="811" y="9385"/>
                  <a:pt x="803" y="9385"/>
                </a:cubicBezTo>
                <a:cubicBezTo>
                  <a:pt x="795" y="9385"/>
                  <a:pt x="788" y="9377"/>
                  <a:pt x="772" y="9362"/>
                </a:cubicBezTo>
                <a:lnTo>
                  <a:pt x="464" y="9053"/>
                </a:lnTo>
                <a:cubicBezTo>
                  <a:pt x="433" y="9022"/>
                  <a:pt x="433" y="9022"/>
                  <a:pt x="464" y="8992"/>
                </a:cubicBezTo>
                <a:lnTo>
                  <a:pt x="1544" y="7881"/>
                </a:lnTo>
                <a:close/>
                <a:moveTo>
                  <a:pt x="1883" y="8899"/>
                </a:moveTo>
                <a:lnTo>
                  <a:pt x="2253" y="9269"/>
                </a:lnTo>
                <a:lnTo>
                  <a:pt x="1821" y="9701"/>
                </a:lnTo>
                <a:lnTo>
                  <a:pt x="1451" y="9331"/>
                </a:lnTo>
                <a:lnTo>
                  <a:pt x="1883" y="8899"/>
                </a:lnTo>
                <a:close/>
                <a:moveTo>
                  <a:pt x="9969" y="1616"/>
                </a:moveTo>
                <a:lnTo>
                  <a:pt x="11821" y="3467"/>
                </a:lnTo>
                <a:lnTo>
                  <a:pt x="6327" y="8992"/>
                </a:lnTo>
                <a:cubicBezTo>
                  <a:pt x="6080" y="9208"/>
                  <a:pt x="5772" y="9362"/>
                  <a:pt x="5463" y="9362"/>
                </a:cubicBezTo>
                <a:cubicBezTo>
                  <a:pt x="5062" y="9393"/>
                  <a:pt x="4661" y="9578"/>
                  <a:pt x="4352" y="9887"/>
                </a:cubicBezTo>
                <a:lnTo>
                  <a:pt x="4167" y="10072"/>
                </a:lnTo>
                <a:lnTo>
                  <a:pt x="3365" y="9269"/>
                </a:lnTo>
                <a:lnTo>
                  <a:pt x="3550" y="9084"/>
                </a:lnTo>
                <a:cubicBezTo>
                  <a:pt x="3858" y="8776"/>
                  <a:pt x="4013" y="8405"/>
                  <a:pt x="4043" y="7973"/>
                </a:cubicBezTo>
                <a:cubicBezTo>
                  <a:pt x="4074" y="7726"/>
                  <a:pt x="4167" y="7479"/>
                  <a:pt x="4290" y="7294"/>
                </a:cubicBezTo>
                <a:lnTo>
                  <a:pt x="4938" y="7911"/>
                </a:lnTo>
                <a:cubicBezTo>
                  <a:pt x="4985" y="7958"/>
                  <a:pt x="5039" y="7981"/>
                  <a:pt x="5089" y="7981"/>
                </a:cubicBezTo>
                <a:cubicBezTo>
                  <a:pt x="5139" y="7981"/>
                  <a:pt x="5185" y="7958"/>
                  <a:pt x="5216" y="7911"/>
                </a:cubicBezTo>
                <a:cubicBezTo>
                  <a:pt x="5309" y="7850"/>
                  <a:pt x="5309" y="7726"/>
                  <a:pt x="5216" y="7634"/>
                </a:cubicBezTo>
                <a:lnTo>
                  <a:pt x="4568" y="6986"/>
                </a:lnTo>
                <a:lnTo>
                  <a:pt x="4784" y="6770"/>
                </a:lnTo>
                <a:lnTo>
                  <a:pt x="5278" y="7232"/>
                </a:lnTo>
                <a:cubicBezTo>
                  <a:pt x="5321" y="7276"/>
                  <a:pt x="5369" y="7294"/>
                  <a:pt x="5415" y="7294"/>
                </a:cubicBezTo>
                <a:cubicBezTo>
                  <a:pt x="5567" y="7294"/>
                  <a:pt x="5698" y="7097"/>
                  <a:pt x="5556" y="6955"/>
                </a:cubicBezTo>
                <a:lnTo>
                  <a:pt x="5093" y="6492"/>
                </a:lnTo>
                <a:lnTo>
                  <a:pt x="5309" y="6245"/>
                </a:lnTo>
                <a:lnTo>
                  <a:pt x="5772" y="6739"/>
                </a:lnTo>
                <a:cubicBezTo>
                  <a:pt x="5818" y="6770"/>
                  <a:pt x="5872" y="6785"/>
                  <a:pt x="5922" y="6785"/>
                </a:cubicBezTo>
                <a:cubicBezTo>
                  <a:pt x="5972" y="6785"/>
                  <a:pt x="6019" y="6770"/>
                  <a:pt x="6050" y="6739"/>
                </a:cubicBezTo>
                <a:cubicBezTo>
                  <a:pt x="6142" y="6646"/>
                  <a:pt x="6142" y="6523"/>
                  <a:pt x="6050" y="6430"/>
                </a:cubicBezTo>
                <a:lnTo>
                  <a:pt x="5587" y="5967"/>
                </a:lnTo>
                <a:lnTo>
                  <a:pt x="5833" y="5751"/>
                </a:lnTo>
                <a:lnTo>
                  <a:pt x="6296" y="6214"/>
                </a:lnTo>
                <a:cubicBezTo>
                  <a:pt x="6327" y="6245"/>
                  <a:pt x="6389" y="6276"/>
                  <a:pt x="6451" y="6276"/>
                </a:cubicBezTo>
                <a:cubicBezTo>
                  <a:pt x="6512" y="6276"/>
                  <a:pt x="6543" y="6245"/>
                  <a:pt x="6605" y="6214"/>
                </a:cubicBezTo>
                <a:cubicBezTo>
                  <a:pt x="6667" y="6121"/>
                  <a:pt x="6667" y="5998"/>
                  <a:pt x="6605" y="5905"/>
                </a:cubicBezTo>
                <a:lnTo>
                  <a:pt x="6111" y="5443"/>
                </a:lnTo>
                <a:lnTo>
                  <a:pt x="6358" y="5226"/>
                </a:lnTo>
                <a:lnTo>
                  <a:pt x="6821" y="5689"/>
                </a:lnTo>
                <a:cubicBezTo>
                  <a:pt x="6852" y="5736"/>
                  <a:pt x="6898" y="5759"/>
                  <a:pt x="6948" y="5759"/>
                </a:cubicBezTo>
                <a:cubicBezTo>
                  <a:pt x="6999" y="5759"/>
                  <a:pt x="7053" y="5736"/>
                  <a:pt x="7099" y="5689"/>
                </a:cubicBezTo>
                <a:cubicBezTo>
                  <a:pt x="7191" y="5628"/>
                  <a:pt x="7191" y="5473"/>
                  <a:pt x="7099" y="5412"/>
                </a:cubicBezTo>
                <a:lnTo>
                  <a:pt x="6605" y="4980"/>
                </a:lnTo>
                <a:lnTo>
                  <a:pt x="6821" y="4733"/>
                </a:lnTo>
                <a:lnTo>
                  <a:pt x="7500" y="5412"/>
                </a:lnTo>
                <a:cubicBezTo>
                  <a:pt x="7540" y="5452"/>
                  <a:pt x="7585" y="5469"/>
                  <a:pt x="7628" y="5469"/>
                </a:cubicBezTo>
                <a:cubicBezTo>
                  <a:pt x="7784" y="5469"/>
                  <a:pt x="7923" y="5248"/>
                  <a:pt x="7778" y="5103"/>
                </a:cubicBezTo>
                <a:lnTo>
                  <a:pt x="7130" y="4455"/>
                </a:lnTo>
                <a:lnTo>
                  <a:pt x="7346" y="4239"/>
                </a:lnTo>
                <a:lnTo>
                  <a:pt x="7809" y="4702"/>
                </a:lnTo>
                <a:cubicBezTo>
                  <a:pt x="7849" y="4736"/>
                  <a:pt x="7893" y="4750"/>
                  <a:pt x="7935" y="4750"/>
                </a:cubicBezTo>
                <a:cubicBezTo>
                  <a:pt x="8083" y="4750"/>
                  <a:pt x="8207" y="4568"/>
                  <a:pt x="8086" y="4424"/>
                </a:cubicBezTo>
                <a:lnTo>
                  <a:pt x="7623" y="3961"/>
                </a:lnTo>
                <a:lnTo>
                  <a:pt x="7839" y="3714"/>
                </a:lnTo>
                <a:lnTo>
                  <a:pt x="8333" y="4208"/>
                </a:lnTo>
                <a:cubicBezTo>
                  <a:pt x="8364" y="4239"/>
                  <a:pt x="8410" y="4254"/>
                  <a:pt x="8461" y="4254"/>
                </a:cubicBezTo>
                <a:cubicBezTo>
                  <a:pt x="8511" y="4254"/>
                  <a:pt x="8565" y="4239"/>
                  <a:pt x="8611" y="4208"/>
                </a:cubicBezTo>
                <a:cubicBezTo>
                  <a:pt x="8704" y="4115"/>
                  <a:pt x="8704" y="3992"/>
                  <a:pt x="8611" y="3899"/>
                </a:cubicBezTo>
                <a:lnTo>
                  <a:pt x="8148" y="3436"/>
                </a:lnTo>
                <a:lnTo>
                  <a:pt x="8364" y="3190"/>
                </a:lnTo>
                <a:lnTo>
                  <a:pt x="8858" y="3683"/>
                </a:lnTo>
                <a:cubicBezTo>
                  <a:pt x="8889" y="3714"/>
                  <a:pt x="8935" y="3730"/>
                  <a:pt x="8985" y="3730"/>
                </a:cubicBezTo>
                <a:cubicBezTo>
                  <a:pt x="9035" y="3730"/>
                  <a:pt x="9089" y="3714"/>
                  <a:pt x="9136" y="3683"/>
                </a:cubicBezTo>
                <a:cubicBezTo>
                  <a:pt x="9197" y="3591"/>
                  <a:pt x="9197" y="3467"/>
                  <a:pt x="9136" y="3375"/>
                </a:cubicBezTo>
                <a:lnTo>
                  <a:pt x="8673" y="2912"/>
                </a:lnTo>
                <a:lnTo>
                  <a:pt x="8889" y="2696"/>
                </a:lnTo>
                <a:lnTo>
                  <a:pt x="9352" y="3159"/>
                </a:lnTo>
                <a:cubicBezTo>
                  <a:pt x="9398" y="3205"/>
                  <a:pt x="9452" y="3228"/>
                  <a:pt x="9502" y="3228"/>
                </a:cubicBezTo>
                <a:cubicBezTo>
                  <a:pt x="9552" y="3228"/>
                  <a:pt x="9599" y="3205"/>
                  <a:pt x="9629" y="3159"/>
                </a:cubicBezTo>
                <a:cubicBezTo>
                  <a:pt x="9722" y="3097"/>
                  <a:pt x="9722" y="2943"/>
                  <a:pt x="9629" y="2881"/>
                </a:cubicBezTo>
                <a:lnTo>
                  <a:pt x="9167" y="2418"/>
                </a:lnTo>
                <a:lnTo>
                  <a:pt x="9383" y="2171"/>
                </a:lnTo>
                <a:lnTo>
                  <a:pt x="10031" y="2850"/>
                </a:lnTo>
                <a:cubicBezTo>
                  <a:pt x="10077" y="2881"/>
                  <a:pt x="10131" y="2896"/>
                  <a:pt x="10185" y="2896"/>
                </a:cubicBezTo>
                <a:cubicBezTo>
                  <a:pt x="10239" y="2896"/>
                  <a:pt x="10293" y="2881"/>
                  <a:pt x="10339" y="2850"/>
                </a:cubicBezTo>
                <a:cubicBezTo>
                  <a:pt x="10401" y="2758"/>
                  <a:pt x="10401" y="2634"/>
                  <a:pt x="10339" y="2542"/>
                </a:cubicBezTo>
                <a:lnTo>
                  <a:pt x="9691" y="1893"/>
                </a:lnTo>
                <a:lnTo>
                  <a:pt x="9969" y="1616"/>
                </a:lnTo>
                <a:close/>
                <a:moveTo>
                  <a:pt x="2797" y="9377"/>
                </a:moveTo>
                <a:cubicBezTo>
                  <a:pt x="2840" y="9377"/>
                  <a:pt x="2886" y="9393"/>
                  <a:pt x="2932" y="9424"/>
                </a:cubicBezTo>
                <a:lnTo>
                  <a:pt x="4013" y="10504"/>
                </a:lnTo>
                <a:cubicBezTo>
                  <a:pt x="4074" y="10566"/>
                  <a:pt x="4074" y="10658"/>
                  <a:pt x="4013" y="10720"/>
                </a:cubicBezTo>
                <a:lnTo>
                  <a:pt x="3303" y="11461"/>
                </a:lnTo>
                <a:cubicBezTo>
                  <a:pt x="3272" y="11491"/>
                  <a:pt x="3226" y="11507"/>
                  <a:pt x="3179" y="11507"/>
                </a:cubicBezTo>
                <a:cubicBezTo>
                  <a:pt x="3133" y="11507"/>
                  <a:pt x="3087" y="11491"/>
                  <a:pt x="3056" y="11461"/>
                </a:cubicBezTo>
                <a:lnTo>
                  <a:pt x="1976" y="10380"/>
                </a:lnTo>
                <a:cubicBezTo>
                  <a:pt x="1914" y="10319"/>
                  <a:pt x="1914" y="10195"/>
                  <a:pt x="1976" y="10133"/>
                </a:cubicBezTo>
                <a:lnTo>
                  <a:pt x="2686" y="9424"/>
                </a:lnTo>
                <a:cubicBezTo>
                  <a:pt x="2716" y="9393"/>
                  <a:pt x="2755" y="9377"/>
                  <a:pt x="2797" y="9377"/>
                </a:cubicBezTo>
                <a:close/>
                <a:moveTo>
                  <a:pt x="5216" y="10751"/>
                </a:moveTo>
                <a:cubicBezTo>
                  <a:pt x="5216" y="10751"/>
                  <a:pt x="5278" y="10751"/>
                  <a:pt x="5340" y="10812"/>
                </a:cubicBezTo>
                <a:lnTo>
                  <a:pt x="5926" y="11430"/>
                </a:lnTo>
                <a:cubicBezTo>
                  <a:pt x="5988" y="11491"/>
                  <a:pt x="6019" y="11522"/>
                  <a:pt x="5988" y="11522"/>
                </a:cubicBezTo>
                <a:cubicBezTo>
                  <a:pt x="5988" y="11615"/>
                  <a:pt x="5679" y="11738"/>
                  <a:pt x="5371" y="11800"/>
                </a:cubicBezTo>
                <a:lnTo>
                  <a:pt x="4938" y="11368"/>
                </a:lnTo>
                <a:cubicBezTo>
                  <a:pt x="5031" y="11028"/>
                  <a:pt x="5155" y="10751"/>
                  <a:pt x="5216" y="10751"/>
                </a:cubicBezTo>
                <a:close/>
                <a:moveTo>
                  <a:pt x="2007" y="10936"/>
                </a:moveTo>
                <a:lnTo>
                  <a:pt x="2500" y="11430"/>
                </a:lnTo>
                <a:lnTo>
                  <a:pt x="1451" y="12479"/>
                </a:lnTo>
                <a:cubicBezTo>
                  <a:pt x="1420" y="12510"/>
                  <a:pt x="1374" y="12525"/>
                  <a:pt x="1324" y="12525"/>
                </a:cubicBezTo>
                <a:cubicBezTo>
                  <a:pt x="1274" y="12525"/>
                  <a:pt x="1220" y="12510"/>
                  <a:pt x="1173" y="12479"/>
                </a:cubicBezTo>
                <a:lnTo>
                  <a:pt x="957" y="12232"/>
                </a:lnTo>
                <a:cubicBezTo>
                  <a:pt x="865" y="12170"/>
                  <a:pt x="865" y="12047"/>
                  <a:pt x="957" y="11985"/>
                </a:cubicBezTo>
                <a:lnTo>
                  <a:pt x="2007" y="10936"/>
                </a:lnTo>
                <a:close/>
                <a:moveTo>
                  <a:pt x="4167" y="11152"/>
                </a:moveTo>
                <a:lnTo>
                  <a:pt x="5371" y="12356"/>
                </a:lnTo>
                <a:cubicBezTo>
                  <a:pt x="5401" y="12386"/>
                  <a:pt x="5401" y="12448"/>
                  <a:pt x="5371" y="12510"/>
                </a:cubicBezTo>
                <a:lnTo>
                  <a:pt x="5093" y="12788"/>
                </a:lnTo>
                <a:cubicBezTo>
                  <a:pt x="5062" y="12803"/>
                  <a:pt x="5031" y="12811"/>
                  <a:pt x="5004" y="12811"/>
                </a:cubicBezTo>
                <a:cubicBezTo>
                  <a:pt x="4977" y="12811"/>
                  <a:pt x="4954" y="12803"/>
                  <a:pt x="4938" y="12788"/>
                </a:cubicBezTo>
                <a:lnTo>
                  <a:pt x="3735" y="11584"/>
                </a:lnTo>
                <a:lnTo>
                  <a:pt x="4167" y="11152"/>
                </a:lnTo>
                <a:close/>
                <a:moveTo>
                  <a:pt x="3951" y="12356"/>
                </a:moveTo>
                <a:lnTo>
                  <a:pt x="4383" y="12818"/>
                </a:lnTo>
                <a:cubicBezTo>
                  <a:pt x="4321" y="13158"/>
                  <a:pt x="4167" y="13436"/>
                  <a:pt x="4105" y="13436"/>
                </a:cubicBezTo>
                <a:cubicBezTo>
                  <a:pt x="4105" y="13436"/>
                  <a:pt x="4074" y="13436"/>
                  <a:pt x="3982" y="13343"/>
                </a:cubicBezTo>
                <a:lnTo>
                  <a:pt x="3395" y="12757"/>
                </a:lnTo>
                <a:cubicBezTo>
                  <a:pt x="3334" y="12695"/>
                  <a:pt x="3334" y="12664"/>
                  <a:pt x="3334" y="12633"/>
                </a:cubicBezTo>
                <a:cubicBezTo>
                  <a:pt x="3365" y="12572"/>
                  <a:pt x="3642" y="12417"/>
                  <a:pt x="3951" y="12356"/>
                </a:cubicBezTo>
                <a:close/>
                <a:moveTo>
                  <a:pt x="10428" y="1"/>
                </a:moveTo>
                <a:cubicBezTo>
                  <a:pt x="9836" y="1"/>
                  <a:pt x="9300" y="662"/>
                  <a:pt x="9691" y="1307"/>
                </a:cubicBezTo>
                <a:lnTo>
                  <a:pt x="4167" y="6831"/>
                </a:lnTo>
                <a:cubicBezTo>
                  <a:pt x="3858" y="7140"/>
                  <a:pt x="3673" y="7510"/>
                  <a:pt x="3642" y="7942"/>
                </a:cubicBezTo>
                <a:cubicBezTo>
                  <a:pt x="3642" y="8251"/>
                  <a:pt x="3488" y="8560"/>
                  <a:pt x="3272" y="8806"/>
                </a:cubicBezTo>
                <a:lnTo>
                  <a:pt x="3056" y="9022"/>
                </a:lnTo>
                <a:cubicBezTo>
                  <a:pt x="2979" y="8976"/>
                  <a:pt x="2902" y="8953"/>
                  <a:pt x="2824" y="8953"/>
                </a:cubicBezTo>
                <a:cubicBezTo>
                  <a:pt x="2747" y="8953"/>
                  <a:pt x="2670" y="8976"/>
                  <a:pt x="2593" y="9022"/>
                </a:cubicBezTo>
                <a:lnTo>
                  <a:pt x="2192" y="8590"/>
                </a:lnTo>
                <a:lnTo>
                  <a:pt x="2223" y="8560"/>
                </a:lnTo>
                <a:cubicBezTo>
                  <a:pt x="2408" y="8374"/>
                  <a:pt x="2408" y="8097"/>
                  <a:pt x="2223" y="7911"/>
                </a:cubicBezTo>
                <a:lnTo>
                  <a:pt x="1914" y="7603"/>
                </a:lnTo>
                <a:cubicBezTo>
                  <a:pt x="1821" y="7510"/>
                  <a:pt x="1706" y="7464"/>
                  <a:pt x="1590" y="7464"/>
                </a:cubicBezTo>
                <a:cubicBezTo>
                  <a:pt x="1474" y="7464"/>
                  <a:pt x="1358" y="7510"/>
                  <a:pt x="1266" y="7603"/>
                </a:cubicBezTo>
                <a:lnTo>
                  <a:pt x="186" y="8683"/>
                </a:lnTo>
                <a:cubicBezTo>
                  <a:pt x="1" y="8868"/>
                  <a:pt x="1" y="9146"/>
                  <a:pt x="186" y="9331"/>
                </a:cubicBezTo>
                <a:lnTo>
                  <a:pt x="494" y="9640"/>
                </a:lnTo>
                <a:cubicBezTo>
                  <a:pt x="587" y="9732"/>
                  <a:pt x="703" y="9779"/>
                  <a:pt x="818" y="9779"/>
                </a:cubicBezTo>
                <a:cubicBezTo>
                  <a:pt x="934" y="9779"/>
                  <a:pt x="1050" y="9732"/>
                  <a:pt x="1142" y="9640"/>
                </a:cubicBezTo>
                <a:lnTo>
                  <a:pt x="1173" y="9609"/>
                </a:lnTo>
                <a:lnTo>
                  <a:pt x="1605" y="10010"/>
                </a:lnTo>
                <a:cubicBezTo>
                  <a:pt x="1482" y="10226"/>
                  <a:pt x="1544" y="10473"/>
                  <a:pt x="1698" y="10658"/>
                </a:cubicBezTo>
                <a:lnTo>
                  <a:pt x="649" y="11677"/>
                </a:lnTo>
                <a:cubicBezTo>
                  <a:pt x="433" y="11923"/>
                  <a:pt x="433" y="12294"/>
                  <a:pt x="649" y="12541"/>
                </a:cubicBezTo>
                <a:lnTo>
                  <a:pt x="896" y="12757"/>
                </a:lnTo>
                <a:cubicBezTo>
                  <a:pt x="1019" y="12880"/>
                  <a:pt x="1173" y="12942"/>
                  <a:pt x="1328" y="12942"/>
                </a:cubicBezTo>
                <a:cubicBezTo>
                  <a:pt x="1482" y="12942"/>
                  <a:pt x="1636" y="12880"/>
                  <a:pt x="1760" y="12757"/>
                </a:cubicBezTo>
                <a:lnTo>
                  <a:pt x="2809" y="11738"/>
                </a:lnTo>
                <a:cubicBezTo>
                  <a:pt x="2902" y="11831"/>
                  <a:pt x="3025" y="11893"/>
                  <a:pt x="3179" y="11893"/>
                </a:cubicBezTo>
                <a:cubicBezTo>
                  <a:pt x="3272" y="11893"/>
                  <a:pt x="3334" y="11862"/>
                  <a:pt x="3395" y="11831"/>
                </a:cubicBezTo>
                <a:lnTo>
                  <a:pt x="3611" y="12047"/>
                </a:lnTo>
                <a:lnTo>
                  <a:pt x="3519" y="12047"/>
                </a:lnTo>
                <a:cubicBezTo>
                  <a:pt x="3179" y="12170"/>
                  <a:pt x="2994" y="12325"/>
                  <a:pt x="2932" y="12541"/>
                </a:cubicBezTo>
                <a:cubicBezTo>
                  <a:pt x="2871" y="12726"/>
                  <a:pt x="2932" y="12911"/>
                  <a:pt x="3087" y="13065"/>
                </a:cubicBezTo>
                <a:lnTo>
                  <a:pt x="3704" y="13652"/>
                </a:lnTo>
                <a:cubicBezTo>
                  <a:pt x="3797" y="13744"/>
                  <a:pt x="3920" y="13837"/>
                  <a:pt x="4074" y="13837"/>
                </a:cubicBezTo>
                <a:cubicBezTo>
                  <a:pt x="4290" y="13806"/>
                  <a:pt x="4445" y="13683"/>
                  <a:pt x="4537" y="13497"/>
                </a:cubicBezTo>
                <a:cubicBezTo>
                  <a:pt x="4599" y="13374"/>
                  <a:pt x="4661" y="13250"/>
                  <a:pt x="4692" y="13127"/>
                </a:cubicBezTo>
                <a:cubicBezTo>
                  <a:pt x="4784" y="13189"/>
                  <a:pt x="4877" y="13220"/>
                  <a:pt x="4969" y="13220"/>
                </a:cubicBezTo>
                <a:cubicBezTo>
                  <a:pt x="5124" y="13220"/>
                  <a:pt x="5247" y="13158"/>
                  <a:pt x="5340" y="13065"/>
                </a:cubicBezTo>
                <a:lnTo>
                  <a:pt x="5617" y="12788"/>
                </a:lnTo>
                <a:cubicBezTo>
                  <a:pt x="5803" y="12602"/>
                  <a:pt x="5833" y="12325"/>
                  <a:pt x="5679" y="12139"/>
                </a:cubicBezTo>
                <a:cubicBezTo>
                  <a:pt x="5957" y="12047"/>
                  <a:pt x="6296" y="11893"/>
                  <a:pt x="6358" y="11646"/>
                </a:cubicBezTo>
                <a:cubicBezTo>
                  <a:pt x="6420" y="11461"/>
                  <a:pt x="6358" y="11275"/>
                  <a:pt x="6235" y="11152"/>
                </a:cubicBezTo>
                <a:lnTo>
                  <a:pt x="5617" y="10535"/>
                </a:lnTo>
                <a:cubicBezTo>
                  <a:pt x="5525" y="10442"/>
                  <a:pt x="5401" y="10350"/>
                  <a:pt x="5247" y="10350"/>
                </a:cubicBezTo>
                <a:cubicBezTo>
                  <a:pt x="4908" y="10350"/>
                  <a:pt x="4722" y="10751"/>
                  <a:pt x="4630" y="11059"/>
                </a:cubicBezTo>
                <a:lnTo>
                  <a:pt x="4445" y="10843"/>
                </a:lnTo>
                <a:cubicBezTo>
                  <a:pt x="4506" y="10689"/>
                  <a:pt x="4506" y="10535"/>
                  <a:pt x="4445" y="10380"/>
                </a:cubicBezTo>
                <a:lnTo>
                  <a:pt x="4661" y="10164"/>
                </a:lnTo>
                <a:cubicBezTo>
                  <a:pt x="4877" y="9948"/>
                  <a:pt x="5185" y="9794"/>
                  <a:pt x="5494" y="9794"/>
                </a:cubicBezTo>
                <a:cubicBezTo>
                  <a:pt x="5926" y="9763"/>
                  <a:pt x="6296" y="9578"/>
                  <a:pt x="6605" y="9269"/>
                </a:cubicBezTo>
                <a:lnTo>
                  <a:pt x="12129" y="3745"/>
                </a:lnTo>
                <a:cubicBezTo>
                  <a:pt x="12284" y="3807"/>
                  <a:pt x="12438" y="3869"/>
                  <a:pt x="12592" y="3869"/>
                </a:cubicBezTo>
                <a:cubicBezTo>
                  <a:pt x="12808" y="3869"/>
                  <a:pt x="12993" y="3776"/>
                  <a:pt x="13179" y="3622"/>
                </a:cubicBezTo>
                <a:cubicBezTo>
                  <a:pt x="13487" y="3282"/>
                  <a:pt x="13487" y="2758"/>
                  <a:pt x="13179" y="2418"/>
                </a:cubicBezTo>
                <a:lnTo>
                  <a:pt x="11018" y="258"/>
                </a:lnTo>
                <a:cubicBezTo>
                  <a:pt x="10838" y="77"/>
                  <a:pt x="10630" y="1"/>
                  <a:pt x="104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869" name="Google Shape;12869;p25"/>
          <p:cNvGrpSpPr/>
          <p:nvPr/>
        </p:nvGrpSpPr>
        <p:grpSpPr>
          <a:xfrm>
            <a:off x="2527111" y="2317875"/>
            <a:ext cx="361100" cy="347600"/>
            <a:chOff x="1767388" y="3021206"/>
            <a:chExt cx="361100" cy="347600"/>
          </a:xfrm>
        </p:grpSpPr>
        <p:sp>
          <p:nvSpPr>
            <p:cNvPr id="12870" name="Google Shape;12870;p25"/>
            <p:cNvSpPr/>
            <p:nvPr/>
          </p:nvSpPr>
          <p:spPr>
            <a:xfrm>
              <a:off x="1885438" y="3181881"/>
              <a:ext cx="10050" cy="20850"/>
            </a:xfrm>
            <a:custGeom>
              <a:avLst/>
              <a:gdLst/>
              <a:ahLst/>
              <a:cxnLst/>
              <a:rect l="l" t="t" r="r" b="b"/>
              <a:pathLst>
                <a:path w="402" h="834" extrusionOk="0">
                  <a:moveTo>
                    <a:pt x="185" y="0"/>
                  </a:moveTo>
                  <a:cubicBezTo>
                    <a:pt x="62" y="0"/>
                    <a:pt x="0" y="93"/>
                    <a:pt x="0" y="216"/>
                  </a:cubicBezTo>
                  <a:lnTo>
                    <a:pt x="0" y="617"/>
                  </a:lnTo>
                  <a:cubicBezTo>
                    <a:pt x="0" y="741"/>
                    <a:pt x="93" y="833"/>
                    <a:pt x="185" y="833"/>
                  </a:cubicBezTo>
                  <a:cubicBezTo>
                    <a:pt x="309" y="833"/>
                    <a:pt x="401" y="741"/>
                    <a:pt x="401" y="617"/>
                  </a:cubicBezTo>
                  <a:lnTo>
                    <a:pt x="401" y="216"/>
                  </a:lnTo>
                  <a:cubicBezTo>
                    <a:pt x="401" y="93"/>
                    <a:pt x="309" y="0"/>
                    <a:pt x="1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1" name="Google Shape;12871;p25"/>
            <p:cNvSpPr/>
            <p:nvPr/>
          </p:nvSpPr>
          <p:spPr>
            <a:xfrm>
              <a:off x="2000388" y="3181881"/>
              <a:ext cx="10050" cy="20850"/>
            </a:xfrm>
            <a:custGeom>
              <a:avLst/>
              <a:gdLst/>
              <a:ahLst/>
              <a:cxnLst/>
              <a:rect l="l" t="t" r="r" b="b"/>
              <a:pathLst>
                <a:path w="402" h="834" extrusionOk="0">
                  <a:moveTo>
                    <a:pt x="216" y="0"/>
                  </a:moveTo>
                  <a:cubicBezTo>
                    <a:pt x="93" y="0"/>
                    <a:pt x="0" y="93"/>
                    <a:pt x="0" y="216"/>
                  </a:cubicBezTo>
                  <a:lnTo>
                    <a:pt x="0" y="617"/>
                  </a:lnTo>
                  <a:cubicBezTo>
                    <a:pt x="0" y="741"/>
                    <a:pt x="93" y="833"/>
                    <a:pt x="216" y="833"/>
                  </a:cubicBezTo>
                  <a:cubicBezTo>
                    <a:pt x="309" y="833"/>
                    <a:pt x="402" y="741"/>
                    <a:pt x="402" y="617"/>
                  </a:cubicBezTo>
                  <a:lnTo>
                    <a:pt x="402" y="216"/>
                  </a:lnTo>
                  <a:cubicBezTo>
                    <a:pt x="402" y="93"/>
                    <a:pt x="309" y="0"/>
                    <a:pt x="2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2" name="Google Shape;12872;p25"/>
            <p:cNvSpPr/>
            <p:nvPr/>
          </p:nvSpPr>
          <p:spPr>
            <a:xfrm>
              <a:off x="1928638" y="3191606"/>
              <a:ext cx="40150" cy="16325"/>
            </a:xfrm>
            <a:custGeom>
              <a:avLst/>
              <a:gdLst/>
              <a:ahLst/>
              <a:cxnLst/>
              <a:rect l="l" t="t" r="r" b="b"/>
              <a:pathLst>
                <a:path w="1606" h="653" extrusionOk="0">
                  <a:moveTo>
                    <a:pt x="200" y="0"/>
                  </a:moveTo>
                  <a:cubicBezTo>
                    <a:pt x="152" y="0"/>
                    <a:pt x="104" y="15"/>
                    <a:pt x="62" y="43"/>
                  </a:cubicBezTo>
                  <a:cubicBezTo>
                    <a:pt x="0" y="136"/>
                    <a:pt x="0" y="259"/>
                    <a:pt x="62" y="352"/>
                  </a:cubicBezTo>
                  <a:cubicBezTo>
                    <a:pt x="263" y="552"/>
                    <a:pt x="525" y="653"/>
                    <a:pt x="787" y="653"/>
                  </a:cubicBezTo>
                  <a:cubicBezTo>
                    <a:pt x="1050" y="653"/>
                    <a:pt x="1312" y="552"/>
                    <a:pt x="1513" y="352"/>
                  </a:cubicBezTo>
                  <a:cubicBezTo>
                    <a:pt x="1605" y="259"/>
                    <a:pt x="1605" y="136"/>
                    <a:pt x="1513" y="43"/>
                  </a:cubicBezTo>
                  <a:lnTo>
                    <a:pt x="1482" y="43"/>
                  </a:lnTo>
                  <a:cubicBezTo>
                    <a:pt x="1440" y="15"/>
                    <a:pt x="1392" y="0"/>
                    <a:pt x="1347" y="0"/>
                  </a:cubicBezTo>
                  <a:cubicBezTo>
                    <a:pt x="1291" y="0"/>
                    <a:pt x="1238" y="23"/>
                    <a:pt x="1204" y="74"/>
                  </a:cubicBezTo>
                  <a:cubicBezTo>
                    <a:pt x="1080" y="197"/>
                    <a:pt x="926" y="259"/>
                    <a:pt x="772" y="259"/>
                  </a:cubicBezTo>
                  <a:cubicBezTo>
                    <a:pt x="618" y="259"/>
                    <a:pt x="463" y="197"/>
                    <a:pt x="371" y="74"/>
                  </a:cubicBezTo>
                  <a:cubicBezTo>
                    <a:pt x="320" y="23"/>
                    <a:pt x="259" y="0"/>
                    <a:pt x="20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3" name="Google Shape;12873;p25"/>
            <p:cNvSpPr/>
            <p:nvPr/>
          </p:nvSpPr>
          <p:spPr>
            <a:xfrm>
              <a:off x="1767388" y="3021206"/>
              <a:ext cx="361100" cy="347600"/>
            </a:xfrm>
            <a:custGeom>
              <a:avLst/>
              <a:gdLst/>
              <a:ahLst/>
              <a:cxnLst/>
              <a:rect l="l" t="t" r="r" b="b"/>
              <a:pathLst>
                <a:path w="14444" h="13904" extrusionOk="0">
                  <a:moveTo>
                    <a:pt x="3734" y="1181"/>
                  </a:moveTo>
                  <a:lnTo>
                    <a:pt x="3765" y="1983"/>
                  </a:lnTo>
                  <a:lnTo>
                    <a:pt x="2685" y="1983"/>
                  </a:lnTo>
                  <a:lnTo>
                    <a:pt x="2685" y="1181"/>
                  </a:lnTo>
                  <a:close/>
                  <a:moveTo>
                    <a:pt x="6419" y="1181"/>
                  </a:moveTo>
                  <a:lnTo>
                    <a:pt x="6419" y="1983"/>
                  </a:lnTo>
                  <a:lnTo>
                    <a:pt x="5370" y="1983"/>
                  </a:lnTo>
                  <a:lnTo>
                    <a:pt x="5370" y="1181"/>
                  </a:lnTo>
                  <a:close/>
                  <a:moveTo>
                    <a:pt x="9104" y="1181"/>
                  </a:moveTo>
                  <a:lnTo>
                    <a:pt x="9104" y="1983"/>
                  </a:lnTo>
                  <a:lnTo>
                    <a:pt x="8024" y="1983"/>
                  </a:lnTo>
                  <a:lnTo>
                    <a:pt x="8024" y="1181"/>
                  </a:lnTo>
                  <a:close/>
                  <a:moveTo>
                    <a:pt x="11759" y="1181"/>
                  </a:moveTo>
                  <a:lnTo>
                    <a:pt x="11759" y="1983"/>
                  </a:lnTo>
                  <a:lnTo>
                    <a:pt x="10678" y="1983"/>
                  </a:lnTo>
                  <a:lnTo>
                    <a:pt x="10678" y="1181"/>
                  </a:lnTo>
                  <a:close/>
                  <a:moveTo>
                    <a:pt x="13363" y="1211"/>
                  </a:moveTo>
                  <a:cubicBezTo>
                    <a:pt x="13549" y="1242"/>
                    <a:pt x="13703" y="1397"/>
                    <a:pt x="13703" y="1613"/>
                  </a:cubicBezTo>
                  <a:cubicBezTo>
                    <a:pt x="13703" y="1829"/>
                    <a:pt x="13549" y="1983"/>
                    <a:pt x="13363" y="2014"/>
                  </a:cubicBezTo>
                  <a:lnTo>
                    <a:pt x="13363" y="1211"/>
                  </a:lnTo>
                  <a:close/>
                  <a:moveTo>
                    <a:pt x="1049" y="1242"/>
                  </a:moveTo>
                  <a:lnTo>
                    <a:pt x="1049" y="2045"/>
                  </a:lnTo>
                  <a:cubicBezTo>
                    <a:pt x="864" y="2014"/>
                    <a:pt x="710" y="1860"/>
                    <a:pt x="710" y="1643"/>
                  </a:cubicBezTo>
                  <a:lnTo>
                    <a:pt x="710" y="1613"/>
                  </a:lnTo>
                  <a:cubicBezTo>
                    <a:pt x="710" y="1427"/>
                    <a:pt x="864" y="1242"/>
                    <a:pt x="1049" y="1242"/>
                  </a:cubicBezTo>
                  <a:close/>
                  <a:moveTo>
                    <a:pt x="7222" y="424"/>
                  </a:moveTo>
                  <a:cubicBezTo>
                    <a:pt x="7422" y="424"/>
                    <a:pt x="7623" y="563"/>
                    <a:pt x="7623" y="841"/>
                  </a:cubicBezTo>
                  <a:lnTo>
                    <a:pt x="7623" y="2909"/>
                  </a:lnTo>
                  <a:lnTo>
                    <a:pt x="6852" y="2909"/>
                  </a:lnTo>
                  <a:lnTo>
                    <a:pt x="6821" y="841"/>
                  </a:lnTo>
                  <a:cubicBezTo>
                    <a:pt x="6821" y="563"/>
                    <a:pt x="7021" y="424"/>
                    <a:pt x="7222" y="424"/>
                  </a:cubicBezTo>
                  <a:close/>
                  <a:moveTo>
                    <a:pt x="6419" y="2415"/>
                  </a:moveTo>
                  <a:lnTo>
                    <a:pt x="6419" y="3001"/>
                  </a:lnTo>
                  <a:cubicBezTo>
                    <a:pt x="6049" y="3063"/>
                    <a:pt x="5710" y="3187"/>
                    <a:pt x="5370" y="3372"/>
                  </a:cubicBezTo>
                  <a:lnTo>
                    <a:pt x="5370" y="2415"/>
                  </a:lnTo>
                  <a:close/>
                  <a:moveTo>
                    <a:pt x="9074" y="2415"/>
                  </a:moveTo>
                  <a:lnTo>
                    <a:pt x="9074" y="3372"/>
                  </a:lnTo>
                  <a:cubicBezTo>
                    <a:pt x="8734" y="3187"/>
                    <a:pt x="8395" y="3063"/>
                    <a:pt x="8024" y="2971"/>
                  </a:cubicBezTo>
                  <a:lnTo>
                    <a:pt x="8024" y="2415"/>
                  </a:lnTo>
                  <a:close/>
                  <a:moveTo>
                    <a:pt x="11759" y="2415"/>
                  </a:moveTo>
                  <a:lnTo>
                    <a:pt x="11759" y="3464"/>
                  </a:lnTo>
                  <a:lnTo>
                    <a:pt x="10678" y="3464"/>
                  </a:lnTo>
                  <a:lnTo>
                    <a:pt x="10678" y="2415"/>
                  </a:lnTo>
                  <a:close/>
                  <a:moveTo>
                    <a:pt x="3734" y="2415"/>
                  </a:moveTo>
                  <a:lnTo>
                    <a:pt x="3734" y="3495"/>
                  </a:lnTo>
                  <a:lnTo>
                    <a:pt x="2685" y="3495"/>
                  </a:lnTo>
                  <a:lnTo>
                    <a:pt x="2685" y="2415"/>
                  </a:lnTo>
                  <a:close/>
                  <a:moveTo>
                    <a:pt x="4568" y="424"/>
                  </a:moveTo>
                  <a:cubicBezTo>
                    <a:pt x="4768" y="424"/>
                    <a:pt x="4969" y="563"/>
                    <a:pt x="4969" y="841"/>
                  </a:cubicBezTo>
                  <a:lnTo>
                    <a:pt x="4969" y="3588"/>
                  </a:lnTo>
                  <a:cubicBezTo>
                    <a:pt x="4660" y="3773"/>
                    <a:pt x="4383" y="4020"/>
                    <a:pt x="4167" y="4298"/>
                  </a:cubicBezTo>
                  <a:lnTo>
                    <a:pt x="4167" y="841"/>
                  </a:lnTo>
                  <a:cubicBezTo>
                    <a:pt x="4167" y="563"/>
                    <a:pt x="4367" y="424"/>
                    <a:pt x="4568" y="424"/>
                  </a:cubicBezTo>
                  <a:close/>
                  <a:moveTo>
                    <a:pt x="9876" y="424"/>
                  </a:moveTo>
                  <a:cubicBezTo>
                    <a:pt x="10077" y="424"/>
                    <a:pt x="10277" y="563"/>
                    <a:pt x="10277" y="841"/>
                  </a:cubicBezTo>
                  <a:lnTo>
                    <a:pt x="10277" y="4298"/>
                  </a:lnTo>
                  <a:cubicBezTo>
                    <a:pt x="10061" y="4020"/>
                    <a:pt x="9783" y="3773"/>
                    <a:pt x="9475" y="3588"/>
                  </a:cubicBezTo>
                  <a:lnTo>
                    <a:pt x="9475" y="841"/>
                  </a:lnTo>
                  <a:cubicBezTo>
                    <a:pt x="9475" y="563"/>
                    <a:pt x="9675" y="424"/>
                    <a:pt x="9876" y="424"/>
                  </a:cubicBezTo>
                  <a:close/>
                  <a:moveTo>
                    <a:pt x="3734" y="3866"/>
                  </a:moveTo>
                  <a:lnTo>
                    <a:pt x="3734" y="4668"/>
                  </a:lnTo>
                  <a:lnTo>
                    <a:pt x="2685" y="4668"/>
                  </a:lnTo>
                  <a:lnTo>
                    <a:pt x="2685" y="3866"/>
                  </a:lnTo>
                  <a:close/>
                  <a:moveTo>
                    <a:pt x="11759" y="3866"/>
                  </a:moveTo>
                  <a:lnTo>
                    <a:pt x="11759" y="4668"/>
                  </a:lnTo>
                  <a:lnTo>
                    <a:pt x="10678" y="4668"/>
                  </a:lnTo>
                  <a:lnTo>
                    <a:pt x="10678" y="3866"/>
                  </a:lnTo>
                  <a:close/>
                  <a:moveTo>
                    <a:pt x="13302" y="3866"/>
                  </a:moveTo>
                  <a:cubicBezTo>
                    <a:pt x="13487" y="3896"/>
                    <a:pt x="13641" y="4051"/>
                    <a:pt x="13641" y="4267"/>
                  </a:cubicBezTo>
                  <a:cubicBezTo>
                    <a:pt x="13641" y="4483"/>
                    <a:pt x="13487" y="4637"/>
                    <a:pt x="13302" y="4668"/>
                  </a:cubicBezTo>
                  <a:lnTo>
                    <a:pt x="13302" y="3866"/>
                  </a:lnTo>
                  <a:close/>
                  <a:moveTo>
                    <a:pt x="1049" y="3896"/>
                  </a:moveTo>
                  <a:lnTo>
                    <a:pt x="1049" y="4699"/>
                  </a:lnTo>
                  <a:cubicBezTo>
                    <a:pt x="864" y="4699"/>
                    <a:pt x="710" y="4514"/>
                    <a:pt x="710" y="4328"/>
                  </a:cubicBezTo>
                  <a:lnTo>
                    <a:pt x="710" y="4298"/>
                  </a:lnTo>
                  <a:cubicBezTo>
                    <a:pt x="710" y="4082"/>
                    <a:pt x="864" y="3927"/>
                    <a:pt x="1049" y="3896"/>
                  </a:cubicBezTo>
                  <a:close/>
                  <a:moveTo>
                    <a:pt x="3642" y="5100"/>
                  </a:moveTo>
                  <a:cubicBezTo>
                    <a:pt x="3457" y="5439"/>
                    <a:pt x="3333" y="5779"/>
                    <a:pt x="3241" y="6149"/>
                  </a:cubicBezTo>
                  <a:lnTo>
                    <a:pt x="2685" y="6149"/>
                  </a:lnTo>
                  <a:lnTo>
                    <a:pt x="2685" y="5100"/>
                  </a:lnTo>
                  <a:close/>
                  <a:moveTo>
                    <a:pt x="11759" y="5069"/>
                  </a:moveTo>
                  <a:lnTo>
                    <a:pt x="11759" y="6149"/>
                  </a:lnTo>
                  <a:lnTo>
                    <a:pt x="11172" y="6149"/>
                  </a:lnTo>
                  <a:cubicBezTo>
                    <a:pt x="11080" y="5779"/>
                    <a:pt x="10956" y="5409"/>
                    <a:pt x="10802" y="5069"/>
                  </a:cubicBezTo>
                  <a:close/>
                  <a:moveTo>
                    <a:pt x="1049" y="6581"/>
                  </a:moveTo>
                  <a:lnTo>
                    <a:pt x="1049" y="7353"/>
                  </a:lnTo>
                  <a:cubicBezTo>
                    <a:pt x="869" y="7323"/>
                    <a:pt x="717" y="7175"/>
                    <a:pt x="710" y="6967"/>
                  </a:cubicBezTo>
                  <a:lnTo>
                    <a:pt x="710" y="6967"/>
                  </a:lnTo>
                  <a:cubicBezTo>
                    <a:pt x="717" y="6759"/>
                    <a:pt x="869" y="6611"/>
                    <a:pt x="1049" y="6581"/>
                  </a:cubicBezTo>
                  <a:close/>
                  <a:moveTo>
                    <a:pt x="3179" y="6581"/>
                  </a:moveTo>
                  <a:cubicBezTo>
                    <a:pt x="3179" y="6705"/>
                    <a:pt x="3179" y="6828"/>
                    <a:pt x="3179" y="6952"/>
                  </a:cubicBezTo>
                  <a:cubicBezTo>
                    <a:pt x="3179" y="7075"/>
                    <a:pt x="3179" y="7229"/>
                    <a:pt x="3179" y="7353"/>
                  </a:cubicBezTo>
                  <a:lnTo>
                    <a:pt x="2685" y="7353"/>
                  </a:lnTo>
                  <a:lnTo>
                    <a:pt x="2685" y="6581"/>
                  </a:lnTo>
                  <a:close/>
                  <a:moveTo>
                    <a:pt x="11759" y="6550"/>
                  </a:moveTo>
                  <a:lnTo>
                    <a:pt x="11759" y="7353"/>
                  </a:lnTo>
                  <a:lnTo>
                    <a:pt x="11234" y="7353"/>
                  </a:lnTo>
                  <a:cubicBezTo>
                    <a:pt x="11265" y="7075"/>
                    <a:pt x="11265" y="6797"/>
                    <a:pt x="11234" y="6550"/>
                  </a:cubicBezTo>
                  <a:close/>
                  <a:moveTo>
                    <a:pt x="13302" y="6581"/>
                  </a:moveTo>
                  <a:cubicBezTo>
                    <a:pt x="13487" y="6581"/>
                    <a:pt x="13641" y="6767"/>
                    <a:pt x="13641" y="6952"/>
                  </a:cubicBezTo>
                  <a:cubicBezTo>
                    <a:pt x="13641" y="7137"/>
                    <a:pt x="13487" y="7322"/>
                    <a:pt x="13302" y="7353"/>
                  </a:cubicBezTo>
                  <a:lnTo>
                    <a:pt x="13302" y="6581"/>
                  </a:lnTo>
                  <a:close/>
                  <a:moveTo>
                    <a:pt x="11759" y="7754"/>
                  </a:moveTo>
                  <a:lnTo>
                    <a:pt x="11759" y="8803"/>
                  </a:lnTo>
                  <a:lnTo>
                    <a:pt x="10802" y="8803"/>
                  </a:lnTo>
                  <a:cubicBezTo>
                    <a:pt x="10987" y="8495"/>
                    <a:pt x="11110" y="8124"/>
                    <a:pt x="11172" y="7754"/>
                  </a:cubicBezTo>
                  <a:close/>
                  <a:moveTo>
                    <a:pt x="3241" y="7754"/>
                  </a:moveTo>
                  <a:cubicBezTo>
                    <a:pt x="3333" y="8124"/>
                    <a:pt x="3457" y="8495"/>
                    <a:pt x="3642" y="8834"/>
                  </a:cubicBezTo>
                  <a:lnTo>
                    <a:pt x="2685" y="8834"/>
                  </a:lnTo>
                  <a:lnTo>
                    <a:pt x="2685" y="7754"/>
                  </a:lnTo>
                  <a:close/>
                  <a:moveTo>
                    <a:pt x="11759" y="9235"/>
                  </a:moveTo>
                  <a:lnTo>
                    <a:pt x="11759" y="10007"/>
                  </a:lnTo>
                  <a:lnTo>
                    <a:pt x="10678" y="10007"/>
                  </a:lnTo>
                  <a:lnTo>
                    <a:pt x="10678" y="9235"/>
                  </a:lnTo>
                  <a:close/>
                  <a:moveTo>
                    <a:pt x="13302" y="9205"/>
                  </a:moveTo>
                  <a:cubicBezTo>
                    <a:pt x="13487" y="9235"/>
                    <a:pt x="13641" y="9390"/>
                    <a:pt x="13641" y="9606"/>
                  </a:cubicBezTo>
                  <a:lnTo>
                    <a:pt x="13641" y="9637"/>
                  </a:lnTo>
                  <a:cubicBezTo>
                    <a:pt x="13641" y="9822"/>
                    <a:pt x="13487" y="9976"/>
                    <a:pt x="13302" y="10007"/>
                  </a:cubicBezTo>
                  <a:lnTo>
                    <a:pt x="13302" y="9205"/>
                  </a:lnTo>
                  <a:close/>
                  <a:moveTo>
                    <a:pt x="1049" y="9266"/>
                  </a:moveTo>
                  <a:lnTo>
                    <a:pt x="1049" y="10038"/>
                  </a:lnTo>
                  <a:cubicBezTo>
                    <a:pt x="864" y="10007"/>
                    <a:pt x="710" y="9853"/>
                    <a:pt x="710" y="9667"/>
                  </a:cubicBezTo>
                  <a:lnTo>
                    <a:pt x="710" y="9637"/>
                  </a:lnTo>
                  <a:cubicBezTo>
                    <a:pt x="710" y="9421"/>
                    <a:pt x="864" y="9266"/>
                    <a:pt x="1049" y="9266"/>
                  </a:cubicBezTo>
                  <a:close/>
                  <a:moveTo>
                    <a:pt x="3734" y="9235"/>
                  </a:moveTo>
                  <a:lnTo>
                    <a:pt x="3734" y="10038"/>
                  </a:lnTo>
                  <a:lnTo>
                    <a:pt x="2685" y="10038"/>
                  </a:lnTo>
                  <a:lnTo>
                    <a:pt x="2685" y="9235"/>
                  </a:lnTo>
                  <a:close/>
                  <a:moveTo>
                    <a:pt x="7222" y="3341"/>
                  </a:moveTo>
                  <a:cubicBezTo>
                    <a:pt x="9104" y="3341"/>
                    <a:pt x="10678" y="4791"/>
                    <a:pt x="10833" y="6674"/>
                  </a:cubicBezTo>
                  <a:cubicBezTo>
                    <a:pt x="10987" y="8587"/>
                    <a:pt x="9660" y="10254"/>
                    <a:pt x="7777" y="10562"/>
                  </a:cubicBezTo>
                  <a:cubicBezTo>
                    <a:pt x="7592" y="10578"/>
                    <a:pt x="7407" y="10586"/>
                    <a:pt x="7218" y="10586"/>
                  </a:cubicBezTo>
                  <a:cubicBezTo>
                    <a:pt x="7029" y="10586"/>
                    <a:pt x="6836" y="10578"/>
                    <a:pt x="6635" y="10562"/>
                  </a:cubicBezTo>
                  <a:cubicBezTo>
                    <a:pt x="4784" y="10254"/>
                    <a:pt x="3426" y="8587"/>
                    <a:pt x="3580" y="6674"/>
                  </a:cubicBezTo>
                  <a:cubicBezTo>
                    <a:pt x="3734" y="4791"/>
                    <a:pt x="5308" y="3341"/>
                    <a:pt x="7222" y="3341"/>
                  </a:cubicBezTo>
                  <a:close/>
                  <a:moveTo>
                    <a:pt x="11759" y="10408"/>
                  </a:moveTo>
                  <a:lnTo>
                    <a:pt x="11759" y="11457"/>
                  </a:lnTo>
                  <a:lnTo>
                    <a:pt x="10678" y="11457"/>
                  </a:lnTo>
                  <a:lnTo>
                    <a:pt x="10678" y="10408"/>
                  </a:lnTo>
                  <a:close/>
                  <a:moveTo>
                    <a:pt x="3734" y="10439"/>
                  </a:moveTo>
                  <a:lnTo>
                    <a:pt x="3734" y="11488"/>
                  </a:lnTo>
                  <a:lnTo>
                    <a:pt x="2685" y="11488"/>
                  </a:lnTo>
                  <a:lnTo>
                    <a:pt x="2685" y="10439"/>
                  </a:lnTo>
                  <a:close/>
                  <a:moveTo>
                    <a:pt x="5370" y="10562"/>
                  </a:moveTo>
                  <a:cubicBezTo>
                    <a:pt x="5710" y="10717"/>
                    <a:pt x="6049" y="10871"/>
                    <a:pt x="6419" y="10933"/>
                  </a:cubicBezTo>
                  <a:lnTo>
                    <a:pt x="6419" y="11519"/>
                  </a:lnTo>
                  <a:lnTo>
                    <a:pt x="5370" y="11519"/>
                  </a:lnTo>
                  <a:lnTo>
                    <a:pt x="5370" y="10562"/>
                  </a:lnTo>
                  <a:close/>
                  <a:moveTo>
                    <a:pt x="9104" y="10532"/>
                  </a:moveTo>
                  <a:lnTo>
                    <a:pt x="9074" y="11519"/>
                  </a:lnTo>
                  <a:lnTo>
                    <a:pt x="8024" y="11519"/>
                  </a:lnTo>
                  <a:lnTo>
                    <a:pt x="8024" y="10933"/>
                  </a:lnTo>
                  <a:cubicBezTo>
                    <a:pt x="8395" y="10840"/>
                    <a:pt x="8765" y="10717"/>
                    <a:pt x="9104" y="10532"/>
                  </a:cubicBezTo>
                  <a:close/>
                  <a:moveTo>
                    <a:pt x="3734" y="11890"/>
                  </a:moveTo>
                  <a:lnTo>
                    <a:pt x="3734" y="12692"/>
                  </a:lnTo>
                  <a:lnTo>
                    <a:pt x="2685" y="12692"/>
                  </a:lnTo>
                  <a:lnTo>
                    <a:pt x="2685" y="11890"/>
                  </a:lnTo>
                  <a:close/>
                  <a:moveTo>
                    <a:pt x="6389" y="11890"/>
                  </a:moveTo>
                  <a:lnTo>
                    <a:pt x="6389" y="12692"/>
                  </a:lnTo>
                  <a:lnTo>
                    <a:pt x="5370" y="12692"/>
                  </a:lnTo>
                  <a:lnTo>
                    <a:pt x="5339" y="11890"/>
                  </a:lnTo>
                  <a:close/>
                  <a:moveTo>
                    <a:pt x="9043" y="11890"/>
                  </a:moveTo>
                  <a:lnTo>
                    <a:pt x="9043" y="12692"/>
                  </a:lnTo>
                  <a:lnTo>
                    <a:pt x="8024" y="12692"/>
                  </a:lnTo>
                  <a:lnTo>
                    <a:pt x="7963" y="11890"/>
                  </a:lnTo>
                  <a:close/>
                  <a:moveTo>
                    <a:pt x="11697" y="11890"/>
                  </a:moveTo>
                  <a:lnTo>
                    <a:pt x="11697" y="12692"/>
                  </a:lnTo>
                  <a:lnTo>
                    <a:pt x="10617" y="12692"/>
                  </a:lnTo>
                  <a:lnTo>
                    <a:pt x="10617" y="11890"/>
                  </a:lnTo>
                  <a:close/>
                  <a:moveTo>
                    <a:pt x="13302" y="11890"/>
                  </a:moveTo>
                  <a:cubicBezTo>
                    <a:pt x="13487" y="11890"/>
                    <a:pt x="13641" y="12075"/>
                    <a:pt x="13641" y="12260"/>
                  </a:cubicBezTo>
                  <a:lnTo>
                    <a:pt x="13641" y="12291"/>
                  </a:lnTo>
                  <a:cubicBezTo>
                    <a:pt x="13641" y="12507"/>
                    <a:pt x="13487" y="12661"/>
                    <a:pt x="13302" y="12692"/>
                  </a:cubicBezTo>
                  <a:lnTo>
                    <a:pt x="13302" y="11890"/>
                  </a:lnTo>
                  <a:close/>
                  <a:moveTo>
                    <a:pt x="1049" y="11920"/>
                  </a:moveTo>
                  <a:lnTo>
                    <a:pt x="1049" y="12723"/>
                  </a:lnTo>
                  <a:cubicBezTo>
                    <a:pt x="864" y="12692"/>
                    <a:pt x="710" y="12538"/>
                    <a:pt x="710" y="12322"/>
                  </a:cubicBezTo>
                  <a:cubicBezTo>
                    <a:pt x="710" y="12106"/>
                    <a:pt x="864" y="11951"/>
                    <a:pt x="1049" y="11920"/>
                  </a:cubicBezTo>
                  <a:close/>
                  <a:moveTo>
                    <a:pt x="4136" y="9575"/>
                  </a:moveTo>
                  <a:cubicBezTo>
                    <a:pt x="4383" y="9853"/>
                    <a:pt x="4629" y="10100"/>
                    <a:pt x="4938" y="10285"/>
                  </a:cubicBezTo>
                  <a:lnTo>
                    <a:pt x="4938" y="13062"/>
                  </a:lnTo>
                  <a:cubicBezTo>
                    <a:pt x="4938" y="13325"/>
                    <a:pt x="4737" y="13456"/>
                    <a:pt x="4537" y="13456"/>
                  </a:cubicBezTo>
                  <a:cubicBezTo>
                    <a:pt x="4336" y="13456"/>
                    <a:pt x="4136" y="13325"/>
                    <a:pt x="4136" y="13062"/>
                  </a:cubicBezTo>
                  <a:lnTo>
                    <a:pt x="4136" y="9575"/>
                  </a:lnTo>
                  <a:close/>
                  <a:moveTo>
                    <a:pt x="7561" y="10964"/>
                  </a:moveTo>
                  <a:lnTo>
                    <a:pt x="7592" y="13062"/>
                  </a:lnTo>
                  <a:cubicBezTo>
                    <a:pt x="7592" y="13325"/>
                    <a:pt x="7392" y="13456"/>
                    <a:pt x="7191" y="13456"/>
                  </a:cubicBezTo>
                  <a:cubicBezTo>
                    <a:pt x="6990" y="13456"/>
                    <a:pt x="6790" y="13325"/>
                    <a:pt x="6790" y="13062"/>
                  </a:cubicBezTo>
                  <a:lnTo>
                    <a:pt x="6790" y="10964"/>
                  </a:lnTo>
                  <a:cubicBezTo>
                    <a:pt x="6913" y="10995"/>
                    <a:pt x="7037" y="10995"/>
                    <a:pt x="7191" y="10995"/>
                  </a:cubicBezTo>
                  <a:cubicBezTo>
                    <a:pt x="7314" y="10995"/>
                    <a:pt x="7438" y="10995"/>
                    <a:pt x="7561" y="10964"/>
                  </a:cubicBezTo>
                  <a:close/>
                  <a:moveTo>
                    <a:pt x="10246" y="9575"/>
                  </a:moveTo>
                  <a:lnTo>
                    <a:pt x="10246" y="13062"/>
                  </a:lnTo>
                  <a:cubicBezTo>
                    <a:pt x="10246" y="13325"/>
                    <a:pt x="10046" y="13456"/>
                    <a:pt x="9845" y="13456"/>
                  </a:cubicBezTo>
                  <a:cubicBezTo>
                    <a:pt x="9645" y="13456"/>
                    <a:pt x="9444" y="13325"/>
                    <a:pt x="9444" y="13062"/>
                  </a:cubicBezTo>
                  <a:lnTo>
                    <a:pt x="9444" y="10285"/>
                  </a:lnTo>
                  <a:cubicBezTo>
                    <a:pt x="9753" y="10100"/>
                    <a:pt x="9999" y="9853"/>
                    <a:pt x="10246" y="9575"/>
                  </a:cubicBezTo>
                  <a:close/>
                  <a:moveTo>
                    <a:pt x="1860" y="0"/>
                  </a:moveTo>
                  <a:cubicBezTo>
                    <a:pt x="1458" y="0"/>
                    <a:pt x="1065" y="270"/>
                    <a:pt x="1080" y="810"/>
                  </a:cubicBezTo>
                  <a:cubicBezTo>
                    <a:pt x="0" y="810"/>
                    <a:pt x="0" y="2415"/>
                    <a:pt x="1080" y="2415"/>
                  </a:cubicBezTo>
                  <a:lnTo>
                    <a:pt x="1080" y="3495"/>
                  </a:lnTo>
                  <a:cubicBezTo>
                    <a:pt x="0" y="3495"/>
                    <a:pt x="0" y="5100"/>
                    <a:pt x="1080" y="5100"/>
                  </a:cubicBezTo>
                  <a:lnTo>
                    <a:pt x="1080" y="6149"/>
                  </a:lnTo>
                  <a:cubicBezTo>
                    <a:pt x="62" y="6211"/>
                    <a:pt x="62" y="7692"/>
                    <a:pt x="1080" y="7754"/>
                  </a:cubicBezTo>
                  <a:lnTo>
                    <a:pt x="1080" y="8834"/>
                  </a:lnTo>
                  <a:cubicBezTo>
                    <a:pt x="0" y="8834"/>
                    <a:pt x="0" y="10439"/>
                    <a:pt x="1080" y="10439"/>
                  </a:cubicBezTo>
                  <a:lnTo>
                    <a:pt x="1080" y="10562"/>
                  </a:lnTo>
                  <a:cubicBezTo>
                    <a:pt x="1080" y="10686"/>
                    <a:pt x="1142" y="10748"/>
                    <a:pt x="1266" y="10748"/>
                  </a:cubicBezTo>
                  <a:cubicBezTo>
                    <a:pt x="1282" y="10752"/>
                    <a:pt x="1297" y="10754"/>
                    <a:pt x="1312" y="10754"/>
                  </a:cubicBezTo>
                  <a:cubicBezTo>
                    <a:pt x="1412" y="10754"/>
                    <a:pt x="1482" y="10670"/>
                    <a:pt x="1482" y="10562"/>
                  </a:cubicBezTo>
                  <a:lnTo>
                    <a:pt x="1482" y="841"/>
                  </a:lnTo>
                  <a:cubicBezTo>
                    <a:pt x="1482" y="579"/>
                    <a:pt x="1682" y="448"/>
                    <a:pt x="1883" y="448"/>
                  </a:cubicBezTo>
                  <a:cubicBezTo>
                    <a:pt x="2083" y="448"/>
                    <a:pt x="2284" y="579"/>
                    <a:pt x="2284" y="841"/>
                  </a:cubicBezTo>
                  <a:lnTo>
                    <a:pt x="2284" y="13062"/>
                  </a:lnTo>
                  <a:cubicBezTo>
                    <a:pt x="2284" y="13325"/>
                    <a:pt x="2083" y="13456"/>
                    <a:pt x="1883" y="13456"/>
                  </a:cubicBezTo>
                  <a:cubicBezTo>
                    <a:pt x="1682" y="13456"/>
                    <a:pt x="1482" y="13325"/>
                    <a:pt x="1482" y="13062"/>
                  </a:cubicBezTo>
                  <a:lnTo>
                    <a:pt x="1482" y="11365"/>
                  </a:lnTo>
                  <a:cubicBezTo>
                    <a:pt x="1482" y="11241"/>
                    <a:pt x="1389" y="11149"/>
                    <a:pt x="1266" y="11149"/>
                  </a:cubicBezTo>
                  <a:cubicBezTo>
                    <a:pt x="1142" y="11149"/>
                    <a:pt x="1049" y="11241"/>
                    <a:pt x="1080" y="11365"/>
                  </a:cubicBezTo>
                  <a:lnTo>
                    <a:pt x="1080" y="11488"/>
                  </a:lnTo>
                  <a:cubicBezTo>
                    <a:pt x="0" y="11488"/>
                    <a:pt x="0" y="13093"/>
                    <a:pt x="1080" y="13093"/>
                  </a:cubicBezTo>
                  <a:cubicBezTo>
                    <a:pt x="1080" y="13633"/>
                    <a:pt x="1482" y="13903"/>
                    <a:pt x="1883" y="13903"/>
                  </a:cubicBezTo>
                  <a:cubicBezTo>
                    <a:pt x="2284" y="13903"/>
                    <a:pt x="2685" y="13633"/>
                    <a:pt x="2685" y="13093"/>
                  </a:cubicBezTo>
                  <a:lnTo>
                    <a:pt x="3734" y="13093"/>
                  </a:lnTo>
                  <a:cubicBezTo>
                    <a:pt x="3734" y="13633"/>
                    <a:pt x="4136" y="13903"/>
                    <a:pt x="4537" y="13903"/>
                  </a:cubicBezTo>
                  <a:cubicBezTo>
                    <a:pt x="4938" y="13903"/>
                    <a:pt x="5339" y="13633"/>
                    <a:pt x="5339" y="13093"/>
                  </a:cubicBezTo>
                  <a:lnTo>
                    <a:pt x="6419" y="13093"/>
                  </a:lnTo>
                  <a:cubicBezTo>
                    <a:pt x="6419" y="13633"/>
                    <a:pt x="6821" y="13903"/>
                    <a:pt x="7222" y="13903"/>
                  </a:cubicBezTo>
                  <a:cubicBezTo>
                    <a:pt x="7623" y="13903"/>
                    <a:pt x="8024" y="13633"/>
                    <a:pt x="8024" y="13093"/>
                  </a:cubicBezTo>
                  <a:lnTo>
                    <a:pt x="9074" y="13093"/>
                  </a:lnTo>
                  <a:cubicBezTo>
                    <a:pt x="9104" y="13602"/>
                    <a:pt x="9490" y="13857"/>
                    <a:pt x="9876" y="13857"/>
                  </a:cubicBezTo>
                  <a:cubicBezTo>
                    <a:pt x="10262" y="13857"/>
                    <a:pt x="10648" y="13602"/>
                    <a:pt x="10678" y="13093"/>
                  </a:cubicBezTo>
                  <a:lnTo>
                    <a:pt x="11759" y="13093"/>
                  </a:lnTo>
                  <a:cubicBezTo>
                    <a:pt x="11759" y="13633"/>
                    <a:pt x="12160" y="13903"/>
                    <a:pt x="12561" y="13903"/>
                  </a:cubicBezTo>
                  <a:cubicBezTo>
                    <a:pt x="12962" y="13903"/>
                    <a:pt x="13363" y="13633"/>
                    <a:pt x="13363" y="13093"/>
                  </a:cubicBezTo>
                  <a:cubicBezTo>
                    <a:pt x="14444" y="13093"/>
                    <a:pt x="14444" y="11488"/>
                    <a:pt x="13363" y="11488"/>
                  </a:cubicBezTo>
                  <a:lnTo>
                    <a:pt x="13363" y="10439"/>
                  </a:lnTo>
                  <a:cubicBezTo>
                    <a:pt x="14433" y="10408"/>
                    <a:pt x="14443" y="8834"/>
                    <a:pt x="13394" y="8834"/>
                  </a:cubicBezTo>
                  <a:cubicBezTo>
                    <a:pt x="13384" y="8834"/>
                    <a:pt x="13374" y="8834"/>
                    <a:pt x="13363" y="8834"/>
                  </a:cubicBezTo>
                  <a:lnTo>
                    <a:pt x="13363" y="7754"/>
                  </a:lnTo>
                  <a:cubicBezTo>
                    <a:pt x="14351" y="7692"/>
                    <a:pt x="14351" y="6211"/>
                    <a:pt x="13363" y="6149"/>
                  </a:cubicBezTo>
                  <a:lnTo>
                    <a:pt x="13363" y="5069"/>
                  </a:lnTo>
                  <a:cubicBezTo>
                    <a:pt x="14444" y="5069"/>
                    <a:pt x="14444" y="3464"/>
                    <a:pt x="13363" y="3464"/>
                  </a:cubicBezTo>
                  <a:lnTo>
                    <a:pt x="13363" y="3341"/>
                  </a:lnTo>
                  <a:cubicBezTo>
                    <a:pt x="13363" y="3234"/>
                    <a:pt x="13294" y="3150"/>
                    <a:pt x="13194" y="3150"/>
                  </a:cubicBezTo>
                  <a:cubicBezTo>
                    <a:pt x="13179" y="3150"/>
                    <a:pt x="13164" y="3152"/>
                    <a:pt x="13147" y="3156"/>
                  </a:cubicBezTo>
                  <a:cubicBezTo>
                    <a:pt x="13055" y="3156"/>
                    <a:pt x="12962" y="3217"/>
                    <a:pt x="12962" y="3341"/>
                  </a:cubicBezTo>
                  <a:lnTo>
                    <a:pt x="12962" y="13062"/>
                  </a:lnTo>
                  <a:cubicBezTo>
                    <a:pt x="12962" y="13325"/>
                    <a:pt x="12762" y="13456"/>
                    <a:pt x="12561" y="13456"/>
                  </a:cubicBezTo>
                  <a:cubicBezTo>
                    <a:pt x="12360" y="13456"/>
                    <a:pt x="12160" y="13325"/>
                    <a:pt x="12160" y="13062"/>
                  </a:cubicBezTo>
                  <a:lnTo>
                    <a:pt x="12160" y="841"/>
                  </a:lnTo>
                  <a:cubicBezTo>
                    <a:pt x="12160" y="579"/>
                    <a:pt x="12360" y="448"/>
                    <a:pt x="12561" y="448"/>
                  </a:cubicBezTo>
                  <a:cubicBezTo>
                    <a:pt x="12762" y="448"/>
                    <a:pt x="12962" y="579"/>
                    <a:pt x="12962" y="841"/>
                  </a:cubicBezTo>
                  <a:lnTo>
                    <a:pt x="12962" y="2538"/>
                  </a:lnTo>
                  <a:cubicBezTo>
                    <a:pt x="12962" y="2662"/>
                    <a:pt x="13055" y="2754"/>
                    <a:pt x="13178" y="2754"/>
                  </a:cubicBezTo>
                  <a:cubicBezTo>
                    <a:pt x="13271" y="2754"/>
                    <a:pt x="13363" y="2662"/>
                    <a:pt x="13363" y="2538"/>
                  </a:cubicBezTo>
                  <a:lnTo>
                    <a:pt x="13363" y="2415"/>
                  </a:lnTo>
                  <a:cubicBezTo>
                    <a:pt x="14444" y="2415"/>
                    <a:pt x="14444" y="810"/>
                    <a:pt x="13363" y="810"/>
                  </a:cubicBezTo>
                  <a:cubicBezTo>
                    <a:pt x="13363" y="270"/>
                    <a:pt x="12962" y="0"/>
                    <a:pt x="12561" y="0"/>
                  </a:cubicBezTo>
                  <a:cubicBezTo>
                    <a:pt x="12160" y="0"/>
                    <a:pt x="11759" y="270"/>
                    <a:pt x="11759" y="810"/>
                  </a:cubicBezTo>
                  <a:lnTo>
                    <a:pt x="10709" y="810"/>
                  </a:lnTo>
                  <a:cubicBezTo>
                    <a:pt x="10678" y="301"/>
                    <a:pt x="10293" y="46"/>
                    <a:pt x="9907" y="46"/>
                  </a:cubicBezTo>
                  <a:cubicBezTo>
                    <a:pt x="9521" y="46"/>
                    <a:pt x="9135" y="301"/>
                    <a:pt x="9104" y="810"/>
                  </a:cubicBezTo>
                  <a:lnTo>
                    <a:pt x="8024" y="810"/>
                  </a:lnTo>
                  <a:cubicBezTo>
                    <a:pt x="8024" y="270"/>
                    <a:pt x="7623" y="0"/>
                    <a:pt x="7222" y="0"/>
                  </a:cubicBezTo>
                  <a:cubicBezTo>
                    <a:pt x="6821" y="0"/>
                    <a:pt x="6419" y="270"/>
                    <a:pt x="6419" y="810"/>
                  </a:cubicBezTo>
                  <a:lnTo>
                    <a:pt x="5370" y="810"/>
                  </a:lnTo>
                  <a:cubicBezTo>
                    <a:pt x="5370" y="270"/>
                    <a:pt x="4969" y="0"/>
                    <a:pt x="4568" y="0"/>
                  </a:cubicBezTo>
                  <a:cubicBezTo>
                    <a:pt x="4167" y="0"/>
                    <a:pt x="3765" y="270"/>
                    <a:pt x="3765" y="810"/>
                  </a:cubicBezTo>
                  <a:lnTo>
                    <a:pt x="2685" y="810"/>
                  </a:lnTo>
                  <a:cubicBezTo>
                    <a:pt x="2670" y="270"/>
                    <a:pt x="2261" y="0"/>
                    <a:pt x="186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74" name="Google Shape;12874;p25"/>
          <p:cNvGrpSpPr/>
          <p:nvPr/>
        </p:nvGrpSpPr>
        <p:grpSpPr>
          <a:xfrm>
            <a:off x="1782055" y="2319825"/>
            <a:ext cx="358700" cy="343700"/>
            <a:chOff x="1002088" y="3024131"/>
            <a:chExt cx="358700" cy="343700"/>
          </a:xfrm>
        </p:grpSpPr>
        <p:sp>
          <p:nvSpPr>
            <p:cNvPr id="12875" name="Google Shape;12875;p25"/>
            <p:cNvSpPr/>
            <p:nvPr/>
          </p:nvSpPr>
          <p:spPr>
            <a:xfrm>
              <a:off x="1205688" y="3159306"/>
              <a:ext cx="19025" cy="16400"/>
            </a:xfrm>
            <a:custGeom>
              <a:avLst/>
              <a:gdLst/>
              <a:ahLst/>
              <a:cxnLst/>
              <a:rect l="l" t="t" r="r" b="b"/>
              <a:pathLst>
                <a:path w="761" h="656" extrusionOk="0">
                  <a:moveTo>
                    <a:pt x="221" y="0"/>
                  </a:moveTo>
                  <a:cubicBezTo>
                    <a:pt x="170" y="0"/>
                    <a:pt x="124" y="23"/>
                    <a:pt x="93" y="70"/>
                  </a:cubicBezTo>
                  <a:cubicBezTo>
                    <a:pt x="1" y="131"/>
                    <a:pt x="1" y="255"/>
                    <a:pt x="93" y="348"/>
                  </a:cubicBezTo>
                  <a:lnTo>
                    <a:pt x="340" y="594"/>
                  </a:lnTo>
                  <a:cubicBezTo>
                    <a:pt x="383" y="637"/>
                    <a:pt x="431" y="655"/>
                    <a:pt x="477" y="655"/>
                  </a:cubicBezTo>
                  <a:cubicBezTo>
                    <a:pt x="629" y="655"/>
                    <a:pt x="760" y="459"/>
                    <a:pt x="618" y="317"/>
                  </a:cubicBezTo>
                  <a:lnTo>
                    <a:pt x="371" y="70"/>
                  </a:lnTo>
                  <a:cubicBezTo>
                    <a:pt x="325" y="23"/>
                    <a:pt x="271" y="0"/>
                    <a:pt x="2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6" name="Google Shape;12876;p25"/>
            <p:cNvSpPr/>
            <p:nvPr/>
          </p:nvSpPr>
          <p:spPr>
            <a:xfrm>
              <a:off x="1276688" y="3088331"/>
              <a:ext cx="17750" cy="16600"/>
            </a:xfrm>
            <a:custGeom>
              <a:avLst/>
              <a:gdLst/>
              <a:ahLst/>
              <a:cxnLst/>
              <a:rect l="l" t="t" r="r" b="b"/>
              <a:pathLst>
                <a:path w="710" h="664" extrusionOk="0">
                  <a:moveTo>
                    <a:pt x="220" y="0"/>
                  </a:moveTo>
                  <a:cubicBezTo>
                    <a:pt x="170" y="0"/>
                    <a:pt x="123" y="23"/>
                    <a:pt x="93" y="69"/>
                  </a:cubicBezTo>
                  <a:cubicBezTo>
                    <a:pt x="0" y="131"/>
                    <a:pt x="0" y="255"/>
                    <a:pt x="93" y="347"/>
                  </a:cubicBezTo>
                  <a:lnTo>
                    <a:pt x="340" y="594"/>
                  </a:lnTo>
                  <a:cubicBezTo>
                    <a:pt x="370" y="640"/>
                    <a:pt x="424" y="664"/>
                    <a:pt x="478" y="664"/>
                  </a:cubicBezTo>
                  <a:cubicBezTo>
                    <a:pt x="532" y="664"/>
                    <a:pt x="586" y="640"/>
                    <a:pt x="617" y="594"/>
                  </a:cubicBezTo>
                  <a:cubicBezTo>
                    <a:pt x="710" y="532"/>
                    <a:pt x="710" y="378"/>
                    <a:pt x="617" y="316"/>
                  </a:cubicBezTo>
                  <a:lnTo>
                    <a:pt x="370" y="69"/>
                  </a:lnTo>
                  <a:cubicBezTo>
                    <a:pt x="324" y="23"/>
                    <a:pt x="270" y="0"/>
                    <a:pt x="2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7" name="Google Shape;12877;p25"/>
            <p:cNvSpPr/>
            <p:nvPr/>
          </p:nvSpPr>
          <p:spPr>
            <a:xfrm>
              <a:off x="1237963" y="3120906"/>
              <a:ext cx="28700" cy="27800"/>
            </a:xfrm>
            <a:custGeom>
              <a:avLst/>
              <a:gdLst/>
              <a:ahLst/>
              <a:cxnLst/>
              <a:rect l="l" t="t" r="r" b="b"/>
              <a:pathLst>
                <a:path w="1148" h="1112" extrusionOk="0">
                  <a:moveTo>
                    <a:pt x="932" y="1"/>
                  </a:moveTo>
                  <a:cubicBezTo>
                    <a:pt x="808" y="1"/>
                    <a:pt x="716" y="94"/>
                    <a:pt x="747" y="217"/>
                  </a:cubicBezTo>
                  <a:cubicBezTo>
                    <a:pt x="747" y="340"/>
                    <a:pt x="685" y="464"/>
                    <a:pt x="592" y="556"/>
                  </a:cubicBezTo>
                  <a:cubicBezTo>
                    <a:pt x="500" y="649"/>
                    <a:pt x="376" y="711"/>
                    <a:pt x="253" y="711"/>
                  </a:cubicBezTo>
                  <a:cubicBezTo>
                    <a:pt x="228" y="698"/>
                    <a:pt x="205" y="693"/>
                    <a:pt x="185" y="693"/>
                  </a:cubicBezTo>
                  <a:cubicBezTo>
                    <a:pt x="13" y="693"/>
                    <a:pt x="1" y="1086"/>
                    <a:pt x="185" y="1086"/>
                  </a:cubicBezTo>
                  <a:cubicBezTo>
                    <a:pt x="197" y="1086"/>
                    <a:pt x="209" y="1084"/>
                    <a:pt x="222" y="1081"/>
                  </a:cubicBezTo>
                  <a:lnTo>
                    <a:pt x="222" y="1112"/>
                  </a:lnTo>
                  <a:cubicBezTo>
                    <a:pt x="469" y="1112"/>
                    <a:pt x="716" y="1019"/>
                    <a:pt x="901" y="865"/>
                  </a:cubicBezTo>
                  <a:cubicBezTo>
                    <a:pt x="1055" y="680"/>
                    <a:pt x="1148" y="433"/>
                    <a:pt x="1148" y="186"/>
                  </a:cubicBezTo>
                  <a:cubicBezTo>
                    <a:pt x="1148" y="94"/>
                    <a:pt x="1024" y="1"/>
                    <a:pt x="9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8" name="Google Shape;12878;p25"/>
            <p:cNvSpPr/>
            <p:nvPr/>
          </p:nvSpPr>
          <p:spPr>
            <a:xfrm>
              <a:off x="1114663" y="3024131"/>
              <a:ext cx="246125" cy="261525"/>
            </a:xfrm>
            <a:custGeom>
              <a:avLst/>
              <a:gdLst/>
              <a:ahLst/>
              <a:cxnLst/>
              <a:rect l="l" t="t" r="r" b="b"/>
              <a:pathLst>
                <a:path w="9845" h="10461" extrusionOk="0">
                  <a:moveTo>
                    <a:pt x="7137" y="387"/>
                  </a:moveTo>
                  <a:cubicBezTo>
                    <a:pt x="7287" y="387"/>
                    <a:pt x="7436" y="435"/>
                    <a:pt x="7561" y="539"/>
                  </a:cubicBezTo>
                  <a:lnTo>
                    <a:pt x="9197" y="2205"/>
                  </a:lnTo>
                  <a:cubicBezTo>
                    <a:pt x="9536" y="2576"/>
                    <a:pt x="9351" y="3162"/>
                    <a:pt x="8857" y="3316"/>
                  </a:cubicBezTo>
                  <a:cubicBezTo>
                    <a:pt x="8518" y="3409"/>
                    <a:pt x="8209" y="3718"/>
                    <a:pt x="8117" y="4088"/>
                  </a:cubicBezTo>
                  <a:cubicBezTo>
                    <a:pt x="8024" y="4304"/>
                    <a:pt x="7870" y="4489"/>
                    <a:pt x="7623" y="4551"/>
                  </a:cubicBezTo>
                  <a:cubicBezTo>
                    <a:pt x="7283" y="4674"/>
                    <a:pt x="7006" y="4952"/>
                    <a:pt x="6882" y="5292"/>
                  </a:cubicBezTo>
                  <a:cubicBezTo>
                    <a:pt x="6790" y="5508"/>
                    <a:pt x="6635" y="5693"/>
                    <a:pt x="6419" y="5785"/>
                  </a:cubicBezTo>
                  <a:cubicBezTo>
                    <a:pt x="6049" y="5878"/>
                    <a:pt x="5740" y="6187"/>
                    <a:pt x="5648" y="6526"/>
                  </a:cubicBezTo>
                  <a:cubicBezTo>
                    <a:pt x="5555" y="6773"/>
                    <a:pt x="5370" y="6958"/>
                    <a:pt x="5154" y="7020"/>
                  </a:cubicBezTo>
                  <a:cubicBezTo>
                    <a:pt x="4784" y="7143"/>
                    <a:pt x="4475" y="7421"/>
                    <a:pt x="4382" y="7791"/>
                  </a:cubicBezTo>
                  <a:cubicBezTo>
                    <a:pt x="4282" y="8113"/>
                    <a:pt x="3999" y="8290"/>
                    <a:pt x="3711" y="8290"/>
                  </a:cubicBezTo>
                  <a:cubicBezTo>
                    <a:pt x="3557" y="8290"/>
                    <a:pt x="3401" y="8239"/>
                    <a:pt x="3271" y="8131"/>
                  </a:cubicBezTo>
                  <a:lnTo>
                    <a:pt x="1636" y="6464"/>
                  </a:lnTo>
                  <a:cubicBezTo>
                    <a:pt x="1481" y="6279"/>
                    <a:pt x="1420" y="6063"/>
                    <a:pt x="1481" y="5847"/>
                  </a:cubicBezTo>
                  <a:cubicBezTo>
                    <a:pt x="1574" y="5600"/>
                    <a:pt x="1728" y="5415"/>
                    <a:pt x="1975" y="5353"/>
                  </a:cubicBezTo>
                  <a:cubicBezTo>
                    <a:pt x="2346" y="5230"/>
                    <a:pt x="2623" y="4952"/>
                    <a:pt x="2716" y="4582"/>
                  </a:cubicBezTo>
                  <a:cubicBezTo>
                    <a:pt x="2808" y="4366"/>
                    <a:pt x="2994" y="4181"/>
                    <a:pt x="3210" y="4119"/>
                  </a:cubicBezTo>
                  <a:cubicBezTo>
                    <a:pt x="3580" y="3995"/>
                    <a:pt x="3858" y="3718"/>
                    <a:pt x="3981" y="3378"/>
                  </a:cubicBezTo>
                  <a:cubicBezTo>
                    <a:pt x="4043" y="3131"/>
                    <a:pt x="4228" y="2946"/>
                    <a:pt x="4444" y="2884"/>
                  </a:cubicBezTo>
                  <a:cubicBezTo>
                    <a:pt x="4814" y="2761"/>
                    <a:pt x="5092" y="2483"/>
                    <a:pt x="5216" y="2113"/>
                  </a:cubicBezTo>
                  <a:cubicBezTo>
                    <a:pt x="5277" y="1897"/>
                    <a:pt x="5463" y="1712"/>
                    <a:pt x="5679" y="1650"/>
                  </a:cubicBezTo>
                  <a:cubicBezTo>
                    <a:pt x="6049" y="1526"/>
                    <a:pt x="6358" y="1249"/>
                    <a:pt x="6450" y="878"/>
                  </a:cubicBezTo>
                  <a:cubicBezTo>
                    <a:pt x="6552" y="572"/>
                    <a:pt x="6844" y="387"/>
                    <a:pt x="7137" y="387"/>
                  </a:cubicBezTo>
                  <a:close/>
                  <a:moveTo>
                    <a:pt x="7099" y="0"/>
                  </a:moveTo>
                  <a:cubicBezTo>
                    <a:pt x="6644" y="0"/>
                    <a:pt x="6207" y="292"/>
                    <a:pt x="6049" y="786"/>
                  </a:cubicBezTo>
                  <a:cubicBezTo>
                    <a:pt x="5987" y="1002"/>
                    <a:pt x="5802" y="1187"/>
                    <a:pt x="5555" y="1280"/>
                  </a:cubicBezTo>
                  <a:cubicBezTo>
                    <a:pt x="5216" y="1372"/>
                    <a:pt x="4938" y="1650"/>
                    <a:pt x="4814" y="2020"/>
                  </a:cubicBezTo>
                  <a:cubicBezTo>
                    <a:pt x="4753" y="2236"/>
                    <a:pt x="4568" y="2421"/>
                    <a:pt x="4321" y="2514"/>
                  </a:cubicBezTo>
                  <a:cubicBezTo>
                    <a:pt x="3981" y="2607"/>
                    <a:pt x="3673" y="2915"/>
                    <a:pt x="3580" y="3286"/>
                  </a:cubicBezTo>
                  <a:cubicBezTo>
                    <a:pt x="3518" y="3502"/>
                    <a:pt x="3333" y="3687"/>
                    <a:pt x="3086" y="3749"/>
                  </a:cubicBezTo>
                  <a:cubicBezTo>
                    <a:pt x="2747" y="3872"/>
                    <a:pt x="2469" y="4150"/>
                    <a:pt x="2346" y="4520"/>
                  </a:cubicBezTo>
                  <a:cubicBezTo>
                    <a:pt x="2284" y="4736"/>
                    <a:pt x="2099" y="4921"/>
                    <a:pt x="1852" y="5014"/>
                  </a:cubicBezTo>
                  <a:cubicBezTo>
                    <a:pt x="1481" y="5106"/>
                    <a:pt x="1204" y="5415"/>
                    <a:pt x="1080" y="5785"/>
                  </a:cubicBezTo>
                  <a:cubicBezTo>
                    <a:pt x="957" y="6125"/>
                    <a:pt x="1080" y="6526"/>
                    <a:pt x="1327" y="6804"/>
                  </a:cubicBezTo>
                  <a:lnTo>
                    <a:pt x="1667" y="7112"/>
                  </a:lnTo>
                  <a:lnTo>
                    <a:pt x="1142" y="7637"/>
                  </a:lnTo>
                  <a:cubicBezTo>
                    <a:pt x="1049" y="7699"/>
                    <a:pt x="1049" y="7822"/>
                    <a:pt x="1142" y="7915"/>
                  </a:cubicBezTo>
                  <a:cubicBezTo>
                    <a:pt x="1173" y="7946"/>
                    <a:pt x="1227" y="7961"/>
                    <a:pt x="1281" y="7961"/>
                  </a:cubicBezTo>
                  <a:cubicBezTo>
                    <a:pt x="1335" y="7961"/>
                    <a:pt x="1389" y="7946"/>
                    <a:pt x="1420" y="7915"/>
                  </a:cubicBezTo>
                  <a:lnTo>
                    <a:pt x="1944" y="7390"/>
                  </a:lnTo>
                  <a:lnTo>
                    <a:pt x="2407" y="7853"/>
                  </a:lnTo>
                  <a:lnTo>
                    <a:pt x="93" y="10137"/>
                  </a:lnTo>
                  <a:cubicBezTo>
                    <a:pt x="0" y="10199"/>
                    <a:pt x="0" y="10322"/>
                    <a:pt x="93" y="10415"/>
                  </a:cubicBezTo>
                  <a:cubicBezTo>
                    <a:pt x="123" y="10445"/>
                    <a:pt x="170" y="10461"/>
                    <a:pt x="220" y="10461"/>
                  </a:cubicBezTo>
                  <a:cubicBezTo>
                    <a:pt x="270" y="10461"/>
                    <a:pt x="324" y="10445"/>
                    <a:pt x="370" y="10415"/>
                  </a:cubicBezTo>
                  <a:lnTo>
                    <a:pt x="2685" y="8069"/>
                  </a:lnTo>
                  <a:lnTo>
                    <a:pt x="3025" y="8409"/>
                  </a:lnTo>
                  <a:cubicBezTo>
                    <a:pt x="3208" y="8592"/>
                    <a:pt x="3478" y="8691"/>
                    <a:pt x="3756" y="8691"/>
                  </a:cubicBezTo>
                  <a:cubicBezTo>
                    <a:pt x="3852" y="8691"/>
                    <a:pt x="3948" y="8679"/>
                    <a:pt x="4043" y="8656"/>
                  </a:cubicBezTo>
                  <a:cubicBezTo>
                    <a:pt x="4382" y="8532"/>
                    <a:pt x="4660" y="8254"/>
                    <a:pt x="4784" y="7884"/>
                  </a:cubicBezTo>
                  <a:cubicBezTo>
                    <a:pt x="4845" y="7668"/>
                    <a:pt x="5031" y="7483"/>
                    <a:pt x="5277" y="7421"/>
                  </a:cubicBezTo>
                  <a:cubicBezTo>
                    <a:pt x="5617" y="7298"/>
                    <a:pt x="5895" y="7020"/>
                    <a:pt x="6018" y="6650"/>
                  </a:cubicBezTo>
                  <a:cubicBezTo>
                    <a:pt x="6080" y="6433"/>
                    <a:pt x="6265" y="6248"/>
                    <a:pt x="6512" y="6156"/>
                  </a:cubicBezTo>
                  <a:cubicBezTo>
                    <a:pt x="6851" y="6063"/>
                    <a:pt x="7129" y="5785"/>
                    <a:pt x="7253" y="5415"/>
                  </a:cubicBezTo>
                  <a:cubicBezTo>
                    <a:pt x="7314" y="5199"/>
                    <a:pt x="7499" y="5014"/>
                    <a:pt x="7746" y="4921"/>
                  </a:cubicBezTo>
                  <a:cubicBezTo>
                    <a:pt x="8086" y="4829"/>
                    <a:pt x="8394" y="4551"/>
                    <a:pt x="8487" y="4181"/>
                  </a:cubicBezTo>
                  <a:cubicBezTo>
                    <a:pt x="8580" y="3965"/>
                    <a:pt x="8765" y="3779"/>
                    <a:pt x="8981" y="3687"/>
                  </a:cubicBezTo>
                  <a:cubicBezTo>
                    <a:pt x="9351" y="3563"/>
                    <a:pt x="9629" y="3286"/>
                    <a:pt x="9722" y="2946"/>
                  </a:cubicBezTo>
                  <a:cubicBezTo>
                    <a:pt x="9845" y="2576"/>
                    <a:pt x="9752" y="2175"/>
                    <a:pt x="9475" y="1928"/>
                  </a:cubicBezTo>
                  <a:lnTo>
                    <a:pt x="7839" y="292"/>
                  </a:lnTo>
                  <a:cubicBezTo>
                    <a:pt x="7617" y="92"/>
                    <a:pt x="7355"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9" name="Google Shape;12879;p25"/>
            <p:cNvSpPr/>
            <p:nvPr/>
          </p:nvSpPr>
          <p:spPr>
            <a:xfrm>
              <a:off x="1027563" y="3311281"/>
              <a:ext cx="49300" cy="36500"/>
            </a:xfrm>
            <a:custGeom>
              <a:avLst/>
              <a:gdLst/>
              <a:ahLst/>
              <a:cxnLst/>
              <a:rect l="l" t="t" r="r" b="b"/>
              <a:pathLst>
                <a:path w="1972" h="1460" extrusionOk="0">
                  <a:moveTo>
                    <a:pt x="1008" y="416"/>
                  </a:moveTo>
                  <a:cubicBezTo>
                    <a:pt x="1167" y="416"/>
                    <a:pt x="1324" y="540"/>
                    <a:pt x="1324" y="749"/>
                  </a:cubicBezTo>
                  <a:cubicBezTo>
                    <a:pt x="1324" y="936"/>
                    <a:pt x="1170" y="1054"/>
                    <a:pt x="1013" y="1054"/>
                  </a:cubicBezTo>
                  <a:cubicBezTo>
                    <a:pt x="937" y="1054"/>
                    <a:pt x="860" y="1026"/>
                    <a:pt x="799" y="965"/>
                  </a:cubicBezTo>
                  <a:cubicBezTo>
                    <a:pt x="676" y="842"/>
                    <a:pt x="676" y="626"/>
                    <a:pt x="799" y="503"/>
                  </a:cubicBezTo>
                  <a:cubicBezTo>
                    <a:pt x="858" y="443"/>
                    <a:pt x="934" y="416"/>
                    <a:pt x="1008" y="416"/>
                  </a:cubicBezTo>
                  <a:close/>
                  <a:moveTo>
                    <a:pt x="1023" y="1"/>
                  </a:moveTo>
                  <a:cubicBezTo>
                    <a:pt x="479" y="1"/>
                    <a:pt x="0" y="722"/>
                    <a:pt x="521" y="1243"/>
                  </a:cubicBezTo>
                  <a:cubicBezTo>
                    <a:pt x="645" y="1367"/>
                    <a:pt x="830" y="1459"/>
                    <a:pt x="1015" y="1459"/>
                  </a:cubicBezTo>
                  <a:cubicBezTo>
                    <a:pt x="1663" y="1459"/>
                    <a:pt x="1972" y="688"/>
                    <a:pt x="1509" y="225"/>
                  </a:cubicBezTo>
                  <a:cubicBezTo>
                    <a:pt x="1358" y="67"/>
                    <a:pt x="1188" y="1"/>
                    <a:pt x="10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0" name="Google Shape;12880;p25"/>
            <p:cNvSpPr/>
            <p:nvPr/>
          </p:nvSpPr>
          <p:spPr>
            <a:xfrm>
              <a:off x="1002088" y="3225856"/>
              <a:ext cx="138525" cy="141975"/>
            </a:xfrm>
            <a:custGeom>
              <a:avLst/>
              <a:gdLst/>
              <a:ahLst/>
              <a:cxnLst/>
              <a:rect l="l" t="t" r="r" b="b"/>
              <a:pathLst>
                <a:path w="5541" h="5679" extrusionOk="0">
                  <a:moveTo>
                    <a:pt x="2021" y="3030"/>
                  </a:moveTo>
                  <a:cubicBezTo>
                    <a:pt x="2596" y="3030"/>
                    <a:pt x="3145" y="3479"/>
                    <a:pt x="3145" y="4166"/>
                  </a:cubicBezTo>
                  <a:cubicBezTo>
                    <a:pt x="3145" y="4839"/>
                    <a:pt x="2587" y="5283"/>
                    <a:pt x="2006" y="5283"/>
                  </a:cubicBezTo>
                  <a:cubicBezTo>
                    <a:pt x="1735" y="5283"/>
                    <a:pt x="1458" y="5185"/>
                    <a:pt x="1232" y="4969"/>
                  </a:cubicBezTo>
                  <a:cubicBezTo>
                    <a:pt x="800" y="4506"/>
                    <a:pt x="800" y="3796"/>
                    <a:pt x="1232" y="3364"/>
                  </a:cubicBezTo>
                  <a:cubicBezTo>
                    <a:pt x="1462" y="3134"/>
                    <a:pt x="1745" y="3030"/>
                    <a:pt x="2021" y="3030"/>
                  </a:cubicBezTo>
                  <a:close/>
                  <a:moveTo>
                    <a:pt x="5257" y="1"/>
                  </a:moveTo>
                  <a:cubicBezTo>
                    <a:pt x="5211" y="1"/>
                    <a:pt x="5163" y="19"/>
                    <a:pt x="5120" y="62"/>
                  </a:cubicBezTo>
                  <a:lnTo>
                    <a:pt x="2497" y="2685"/>
                  </a:lnTo>
                  <a:cubicBezTo>
                    <a:pt x="2359" y="2651"/>
                    <a:pt x="2225" y="2636"/>
                    <a:pt x="2096" y="2636"/>
                  </a:cubicBezTo>
                  <a:cubicBezTo>
                    <a:pt x="806" y="2636"/>
                    <a:pt x="0" y="4209"/>
                    <a:pt x="954" y="5247"/>
                  </a:cubicBezTo>
                  <a:cubicBezTo>
                    <a:pt x="1263" y="5524"/>
                    <a:pt x="1633" y="5679"/>
                    <a:pt x="2034" y="5679"/>
                  </a:cubicBezTo>
                  <a:cubicBezTo>
                    <a:pt x="2435" y="5679"/>
                    <a:pt x="2837" y="5524"/>
                    <a:pt x="3114" y="5247"/>
                  </a:cubicBezTo>
                  <a:cubicBezTo>
                    <a:pt x="3515" y="4845"/>
                    <a:pt x="3670" y="4259"/>
                    <a:pt x="3515" y="3704"/>
                  </a:cubicBezTo>
                  <a:lnTo>
                    <a:pt x="4318" y="2901"/>
                  </a:lnTo>
                  <a:cubicBezTo>
                    <a:pt x="4380" y="2809"/>
                    <a:pt x="4380" y="2685"/>
                    <a:pt x="4318" y="2623"/>
                  </a:cubicBezTo>
                  <a:cubicBezTo>
                    <a:pt x="4272" y="2577"/>
                    <a:pt x="4218" y="2554"/>
                    <a:pt x="4167" y="2554"/>
                  </a:cubicBezTo>
                  <a:cubicBezTo>
                    <a:pt x="4117" y="2554"/>
                    <a:pt x="4071" y="2577"/>
                    <a:pt x="4040" y="2623"/>
                  </a:cubicBezTo>
                  <a:lnTo>
                    <a:pt x="3330" y="3333"/>
                  </a:lnTo>
                  <a:cubicBezTo>
                    <a:pt x="3269" y="3241"/>
                    <a:pt x="3207" y="3148"/>
                    <a:pt x="3114" y="3086"/>
                  </a:cubicBezTo>
                  <a:cubicBezTo>
                    <a:pt x="3053" y="3025"/>
                    <a:pt x="2960" y="2932"/>
                    <a:pt x="2867" y="2870"/>
                  </a:cubicBezTo>
                  <a:lnTo>
                    <a:pt x="5398" y="340"/>
                  </a:lnTo>
                  <a:cubicBezTo>
                    <a:pt x="5540" y="197"/>
                    <a:pt x="5410" y="1"/>
                    <a:pt x="52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81" name="Google Shape;12881;p25"/>
          <p:cNvGrpSpPr/>
          <p:nvPr/>
        </p:nvGrpSpPr>
        <p:grpSpPr>
          <a:xfrm>
            <a:off x="1047722" y="2318837"/>
            <a:ext cx="337825" cy="345675"/>
            <a:chOff x="1014488" y="3581531"/>
            <a:chExt cx="337825" cy="345675"/>
          </a:xfrm>
        </p:grpSpPr>
        <p:sp>
          <p:nvSpPr>
            <p:cNvPr id="12882" name="Google Shape;12882;p25"/>
            <p:cNvSpPr/>
            <p:nvPr/>
          </p:nvSpPr>
          <p:spPr>
            <a:xfrm>
              <a:off x="1135488" y="3834581"/>
              <a:ext cx="10050" cy="18550"/>
            </a:xfrm>
            <a:custGeom>
              <a:avLst/>
              <a:gdLst/>
              <a:ahLst/>
              <a:cxnLst/>
              <a:rect l="l" t="t" r="r" b="b"/>
              <a:pathLst>
                <a:path w="402" h="742" extrusionOk="0">
                  <a:moveTo>
                    <a:pt x="216" y="1"/>
                  </a:moveTo>
                  <a:cubicBezTo>
                    <a:pt x="93" y="1"/>
                    <a:pt x="0" y="94"/>
                    <a:pt x="0" y="217"/>
                  </a:cubicBezTo>
                  <a:lnTo>
                    <a:pt x="0" y="556"/>
                  </a:lnTo>
                  <a:cubicBezTo>
                    <a:pt x="0" y="649"/>
                    <a:pt x="93" y="742"/>
                    <a:pt x="216" y="742"/>
                  </a:cubicBezTo>
                  <a:cubicBezTo>
                    <a:pt x="309" y="742"/>
                    <a:pt x="402" y="649"/>
                    <a:pt x="402" y="556"/>
                  </a:cubicBezTo>
                  <a:lnTo>
                    <a:pt x="402" y="217"/>
                  </a:lnTo>
                  <a:cubicBezTo>
                    <a:pt x="402"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3" name="Google Shape;12883;p25"/>
            <p:cNvSpPr/>
            <p:nvPr/>
          </p:nvSpPr>
          <p:spPr>
            <a:xfrm>
              <a:off x="1228063" y="3834581"/>
              <a:ext cx="10050" cy="18550"/>
            </a:xfrm>
            <a:custGeom>
              <a:avLst/>
              <a:gdLst/>
              <a:ahLst/>
              <a:cxnLst/>
              <a:rect l="l" t="t" r="r" b="b"/>
              <a:pathLst>
                <a:path w="402" h="742" extrusionOk="0">
                  <a:moveTo>
                    <a:pt x="186" y="1"/>
                  </a:moveTo>
                  <a:cubicBezTo>
                    <a:pt x="93" y="1"/>
                    <a:pt x="1" y="94"/>
                    <a:pt x="1" y="217"/>
                  </a:cubicBezTo>
                  <a:lnTo>
                    <a:pt x="1" y="556"/>
                  </a:lnTo>
                  <a:cubicBezTo>
                    <a:pt x="1" y="649"/>
                    <a:pt x="93" y="742"/>
                    <a:pt x="186" y="742"/>
                  </a:cubicBezTo>
                  <a:cubicBezTo>
                    <a:pt x="309" y="742"/>
                    <a:pt x="402" y="649"/>
                    <a:pt x="402" y="556"/>
                  </a:cubicBezTo>
                  <a:lnTo>
                    <a:pt x="402" y="217"/>
                  </a:lnTo>
                  <a:cubicBezTo>
                    <a:pt x="402" y="94"/>
                    <a:pt x="309" y="1"/>
                    <a:pt x="1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4" name="Google Shape;12884;p25"/>
            <p:cNvSpPr/>
            <p:nvPr/>
          </p:nvSpPr>
          <p:spPr>
            <a:xfrm>
              <a:off x="1169438" y="3842881"/>
              <a:ext cx="35900" cy="15075"/>
            </a:xfrm>
            <a:custGeom>
              <a:avLst/>
              <a:gdLst/>
              <a:ahLst/>
              <a:cxnLst/>
              <a:rect l="l" t="t" r="r" b="b"/>
              <a:pathLst>
                <a:path w="1436" h="603" extrusionOk="0">
                  <a:moveTo>
                    <a:pt x="247" y="1"/>
                  </a:moveTo>
                  <a:cubicBezTo>
                    <a:pt x="193" y="1"/>
                    <a:pt x="139" y="24"/>
                    <a:pt x="93" y="70"/>
                  </a:cubicBezTo>
                  <a:cubicBezTo>
                    <a:pt x="31" y="132"/>
                    <a:pt x="0" y="255"/>
                    <a:pt x="93" y="348"/>
                  </a:cubicBezTo>
                  <a:cubicBezTo>
                    <a:pt x="247" y="518"/>
                    <a:pt x="471" y="603"/>
                    <a:pt x="695" y="603"/>
                  </a:cubicBezTo>
                  <a:cubicBezTo>
                    <a:pt x="918" y="603"/>
                    <a:pt x="1142" y="518"/>
                    <a:pt x="1296" y="348"/>
                  </a:cubicBezTo>
                  <a:cubicBezTo>
                    <a:pt x="1436" y="185"/>
                    <a:pt x="1295" y="5"/>
                    <a:pt x="1138" y="5"/>
                  </a:cubicBezTo>
                  <a:cubicBezTo>
                    <a:pt x="1087" y="5"/>
                    <a:pt x="1034" y="24"/>
                    <a:pt x="988" y="70"/>
                  </a:cubicBezTo>
                  <a:cubicBezTo>
                    <a:pt x="926" y="132"/>
                    <a:pt x="803" y="194"/>
                    <a:pt x="679" y="194"/>
                  </a:cubicBezTo>
                  <a:cubicBezTo>
                    <a:pt x="587" y="194"/>
                    <a:pt x="463" y="132"/>
                    <a:pt x="401" y="70"/>
                  </a:cubicBezTo>
                  <a:cubicBezTo>
                    <a:pt x="355" y="24"/>
                    <a:pt x="301" y="1"/>
                    <a:pt x="24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5" name="Google Shape;12885;p25"/>
            <p:cNvSpPr/>
            <p:nvPr/>
          </p:nvSpPr>
          <p:spPr>
            <a:xfrm>
              <a:off x="1083013" y="3789431"/>
              <a:ext cx="209125" cy="110000"/>
            </a:xfrm>
            <a:custGeom>
              <a:avLst/>
              <a:gdLst/>
              <a:ahLst/>
              <a:cxnLst/>
              <a:rect l="l" t="t" r="r" b="b"/>
              <a:pathLst>
                <a:path w="8365" h="4400" extrusionOk="0">
                  <a:moveTo>
                    <a:pt x="2217" y="0"/>
                  </a:moveTo>
                  <a:cubicBezTo>
                    <a:pt x="1608" y="0"/>
                    <a:pt x="1011" y="148"/>
                    <a:pt x="309" y="572"/>
                  </a:cubicBezTo>
                  <a:cubicBezTo>
                    <a:pt x="130" y="692"/>
                    <a:pt x="9" y="927"/>
                    <a:pt x="1" y="1166"/>
                  </a:cubicBezTo>
                  <a:lnTo>
                    <a:pt x="1" y="1166"/>
                  </a:lnTo>
                  <a:cubicBezTo>
                    <a:pt x="1" y="1163"/>
                    <a:pt x="1" y="1161"/>
                    <a:pt x="1" y="1159"/>
                  </a:cubicBezTo>
                  <a:lnTo>
                    <a:pt x="1" y="1190"/>
                  </a:lnTo>
                  <a:cubicBezTo>
                    <a:pt x="1" y="1182"/>
                    <a:pt x="1" y="1174"/>
                    <a:pt x="1" y="1166"/>
                  </a:cubicBezTo>
                  <a:lnTo>
                    <a:pt x="1" y="1166"/>
                  </a:lnTo>
                  <a:cubicBezTo>
                    <a:pt x="65" y="2274"/>
                    <a:pt x="589" y="3321"/>
                    <a:pt x="1451" y="4060"/>
                  </a:cubicBezTo>
                  <a:cubicBezTo>
                    <a:pt x="1729" y="4276"/>
                    <a:pt x="2068" y="4399"/>
                    <a:pt x="2439" y="4399"/>
                  </a:cubicBezTo>
                  <a:lnTo>
                    <a:pt x="5864" y="4399"/>
                  </a:lnTo>
                  <a:cubicBezTo>
                    <a:pt x="6235" y="4399"/>
                    <a:pt x="6574" y="4276"/>
                    <a:pt x="6883" y="4029"/>
                  </a:cubicBezTo>
                  <a:cubicBezTo>
                    <a:pt x="7099" y="3813"/>
                    <a:pt x="7315" y="3597"/>
                    <a:pt x="7500" y="3381"/>
                  </a:cubicBezTo>
                  <a:cubicBezTo>
                    <a:pt x="7562" y="3288"/>
                    <a:pt x="7531" y="3165"/>
                    <a:pt x="7438" y="3072"/>
                  </a:cubicBezTo>
                  <a:cubicBezTo>
                    <a:pt x="7406" y="3050"/>
                    <a:pt x="7369" y="3040"/>
                    <a:pt x="7333" y="3040"/>
                  </a:cubicBezTo>
                  <a:cubicBezTo>
                    <a:pt x="7266" y="3040"/>
                    <a:pt x="7201" y="3074"/>
                    <a:pt x="7161" y="3134"/>
                  </a:cubicBezTo>
                  <a:cubicBezTo>
                    <a:pt x="7006" y="3350"/>
                    <a:pt x="6821" y="3535"/>
                    <a:pt x="6605" y="3720"/>
                  </a:cubicBezTo>
                  <a:cubicBezTo>
                    <a:pt x="6389" y="3906"/>
                    <a:pt x="6142" y="3998"/>
                    <a:pt x="5864" y="3998"/>
                  </a:cubicBezTo>
                  <a:lnTo>
                    <a:pt x="2439" y="3998"/>
                  </a:lnTo>
                  <a:cubicBezTo>
                    <a:pt x="2161" y="3998"/>
                    <a:pt x="1914" y="3906"/>
                    <a:pt x="1698" y="3720"/>
                  </a:cubicBezTo>
                  <a:cubicBezTo>
                    <a:pt x="927" y="3072"/>
                    <a:pt x="464" y="2146"/>
                    <a:pt x="402" y="1128"/>
                  </a:cubicBezTo>
                  <a:cubicBezTo>
                    <a:pt x="371" y="1035"/>
                    <a:pt x="433" y="943"/>
                    <a:pt x="525" y="881"/>
                  </a:cubicBezTo>
                  <a:cubicBezTo>
                    <a:pt x="1114" y="515"/>
                    <a:pt x="1629" y="387"/>
                    <a:pt x="2168" y="387"/>
                  </a:cubicBezTo>
                  <a:cubicBezTo>
                    <a:pt x="2674" y="387"/>
                    <a:pt x="3200" y="500"/>
                    <a:pt x="3828" y="634"/>
                  </a:cubicBezTo>
                  <a:cubicBezTo>
                    <a:pt x="4986" y="888"/>
                    <a:pt x="6144" y="1039"/>
                    <a:pt x="7303" y="1039"/>
                  </a:cubicBezTo>
                  <a:cubicBezTo>
                    <a:pt x="7410" y="1039"/>
                    <a:pt x="7517" y="1038"/>
                    <a:pt x="7624" y="1035"/>
                  </a:cubicBezTo>
                  <a:cubicBezTo>
                    <a:pt x="7778" y="1035"/>
                    <a:pt x="7901" y="1159"/>
                    <a:pt x="7901" y="1313"/>
                  </a:cubicBezTo>
                  <a:cubicBezTo>
                    <a:pt x="7840" y="1714"/>
                    <a:pt x="7716" y="2116"/>
                    <a:pt x="7562" y="2486"/>
                  </a:cubicBezTo>
                  <a:cubicBezTo>
                    <a:pt x="7500" y="2578"/>
                    <a:pt x="7562" y="2702"/>
                    <a:pt x="7654" y="2733"/>
                  </a:cubicBezTo>
                  <a:cubicBezTo>
                    <a:pt x="7685" y="2753"/>
                    <a:pt x="7720" y="2764"/>
                    <a:pt x="7754" y="2764"/>
                  </a:cubicBezTo>
                  <a:cubicBezTo>
                    <a:pt x="7822" y="2764"/>
                    <a:pt x="7891" y="2723"/>
                    <a:pt x="7932" y="2640"/>
                  </a:cubicBezTo>
                  <a:cubicBezTo>
                    <a:pt x="8117" y="2239"/>
                    <a:pt x="8241" y="1838"/>
                    <a:pt x="8303" y="1375"/>
                  </a:cubicBezTo>
                  <a:cubicBezTo>
                    <a:pt x="8364" y="974"/>
                    <a:pt x="8025" y="634"/>
                    <a:pt x="7654" y="634"/>
                  </a:cubicBezTo>
                  <a:cubicBezTo>
                    <a:pt x="7528" y="637"/>
                    <a:pt x="7402" y="639"/>
                    <a:pt x="7276" y="639"/>
                  </a:cubicBezTo>
                  <a:cubicBezTo>
                    <a:pt x="6143" y="639"/>
                    <a:pt x="5034" y="514"/>
                    <a:pt x="3951" y="264"/>
                  </a:cubicBezTo>
                  <a:cubicBezTo>
                    <a:pt x="3311" y="118"/>
                    <a:pt x="2759" y="0"/>
                    <a:pt x="2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6" name="Google Shape;12886;p25"/>
            <p:cNvSpPr/>
            <p:nvPr/>
          </p:nvSpPr>
          <p:spPr>
            <a:xfrm>
              <a:off x="1137038" y="3740456"/>
              <a:ext cx="49400" cy="42450"/>
            </a:xfrm>
            <a:custGeom>
              <a:avLst/>
              <a:gdLst/>
              <a:ahLst/>
              <a:cxnLst/>
              <a:rect l="l" t="t" r="r" b="b"/>
              <a:pathLst>
                <a:path w="1976" h="1698" extrusionOk="0">
                  <a:moveTo>
                    <a:pt x="833" y="402"/>
                  </a:moveTo>
                  <a:cubicBezTo>
                    <a:pt x="1080" y="402"/>
                    <a:pt x="1296" y="618"/>
                    <a:pt x="1296" y="865"/>
                  </a:cubicBezTo>
                  <a:cubicBezTo>
                    <a:pt x="1296" y="1118"/>
                    <a:pt x="1065" y="1300"/>
                    <a:pt x="830" y="1300"/>
                  </a:cubicBezTo>
                  <a:cubicBezTo>
                    <a:pt x="721" y="1300"/>
                    <a:pt x="612" y="1261"/>
                    <a:pt x="525" y="1174"/>
                  </a:cubicBezTo>
                  <a:cubicBezTo>
                    <a:pt x="247" y="896"/>
                    <a:pt x="432" y="402"/>
                    <a:pt x="833" y="402"/>
                  </a:cubicBezTo>
                  <a:close/>
                  <a:moveTo>
                    <a:pt x="833" y="1"/>
                  </a:moveTo>
                  <a:cubicBezTo>
                    <a:pt x="370" y="1"/>
                    <a:pt x="0" y="371"/>
                    <a:pt x="0" y="865"/>
                  </a:cubicBezTo>
                  <a:cubicBezTo>
                    <a:pt x="0" y="1366"/>
                    <a:pt x="409" y="1697"/>
                    <a:pt x="846" y="1697"/>
                  </a:cubicBezTo>
                  <a:cubicBezTo>
                    <a:pt x="1055" y="1697"/>
                    <a:pt x="1271" y="1621"/>
                    <a:pt x="1451" y="1451"/>
                  </a:cubicBezTo>
                  <a:cubicBezTo>
                    <a:pt x="1975" y="927"/>
                    <a:pt x="1605" y="1"/>
                    <a:pt x="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7" name="Google Shape;12887;p25"/>
            <p:cNvSpPr/>
            <p:nvPr/>
          </p:nvSpPr>
          <p:spPr>
            <a:xfrm>
              <a:off x="1192588" y="3732831"/>
              <a:ext cx="44000" cy="37750"/>
            </a:xfrm>
            <a:custGeom>
              <a:avLst/>
              <a:gdLst/>
              <a:ahLst/>
              <a:cxnLst/>
              <a:rect l="l" t="t" r="r" b="b"/>
              <a:pathLst>
                <a:path w="1760" h="1510" extrusionOk="0">
                  <a:moveTo>
                    <a:pt x="999" y="375"/>
                  </a:moveTo>
                  <a:cubicBezTo>
                    <a:pt x="1181" y="375"/>
                    <a:pt x="1358" y="506"/>
                    <a:pt x="1327" y="769"/>
                  </a:cubicBezTo>
                  <a:cubicBezTo>
                    <a:pt x="1312" y="969"/>
                    <a:pt x="1157" y="1070"/>
                    <a:pt x="999" y="1070"/>
                  </a:cubicBezTo>
                  <a:cubicBezTo>
                    <a:pt x="841" y="1070"/>
                    <a:pt x="679" y="969"/>
                    <a:pt x="648" y="769"/>
                  </a:cubicBezTo>
                  <a:cubicBezTo>
                    <a:pt x="633" y="506"/>
                    <a:pt x="818" y="375"/>
                    <a:pt x="999" y="375"/>
                  </a:cubicBezTo>
                  <a:close/>
                  <a:moveTo>
                    <a:pt x="991" y="0"/>
                  </a:moveTo>
                  <a:cubicBezTo>
                    <a:pt x="808" y="0"/>
                    <a:pt x="620" y="66"/>
                    <a:pt x="463" y="213"/>
                  </a:cubicBezTo>
                  <a:cubicBezTo>
                    <a:pt x="0" y="676"/>
                    <a:pt x="309" y="1479"/>
                    <a:pt x="988" y="1509"/>
                  </a:cubicBezTo>
                  <a:cubicBezTo>
                    <a:pt x="1389" y="1509"/>
                    <a:pt x="1728" y="1201"/>
                    <a:pt x="1759" y="769"/>
                  </a:cubicBezTo>
                  <a:cubicBezTo>
                    <a:pt x="1759" y="305"/>
                    <a:pt x="1386" y="0"/>
                    <a:pt x="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8" name="Google Shape;12888;p25"/>
            <p:cNvSpPr/>
            <p:nvPr/>
          </p:nvSpPr>
          <p:spPr>
            <a:xfrm>
              <a:off x="1160938" y="3699656"/>
              <a:ext cx="37075" cy="32350"/>
            </a:xfrm>
            <a:custGeom>
              <a:avLst/>
              <a:gdLst/>
              <a:ahLst/>
              <a:cxnLst/>
              <a:rect l="l" t="t" r="r" b="b"/>
              <a:pathLst>
                <a:path w="1483" h="1294" extrusionOk="0">
                  <a:moveTo>
                    <a:pt x="697" y="527"/>
                  </a:moveTo>
                  <a:cubicBezTo>
                    <a:pt x="850" y="527"/>
                    <a:pt x="1150" y="892"/>
                    <a:pt x="865" y="892"/>
                  </a:cubicBezTo>
                  <a:cubicBezTo>
                    <a:pt x="711" y="892"/>
                    <a:pt x="618" y="769"/>
                    <a:pt x="618" y="645"/>
                  </a:cubicBezTo>
                  <a:cubicBezTo>
                    <a:pt x="618" y="560"/>
                    <a:pt x="651" y="527"/>
                    <a:pt x="697" y="527"/>
                  </a:cubicBezTo>
                  <a:close/>
                  <a:moveTo>
                    <a:pt x="834" y="0"/>
                  </a:moveTo>
                  <a:cubicBezTo>
                    <a:pt x="682" y="0"/>
                    <a:pt x="528" y="56"/>
                    <a:pt x="402" y="182"/>
                  </a:cubicBezTo>
                  <a:cubicBezTo>
                    <a:pt x="1" y="584"/>
                    <a:pt x="279" y="1293"/>
                    <a:pt x="865" y="1293"/>
                  </a:cubicBezTo>
                  <a:cubicBezTo>
                    <a:pt x="1204" y="1293"/>
                    <a:pt x="1482" y="985"/>
                    <a:pt x="1482" y="645"/>
                  </a:cubicBezTo>
                  <a:cubicBezTo>
                    <a:pt x="1482" y="265"/>
                    <a:pt x="1163"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9" name="Google Shape;12889;p25"/>
            <p:cNvSpPr/>
            <p:nvPr/>
          </p:nvSpPr>
          <p:spPr>
            <a:xfrm>
              <a:off x="1014488" y="3581531"/>
              <a:ext cx="337825" cy="345675"/>
            </a:xfrm>
            <a:custGeom>
              <a:avLst/>
              <a:gdLst/>
              <a:ahLst/>
              <a:cxnLst/>
              <a:rect l="l" t="t" r="r" b="b"/>
              <a:pathLst>
                <a:path w="13513" h="13827" extrusionOk="0">
                  <a:moveTo>
                    <a:pt x="7649" y="402"/>
                  </a:moveTo>
                  <a:cubicBezTo>
                    <a:pt x="8204" y="463"/>
                    <a:pt x="8204" y="1266"/>
                    <a:pt x="7649" y="1327"/>
                  </a:cubicBezTo>
                  <a:lnTo>
                    <a:pt x="6137" y="1327"/>
                  </a:lnTo>
                  <a:cubicBezTo>
                    <a:pt x="5890" y="1327"/>
                    <a:pt x="5674" y="1111"/>
                    <a:pt x="5674" y="864"/>
                  </a:cubicBezTo>
                  <a:cubicBezTo>
                    <a:pt x="5674" y="618"/>
                    <a:pt x="5890" y="402"/>
                    <a:pt x="6137" y="402"/>
                  </a:cubicBezTo>
                  <a:close/>
                  <a:moveTo>
                    <a:pt x="2865" y="1883"/>
                  </a:moveTo>
                  <a:cubicBezTo>
                    <a:pt x="2873" y="1891"/>
                    <a:pt x="2881" y="1899"/>
                    <a:pt x="2889" y="1907"/>
                  </a:cubicBezTo>
                  <a:lnTo>
                    <a:pt x="2889" y="1907"/>
                  </a:lnTo>
                  <a:cubicBezTo>
                    <a:pt x="2891" y="1909"/>
                    <a:pt x="2894" y="1911"/>
                    <a:pt x="2896" y="1914"/>
                  </a:cubicBezTo>
                  <a:lnTo>
                    <a:pt x="2865" y="1883"/>
                  </a:lnTo>
                  <a:close/>
                  <a:moveTo>
                    <a:pt x="11522" y="2053"/>
                  </a:moveTo>
                  <a:cubicBezTo>
                    <a:pt x="11638" y="2053"/>
                    <a:pt x="11753" y="2099"/>
                    <a:pt x="11846" y="2192"/>
                  </a:cubicBezTo>
                  <a:lnTo>
                    <a:pt x="12895" y="3241"/>
                  </a:lnTo>
                  <a:cubicBezTo>
                    <a:pt x="13080" y="3426"/>
                    <a:pt x="13080" y="3704"/>
                    <a:pt x="12895" y="3889"/>
                  </a:cubicBezTo>
                  <a:cubicBezTo>
                    <a:pt x="12803" y="3981"/>
                    <a:pt x="12687" y="4028"/>
                    <a:pt x="12571" y="4028"/>
                  </a:cubicBezTo>
                  <a:cubicBezTo>
                    <a:pt x="12455" y="4028"/>
                    <a:pt x="12340" y="3981"/>
                    <a:pt x="12247" y="3889"/>
                  </a:cubicBezTo>
                  <a:lnTo>
                    <a:pt x="11198" y="2840"/>
                  </a:lnTo>
                  <a:cubicBezTo>
                    <a:pt x="11013" y="2654"/>
                    <a:pt x="11013" y="2377"/>
                    <a:pt x="11198" y="2192"/>
                  </a:cubicBezTo>
                  <a:cubicBezTo>
                    <a:pt x="11290" y="2099"/>
                    <a:pt x="11406" y="2053"/>
                    <a:pt x="11522" y="2053"/>
                  </a:cubicBezTo>
                  <a:close/>
                  <a:moveTo>
                    <a:pt x="2269" y="2036"/>
                  </a:moveTo>
                  <a:cubicBezTo>
                    <a:pt x="2629" y="2036"/>
                    <a:pt x="2941" y="2510"/>
                    <a:pt x="2587" y="2840"/>
                  </a:cubicBezTo>
                  <a:lnTo>
                    <a:pt x="1538" y="3920"/>
                  </a:lnTo>
                  <a:cubicBezTo>
                    <a:pt x="1446" y="3997"/>
                    <a:pt x="1330" y="4036"/>
                    <a:pt x="1214" y="4036"/>
                  </a:cubicBezTo>
                  <a:cubicBezTo>
                    <a:pt x="1098" y="4036"/>
                    <a:pt x="983" y="3997"/>
                    <a:pt x="890" y="3920"/>
                  </a:cubicBezTo>
                  <a:cubicBezTo>
                    <a:pt x="705" y="3735"/>
                    <a:pt x="705" y="3426"/>
                    <a:pt x="890" y="3241"/>
                  </a:cubicBezTo>
                  <a:lnTo>
                    <a:pt x="1939" y="2192"/>
                  </a:lnTo>
                  <a:cubicBezTo>
                    <a:pt x="2042" y="2082"/>
                    <a:pt x="2158" y="2036"/>
                    <a:pt x="2269" y="2036"/>
                  </a:cubicBezTo>
                  <a:close/>
                  <a:moveTo>
                    <a:pt x="6137" y="0"/>
                  </a:moveTo>
                  <a:cubicBezTo>
                    <a:pt x="5118" y="31"/>
                    <a:pt x="4964" y="1451"/>
                    <a:pt x="5951" y="1729"/>
                  </a:cubicBezTo>
                  <a:lnTo>
                    <a:pt x="5951" y="3889"/>
                  </a:lnTo>
                  <a:cubicBezTo>
                    <a:pt x="5951" y="3951"/>
                    <a:pt x="5890" y="4043"/>
                    <a:pt x="5797" y="4043"/>
                  </a:cubicBezTo>
                  <a:cubicBezTo>
                    <a:pt x="5396" y="4136"/>
                    <a:pt x="4995" y="4259"/>
                    <a:pt x="4624" y="4444"/>
                  </a:cubicBezTo>
                  <a:cubicBezTo>
                    <a:pt x="4606" y="4453"/>
                    <a:pt x="4588" y="4457"/>
                    <a:pt x="4570" y="4457"/>
                  </a:cubicBezTo>
                  <a:cubicBezTo>
                    <a:pt x="4526" y="4457"/>
                    <a:pt x="4483" y="4435"/>
                    <a:pt x="4439" y="4414"/>
                  </a:cubicBezTo>
                  <a:lnTo>
                    <a:pt x="3019" y="2963"/>
                  </a:lnTo>
                  <a:cubicBezTo>
                    <a:pt x="3081" y="2840"/>
                    <a:pt x="3143" y="2685"/>
                    <a:pt x="3143" y="2500"/>
                  </a:cubicBezTo>
                  <a:cubicBezTo>
                    <a:pt x="3143" y="2293"/>
                    <a:pt x="3058" y="2087"/>
                    <a:pt x="2889" y="1907"/>
                  </a:cubicBezTo>
                  <a:lnTo>
                    <a:pt x="2889" y="1907"/>
                  </a:lnTo>
                  <a:cubicBezTo>
                    <a:pt x="2705" y="1742"/>
                    <a:pt x="2484" y="1659"/>
                    <a:pt x="2267" y="1659"/>
                  </a:cubicBezTo>
                  <a:cubicBezTo>
                    <a:pt x="2047" y="1659"/>
                    <a:pt x="1831" y="1744"/>
                    <a:pt x="1662" y="1914"/>
                  </a:cubicBezTo>
                  <a:lnTo>
                    <a:pt x="612" y="2963"/>
                  </a:lnTo>
                  <a:cubicBezTo>
                    <a:pt x="0" y="3550"/>
                    <a:pt x="526" y="4452"/>
                    <a:pt x="1215" y="4452"/>
                  </a:cubicBezTo>
                  <a:cubicBezTo>
                    <a:pt x="1359" y="4452"/>
                    <a:pt x="1511" y="4412"/>
                    <a:pt x="1662" y="4321"/>
                  </a:cubicBezTo>
                  <a:lnTo>
                    <a:pt x="2896" y="5525"/>
                  </a:lnTo>
                  <a:cubicBezTo>
                    <a:pt x="2958" y="5586"/>
                    <a:pt x="2958" y="5710"/>
                    <a:pt x="2896" y="5771"/>
                  </a:cubicBezTo>
                  <a:cubicBezTo>
                    <a:pt x="2649" y="6049"/>
                    <a:pt x="2433" y="6358"/>
                    <a:pt x="2248" y="6697"/>
                  </a:cubicBezTo>
                  <a:cubicBezTo>
                    <a:pt x="2217" y="6790"/>
                    <a:pt x="2248" y="6913"/>
                    <a:pt x="2341" y="6975"/>
                  </a:cubicBezTo>
                  <a:cubicBezTo>
                    <a:pt x="2364" y="6983"/>
                    <a:pt x="2389" y="6987"/>
                    <a:pt x="2414" y="6987"/>
                  </a:cubicBezTo>
                  <a:cubicBezTo>
                    <a:pt x="2491" y="6987"/>
                    <a:pt x="2572" y="6952"/>
                    <a:pt x="2618" y="6882"/>
                  </a:cubicBezTo>
                  <a:cubicBezTo>
                    <a:pt x="2773" y="6574"/>
                    <a:pt x="2989" y="6296"/>
                    <a:pt x="3205" y="6018"/>
                  </a:cubicBezTo>
                  <a:cubicBezTo>
                    <a:pt x="3390" y="5802"/>
                    <a:pt x="3390" y="5463"/>
                    <a:pt x="3174" y="5247"/>
                  </a:cubicBezTo>
                  <a:lnTo>
                    <a:pt x="1970" y="4043"/>
                  </a:lnTo>
                  <a:lnTo>
                    <a:pt x="2742" y="3272"/>
                  </a:lnTo>
                  <a:lnTo>
                    <a:pt x="4161" y="4691"/>
                  </a:lnTo>
                  <a:cubicBezTo>
                    <a:pt x="4266" y="4796"/>
                    <a:pt x="4428" y="4858"/>
                    <a:pt x="4589" y="4858"/>
                  </a:cubicBezTo>
                  <a:cubicBezTo>
                    <a:pt x="4665" y="4858"/>
                    <a:pt x="4740" y="4844"/>
                    <a:pt x="4809" y="4815"/>
                  </a:cubicBezTo>
                  <a:cubicBezTo>
                    <a:pt x="5149" y="4630"/>
                    <a:pt x="5519" y="4506"/>
                    <a:pt x="5890" y="4444"/>
                  </a:cubicBezTo>
                  <a:cubicBezTo>
                    <a:pt x="6137" y="4383"/>
                    <a:pt x="6322" y="4136"/>
                    <a:pt x="6322" y="3889"/>
                  </a:cubicBezTo>
                  <a:lnTo>
                    <a:pt x="6322" y="1729"/>
                  </a:lnTo>
                  <a:lnTo>
                    <a:pt x="7433" y="1729"/>
                  </a:lnTo>
                  <a:lnTo>
                    <a:pt x="7433" y="3889"/>
                  </a:lnTo>
                  <a:cubicBezTo>
                    <a:pt x="7433" y="4136"/>
                    <a:pt x="7618" y="4383"/>
                    <a:pt x="7865" y="4444"/>
                  </a:cubicBezTo>
                  <a:cubicBezTo>
                    <a:pt x="8266" y="4506"/>
                    <a:pt x="8605" y="4630"/>
                    <a:pt x="8976" y="4815"/>
                  </a:cubicBezTo>
                  <a:cubicBezTo>
                    <a:pt x="9045" y="4844"/>
                    <a:pt x="9117" y="4858"/>
                    <a:pt x="9190" y="4858"/>
                  </a:cubicBezTo>
                  <a:cubicBezTo>
                    <a:pt x="9344" y="4858"/>
                    <a:pt x="9498" y="4796"/>
                    <a:pt x="9624" y="4691"/>
                  </a:cubicBezTo>
                  <a:lnTo>
                    <a:pt x="11044" y="3272"/>
                  </a:lnTo>
                  <a:lnTo>
                    <a:pt x="11815" y="4043"/>
                  </a:lnTo>
                  <a:lnTo>
                    <a:pt x="10611" y="5247"/>
                  </a:lnTo>
                  <a:cubicBezTo>
                    <a:pt x="10395" y="5463"/>
                    <a:pt x="10365" y="5802"/>
                    <a:pt x="10581" y="6018"/>
                  </a:cubicBezTo>
                  <a:cubicBezTo>
                    <a:pt x="12309" y="8055"/>
                    <a:pt x="12062" y="11111"/>
                    <a:pt x="10025" y="12870"/>
                  </a:cubicBezTo>
                  <a:cubicBezTo>
                    <a:pt x="9624" y="13209"/>
                    <a:pt x="9130" y="13394"/>
                    <a:pt x="8575" y="13394"/>
                  </a:cubicBezTo>
                  <a:lnTo>
                    <a:pt x="5180" y="13394"/>
                  </a:lnTo>
                  <a:cubicBezTo>
                    <a:pt x="4655" y="13394"/>
                    <a:pt x="4130" y="13209"/>
                    <a:pt x="3729" y="12870"/>
                  </a:cubicBezTo>
                  <a:cubicBezTo>
                    <a:pt x="2217" y="11573"/>
                    <a:pt x="1662" y="9475"/>
                    <a:pt x="2310" y="7592"/>
                  </a:cubicBezTo>
                  <a:cubicBezTo>
                    <a:pt x="2341" y="7469"/>
                    <a:pt x="2279" y="7376"/>
                    <a:pt x="2186" y="7345"/>
                  </a:cubicBezTo>
                  <a:cubicBezTo>
                    <a:pt x="2161" y="7329"/>
                    <a:pt x="2134" y="7321"/>
                    <a:pt x="2107" y="7321"/>
                  </a:cubicBezTo>
                  <a:cubicBezTo>
                    <a:pt x="2034" y="7321"/>
                    <a:pt x="1962" y="7378"/>
                    <a:pt x="1939" y="7469"/>
                  </a:cubicBezTo>
                  <a:cubicBezTo>
                    <a:pt x="1199" y="9506"/>
                    <a:pt x="1816" y="11789"/>
                    <a:pt x="3482" y="13178"/>
                  </a:cubicBezTo>
                  <a:cubicBezTo>
                    <a:pt x="3945" y="13579"/>
                    <a:pt x="4563" y="13826"/>
                    <a:pt x="5180" y="13826"/>
                  </a:cubicBezTo>
                  <a:lnTo>
                    <a:pt x="8575" y="13826"/>
                  </a:lnTo>
                  <a:cubicBezTo>
                    <a:pt x="9223" y="13826"/>
                    <a:pt x="9809" y="13579"/>
                    <a:pt x="10303" y="13178"/>
                  </a:cubicBezTo>
                  <a:cubicBezTo>
                    <a:pt x="12525" y="11296"/>
                    <a:pt x="12772" y="7963"/>
                    <a:pt x="10889" y="5771"/>
                  </a:cubicBezTo>
                  <a:cubicBezTo>
                    <a:pt x="10828" y="5679"/>
                    <a:pt x="10828" y="5586"/>
                    <a:pt x="10889" y="5525"/>
                  </a:cubicBezTo>
                  <a:lnTo>
                    <a:pt x="12124" y="4290"/>
                  </a:lnTo>
                  <a:cubicBezTo>
                    <a:pt x="12268" y="4382"/>
                    <a:pt x="12430" y="4429"/>
                    <a:pt x="12589" y="4429"/>
                  </a:cubicBezTo>
                  <a:cubicBezTo>
                    <a:pt x="12803" y="4429"/>
                    <a:pt x="13014" y="4344"/>
                    <a:pt x="13173" y="4167"/>
                  </a:cubicBezTo>
                  <a:cubicBezTo>
                    <a:pt x="13512" y="3827"/>
                    <a:pt x="13512" y="3303"/>
                    <a:pt x="13173" y="2963"/>
                  </a:cubicBezTo>
                  <a:lnTo>
                    <a:pt x="12124" y="1914"/>
                  </a:lnTo>
                  <a:cubicBezTo>
                    <a:pt x="11954" y="1744"/>
                    <a:pt x="11730" y="1659"/>
                    <a:pt x="11506" y="1659"/>
                  </a:cubicBezTo>
                  <a:cubicBezTo>
                    <a:pt x="11283" y="1659"/>
                    <a:pt x="11059" y="1744"/>
                    <a:pt x="10889" y="1914"/>
                  </a:cubicBezTo>
                  <a:cubicBezTo>
                    <a:pt x="10611" y="2192"/>
                    <a:pt x="10550" y="2624"/>
                    <a:pt x="10766" y="2963"/>
                  </a:cubicBezTo>
                  <a:lnTo>
                    <a:pt x="9346" y="4414"/>
                  </a:lnTo>
                  <a:cubicBezTo>
                    <a:pt x="9303" y="4435"/>
                    <a:pt x="9259" y="4457"/>
                    <a:pt x="9215" y="4457"/>
                  </a:cubicBezTo>
                  <a:cubicBezTo>
                    <a:pt x="9197" y="4457"/>
                    <a:pt x="9179" y="4453"/>
                    <a:pt x="9161" y="4444"/>
                  </a:cubicBezTo>
                  <a:cubicBezTo>
                    <a:pt x="8760" y="4259"/>
                    <a:pt x="8389" y="4136"/>
                    <a:pt x="7988" y="4043"/>
                  </a:cubicBezTo>
                  <a:cubicBezTo>
                    <a:pt x="7896" y="4043"/>
                    <a:pt x="7834" y="3951"/>
                    <a:pt x="7834" y="3889"/>
                  </a:cubicBezTo>
                  <a:lnTo>
                    <a:pt x="7834" y="1729"/>
                  </a:lnTo>
                  <a:cubicBezTo>
                    <a:pt x="8821" y="1451"/>
                    <a:pt x="8667" y="31"/>
                    <a:pt x="76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90" name="Google Shape;12890;p25"/>
          <p:cNvGrpSpPr/>
          <p:nvPr/>
        </p:nvGrpSpPr>
        <p:grpSpPr>
          <a:xfrm>
            <a:off x="1070034" y="2850724"/>
            <a:ext cx="293200" cy="345675"/>
            <a:chOff x="2561313" y="4141656"/>
            <a:chExt cx="293200" cy="345675"/>
          </a:xfrm>
        </p:grpSpPr>
        <p:sp>
          <p:nvSpPr>
            <p:cNvPr id="12891" name="Google Shape;12891;p25"/>
            <p:cNvSpPr/>
            <p:nvPr/>
          </p:nvSpPr>
          <p:spPr>
            <a:xfrm>
              <a:off x="2656963" y="4363106"/>
              <a:ext cx="10075" cy="18525"/>
            </a:xfrm>
            <a:custGeom>
              <a:avLst/>
              <a:gdLst/>
              <a:ahLst/>
              <a:cxnLst/>
              <a:rect l="l" t="t" r="r" b="b"/>
              <a:pathLst>
                <a:path w="403" h="741" extrusionOk="0">
                  <a:moveTo>
                    <a:pt x="186" y="0"/>
                  </a:moveTo>
                  <a:cubicBezTo>
                    <a:pt x="93" y="0"/>
                    <a:pt x="1" y="93"/>
                    <a:pt x="1" y="185"/>
                  </a:cubicBezTo>
                  <a:lnTo>
                    <a:pt x="1" y="525"/>
                  </a:lnTo>
                  <a:cubicBezTo>
                    <a:pt x="1" y="648"/>
                    <a:pt x="93" y="741"/>
                    <a:pt x="186" y="741"/>
                  </a:cubicBezTo>
                  <a:cubicBezTo>
                    <a:pt x="310" y="741"/>
                    <a:pt x="402" y="648"/>
                    <a:pt x="402" y="525"/>
                  </a:cubicBezTo>
                  <a:lnTo>
                    <a:pt x="402" y="185"/>
                  </a:lnTo>
                  <a:cubicBezTo>
                    <a:pt x="402" y="93"/>
                    <a:pt x="310"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2" name="Google Shape;12892;p25"/>
            <p:cNvSpPr/>
            <p:nvPr/>
          </p:nvSpPr>
          <p:spPr>
            <a:xfrm>
              <a:off x="2748788" y="4363106"/>
              <a:ext cx="10050" cy="17750"/>
            </a:xfrm>
            <a:custGeom>
              <a:avLst/>
              <a:gdLst/>
              <a:ahLst/>
              <a:cxnLst/>
              <a:rect l="l" t="t" r="r" b="b"/>
              <a:pathLst>
                <a:path w="402" h="710" extrusionOk="0">
                  <a:moveTo>
                    <a:pt x="217" y="0"/>
                  </a:moveTo>
                  <a:cubicBezTo>
                    <a:pt x="93" y="0"/>
                    <a:pt x="0" y="93"/>
                    <a:pt x="0" y="185"/>
                  </a:cubicBezTo>
                  <a:lnTo>
                    <a:pt x="0" y="525"/>
                  </a:lnTo>
                  <a:cubicBezTo>
                    <a:pt x="16" y="648"/>
                    <a:pt x="108" y="710"/>
                    <a:pt x="201" y="710"/>
                  </a:cubicBezTo>
                  <a:cubicBezTo>
                    <a:pt x="294" y="710"/>
                    <a:pt x="386" y="648"/>
                    <a:pt x="402" y="525"/>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3" name="Google Shape;12893;p25"/>
            <p:cNvSpPr/>
            <p:nvPr/>
          </p:nvSpPr>
          <p:spPr>
            <a:xfrm>
              <a:off x="2690913" y="4369856"/>
              <a:ext cx="33975" cy="15650"/>
            </a:xfrm>
            <a:custGeom>
              <a:avLst/>
              <a:gdLst/>
              <a:ahLst/>
              <a:cxnLst/>
              <a:rect l="l" t="t" r="r" b="b"/>
              <a:pathLst>
                <a:path w="1359" h="626" extrusionOk="0">
                  <a:moveTo>
                    <a:pt x="244" y="0"/>
                  </a:moveTo>
                  <a:cubicBezTo>
                    <a:pt x="194" y="0"/>
                    <a:pt x="140" y="23"/>
                    <a:pt x="93" y="70"/>
                  </a:cubicBezTo>
                  <a:cubicBezTo>
                    <a:pt x="1" y="131"/>
                    <a:pt x="1" y="286"/>
                    <a:pt x="63" y="347"/>
                  </a:cubicBezTo>
                  <a:cubicBezTo>
                    <a:pt x="217" y="533"/>
                    <a:pt x="433" y="625"/>
                    <a:pt x="680" y="625"/>
                  </a:cubicBezTo>
                  <a:cubicBezTo>
                    <a:pt x="927" y="625"/>
                    <a:pt x="1143" y="533"/>
                    <a:pt x="1297" y="347"/>
                  </a:cubicBezTo>
                  <a:cubicBezTo>
                    <a:pt x="1359" y="286"/>
                    <a:pt x="1359" y="131"/>
                    <a:pt x="1266" y="70"/>
                  </a:cubicBezTo>
                  <a:cubicBezTo>
                    <a:pt x="1235" y="23"/>
                    <a:pt x="1181" y="0"/>
                    <a:pt x="1127" y="0"/>
                  </a:cubicBezTo>
                  <a:cubicBezTo>
                    <a:pt x="1073" y="0"/>
                    <a:pt x="1019" y="23"/>
                    <a:pt x="988" y="70"/>
                  </a:cubicBezTo>
                  <a:cubicBezTo>
                    <a:pt x="911" y="162"/>
                    <a:pt x="803" y="209"/>
                    <a:pt x="691" y="209"/>
                  </a:cubicBezTo>
                  <a:cubicBezTo>
                    <a:pt x="579" y="209"/>
                    <a:pt x="464" y="162"/>
                    <a:pt x="371" y="70"/>
                  </a:cubicBezTo>
                  <a:cubicBezTo>
                    <a:pt x="340" y="23"/>
                    <a:pt x="294" y="0"/>
                    <a:pt x="2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4" name="Google Shape;12894;p25"/>
            <p:cNvSpPr/>
            <p:nvPr/>
          </p:nvSpPr>
          <p:spPr>
            <a:xfrm>
              <a:off x="2626888" y="4343806"/>
              <a:ext cx="161275" cy="60975"/>
            </a:xfrm>
            <a:custGeom>
              <a:avLst/>
              <a:gdLst/>
              <a:ahLst/>
              <a:cxnLst/>
              <a:rect l="l" t="t" r="r" b="b"/>
              <a:pathLst>
                <a:path w="6451" h="2439" extrusionOk="0">
                  <a:moveTo>
                    <a:pt x="5771" y="402"/>
                  </a:moveTo>
                  <a:cubicBezTo>
                    <a:pt x="5926" y="402"/>
                    <a:pt x="6049" y="525"/>
                    <a:pt x="6049" y="680"/>
                  </a:cubicBezTo>
                  <a:lnTo>
                    <a:pt x="6080" y="1760"/>
                  </a:lnTo>
                  <a:cubicBezTo>
                    <a:pt x="6080" y="1914"/>
                    <a:pt x="5926" y="2037"/>
                    <a:pt x="5771" y="2037"/>
                  </a:cubicBezTo>
                  <a:lnTo>
                    <a:pt x="710" y="2037"/>
                  </a:lnTo>
                  <a:cubicBezTo>
                    <a:pt x="525" y="2037"/>
                    <a:pt x="402" y="1914"/>
                    <a:pt x="402" y="1760"/>
                  </a:cubicBezTo>
                  <a:lnTo>
                    <a:pt x="402" y="680"/>
                  </a:lnTo>
                  <a:cubicBezTo>
                    <a:pt x="402" y="525"/>
                    <a:pt x="525" y="402"/>
                    <a:pt x="710" y="402"/>
                  </a:cubicBezTo>
                  <a:close/>
                  <a:moveTo>
                    <a:pt x="710" y="1"/>
                  </a:moveTo>
                  <a:cubicBezTo>
                    <a:pt x="309" y="1"/>
                    <a:pt x="0" y="309"/>
                    <a:pt x="0" y="680"/>
                  </a:cubicBezTo>
                  <a:lnTo>
                    <a:pt x="0" y="1760"/>
                  </a:lnTo>
                  <a:cubicBezTo>
                    <a:pt x="0" y="2130"/>
                    <a:pt x="309" y="2439"/>
                    <a:pt x="710" y="2439"/>
                  </a:cubicBezTo>
                  <a:lnTo>
                    <a:pt x="5771" y="2439"/>
                  </a:lnTo>
                  <a:cubicBezTo>
                    <a:pt x="6142" y="2439"/>
                    <a:pt x="6450" y="2130"/>
                    <a:pt x="6450" y="1760"/>
                  </a:cubicBezTo>
                  <a:lnTo>
                    <a:pt x="6450" y="680"/>
                  </a:lnTo>
                  <a:cubicBezTo>
                    <a:pt x="6450" y="309"/>
                    <a:pt x="6142" y="1"/>
                    <a:pt x="57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5" name="Google Shape;12895;p25"/>
            <p:cNvSpPr/>
            <p:nvPr/>
          </p:nvSpPr>
          <p:spPr>
            <a:xfrm>
              <a:off x="2603738" y="4419431"/>
              <a:ext cx="49400" cy="41650"/>
            </a:xfrm>
            <a:custGeom>
              <a:avLst/>
              <a:gdLst/>
              <a:ahLst/>
              <a:cxnLst/>
              <a:rect l="l" t="t" r="r" b="b"/>
              <a:pathLst>
                <a:path w="1976" h="1666" extrusionOk="0">
                  <a:moveTo>
                    <a:pt x="1145" y="392"/>
                  </a:moveTo>
                  <a:cubicBezTo>
                    <a:pt x="1366" y="392"/>
                    <a:pt x="1574" y="564"/>
                    <a:pt x="1574" y="833"/>
                  </a:cubicBezTo>
                  <a:cubicBezTo>
                    <a:pt x="1574" y="1080"/>
                    <a:pt x="1389" y="1265"/>
                    <a:pt x="1142" y="1265"/>
                  </a:cubicBezTo>
                  <a:cubicBezTo>
                    <a:pt x="741" y="1265"/>
                    <a:pt x="556" y="802"/>
                    <a:pt x="834" y="525"/>
                  </a:cubicBezTo>
                  <a:cubicBezTo>
                    <a:pt x="925" y="433"/>
                    <a:pt x="1036" y="392"/>
                    <a:pt x="1145" y="392"/>
                  </a:cubicBezTo>
                  <a:close/>
                  <a:moveTo>
                    <a:pt x="1142" y="0"/>
                  </a:moveTo>
                  <a:cubicBezTo>
                    <a:pt x="402" y="0"/>
                    <a:pt x="0" y="895"/>
                    <a:pt x="556" y="1420"/>
                  </a:cubicBezTo>
                  <a:cubicBezTo>
                    <a:pt x="726" y="1590"/>
                    <a:pt x="935" y="1666"/>
                    <a:pt x="1139" y="1666"/>
                  </a:cubicBezTo>
                  <a:cubicBezTo>
                    <a:pt x="1566" y="1666"/>
                    <a:pt x="1976" y="1334"/>
                    <a:pt x="1976" y="833"/>
                  </a:cubicBezTo>
                  <a:cubicBezTo>
                    <a:pt x="1976" y="370"/>
                    <a:pt x="1605"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6" name="Google Shape;12896;p25"/>
            <p:cNvSpPr/>
            <p:nvPr/>
          </p:nvSpPr>
          <p:spPr>
            <a:xfrm>
              <a:off x="2762663" y="4419431"/>
              <a:ext cx="48650" cy="41650"/>
            </a:xfrm>
            <a:custGeom>
              <a:avLst/>
              <a:gdLst/>
              <a:ahLst/>
              <a:cxnLst/>
              <a:rect l="l" t="t" r="r" b="b"/>
              <a:pathLst>
                <a:path w="1946" h="1666" extrusionOk="0">
                  <a:moveTo>
                    <a:pt x="834" y="401"/>
                  </a:moveTo>
                  <a:cubicBezTo>
                    <a:pt x="1081" y="401"/>
                    <a:pt x="1266" y="586"/>
                    <a:pt x="1266" y="833"/>
                  </a:cubicBezTo>
                  <a:cubicBezTo>
                    <a:pt x="1266" y="1103"/>
                    <a:pt x="1058" y="1275"/>
                    <a:pt x="837" y="1275"/>
                  </a:cubicBezTo>
                  <a:cubicBezTo>
                    <a:pt x="728" y="1275"/>
                    <a:pt x="617" y="1233"/>
                    <a:pt x="526" y="1142"/>
                  </a:cubicBezTo>
                  <a:cubicBezTo>
                    <a:pt x="248" y="864"/>
                    <a:pt x="433" y="401"/>
                    <a:pt x="834" y="401"/>
                  </a:cubicBezTo>
                  <a:close/>
                  <a:moveTo>
                    <a:pt x="834" y="0"/>
                  </a:moveTo>
                  <a:cubicBezTo>
                    <a:pt x="371" y="0"/>
                    <a:pt x="1" y="370"/>
                    <a:pt x="1" y="833"/>
                  </a:cubicBezTo>
                  <a:cubicBezTo>
                    <a:pt x="1" y="1334"/>
                    <a:pt x="410" y="1666"/>
                    <a:pt x="837" y="1666"/>
                  </a:cubicBezTo>
                  <a:cubicBezTo>
                    <a:pt x="1042" y="1666"/>
                    <a:pt x="1251" y="1590"/>
                    <a:pt x="1421" y="1420"/>
                  </a:cubicBezTo>
                  <a:cubicBezTo>
                    <a:pt x="1945" y="895"/>
                    <a:pt x="1575"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7" name="Google Shape;12897;p25"/>
            <p:cNvSpPr/>
            <p:nvPr/>
          </p:nvSpPr>
          <p:spPr>
            <a:xfrm>
              <a:off x="2679338" y="4419431"/>
              <a:ext cx="49425" cy="41650"/>
            </a:xfrm>
            <a:custGeom>
              <a:avLst/>
              <a:gdLst/>
              <a:ahLst/>
              <a:cxnLst/>
              <a:rect l="l" t="t" r="r" b="b"/>
              <a:pathLst>
                <a:path w="1977" h="1666" extrusionOk="0">
                  <a:moveTo>
                    <a:pt x="1145" y="392"/>
                  </a:moveTo>
                  <a:cubicBezTo>
                    <a:pt x="1366" y="392"/>
                    <a:pt x="1575" y="564"/>
                    <a:pt x="1575" y="833"/>
                  </a:cubicBezTo>
                  <a:cubicBezTo>
                    <a:pt x="1575" y="1080"/>
                    <a:pt x="1390" y="1265"/>
                    <a:pt x="1143" y="1265"/>
                  </a:cubicBezTo>
                  <a:cubicBezTo>
                    <a:pt x="742" y="1265"/>
                    <a:pt x="556" y="802"/>
                    <a:pt x="834" y="525"/>
                  </a:cubicBezTo>
                  <a:cubicBezTo>
                    <a:pt x="926" y="433"/>
                    <a:pt x="1037" y="392"/>
                    <a:pt x="1145" y="392"/>
                  </a:cubicBezTo>
                  <a:close/>
                  <a:moveTo>
                    <a:pt x="1143" y="0"/>
                  </a:moveTo>
                  <a:cubicBezTo>
                    <a:pt x="402" y="0"/>
                    <a:pt x="1" y="895"/>
                    <a:pt x="556" y="1420"/>
                  </a:cubicBezTo>
                  <a:cubicBezTo>
                    <a:pt x="726" y="1590"/>
                    <a:pt x="935" y="1666"/>
                    <a:pt x="1140" y="1666"/>
                  </a:cubicBezTo>
                  <a:cubicBezTo>
                    <a:pt x="1567" y="1666"/>
                    <a:pt x="1976" y="1334"/>
                    <a:pt x="1976" y="833"/>
                  </a:cubicBezTo>
                  <a:cubicBezTo>
                    <a:pt x="1976" y="370"/>
                    <a:pt x="1606" y="0"/>
                    <a:pt x="114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8" name="Google Shape;12898;p25"/>
            <p:cNvSpPr/>
            <p:nvPr/>
          </p:nvSpPr>
          <p:spPr>
            <a:xfrm>
              <a:off x="2561313" y="4141656"/>
              <a:ext cx="293200" cy="345675"/>
            </a:xfrm>
            <a:custGeom>
              <a:avLst/>
              <a:gdLst/>
              <a:ahLst/>
              <a:cxnLst/>
              <a:rect l="l" t="t" r="r" b="b"/>
              <a:pathLst>
                <a:path w="11728" h="13827" extrusionOk="0">
                  <a:moveTo>
                    <a:pt x="6944" y="402"/>
                  </a:moveTo>
                  <a:cubicBezTo>
                    <a:pt x="7222" y="402"/>
                    <a:pt x="7438" y="618"/>
                    <a:pt x="7438" y="896"/>
                  </a:cubicBezTo>
                  <a:lnTo>
                    <a:pt x="7438" y="1421"/>
                  </a:lnTo>
                  <a:lnTo>
                    <a:pt x="4290" y="1421"/>
                  </a:lnTo>
                  <a:lnTo>
                    <a:pt x="4290" y="896"/>
                  </a:lnTo>
                  <a:cubicBezTo>
                    <a:pt x="4290" y="618"/>
                    <a:pt x="4506" y="402"/>
                    <a:pt x="4784" y="402"/>
                  </a:cubicBezTo>
                  <a:close/>
                  <a:moveTo>
                    <a:pt x="8333" y="1853"/>
                  </a:moveTo>
                  <a:cubicBezTo>
                    <a:pt x="8857" y="1853"/>
                    <a:pt x="9289" y="2254"/>
                    <a:pt x="9289" y="2778"/>
                  </a:cubicBezTo>
                  <a:lnTo>
                    <a:pt x="9259" y="2778"/>
                  </a:lnTo>
                  <a:lnTo>
                    <a:pt x="9259" y="4352"/>
                  </a:lnTo>
                  <a:lnTo>
                    <a:pt x="4413" y="4352"/>
                  </a:lnTo>
                  <a:cubicBezTo>
                    <a:pt x="4290" y="4352"/>
                    <a:pt x="4197" y="4445"/>
                    <a:pt x="4197" y="4538"/>
                  </a:cubicBezTo>
                  <a:cubicBezTo>
                    <a:pt x="4197" y="4661"/>
                    <a:pt x="4290" y="4754"/>
                    <a:pt x="4413" y="4754"/>
                  </a:cubicBezTo>
                  <a:lnTo>
                    <a:pt x="9382" y="4754"/>
                  </a:lnTo>
                  <a:lnTo>
                    <a:pt x="11110" y="7006"/>
                  </a:lnTo>
                  <a:lnTo>
                    <a:pt x="9691" y="7006"/>
                  </a:lnTo>
                  <a:cubicBezTo>
                    <a:pt x="9598" y="7006"/>
                    <a:pt x="9505" y="7099"/>
                    <a:pt x="9505" y="7222"/>
                  </a:cubicBezTo>
                  <a:cubicBezTo>
                    <a:pt x="9505" y="7315"/>
                    <a:pt x="9598" y="7408"/>
                    <a:pt x="9691" y="7408"/>
                  </a:cubicBezTo>
                  <a:lnTo>
                    <a:pt x="11326" y="7408"/>
                  </a:lnTo>
                  <a:lnTo>
                    <a:pt x="11326" y="12592"/>
                  </a:lnTo>
                  <a:cubicBezTo>
                    <a:pt x="11326" y="13055"/>
                    <a:pt x="10956" y="13426"/>
                    <a:pt x="10493" y="13426"/>
                  </a:cubicBezTo>
                  <a:lnTo>
                    <a:pt x="1235" y="13426"/>
                  </a:lnTo>
                  <a:cubicBezTo>
                    <a:pt x="772" y="13426"/>
                    <a:pt x="401" y="13055"/>
                    <a:pt x="401" y="12592"/>
                  </a:cubicBezTo>
                  <a:lnTo>
                    <a:pt x="401" y="7408"/>
                  </a:lnTo>
                  <a:lnTo>
                    <a:pt x="8888" y="7408"/>
                  </a:lnTo>
                  <a:cubicBezTo>
                    <a:pt x="9012" y="7408"/>
                    <a:pt x="9104" y="7315"/>
                    <a:pt x="9104" y="7222"/>
                  </a:cubicBezTo>
                  <a:cubicBezTo>
                    <a:pt x="9104" y="7099"/>
                    <a:pt x="9012" y="7006"/>
                    <a:pt x="8888" y="7006"/>
                  </a:cubicBezTo>
                  <a:lnTo>
                    <a:pt x="617" y="7006"/>
                  </a:lnTo>
                  <a:lnTo>
                    <a:pt x="2346" y="4754"/>
                  </a:lnTo>
                  <a:lnTo>
                    <a:pt x="3580" y="4754"/>
                  </a:lnTo>
                  <a:cubicBezTo>
                    <a:pt x="3703" y="4754"/>
                    <a:pt x="3796" y="4661"/>
                    <a:pt x="3796" y="4538"/>
                  </a:cubicBezTo>
                  <a:cubicBezTo>
                    <a:pt x="3796" y="4414"/>
                    <a:pt x="3703" y="4352"/>
                    <a:pt x="3611" y="4352"/>
                  </a:cubicBezTo>
                  <a:lnTo>
                    <a:pt x="2469" y="4352"/>
                  </a:lnTo>
                  <a:lnTo>
                    <a:pt x="2469" y="2778"/>
                  </a:lnTo>
                  <a:cubicBezTo>
                    <a:pt x="2469" y="2254"/>
                    <a:pt x="2870" y="1853"/>
                    <a:pt x="3395" y="1853"/>
                  </a:cubicBezTo>
                  <a:close/>
                  <a:moveTo>
                    <a:pt x="4784" y="1"/>
                  </a:moveTo>
                  <a:cubicBezTo>
                    <a:pt x="4290" y="1"/>
                    <a:pt x="3889" y="402"/>
                    <a:pt x="3889" y="896"/>
                  </a:cubicBezTo>
                  <a:lnTo>
                    <a:pt x="3889" y="1421"/>
                  </a:lnTo>
                  <a:lnTo>
                    <a:pt x="3395" y="1421"/>
                  </a:lnTo>
                  <a:cubicBezTo>
                    <a:pt x="2654" y="1421"/>
                    <a:pt x="2068" y="2038"/>
                    <a:pt x="2068" y="2778"/>
                  </a:cubicBezTo>
                  <a:lnTo>
                    <a:pt x="2068" y="4476"/>
                  </a:lnTo>
                  <a:lnTo>
                    <a:pt x="62" y="7099"/>
                  </a:lnTo>
                  <a:cubicBezTo>
                    <a:pt x="31" y="7130"/>
                    <a:pt x="0" y="7161"/>
                    <a:pt x="0" y="7222"/>
                  </a:cubicBezTo>
                  <a:lnTo>
                    <a:pt x="0" y="12623"/>
                  </a:lnTo>
                  <a:cubicBezTo>
                    <a:pt x="0" y="13271"/>
                    <a:pt x="556" y="13827"/>
                    <a:pt x="1235" y="13827"/>
                  </a:cubicBezTo>
                  <a:lnTo>
                    <a:pt x="10493" y="13827"/>
                  </a:lnTo>
                  <a:cubicBezTo>
                    <a:pt x="11172" y="13827"/>
                    <a:pt x="11728" y="13271"/>
                    <a:pt x="11728" y="12623"/>
                  </a:cubicBezTo>
                  <a:lnTo>
                    <a:pt x="11728" y="7222"/>
                  </a:lnTo>
                  <a:cubicBezTo>
                    <a:pt x="11728" y="7161"/>
                    <a:pt x="11728" y="7130"/>
                    <a:pt x="11697" y="7099"/>
                  </a:cubicBezTo>
                  <a:lnTo>
                    <a:pt x="9691" y="4476"/>
                  </a:lnTo>
                  <a:lnTo>
                    <a:pt x="9691" y="2778"/>
                  </a:lnTo>
                  <a:cubicBezTo>
                    <a:pt x="9691" y="2038"/>
                    <a:pt x="9073" y="1421"/>
                    <a:pt x="8333" y="1421"/>
                  </a:cubicBezTo>
                  <a:lnTo>
                    <a:pt x="7839" y="1421"/>
                  </a:lnTo>
                  <a:lnTo>
                    <a:pt x="7839" y="896"/>
                  </a:lnTo>
                  <a:cubicBezTo>
                    <a:pt x="7839" y="402"/>
                    <a:pt x="7438" y="1"/>
                    <a:pt x="69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899" name="Google Shape;12899;p25"/>
          <p:cNvGrpSpPr/>
          <p:nvPr/>
        </p:nvGrpSpPr>
        <p:grpSpPr>
          <a:xfrm>
            <a:off x="1787018" y="2850824"/>
            <a:ext cx="348775" cy="345475"/>
            <a:chOff x="7790063" y="1921756"/>
            <a:chExt cx="348775" cy="345475"/>
          </a:xfrm>
        </p:grpSpPr>
        <p:sp>
          <p:nvSpPr>
            <p:cNvPr id="12900" name="Google Shape;12900;p25"/>
            <p:cNvSpPr/>
            <p:nvPr/>
          </p:nvSpPr>
          <p:spPr>
            <a:xfrm>
              <a:off x="7790063" y="1992606"/>
              <a:ext cx="267750" cy="274625"/>
            </a:xfrm>
            <a:custGeom>
              <a:avLst/>
              <a:gdLst/>
              <a:ahLst/>
              <a:cxnLst/>
              <a:rect l="l" t="t" r="r" b="b"/>
              <a:pathLst>
                <a:path w="10710" h="10985" extrusionOk="0">
                  <a:moveTo>
                    <a:pt x="9815" y="970"/>
                  </a:moveTo>
                  <a:cubicBezTo>
                    <a:pt x="9877" y="970"/>
                    <a:pt x="9938" y="1001"/>
                    <a:pt x="10000" y="1032"/>
                  </a:cubicBezTo>
                  <a:cubicBezTo>
                    <a:pt x="10124" y="1155"/>
                    <a:pt x="10124" y="1371"/>
                    <a:pt x="10000" y="1495"/>
                  </a:cubicBezTo>
                  <a:lnTo>
                    <a:pt x="9815" y="1649"/>
                  </a:lnTo>
                  <a:lnTo>
                    <a:pt x="9815" y="970"/>
                  </a:lnTo>
                  <a:close/>
                  <a:moveTo>
                    <a:pt x="9105" y="414"/>
                  </a:moveTo>
                  <a:cubicBezTo>
                    <a:pt x="9290" y="414"/>
                    <a:pt x="9414" y="538"/>
                    <a:pt x="9414" y="723"/>
                  </a:cubicBezTo>
                  <a:lnTo>
                    <a:pt x="9414" y="3130"/>
                  </a:lnTo>
                  <a:cubicBezTo>
                    <a:pt x="9414" y="3346"/>
                    <a:pt x="9259" y="3454"/>
                    <a:pt x="9105" y="3454"/>
                  </a:cubicBezTo>
                  <a:cubicBezTo>
                    <a:pt x="8951" y="3454"/>
                    <a:pt x="8797" y="3346"/>
                    <a:pt x="8797" y="3130"/>
                  </a:cubicBezTo>
                  <a:lnTo>
                    <a:pt x="8797" y="723"/>
                  </a:lnTo>
                  <a:cubicBezTo>
                    <a:pt x="8797" y="538"/>
                    <a:pt x="8951" y="414"/>
                    <a:pt x="9105" y="414"/>
                  </a:cubicBezTo>
                  <a:close/>
                  <a:moveTo>
                    <a:pt x="8395" y="2204"/>
                  </a:moveTo>
                  <a:lnTo>
                    <a:pt x="8395" y="3069"/>
                  </a:lnTo>
                  <a:lnTo>
                    <a:pt x="8025" y="3470"/>
                  </a:lnTo>
                  <a:lnTo>
                    <a:pt x="8025" y="2575"/>
                  </a:lnTo>
                  <a:lnTo>
                    <a:pt x="8395" y="2204"/>
                  </a:lnTo>
                  <a:close/>
                  <a:moveTo>
                    <a:pt x="7355" y="2200"/>
                  </a:moveTo>
                  <a:cubicBezTo>
                    <a:pt x="7495" y="2200"/>
                    <a:pt x="7624" y="2341"/>
                    <a:pt x="7624" y="2482"/>
                  </a:cubicBezTo>
                  <a:lnTo>
                    <a:pt x="7624" y="4920"/>
                  </a:lnTo>
                  <a:cubicBezTo>
                    <a:pt x="7608" y="5113"/>
                    <a:pt x="7449" y="5214"/>
                    <a:pt x="7297" y="5214"/>
                  </a:cubicBezTo>
                  <a:cubicBezTo>
                    <a:pt x="7157" y="5214"/>
                    <a:pt x="7021" y="5129"/>
                    <a:pt x="7007" y="4951"/>
                  </a:cubicBezTo>
                  <a:lnTo>
                    <a:pt x="7007" y="2513"/>
                  </a:lnTo>
                  <a:cubicBezTo>
                    <a:pt x="7007" y="2328"/>
                    <a:pt x="7130" y="2204"/>
                    <a:pt x="7315" y="2204"/>
                  </a:cubicBezTo>
                  <a:cubicBezTo>
                    <a:pt x="7329" y="2202"/>
                    <a:pt x="7342" y="2200"/>
                    <a:pt x="7355" y="2200"/>
                  </a:cubicBezTo>
                  <a:close/>
                  <a:moveTo>
                    <a:pt x="6605" y="3994"/>
                  </a:moveTo>
                  <a:lnTo>
                    <a:pt x="6605" y="4889"/>
                  </a:lnTo>
                  <a:lnTo>
                    <a:pt x="6204" y="5291"/>
                  </a:lnTo>
                  <a:lnTo>
                    <a:pt x="6204" y="4365"/>
                  </a:lnTo>
                  <a:lnTo>
                    <a:pt x="6605" y="3994"/>
                  </a:lnTo>
                  <a:close/>
                  <a:moveTo>
                    <a:pt x="5483" y="4025"/>
                  </a:moveTo>
                  <a:cubicBezTo>
                    <a:pt x="5625" y="4025"/>
                    <a:pt x="5772" y="4118"/>
                    <a:pt x="5803" y="4303"/>
                  </a:cubicBezTo>
                  <a:lnTo>
                    <a:pt x="5803" y="6741"/>
                  </a:lnTo>
                  <a:cubicBezTo>
                    <a:pt x="5803" y="6926"/>
                    <a:pt x="5679" y="7050"/>
                    <a:pt x="5494" y="7050"/>
                  </a:cubicBezTo>
                  <a:cubicBezTo>
                    <a:pt x="5340" y="7050"/>
                    <a:pt x="5186" y="6895"/>
                    <a:pt x="5186" y="6741"/>
                  </a:cubicBezTo>
                  <a:lnTo>
                    <a:pt x="5186" y="4303"/>
                  </a:lnTo>
                  <a:cubicBezTo>
                    <a:pt x="5201" y="4118"/>
                    <a:pt x="5340" y="4025"/>
                    <a:pt x="5483" y="4025"/>
                  </a:cubicBezTo>
                  <a:close/>
                  <a:moveTo>
                    <a:pt x="4815" y="5784"/>
                  </a:moveTo>
                  <a:lnTo>
                    <a:pt x="4815" y="6679"/>
                  </a:lnTo>
                  <a:lnTo>
                    <a:pt x="4414" y="7081"/>
                  </a:lnTo>
                  <a:lnTo>
                    <a:pt x="4414" y="6186"/>
                  </a:lnTo>
                  <a:lnTo>
                    <a:pt x="4815" y="5784"/>
                  </a:lnTo>
                  <a:close/>
                  <a:moveTo>
                    <a:pt x="2995" y="7605"/>
                  </a:moveTo>
                  <a:lnTo>
                    <a:pt x="2995" y="8469"/>
                  </a:lnTo>
                  <a:lnTo>
                    <a:pt x="2748" y="8747"/>
                  </a:lnTo>
                  <a:lnTo>
                    <a:pt x="2316" y="8315"/>
                  </a:lnTo>
                  <a:lnTo>
                    <a:pt x="2995" y="7605"/>
                  </a:lnTo>
                  <a:close/>
                  <a:moveTo>
                    <a:pt x="3720" y="5816"/>
                  </a:moveTo>
                  <a:cubicBezTo>
                    <a:pt x="3896" y="5822"/>
                    <a:pt x="4013" y="5943"/>
                    <a:pt x="4013" y="6093"/>
                  </a:cubicBezTo>
                  <a:lnTo>
                    <a:pt x="4013" y="8531"/>
                  </a:lnTo>
                  <a:cubicBezTo>
                    <a:pt x="4013" y="8747"/>
                    <a:pt x="3859" y="8855"/>
                    <a:pt x="3704" y="8855"/>
                  </a:cubicBezTo>
                  <a:cubicBezTo>
                    <a:pt x="3550" y="8855"/>
                    <a:pt x="3396" y="8747"/>
                    <a:pt x="3396" y="8531"/>
                  </a:cubicBezTo>
                  <a:lnTo>
                    <a:pt x="3396" y="6124"/>
                  </a:lnTo>
                  <a:cubicBezTo>
                    <a:pt x="3396" y="5944"/>
                    <a:pt x="3542" y="5822"/>
                    <a:pt x="3720" y="5816"/>
                  </a:cubicBezTo>
                  <a:close/>
                  <a:moveTo>
                    <a:pt x="1482" y="8037"/>
                  </a:moveTo>
                  <a:lnTo>
                    <a:pt x="3025" y="9580"/>
                  </a:lnTo>
                  <a:cubicBezTo>
                    <a:pt x="2776" y="9746"/>
                    <a:pt x="2502" y="9863"/>
                    <a:pt x="2204" y="9863"/>
                  </a:cubicBezTo>
                  <a:cubicBezTo>
                    <a:pt x="2169" y="9863"/>
                    <a:pt x="2135" y="9861"/>
                    <a:pt x="2100" y="9858"/>
                  </a:cubicBezTo>
                  <a:cubicBezTo>
                    <a:pt x="1883" y="9858"/>
                    <a:pt x="1637" y="9920"/>
                    <a:pt x="1482" y="10105"/>
                  </a:cubicBezTo>
                  <a:lnTo>
                    <a:pt x="1019" y="10568"/>
                  </a:lnTo>
                  <a:cubicBezTo>
                    <a:pt x="1004" y="10583"/>
                    <a:pt x="981" y="10591"/>
                    <a:pt x="958" y="10591"/>
                  </a:cubicBezTo>
                  <a:cubicBezTo>
                    <a:pt x="934" y="10591"/>
                    <a:pt x="911" y="10583"/>
                    <a:pt x="896" y="10568"/>
                  </a:cubicBezTo>
                  <a:lnTo>
                    <a:pt x="495" y="10198"/>
                  </a:lnTo>
                  <a:cubicBezTo>
                    <a:pt x="464" y="10167"/>
                    <a:pt x="464" y="10105"/>
                    <a:pt x="495" y="10074"/>
                  </a:cubicBezTo>
                  <a:lnTo>
                    <a:pt x="495" y="10043"/>
                  </a:lnTo>
                  <a:lnTo>
                    <a:pt x="958" y="9580"/>
                  </a:lnTo>
                  <a:cubicBezTo>
                    <a:pt x="1112" y="9395"/>
                    <a:pt x="1205" y="9179"/>
                    <a:pt x="1205" y="8963"/>
                  </a:cubicBezTo>
                  <a:cubicBezTo>
                    <a:pt x="1174" y="8624"/>
                    <a:pt x="1266" y="8315"/>
                    <a:pt x="1482" y="8037"/>
                  </a:cubicBezTo>
                  <a:close/>
                  <a:moveTo>
                    <a:pt x="9128" y="0"/>
                  </a:moveTo>
                  <a:cubicBezTo>
                    <a:pt x="8763" y="0"/>
                    <a:pt x="8395" y="251"/>
                    <a:pt x="8395" y="723"/>
                  </a:cubicBezTo>
                  <a:lnTo>
                    <a:pt x="8395" y="1618"/>
                  </a:lnTo>
                  <a:lnTo>
                    <a:pt x="7932" y="2112"/>
                  </a:lnTo>
                  <a:cubicBezTo>
                    <a:pt x="7782" y="1892"/>
                    <a:pt x="7559" y="1794"/>
                    <a:pt x="7337" y="1794"/>
                  </a:cubicBezTo>
                  <a:cubicBezTo>
                    <a:pt x="6968" y="1794"/>
                    <a:pt x="6605" y="2069"/>
                    <a:pt x="6605" y="2513"/>
                  </a:cubicBezTo>
                  <a:lnTo>
                    <a:pt x="6605" y="3439"/>
                  </a:lnTo>
                  <a:lnTo>
                    <a:pt x="6112" y="3902"/>
                  </a:lnTo>
                  <a:cubicBezTo>
                    <a:pt x="5973" y="3682"/>
                    <a:pt x="5756" y="3584"/>
                    <a:pt x="5540" y="3584"/>
                  </a:cubicBezTo>
                  <a:cubicBezTo>
                    <a:pt x="5178" y="3584"/>
                    <a:pt x="4815" y="3859"/>
                    <a:pt x="4815" y="4303"/>
                  </a:cubicBezTo>
                  <a:lnTo>
                    <a:pt x="4815" y="5229"/>
                  </a:lnTo>
                  <a:lnTo>
                    <a:pt x="4322" y="5692"/>
                  </a:lnTo>
                  <a:cubicBezTo>
                    <a:pt x="4171" y="5483"/>
                    <a:pt x="3950" y="5387"/>
                    <a:pt x="3732" y="5387"/>
                  </a:cubicBezTo>
                  <a:cubicBezTo>
                    <a:pt x="3369" y="5387"/>
                    <a:pt x="3014" y="5650"/>
                    <a:pt x="2995" y="6093"/>
                  </a:cubicBezTo>
                  <a:lnTo>
                    <a:pt x="2995" y="7019"/>
                  </a:lnTo>
                  <a:lnTo>
                    <a:pt x="2038" y="7976"/>
                  </a:lnTo>
                  <a:lnTo>
                    <a:pt x="1328" y="7327"/>
                  </a:lnTo>
                  <a:cubicBezTo>
                    <a:pt x="958" y="6957"/>
                    <a:pt x="958" y="6371"/>
                    <a:pt x="1328" y="6000"/>
                  </a:cubicBezTo>
                  <a:lnTo>
                    <a:pt x="1482" y="5846"/>
                  </a:lnTo>
                  <a:cubicBezTo>
                    <a:pt x="1822" y="5507"/>
                    <a:pt x="1945" y="5013"/>
                    <a:pt x="1791" y="4550"/>
                  </a:cubicBezTo>
                  <a:cubicBezTo>
                    <a:pt x="1667" y="4180"/>
                    <a:pt x="1482" y="3871"/>
                    <a:pt x="1235" y="3562"/>
                  </a:cubicBezTo>
                  <a:cubicBezTo>
                    <a:pt x="1174" y="3531"/>
                    <a:pt x="1174" y="3470"/>
                    <a:pt x="1235" y="3439"/>
                  </a:cubicBezTo>
                  <a:lnTo>
                    <a:pt x="1482" y="3192"/>
                  </a:lnTo>
                  <a:cubicBezTo>
                    <a:pt x="1498" y="3161"/>
                    <a:pt x="1521" y="3146"/>
                    <a:pt x="1548" y="3146"/>
                  </a:cubicBezTo>
                  <a:cubicBezTo>
                    <a:pt x="1575" y="3146"/>
                    <a:pt x="1606" y="3161"/>
                    <a:pt x="1637" y="3192"/>
                  </a:cubicBezTo>
                  <a:cubicBezTo>
                    <a:pt x="1914" y="3408"/>
                    <a:pt x="2254" y="3624"/>
                    <a:pt x="2593" y="3748"/>
                  </a:cubicBezTo>
                  <a:cubicBezTo>
                    <a:pt x="2723" y="3782"/>
                    <a:pt x="2855" y="3800"/>
                    <a:pt x="2986" y="3800"/>
                  </a:cubicBezTo>
                  <a:cubicBezTo>
                    <a:pt x="3321" y="3800"/>
                    <a:pt x="3645" y="3683"/>
                    <a:pt x="3890" y="3439"/>
                  </a:cubicBezTo>
                  <a:lnTo>
                    <a:pt x="6451" y="877"/>
                  </a:lnTo>
                  <a:cubicBezTo>
                    <a:pt x="6544" y="785"/>
                    <a:pt x="6544" y="661"/>
                    <a:pt x="6451" y="600"/>
                  </a:cubicBezTo>
                  <a:cubicBezTo>
                    <a:pt x="6405" y="553"/>
                    <a:pt x="6351" y="530"/>
                    <a:pt x="6301" y="530"/>
                  </a:cubicBezTo>
                  <a:cubicBezTo>
                    <a:pt x="6250" y="530"/>
                    <a:pt x="6204" y="553"/>
                    <a:pt x="6173" y="600"/>
                  </a:cubicBezTo>
                  <a:lnTo>
                    <a:pt x="3612" y="3130"/>
                  </a:lnTo>
                  <a:cubicBezTo>
                    <a:pt x="3437" y="3305"/>
                    <a:pt x="3215" y="3387"/>
                    <a:pt x="3002" y="3387"/>
                  </a:cubicBezTo>
                  <a:cubicBezTo>
                    <a:pt x="2915" y="3387"/>
                    <a:pt x="2829" y="3373"/>
                    <a:pt x="2748" y="3346"/>
                  </a:cubicBezTo>
                  <a:cubicBezTo>
                    <a:pt x="2439" y="3254"/>
                    <a:pt x="2130" y="3069"/>
                    <a:pt x="1883" y="2853"/>
                  </a:cubicBezTo>
                  <a:cubicBezTo>
                    <a:pt x="1795" y="2779"/>
                    <a:pt x="1679" y="2740"/>
                    <a:pt x="1561" y="2740"/>
                  </a:cubicBezTo>
                  <a:cubicBezTo>
                    <a:pt x="1432" y="2740"/>
                    <a:pt x="1301" y="2787"/>
                    <a:pt x="1205" y="2883"/>
                  </a:cubicBezTo>
                  <a:lnTo>
                    <a:pt x="958" y="3161"/>
                  </a:lnTo>
                  <a:cubicBezTo>
                    <a:pt x="772" y="3346"/>
                    <a:pt x="742" y="3624"/>
                    <a:pt x="927" y="3840"/>
                  </a:cubicBezTo>
                  <a:cubicBezTo>
                    <a:pt x="1143" y="4087"/>
                    <a:pt x="1297" y="4365"/>
                    <a:pt x="1421" y="4673"/>
                  </a:cubicBezTo>
                  <a:cubicBezTo>
                    <a:pt x="1513" y="4982"/>
                    <a:pt x="1421" y="5321"/>
                    <a:pt x="1205" y="5538"/>
                  </a:cubicBezTo>
                  <a:lnTo>
                    <a:pt x="1050" y="5692"/>
                  </a:lnTo>
                  <a:cubicBezTo>
                    <a:pt x="526" y="6216"/>
                    <a:pt x="526" y="7081"/>
                    <a:pt x="1050" y="7605"/>
                  </a:cubicBezTo>
                  <a:lnTo>
                    <a:pt x="1174" y="7760"/>
                  </a:lnTo>
                  <a:cubicBezTo>
                    <a:pt x="896" y="8099"/>
                    <a:pt x="772" y="8531"/>
                    <a:pt x="803" y="8963"/>
                  </a:cubicBezTo>
                  <a:cubicBezTo>
                    <a:pt x="803" y="9087"/>
                    <a:pt x="742" y="9210"/>
                    <a:pt x="680" y="9272"/>
                  </a:cubicBezTo>
                  <a:lnTo>
                    <a:pt x="186" y="9766"/>
                  </a:lnTo>
                  <a:cubicBezTo>
                    <a:pt x="1" y="9951"/>
                    <a:pt x="1" y="10259"/>
                    <a:pt x="186" y="10444"/>
                  </a:cubicBezTo>
                  <a:lnTo>
                    <a:pt x="587" y="10846"/>
                  </a:lnTo>
                  <a:cubicBezTo>
                    <a:pt x="680" y="10938"/>
                    <a:pt x="803" y="10985"/>
                    <a:pt x="927" y="10985"/>
                  </a:cubicBezTo>
                  <a:cubicBezTo>
                    <a:pt x="1050" y="10985"/>
                    <a:pt x="1174" y="10938"/>
                    <a:pt x="1266" y="10846"/>
                  </a:cubicBezTo>
                  <a:lnTo>
                    <a:pt x="1760" y="10352"/>
                  </a:lnTo>
                  <a:cubicBezTo>
                    <a:pt x="1829" y="10282"/>
                    <a:pt x="1934" y="10248"/>
                    <a:pt x="2033" y="10248"/>
                  </a:cubicBezTo>
                  <a:cubicBezTo>
                    <a:pt x="2067" y="10248"/>
                    <a:pt x="2100" y="10252"/>
                    <a:pt x="2130" y="10259"/>
                  </a:cubicBezTo>
                  <a:cubicBezTo>
                    <a:pt x="2562" y="10259"/>
                    <a:pt x="2964" y="10105"/>
                    <a:pt x="3272" y="9858"/>
                  </a:cubicBezTo>
                  <a:lnTo>
                    <a:pt x="3396" y="10012"/>
                  </a:lnTo>
                  <a:cubicBezTo>
                    <a:pt x="3658" y="10275"/>
                    <a:pt x="4013" y="10406"/>
                    <a:pt x="4368" y="10406"/>
                  </a:cubicBezTo>
                  <a:cubicBezTo>
                    <a:pt x="4723" y="10406"/>
                    <a:pt x="5078" y="10275"/>
                    <a:pt x="5340" y="10012"/>
                  </a:cubicBezTo>
                  <a:lnTo>
                    <a:pt x="6698" y="8624"/>
                  </a:lnTo>
                  <a:cubicBezTo>
                    <a:pt x="6840" y="8482"/>
                    <a:pt x="6709" y="8285"/>
                    <a:pt x="6557" y="8285"/>
                  </a:cubicBezTo>
                  <a:cubicBezTo>
                    <a:pt x="6511" y="8285"/>
                    <a:pt x="6463" y="8303"/>
                    <a:pt x="6420" y="8346"/>
                  </a:cubicBezTo>
                  <a:lnTo>
                    <a:pt x="5062" y="9704"/>
                  </a:lnTo>
                  <a:cubicBezTo>
                    <a:pt x="4877" y="9889"/>
                    <a:pt x="4630" y="9982"/>
                    <a:pt x="4383" y="9982"/>
                  </a:cubicBezTo>
                  <a:cubicBezTo>
                    <a:pt x="4136" y="9982"/>
                    <a:pt x="3890" y="9889"/>
                    <a:pt x="3704" y="9704"/>
                  </a:cubicBezTo>
                  <a:lnTo>
                    <a:pt x="3025" y="9025"/>
                  </a:lnTo>
                  <a:lnTo>
                    <a:pt x="3118" y="8932"/>
                  </a:lnTo>
                  <a:cubicBezTo>
                    <a:pt x="3149" y="8994"/>
                    <a:pt x="3180" y="9025"/>
                    <a:pt x="3211" y="9056"/>
                  </a:cubicBezTo>
                  <a:cubicBezTo>
                    <a:pt x="3334" y="9179"/>
                    <a:pt x="3519" y="9272"/>
                    <a:pt x="3704" y="9272"/>
                  </a:cubicBezTo>
                  <a:cubicBezTo>
                    <a:pt x="4106" y="9241"/>
                    <a:pt x="4414" y="8932"/>
                    <a:pt x="4414" y="8531"/>
                  </a:cubicBezTo>
                  <a:lnTo>
                    <a:pt x="4414" y="7636"/>
                  </a:lnTo>
                  <a:lnTo>
                    <a:pt x="4908" y="7142"/>
                  </a:lnTo>
                  <a:cubicBezTo>
                    <a:pt x="4939" y="7173"/>
                    <a:pt x="4970" y="7204"/>
                    <a:pt x="5001" y="7235"/>
                  </a:cubicBezTo>
                  <a:cubicBezTo>
                    <a:pt x="5124" y="7389"/>
                    <a:pt x="5309" y="7451"/>
                    <a:pt x="5494" y="7451"/>
                  </a:cubicBezTo>
                  <a:cubicBezTo>
                    <a:pt x="5896" y="7451"/>
                    <a:pt x="6204" y="7142"/>
                    <a:pt x="6204" y="6741"/>
                  </a:cubicBezTo>
                  <a:lnTo>
                    <a:pt x="6204" y="5815"/>
                  </a:lnTo>
                  <a:lnTo>
                    <a:pt x="6729" y="5321"/>
                  </a:lnTo>
                  <a:cubicBezTo>
                    <a:pt x="6760" y="5383"/>
                    <a:pt x="6791" y="5414"/>
                    <a:pt x="6821" y="5445"/>
                  </a:cubicBezTo>
                  <a:cubicBezTo>
                    <a:pt x="6971" y="5594"/>
                    <a:pt x="7149" y="5660"/>
                    <a:pt x="7323" y="5660"/>
                  </a:cubicBezTo>
                  <a:cubicBezTo>
                    <a:pt x="7688" y="5660"/>
                    <a:pt x="8035" y="5369"/>
                    <a:pt x="8056" y="4951"/>
                  </a:cubicBezTo>
                  <a:lnTo>
                    <a:pt x="8056" y="4025"/>
                  </a:lnTo>
                  <a:lnTo>
                    <a:pt x="8519" y="3531"/>
                  </a:lnTo>
                  <a:cubicBezTo>
                    <a:pt x="8550" y="3562"/>
                    <a:pt x="8581" y="3624"/>
                    <a:pt x="8611" y="3655"/>
                  </a:cubicBezTo>
                  <a:cubicBezTo>
                    <a:pt x="8755" y="3779"/>
                    <a:pt x="8922" y="3835"/>
                    <a:pt x="9085" y="3835"/>
                  </a:cubicBezTo>
                  <a:cubicBezTo>
                    <a:pt x="9449" y="3835"/>
                    <a:pt x="9794" y="3556"/>
                    <a:pt x="9815" y="3130"/>
                  </a:cubicBezTo>
                  <a:lnTo>
                    <a:pt x="9815" y="2235"/>
                  </a:lnTo>
                  <a:lnTo>
                    <a:pt x="10278" y="1772"/>
                  </a:lnTo>
                  <a:cubicBezTo>
                    <a:pt x="10710" y="1340"/>
                    <a:pt x="10432" y="569"/>
                    <a:pt x="9815" y="538"/>
                  </a:cubicBezTo>
                  <a:cubicBezTo>
                    <a:pt x="9731" y="174"/>
                    <a:pt x="9431" y="0"/>
                    <a:pt x="91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1" name="Google Shape;12901;p25"/>
            <p:cNvSpPr/>
            <p:nvPr/>
          </p:nvSpPr>
          <p:spPr>
            <a:xfrm>
              <a:off x="7955963" y="1921756"/>
              <a:ext cx="182875" cy="273650"/>
            </a:xfrm>
            <a:custGeom>
              <a:avLst/>
              <a:gdLst/>
              <a:ahLst/>
              <a:cxnLst/>
              <a:rect l="l" t="t" r="r" b="b"/>
              <a:pathLst>
                <a:path w="7315" h="10946" extrusionOk="0">
                  <a:moveTo>
                    <a:pt x="4927" y="417"/>
                  </a:moveTo>
                  <a:cubicBezTo>
                    <a:pt x="5038" y="417"/>
                    <a:pt x="5154" y="455"/>
                    <a:pt x="5247" y="533"/>
                  </a:cubicBezTo>
                  <a:lnTo>
                    <a:pt x="6697" y="1983"/>
                  </a:lnTo>
                  <a:cubicBezTo>
                    <a:pt x="6882" y="2168"/>
                    <a:pt x="6882" y="2446"/>
                    <a:pt x="6697" y="2600"/>
                  </a:cubicBezTo>
                  <a:cubicBezTo>
                    <a:pt x="6620" y="2693"/>
                    <a:pt x="6512" y="2739"/>
                    <a:pt x="6400" y="2739"/>
                  </a:cubicBezTo>
                  <a:cubicBezTo>
                    <a:pt x="6288" y="2739"/>
                    <a:pt x="6173" y="2693"/>
                    <a:pt x="6080" y="2600"/>
                  </a:cubicBezTo>
                  <a:lnTo>
                    <a:pt x="4629" y="1181"/>
                  </a:lnTo>
                  <a:cubicBezTo>
                    <a:pt x="4444" y="996"/>
                    <a:pt x="4444" y="718"/>
                    <a:pt x="4629" y="564"/>
                  </a:cubicBezTo>
                  <a:lnTo>
                    <a:pt x="4629" y="533"/>
                  </a:lnTo>
                  <a:cubicBezTo>
                    <a:pt x="4707" y="455"/>
                    <a:pt x="4815" y="417"/>
                    <a:pt x="4927" y="417"/>
                  </a:cubicBezTo>
                  <a:close/>
                  <a:moveTo>
                    <a:pt x="4629" y="1705"/>
                  </a:moveTo>
                  <a:lnTo>
                    <a:pt x="5555" y="2631"/>
                  </a:lnTo>
                  <a:lnTo>
                    <a:pt x="4846" y="3341"/>
                  </a:lnTo>
                  <a:lnTo>
                    <a:pt x="3920" y="2415"/>
                  </a:lnTo>
                  <a:lnTo>
                    <a:pt x="4629" y="1705"/>
                  </a:lnTo>
                  <a:close/>
                  <a:moveTo>
                    <a:pt x="4927" y="0"/>
                  </a:moveTo>
                  <a:cubicBezTo>
                    <a:pt x="4714" y="0"/>
                    <a:pt x="4506" y="85"/>
                    <a:pt x="4352" y="255"/>
                  </a:cubicBezTo>
                  <a:cubicBezTo>
                    <a:pt x="4043" y="564"/>
                    <a:pt x="4043" y="1088"/>
                    <a:pt x="4352" y="1397"/>
                  </a:cubicBezTo>
                  <a:lnTo>
                    <a:pt x="3611" y="2137"/>
                  </a:lnTo>
                  <a:lnTo>
                    <a:pt x="3179" y="1705"/>
                  </a:lnTo>
                  <a:cubicBezTo>
                    <a:pt x="2917" y="1428"/>
                    <a:pt x="2569" y="1289"/>
                    <a:pt x="2222" y="1289"/>
                  </a:cubicBezTo>
                  <a:cubicBezTo>
                    <a:pt x="1875" y="1289"/>
                    <a:pt x="1528" y="1428"/>
                    <a:pt x="1266" y="1705"/>
                  </a:cubicBezTo>
                  <a:lnTo>
                    <a:pt x="93" y="2878"/>
                  </a:lnTo>
                  <a:cubicBezTo>
                    <a:pt x="0" y="2940"/>
                    <a:pt x="0" y="3063"/>
                    <a:pt x="93" y="3156"/>
                  </a:cubicBezTo>
                  <a:cubicBezTo>
                    <a:pt x="139" y="3202"/>
                    <a:pt x="193" y="3225"/>
                    <a:pt x="243" y="3225"/>
                  </a:cubicBezTo>
                  <a:cubicBezTo>
                    <a:pt x="293" y="3225"/>
                    <a:pt x="340" y="3202"/>
                    <a:pt x="371" y="3156"/>
                  </a:cubicBezTo>
                  <a:lnTo>
                    <a:pt x="1574" y="1983"/>
                  </a:lnTo>
                  <a:cubicBezTo>
                    <a:pt x="1759" y="1798"/>
                    <a:pt x="1999" y="1705"/>
                    <a:pt x="2238" y="1705"/>
                  </a:cubicBezTo>
                  <a:cubicBezTo>
                    <a:pt x="2477" y="1705"/>
                    <a:pt x="2716" y="1798"/>
                    <a:pt x="2901" y="1983"/>
                  </a:cubicBezTo>
                  <a:lnTo>
                    <a:pt x="5278" y="4359"/>
                  </a:lnTo>
                  <a:cubicBezTo>
                    <a:pt x="5648" y="4730"/>
                    <a:pt x="5648" y="5316"/>
                    <a:pt x="5278" y="5687"/>
                  </a:cubicBezTo>
                  <a:lnTo>
                    <a:pt x="5123" y="5841"/>
                  </a:lnTo>
                  <a:cubicBezTo>
                    <a:pt x="4784" y="6180"/>
                    <a:pt x="4660" y="6674"/>
                    <a:pt x="4815" y="7137"/>
                  </a:cubicBezTo>
                  <a:cubicBezTo>
                    <a:pt x="4938" y="7507"/>
                    <a:pt x="5123" y="7816"/>
                    <a:pt x="5370" y="8125"/>
                  </a:cubicBezTo>
                  <a:cubicBezTo>
                    <a:pt x="5401" y="8155"/>
                    <a:pt x="5401" y="8217"/>
                    <a:pt x="5370" y="8248"/>
                  </a:cubicBezTo>
                  <a:lnTo>
                    <a:pt x="5123" y="8495"/>
                  </a:lnTo>
                  <a:cubicBezTo>
                    <a:pt x="5092" y="8510"/>
                    <a:pt x="5062" y="8518"/>
                    <a:pt x="5035" y="8518"/>
                  </a:cubicBezTo>
                  <a:cubicBezTo>
                    <a:pt x="5008" y="8518"/>
                    <a:pt x="4984" y="8510"/>
                    <a:pt x="4969" y="8495"/>
                  </a:cubicBezTo>
                  <a:cubicBezTo>
                    <a:pt x="4691" y="8248"/>
                    <a:pt x="4352" y="8063"/>
                    <a:pt x="4012" y="7939"/>
                  </a:cubicBezTo>
                  <a:cubicBezTo>
                    <a:pt x="3879" y="7895"/>
                    <a:pt x="3744" y="7874"/>
                    <a:pt x="3611" y="7874"/>
                  </a:cubicBezTo>
                  <a:cubicBezTo>
                    <a:pt x="3279" y="7874"/>
                    <a:pt x="2958" y="8006"/>
                    <a:pt x="2716" y="8248"/>
                  </a:cubicBezTo>
                  <a:lnTo>
                    <a:pt x="340" y="10594"/>
                  </a:lnTo>
                  <a:cubicBezTo>
                    <a:pt x="278" y="10686"/>
                    <a:pt x="278" y="10810"/>
                    <a:pt x="340" y="10902"/>
                  </a:cubicBezTo>
                  <a:cubicBezTo>
                    <a:pt x="362" y="10924"/>
                    <a:pt x="399" y="10946"/>
                    <a:pt x="441" y="10946"/>
                  </a:cubicBezTo>
                  <a:cubicBezTo>
                    <a:pt x="458" y="10946"/>
                    <a:pt x="476" y="10942"/>
                    <a:pt x="494" y="10933"/>
                  </a:cubicBezTo>
                  <a:cubicBezTo>
                    <a:pt x="512" y="10942"/>
                    <a:pt x="528" y="10946"/>
                    <a:pt x="542" y="10946"/>
                  </a:cubicBezTo>
                  <a:cubicBezTo>
                    <a:pt x="576" y="10946"/>
                    <a:pt x="605" y="10924"/>
                    <a:pt x="648" y="10902"/>
                  </a:cubicBezTo>
                  <a:lnTo>
                    <a:pt x="2994" y="8526"/>
                  </a:lnTo>
                  <a:cubicBezTo>
                    <a:pt x="3169" y="8351"/>
                    <a:pt x="3390" y="8269"/>
                    <a:pt x="3614" y="8269"/>
                  </a:cubicBezTo>
                  <a:cubicBezTo>
                    <a:pt x="3706" y="8269"/>
                    <a:pt x="3799" y="8283"/>
                    <a:pt x="3889" y="8310"/>
                  </a:cubicBezTo>
                  <a:cubicBezTo>
                    <a:pt x="4167" y="8433"/>
                    <a:pt x="4475" y="8588"/>
                    <a:pt x="4722" y="8804"/>
                  </a:cubicBezTo>
                  <a:cubicBezTo>
                    <a:pt x="4810" y="8877"/>
                    <a:pt x="4927" y="8916"/>
                    <a:pt x="5045" y="8916"/>
                  </a:cubicBezTo>
                  <a:cubicBezTo>
                    <a:pt x="5174" y="8916"/>
                    <a:pt x="5304" y="8870"/>
                    <a:pt x="5401" y="8773"/>
                  </a:cubicBezTo>
                  <a:lnTo>
                    <a:pt x="5648" y="8495"/>
                  </a:lnTo>
                  <a:cubicBezTo>
                    <a:pt x="5833" y="8310"/>
                    <a:pt x="5864" y="8032"/>
                    <a:pt x="5679" y="7816"/>
                  </a:cubicBezTo>
                  <a:cubicBezTo>
                    <a:pt x="5463" y="7569"/>
                    <a:pt x="5308" y="7291"/>
                    <a:pt x="5216" y="6983"/>
                  </a:cubicBezTo>
                  <a:cubicBezTo>
                    <a:pt x="5092" y="6674"/>
                    <a:pt x="5185" y="6335"/>
                    <a:pt x="5401" y="6119"/>
                  </a:cubicBezTo>
                  <a:lnTo>
                    <a:pt x="5555" y="5964"/>
                  </a:lnTo>
                  <a:cubicBezTo>
                    <a:pt x="6111" y="5440"/>
                    <a:pt x="6111" y="4576"/>
                    <a:pt x="5555" y="4020"/>
                  </a:cubicBezTo>
                  <a:lnTo>
                    <a:pt x="5123" y="3619"/>
                  </a:lnTo>
                  <a:lnTo>
                    <a:pt x="5833" y="2909"/>
                  </a:lnTo>
                  <a:cubicBezTo>
                    <a:pt x="5987" y="3063"/>
                    <a:pt x="6196" y="3140"/>
                    <a:pt x="6404" y="3140"/>
                  </a:cubicBezTo>
                  <a:cubicBezTo>
                    <a:pt x="6612" y="3140"/>
                    <a:pt x="6821" y="3063"/>
                    <a:pt x="6975" y="2909"/>
                  </a:cubicBezTo>
                  <a:cubicBezTo>
                    <a:pt x="7314" y="2570"/>
                    <a:pt x="7314" y="2045"/>
                    <a:pt x="6975" y="1736"/>
                  </a:cubicBezTo>
                  <a:lnTo>
                    <a:pt x="5524" y="255"/>
                  </a:lnTo>
                  <a:cubicBezTo>
                    <a:pt x="5355" y="85"/>
                    <a:pt x="5139" y="0"/>
                    <a:pt x="492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02" name="Google Shape;12902;p25"/>
          <p:cNvGrpSpPr/>
          <p:nvPr/>
        </p:nvGrpSpPr>
        <p:grpSpPr>
          <a:xfrm>
            <a:off x="2550636" y="2850724"/>
            <a:ext cx="314050" cy="345675"/>
            <a:chOff x="6329538" y="3581531"/>
            <a:chExt cx="314050" cy="345675"/>
          </a:xfrm>
        </p:grpSpPr>
        <p:sp>
          <p:nvSpPr>
            <p:cNvPr id="12903" name="Google Shape;12903;p25"/>
            <p:cNvSpPr/>
            <p:nvPr/>
          </p:nvSpPr>
          <p:spPr>
            <a:xfrm>
              <a:off x="6409013" y="3621656"/>
              <a:ext cx="193675" cy="233025"/>
            </a:xfrm>
            <a:custGeom>
              <a:avLst/>
              <a:gdLst/>
              <a:ahLst/>
              <a:cxnLst/>
              <a:rect l="l" t="t" r="r" b="b"/>
              <a:pathLst>
                <a:path w="7747" h="9321" extrusionOk="0">
                  <a:moveTo>
                    <a:pt x="7345" y="2716"/>
                  </a:moveTo>
                  <a:lnTo>
                    <a:pt x="7345" y="3395"/>
                  </a:lnTo>
                  <a:lnTo>
                    <a:pt x="401" y="3395"/>
                  </a:lnTo>
                  <a:lnTo>
                    <a:pt x="401" y="2716"/>
                  </a:lnTo>
                  <a:close/>
                  <a:moveTo>
                    <a:pt x="7345" y="3765"/>
                  </a:moveTo>
                  <a:lnTo>
                    <a:pt x="7345" y="5555"/>
                  </a:lnTo>
                  <a:lnTo>
                    <a:pt x="401" y="5555"/>
                  </a:lnTo>
                  <a:lnTo>
                    <a:pt x="401" y="3765"/>
                  </a:lnTo>
                  <a:close/>
                  <a:moveTo>
                    <a:pt x="7376" y="5956"/>
                  </a:moveTo>
                  <a:lnTo>
                    <a:pt x="7376" y="6635"/>
                  </a:lnTo>
                  <a:lnTo>
                    <a:pt x="6265" y="6635"/>
                  </a:lnTo>
                  <a:cubicBezTo>
                    <a:pt x="6018" y="6666"/>
                    <a:pt x="6018" y="7006"/>
                    <a:pt x="6265" y="7037"/>
                  </a:cubicBezTo>
                  <a:lnTo>
                    <a:pt x="7345" y="7037"/>
                  </a:lnTo>
                  <a:lnTo>
                    <a:pt x="7345" y="8919"/>
                  </a:lnTo>
                  <a:lnTo>
                    <a:pt x="401" y="8919"/>
                  </a:lnTo>
                  <a:lnTo>
                    <a:pt x="401" y="7037"/>
                  </a:lnTo>
                  <a:lnTo>
                    <a:pt x="5463" y="7037"/>
                  </a:lnTo>
                  <a:cubicBezTo>
                    <a:pt x="5679" y="7006"/>
                    <a:pt x="5679" y="6666"/>
                    <a:pt x="5463" y="6635"/>
                  </a:cubicBezTo>
                  <a:lnTo>
                    <a:pt x="432" y="6635"/>
                  </a:lnTo>
                  <a:lnTo>
                    <a:pt x="432" y="5956"/>
                  </a:lnTo>
                  <a:close/>
                  <a:moveTo>
                    <a:pt x="216" y="0"/>
                  </a:moveTo>
                  <a:cubicBezTo>
                    <a:pt x="93" y="0"/>
                    <a:pt x="0" y="93"/>
                    <a:pt x="0" y="216"/>
                  </a:cubicBezTo>
                  <a:lnTo>
                    <a:pt x="31" y="9135"/>
                  </a:lnTo>
                  <a:cubicBezTo>
                    <a:pt x="31" y="9228"/>
                    <a:pt x="124" y="9320"/>
                    <a:pt x="216" y="9320"/>
                  </a:cubicBezTo>
                  <a:lnTo>
                    <a:pt x="7561" y="9320"/>
                  </a:lnTo>
                  <a:cubicBezTo>
                    <a:pt x="7654" y="9320"/>
                    <a:pt x="7746" y="9259"/>
                    <a:pt x="7746" y="9135"/>
                  </a:cubicBezTo>
                  <a:lnTo>
                    <a:pt x="7746" y="216"/>
                  </a:lnTo>
                  <a:cubicBezTo>
                    <a:pt x="7746" y="93"/>
                    <a:pt x="7654" y="0"/>
                    <a:pt x="7561" y="0"/>
                  </a:cubicBezTo>
                  <a:lnTo>
                    <a:pt x="2747" y="0"/>
                  </a:lnTo>
                  <a:cubicBezTo>
                    <a:pt x="2623" y="0"/>
                    <a:pt x="2531" y="93"/>
                    <a:pt x="2531" y="216"/>
                  </a:cubicBezTo>
                  <a:cubicBezTo>
                    <a:pt x="2531" y="309"/>
                    <a:pt x="2623" y="401"/>
                    <a:pt x="2747" y="401"/>
                  </a:cubicBezTo>
                  <a:lnTo>
                    <a:pt x="7345" y="401"/>
                  </a:lnTo>
                  <a:lnTo>
                    <a:pt x="7345" y="2315"/>
                  </a:lnTo>
                  <a:lnTo>
                    <a:pt x="401" y="2315"/>
                  </a:lnTo>
                  <a:lnTo>
                    <a:pt x="401" y="401"/>
                  </a:lnTo>
                  <a:lnTo>
                    <a:pt x="1914" y="401"/>
                  </a:lnTo>
                  <a:cubicBezTo>
                    <a:pt x="2037" y="401"/>
                    <a:pt x="2130" y="309"/>
                    <a:pt x="2130" y="216"/>
                  </a:cubicBezTo>
                  <a:cubicBezTo>
                    <a:pt x="2130" y="93"/>
                    <a:pt x="2037" y="0"/>
                    <a:pt x="19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4" name="Google Shape;12904;p25"/>
            <p:cNvSpPr/>
            <p:nvPr/>
          </p:nvSpPr>
          <p:spPr>
            <a:xfrm>
              <a:off x="6354988" y="3655981"/>
              <a:ext cx="38600" cy="164350"/>
            </a:xfrm>
            <a:custGeom>
              <a:avLst/>
              <a:gdLst/>
              <a:ahLst/>
              <a:cxnLst/>
              <a:rect l="l" t="t" r="r" b="b"/>
              <a:pathLst>
                <a:path w="1544" h="6574" extrusionOk="0">
                  <a:moveTo>
                    <a:pt x="784" y="440"/>
                  </a:moveTo>
                  <a:cubicBezTo>
                    <a:pt x="1004" y="440"/>
                    <a:pt x="1220" y="556"/>
                    <a:pt x="1143" y="787"/>
                  </a:cubicBezTo>
                  <a:lnTo>
                    <a:pt x="1143" y="5787"/>
                  </a:lnTo>
                  <a:cubicBezTo>
                    <a:pt x="1096" y="5972"/>
                    <a:pt x="942" y="6065"/>
                    <a:pt x="784" y="6065"/>
                  </a:cubicBezTo>
                  <a:cubicBezTo>
                    <a:pt x="626" y="6065"/>
                    <a:pt x="464" y="5972"/>
                    <a:pt x="402" y="5787"/>
                  </a:cubicBezTo>
                  <a:lnTo>
                    <a:pt x="402" y="787"/>
                  </a:lnTo>
                  <a:cubicBezTo>
                    <a:pt x="340" y="556"/>
                    <a:pt x="564" y="440"/>
                    <a:pt x="784" y="440"/>
                  </a:cubicBezTo>
                  <a:close/>
                  <a:moveTo>
                    <a:pt x="772" y="0"/>
                  </a:moveTo>
                  <a:cubicBezTo>
                    <a:pt x="387" y="0"/>
                    <a:pt x="1" y="263"/>
                    <a:pt x="1" y="787"/>
                  </a:cubicBezTo>
                  <a:lnTo>
                    <a:pt x="1" y="5787"/>
                  </a:lnTo>
                  <a:cubicBezTo>
                    <a:pt x="1" y="6312"/>
                    <a:pt x="387" y="6574"/>
                    <a:pt x="772" y="6574"/>
                  </a:cubicBezTo>
                  <a:cubicBezTo>
                    <a:pt x="1158" y="6574"/>
                    <a:pt x="1544" y="6312"/>
                    <a:pt x="1544" y="5787"/>
                  </a:cubicBezTo>
                  <a:lnTo>
                    <a:pt x="1544" y="787"/>
                  </a:lnTo>
                  <a:cubicBezTo>
                    <a:pt x="1544" y="263"/>
                    <a:pt x="1158" y="0"/>
                    <a:pt x="7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5" name="Google Shape;12905;p25"/>
            <p:cNvSpPr/>
            <p:nvPr/>
          </p:nvSpPr>
          <p:spPr>
            <a:xfrm>
              <a:off x="6329538" y="3581531"/>
              <a:ext cx="314050" cy="345675"/>
            </a:xfrm>
            <a:custGeom>
              <a:avLst/>
              <a:gdLst/>
              <a:ahLst/>
              <a:cxnLst/>
              <a:rect l="l" t="t" r="r" b="b"/>
              <a:pathLst>
                <a:path w="12562" h="13827" extrusionOk="0">
                  <a:moveTo>
                    <a:pt x="11172" y="402"/>
                  </a:moveTo>
                  <a:cubicBezTo>
                    <a:pt x="11697" y="402"/>
                    <a:pt x="12129" y="834"/>
                    <a:pt x="12129" y="1358"/>
                  </a:cubicBezTo>
                  <a:lnTo>
                    <a:pt x="12129" y="11203"/>
                  </a:lnTo>
                  <a:cubicBezTo>
                    <a:pt x="12129" y="11728"/>
                    <a:pt x="11697" y="12129"/>
                    <a:pt x="11172" y="12129"/>
                  </a:cubicBezTo>
                  <a:lnTo>
                    <a:pt x="1327" y="12129"/>
                  </a:lnTo>
                  <a:cubicBezTo>
                    <a:pt x="834" y="12129"/>
                    <a:pt x="402" y="11728"/>
                    <a:pt x="402" y="11203"/>
                  </a:cubicBezTo>
                  <a:lnTo>
                    <a:pt x="402" y="1358"/>
                  </a:lnTo>
                  <a:cubicBezTo>
                    <a:pt x="402" y="834"/>
                    <a:pt x="834" y="402"/>
                    <a:pt x="1327" y="402"/>
                  </a:cubicBezTo>
                  <a:close/>
                  <a:moveTo>
                    <a:pt x="3210" y="12530"/>
                  </a:moveTo>
                  <a:lnTo>
                    <a:pt x="3210" y="13117"/>
                  </a:lnTo>
                  <a:cubicBezTo>
                    <a:pt x="3210" y="13257"/>
                    <a:pt x="3081" y="13398"/>
                    <a:pt x="2942" y="13398"/>
                  </a:cubicBezTo>
                  <a:cubicBezTo>
                    <a:pt x="2928" y="13398"/>
                    <a:pt x="2915" y="13397"/>
                    <a:pt x="2901" y="13394"/>
                  </a:cubicBezTo>
                  <a:lnTo>
                    <a:pt x="1852" y="13394"/>
                  </a:lnTo>
                  <a:cubicBezTo>
                    <a:pt x="1836" y="13397"/>
                    <a:pt x="1820" y="13398"/>
                    <a:pt x="1805" y="13398"/>
                  </a:cubicBezTo>
                  <a:cubicBezTo>
                    <a:pt x="1646" y="13398"/>
                    <a:pt x="1543" y="13257"/>
                    <a:pt x="1543" y="13117"/>
                  </a:cubicBezTo>
                  <a:lnTo>
                    <a:pt x="1543" y="12530"/>
                  </a:lnTo>
                  <a:close/>
                  <a:moveTo>
                    <a:pt x="10987" y="12530"/>
                  </a:moveTo>
                  <a:lnTo>
                    <a:pt x="10987" y="13117"/>
                  </a:lnTo>
                  <a:cubicBezTo>
                    <a:pt x="10987" y="13257"/>
                    <a:pt x="10884" y="13398"/>
                    <a:pt x="10726" y="13398"/>
                  </a:cubicBezTo>
                  <a:cubicBezTo>
                    <a:pt x="10710" y="13398"/>
                    <a:pt x="10695" y="13397"/>
                    <a:pt x="10679" y="13394"/>
                  </a:cubicBezTo>
                  <a:lnTo>
                    <a:pt x="9629" y="13394"/>
                  </a:lnTo>
                  <a:cubicBezTo>
                    <a:pt x="9475" y="13394"/>
                    <a:pt x="9321" y="13271"/>
                    <a:pt x="9321" y="13117"/>
                  </a:cubicBezTo>
                  <a:lnTo>
                    <a:pt x="9321" y="12530"/>
                  </a:lnTo>
                  <a:close/>
                  <a:moveTo>
                    <a:pt x="1327" y="0"/>
                  </a:moveTo>
                  <a:cubicBezTo>
                    <a:pt x="587" y="0"/>
                    <a:pt x="0" y="618"/>
                    <a:pt x="0" y="1358"/>
                  </a:cubicBezTo>
                  <a:lnTo>
                    <a:pt x="0" y="11203"/>
                  </a:lnTo>
                  <a:cubicBezTo>
                    <a:pt x="0" y="11851"/>
                    <a:pt x="494" y="12438"/>
                    <a:pt x="1142" y="12530"/>
                  </a:cubicBezTo>
                  <a:lnTo>
                    <a:pt x="1142" y="13117"/>
                  </a:lnTo>
                  <a:cubicBezTo>
                    <a:pt x="1142" y="13487"/>
                    <a:pt x="1482" y="13826"/>
                    <a:pt x="1852" y="13826"/>
                  </a:cubicBezTo>
                  <a:lnTo>
                    <a:pt x="2901" y="13826"/>
                  </a:lnTo>
                  <a:cubicBezTo>
                    <a:pt x="3303" y="13826"/>
                    <a:pt x="3611" y="13487"/>
                    <a:pt x="3611" y="13117"/>
                  </a:cubicBezTo>
                  <a:lnTo>
                    <a:pt x="3611" y="12530"/>
                  </a:lnTo>
                  <a:lnTo>
                    <a:pt x="8950" y="12530"/>
                  </a:lnTo>
                  <a:lnTo>
                    <a:pt x="8950" y="13117"/>
                  </a:lnTo>
                  <a:cubicBezTo>
                    <a:pt x="8950" y="13487"/>
                    <a:pt x="9259" y="13826"/>
                    <a:pt x="9629" y="13826"/>
                  </a:cubicBezTo>
                  <a:lnTo>
                    <a:pt x="10679" y="13826"/>
                  </a:lnTo>
                  <a:cubicBezTo>
                    <a:pt x="11080" y="13826"/>
                    <a:pt x="11388" y="13518"/>
                    <a:pt x="11388" y="13117"/>
                  </a:cubicBezTo>
                  <a:lnTo>
                    <a:pt x="11388" y="12530"/>
                  </a:lnTo>
                  <a:cubicBezTo>
                    <a:pt x="12067" y="12438"/>
                    <a:pt x="12561" y="11851"/>
                    <a:pt x="12561" y="11203"/>
                  </a:cubicBezTo>
                  <a:lnTo>
                    <a:pt x="12561" y="1358"/>
                  </a:lnTo>
                  <a:cubicBezTo>
                    <a:pt x="12561" y="618"/>
                    <a:pt x="11944" y="0"/>
                    <a:pt x="112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06" name="Google Shape;12906;p25"/>
          <p:cNvGrpSpPr/>
          <p:nvPr/>
        </p:nvGrpSpPr>
        <p:grpSpPr>
          <a:xfrm>
            <a:off x="3302511" y="2858799"/>
            <a:ext cx="348000" cy="329525"/>
            <a:chOff x="7054788" y="1930381"/>
            <a:chExt cx="348000" cy="329525"/>
          </a:xfrm>
        </p:grpSpPr>
        <p:sp>
          <p:nvSpPr>
            <p:cNvPr id="12907" name="Google Shape;12907;p25"/>
            <p:cNvSpPr/>
            <p:nvPr/>
          </p:nvSpPr>
          <p:spPr>
            <a:xfrm>
              <a:off x="7054788" y="1930381"/>
              <a:ext cx="348000" cy="329525"/>
            </a:xfrm>
            <a:custGeom>
              <a:avLst/>
              <a:gdLst/>
              <a:ahLst/>
              <a:cxnLst/>
              <a:rect l="l" t="t" r="r" b="b"/>
              <a:pathLst>
                <a:path w="13920" h="13181" extrusionOk="0">
                  <a:moveTo>
                    <a:pt x="8580" y="404"/>
                  </a:moveTo>
                  <a:lnTo>
                    <a:pt x="8241" y="1268"/>
                  </a:lnTo>
                  <a:lnTo>
                    <a:pt x="5679" y="1268"/>
                  </a:lnTo>
                  <a:lnTo>
                    <a:pt x="5309" y="404"/>
                  </a:lnTo>
                  <a:close/>
                  <a:moveTo>
                    <a:pt x="8086" y="1669"/>
                  </a:moveTo>
                  <a:lnTo>
                    <a:pt x="6944" y="4447"/>
                  </a:lnTo>
                  <a:lnTo>
                    <a:pt x="5833" y="1669"/>
                  </a:lnTo>
                  <a:close/>
                  <a:moveTo>
                    <a:pt x="4877" y="406"/>
                  </a:moveTo>
                  <a:lnTo>
                    <a:pt x="6543" y="4539"/>
                  </a:lnTo>
                  <a:lnTo>
                    <a:pt x="4661" y="3521"/>
                  </a:lnTo>
                  <a:lnTo>
                    <a:pt x="5154" y="2996"/>
                  </a:lnTo>
                  <a:cubicBezTo>
                    <a:pt x="5247" y="2903"/>
                    <a:pt x="5247" y="2780"/>
                    <a:pt x="5154" y="2687"/>
                  </a:cubicBezTo>
                  <a:lnTo>
                    <a:pt x="3395" y="990"/>
                  </a:lnTo>
                  <a:cubicBezTo>
                    <a:pt x="3789" y="626"/>
                    <a:pt x="4332" y="441"/>
                    <a:pt x="4877" y="406"/>
                  </a:cubicBezTo>
                  <a:close/>
                  <a:moveTo>
                    <a:pt x="9012" y="404"/>
                  </a:moveTo>
                  <a:cubicBezTo>
                    <a:pt x="9568" y="404"/>
                    <a:pt x="10092" y="620"/>
                    <a:pt x="10524" y="990"/>
                  </a:cubicBezTo>
                  <a:lnTo>
                    <a:pt x="8765" y="2718"/>
                  </a:lnTo>
                  <a:cubicBezTo>
                    <a:pt x="8673" y="2780"/>
                    <a:pt x="8673" y="2903"/>
                    <a:pt x="8765" y="2996"/>
                  </a:cubicBezTo>
                  <a:lnTo>
                    <a:pt x="9259" y="3521"/>
                  </a:lnTo>
                  <a:lnTo>
                    <a:pt x="7346" y="4539"/>
                  </a:lnTo>
                  <a:lnTo>
                    <a:pt x="9012" y="404"/>
                  </a:lnTo>
                  <a:close/>
                  <a:moveTo>
                    <a:pt x="13148" y="7502"/>
                  </a:moveTo>
                  <a:lnTo>
                    <a:pt x="13425" y="8273"/>
                  </a:lnTo>
                  <a:cubicBezTo>
                    <a:pt x="13456" y="8366"/>
                    <a:pt x="13425" y="8489"/>
                    <a:pt x="13333" y="8520"/>
                  </a:cubicBezTo>
                  <a:lnTo>
                    <a:pt x="13333" y="8551"/>
                  </a:lnTo>
                  <a:lnTo>
                    <a:pt x="12160" y="8983"/>
                  </a:lnTo>
                  <a:cubicBezTo>
                    <a:pt x="12144" y="8989"/>
                    <a:pt x="12126" y="8991"/>
                    <a:pt x="12109" y="8991"/>
                  </a:cubicBezTo>
                  <a:cubicBezTo>
                    <a:pt x="12027" y="8991"/>
                    <a:pt x="11939" y="8936"/>
                    <a:pt x="11913" y="8860"/>
                  </a:cubicBezTo>
                  <a:lnTo>
                    <a:pt x="11635" y="8088"/>
                  </a:lnTo>
                  <a:lnTo>
                    <a:pt x="13148" y="7502"/>
                  </a:lnTo>
                  <a:close/>
                  <a:moveTo>
                    <a:pt x="741" y="7533"/>
                  </a:moveTo>
                  <a:lnTo>
                    <a:pt x="2284" y="8119"/>
                  </a:lnTo>
                  <a:lnTo>
                    <a:pt x="2007" y="8891"/>
                  </a:lnTo>
                  <a:lnTo>
                    <a:pt x="2007" y="8860"/>
                  </a:lnTo>
                  <a:cubicBezTo>
                    <a:pt x="1983" y="8954"/>
                    <a:pt x="1905" y="8994"/>
                    <a:pt x="1829" y="8994"/>
                  </a:cubicBezTo>
                  <a:cubicBezTo>
                    <a:pt x="1805" y="8994"/>
                    <a:pt x="1782" y="8990"/>
                    <a:pt x="1760" y="8983"/>
                  </a:cubicBezTo>
                  <a:lnTo>
                    <a:pt x="587" y="8551"/>
                  </a:lnTo>
                  <a:cubicBezTo>
                    <a:pt x="494" y="8520"/>
                    <a:pt x="463" y="8397"/>
                    <a:pt x="494" y="8304"/>
                  </a:cubicBezTo>
                  <a:lnTo>
                    <a:pt x="741" y="7533"/>
                  </a:lnTo>
                  <a:close/>
                  <a:moveTo>
                    <a:pt x="8994" y="0"/>
                  </a:moveTo>
                  <a:cubicBezTo>
                    <a:pt x="8959" y="0"/>
                    <a:pt x="8924" y="1"/>
                    <a:pt x="8889" y="2"/>
                  </a:cubicBezTo>
                  <a:lnTo>
                    <a:pt x="5031" y="2"/>
                  </a:lnTo>
                  <a:cubicBezTo>
                    <a:pt x="3797" y="2"/>
                    <a:pt x="2686" y="774"/>
                    <a:pt x="2253" y="1947"/>
                  </a:cubicBezTo>
                  <a:lnTo>
                    <a:pt x="124" y="8181"/>
                  </a:lnTo>
                  <a:cubicBezTo>
                    <a:pt x="1" y="8489"/>
                    <a:pt x="155" y="8829"/>
                    <a:pt x="463" y="8952"/>
                  </a:cubicBezTo>
                  <a:lnTo>
                    <a:pt x="1605" y="9384"/>
                  </a:lnTo>
                  <a:cubicBezTo>
                    <a:pt x="1671" y="9402"/>
                    <a:pt x="1737" y="9411"/>
                    <a:pt x="1802" y="9411"/>
                  </a:cubicBezTo>
                  <a:cubicBezTo>
                    <a:pt x="2068" y="9411"/>
                    <a:pt x="2302" y="9263"/>
                    <a:pt x="2377" y="9014"/>
                  </a:cubicBezTo>
                  <a:lnTo>
                    <a:pt x="3395" y="6144"/>
                  </a:lnTo>
                  <a:lnTo>
                    <a:pt x="3179" y="9631"/>
                  </a:lnTo>
                  <a:cubicBezTo>
                    <a:pt x="3130" y="9747"/>
                    <a:pt x="3257" y="9810"/>
                    <a:pt x="3377" y="9810"/>
                  </a:cubicBezTo>
                  <a:cubicBezTo>
                    <a:pt x="3480" y="9810"/>
                    <a:pt x="3578" y="9763"/>
                    <a:pt x="3550" y="9662"/>
                  </a:cubicBezTo>
                  <a:lnTo>
                    <a:pt x="3889" y="4693"/>
                  </a:lnTo>
                  <a:cubicBezTo>
                    <a:pt x="3889" y="4570"/>
                    <a:pt x="3797" y="4477"/>
                    <a:pt x="3704" y="4477"/>
                  </a:cubicBezTo>
                  <a:cubicBezTo>
                    <a:pt x="3688" y="4472"/>
                    <a:pt x="3671" y="4469"/>
                    <a:pt x="3655" y="4469"/>
                  </a:cubicBezTo>
                  <a:cubicBezTo>
                    <a:pt x="3581" y="4469"/>
                    <a:pt x="3513" y="4525"/>
                    <a:pt x="3488" y="4601"/>
                  </a:cubicBezTo>
                  <a:lnTo>
                    <a:pt x="2408" y="7687"/>
                  </a:lnTo>
                  <a:lnTo>
                    <a:pt x="896" y="7101"/>
                  </a:lnTo>
                  <a:lnTo>
                    <a:pt x="2624" y="2070"/>
                  </a:lnTo>
                  <a:cubicBezTo>
                    <a:pt x="2747" y="1762"/>
                    <a:pt x="2902" y="1484"/>
                    <a:pt x="3087" y="1268"/>
                  </a:cubicBezTo>
                  <a:lnTo>
                    <a:pt x="4722" y="2842"/>
                  </a:lnTo>
                  <a:lnTo>
                    <a:pt x="4198" y="3459"/>
                  </a:lnTo>
                  <a:cubicBezTo>
                    <a:pt x="4105" y="3552"/>
                    <a:pt x="4136" y="3706"/>
                    <a:pt x="4229" y="3768"/>
                  </a:cubicBezTo>
                  <a:lnTo>
                    <a:pt x="6759" y="5126"/>
                  </a:lnTo>
                  <a:lnTo>
                    <a:pt x="6759" y="12779"/>
                  </a:lnTo>
                  <a:lnTo>
                    <a:pt x="3797" y="12779"/>
                  </a:lnTo>
                  <a:cubicBezTo>
                    <a:pt x="3550" y="12779"/>
                    <a:pt x="3395" y="12594"/>
                    <a:pt x="3395" y="12378"/>
                  </a:cubicBezTo>
                  <a:lnTo>
                    <a:pt x="3519" y="10434"/>
                  </a:lnTo>
                  <a:cubicBezTo>
                    <a:pt x="3570" y="10315"/>
                    <a:pt x="3434" y="10243"/>
                    <a:pt x="3307" y="10243"/>
                  </a:cubicBezTo>
                  <a:cubicBezTo>
                    <a:pt x="3203" y="10243"/>
                    <a:pt x="3104" y="10292"/>
                    <a:pt x="3118" y="10403"/>
                  </a:cubicBezTo>
                  <a:lnTo>
                    <a:pt x="3025" y="12347"/>
                  </a:lnTo>
                  <a:cubicBezTo>
                    <a:pt x="2994" y="12779"/>
                    <a:pt x="3334" y="13150"/>
                    <a:pt x="3797" y="13180"/>
                  </a:cubicBezTo>
                  <a:lnTo>
                    <a:pt x="10123" y="13180"/>
                  </a:lnTo>
                  <a:cubicBezTo>
                    <a:pt x="10555" y="13180"/>
                    <a:pt x="10926" y="12779"/>
                    <a:pt x="10895" y="12347"/>
                  </a:cubicBezTo>
                  <a:lnTo>
                    <a:pt x="10524" y="6144"/>
                  </a:lnTo>
                  <a:lnTo>
                    <a:pt x="11512" y="9014"/>
                  </a:lnTo>
                  <a:cubicBezTo>
                    <a:pt x="11611" y="9263"/>
                    <a:pt x="11851" y="9411"/>
                    <a:pt x="12102" y="9411"/>
                  </a:cubicBezTo>
                  <a:cubicBezTo>
                    <a:pt x="12162" y="9411"/>
                    <a:pt x="12224" y="9402"/>
                    <a:pt x="12284" y="9384"/>
                  </a:cubicBezTo>
                  <a:lnTo>
                    <a:pt x="13456" y="8921"/>
                  </a:lnTo>
                  <a:cubicBezTo>
                    <a:pt x="13765" y="8829"/>
                    <a:pt x="13919" y="8459"/>
                    <a:pt x="13796" y="8150"/>
                  </a:cubicBezTo>
                  <a:lnTo>
                    <a:pt x="13796" y="8150"/>
                  </a:lnTo>
                  <a:lnTo>
                    <a:pt x="13827" y="8181"/>
                  </a:lnTo>
                  <a:lnTo>
                    <a:pt x="12376" y="4014"/>
                  </a:lnTo>
                  <a:cubicBezTo>
                    <a:pt x="12351" y="3938"/>
                    <a:pt x="12263" y="3883"/>
                    <a:pt x="12181" y="3883"/>
                  </a:cubicBezTo>
                  <a:cubicBezTo>
                    <a:pt x="12163" y="3883"/>
                    <a:pt x="12146" y="3886"/>
                    <a:pt x="12129" y="3891"/>
                  </a:cubicBezTo>
                  <a:cubicBezTo>
                    <a:pt x="12006" y="3922"/>
                    <a:pt x="11944" y="4045"/>
                    <a:pt x="12006" y="4138"/>
                  </a:cubicBezTo>
                  <a:lnTo>
                    <a:pt x="13024" y="7132"/>
                  </a:lnTo>
                  <a:lnTo>
                    <a:pt x="11512" y="7718"/>
                  </a:lnTo>
                  <a:lnTo>
                    <a:pt x="10432" y="4632"/>
                  </a:lnTo>
                  <a:cubicBezTo>
                    <a:pt x="10393" y="4541"/>
                    <a:pt x="10317" y="4500"/>
                    <a:pt x="10241" y="4500"/>
                  </a:cubicBezTo>
                  <a:cubicBezTo>
                    <a:pt x="10135" y="4500"/>
                    <a:pt x="10031" y="4581"/>
                    <a:pt x="10031" y="4724"/>
                  </a:cubicBezTo>
                  <a:cubicBezTo>
                    <a:pt x="10031" y="4724"/>
                    <a:pt x="10524" y="12378"/>
                    <a:pt x="10524" y="12378"/>
                  </a:cubicBezTo>
                  <a:cubicBezTo>
                    <a:pt x="10524" y="12594"/>
                    <a:pt x="10339" y="12779"/>
                    <a:pt x="10123" y="12779"/>
                  </a:cubicBezTo>
                  <a:lnTo>
                    <a:pt x="7160" y="12779"/>
                  </a:lnTo>
                  <a:lnTo>
                    <a:pt x="7160" y="5126"/>
                  </a:lnTo>
                  <a:lnTo>
                    <a:pt x="9691" y="3768"/>
                  </a:lnTo>
                  <a:cubicBezTo>
                    <a:pt x="9784" y="3706"/>
                    <a:pt x="9815" y="3552"/>
                    <a:pt x="9722" y="3428"/>
                  </a:cubicBezTo>
                  <a:lnTo>
                    <a:pt x="9197" y="2842"/>
                  </a:lnTo>
                  <a:lnTo>
                    <a:pt x="10833" y="1268"/>
                  </a:lnTo>
                  <a:cubicBezTo>
                    <a:pt x="11018" y="1515"/>
                    <a:pt x="11173" y="1792"/>
                    <a:pt x="11296" y="2070"/>
                  </a:cubicBezTo>
                  <a:lnTo>
                    <a:pt x="11728" y="3397"/>
                  </a:lnTo>
                  <a:cubicBezTo>
                    <a:pt x="11753" y="3473"/>
                    <a:pt x="11842" y="3529"/>
                    <a:pt x="11941" y="3529"/>
                  </a:cubicBezTo>
                  <a:cubicBezTo>
                    <a:pt x="11962" y="3529"/>
                    <a:pt x="11984" y="3526"/>
                    <a:pt x="12006" y="3521"/>
                  </a:cubicBezTo>
                  <a:cubicBezTo>
                    <a:pt x="12098" y="3490"/>
                    <a:pt x="12160" y="3366"/>
                    <a:pt x="12129" y="3274"/>
                  </a:cubicBezTo>
                  <a:lnTo>
                    <a:pt x="11666" y="1947"/>
                  </a:lnTo>
                  <a:cubicBezTo>
                    <a:pt x="11512" y="1546"/>
                    <a:pt x="11296" y="1175"/>
                    <a:pt x="10987" y="867"/>
                  </a:cubicBezTo>
                  <a:cubicBezTo>
                    <a:pt x="10457" y="307"/>
                    <a:pt x="9730" y="0"/>
                    <a:pt x="89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8" name="Google Shape;12908;p25"/>
            <p:cNvSpPr/>
            <p:nvPr/>
          </p:nvSpPr>
          <p:spPr>
            <a:xfrm>
              <a:off x="7244588" y="2131031"/>
              <a:ext cx="55575" cy="70225"/>
            </a:xfrm>
            <a:custGeom>
              <a:avLst/>
              <a:gdLst/>
              <a:ahLst/>
              <a:cxnLst/>
              <a:rect l="l" t="t" r="r" b="b"/>
              <a:pathLst>
                <a:path w="2223" h="2809" extrusionOk="0">
                  <a:moveTo>
                    <a:pt x="1791" y="402"/>
                  </a:moveTo>
                  <a:cubicBezTo>
                    <a:pt x="1821" y="402"/>
                    <a:pt x="1821" y="433"/>
                    <a:pt x="1821" y="433"/>
                  </a:cubicBezTo>
                  <a:lnTo>
                    <a:pt x="1821" y="895"/>
                  </a:lnTo>
                  <a:lnTo>
                    <a:pt x="433" y="895"/>
                  </a:lnTo>
                  <a:lnTo>
                    <a:pt x="433" y="433"/>
                  </a:lnTo>
                  <a:cubicBezTo>
                    <a:pt x="402" y="433"/>
                    <a:pt x="433" y="402"/>
                    <a:pt x="463" y="402"/>
                  </a:cubicBezTo>
                  <a:close/>
                  <a:moveTo>
                    <a:pt x="1821" y="1297"/>
                  </a:moveTo>
                  <a:lnTo>
                    <a:pt x="1821" y="1698"/>
                  </a:lnTo>
                  <a:cubicBezTo>
                    <a:pt x="1821" y="2068"/>
                    <a:pt x="1513" y="2408"/>
                    <a:pt x="1112" y="2408"/>
                  </a:cubicBezTo>
                  <a:cubicBezTo>
                    <a:pt x="741" y="2408"/>
                    <a:pt x="402" y="2099"/>
                    <a:pt x="402" y="1698"/>
                  </a:cubicBezTo>
                  <a:lnTo>
                    <a:pt x="402" y="1297"/>
                  </a:lnTo>
                  <a:close/>
                  <a:moveTo>
                    <a:pt x="463" y="1"/>
                  </a:moveTo>
                  <a:cubicBezTo>
                    <a:pt x="217" y="1"/>
                    <a:pt x="1" y="186"/>
                    <a:pt x="1" y="433"/>
                  </a:cubicBezTo>
                  <a:lnTo>
                    <a:pt x="1" y="1698"/>
                  </a:lnTo>
                  <a:cubicBezTo>
                    <a:pt x="1" y="2439"/>
                    <a:pt x="556" y="2809"/>
                    <a:pt x="1112" y="2809"/>
                  </a:cubicBezTo>
                  <a:cubicBezTo>
                    <a:pt x="1667" y="2809"/>
                    <a:pt x="2223" y="2439"/>
                    <a:pt x="2223" y="1698"/>
                  </a:cubicBezTo>
                  <a:lnTo>
                    <a:pt x="2223" y="433"/>
                  </a:lnTo>
                  <a:cubicBezTo>
                    <a:pt x="2223" y="186"/>
                    <a:pt x="2037" y="1"/>
                    <a:pt x="17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9" name="Google Shape;12909;p25"/>
            <p:cNvSpPr/>
            <p:nvPr/>
          </p:nvSpPr>
          <p:spPr>
            <a:xfrm>
              <a:off x="7155488" y="2131031"/>
              <a:ext cx="57875" cy="71975"/>
            </a:xfrm>
            <a:custGeom>
              <a:avLst/>
              <a:gdLst/>
              <a:ahLst/>
              <a:cxnLst/>
              <a:rect l="l" t="t" r="r" b="b"/>
              <a:pathLst>
                <a:path w="2315" h="2879" extrusionOk="0">
                  <a:moveTo>
                    <a:pt x="1867" y="402"/>
                  </a:moveTo>
                  <a:cubicBezTo>
                    <a:pt x="1867" y="402"/>
                    <a:pt x="1898" y="433"/>
                    <a:pt x="1898" y="433"/>
                  </a:cubicBezTo>
                  <a:lnTo>
                    <a:pt x="1898" y="895"/>
                  </a:lnTo>
                  <a:lnTo>
                    <a:pt x="478" y="895"/>
                  </a:lnTo>
                  <a:lnTo>
                    <a:pt x="478" y="433"/>
                  </a:lnTo>
                  <a:cubicBezTo>
                    <a:pt x="478" y="433"/>
                    <a:pt x="509" y="402"/>
                    <a:pt x="509" y="402"/>
                  </a:cubicBezTo>
                  <a:close/>
                  <a:moveTo>
                    <a:pt x="1898" y="1297"/>
                  </a:moveTo>
                  <a:lnTo>
                    <a:pt x="1898" y="1698"/>
                  </a:lnTo>
                  <a:cubicBezTo>
                    <a:pt x="1898" y="2099"/>
                    <a:pt x="1589" y="2408"/>
                    <a:pt x="1188" y="2408"/>
                  </a:cubicBezTo>
                  <a:cubicBezTo>
                    <a:pt x="787" y="2408"/>
                    <a:pt x="478" y="2068"/>
                    <a:pt x="478" y="1698"/>
                  </a:cubicBezTo>
                  <a:lnTo>
                    <a:pt x="478" y="1297"/>
                  </a:lnTo>
                  <a:close/>
                  <a:moveTo>
                    <a:pt x="509" y="1"/>
                  </a:moveTo>
                  <a:cubicBezTo>
                    <a:pt x="262" y="1"/>
                    <a:pt x="46" y="186"/>
                    <a:pt x="46" y="433"/>
                  </a:cubicBezTo>
                  <a:lnTo>
                    <a:pt x="46" y="1698"/>
                  </a:lnTo>
                  <a:cubicBezTo>
                    <a:pt x="0" y="2485"/>
                    <a:pt x="579" y="2878"/>
                    <a:pt x="1157" y="2878"/>
                  </a:cubicBezTo>
                  <a:cubicBezTo>
                    <a:pt x="1736" y="2878"/>
                    <a:pt x="2315" y="2485"/>
                    <a:pt x="2268" y="1698"/>
                  </a:cubicBezTo>
                  <a:lnTo>
                    <a:pt x="2268" y="433"/>
                  </a:lnTo>
                  <a:cubicBezTo>
                    <a:pt x="2268" y="186"/>
                    <a:pt x="2083"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10" name="Google Shape;12910;p25"/>
          <p:cNvGrpSpPr/>
          <p:nvPr/>
        </p:nvGrpSpPr>
        <p:grpSpPr>
          <a:xfrm>
            <a:off x="4070323" y="2850724"/>
            <a:ext cx="301700" cy="345675"/>
            <a:chOff x="5584988" y="4141656"/>
            <a:chExt cx="301700" cy="345675"/>
          </a:xfrm>
        </p:grpSpPr>
        <p:sp>
          <p:nvSpPr>
            <p:cNvPr id="12911" name="Google Shape;12911;p25"/>
            <p:cNvSpPr/>
            <p:nvPr/>
          </p:nvSpPr>
          <p:spPr>
            <a:xfrm>
              <a:off x="5682988" y="4403206"/>
              <a:ext cx="10825" cy="18550"/>
            </a:xfrm>
            <a:custGeom>
              <a:avLst/>
              <a:gdLst/>
              <a:ahLst/>
              <a:cxnLst/>
              <a:rect l="l" t="t" r="r" b="b"/>
              <a:pathLst>
                <a:path w="433" h="742" extrusionOk="0">
                  <a:moveTo>
                    <a:pt x="216" y="1"/>
                  </a:moveTo>
                  <a:cubicBezTo>
                    <a:pt x="93" y="1"/>
                    <a:pt x="0" y="63"/>
                    <a:pt x="31" y="186"/>
                  </a:cubicBezTo>
                  <a:lnTo>
                    <a:pt x="31" y="526"/>
                  </a:lnTo>
                  <a:cubicBezTo>
                    <a:pt x="31" y="649"/>
                    <a:pt x="93" y="742"/>
                    <a:pt x="216" y="742"/>
                  </a:cubicBezTo>
                  <a:cubicBezTo>
                    <a:pt x="340" y="742"/>
                    <a:pt x="432" y="649"/>
                    <a:pt x="432" y="526"/>
                  </a:cubicBezTo>
                  <a:lnTo>
                    <a:pt x="432" y="186"/>
                  </a:lnTo>
                  <a:cubicBezTo>
                    <a:pt x="432" y="94"/>
                    <a:pt x="340"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2" name="Google Shape;12912;p25"/>
            <p:cNvSpPr/>
            <p:nvPr/>
          </p:nvSpPr>
          <p:spPr>
            <a:xfrm>
              <a:off x="5777113" y="4403206"/>
              <a:ext cx="10050" cy="18550"/>
            </a:xfrm>
            <a:custGeom>
              <a:avLst/>
              <a:gdLst/>
              <a:ahLst/>
              <a:cxnLst/>
              <a:rect l="l" t="t" r="r" b="b"/>
              <a:pathLst>
                <a:path w="402" h="742" extrusionOk="0">
                  <a:moveTo>
                    <a:pt x="216" y="1"/>
                  </a:moveTo>
                  <a:cubicBezTo>
                    <a:pt x="93" y="1"/>
                    <a:pt x="0" y="63"/>
                    <a:pt x="0" y="186"/>
                  </a:cubicBezTo>
                  <a:lnTo>
                    <a:pt x="0" y="526"/>
                  </a:lnTo>
                  <a:cubicBezTo>
                    <a:pt x="0" y="649"/>
                    <a:pt x="93" y="742"/>
                    <a:pt x="216" y="742"/>
                  </a:cubicBezTo>
                  <a:cubicBezTo>
                    <a:pt x="340" y="742"/>
                    <a:pt x="401" y="649"/>
                    <a:pt x="401" y="526"/>
                  </a:cubicBezTo>
                  <a:lnTo>
                    <a:pt x="401" y="186"/>
                  </a:lnTo>
                  <a:cubicBezTo>
                    <a:pt x="401" y="94"/>
                    <a:pt x="309"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3" name="Google Shape;12913;p25"/>
            <p:cNvSpPr/>
            <p:nvPr/>
          </p:nvSpPr>
          <p:spPr>
            <a:xfrm>
              <a:off x="5716538" y="4410856"/>
              <a:ext cx="37850" cy="15525"/>
            </a:xfrm>
            <a:custGeom>
              <a:avLst/>
              <a:gdLst/>
              <a:ahLst/>
              <a:cxnLst/>
              <a:rect l="l" t="t" r="r" b="b"/>
              <a:pathLst>
                <a:path w="1514" h="621" extrusionOk="0">
                  <a:moveTo>
                    <a:pt x="298" y="0"/>
                  </a:moveTo>
                  <a:cubicBezTo>
                    <a:pt x="141" y="0"/>
                    <a:pt x="0" y="180"/>
                    <a:pt x="140" y="343"/>
                  </a:cubicBezTo>
                  <a:cubicBezTo>
                    <a:pt x="294" y="497"/>
                    <a:pt x="510" y="621"/>
                    <a:pt x="757" y="621"/>
                  </a:cubicBezTo>
                  <a:cubicBezTo>
                    <a:pt x="1004" y="621"/>
                    <a:pt x="1220" y="497"/>
                    <a:pt x="1374" y="343"/>
                  </a:cubicBezTo>
                  <a:cubicBezTo>
                    <a:pt x="1513" y="180"/>
                    <a:pt x="1373" y="0"/>
                    <a:pt x="1216" y="0"/>
                  </a:cubicBezTo>
                  <a:cubicBezTo>
                    <a:pt x="1164" y="0"/>
                    <a:pt x="1111" y="20"/>
                    <a:pt x="1065" y="65"/>
                  </a:cubicBezTo>
                  <a:cubicBezTo>
                    <a:pt x="973" y="158"/>
                    <a:pt x="880" y="220"/>
                    <a:pt x="757" y="220"/>
                  </a:cubicBezTo>
                  <a:cubicBezTo>
                    <a:pt x="633" y="220"/>
                    <a:pt x="510" y="158"/>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4" name="Google Shape;12914;p25"/>
            <p:cNvSpPr/>
            <p:nvPr/>
          </p:nvSpPr>
          <p:spPr>
            <a:xfrm>
              <a:off x="5618938" y="4355856"/>
              <a:ext cx="233025" cy="104475"/>
            </a:xfrm>
            <a:custGeom>
              <a:avLst/>
              <a:gdLst/>
              <a:ahLst/>
              <a:cxnLst/>
              <a:rect l="l" t="t" r="r" b="b"/>
              <a:pathLst>
                <a:path w="9321" h="4179" extrusionOk="0">
                  <a:moveTo>
                    <a:pt x="3156" y="1"/>
                  </a:moveTo>
                  <a:cubicBezTo>
                    <a:pt x="2736" y="1"/>
                    <a:pt x="2335" y="131"/>
                    <a:pt x="2068" y="475"/>
                  </a:cubicBezTo>
                  <a:lnTo>
                    <a:pt x="1359" y="1401"/>
                  </a:lnTo>
                  <a:cubicBezTo>
                    <a:pt x="1297" y="1494"/>
                    <a:pt x="1297" y="1617"/>
                    <a:pt x="1389" y="1679"/>
                  </a:cubicBezTo>
                  <a:cubicBezTo>
                    <a:pt x="1431" y="1707"/>
                    <a:pt x="1479" y="1722"/>
                    <a:pt x="1525" y="1722"/>
                  </a:cubicBezTo>
                  <a:cubicBezTo>
                    <a:pt x="1580" y="1722"/>
                    <a:pt x="1633" y="1699"/>
                    <a:pt x="1667" y="1648"/>
                  </a:cubicBezTo>
                  <a:lnTo>
                    <a:pt x="2377" y="722"/>
                  </a:lnTo>
                  <a:cubicBezTo>
                    <a:pt x="2544" y="485"/>
                    <a:pt x="2819" y="399"/>
                    <a:pt x="3115" y="399"/>
                  </a:cubicBezTo>
                  <a:cubicBezTo>
                    <a:pt x="3475" y="399"/>
                    <a:pt x="3866" y="525"/>
                    <a:pt x="4136" y="661"/>
                  </a:cubicBezTo>
                  <a:cubicBezTo>
                    <a:pt x="4407" y="796"/>
                    <a:pt x="4677" y="922"/>
                    <a:pt x="5120" y="922"/>
                  </a:cubicBezTo>
                  <a:cubicBezTo>
                    <a:pt x="5486" y="922"/>
                    <a:pt x="5969" y="836"/>
                    <a:pt x="6667" y="599"/>
                  </a:cubicBezTo>
                  <a:cubicBezTo>
                    <a:pt x="6692" y="591"/>
                    <a:pt x="6716" y="587"/>
                    <a:pt x="6741" y="587"/>
                  </a:cubicBezTo>
                  <a:cubicBezTo>
                    <a:pt x="6807" y="587"/>
                    <a:pt x="6868" y="615"/>
                    <a:pt x="6914" y="661"/>
                  </a:cubicBezTo>
                  <a:lnTo>
                    <a:pt x="8518" y="2821"/>
                  </a:lnTo>
                  <a:cubicBezTo>
                    <a:pt x="8796" y="3191"/>
                    <a:pt x="8518" y="3747"/>
                    <a:pt x="8056" y="3747"/>
                  </a:cubicBezTo>
                  <a:lnTo>
                    <a:pt x="1266" y="3747"/>
                  </a:lnTo>
                  <a:cubicBezTo>
                    <a:pt x="803" y="3747"/>
                    <a:pt x="525" y="3191"/>
                    <a:pt x="803" y="2821"/>
                  </a:cubicBezTo>
                  <a:lnTo>
                    <a:pt x="1204" y="2296"/>
                  </a:lnTo>
                  <a:cubicBezTo>
                    <a:pt x="1316" y="2139"/>
                    <a:pt x="1168" y="1966"/>
                    <a:pt x="1019" y="1966"/>
                  </a:cubicBezTo>
                  <a:cubicBezTo>
                    <a:pt x="963" y="1966"/>
                    <a:pt x="907" y="1990"/>
                    <a:pt x="865" y="2049"/>
                  </a:cubicBezTo>
                  <a:lnTo>
                    <a:pt x="494" y="2574"/>
                  </a:lnTo>
                  <a:cubicBezTo>
                    <a:pt x="1" y="3253"/>
                    <a:pt x="464" y="4179"/>
                    <a:pt x="1297" y="4179"/>
                  </a:cubicBezTo>
                  <a:lnTo>
                    <a:pt x="8056" y="4179"/>
                  </a:lnTo>
                  <a:cubicBezTo>
                    <a:pt x="8858" y="4148"/>
                    <a:pt x="9321" y="3253"/>
                    <a:pt x="8858" y="2574"/>
                  </a:cubicBezTo>
                  <a:lnTo>
                    <a:pt x="7253" y="444"/>
                  </a:lnTo>
                  <a:cubicBezTo>
                    <a:pt x="7116" y="285"/>
                    <a:pt x="6929" y="193"/>
                    <a:pt x="6729" y="193"/>
                  </a:cubicBezTo>
                  <a:cubicBezTo>
                    <a:pt x="6658" y="193"/>
                    <a:pt x="6585" y="204"/>
                    <a:pt x="6512" y="228"/>
                  </a:cubicBezTo>
                  <a:cubicBezTo>
                    <a:pt x="5893" y="440"/>
                    <a:pt x="5479" y="516"/>
                    <a:pt x="5168" y="516"/>
                  </a:cubicBezTo>
                  <a:cubicBezTo>
                    <a:pt x="4797" y="516"/>
                    <a:pt x="4573" y="408"/>
                    <a:pt x="4321" y="290"/>
                  </a:cubicBezTo>
                  <a:cubicBezTo>
                    <a:pt x="3987" y="123"/>
                    <a:pt x="3563" y="1"/>
                    <a:pt x="31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5" name="Google Shape;12915;p25"/>
            <p:cNvSpPr/>
            <p:nvPr/>
          </p:nvSpPr>
          <p:spPr>
            <a:xfrm>
              <a:off x="5724638" y="4309856"/>
              <a:ext cx="50950" cy="44300"/>
            </a:xfrm>
            <a:custGeom>
              <a:avLst/>
              <a:gdLst/>
              <a:ahLst/>
              <a:cxnLst/>
              <a:rect l="l" t="t" r="r" b="b"/>
              <a:pathLst>
                <a:path w="2038" h="1772" extrusionOk="0">
                  <a:moveTo>
                    <a:pt x="896" y="402"/>
                  </a:moveTo>
                  <a:cubicBezTo>
                    <a:pt x="1297" y="433"/>
                    <a:pt x="1513" y="927"/>
                    <a:pt x="1204" y="1204"/>
                  </a:cubicBezTo>
                  <a:cubicBezTo>
                    <a:pt x="1103" y="1306"/>
                    <a:pt x="981" y="1351"/>
                    <a:pt x="864" y="1351"/>
                  </a:cubicBezTo>
                  <a:cubicBezTo>
                    <a:pt x="624" y="1351"/>
                    <a:pt x="402" y="1165"/>
                    <a:pt x="402" y="896"/>
                  </a:cubicBezTo>
                  <a:cubicBezTo>
                    <a:pt x="402" y="618"/>
                    <a:pt x="618" y="402"/>
                    <a:pt x="896" y="402"/>
                  </a:cubicBezTo>
                  <a:close/>
                  <a:moveTo>
                    <a:pt x="896" y="1"/>
                  </a:moveTo>
                  <a:cubicBezTo>
                    <a:pt x="402" y="1"/>
                    <a:pt x="1" y="402"/>
                    <a:pt x="1" y="896"/>
                  </a:cubicBezTo>
                  <a:cubicBezTo>
                    <a:pt x="1" y="1419"/>
                    <a:pt x="440" y="1772"/>
                    <a:pt x="897" y="1772"/>
                  </a:cubicBezTo>
                  <a:cubicBezTo>
                    <a:pt x="1113" y="1772"/>
                    <a:pt x="1334" y="1692"/>
                    <a:pt x="1513" y="1513"/>
                  </a:cubicBezTo>
                  <a:cubicBezTo>
                    <a:pt x="2038" y="957"/>
                    <a:pt x="1667" y="1"/>
                    <a:pt x="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6" name="Google Shape;12916;p25"/>
            <p:cNvSpPr/>
            <p:nvPr/>
          </p:nvSpPr>
          <p:spPr>
            <a:xfrm>
              <a:off x="5708438" y="4259706"/>
              <a:ext cx="40925" cy="35125"/>
            </a:xfrm>
            <a:custGeom>
              <a:avLst/>
              <a:gdLst/>
              <a:ahLst/>
              <a:cxnLst/>
              <a:rect l="l" t="t" r="r" b="b"/>
              <a:pathLst>
                <a:path w="1637" h="1405" extrusionOk="0">
                  <a:moveTo>
                    <a:pt x="952" y="405"/>
                  </a:moveTo>
                  <a:cubicBezTo>
                    <a:pt x="1098" y="405"/>
                    <a:pt x="1235" y="515"/>
                    <a:pt x="1235" y="680"/>
                  </a:cubicBezTo>
                  <a:cubicBezTo>
                    <a:pt x="1235" y="865"/>
                    <a:pt x="1112" y="988"/>
                    <a:pt x="957" y="988"/>
                  </a:cubicBezTo>
                  <a:cubicBezTo>
                    <a:pt x="680" y="988"/>
                    <a:pt x="556" y="680"/>
                    <a:pt x="741" y="494"/>
                  </a:cubicBezTo>
                  <a:cubicBezTo>
                    <a:pt x="803" y="433"/>
                    <a:pt x="878" y="405"/>
                    <a:pt x="952" y="405"/>
                  </a:cubicBezTo>
                  <a:close/>
                  <a:moveTo>
                    <a:pt x="957" y="1"/>
                  </a:moveTo>
                  <a:cubicBezTo>
                    <a:pt x="309" y="1"/>
                    <a:pt x="1" y="741"/>
                    <a:pt x="464" y="1204"/>
                  </a:cubicBezTo>
                  <a:cubicBezTo>
                    <a:pt x="601" y="1342"/>
                    <a:pt x="771" y="1405"/>
                    <a:pt x="938" y="1405"/>
                  </a:cubicBezTo>
                  <a:cubicBezTo>
                    <a:pt x="1293" y="1405"/>
                    <a:pt x="1636" y="1121"/>
                    <a:pt x="1636" y="680"/>
                  </a:cubicBezTo>
                  <a:cubicBezTo>
                    <a:pt x="1636" y="309"/>
                    <a:pt x="1328" y="1"/>
                    <a:pt x="9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7" name="Google Shape;12917;p25"/>
            <p:cNvSpPr/>
            <p:nvPr/>
          </p:nvSpPr>
          <p:spPr>
            <a:xfrm>
              <a:off x="5584988" y="4141656"/>
              <a:ext cx="301700" cy="345675"/>
            </a:xfrm>
            <a:custGeom>
              <a:avLst/>
              <a:gdLst/>
              <a:ahLst/>
              <a:cxnLst/>
              <a:rect l="l" t="t" r="r" b="b"/>
              <a:pathLst>
                <a:path w="12068" h="13827" extrusionOk="0">
                  <a:moveTo>
                    <a:pt x="7586" y="430"/>
                  </a:moveTo>
                  <a:cubicBezTo>
                    <a:pt x="8706" y="430"/>
                    <a:pt x="8706" y="2164"/>
                    <a:pt x="7586" y="2164"/>
                  </a:cubicBezTo>
                  <a:cubicBezTo>
                    <a:pt x="7558" y="2164"/>
                    <a:pt x="7529" y="2163"/>
                    <a:pt x="7500" y="2161"/>
                  </a:cubicBezTo>
                  <a:lnTo>
                    <a:pt x="4507" y="2161"/>
                  </a:lnTo>
                  <a:cubicBezTo>
                    <a:pt x="4044" y="2161"/>
                    <a:pt x="3642" y="1760"/>
                    <a:pt x="3642" y="1297"/>
                  </a:cubicBezTo>
                  <a:cubicBezTo>
                    <a:pt x="3642" y="803"/>
                    <a:pt x="4044" y="433"/>
                    <a:pt x="4507" y="433"/>
                  </a:cubicBezTo>
                  <a:lnTo>
                    <a:pt x="7500" y="433"/>
                  </a:lnTo>
                  <a:cubicBezTo>
                    <a:pt x="7529" y="431"/>
                    <a:pt x="7558" y="430"/>
                    <a:pt x="7586" y="430"/>
                  </a:cubicBezTo>
                  <a:close/>
                  <a:moveTo>
                    <a:pt x="4537" y="1"/>
                  </a:moveTo>
                  <a:cubicBezTo>
                    <a:pt x="2994" y="32"/>
                    <a:pt x="2809" y="2285"/>
                    <a:pt x="4352" y="2532"/>
                  </a:cubicBezTo>
                  <a:lnTo>
                    <a:pt x="4352" y="4908"/>
                  </a:lnTo>
                  <a:cubicBezTo>
                    <a:pt x="4321" y="5556"/>
                    <a:pt x="4105" y="6204"/>
                    <a:pt x="3642" y="6698"/>
                  </a:cubicBezTo>
                  <a:lnTo>
                    <a:pt x="988" y="10494"/>
                  </a:lnTo>
                  <a:cubicBezTo>
                    <a:pt x="1" y="11883"/>
                    <a:pt x="957" y="13796"/>
                    <a:pt x="2624" y="13827"/>
                  </a:cubicBezTo>
                  <a:lnTo>
                    <a:pt x="9414" y="13827"/>
                  </a:lnTo>
                  <a:cubicBezTo>
                    <a:pt x="11080" y="13796"/>
                    <a:pt x="12068" y="11883"/>
                    <a:pt x="11080" y="10494"/>
                  </a:cubicBezTo>
                  <a:lnTo>
                    <a:pt x="9444" y="8148"/>
                  </a:lnTo>
                  <a:cubicBezTo>
                    <a:pt x="9393" y="8097"/>
                    <a:pt x="9333" y="8074"/>
                    <a:pt x="9274" y="8074"/>
                  </a:cubicBezTo>
                  <a:cubicBezTo>
                    <a:pt x="9225" y="8074"/>
                    <a:pt x="9177" y="8090"/>
                    <a:pt x="9136" y="8117"/>
                  </a:cubicBezTo>
                  <a:cubicBezTo>
                    <a:pt x="9043" y="8179"/>
                    <a:pt x="9043" y="8303"/>
                    <a:pt x="9105" y="8395"/>
                  </a:cubicBezTo>
                  <a:lnTo>
                    <a:pt x="10741" y="10741"/>
                  </a:lnTo>
                  <a:cubicBezTo>
                    <a:pt x="11543" y="11852"/>
                    <a:pt x="10771" y="13395"/>
                    <a:pt x="9414" y="13395"/>
                  </a:cubicBezTo>
                  <a:lnTo>
                    <a:pt x="2624" y="13395"/>
                  </a:lnTo>
                  <a:cubicBezTo>
                    <a:pt x="1266" y="13364"/>
                    <a:pt x="494" y="11852"/>
                    <a:pt x="1297" y="10741"/>
                  </a:cubicBezTo>
                  <a:lnTo>
                    <a:pt x="3951" y="6914"/>
                  </a:lnTo>
                  <a:cubicBezTo>
                    <a:pt x="4445" y="6358"/>
                    <a:pt x="4723" y="5649"/>
                    <a:pt x="4723" y="4908"/>
                  </a:cubicBezTo>
                  <a:lnTo>
                    <a:pt x="4723" y="2562"/>
                  </a:lnTo>
                  <a:lnTo>
                    <a:pt x="7315" y="2562"/>
                  </a:lnTo>
                  <a:lnTo>
                    <a:pt x="7315" y="4908"/>
                  </a:lnTo>
                  <a:cubicBezTo>
                    <a:pt x="7315" y="5649"/>
                    <a:pt x="7593" y="6358"/>
                    <a:pt x="8086" y="6914"/>
                  </a:cubicBezTo>
                  <a:lnTo>
                    <a:pt x="8642" y="7747"/>
                  </a:lnTo>
                  <a:cubicBezTo>
                    <a:pt x="8676" y="7798"/>
                    <a:pt x="8729" y="7821"/>
                    <a:pt x="8785" y="7821"/>
                  </a:cubicBezTo>
                  <a:cubicBezTo>
                    <a:pt x="8830" y="7821"/>
                    <a:pt x="8878" y="7806"/>
                    <a:pt x="8920" y="7778"/>
                  </a:cubicBezTo>
                  <a:cubicBezTo>
                    <a:pt x="9012" y="7716"/>
                    <a:pt x="9043" y="7593"/>
                    <a:pt x="8981" y="7500"/>
                  </a:cubicBezTo>
                  <a:lnTo>
                    <a:pt x="8395" y="6698"/>
                  </a:lnTo>
                  <a:cubicBezTo>
                    <a:pt x="7963" y="6204"/>
                    <a:pt x="7716" y="5556"/>
                    <a:pt x="7716" y="4908"/>
                  </a:cubicBezTo>
                  <a:lnTo>
                    <a:pt x="7716" y="2532"/>
                  </a:lnTo>
                  <a:cubicBezTo>
                    <a:pt x="9259" y="2285"/>
                    <a:pt x="9074" y="32"/>
                    <a:pt x="7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18" name="Google Shape;12918;p25"/>
          <p:cNvGrpSpPr/>
          <p:nvPr/>
        </p:nvGrpSpPr>
        <p:grpSpPr>
          <a:xfrm>
            <a:off x="4057973" y="3418117"/>
            <a:ext cx="326400" cy="344725"/>
            <a:chOff x="7065588" y="3581531"/>
            <a:chExt cx="326400" cy="344725"/>
          </a:xfrm>
        </p:grpSpPr>
        <p:sp>
          <p:nvSpPr>
            <p:cNvPr id="12919" name="Google Shape;12919;p25"/>
            <p:cNvSpPr/>
            <p:nvPr/>
          </p:nvSpPr>
          <p:spPr>
            <a:xfrm>
              <a:off x="7170513" y="3671031"/>
              <a:ext cx="10075" cy="18725"/>
            </a:xfrm>
            <a:custGeom>
              <a:avLst/>
              <a:gdLst/>
              <a:ahLst/>
              <a:cxnLst/>
              <a:rect l="l" t="t" r="r" b="b"/>
              <a:pathLst>
                <a:path w="403" h="749" extrusionOk="0">
                  <a:moveTo>
                    <a:pt x="201" y="0"/>
                  </a:moveTo>
                  <a:cubicBezTo>
                    <a:pt x="109" y="0"/>
                    <a:pt x="16" y="62"/>
                    <a:pt x="1" y="185"/>
                  </a:cubicBezTo>
                  <a:lnTo>
                    <a:pt x="1" y="587"/>
                  </a:lnTo>
                  <a:cubicBezTo>
                    <a:pt x="16" y="695"/>
                    <a:pt x="109" y="749"/>
                    <a:pt x="201" y="749"/>
                  </a:cubicBezTo>
                  <a:cubicBezTo>
                    <a:pt x="294" y="749"/>
                    <a:pt x="387" y="695"/>
                    <a:pt x="402" y="587"/>
                  </a:cubicBezTo>
                  <a:lnTo>
                    <a:pt x="402" y="185"/>
                  </a:lnTo>
                  <a:cubicBezTo>
                    <a:pt x="387" y="62"/>
                    <a:pt x="294" y="0"/>
                    <a:pt x="2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0" name="Google Shape;12920;p25"/>
            <p:cNvSpPr/>
            <p:nvPr/>
          </p:nvSpPr>
          <p:spPr>
            <a:xfrm>
              <a:off x="7276988" y="3671031"/>
              <a:ext cx="10825" cy="19300"/>
            </a:xfrm>
            <a:custGeom>
              <a:avLst/>
              <a:gdLst/>
              <a:ahLst/>
              <a:cxnLst/>
              <a:rect l="l" t="t" r="r" b="b"/>
              <a:pathLst>
                <a:path w="433" h="772" extrusionOk="0">
                  <a:moveTo>
                    <a:pt x="217" y="0"/>
                  </a:moveTo>
                  <a:cubicBezTo>
                    <a:pt x="93" y="0"/>
                    <a:pt x="1" y="62"/>
                    <a:pt x="32" y="185"/>
                  </a:cubicBezTo>
                  <a:lnTo>
                    <a:pt x="32" y="587"/>
                  </a:lnTo>
                  <a:cubicBezTo>
                    <a:pt x="1" y="679"/>
                    <a:pt x="93" y="772"/>
                    <a:pt x="217" y="772"/>
                  </a:cubicBezTo>
                  <a:cubicBezTo>
                    <a:pt x="340" y="772"/>
                    <a:pt x="433" y="679"/>
                    <a:pt x="433" y="587"/>
                  </a:cubicBezTo>
                  <a:lnTo>
                    <a:pt x="433" y="185"/>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1" name="Google Shape;12921;p25"/>
            <p:cNvSpPr/>
            <p:nvPr/>
          </p:nvSpPr>
          <p:spPr>
            <a:xfrm>
              <a:off x="7207938" y="3679431"/>
              <a:ext cx="41125" cy="16125"/>
            </a:xfrm>
            <a:custGeom>
              <a:avLst/>
              <a:gdLst/>
              <a:ahLst/>
              <a:cxnLst/>
              <a:rect l="l" t="t" r="r" b="b"/>
              <a:pathLst>
                <a:path w="1645" h="645" extrusionOk="0">
                  <a:moveTo>
                    <a:pt x="298" y="0"/>
                  </a:moveTo>
                  <a:cubicBezTo>
                    <a:pt x="141" y="0"/>
                    <a:pt x="0" y="181"/>
                    <a:pt x="140" y="343"/>
                  </a:cubicBezTo>
                  <a:cubicBezTo>
                    <a:pt x="325" y="544"/>
                    <a:pt x="572" y="644"/>
                    <a:pt x="818" y="644"/>
                  </a:cubicBezTo>
                  <a:cubicBezTo>
                    <a:pt x="1065" y="644"/>
                    <a:pt x="1312" y="544"/>
                    <a:pt x="1497" y="343"/>
                  </a:cubicBezTo>
                  <a:lnTo>
                    <a:pt x="1528" y="343"/>
                  </a:lnTo>
                  <a:cubicBezTo>
                    <a:pt x="1644" y="181"/>
                    <a:pt x="1498" y="0"/>
                    <a:pt x="1353" y="0"/>
                  </a:cubicBezTo>
                  <a:cubicBezTo>
                    <a:pt x="1305" y="0"/>
                    <a:pt x="1258" y="20"/>
                    <a:pt x="1220" y="65"/>
                  </a:cubicBezTo>
                  <a:cubicBezTo>
                    <a:pt x="1127" y="189"/>
                    <a:pt x="973" y="251"/>
                    <a:pt x="818" y="251"/>
                  </a:cubicBezTo>
                  <a:cubicBezTo>
                    <a:pt x="664" y="251"/>
                    <a:pt x="541" y="189"/>
                    <a:pt x="448" y="65"/>
                  </a:cubicBezTo>
                  <a:cubicBezTo>
                    <a:pt x="402" y="20"/>
                    <a:pt x="349" y="0"/>
                    <a:pt x="2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2" name="Google Shape;12922;p25"/>
            <p:cNvSpPr/>
            <p:nvPr/>
          </p:nvSpPr>
          <p:spPr>
            <a:xfrm>
              <a:off x="7065588" y="3581531"/>
              <a:ext cx="326400" cy="344725"/>
            </a:xfrm>
            <a:custGeom>
              <a:avLst/>
              <a:gdLst/>
              <a:ahLst/>
              <a:cxnLst/>
              <a:rect l="l" t="t" r="r" b="b"/>
              <a:pathLst>
                <a:path w="13056" h="13789" extrusionOk="0">
                  <a:moveTo>
                    <a:pt x="1389" y="0"/>
                  </a:moveTo>
                  <a:cubicBezTo>
                    <a:pt x="155" y="31"/>
                    <a:pt x="1" y="1790"/>
                    <a:pt x="1204" y="2037"/>
                  </a:cubicBezTo>
                  <a:cubicBezTo>
                    <a:pt x="1328" y="2747"/>
                    <a:pt x="1575" y="3426"/>
                    <a:pt x="1883" y="4074"/>
                  </a:cubicBezTo>
                  <a:cubicBezTo>
                    <a:pt x="2747" y="5710"/>
                    <a:pt x="4044" y="7099"/>
                    <a:pt x="5648" y="8055"/>
                  </a:cubicBezTo>
                  <a:lnTo>
                    <a:pt x="5648" y="13333"/>
                  </a:lnTo>
                  <a:cubicBezTo>
                    <a:pt x="5648" y="13601"/>
                    <a:pt x="5876" y="13789"/>
                    <a:pt x="6131" y="13789"/>
                  </a:cubicBezTo>
                  <a:cubicBezTo>
                    <a:pt x="6227" y="13789"/>
                    <a:pt x="6327" y="13762"/>
                    <a:pt x="6420" y="13703"/>
                  </a:cubicBezTo>
                  <a:lnTo>
                    <a:pt x="6945" y="13271"/>
                  </a:lnTo>
                  <a:cubicBezTo>
                    <a:pt x="7222" y="13055"/>
                    <a:pt x="7377" y="12715"/>
                    <a:pt x="7377" y="12376"/>
                  </a:cubicBezTo>
                  <a:lnTo>
                    <a:pt x="7377" y="11388"/>
                  </a:lnTo>
                  <a:cubicBezTo>
                    <a:pt x="7377" y="11265"/>
                    <a:pt x="7284" y="11172"/>
                    <a:pt x="7161" y="11172"/>
                  </a:cubicBezTo>
                  <a:cubicBezTo>
                    <a:pt x="7068" y="11172"/>
                    <a:pt x="6975" y="11265"/>
                    <a:pt x="6975" y="11388"/>
                  </a:cubicBezTo>
                  <a:lnTo>
                    <a:pt x="6975" y="12376"/>
                  </a:lnTo>
                  <a:cubicBezTo>
                    <a:pt x="6975" y="12592"/>
                    <a:pt x="6852" y="12808"/>
                    <a:pt x="6698" y="12962"/>
                  </a:cubicBezTo>
                  <a:lnTo>
                    <a:pt x="6173" y="13394"/>
                  </a:lnTo>
                  <a:cubicBezTo>
                    <a:pt x="6156" y="13403"/>
                    <a:pt x="6138" y="13406"/>
                    <a:pt x="6119" y="13406"/>
                  </a:cubicBezTo>
                  <a:cubicBezTo>
                    <a:pt x="6068" y="13406"/>
                    <a:pt x="6019" y="13378"/>
                    <a:pt x="6019" y="13333"/>
                  </a:cubicBezTo>
                  <a:lnTo>
                    <a:pt x="6019" y="7932"/>
                  </a:lnTo>
                  <a:cubicBezTo>
                    <a:pt x="6019" y="7839"/>
                    <a:pt x="5988" y="7777"/>
                    <a:pt x="5926" y="7747"/>
                  </a:cubicBezTo>
                  <a:cubicBezTo>
                    <a:pt x="4352" y="6852"/>
                    <a:pt x="3056" y="5494"/>
                    <a:pt x="2254" y="3889"/>
                  </a:cubicBezTo>
                  <a:cubicBezTo>
                    <a:pt x="1945" y="3303"/>
                    <a:pt x="1729" y="2685"/>
                    <a:pt x="1605" y="2037"/>
                  </a:cubicBezTo>
                  <a:lnTo>
                    <a:pt x="3426" y="2037"/>
                  </a:lnTo>
                  <a:cubicBezTo>
                    <a:pt x="3550" y="2037"/>
                    <a:pt x="3642" y="1945"/>
                    <a:pt x="3642" y="1821"/>
                  </a:cubicBezTo>
                  <a:cubicBezTo>
                    <a:pt x="3642" y="1729"/>
                    <a:pt x="3550" y="1636"/>
                    <a:pt x="3426" y="1636"/>
                  </a:cubicBezTo>
                  <a:lnTo>
                    <a:pt x="1389" y="1636"/>
                  </a:lnTo>
                  <a:cubicBezTo>
                    <a:pt x="618" y="1574"/>
                    <a:pt x="618" y="463"/>
                    <a:pt x="1389" y="402"/>
                  </a:cubicBezTo>
                  <a:lnTo>
                    <a:pt x="11666" y="402"/>
                  </a:lnTo>
                  <a:cubicBezTo>
                    <a:pt x="11686" y="400"/>
                    <a:pt x="11704" y="399"/>
                    <a:pt x="11723" y="399"/>
                  </a:cubicBezTo>
                  <a:cubicBezTo>
                    <a:pt x="12512" y="399"/>
                    <a:pt x="12512" y="1638"/>
                    <a:pt x="11723" y="1638"/>
                  </a:cubicBezTo>
                  <a:cubicBezTo>
                    <a:pt x="11704" y="1638"/>
                    <a:pt x="11686" y="1637"/>
                    <a:pt x="11666" y="1636"/>
                  </a:cubicBezTo>
                  <a:lnTo>
                    <a:pt x="4260" y="1636"/>
                  </a:lnTo>
                  <a:cubicBezTo>
                    <a:pt x="4167" y="1636"/>
                    <a:pt x="4074" y="1729"/>
                    <a:pt x="4074" y="1821"/>
                  </a:cubicBezTo>
                  <a:cubicBezTo>
                    <a:pt x="4074" y="1945"/>
                    <a:pt x="4167" y="2037"/>
                    <a:pt x="4260" y="2037"/>
                  </a:cubicBezTo>
                  <a:lnTo>
                    <a:pt x="11450" y="2037"/>
                  </a:lnTo>
                  <a:cubicBezTo>
                    <a:pt x="11296" y="2685"/>
                    <a:pt x="11080" y="3303"/>
                    <a:pt x="10771" y="3889"/>
                  </a:cubicBezTo>
                  <a:cubicBezTo>
                    <a:pt x="9969" y="5494"/>
                    <a:pt x="8673" y="6852"/>
                    <a:pt x="7099" y="7747"/>
                  </a:cubicBezTo>
                  <a:cubicBezTo>
                    <a:pt x="7037" y="7777"/>
                    <a:pt x="7006" y="7839"/>
                    <a:pt x="7006" y="7932"/>
                  </a:cubicBezTo>
                  <a:lnTo>
                    <a:pt x="7006" y="10555"/>
                  </a:lnTo>
                  <a:cubicBezTo>
                    <a:pt x="7006" y="10678"/>
                    <a:pt x="7099" y="10771"/>
                    <a:pt x="7191" y="10771"/>
                  </a:cubicBezTo>
                  <a:cubicBezTo>
                    <a:pt x="7315" y="10771"/>
                    <a:pt x="7407" y="10678"/>
                    <a:pt x="7407" y="10555"/>
                  </a:cubicBezTo>
                  <a:lnTo>
                    <a:pt x="7407" y="8055"/>
                  </a:lnTo>
                  <a:cubicBezTo>
                    <a:pt x="9012" y="7099"/>
                    <a:pt x="10308" y="5710"/>
                    <a:pt x="11142" y="4074"/>
                  </a:cubicBezTo>
                  <a:cubicBezTo>
                    <a:pt x="11481" y="3426"/>
                    <a:pt x="11728" y="2747"/>
                    <a:pt x="11852" y="2037"/>
                  </a:cubicBezTo>
                  <a:cubicBezTo>
                    <a:pt x="13055" y="1790"/>
                    <a:pt x="12901" y="31"/>
                    <a:pt x="116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23" name="Google Shape;12923;p25"/>
          <p:cNvGrpSpPr/>
          <p:nvPr/>
        </p:nvGrpSpPr>
        <p:grpSpPr>
          <a:xfrm>
            <a:off x="3303674" y="3418005"/>
            <a:ext cx="345675" cy="344950"/>
            <a:chOff x="3294263" y="3582256"/>
            <a:chExt cx="345675" cy="344950"/>
          </a:xfrm>
        </p:grpSpPr>
        <p:sp>
          <p:nvSpPr>
            <p:cNvPr id="12924" name="Google Shape;12924;p25"/>
            <p:cNvSpPr/>
            <p:nvPr/>
          </p:nvSpPr>
          <p:spPr>
            <a:xfrm>
              <a:off x="3526513" y="3727206"/>
              <a:ext cx="10050" cy="22550"/>
            </a:xfrm>
            <a:custGeom>
              <a:avLst/>
              <a:gdLst/>
              <a:ahLst/>
              <a:cxnLst/>
              <a:rect l="l" t="t" r="r" b="b"/>
              <a:pathLst>
                <a:path w="402" h="902" extrusionOk="0">
                  <a:moveTo>
                    <a:pt x="169" y="0"/>
                  </a:moveTo>
                  <a:cubicBezTo>
                    <a:pt x="70" y="0"/>
                    <a:pt x="0" y="84"/>
                    <a:pt x="0" y="191"/>
                  </a:cubicBezTo>
                  <a:lnTo>
                    <a:pt x="0" y="716"/>
                  </a:lnTo>
                  <a:cubicBezTo>
                    <a:pt x="0" y="809"/>
                    <a:pt x="93" y="901"/>
                    <a:pt x="216" y="901"/>
                  </a:cubicBezTo>
                  <a:cubicBezTo>
                    <a:pt x="309" y="901"/>
                    <a:pt x="401" y="809"/>
                    <a:pt x="401" y="716"/>
                  </a:cubicBezTo>
                  <a:lnTo>
                    <a:pt x="401" y="191"/>
                  </a:lnTo>
                  <a:cubicBezTo>
                    <a:pt x="401" y="99"/>
                    <a:pt x="309" y="6"/>
                    <a:pt x="216" y="6"/>
                  </a:cubicBezTo>
                  <a:cubicBezTo>
                    <a:pt x="200" y="2"/>
                    <a:pt x="184" y="0"/>
                    <a:pt x="1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5" name="Google Shape;12925;p25"/>
            <p:cNvSpPr/>
            <p:nvPr/>
          </p:nvSpPr>
          <p:spPr>
            <a:xfrm>
              <a:off x="3397663" y="3727206"/>
              <a:ext cx="10050" cy="22550"/>
            </a:xfrm>
            <a:custGeom>
              <a:avLst/>
              <a:gdLst/>
              <a:ahLst/>
              <a:cxnLst/>
              <a:rect l="l" t="t" r="r" b="b"/>
              <a:pathLst>
                <a:path w="402" h="902" extrusionOk="0">
                  <a:moveTo>
                    <a:pt x="140" y="0"/>
                  </a:moveTo>
                  <a:cubicBezTo>
                    <a:pt x="47" y="0"/>
                    <a:pt x="0" y="84"/>
                    <a:pt x="0" y="191"/>
                  </a:cubicBezTo>
                  <a:lnTo>
                    <a:pt x="0" y="716"/>
                  </a:lnTo>
                  <a:cubicBezTo>
                    <a:pt x="0" y="809"/>
                    <a:pt x="93" y="901"/>
                    <a:pt x="185" y="901"/>
                  </a:cubicBezTo>
                  <a:cubicBezTo>
                    <a:pt x="309" y="901"/>
                    <a:pt x="402" y="809"/>
                    <a:pt x="402" y="716"/>
                  </a:cubicBezTo>
                  <a:lnTo>
                    <a:pt x="402" y="191"/>
                  </a:lnTo>
                  <a:cubicBezTo>
                    <a:pt x="402" y="99"/>
                    <a:pt x="309" y="6"/>
                    <a:pt x="185" y="6"/>
                  </a:cubicBezTo>
                  <a:cubicBezTo>
                    <a:pt x="169" y="2"/>
                    <a:pt x="154" y="0"/>
                    <a:pt x="1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6" name="Google Shape;12926;p25"/>
            <p:cNvSpPr/>
            <p:nvPr/>
          </p:nvSpPr>
          <p:spPr>
            <a:xfrm>
              <a:off x="3448238" y="3758556"/>
              <a:ext cx="35850" cy="15100"/>
            </a:xfrm>
            <a:custGeom>
              <a:avLst/>
              <a:gdLst/>
              <a:ahLst/>
              <a:cxnLst/>
              <a:rect l="l" t="t" r="r" b="b"/>
              <a:pathLst>
                <a:path w="1434" h="604" extrusionOk="0">
                  <a:moveTo>
                    <a:pt x="289" y="1"/>
                  </a:moveTo>
                  <a:cubicBezTo>
                    <a:pt x="135" y="1"/>
                    <a:pt x="0" y="189"/>
                    <a:pt x="138" y="326"/>
                  </a:cubicBezTo>
                  <a:cubicBezTo>
                    <a:pt x="307" y="511"/>
                    <a:pt x="531" y="604"/>
                    <a:pt x="755" y="604"/>
                  </a:cubicBezTo>
                  <a:cubicBezTo>
                    <a:pt x="979" y="604"/>
                    <a:pt x="1202" y="511"/>
                    <a:pt x="1372" y="326"/>
                  </a:cubicBezTo>
                  <a:cubicBezTo>
                    <a:pt x="1434" y="264"/>
                    <a:pt x="1434" y="141"/>
                    <a:pt x="1372" y="48"/>
                  </a:cubicBezTo>
                  <a:lnTo>
                    <a:pt x="1341" y="79"/>
                  </a:lnTo>
                  <a:cubicBezTo>
                    <a:pt x="1295" y="33"/>
                    <a:pt x="1241" y="10"/>
                    <a:pt x="1191" y="10"/>
                  </a:cubicBezTo>
                  <a:cubicBezTo>
                    <a:pt x="1141" y="10"/>
                    <a:pt x="1094" y="33"/>
                    <a:pt x="1063" y="79"/>
                  </a:cubicBezTo>
                  <a:cubicBezTo>
                    <a:pt x="971" y="172"/>
                    <a:pt x="878" y="203"/>
                    <a:pt x="755" y="203"/>
                  </a:cubicBezTo>
                  <a:cubicBezTo>
                    <a:pt x="631" y="203"/>
                    <a:pt x="508" y="172"/>
                    <a:pt x="446" y="79"/>
                  </a:cubicBezTo>
                  <a:cubicBezTo>
                    <a:pt x="398" y="23"/>
                    <a:pt x="342" y="1"/>
                    <a:pt x="2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7" name="Google Shape;12927;p25"/>
            <p:cNvSpPr/>
            <p:nvPr/>
          </p:nvSpPr>
          <p:spPr>
            <a:xfrm>
              <a:off x="3294263" y="3582256"/>
              <a:ext cx="345675" cy="344950"/>
            </a:xfrm>
            <a:custGeom>
              <a:avLst/>
              <a:gdLst/>
              <a:ahLst/>
              <a:cxnLst/>
              <a:rect l="l" t="t" r="r" b="b"/>
              <a:pathLst>
                <a:path w="13827" h="13798" extrusionOk="0">
                  <a:moveTo>
                    <a:pt x="4904" y="2531"/>
                  </a:moveTo>
                  <a:cubicBezTo>
                    <a:pt x="4936" y="2531"/>
                    <a:pt x="4968" y="2532"/>
                    <a:pt x="5000" y="2533"/>
                  </a:cubicBezTo>
                  <a:cubicBezTo>
                    <a:pt x="5556" y="2564"/>
                    <a:pt x="6081" y="2625"/>
                    <a:pt x="6636" y="2780"/>
                  </a:cubicBezTo>
                  <a:cubicBezTo>
                    <a:pt x="7253" y="2903"/>
                    <a:pt x="7871" y="2996"/>
                    <a:pt x="8519" y="3027"/>
                  </a:cubicBezTo>
                  <a:cubicBezTo>
                    <a:pt x="9074" y="3027"/>
                    <a:pt x="9630" y="2903"/>
                    <a:pt x="10124" y="2687"/>
                  </a:cubicBezTo>
                  <a:cubicBezTo>
                    <a:pt x="10167" y="2665"/>
                    <a:pt x="10211" y="2655"/>
                    <a:pt x="10252" y="2655"/>
                  </a:cubicBezTo>
                  <a:cubicBezTo>
                    <a:pt x="10327" y="2655"/>
                    <a:pt x="10392" y="2689"/>
                    <a:pt x="10432" y="2749"/>
                  </a:cubicBezTo>
                  <a:cubicBezTo>
                    <a:pt x="10802" y="3150"/>
                    <a:pt x="11111" y="3613"/>
                    <a:pt x="11327" y="4107"/>
                  </a:cubicBezTo>
                  <a:lnTo>
                    <a:pt x="2562" y="4107"/>
                  </a:lnTo>
                  <a:cubicBezTo>
                    <a:pt x="2686" y="3891"/>
                    <a:pt x="2840" y="3644"/>
                    <a:pt x="2994" y="3459"/>
                  </a:cubicBezTo>
                  <a:cubicBezTo>
                    <a:pt x="3468" y="2867"/>
                    <a:pt x="4167" y="2531"/>
                    <a:pt x="4904" y="2531"/>
                  </a:cubicBezTo>
                  <a:close/>
                  <a:moveTo>
                    <a:pt x="1451" y="5372"/>
                  </a:moveTo>
                  <a:lnTo>
                    <a:pt x="1482" y="5496"/>
                  </a:lnTo>
                  <a:cubicBezTo>
                    <a:pt x="1513" y="5742"/>
                    <a:pt x="1575" y="5958"/>
                    <a:pt x="1667" y="6175"/>
                  </a:cubicBezTo>
                  <a:cubicBezTo>
                    <a:pt x="1667" y="6329"/>
                    <a:pt x="1667" y="6452"/>
                    <a:pt x="1698" y="6607"/>
                  </a:cubicBezTo>
                  <a:cubicBezTo>
                    <a:pt x="1698" y="6823"/>
                    <a:pt x="1760" y="7039"/>
                    <a:pt x="1791" y="7255"/>
                  </a:cubicBezTo>
                  <a:cubicBezTo>
                    <a:pt x="1266" y="7224"/>
                    <a:pt x="865" y="6792"/>
                    <a:pt x="865" y="6267"/>
                  </a:cubicBezTo>
                  <a:cubicBezTo>
                    <a:pt x="865" y="5989"/>
                    <a:pt x="988" y="5712"/>
                    <a:pt x="1204" y="5526"/>
                  </a:cubicBezTo>
                  <a:cubicBezTo>
                    <a:pt x="1297" y="5465"/>
                    <a:pt x="1359" y="5403"/>
                    <a:pt x="1451" y="5372"/>
                  </a:cubicBezTo>
                  <a:close/>
                  <a:moveTo>
                    <a:pt x="12376" y="5403"/>
                  </a:moveTo>
                  <a:cubicBezTo>
                    <a:pt x="13302" y="5835"/>
                    <a:pt x="13025" y="7255"/>
                    <a:pt x="11975" y="7286"/>
                  </a:cubicBezTo>
                  <a:lnTo>
                    <a:pt x="12006" y="7255"/>
                  </a:lnTo>
                  <a:cubicBezTo>
                    <a:pt x="12037" y="7100"/>
                    <a:pt x="12099" y="6915"/>
                    <a:pt x="12099" y="6730"/>
                  </a:cubicBezTo>
                  <a:cubicBezTo>
                    <a:pt x="12130" y="6545"/>
                    <a:pt x="12130" y="6391"/>
                    <a:pt x="12160" y="6205"/>
                  </a:cubicBezTo>
                  <a:cubicBezTo>
                    <a:pt x="12253" y="5928"/>
                    <a:pt x="12315" y="5681"/>
                    <a:pt x="12346" y="5403"/>
                  </a:cubicBezTo>
                  <a:close/>
                  <a:moveTo>
                    <a:pt x="11636" y="4508"/>
                  </a:moveTo>
                  <a:cubicBezTo>
                    <a:pt x="11759" y="4508"/>
                    <a:pt x="11852" y="4539"/>
                    <a:pt x="11944" y="4601"/>
                  </a:cubicBezTo>
                  <a:cubicBezTo>
                    <a:pt x="12006" y="4724"/>
                    <a:pt x="12037" y="4878"/>
                    <a:pt x="12006" y="5033"/>
                  </a:cubicBezTo>
                  <a:lnTo>
                    <a:pt x="12006" y="5064"/>
                  </a:lnTo>
                  <a:lnTo>
                    <a:pt x="10895" y="5064"/>
                  </a:lnTo>
                  <a:cubicBezTo>
                    <a:pt x="10679" y="5125"/>
                    <a:pt x="10679" y="5372"/>
                    <a:pt x="10895" y="5434"/>
                  </a:cubicBezTo>
                  <a:lnTo>
                    <a:pt x="11944" y="5434"/>
                  </a:lnTo>
                  <a:lnTo>
                    <a:pt x="11913" y="5557"/>
                  </a:lnTo>
                  <a:cubicBezTo>
                    <a:pt x="11821" y="6020"/>
                    <a:pt x="11636" y="6452"/>
                    <a:pt x="11327" y="6853"/>
                  </a:cubicBezTo>
                  <a:cubicBezTo>
                    <a:pt x="10957" y="7286"/>
                    <a:pt x="10432" y="7532"/>
                    <a:pt x="9877" y="7532"/>
                  </a:cubicBezTo>
                  <a:cubicBezTo>
                    <a:pt x="9841" y="7535"/>
                    <a:pt x="9805" y="7536"/>
                    <a:pt x="9769" y="7536"/>
                  </a:cubicBezTo>
                  <a:cubicBezTo>
                    <a:pt x="9312" y="7536"/>
                    <a:pt x="8862" y="7356"/>
                    <a:pt x="8519" y="7070"/>
                  </a:cubicBezTo>
                  <a:cubicBezTo>
                    <a:pt x="8025" y="6637"/>
                    <a:pt x="7624" y="6082"/>
                    <a:pt x="6914" y="6082"/>
                  </a:cubicBezTo>
                  <a:cubicBezTo>
                    <a:pt x="6327" y="6082"/>
                    <a:pt x="5895" y="6452"/>
                    <a:pt x="5525" y="6853"/>
                  </a:cubicBezTo>
                  <a:cubicBezTo>
                    <a:pt x="5100" y="7279"/>
                    <a:pt x="4515" y="7521"/>
                    <a:pt x="3907" y="7521"/>
                  </a:cubicBezTo>
                  <a:cubicBezTo>
                    <a:pt x="3809" y="7521"/>
                    <a:pt x="3710" y="7514"/>
                    <a:pt x="3612" y="7502"/>
                  </a:cubicBezTo>
                  <a:cubicBezTo>
                    <a:pt x="2655" y="7316"/>
                    <a:pt x="2099" y="6452"/>
                    <a:pt x="1914" y="5588"/>
                  </a:cubicBezTo>
                  <a:lnTo>
                    <a:pt x="1883" y="5465"/>
                  </a:lnTo>
                  <a:lnTo>
                    <a:pt x="10093" y="5465"/>
                  </a:lnTo>
                  <a:cubicBezTo>
                    <a:pt x="10105" y="5468"/>
                    <a:pt x="10116" y="5470"/>
                    <a:pt x="10127" y="5470"/>
                  </a:cubicBezTo>
                  <a:cubicBezTo>
                    <a:pt x="10297" y="5470"/>
                    <a:pt x="10297" y="5058"/>
                    <a:pt x="10127" y="5058"/>
                  </a:cubicBezTo>
                  <a:cubicBezTo>
                    <a:pt x="10116" y="5058"/>
                    <a:pt x="10105" y="5060"/>
                    <a:pt x="10093" y="5064"/>
                  </a:cubicBezTo>
                  <a:lnTo>
                    <a:pt x="1822" y="5064"/>
                  </a:lnTo>
                  <a:cubicBezTo>
                    <a:pt x="1791" y="4971"/>
                    <a:pt x="1791" y="4878"/>
                    <a:pt x="1822" y="4755"/>
                  </a:cubicBezTo>
                  <a:cubicBezTo>
                    <a:pt x="1853" y="4601"/>
                    <a:pt x="1976" y="4508"/>
                    <a:pt x="2099" y="4508"/>
                  </a:cubicBezTo>
                  <a:close/>
                  <a:moveTo>
                    <a:pt x="6914" y="6514"/>
                  </a:moveTo>
                  <a:cubicBezTo>
                    <a:pt x="7500" y="6514"/>
                    <a:pt x="7871" y="7039"/>
                    <a:pt x="8272" y="7409"/>
                  </a:cubicBezTo>
                  <a:cubicBezTo>
                    <a:pt x="8704" y="7779"/>
                    <a:pt x="9259" y="7995"/>
                    <a:pt x="9846" y="7995"/>
                  </a:cubicBezTo>
                  <a:cubicBezTo>
                    <a:pt x="10494" y="7965"/>
                    <a:pt x="11111" y="7687"/>
                    <a:pt x="11574" y="7224"/>
                  </a:cubicBezTo>
                  <a:lnTo>
                    <a:pt x="11636" y="7131"/>
                  </a:lnTo>
                  <a:lnTo>
                    <a:pt x="11574" y="7409"/>
                  </a:lnTo>
                  <a:cubicBezTo>
                    <a:pt x="11327" y="8181"/>
                    <a:pt x="10895" y="8921"/>
                    <a:pt x="10309" y="9508"/>
                  </a:cubicBezTo>
                  <a:cubicBezTo>
                    <a:pt x="9383" y="10403"/>
                    <a:pt x="8179" y="10896"/>
                    <a:pt x="6914" y="10896"/>
                  </a:cubicBezTo>
                  <a:cubicBezTo>
                    <a:pt x="6327" y="10896"/>
                    <a:pt x="5741" y="10773"/>
                    <a:pt x="5186" y="10557"/>
                  </a:cubicBezTo>
                  <a:cubicBezTo>
                    <a:pt x="3766" y="10032"/>
                    <a:pt x="2686" y="8859"/>
                    <a:pt x="2285" y="7409"/>
                  </a:cubicBezTo>
                  <a:cubicBezTo>
                    <a:pt x="2285" y="7409"/>
                    <a:pt x="2223" y="7224"/>
                    <a:pt x="2192" y="7131"/>
                  </a:cubicBezTo>
                  <a:lnTo>
                    <a:pt x="2192" y="7131"/>
                  </a:lnTo>
                  <a:lnTo>
                    <a:pt x="2254" y="7224"/>
                  </a:lnTo>
                  <a:cubicBezTo>
                    <a:pt x="2717" y="7687"/>
                    <a:pt x="3334" y="7995"/>
                    <a:pt x="4013" y="7995"/>
                  </a:cubicBezTo>
                  <a:cubicBezTo>
                    <a:pt x="4568" y="7995"/>
                    <a:pt x="5124" y="7779"/>
                    <a:pt x="5556" y="7409"/>
                  </a:cubicBezTo>
                  <a:cubicBezTo>
                    <a:pt x="5957" y="7070"/>
                    <a:pt x="6327" y="6514"/>
                    <a:pt x="6914" y="6514"/>
                  </a:cubicBezTo>
                  <a:close/>
                  <a:moveTo>
                    <a:pt x="7624" y="11236"/>
                  </a:moveTo>
                  <a:cubicBezTo>
                    <a:pt x="7469" y="11544"/>
                    <a:pt x="7222" y="11760"/>
                    <a:pt x="6914" y="11915"/>
                  </a:cubicBezTo>
                  <a:cubicBezTo>
                    <a:pt x="6605" y="11791"/>
                    <a:pt x="6327" y="11544"/>
                    <a:pt x="6173" y="11267"/>
                  </a:cubicBezTo>
                  <a:cubicBezTo>
                    <a:pt x="6266" y="11267"/>
                    <a:pt x="6760" y="11298"/>
                    <a:pt x="6914" y="11298"/>
                  </a:cubicBezTo>
                  <a:cubicBezTo>
                    <a:pt x="7161" y="11298"/>
                    <a:pt x="7377" y="11267"/>
                    <a:pt x="7624" y="11236"/>
                  </a:cubicBezTo>
                  <a:close/>
                  <a:moveTo>
                    <a:pt x="7901" y="11514"/>
                  </a:moveTo>
                  <a:lnTo>
                    <a:pt x="7901" y="13365"/>
                  </a:lnTo>
                  <a:lnTo>
                    <a:pt x="5865" y="13365"/>
                  </a:lnTo>
                  <a:lnTo>
                    <a:pt x="5895" y="11514"/>
                  </a:lnTo>
                  <a:cubicBezTo>
                    <a:pt x="6111" y="11884"/>
                    <a:pt x="6451" y="12162"/>
                    <a:pt x="6883" y="12285"/>
                  </a:cubicBezTo>
                  <a:lnTo>
                    <a:pt x="6945" y="12285"/>
                  </a:lnTo>
                  <a:cubicBezTo>
                    <a:pt x="7346" y="12162"/>
                    <a:pt x="7685" y="11884"/>
                    <a:pt x="7901" y="11514"/>
                  </a:cubicBezTo>
                  <a:close/>
                  <a:moveTo>
                    <a:pt x="5155" y="10989"/>
                  </a:moveTo>
                  <a:cubicBezTo>
                    <a:pt x="5247" y="11020"/>
                    <a:pt x="5371" y="11051"/>
                    <a:pt x="5494" y="11082"/>
                  </a:cubicBezTo>
                  <a:lnTo>
                    <a:pt x="5494" y="13396"/>
                  </a:lnTo>
                  <a:lnTo>
                    <a:pt x="4939" y="13396"/>
                  </a:lnTo>
                  <a:lnTo>
                    <a:pt x="4939" y="12625"/>
                  </a:lnTo>
                  <a:cubicBezTo>
                    <a:pt x="4939" y="12501"/>
                    <a:pt x="4846" y="12409"/>
                    <a:pt x="4754" y="12409"/>
                  </a:cubicBezTo>
                  <a:cubicBezTo>
                    <a:pt x="4630" y="12409"/>
                    <a:pt x="4538" y="12501"/>
                    <a:pt x="4538" y="12625"/>
                  </a:cubicBezTo>
                  <a:lnTo>
                    <a:pt x="4538" y="13396"/>
                  </a:lnTo>
                  <a:lnTo>
                    <a:pt x="4013" y="13396"/>
                  </a:lnTo>
                  <a:cubicBezTo>
                    <a:pt x="4105" y="12470"/>
                    <a:pt x="4507" y="11637"/>
                    <a:pt x="5155" y="10989"/>
                  </a:cubicBezTo>
                  <a:close/>
                  <a:moveTo>
                    <a:pt x="8673" y="10989"/>
                  </a:moveTo>
                  <a:cubicBezTo>
                    <a:pt x="9321" y="11637"/>
                    <a:pt x="9722" y="12470"/>
                    <a:pt x="9784" y="13396"/>
                  </a:cubicBezTo>
                  <a:lnTo>
                    <a:pt x="9259" y="13396"/>
                  </a:lnTo>
                  <a:lnTo>
                    <a:pt x="9259" y="12625"/>
                  </a:lnTo>
                  <a:cubicBezTo>
                    <a:pt x="9259" y="12501"/>
                    <a:pt x="9167" y="12409"/>
                    <a:pt x="9043" y="12409"/>
                  </a:cubicBezTo>
                  <a:cubicBezTo>
                    <a:pt x="8951" y="12409"/>
                    <a:pt x="8858" y="12501"/>
                    <a:pt x="8858" y="12625"/>
                  </a:cubicBezTo>
                  <a:lnTo>
                    <a:pt x="8858" y="13396"/>
                  </a:lnTo>
                  <a:lnTo>
                    <a:pt x="8334" y="13396"/>
                  </a:lnTo>
                  <a:lnTo>
                    <a:pt x="8334" y="11112"/>
                  </a:lnTo>
                  <a:cubicBezTo>
                    <a:pt x="8457" y="11082"/>
                    <a:pt x="8550" y="11020"/>
                    <a:pt x="8673" y="10989"/>
                  </a:cubicBezTo>
                  <a:close/>
                  <a:moveTo>
                    <a:pt x="6793" y="1"/>
                  </a:moveTo>
                  <a:cubicBezTo>
                    <a:pt x="5384" y="1"/>
                    <a:pt x="4013" y="523"/>
                    <a:pt x="2933" y="1453"/>
                  </a:cubicBezTo>
                  <a:cubicBezTo>
                    <a:pt x="2764" y="1598"/>
                    <a:pt x="2897" y="1818"/>
                    <a:pt x="3067" y="1818"/>
                  </a:cubicBezTo>
                  <a:cubicBezTo>
                    <a:pt x="3114" y="1818"/>
                    <a:pt x="3164" y="1801"/>
                    <a:pt x="3210" y="1761"/>
                  </a:cubicBezTo>
                  <a:cubicBezTo>
                    <a:pt x="4229" y="866"/>
                    <a:pt x="5525" y="373"/>
                    <a:pt x="6914" y="373"/>
                  </a:cubicBezTo>
                  <a:cubicBezTo>
                    <a:pt x="7716" y="373"/>
                    <a:pt x="8550" y="465"/>
                    <a:pt x="9352" y="589"/>
                  </a:cubicBezTo>
                  <a:cubicBezTo>
                    <a:pt x="9832" y="674"/>
                    <a:pt x="10236" y="741"/>
                    <a:pt x="10590" y="741"/>
                  </a:cubicBezTo>
                  <a:cubicBezTo>
                    <a:pt x="10873" y="741"/>
                    <a:pt x="11125" y="698"/>
                    <a:pt x="11358" y="589"/>
                  </a:cubicBezTo>
                  <a:cubicBezTo>
                    <a:pt x="11389" y="589"/>
                    <a:pt x="11451" y="589"/>
                    <a:pt x="11451" y="619"/>
                  </a:cubicBezTo>
                  <a:cubicBezTo>
                    <a:pt x="11605" y="866"/>
                    <a:pt x="11728" y="1329"/>
                    <a:pt x="11420" y="2008"/>
                  </a:cubicBezTo>
                  <a:cubicBezTo>
                    <a:pt x="11296" y="2255"/>
                    <a:pt x="11327" y="2502"/>
                    <a:pt x="11481" y="2718"/>
                  </a:cubicBezTo>
                  <a:cubicBezTo>
                    <a:pt x="11975" y="3397"/>
                    <a:pt x="12315" y="4169"/>
                    <a:pt x="12469" y="5002"/>
                  </a:cubicBezTo>
                  <a:lnTo>
                    <a:pt x="12407" y="4971"/>
                  </a:lnTo>
                  <a:lnTo>
                    <a:pt x="12407" y="4878"/>
                  </a:lnTo>
                  <a:cubicBezTo>
                    <a:pt x="12438" y="4693"/>
                    <a:pt x="12346" y="4508"/>
                    <a:pt x="12222" y="4354"/>
                  </a:cubicBezTo>
                  <a:cubicBezTo>
                    <a:pt x="12099" y="4230"/>
                    <a:pt x="11944" y="4138"/>
                    <a:pt x="11759" y="4138"/>
                  </a:cubicBezTo>
                  <a:cubicBezTo>
                    <a:pt x="11543" y="3520"/>
                    <a:pt x="11173" y="2965"/>
                    <a:pt x="10741" y="2471"/>
                  </a:cubicBezTo>
                  <a:cubicBezTo>
                    <a:pt x="10599" y="2329"/>
                    <a:pt x="10417" y="2254"/>
                    <a:pt x="10239" y="2254"/>
                  </a:cubicBezTo>
                  <a:cubicBezTo>
                    <a:pt x="10146" y="2254"/>
                    <a:pt x="10054" y="2274"/>
                    <a:pt x="9969" y="2317"/>
                  </a:cubicBezTo>
                  <a:cubicBezTo>
                    <a:pt x="9506" y="2533"/>
                    <a:pt x="9012" y="2625"/>
                    <a:pt x="8519" y="2625"/>
                  </a:cubicBezTo>
                  <a:cubicBezTo>
                    <a:pt x="7901" y="2595"/>
                    <a:pt x="7315" y="2533"/>
                    <a:pt x="6729" y="2379"/>
                  </a:cubicBezTo>
                  <a:cubicBezTo>
                    <a:pt x="6142" y="2255"/>
                    <a:pt x="5556" y="2163"/>
                    <a:pt x="5000" y="2132"/>
                  </a:cubicBezTo>
                  <a:cubicBezTo>
                    <a:pt x="4968" y="2131"/>
                    <a:pt x="4936" y="2130"/>
                    <a:pt x="4904" y="2130"/>
                  </a:cubicBezTo>
                  <a:cubicBezTo>
                    <a:pt x="4044" y="2130"/>
                    <a:pt x="3221" y="2527"/>
                    <a:pt x="2686" y="3212"/>
                  </a:cubicBezTo>
                  <a:cubicBezTo>
                    <a:pt x="2439" y="3490"/>
                    <a:pt x="2223" y="3798"/>
                    <a:pt x="2069" y="4107"/>
                  </a:cubicBezTo>
                  <a:cubicBezTo>
                    <a:pt x="1883" y="4138"/>
                    <a:pt x="1698" y="4199"/>
                    <a:pt x="1575" y="4354"/>
                  </a:cubicBezTo>
                  <a:cubicBezTo>
                    <a:pt x="1420" y="4508"/>
                    <a:pt x="1359" y="4724"/>
                    <a:pt x="1390" y="4971"/>
                  </a:cubicBezTo>
                  <a:lnTo>
                    <a:pt x="1328" y="4971"/>
                  </a:lnTo>
                  <a:cubicBezTo>
                    <a:pt x="1513" y="3983"/>
                    <a:pt x="1976" y="3058"/>
                    <a:pt x="2655" y="2317"/>
                  </a:cubicBezTo>
                  <a:cubicBezTo>
                    <a:pt x="2770" y="2156"/>
                    <a:pt x="2628" y="1961"/>
                    <a:pt x="2484" y="1961"/>
                  </a:cubicBezTo>
                  <a:cubicBezTo>
                    <a:pt x="2435" y="1961"/>
                    <a:pt x="2386" y="1984"/>
                    <a:pt x="2346" y="2039"/>
                  </a:cubicBezTo>
                  <a:cubicBezTo>
                    <a:pt x="1544" y="2934"/>
                    <a:pt x="1019" y="4076"/>
                    <a:pt x="865" y="5280"/>
                  </a:cubicBezTo>
                  <a:cubicBezTo>
                    <a:pt x="1" y="6175"/>
                    <a:pt x="618" y="7656"/>
                    <a:pt x="1853" y="7656"/>
                  </a:cubicBezTo>
                  <a:lnTo>
                    <a:pt x="1914" y="7656"/>
                  </a:lnTo>
                  <a:cubicBezTo>
                    <a:pt x="2161" y="8458"/>
                    <a:pt x="2624" y="9199"/>
                    <a:pt x="3241" y="9785"/>
                  </a:cubicBezTo>
                  <a:cubicBezTo>
                    <a:pt x="3673" y="10217"/>
                    <a:pt x="4198" y="10557"/>
                    <a:pt x="4754" y="10835"/>
                  </a:cubicBezTo>
                  <a:cubicBezTo>
                    <a:pt x="4044" y="11575"/>
                    <a:pt x="3643" y="12563"/>
                    <a:pt x="3612" y="13581"/>
                  </a:cubicBezTo>
                  <a:cubicBezTo>
                    <a:pt x="3612" y="13705"/>
                    <a:pt x="3704" y="13797"/>
                    <a:pt x="3828" y="13797"/>
                  </a:cubicBezTo>
                  <a:lnTo>
                    <a:pt x="10000" y="13797"/>
                  </a:lnTo>
                  <a:cubicBezTo>
                    <a:pt x="10093" y="13797"/>
                    <a:pt x="10185" y="13705"/>
                    <a:pt x="10185" y="13581"/>
                  </a:cubicBezTo>
                  <a:cubicBezTo>
                    <a:pt x="10185" y="12563"/>
                    <a:pt x="9784" y="11575"/>
                    <a:pt x="9074" y="10835"/>
                  </a:cubicBezTo>
                  <a:cubicBezTo>
                    <a:pt x="10432" y="10217"/>
                    <a:pt x="11451" y="9076"/>
                    <a:pt x="11913" y="7656"/>
                  </a:cubicBezTo>
                  <a:lnTo>
                    <a:pt x="11944" y="7656"/>
                  </a:lnTo>
                  <a:cubicBezTo>
                    <a:pt x="13210" y="7656"/>
                    <a:pt x="13827" y="6175"/>
                    <a:pt x="12932" y="5280"/>
                  </a:cubicBezTo>
                  <a:cubicBezTo>
                    <a:pt x="12808" y="4261"/>
                    <a:pt x="12407" y="3304"/>
                    <a:pt x="11821" y="2471"/>
                  </a:cubicBezTo>
                  <a:cubicBezTo>
                    <a:pt x="11759" y="2379"/>
                    <a:pt x="11759" y="2255"/>
                    <a:pt x="11790" y="2193"/>
                  </a:cubicBezTo>
                  <a:cubicBezTo>
                    <a:pt x="12222" y="1268"/>
                    <a:pt x="11975" y="681"/>
                    <a:pt x="11821" y="403"/>
                  </a:cubicBezTo>
                  <a:cubicBezTo>
                    <a:pt x="11734" y="252"/>
                    <a:pt x="11572" y="177"/>
                    <a:pt x="11409" y="177"/>
                  </a:cubicBezTo>
                  <a:cubicBezTo>
                    <a:pt x="11339" y="177"/>
                    <a:pt x="11268" y="190"/>
                    <a:pt x="11204" y="218"/>
                  </a:cubicBezTo>
                  <a:cubicBezTo>
                    <a:pt x="11021" y="296"/>
                    <a:pt x="10816" y="325"/>
                    <a:pt x="10580" y="325"/>
                  </a:cubicBezTo>
                  <a:cubicBezTo>
                    <a:pt x="10258" y="325"/>
                    <a:pt x="9877" y="272"/>
                    <a:pt x="9414" y="218"/>
                  </a:cubicBezTo>
                  <a:cubicBezTo>
                    <a:pt x="8580" y="64"/>
                    <a:pt x="7747" y="2"/>
                    <a:pt x="6914" y="2"/>
                  </a:cubicBezTo>
                  <a:cubicBezTo>
                    <a:pt x="6873" y="1"/>
                    <a:pt x="6833" y="1"/>
                    <a:pt x="67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28" name="Google Shape;12928;p25"/>
          <p:cNvGrpSpPr/>
          <p:nvPr/>
        </p:nvGrpSpPr>
        <p:grpSpPr>
          <a:xfrm>
            <a:off x="2527499" y="3418230"/>
            <a:ext cx="360325" cy="344500"/>
            <a:chOff x="4038813" y="2463956"/>
            <a:chExt cx="360325" cy="344500"/>
          </a:xfrm>
        </p:grpSpPr>
        <p:grpSp>
          <p:nvGrpSpPr>
            <p:cNvPr id="12929" name="Google Shape;12929;p25"/>
            <p:cNvGrpSpPr/>
            <p:nvPr/>
          </p:nvGrpSpPr>
          <p:grpSpPr>
            <a:xfrm>
              <a:off x="4038813" y="2575656"/>
              <a:ext cx="360325" cy="232800"/>
              <a:chOff x="4038813" y="2575656"/>
              <a:chExt cx="360325" cy="232800"/>
            </a:xfrm>
          </p:grpSpPr>
          <p:sp>
            <p:nvSpPr>
              <p:cNvPr id="12930" name="Google Shape;12930;p25"/>
              <p:cNvSpPr/>
              <p:nvPr/>
            </p:nvSpPr>
            <p:spPr>
              <a:xfrm>
                <a:off x="4087413" y="2682481"/>
                <a:ext cx="17775" cy="16625"/>
              </a:xfrm>
              <a:custGeom>
                <a:avLst/>
                <a:gdLst/>
                <a:ahLst/>
                <a:cxnLst/>
                <a:rect l="l" t="t" r="r" b="b"/>
                <a:pathLst>
                  <a:path w="711" h="665" extrusionOk="0">
                    <a:moveTo>
                      <a:pt x="479" y="1"/>
                    </a:moveTo>
                    <a:cubicBezTo>
                      <a:pt x="425" y="1"/>
                      <a:pt x="371" y="24"/>
                      <a:pt x="340" y="70"/>
                    </a:cubicBezTo>
                    <a:lnTo>
                      <a:pt x="63" y="317"/>
                    </a:lnTo>
                    <a:cubicBezTo>
                      <a:pt x="1" y="410"/>
                      <a:pt x="1" y="533"/>
                      <a:pt x="63" y="595"/>
                    </a:cubicBezTo>
                    <a:cubicBezTo>
                      <a:pt x="109" y="641"/>
                      <a:pt x="163" y="664"/>
                      <a:pt x="213" y="664"/>
                    </a:cubicBezTo>
                    <a:cubicBezTo>
                      <a:pt x="263" y="664"/>
                      <a:pt x="309" y="641"/>
                      <a:pt x="340" y="595"/>
                    </a:cubicBezTo>
                    <a:lnTo>
                      <a:pt x="618" y="348"/>
                    </a:lnTo>
                    <a:cubicBezTo>
                      <a:pt x="711" y="255"/>
                      <a:pt x="711" y="132"/>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1" name="Google Shape;12931;p25"/>
              <p:cNvSpPr/>
              <p:nvPr/>
            </p:nvSpPr>
            <p:spPr>
              <a:xfrm>
                <a:off x="4161488" y="2755781"/>
                <a:ext cx="17775" cy="16800"/>
              </a:xfrm>
              <a:custGeom>
                <a:avLst/>
                <a:gdLst/>
                <a:ahLst/>
                <a:cxnLst/>
                <a:rect l="l" t="t" r="r" b="b"/>
                <a:pathLst>
                  <a:path w="711" h="672" extrusionOk="0">
                    <a:moveTo>
                      <a:pt x="479" y="1"/>
                    </a:moveTo>
                    <a:cubicBezTo>
                      <a:pt x="425" y="1"/>
                      <a:pt x="371" y="24"/>
                      <a:pt x="340" y="70"/>
                    </a:cubicBezTo>
                    <a:lnTo>
                      <a:pt x="62" y="348"/>
                    </a:lnTo>
                    <a:cubicBezTo>
                      <a:pt x="1" y="410"/>
                      <a:pt x="1" y="533"/>
                      <a:pt x="62" y="626"/>
                    </a:cubicBezTo>
                    <a:cubicBezTo>
                      <a:pt x="109" y="657"/>
                      <a:pt x="163" y="672"/>
                      <a:pt x="213" y="672"/>
                    </a:cubicBezTo>
                    <a:cubicBezTo>
                      <a:pt x="263" y="672"/>
                      <a:pt x="309" y="657"/>
                      <a:pt x="340" y="626"/>
                    </a:cubicBezTo>
                    <a:lnTo>
                      <a:pt x="618" y="348"/>
                    </a:lnTo>
                    <a:cubicBezTo>
                      <a:pt x="710" y="286"/>
                      <a:pt x="710" y="163"/>
                      <a:pt x="618" y="70"/>
                    </a:cubicBezTo>
                    <a:cubicBezTo>
                      <a:pt x="587" y="24"/>
                      <a:pt x="533" y="1"/>
                      <a:pt x="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2" name="Google Shape;12932;p25"/>
              <p:cNvSpPr/>
              <p:nvPr/>
            </p:nvSpPr>
            <p:spPr>
              <a:xfrm>
                <a:off x="4115213" y="2715856"/>
                <a:ext cx="29625" cy="28700"/>
              </a:xfrm>
              <a:custGeom>
                <a:avLst/>
                <a:gdLst/>
                <a:ahLst/>
                <a:cxnLst/>
                <a:rect l="l" t="t" r="r" b="b"/>
                <a:pathLst>
                  <a:path w="1185" h="1148" extrusionOk="0">
                    <a:moveTo>
                      <a:pt x="247" y="1"/>
                    </a:moveTo>
                    <a:cubicBezTo>
                      <a:pt x="123" y="1"/>
                      <a:pt x="31" y="93"/>
                      <a:pt x="31" y="186"/>
                    </a:cubicBezTo>
                    <a:cubicBezTo>
                      <a:pt x="1" y="723"/>
                      <a:pt x="403" y="1144"/>
                      <a:pt x="932" y="1144"/>
                    </a:cubicBezTo>
                    <a:cubicBezTo>
                      <a:pt x="950" y="1144"/>
                      <a:pt x="969" y="1144"/>
                      <a:pt x="987" y="1142"/>
                    </a:cubicBezTo>
                    <a:cubicBezTo>
                      <a:pt x="999" y="1146"/>
                      <a:pt x="1011" y="1148"/>
                      <a:pt x="1021" y="1148"/>
                    </a:cubicBezTo>
                    <a:cubicBezTo>
                      <a:pt x="1184" y="1148"/>
                      <a:pt x="1166" y="761"/>
                      <a:pt x="1006" y="761"/>
                    </a:cubicBezTo>
                    <a:cubicBezTo>
                      <a:pt x="991" y="761"/>
                      <a:pt x="974" y="765"/>
                      <a:pt x="957" y="772"/>
                    </a:cubicBezTo>
                    <a:cubicBezTo>
                      <a:pt x="648" y="772"/>
                      <a:pt x="432" y="525"/>
                      <a:pt x="432" y="248"/>
                    </a:cubicBezTo>
                    <a:cubicBezTo>
                      <a:pt x="432" y="124"/>
                      <a:pt x="370" y="31"/>
                      <a:pt x="247" y="31"/>
                    </a:cubicBezTo>
                    <a:lnTo>
                      <a:pt x="247" y="1"/>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3" name="Google Shape;12933;p25"/>
              <p:cNvSpPr/>
              <p:nvPr/>
            </p:nvSpPr>
            <p:spPr>
              <a:xfrm>
                <a:off x="4038813" y="2575656"/>
                <a:ext cx="360325" cy="232800"/>
              </a:xfrm>
              <a:custGeom>
                <a:avLst/>
                <a:gdLst/>
                <a:ahLst/>
                <a:cxnLst/>
                <a:rect l="l" t="t" r="r" b="b"/>
                <a:pathLst>
                  <a:path w="14413" h="9312" extrusionOk="0">
                    <a:moveTo>
                      <a:pt x="12253" y="1458"/>
                    </a:moveTo>
                    <a:cubicBezTo>
                      <a:pt x="12353" y="1458"/>
                      <a:pt x="12453" y="1504"/>
                      <a:pt x="12530" y="1597"/>
                    </a:cubicBezTo>
                    <a:lnTo>
                      <a:pt x="13796" y="2862"/>
                    </a:lnTo>
                    <a:cubicBezTo>
                      <a:pt x="13981" y="3016"/>
                      <a:pt x="13981" y="3263"/>
                      <a:pt x="13796" y="3417"/>
                    </a:cubicBezTo>
                    <a:lnTo>
                      <a:pt x="12530" y="4683"/>
                    </a:lnTo>
                    <a:lnTo>
                      <a:pt x="10710" y="2862"/>
                    </a:lnTo>
                    <a:lnTo>
                      <a:pt x="11975" y="1597"/>
                    </a:lnTo>
                    <a:cubicBezTo>
                      <a:pt x="12052" y="1504"/>
                      <a:pt x="12152" y="1458"/>
                      <a:pt x="12253" y="1458"/>
                    </a:cubicBezTo>
                    <a:close/>
                    <a:moveTo>
                      <a:pt x="2021" y="1"/>
                    </a:moveTo>
                    <a:cubicBezTo>
                      <a:pt x="1975" y="1"/>
                      <a:pt x="1927" y="17"/>
                      <a:pt x="1883" y="54"/>
                    </a:cubicBezTo>
                    <a:cubicBezTo>
                      <a:pt x="1" y="2276"/>
                      <a:pt x="155" y="5578"/>
                      <a:pt x="2161" y="7645"/>
                    </a:cubicBezTo>
                    <a:cubicBezTo>
                      <a:pt x="3241" y="8726"/>
                      <a:pt x="4661" y="9312"/>
                      <a:pt x="6142" y="9312"/>
                    </a:cubicBezTo>
                    <a:cubicBezTo>
                      <a:pt x="7623" y="9312"/>
                      <a:pt x="9074" y="8726"/>
                      <a:pt x="10123" y="7645"/>
                    </a:cubicBezTo>
                    <a:lnTo>
                      <a:pt x="14104" y="3664"/>
                    </a:lnTo>
                    <a:cubicBezTo>
                      <a:pt x="14413" y="3356"/>
                      <a:pt x="14413" y="2862"/>
                      <a:pt x="14104" y="2553"/>
                    </a:cubicBezTo>
                    <a:lnTo>
                      <a:pt x="12839" y="1288"/>
                    </a:lnTo>
                    <a:cubicBezTo>
                      <a:pt x="12669" y="1134"/>
                      <a:pt x="12461" y="1057"/>
                      <a:pt x="12257" y="1057"/>
                    </a:cubicBezTo>
                    <a:cubicBezTo>
                      <a:pt x="12052" y="1057"/>
                      <a:pt x="11851" y="1134"/>
                      <a:pt x="11697" y="1288"/>
                    </a:cubicBezTo>
                    <a:lnTo>
                      <a:pt x="8025" y="4930"/>
                    </a:lnTo>
                    <a:cubicBezTo>
                      <a:pt x="7963" y="5022"/>
                      <a:pt x="7963" y="5146"/>
                      <a:pt x="8025" y="5207"/>
                    </a:cubicBezTo>
                    <a:cubicBezTo>
                      <a:pt x="8071" y="5254"/>
                      <a:pt x="8125" y="5277"/>
                      <a:pt x="8179" y="5277"/>
                    </a:cubicBezTo>
                    <a:cubicBezTo>
                      <a:pt x="8233" y="5277"/>
                      <a:pt x="8287" y="5254"/>
                      <a:pt x="8333" y="5207"/>
                    </a:cubicBezTo>
                    <a:lnTo>
                      <a:pt x="10401" y="3140"/>
                    </a:lnTo>
                    <a:lnTo>
                      <a:pt x="12253" y="4961"/>
                    </a:lnTo>
                    <a:lnTo>
                      <a:pt x="9815" y="7368"/>
                    </a:lnTo>
                    <a:cubicBezTo>
                      <a:pt x="8858" y="8355"/>
                      <a:pt x="7531" y="8911"/>
                      <a:pt x="6142" y="8911"/>
                    </a:cubicBezTo>
                    <a:cubicBezTo>
                      <a:pt x="4753" y="8911"/>
                      <a:pt x="3426" y="8355"/>
                      <a:pt x="2469" y="7368"/>
                    </a:cubicBezTo>
                    <a:cubicBezTo>
                      <a:pt x="587" y="5423"/>
                      <a:pt x="463" y="2368"/>
                      <a:pt x="2192" y="300"/>
                    </a:cubicBezTo>
                    <a:cubicBezTo>
                      <a:pt x="2286" y="160"/>
                      <a:pt x="2165" y="1"/>
                      <a:pt x="20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34" name="Google Shape;12934;p25"/>
            <p:cNvSpPr/>
            <p:nvPr/>
          </p:nvSpPr>
          <p:spPr>
            <a:xfrm>
              <a:off x="4098213" y="2463956"/>
              <a:ext cx="162050" cy="269675"/>
            </a:xfrm>
            <a:custGeom>
              <a:avLst/>
              <a:gdLst/>
              <a:ahLst/>
              <a:cxnLst/>
              <a:rect l="l" t="t" r="r" b="b"/>
              <a:pathLst>
                <a:path w="6482" h="10787" extrusionOk="0">
                  <a:moveTo>
                    <a:pt x="4352" y="394"/>
                  </a:moveTo>
                  <a:cubicBezTo>
                    <a:pt x="4453" y="394"/>
                    <a:pt x="4553" y="432"/>
                    <a:pt x="4630" y="510"/>
                  </a:cubicBezTo>
                  <a:lnTo>
                    <a:pt x="5895" y="1775"/>
                  </a:lnTo>
                  <a:cubicBezTo>
                    <a:pt x="6050" y="1929"/>
                    <a:pt x="6050" y="2176"/>
                    <a:pt x="5895" y="2330"/>
                  </a:cubicBezTo>
                  <a:lnTo>
                    <a:pt x="4630" y="3596"/>
                  </a:lnTo>
                  <a:lnTo>
                    <a:pt x="2809" y="1775"/>
                  </a:lnTo>
                  <a:lnTo>
                    <a:pt x="4075" y="510"/>
                  </a:lnTo>
                  <a:cubicBezTo>
                    <a:pt x="4152" y="432"/>
                    <a:pt x="4252" y="394"/>
                    <a:pt x="4352" y="394"/>
                  </a:cubicBezTo>
                  <a:close/>
                  <a:moveTo>
                    <a:pt x="4352" y="0"/>
                  </a:moveTo>
                  <a:cubicBezTo>
                    <a:pt x="4152" y="0"/>
                    <a:pt x="3951" y="77"/>
                    <a:pt x="3797" y="232"/>
                  </a:cubicBezTo>
                  <a:lnTo>
                    <a:pt x="93" y="3935"/>
                  </a:lnTo>
                  <a:cubicBezTo>
                    <a:pt x="1" y="3997"/>
                    <a:pt x="1" y="4120"/>
                    <a:pt x="93" y="4213"/>
                  </a:cubicBezTo>
                  <a:cubicBezTo>
                    <a:pt x="140" y="4244"/>
                    <a:pt x="194" y="4259"/>
                    <a:pt x="244" y="4259"/>
                  </a:cubicBezTo>
                  <a:cubicBezTo>
                    <a:pt x="294" y="4259"/>
                    <a:pt x="340" y="4244"/>
                    <a:pt x="371" y="4213"/>
                  </a:cubicBezTo>
                  <a:lnTo>
                    <a:pt x="2532" y="2053"/>
                  </a:lnTo>
                  <a:lnTo>
                    <a:pt x="4352" y="3904"/>
                  </a:lnTo>
                  <a:lnTo>
                    <a:pt x="1945" y="6281"/>
                  </a:lnTo>
                  <a:cubicBezTo>
                    <a:pt x="279" y="7916"/>
                    <a:pt x="1421" y="10786"/>
                    <a:pt x="3797" y="10786"/>
                  </a:cubicBezTo>
                  <a:cubicBezTo>
                    <a:pt x="4352" y="10786"/>
                    <a:pt x="4908" y="10601"/>
                    <a:pt x="5340" y="10262"/>
                  </a:cubicBezTo>
                  <a:cubicBezTo>
                    <a:pt x="5433" y="10200"/>
                    <a:pt x="5463" y="10077"/>
                    <a:pt x="5402" y="9984"/>
                  </a:cubicBezTo>
                  <a:cubicBezTo>
                    <a:pt x="5351" y="9933"/>
                    <a:pt x="5290" y="9910"/>
                    <a:pt x="5236" y="9910"/>
                  </a:cubicBezTo>
                  <a:cubicBezTo>
                    <a:pt x="5192" y="9910"/>
                    <a:pt x="5152" y="9925"/>
                    <a:pt x="5124" y="9953"/>
                  </a:cubicBezTo>
                  <a:cubicBezTo>
                    <a:pt x="4673" y="10293"/>
                    <a:pt x="4205" y="10439"/>
                    <a:pt x="3763" y="10439"/>
                  </a:cubicBezTo>
                  <a:cubicBezTo>
                    <a:pt x="1996" y="10439"/>
                    <a:pt x="625" y="8119"/>
                    <a:pt x="2254" y="6589"/>
                  </a:cubicBezTo>
                  <a:lnTo>
                    <a:pt x="6173" y="2639"/>
                  </a:lnTo>
                  <a:cubicBezTo>
                    <a:pt x="6482" y="2299"/>
                    <a:pt x="6482" y="1806"/>
                    <a:pt x="6173" y="1497"/>
                  </a:cubicBezTo>
                  <a:lnTo>
                    <a:pt x="4908" y="232"/>
                  </a:lnTo>
                  <a:cubicBezTo>
                    <a:pt x="4754" y="77"/>
                    <a:pt x="4553"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35" name="Google Shape;12935;p25"/>
          <p:cNvGrpSpPr/>
          <p:nvPr/>
        </p:nvGrpSpPr>
        <p:grpSpPr>
          <a:xfrm>
            <a:off x="1859555" y="3417642"/>
            <a:ext cx="203700" cy="345675"/>
            <a:chOff x="7861838" y="4141656"/>
            <a:chExt cx="203700" cy="345675"/>
          </a:xfrm>
        </p:grpSpPr>
        <p:sp>
          <p:nvSpPr>
            <p:cNvPr id="12936" name="Google Shape;12936;p25"/>
            <p:cNvSpPr/>
            <p:nvPr/>
          </p:nvSpPr>
          <p:spPr>
            <a:xfrm>
              <a:off x="7915063" y="4445656"/>
              <a:ext cx="10050" cy="17775"/>
            </a:xfrm>
            <a:custGeom>
              <a:avLst/>
              <a:gdLst/>
              <a:ahLst/>
              <a:cxnLst/>
              <a:rect l="l" t="t" r="r" b="b"/>
              <a:pathLst>
                <a:path w="402" h="711" extrusionOk="0">
                  <a:moveTo>
                    <a:pt x="186" y="0"/>
                  </a:moveTo>
                  <a:cubicBezTo>
                    <a:pt x="93" y="0"/>
                    <a:pt x="1" y="93"/>
                    <a:pt x="1" y="186"/>
                  </a:cubicBezTo>
                  <a:lnTo>
                    <a:pt x="1" y="525"/>
                  </a:lnTo>
                  <a:cubicBezTo>
                    <a:pt x="1" y="618"/>
                    <a:pt x="93" y="710"/>
                    <a:pt x="186" y="710"/>
                  </a:cubicBezTo>
                  <a:cubicBezTo>
                    <a:pt x="309" y="710"/>
                    <a:pt x="402" y="618"/>
                    <a:pt x="402" y="525"/>
                  </a:cubicBezTo>
                  <a:lnTo>
                    <a:pt x="402" y="186"/>
                  </a:lnTo>
                  <a:cubicBezTo>
                    <a:pt x="402" y="93"/>
                    <a:pt x="309" y="0"/>
                    <a:pt x="1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7" name="Google Shape;12937;p25"/>
            <p:cNvSpPr/>
            <p:nvPr/>
          </p:nvSpPr>
          <p:spPr>
            <a:xfrm>
              <a:off x="8002238" y="4445656"/>
              <a:ext cx="10825" cy="17775"/>
            </a:xfrm>
            <a:custGeom>
              <a:avLst/>
              <a:gdLst/>
              <a:ahLst/>
              <a:cxnLst/>
              <a:rect l="l" t="t" r="r" b="b"/>
              <a:pathLst>
                <a:path w="433" h="711" extrusionOk="0">
                  <a:moveTo>
                    <a:pt x="217" y="0"/>
                  </a:moveTo>
                  <a:cubicBezTo>
                    <a:pt x="94" y="0"/>
                    <a:pt x="32" y="93"/>
                    <a:pt x="32" y="186"/>
                  </a:cubicBezTo>
                  <a:lnTo>
                    <a:pt x="32" y="525"/>
                  </a:lnTo>
                  <a:cubicBezTo>
                    <a:pt x="1" y="618"/>
                    <a:pt x="94" y="710"/>
                    <a:pt x="217" y="710"/>
                  </a:cubicBezTo>
                  <a:cubicBezTo>
                    <a:pt x="340" y="710"/>
                    <a:pt x="433" y="618"/>
                    <a:pt x="433" y="525"/>
                  </a:cubicBezTo>
                  <a:lnTo>
                    <a:pt x="433" y="186"/>
                  </a:lnTo>
                  <a:cubicBezTo>
                    <a:pt x="433"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8" name="Google Shape;12938;p25"/>
            <p:cNvSpPr/>
            <p:nvPr/>
          </p:nvSpPr>
          <p:spPr>
            <a:xfrm>
              <a:off x="7945563" y="4452956"/>
              <a:ext cx="36250" cy="15100"/>
            </a:xfrm>
            <a:custGeom>
              <a:avLst/>
              <a:gdLst/>
              <a:ahLst/>
              <a:cxnLst/>
              <a:rect l="l" t="t" r="r" b="b"/>
              <a:pathLst>
                <a:path w="1450" h="604" extrusionOk="0">
                  <a:moveTo>
                    <a:pt x="291" y="1"/>
                  </a:moveTo>
                  <a:cubicBezTo>
                    <a:pt x="136" y="1"/>
                    <a:pt x="1" y="196"/>
                    <a:pt x="138" y="356"/>
                  </a:cubicBezTo>
                  <a:cubicBezTo>
                    <a:pt x="293" y="511"/>
                    <a:pt x="509" y="603"/>
                    <a:pt x="725" y="603"/>
                  </a:cubicBezTo>
                  <a:cubicBezTo>
                    <a:pt x="941" y="603"/>
                    <a:pt x="1157" y="511"/>
                    <a:pt x="1311" y="356"/>
                  </a:cubicBezTo>
                  <a:cubicBezTo>
                    <a:pt x="1449" y="196"/>
                    <a:pt x="1313" y="1"/>
                    <a:pt x="1158" y="1"/>
                  </a:cubicBezTo>
                  <a:cubicBezTo>
                    <a:pt x="1105" y="1"/>
                    <a:pt x="1050" y="24"/>
                    <a:pt x="1003" y="79"/>
                  </a:cubicBezTo>
                  <a:cubicBezTo>
                    <a:pt x="925" y="156"/>
                    <a:pt x="825" y="194"/>
                    <a:pt x="725" y="194"/>
                  </a:cubicBezTo>
                  <a:cubicBezTo>
                    <a:pt x="625" y="194"/>
                    <a:pt x="524" y="156"/>
                    <a:pt x="447" y="79"/>
                  </a:cubicBezTo>
                  <a:cubicBezTo>
                    <a:pt x="400" y="24"/>
                    <a:pt x="344" y="1"/>
                    <a:pt x="2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9" name="Google Shape;12939;p25"/>
            <p:cNvSpPr/>
            <p:nvPr/>
          </p:nvSpPr>
          <p:spPr>
            <a:xfrm>
              <a:off x="7861838" y="4141656"/>
              <a:ext cx="203700" cy="345675"/>
            </a:xfrm>
            <a:custGeom>
              <a:avLst/>
              <a:gdLst/>
              <a:ahLst/>
              <a:cxnLst/>
              <a:rect l="l" t="t" r="r" b="b"/>
              <a:pathLst>
                <a:path w="8148" h="13827" extrusionOk="0">
                  <a:moveTo>
                    <a:pt x="5733" y="430"/>
                  </a:moveTo>
                  <a:cubicBezTo>
                    <a:pt x="6792" y="430"/>
                    <a:pt x="6792" y="2072"/>
                    <a:pt x="5733" y="2072"/>
                  </a:cubicBezTo>
                  <a:cubicBezTo>
                    <a:pt x="5705" y="2072"/>
                    <a:pt x="5677" y="2071"/>
                    <a:pt x="5648" y="2069"/>
                  </a:cubicBezTo>
                  <a:lnTo>
                    <a:pt x="2531" y="2069"/>
                  </a:lnTo>
                  <a:cubicBezTo>
                    <a:pt x="2068" y="2069"/>
                    <a:pt x="1697" y="1698"/>
                    <a:pt x="1697" y="1235"/>
                  </a:cubicBezTo>
                  <a:cubicBezTo>
                    <a:pt x="1697" y="803"/>
                    <a:pt x="2068" y="433"/>
                    <a:pt x="2531" y="433"/>
                  </a:cubicBezTo>
                  <a:lnTo>
                    <a:pt x="5648" y="433"/>
                  </a:lnTo>
                  <a:cubicBezTo>
                    <a:pt x="5677" y="431"/>
                    <a:pt x="5705" y="430"/>
                    <a:pt x="5733" y="430"/>
                  </a:cubicBezTo>
                  <a:close/>
                  <a:moveTo>
                    <a:pt x="2500" y="1"/>
                  </a:moveTo>
                  <a:cubicBezTo>
                    <a:pt x="957" y="1"/>
                    <a:pt x="772" y="2223"/>
                    <a:pt x="2284" y="2470"/>
                  </a:cubicBezTo>
                  <a:lnTo>
                    <a:pt x="2284" y="10988"/>
                  </a:lnTo>
                  <a:cubicBezTo>
                    <a:pt x="1975" y="11142"/>
                    <a:pt x="1667" y="11358"/>
                    <a:pt x="1420" y="11605"/>
                  </a:cubicBezTo>
                  <a:cubicBezTo>
                    <a:pt x="1251" y="11725"/>
                    <a:pt x="1383" y="11940"/>
                    <a:pt x="1538" y="11940"/>
                  </a:cubicBezTo>
                  <a:cubicBezTo>
                    <a:pt x="1581" y="11940"/>
                    <a:pt x="1626" y="11923"/>
                    <a:pt x="1667" y="11883"/>
                  </a:cubicBezTo>
                  <a:cubicBezTo>
                    <a:pt x="1944" y="11667"/>
                    <a:pt x="2222" y="11451"/>
                    <a:pt x="2531" y="11296"/>
                  </a:cubicBezTo>
                  <a:lnTo>
                    <a:pt x="5555" y="11296"/>
                  </a:lnTo>
                  <a:cubicBezTo>
                    <a:pt x="6358" y="11728"/>
                    <a:pt x="7006" y="12376"/>
                    <a:pt x="7499" y="13117"/>
                  </a:cubicBezTo>
                  <a:cubicBezTo>
                    <a:pt x="7592" y="13241"/>
                    <a:pt x="7499" y="13426"/>
                    <a:pt x="7345" y="13426"/>
                  </a:cubicBezTo>
                  <a:lnTo>
                    <a:pt x="772" y="13426"/>
                  </a:lnTo>
                  <a:cubicBezTo>
                    <a:pt x="617" y="13426"/>
                    <a:pt x="525" y="13241"/>
                    <a:pt x="617" y="13117"/>
                  </a:cubicBezTo>
                  <a:cubicBezTo>
                    <a:pt x="772" y="12870"/>
                    <a:pt x="957" y="12654"/>
                    <a:pt x="1173" y="12438"/>
                  </a:cubicBezTo>
                  <a:cubicBezTo>
                    <a:pt x="1289" y="12275"/>
                    <a:pt x="1160" y="12095"/>
                    <a:pt x="1010" y="12095"/>
                  </a:cubicBezTo>
                  <a:cubicBezTo>
                    <a:pt x="961" y="12095"/>
                    <a:pt x="910" y="12115"/>
                    <a:pt x="864" y="12160"/>
                  </a:cubicBezTo>
                  <a:cubicBezTo>
                    <a:pt x="648" y="12407"/>
                    <a:pt x="463" y="12623"/>
                    <a:pt x="278" y="12901"/>
                  </a:cubicBezTo>
                  <a:cubicBezTo>
                    <a:pt x="0" y="13302"/>
                    <a:pt x="309" y="13827"/>
                    <a:pt x="772" y="13827"/>
                  </a:cubicBezTo>
                  <a:lnTo>
                    <a:pt x="7407" y="13827"/>
                  </a:lnTo>
                  <a:cubicBezTo>
                    <a:pt x="7870" y="13827"/>
                    <a:pt x="8148" y="13302"/>
                    <a:pt x="7870" y="12901"/>
                  </a:cubicBezTo>
                  <a:cubicBezTo>
                    <a:pt x="7345" y="12099"/>
                    <a:pt x="6666" y="11451"/>
                    <a:pt x="5833" y="10988"/>
                  </a:cubicBezTo>
                  <a:lnTo>
                    <a:pt x="5833" y="4507"/>
                  </a:lnTo>
                  <a:cubicBezTo>
                    <a:pt x="5833" y="4383"/>
                    <a:pt x="5740" y="4291"/>
                    <a:pt x="5648" y="4291"/>
                  </a:cubicBezTo>
                  <a:cubicBezTo>
                    <a:pt x="5524" y="4291"/>
                    <a:pt x="5432" y="4383"/>
                    <a:pt x="5432" y="4507"/>
                  </a:cubicBezTo>
                  <a:lnTo>
                    <a:pt x="5432" y="10895"/>
                  </a:lnTo>
                  <a:lnTo>
                    <a:pt x="2747" y="10895"/>
                  </a:lnTo>
                  <a:lnTo>
                    <a:pt x="2747" y="10278"/>
                  </a:lnTo>
                  <a:lnTo>
                    <a:pt x="3518" y="10278"/>
                  </a:lnTo>
                  <a:cubicBezTo>
                    <a:pt x="3611" y="10278"/>
                    <a:pt x="3703" y="10185"/>
                    <a:pt x="3703" y="10093"/>
                  </a:cubicBezTo>
                  <a:cubicBezTo>
                    <a:pt x="3703" y="9969"/>
                    <a:pt x="3611" y="9877"/>
                    <a:pt x="3518" y="9877"/>
                  </a:cubicBezTo>
                  <a:lnTo>
                    <a:pt x="2747" y="9877"/>
                  </a:lnTo>
                  <a:lnTo>
                    <a:pt x="2747" y="9506"/>
                  </a:lnTo>
                  <a:lnTo>
                    <a:pt x="3518" y="9506"/>
                  </a:lnTo>
                  <a:cubicBezTo>
                    <a:pt x="3703" y="9475"/>
                    <a:pt x="3703" y="9198"/>
                    <a:pt x="3518" y="9136"/>
                  </a:cubicBezTo>
                  <a:lnTo>
                    <a:pt x="2747" y="9136"/>
                  </a:lnTo>
                  <a:lnTo>
                    <a:pt x="2747" y="8766"/>
                  </a:lnTo>
                  <a:lnTo>
                    <a:pt x="3518" y="8766"/>
                  </a:lnTo>
                  <a:cubicBezTo>
                    <a:pt x="3611" y="8766"/>
                    <a:pt x="3703" y="8673"/>
                    <a:pt x="3703" y="8580"/>
                  </a:cubicBezTo>
                  <a:cubicBezTo>
                    <a:pt x="3703" y="8457"/>
                    <a:pt x="3611" y="8364"/>
                    <a:pt x="3518" y="8364"/>
                  </a:cubicBezTo>
                  <a:lnTo>
                    <a:pt x="2747" y="8364"/>
                  </a:lnTo>
                  <a:lnTo>
                    <a:pt x="2747" y="8025"/>
                  </a:lnTo>
                  <a:lnTo>
                    <a:pt x="3518" y="8025"/>
                  </a:lnTo>
                  <a:cubicBezTo>
                    <a:pt x="3611" y="8025"/>
                    <a:pt x="3703" y="7932"/>
                    <a:pt x="3703" y="7809"/>
                  </a:cubicBezTo>
                  <a:cubicBezTo>
                    <a:pt x="3703" y="7685"/>
                    <a:pt x="3611" y="7624"/>
                    <a:pt x="3518" y="7624"/>
                  </a:cubicBezTo>
                  <a:lnTo>
                    <a:pt x="2747" y="7624"/>
                  </a:lnTo>
                  <a:lnTo>
                    <a:pt x="2747" y="7253"/>
                  </a:lnTo>
                  <a:lnTo>
                    <a:pt x="3827" y="7253"/>
                  </a:lnTo>
                  <a:cubicBezTo>
                    <a:pt x="3950" y="7253"/>
                    <a:pt x="4043" y="7161"/>
                    <a:pt x="4043" y="7037"/>
                  </a:cubicBezTo>
                  <a:cubicBezTo>
                    <a:pt x="4043" y="6945"/>
                    <a:pt x="3950" y="6852"/>
                    <a:pt x="3827" y="6852"/>
                  </a:cubicBezTo>
                  <a:lnTo>
                    <a:pt x="2747" y="6852"/>
                  </a:lnTo>
                  <a:lnTo>
                    <a:pt x="2747" y="6482"/>
                  </a:lnTo>
                  <a:lnTo>
                    <a:pt x="3518" y="6482"/>
                  </a:lnTo>
                  <a:cubicBezTo>
                    <a:pt x="3611" y="6482"/>
                    <a:pt x="3703" y="6389"/>
                    <a:pt x="3703" y="6297"/>
                  </a:cubicBezTo>
                  <a:cubicBezTo>
                    <a:pt x="3703" y="6173"/>
                    <a:pt x="3611" y="6081"/>
                    <a:pt x="3518" y="6081"/>
                  </a:cubicBezTo>
                  <a:lnTo>
                    <a:pt x="2747" y="6081"/>
                  </a:lnTo>
                  <a:lnTo>
                    <a:pt x="2747" y="5741"/>
                  </a:lnTo>
                  <a:lnTo>
                    <a:pt x="3518" y="5741"/>
                  </a:lnTo>
                  <a:cubicBezTo>
                    <a:pt x="3611" y="5741"/>
                    <a:pt x="3703" y="5649"/>
                    <a:pt x="3703" y="5525"/>
                  </a:cubicBezTo>
                  <a:cubicBezTo>
                    <a:pt x="3703" y="5402"/>
                    <a:pt x="3611" y="5309"/>
                    <a:pt x="3518" y="5309"/>
                  </a:cubicBezTo>
                  <a:lnTo>
                    <a:pt x="2747" y="5309"/>
                  </a:lnTo>
                  <a:lnTo>
                    <a:pt x="2747" y="4970"/>
                  </a:lnTo>
                  <a:lnTo>
                    <a:pt x="3518" y="4970"/>
                  </a:lnTo>
                  <a:cubicBezTo>
                    <a:pt x="3611" y="4970"/>
                    <a:pt x="3703" y="4877"/>
                    <a:pt x="3703" y="4754"/>
                  </a:cubicBezTo>
                  <a:cubicBezTo>
                    <a:pt x="3703" y="4646"/>
                    <a:pt x="3610" y="4562"/>
                    <a:pt x="3525" y="4562"/>
                  </a:cubicBezTo>
                  <a:cubicBezTo>
                    <a:pt x="3512" y="4562"/>
                    <a:pt x="3500" y="4564"/>
                    <a:pt x="3487" y="4568"/>
                  </a:cubicBezTo>
                  <a:lnTo>
                    <a:pt x="2716" y="4568"/>
                  </a:lnTo>
                  <a:lnTo>
                    <a:pt x="2716" y="4198"/>
                  </a:lnTo>
                  <a:lnTo>
                    <a:pt x="3487" y="4198"/>
                  </a:lnTo>
                  <a:cubicBezTo>
                    <a:pt x="3673" y="4136"/>
                    <a:pt x="3673" y="3859"/>
                    <a:pt x="3487" y="3797"/>
                  </a:cubicBezTo>
                  <a:lnTo>
                    <a:pt x="2716" y="3797"/>
                  </a:lnTo>
                  <a:lnTo>
                    <a:pt x="2716" y="3427"/>
                  </a:lnTo>
                  <a:lnTo>
                    <a:pt x="3796" y="3427"/>
                  </a:lnTo>
                  <a:cubicBezTo>
                    <a:pt x="3920" y="3427"/>
                    <a:pt x="4012" y="3365"/>
                    <a:pt x="4012" y="3241"/>
                  </a:cubicBezTo>
                  <a:cubicBezTo>
                    <a:pt x="4012" y="3118"/>
                    <a:pt x="3920" y="3025"/>
                    <a:pt x="3796" y="3025"/>
                  </a:cubicBezTo>
                  <a:lnTo>
                    <a:pt x="2716" y="3025"/>
                  </a:lnTo>
                  <a:lnTo>
                    <a:pt x="2716" y="2470"/>
                  </a:lnTo>
                  <a:lnTo>
                    <a:pt x="5401" y="2470"/>
                  </a:lnTo>
                  <a:lnTo>
                    <a:pt x="5401" y="3704"/>
                  </a:lnTo>
                  <a:cubicBezTo>
                    <a:pt x="5401" y="3828"/>
                    <a:pt x="5493" y="3920"/>
                    <a:pt x="5617" y="3920"/>
                  </a:cubicBezTo>
                  <a:cubicBezTo>
                    <a:pt x="5710" y="3920"/>
                    <a:pt x="5802" y="3828"/>
                    <a:pt x="5802" y="3704"/>
                  </a:cubicBezTo>
                  <a:lnTo>
                    <a:pt x="5802" y="2470"/>
                  </a:lnTo>
                  <a:cubicBezTo>
                    <a:pt x="7314" y="2223"/>
                    <a:pt x="7129" y="1"/>
                    <a:pt x="56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40" name="Google Shape;12940;p25"/>
          <p:cNvGrpSpPr/>
          <p:nvPr/>
        </p:nvGrpSpPr>
        <p:grpSpPr>
          <a:xfrm>
            <a:off x="1067709" y="3417542"/>
            <a:ext cx="297850" cy="345875"/>
            <a:chOff x="3318963" y="4141656"/>
            <a:chExt cx="297850" cy="345875"/>
          </a:xfrm>
        </p:grpSpPr>
        <p:sp>
          <p:nvSpPr>
            <p:cNvPr id="12941" name="Google Shape;12941;p25"/>
            <p:cNvSpPr/>
            <p:nvPr/>
          </p:nvSpPr>
          <p:spPr>
            <a:xfrm>
              <a:off x="3511063" y="4180831"/>
              <a:ext cx="14700" cy="14300"/>
            </a:xfrm>
            <a:custGeom>
              <a:avLst/>
              <a:gdLst/>
              <a:ahLst/>
              <a:cxnLst/>
              <a:rect l="l" t="t" r="r" b="b"/>
              <a:pathLst>
                <a:path w="588" h="572" extrusionOk="0">
                  <a:moveTo>
                    <a:pt x="375" y="0"/>
                  </a:moveTo>
                  <a:cubicBezTo>
                    <a:pt x="325" y="0"/>
                    <a:pt x="279" y="23"/>
                    <a:pt x="248" y="70"/>
                  </a:cubicBezTo>
                  <a:lnTo>
                    <a:pt x="63" y="224"/>
                  </a:lnTo>
                  <a:cubicBezTo>
                    <a:pt x="1" y="286"/>
                    <a:pt x="1" y="440"/>
                    <a:pt x="63" y="502"/>
                  </a:cubicBezTo>
                  <a:cubicBezTo>
                    <a:pt x="109" y="548"/>
                    <a:pt x="163" y="571"/>
                    <a:pt x="217" y="571"/>
                  </a:cubicBezTo>
                  <a:cubicBezTo>
                    <a:pt x="271" y="571"/>
                    <a:pt x="325" y="548"/>
                    <a:pt x="371" y="502"/>
                  </a:cubicBezTo>
                  <a:lnTo>
                    <a:pt x="526" y="347"/>
                  </a:lnTo>
                  <a:cubicBezTo>
                    <a:pt x="587" y="255"/>
                    <a:pt x="587" y="131"/>
                    <a:pt x="526" y="70"/>
                  </a:cubicBezTo>
                  <a:cubicBezTo>
                    <a:pt x="479" y="23"/>
                    <a:pt x="425" y="0"/>
                    <a:pt x="37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2" name="Google Shape;12942;p25"/>
            <p:cNvSpPr/>
            <p:nvPr/>
          </p:nvSpPr>
          <p:spPr>
            <a:xfrm>
              <a:off x="3556588" y="4226331"/>
              <a:ext cx="15475" cy="14500"/>
            </a:xfrm>
            <a:custGeom>
              <a:avLst/>
              <a:gdLst/>
              <a:ahLst/>
              <a:cxnLst/>
              <a:rect l="l" t="t" r="r" b="b"/>
              <a:pathLst>
                <a:path w="619" h="580" extrusionOk="0">
                  <a:moveTo>
                    <a:pt x="398" y="1"/>
                  </a:moveTo>
                  <a:cubicBezTo>
                    <a:pt x="348" y="1"/>
                    <a:pt x="294" y="24"/>
                    <a:pt x="248" y="70"/>
                  </a:cubicBezTo>
                  <a:lnTo>
                    <a:pt x="93" y="225"/>
                  </a:lnTo>
                  <a:cubicBezTo>
                    <a:pt x="1" y="317"/>
                    <a:pt x="1" y="441"/>
                    <a:pt x="93" y="533"/>
                  </a:cubicBezTo>
                  <a:cubicBezTo>
                    <a:pt x="124" y="564"/>
                    <a:pt x="171" y="580"/>
                    <a:pt x="221" y="580"/>
                  </a:cubicBezTo>
                  <a:cubicBezTo>
                    <a:pt x="271" y="580"/>
                    <a:pt x="325" y="564"/>
                    <a:pt x="371" y="533"/>
                  </a:cubicBezTo>
                  <a:lnTo>
                    <a:pt x="525" y="348"/>
                  </a:lnTo>
                  <a:cubicBezTo>
                    <a:pt x="618" y="286"/>
                    <a:pt x="618" y="163"/>
                    <a:pt x="525" y="70"/>
                  </a:cubicBezTo>
                  <a:cubicBezTo>
                    <a:pt x="495" y="24"/>
                    <a:pt x="448" y="1"/>
                    <a:pt x="39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3" name="Google Shape;12943;p25"/>
            <p:cNvSpPr/>
            <p:nvPr/>
          </p:nvSpPr>
          <p:spPr>
            <a:xfrm>
              <a:off x="3528813" y="4201856"/>
              <a:ext cx="22075" cy="21625"/>
            </a:xfrm>
            <a:custGeom>
              <a:avLst/>
              <a:gdLst/>
              <a:ahLst/>
              <a:cxnLst/>
              <a:rect l="l" t="t" r="r" b="b"/>
              <a:pathLst>
                <a:path w="883" h="865" extrusionOk="0">
                  <a:moveTo>
                    <a:pt x="217" y="0"/>
                  </a:moveTo>
                  <a:cubicBezTo>
                    <a:pt x="93" y="0"/>
                    <a:pt x="1" y="62"/>
                    <a:pt x="1" y="185"/>
                  </a:cubicBezTo>
                  <a:cubicBezTo>
                    <a:pt x="1" y="370"/>
                    <a:pt x="63" y="556"/>
                    <a:pt x="186" y="679"/>
                  </a:cubicBezTo>
                  <a:cubicBezTo>
                    <a:pt x="309" y="802"/>
                    <a:pt x="495" y="864"/>
                    <a:pt x="680" y="864"/>
                  </a:cubicBezTo>
                  <a:cubicBezTo>
                    <a:pt x="882" y="864"/>
                    <a:pt x="868" y="457"/>
                    <a:pt x="687" y="457"/>
                  </a:cubicBezTo>
                  <a:cubicBezTo>
                    <a:pt x="675" y="457"/>
                    <a:pt x="662" y="459"/>
                    <a:pt x="649" y="463"/>
                  </a:cubicBezTo>
                  <a:cubicBezTo>
                    <a:pt x="587" y="463"/>
                    <a:pt x="525" y="432"/>
                    <a:pt x="464" y="401"/>
                  </a:cubicBezTo>
                  <a:cubicBezTo>
                    <a:pt x="433" y="340"/>
                    <a:pt x="402" y="278"/>
                    <a:pt x="402" y="216"/>
                  </a:cubicBezTo>
                  <a:cubicBezTo>
                    <a:pt x="402" y="93"/>
                    <a:pt x="340"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4" name="Google Shape;12944;p25"/>
            <p:cNvSpPr/>
            <p:nvPr/>
          </p:nvSpPr>
          <p:spPr>
            <a:xfrm>
              <a:off x="3318963" y="4404556"/>
              <a:ext cx="75625" cy="82975"/>
            </a:xfrm>
            <a:custGeom>
              <a:avLst/>
              <a:gdLst/>
              <a:ahLst/>
              <a:cxnLst/>
              <a:rect l="l" t="t" r="r" b="b"/>
              <a:pathLst>
                <a:path w="3025" h="3319" extrusionOk="0">
                  <a:moveTo>
                    <a:pt x="1513" y="410"/>
                  </a:moveTo>
                  <a:cubicBezTo>
                    <a:pt x="1543" y="410"/>
                    <a:pt x="1543" y="410"/>
                    <a:pt x="1574" y="441"/>
                  </a:cubicBezTo>
                  <a:cubicBezTo>
                    <a:pt x="2099" y="996"/>
                    <a:pt x="2593" y="1830"/>
                    <a:pt x="2346" y="2416"/>
                  </a:cubicBezTo>
                  <a:cubicBezTo>
                    <a:pt x="2145" y="2740"/>
                    <a:pt x="1821" y="2902"/>
                    <a:pt x="1497" y="2902"/>
                  </a:cubicBezTo>
                  <a:cubicBezTo>
                    <a:pt x="1173" y="2902"/>
                    <a:pt x="849" y="2740"/>
                    <a:pt x="648" y="2416"/>
                  </a:cubicBezTo>
                  <a:cubicBezTo>
                    <a:pt x="402" y="1830"/>
                    <a:pt x="895" y="996"/>
                    <a:pt x="1420" y="441"/>
                  </a:cubicBezTo>
                  <a:cubicBezTo>
                    <a:pt x="1451" y="410"/>
                    <a:pt x="1451" y="410"/>
                    <a:pt x="1482" y="410"/>
                  </a:cubicBezTo>
                  <a:close/>
                  <a:moveTo>
                    <a:pt x="1509" y="1"/>
                  </a:moveTo>
                  <a:cubicBezTo>
                    <a:pt x="1381" y="1"/>
                    <a:pt x="1250" y="55"/>
                    <a:pt x="1142" y="163"/>
                  </a:cubicBezTo>
                  <a:cubicBezTo>
                    <a:pt x="340" y="996"/>
                    <a:pt x="0" y="1922"/>
                    <a:pt x="278" y="2601"/>
                  </a:cubicBezTo>
                  <a:cubicBezTo>
                    <a:pt x="540" y="3079"/>
                    <a:pt x="1019" y="3319"/>
                    <a:pt x="1497" y="3319"/>
                  </a:cubicBezTo>
                  <a:cubicBezTo>
                    <a:pt x="1976" y="3319"/>
                    <a:pt x="2454" y="3079"/>
                    <a:pt x="2716" y="2601"/>
                  </a:cubicBezTo>
                  <a:cubicBezTo>
                    <a:pt x="3025" y="1922"/>
                    <a:pt x="2685" y="996"/>
                    <a:pt x="1852" y="163"/>
                  </a:cubicBezTo>
                  <a:cubicBezTo>
                    <a:pt x="1760" y="55"/>
                    <a:pt x="1636" y="1"/>
                    <a:pt x="15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5" name="Google Shape;12945;p25"/>
            <p:cNvSpPr/>
            <p:nvPr/>
          </p:nvSpPr>
          <p:spPr>
            <a:xfrm>
              <a:off x="3352913" y="4141656"/>
              <a:ext cx="263900" cy="256175"/>
            </a:xfrm>
            <a:custGeom>
              <a:avLst/>
              <a:gdLst/>
              <a:ahLst/>
              <a:cxnLst/>
              <a:rect l="l" t="t" r="r" b="b"/>
              <a:pathLst>
                <a:path w="10556" h="10247" extrusionOk="0">
                  <a:moveTo>
                    <a:pt x="3920" y="4329"/>
                  </a:moveTo>
                  <a:cubicBezTo>
                    <a:pt x="4020" y="4329"/>
                    <a:pt x="4120" y="4368"/>
                    <a:pt x="4198" y="4445"/>
                  </a:cubicBezTo>
                  <a:lnTo>
                    <a:pt x="5864" y="6111"/>
                  </a:lnTo>
                  <a:cubicBezTo>
                    <a:pt x="6018" y="6266"/>
                    <a:pt x="6018" y="6482"/>
                    <a:pt x="5864" y="6636"/>
                  </a:cubicBezTo>
                  <a:lnTo>
                    <a:pt x="5617" y="6914"/>
                  </a:lnTo>
                  <a:cubicBezTo>
                    <a:pt x="5540" y="6991"/>
                    <a:pt x="5440" y="7030"/>
                    <a:pt x="5339" y="7030"/>
                  </a:cubicBezTo>
                  <a:cubicBezTo>
                    <a:pt x="5239" y="7030"/>
                    <a:pt x="5139" y="6991"/>
                    <a:pt x="5062" y="6914"/>
                  </a:cubicBezTo>
                  <a:lnTo>
                    <a:pt x="3395" y="5216"/>
                  </a:lnTo>
                  <a:cubicBezTo>
                    <a:pt x="3241" y="5093"/>
                    <a:pt x="3241" y="4846"/>
                    <a:pt x="3395" y="4692"/>
                  </a:cubicBezTo>
                  <a:lnTo>
                    <a:pt x="3642" y="4445"/>
                  </a:lnTo>
                  <a:cubicBezTo>
                    <a:pt x="3719" y="4368"/>
                    <a:pt x="3819" y="4329"/>
                    <a:pt x="3920" y="4329"/>
                  </a:cubicBezTo>
                  <a:close/>
                  <a:moveTo>
                    <a:pt x="7469" y="1"/>
                  </a:moveTo>
                  <a:cubicBezTo>
                    <a:pt x="6821" y="63"/>
                    <a:pt x="6234" y="340"/>
                    <a:pt x="5802" y="772"/>
                  </a:cubicBezTo>
                  <a:cubicBezTo>
                    <a:pt x="5370" y="1297"/>
                    <a:pt x="5062" y="1914"/>
                    <a:pt x="4969" y="2562"/>
                  </a:cubicBezTo>
                  <a:cubicBezTo>
                    <a:pt x="4907" y="3118"/>
                    <a:pt x="4660" y="3643"/>
                    <a:pt x="4290" y="4044"/>
                  </a:cubicBezTo>
                  <a:cubicBezTo>
                    <a:pt x="4167" y="3951"/>
                    <a:pt x="4043" y="3920"/>
                    <a:pt x="3920" y="3920"/>
                  </a:cubicBezTo>
                  <a:cubicBezTo>
                    <a:pt x="3704" y="3920"/>
                    <a:pt x="3519" y="4013"/>
                    <a:pt x="3364" y="4167"/>
                  </a:cubicBezTo>
                  <a:lnTo>
                    <a:pt x="3087" y="4445"/>
                  </a:lnTo>
                  <a:cubicBezTo>
                    <a:pt x="2840" y="4692"/>
                    <a:pt x="2778" y="5062"/>
                    <a:pt x="2963" y="5371"/>
                  </a:cubicBezTo>
                  <a:lnTo>
                    <a:pt x="1297" y="7068"/>
                  </a:lnTo>
                  <a:cubicBezTo>
                    <a:pt x="834" y="7500"/>
                    <a:pt x="525" y="8056"/>
                    <a:pt x="371" y="8642"/>
                  </a:cubicBezTo>
                  <a:cubicBezTo>
                    <a:pt x="309" y="8858"/>
                    <a:pt x="247" y="9043"/>
                    <a:pt x="124" y="9229"/>
                  </a:cubicBezTo>
                  <a:cubicBezTo>
                    <a:pt x="0" y="9445"/>
                    <a:pt x="31" y="9722"/>
                    <a:pt x="216" y="9907"/>
                  </a:cubicBezTo>
                  <a:lnTo>
                    <a:pt x="402" y="10093"/>
                  </a:lnTo>
                  <a:cubicBezTo>
                    <a:pt x="494" y="10185"/>
                    <a:pt x="618" y="10247"/>
                    <a:pt x="772" y="10247"/>
                  </a:cubicBezTo>
                  <a:cubicBezTo>
                    <a:pt x="864" y="10247"/>
                    <a:pt x="988" y="10216"/>
                    <a:pt x="1080" y="10185"/>
                  </a:cubicBezTo>
                  <a:cubicBezTo>
                    <a:pt x="1266" y="10062"/>
                    <a:pt x="1451" y="9969"/>
                    <a:pt x="1667" y="9938"/>
                  </a:cubicBezTo>
                  <a:cubicBezTo>
                    <a:pt x="2130" y="9815"/>
                    <a:pt x="2562" y="9599"/>
                    <a:pt x="2932" y="9290"/>
                  </a:cubicBezTo>
                  <a:cubicBezTo>
                    <a:pt x="3107" y="9165"/>
                    <a:pt x="2979" y="8940"/>
                    <a:pt x="2809" y="8940"/>
                  </a:cubicBezTo>
                  <a:cubicBezTo>
                    <a:pt x="2769" y="8940"/>
                    <a:pt x="2727" y="8952"/>
                    <a:pt x="2685" y="8982"/>
                  </a:cubicBezTo>
                  <a:cubicBezTo>
                    <a:pt x="2346" y="9229"/>
                    <a:pt x="1945" y="9414"/>
                    <a:pt x="1543" y="9537"/>
                  </a:cubicBezTo>
                  <a:cubicBezTo>
                    <a:pt x="1297" y="9599"/>
                    <a:pt x="1080" y="9691"/>
                    <a:pt x="864" y="9846"/>
                  </a:cubicBezTo>
                  <a:cubicBezTo>
                    <a:pt x="846" y="9855"/>
                    <a:pt x="826" y="9859"/>
                    <a:pt x="805" y="9859"/>
                  </a:cubicBezTo>
                  <a:cubicBezTo>
                    <a:pt x="754" y="9859"/>
                    <a:pt x="701" y="9837"/>
                    <a:pt x="679" y="9815"/>
                  </a:cubicBezTo>
                  <a:lnTo>
                    <a:pt x="494" y="9630"/>
                  </a:lnTo>
                  <a:cubicBezTo>
                    <a:pt x="432" y="9568"/>
                    <a:pt x="432" y="9506"/>
                    <a:pt x="463" y="9445"/>
                  </a:cubicBezTo>
                  <a:cubicBezTo>
                    <a:pt x="587" y="9229"/>
                    <a:pt x="679" y="8982"/>
                    <a:pt x="741" y="8735"/>
                  </a:cubicBezTo>
                  <a:cubicBezTo>
                    <a:pt x="895" y="8210"/>
                    <a:pt x="1173" y="7716"/>
                    <a:pt x="1574" y="7346"/>
                  </a:cubicBezTo>
                  <a:lnTo>
                    <a:pt x="3241" y="5679"/>
                  </a:lnTo>
                  <a:lnTo>
                    <a:pt x="4630" y="7068"/>
                  </a:lnTo>
                  <a:lnTo>
                    <a:pt x="3241" y="8457"/>
                  </a:lnTo>
                  <a:cubicBezTo>
                    <a:pt x="3148" y="8519"/>
                    <a:pt x="3148" y="8642"/>
                    <a:pt x="3241" y="8735"/>
                  </a:cubicBezTo>
                  <a:cubicBezTo>
                    <a:pt x="3287" y="8781"/>
                    <a:pt x="3341" y="8804"/>
                    <a:pt x="3391" y="8804"/>
                  </a:cubicBezTo>
                  <a:cubicBezTo>
                    <a:pt x="3441" y="8804"/>
                    <a:pt x="3488" y="8781"/>
                    <a:pt x="3519" y="8735"/>
                  </a:cubicBezTo>
                  <a:lnTo>
                    <a:pt x="4938" y="7315"/>
                  </a:lnTo>
                  <a:cubicBezTo>
                    <a:pt x="5067" y="7392"/>
                    <a:pt x="5206" y="7432"/>
                    <a:pt x="5342" y="7432"/>
                  </a:cubicBezTo>
                  <a:cubicBezTo>
                    <a:pt x="5534" y="7432"/>
                    <a:pt x="5720" y="7354"/>
                    <a:pt x="5864" y="7192"/>
                  </a:cubicBezTo>
                  <a:lnTo>
                    <a:pt x="6142" y="6945"/>
                  </a:lnTo>
                  <a:cubicBezTo>
                    <a:pt x="6389" y="6698"/>
                    <a:pt x="6450" y="6297"/>
                    <a:pt x="6265" y="5988"/>
                  </a:cubicBezTo>
                  <a:cubicBezTo>
                    <a:pt x="6666" y="5618"/>
                    <a:pt x="7191" y="5371"/>
                    <a:pt x="7716" y="5309"/>
                  </a:cubicBezTo>
                  <a:cubicBezTo>
                    <a:pt x="8395" y="5216"/>
                    <a:pt x="9012" y="4939"/>
                    <a:pt x="9506" y="4476"/>
                  </a:cubicBezTo>
                  <a:cubicBezTo>
                    <a:pt x="10555" y="3457"/>
                    <a:pt x="10555" y="1791"/>
                    <a:pt x="9506" y="772"/>
                  </a:cubicBezTo>
                  <a:cubicBezTo>
                    <a:pt x="9197" y="433"/>
                    <a:pt x="8765" y="186"/>
                    <a:pt x="8333" y="93"/>
                  </a:cubicBezTo>
                  <a:cubicBezTo>
                    <a:pt x="8311" y="88"/>
                    <a:pt x="8290" y="85"/>
                    <a:pt x="8270" y="85"/>
                  </a:cubicBezTo>
                  <a:cubicBezTo>
                    <a:pt x="8179" y="85"/>
                    <a:pt x="8112" y="141"/>
                    <a:pt x="8086" y="217"/>
                  </a:cubicBezTo>
                  <a:cubicBezTo>
                    <a:pt x="8055" y="340"/>
                    <a:pt x="8117" y="433"/>
                    <a:pt x="8210" y="464"/>
                  </a:cubicBezTo>
                  <a:cubicBezTo>
                    <a:pt x="9876" y="896"/>
                    <a:pt x="10462" y="2994"/>
                    <a:pt x="9228" y="4198"/>
                  </a:cubicBezTo>
                  <a:cubicBezTo>
                    <a:pt x="8796" y="4599"/>
                    <a:pt x="8240" y="4846"/>
                    <a:pt x="7654" y="4908"/>
                  </a:cubicBezTo>
                  <a:cubicBezTo>
                    <a:pt x="7037" y="5000"/>
                    <a:pt x="6450" y="5278"/>
                    <a:pt x="6018" y="5679"/>
                  </a:cubicBezTo>
                  <a:lnTo>
                    <a:pt x="4599" y="4291"/>
                  </a:lnTo>
                  <a:cubicBezTo>
                    <a:pt x="5031" y="3828"/>
                    <a:pt x="5309" y="3272"/>
                    <a:pt x="5370" y="2655"/>
                  </a:cubicBezTo>
                  <a:cubicBezTo>
                    <a:pt x="5463" y="2069"/>
                    <a:pt x="5710" y="1513"/>
                    <a:pt x="6080" y="1050"/>
                  </a:cubicBezTo>
                  <a:cubicBezTo>
                    <a:pt x="6450" y="680"/>
                    <a:pt x="6975" y="464"/>
                    <a:pt x="7500" y="402"/>
                  </a:cubicBezTo>
                  <a:cubicBezTo>
                    <a:pt x="7592" y="402"/>
                    <a:pt x="7685" y="309"/>
                    <a:pt x="7685" y="186"/>
                  </a:cubicBezTo>
                  <a:cubicBezTo>
                    <a:pt x="7654" y="93"/>
                    <a:pt x="7561" y="1"/>
                    <a:pt x="7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46" name="Google Shape;12946;p25"/>
          <p:cNvGrpSpPr/>
          <p:nvPr/>
        </p:nvGrpSpPr>
        <p:grpSpPr>
          <a:xfrm>
            <a:off x="1048809" y="3983830"/>
            <a:ext cx="335650" cy="345675"/>
            <a:chOff x="6318738" y="2463556"/>
            <a:chExt cx="335650" cy="345675"/>
          </a:xfrm>
        </p:grpSpPr>
        <p:sp>
          <p:nvSpPr>
            <p:cNvPr id="12947" name="Google Shape;12947;p25"/>
            <p:cNvSpPr/>
            <p:nvPr/>
          </p:nvSpPr>
          <p:spPr>
            <a:xfrm>
              <a:off x="6429063" y="2508306"/>
              <a:ext cx="10825" cy="20100"/>
            </a:xfrm>
            <a:custGeom>
              <a:avLst/>
              <a:gdLst/>
              <a:ahLst/>
              <a:cxnLst/>
              <a:rect l="l" t="t" r="r" b="b"/>
              <a:pathLst>
                <a:path w="433" h="804" extrusionOk="0">
                  <a:moveTo>
                    <a:pt x="217" y="1"/>
                  </a:moveTo>
                  <a:cubicBezTo>
                    <a:pt x="93" y="1"/>
                    <a:pt x="1" y="93"/>
                    <a:pt x="1" y="217"/>
                  </a:cubicBezTo>
                  <a:lnTo>
                    <a:pt x="1" y="587"/>
                  </a:lnTo>
                  <a:cubicBezTo>
                    <a:pt x="1" y="711"/>
                    <a:pt x="93" y="803"/>
                    <a:pt x="217" y="803"/>
                  </a:cubicBezTo>
                  <a:cubicBezTo>
                    <a:pt x="340" y="803"/>
                    <a:pt x="433" y="711"/>
                    <a:pt x="433" y="587"/>
                  </a:cubicBezTo>
                  <a:lnTo>
                    <a:pt x="433" y="217"/>
                  </a:lnTo>
                  <a:cubicBezTo>
                    <a:pt x="433"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8" name="Google Shape;12948;p25"/>
            <p:cNvSpPr/>
            <p:nvPr/>
          </p:nvSpPr>
          <p:spPr>
            <a:xfrm>
              <a:off x="6533213" y="2508306"/>
              <a:ext cx="10075" cy="20100"/>
            </a:xfrm>
            <a:custGeom>
              <a:avLst/>
              <a:gdLst/>
              <a:ahLst/>
              <a:cxnLst/>
              <a:rect l="l" t="t" r="r" b="b"/>
              <a:pathLst>
                <a:path w="403" h="804" extrusionOk="0">
                  <a:moveTo>
                    <a:pt x="217" y="1"/>
                  </a:moveTo>
                  <a:cubicBezTo>
                    <a:pt x="94" y="1"/>
                    <a:pt x="1" y="93"/>
                    <a:pt x="1" y="217"/>
                  </a:cubicBezTo>
                  <a:lnTo>
                    <a:pt x="1" y="587"/>
                  </a:lnTo>
                  <a:cubicBezTo>
                    <a:pt x="1" y="711"/>
                    <a:pt x="94" y="803"/>
                    <a:pt x="217" y="803"/>
                  </a:cubicBezTo>
                  <a:cubicBezTo>
                    <a:pt x="310" y="803"/>
                    <a:pt x="402" y="711"/>
                    <a:pt x="402" y="587"/>
                  </a:cubicBezTo>
                  <a:lnTo>
                    <a:pt x="402" y="217"/>
                  </a:lnTo>
                  <a:cubicBezTo>
                    <a:pt x="402" y="93"/>
                    <a:pt x="340" y="1"/>
                    <a:pt x="2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9" name="Google Shape;12949;p25"/>
            <p:cNvSpPr/>
            <p:nvPr/>
          </p:nvSpPr>
          <p:spPr>
            <a:xfrm>
              <a:off x="6467638" y="2517481"/>
              <a:ext cx="38425" cy="16325"/>
            </a:xfrm>
            <a:custGeom>
              <a:avLst/>
              <a:gdLst/>
              <a:ahLst/>
              <a:cxnLst/>
              <a:rect l="l" t="t" r="r" b="b"/>
              <a:pathLst>
                <a:path w="1537" h="653" extrusionOk="0">
                  <a:moveTo>
                    <a:pt x="1258" y="1"/>
                  </a:moveTo>
                  <a:cubicBezTo>
                    <a:pt x="1209" y="1"/>
                    <a:pt x="1157" y="20"/>
                    <a:pt x="1112" y="66"/>
                  </a:cubicBezTo>
                  <a:cubicBezTo>
                    <a:pt x="1019" y="158"/>
                    <a:pt x="896" y="220"/>
                    <a:pt x="741" y="220"/>
                  </a:cubicBezTo>
                  <a:cubicBezTo>
                    <a:pt x="587" y="220"/>
                    <a:pt x="464" y="189"/>
                    <a:pt x="371" y="66"/>
                  </a:cubicBezTo>
                  <a:cubicBezTo>
                    <a:pt x="325" y="35"/>
                    <a:pt x="271" y="20"/>
                    <a:pt x="217" y="20"/>
                  </a:cubicBezTo>
                  <a:cubicBezTo>
                    <a:pt x="163" y="20"/>
                    <a:pt x="109" y="35"/>
                    <a:pt x="62" y="66"/>
                  </a:cubicBezTo>
                  <a:cubicBezTo>
                    <a:pt x="1" y="158"/>
                    <a:pt x="1" y="282"/>
                    <a:pt x="62" y="344"/>
                  </a:cubicBezTo>
                  <a:cubicBezTo>
                    <a:pt x="248" y="560"/>
                    <a:pt x="494" y="652"/>
                    <a:pt x="741" y="652"/>
                  </a:cubicBezTo>
                  <a:lnTo>
                    <a:pt x="741" y="621"/>
                  </a:lnTo>
                  <a:cubicBezTo>
                    <a:pt x="988" y="621"/>
                    <a:pt x="1235" y="529"/>
                    <a:pt x="1420" y="344"/>
                  </a:cubicBezTo>
                  <a:cubicBezTo>
                    <a:pt x="1537" y="181"/>
                    <a:pt x="1408" y="1"/>
                    <a:pt x="12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0" name="Google Shape;12950;p25"/>
            <p:cNvSpPr/>
            <p:nvPr/>
          </p:nvSpPr>
          <p:spPr>
            <a:xfrm>
              <a:off x="6415938" y="2603206"/>
              <a:ext cx="202175" cy="137375"/>
            </a:xfrm>
            <a:custGeom>
              <a:avLst/>
              <a:gdLst/>
              <a:ahLst/>
              <a:cxnLst/>
              <a:rect l="l" t="t" r="r" b="b"/>
              <a:pathLst>
                <a:path w="8087" h="5495" extrusionOk="0">
                  <a:moveTo>
                    <a:pt x="217" y="1"/>
                  </a:moveTo>
                  <a:cubicBezTo>
                    <a:pt x="94" y="1"/>
                    <a:pt x="1" y="93"/>
                    <a:pt x="1" y="217"/>
                  </a:cubicBezTo>
                  <a:lnTo>
                    <a:pt x="1" y="5309"/>
                  </a:lnTo>
                  <a:cubicBezTo>
                    <a:pt x="1" y="5402"/>
                    <a:pt x="94" y="5494"/>
                    <a:pt x="217" y="5494"/>
                  </a:cubicBezTo>
                  <a:lnTo>
                    <a:pt x="1421" y="5494"/>
                  </a:lnTo>
                  <a:cubicBezTo>
                    <a:pt x="1513" y="5494"/>
                    <a:pt x="1606" y="5402"/>
                    <a:pt x="1606" y="5309"/>
                  </a:cubicBezTo>
                  <a:cubicBezTo>
                    <a:pt x="1606" y="5186"/>
                    <a:pt x="1513" y="5093"/>
                    <a:pt x="1421" y="5093"/>
                  </a:cubicBezTo>
                  <a:lnTo>
                    <a:pt x="402" y="5093"/>
                  </a:lnTo>
                  <a:lnTo>
                    <a:pt x="402" y="402"/>
                  </a:lnTo>
                  <a:lnTo>
                    <a:pt x="7686" y="402"/>
                  </a:lnTo>
                  <a:lnTo>
                    <a:pt x="7686" y="5093"/>
                  </a:lnTo>
                  <a:lnTo>
                    <a:pt x="2223" y="5093"/>
                  </a:lnTo>
                  <a:cubicBezTo>
                    <a:pt x="2100" y="5093"/>
                    <a:pt x="2007" y="5186"/>
                    <a:pt x="2007" y="5309"/>
                  </a:cubicBezTo>
                  <a:cubicBezTo>
                    <a:pt x="2007" y="5402"/>
                    <a:pt x="2100" y="5494"/>
                    <a:pt x="2223" y="5494"/>
                  </a:cubicBezTo>
                  <a:lnTo>
                    <a:pt x="7871" y="5494"/>
                  </a:lnTo>
                  <a:cubicBezTo>
                    <a:pt x="7994" y="5494"/>
                    <a:pt x="8087" y="5402"/>
                    <a:pt x="8087" y="5278"/>
                  </a:cubicBezTo>
                  <a:lnTo>
                    <a:pt x="8087" y="217"/>
                  </a:lnTo>
                  <a:cubicBezTo>
                    <a:pt x="8087" y="93"/>
                    <a:pt x="7994" y="1"/>
                    <a:pt x="79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1" name="Google Shape;12951;p25"/>
            <p:cNvSpPr/>
            <p:nvPr/>
          </p:nvSpPr>
          <p:spPr>
            <a:xfrm>
              <a:off x="6318738" y="2463556"/>
              <a:ext cx="335650" cy="345675"/>
            </a:xfrm>
            <a:custGeom>
              <a:avLst/>
              <a:gdLst/>
              <a:ahLst/>
              <a:cxnLst/>
              <a:rect l="l" t="t" r="r" b="b"/>
              <a:pathLst>
                <a:path w="13426" h="13827" extrusionOk="0">
                  <a:moveTo>
                    <a:pt x="11790" y="402"/>
                  </a:moveTo>
                  <a:cubicBezTo>
                    <a:pt x="12438" y="433"/>
                    <a:pt x="12993" y="958"/>
                    <a:pt x="12993" y="1637"/>
                  </a:cubicBezTo>
                  <a:lnTo>
                    <a:pt x="12993" y="4198"/>
                  </a:lnTo>
                  <a:lnTo>
                    <a:pt x="11357" y="4198"/>
                  </a:lnTo>
                  <a:cubicBezTo>
                    <a:pt x="11265" y="4198"/>
                    <a:pt x="11172" y="4260"/>
                    <a:pt x="11172" y="4383"/>
                  </a:cubicBezTo>
                  <a:cubicBezTo>
                    <a:pt x="11172" y="4507"/>
                    <a:pt x="11265" y="4599"/>
                    <a:pt x="11357" y="4599"/>
                  </a:cubicBezTo>
                  <a:lnTo>
                    <a:pt x="12993" y="4599"/>
                  </a:lnTo>
                  <a:lnTo>
                    <a:pt x="12993" y="10864"/>
                  </a:lnTo>
                  <a:cubicBezTo>
                    <a:pt x="12993" y="11543"/>
                    <a:pt x="12438" y="12099"/>
                    <a:pt x="11790" y="12099"/>
                  </a:cubicBezTo>
                  <a:lnTo>
                    <a:pt x="1636" y="12099"/>
                  </a:lnTo>
                  <a:cubicBezTo>
                    <a:pt x="926" y="12099"/>
                    <a:pt x="371" y="11543"/>
                    <a:pt x="402" y="10864"/>
                  </a:cubicBezTo>
                  <a:lnTo>
                    <a:pt x="402" y="4568"/>
                  </a:lnTo>
                  <a:lnTo>
                    <a:pt x="10555" y="4568"/>
                  </a:lnTo>
                  <a:cubicBezTo>
                    <a:pt x="10648" y="4568"/>
                    <a:pt x="10740" y="4476"/>
                    <a:pt x="10740" y="4352"/>
                  </a:cubicBezTo>
                  <a:cubicBezTo>
                    <a:pt x="10740" y="4260"/>
                    <a:pt x="10648" y="4167"/>
                    <a:pt x="10555" y="4167"/>
                  </a:cubicBezTo>
                  <a:lnTo>
                    <a:pt x="402" y="4167"/>
                  </a:lnTo>
                  <a:lnTo>
                    <a:pt x="402" y="1637"/>
                  </a:lnTo>
                  <a:cubicBezTo>
                    <a:pt x="402" y="958"/>
                    <a:pt x="926" y="433"/>
                    <a:pt x="1605" y="402"/>
                  </a:cubicBezTo>
                  <a:close/>
                  <a:moveTo>
                    <a:pt x="3889" y="12500"/>
                  </a:moveTo>
                  <a:lnTo>
                    <a:pt x="3889" y="13055"/>
                  </a:lnTo>
                  <a:cubicBezTo>
                    <a:pt x="3889" y="13240"/>
                    <a:pt x="3735" y="13426"/>
                    <a:pt x="3549" y="13426"/>
                  </a:cubicBezTo>
                  <a:lnTo>
                    <a:pt x="2192" y="13426"/>
                  </a:lnTo>
                  <a:cubicBezTo>
                    <a:pt x="1975" y="13426"/>
                    <a:pt x="1821" y="13240"/>
                    <a:pt x="1821" y="13055"/>
                  </a:cubicBezTo>
                  <a:lnTo>
                    <a:pt x="1821" y="12500"/>
                  </a:lnTo>
                  <a:close/>
                  <a:moveTo>
                    <a:pt x="11574" y="12500"/>
                  </a:moveTo>
                  <a:lnTo>
                    <a:pt x="11574" y="13055"/>
                  </a:lnTo>
                  <a:cubicBezTo>
                    <a:pt x="11574" y="13240"/>
                    <a:pt x="11419" y="13426"/>
                    <a:pt x="11203" y="13426"/>
                  </a:cubicBezTo>
                  <a:lnTo>
                    <a:pt x="9876" y="13426"/>
                  </a:lnTo>
                  <a:cubicBezTo>
                    <a:pt x="9660" y="13426"/>
                    <a:pt x="9506" y="13240"/>
                    <a:pt x="9506" y="13055"/>
                  </a:cubicBezTo>
                  <a:lnTo>
                    <a:pt x="9506" y="12500"/>
                  </a:lnTo>
                  <a:close/>
                  <a:moveTo>
                    <a:pt x="1636" y="1"/>
                  </a:moveTo>
                  <a:cubicBezTo>
                    <a:pt x="741" y="32"/>
                    <a:pt x="0" y="742"/>
                    <a:pt x="0" y="1637"/>
                  </a:cubicBezTo>
                  <a:lnTo>
                    <a:pt x="0" y="10864"/>
                  </a:lnTo>
                  <a:cubicBezTo>
                    <a:pt x="0" y="11697"/>
                    <a:pt x="618" y="12376"/>
                    <a:pt x="1420" y="12500"/>
                  </a:cubicBezTo>
                  <a:lnTo>
                    <a:pt x="1420" y="13055"/>
                  </a:lnTo>
                  <a:cubicBezTo>
                    <a:pt x="1420" y="13487"/>
                    <a:pt x="1759" y="13827"/>
                    <a:pt x="2192" y="13827"/>
                  </a:cubicBezTo>
                  <a:lnTo>
                    <a:pt x="3549" y="13827"/>
                  </a:lnTo>
                  <a:cubicBezTo>
                    <a:pt x="3982" y="13827"/>
                    <a:pt x="4321" y="13487"/>
                    <a:pt x="4321" y="13055"/>
                  </a:cubicBezTo>
                  <a:lnTo>
                    <a:pt x="4321" y="12500"/>
                  </a:lnTo>
                  <a:lnTo>
                    <a:pt x="9105" y="12500"/>
                  </a:lnTo>
                  <a:lnTo>
                    <a:pt x="9105" y="13055"/>
                  </a:lnTo>
                  <a:cubicBezTo>
                    <a:pt x="9105" y="13487"/>
                    <a:pt x="9444" y="13827"/>
                    <a:pt x="9876" y="13827"/>
                  </a:cubicBezTo>
                  <a:lnTo>
                    <a:pt x="11234" y="13827"/>
                  </a:lnTo>
                  <a:cubicBezTo>
                    <a:pt x="11666" y="13827"/>
                    <a:pt x="12006" y="13487"/>
                    <a:pt x="12006" y="13055"/>
                  </a:cubicBezTo>
                  <a:lnTo>
                    <a:pt x="12006" y="12500"/>
                  </a:lnTo>
                  <a:cubicBezTo>
                    <a:pt x="12808" y="12376"/>
                    <a:pt x="13425" y="11697"/>
                    <a:pt x="13425" y="10864"/>
                  </a:cubicBezTo>
                  <a:lnTo>
                    <a:pt x="13425" y="1637"/>
                  </a:lnTo>
                  <a:cubicBezTo>
                    <a:pt x="13425" y="742"/>
                    <a:pt x="12685" y="1"/>
                    <a:pt x="1179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2" name="Google Shape;12952;p25"/>
            <p:cNvSpPr/>
            <p:nvPr/>
          </p:nvSpPr>
          <p:spPr>
            <a:xfrm>
              <a:off x="6385088" y="2491331"/>
              <a:ext cx="202175" cy="60225"/>
            </a:xfrm>
            <a:custGeom>
              <a:avLst/>
              <a:gdLst/>
              <a:ahLst/>
              <a:cxnLst/>
              <a:rect l="l" t="t" r="r" b="b"/>
              <a:pathLst>
                <a:path w="8087" h="2409" extrusionOk="0">
                  <a:moveTo>
                    <a:pt x="7438" y="371"/>
                  </a:moveTo>
                  <a:cubicBezTo>
                    <a:pt x="7562" y="371"/>
                    <a:pt x="7685" y="495"/>
                    <a:pt x="7685" y="618"/>
                  </a:cubicBezTo>
                  <a:lnTo>
                    <a:pt x="7685" y="1760"/>
                  </a:lnTo>
                  <a:cubicBezTo>
                    <a:pt x="7685" y="1914"/>
                    <a:pt x="7562" y="2007"/>
                    <a:pt x="7438" y="2007"/>
                  </a:cubicBezTo>
                  <a:lnTo>
                    <a:pt x="649" y="2007"/>
                  </a:lnTo>
                  <a:cubicBezTo>
                    <a:pt x="525" y="2007"/>
                    <a:pt x="402" y="1914"/>
                    <a:pt x="402" y="1760"/>
                  </a:cubicBezTo>
                  <a:lnTo>
                    <a:pt x="402" y="618"/>
                  </a:lnTo>
                  <a:cubicBezTo>
                    <a:pt x="402" y="495"/>
                    <a:pt x="525" y="371"/>
                    <a:pt x="649" y="371"/>
                  </a:cubicBezTo>
                  <a:close/>
                  <a:moveTo>
                    <a:pt x="649" y="1"/>
                  </a:moveTo>
                  <a:cubicBezTo>
                    <a:pt x="309" y="1"/>
                    <a:pt x="0" y="279"/>
                    <a:pt x="0" y="618"/>
                  </a:cubicBezTo>
                  <a:lnTo>
                    <a:pt x="0" y="1791"/>
                  </a:lnTo>
                  <a:cubicBezTo>
                    <a:pt x="0" y="2130"/>
                    <a:pt x="309" y="2408"/>
                    <a:pt x="649" y="2408"/>
                  </a:cubicBezTo>
                  <a:lnTo>
                    <a:pt x="7438" y="2408"/>
                  </a:lnTo>
                  <a:cubicBezTo>
                    <a:pt x="7808" y="2408"/>
                    <a:pt x="8086" y="2099"/>
                    <a:pt x="8086" y="1760"/>
                  </a:cubicBezTo>
                  <a:lnTo>
                    <a:pt x="8086" y="587"/>
                  </a:lnTo>
                  <a:cubicBezTo>
                    <a:pt x="8055" y="248"/>
                    <a:pt x="7778" y="1"/>
                    <a:pt x="74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3" name="Google Shape;12953;p25"/>
            <p:cNvSpPr/>
            <p:nvPr/>
          </p:nvSpPr>
          <p:spPr>
            <a:xfrm>
              <a:off x="6359638" y="2603206"/>
              <a:ext cx="40125" cy="137550"/>
            </a:xfrm>
            <a:custGeom>
              <a:avLst/>
              <a:gdLst/>
              <a:ahLst/>
              <a:cxnLst/>
              <a:rect l="l" t="t" r="r" b="b"/>
              <a:pathLst>
                <a:path w="1605" h="5502" extrusionOk="0">
                  <a:moveTo>
                    <a:pt x="787" y="410"/>
                  </a:moveTo>
                  <a:cubicBezTo>
                    <a:pt x="980" y="410"/>
                    <a:pt x="1173" y="541"/>
                    <a:pt x="1173" y="803"/>
                  </a:cubicBezTo>
                  <a:lnTo>
                    <a:pt x="1173" y="4692"/>
                  </a:lnTo>
                  <a:cubicBezTo>
                    <a:pt x="1173" y="4954"/>
                    <a:pt x="980" y="5085"/>
                    <a:pt x="787" y="5085"/>
                  </a:cubicBezTo>
                  <a:cubicBezTo>
                    <a:pt x="594" y="5085"/>
                    <a:pt x="401" y="4954"/>
                    <a:pt x="401" y="4692"/>
                  </a:cubicBezTo>
                  <a:lnTo>
                    <a:pt x="401" y="803"/>
                  </a:lnTo>
                  <a:cubicBezTo>
                    <a:pt x="401" y="541"/>
                    <a:pt x="594" y="410"/>
                    <a:pt x="787" y="410"/>
                  </a:cubicBezTo>
                  <a:close/>
                  <a:moveTo>
                    <a:pt x="802" y="1"/>
                  </a:moveTo>
                  <a:cubicBezTo>
                    <a:pt x="370" y="1"/>
                    <a:pt x="0" y="371"/>
                    <a:pt x="0" y="803"/>
                  </a:cubicBezTo>
                  <a:lnTo>
                    <a:pt x="0" y="4692"/>
                  </a:lnTo>
                  <a:cubicBezTo>
                    <a:pt x="0" y="5232"/>
                    <a:pt x="401" y="5502"/>
                    <a:pt x="802" y="5502"/>
                  </a:cubicBezTo>
                  <a:cubicBezTo>
                    <a:pt x="1204" y="5502"/>
                    <a:pt x="1605" y="5232"/>
                    <a:pt x="1605" y="4692"/>
                  </a:cubicBezTo>
                  <a:lnTo>
                    <a:pt x="1605" y="803"/>
                  </a:lnTo>
                  <a:cubicBezTo>
                    <a:pt x="1605" y="371"/>
                    <a:pt x="1234" y="1"/>
                    <a:pt x="8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54" name="Google Shape;12954;p25"/>
          <p:cNvGrpSpPr/>
          <p:nvPr/>
        </p:nvGrpSpPr>
        <p:grpSpPr>
          <a:xfrm>
            <a:off x="1788180" y="3999592"/>
            <a:ext cx="346450" cy="314150"/>
            <a:chOff x="4051938" y="1937256"/>
            <a:chExt cx="346450" cy="314150"/>
          </a:xfrm>
        </p:grpSpPr>
        <p:sp>
          <p:nvSpPr>
            <p:cNvPr id="12955" name="Google Shape;12955;p25"/>
            <p:cNvSpPr/>
            <p:nvPr/>
          </p:nvSpPr>
          <p:spPr>
            <a:xfrm>
              <a:off x="4165338" y="2050031"/>
              <a:ext cx="104200" cy="88750"/>
            </a:xfrm>
            <a:custGeom>
              <a:avLst/>
              <a:gdLst/>
              <a:ahLst/>
              <a:cxnLst/>
              <a:rect l="l" t="t" r="r" b="b"/>
              <a:pathLst>
                <a:path w="4168" h="3550" extrusionOk="0">
                  <a:moveTo>
                    <a:pt x="2373" y="399"/>
                  </a:moveTo>
                  <a:cubicBezTo>
                    <a:pt x="3071" y="399"/>
                    <a:pt x="3735" y="945"/>
                    <a:pt x="3735" y="1759"/>
                  </a:cubicBezTo>
                  <a:cubicBezTo>
                    <a:pt x="3735" y="2531"/>
                    <a:pt x="3149" y="3148"/>
                    <a:pt x="2377" y="3148"/>
                  </a:cubicBezTo>
                  <a:cubicBezTo>
                    <a:pt x="1174" y="3148"/>
                    <a:pt x="556" y="1667"/>
                    <a:pt x="1421" y="802"/>
                  </a:cubicBezTo>
                  <a:cubicBezTo>
                    <a:pt x="1700" y="523"/>
                    <a:pt x="2040" y="399"/>
                    <a:pt x="2373" y="399"/>
                  </a:cubicBezTo>
                  <a:close/>
                  <a:moveTo>
                    <a:pt x="2382" y="1"/>
                  </a:moveTo>
                  <a:cubicBezTo>
                    <a:pt x="1948" y="1"/>
                    <a:pt x="1504" y="163"/>
                    <a:pt x="1143" y="525"/>
                  </a:cubicBezTo>
                  <a:cubicBezTo>
                    <a:pt x="1" y="1636"/>
                    <a:pt x="803" y="3549"/>
                    <a:pt x="2377" y="3549"/>
                  </a:cubicBezTo>
                  <a:cubicBezTo>
                    <a:pt x="3365" y="3549"/>
                    <a:pt x="4167" y="2747"/>
                    <a:pt x="4167" y="1759"/>
                  </a:cubicBezTo>
                  <a:cubicBezTo>
                    <a:pt x="4146" y="697"/>
                    <a:pt x="3283" y="1"/>
                    <a:pt x="2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6" name="Google Shape;12956;p25"/>
            <p:cNvSpPr/>
            <p:nvPr/>
          </p:nvSpPr>
          <p:spPr>
            <a:xfrm>
              <a:off x="4051938" y="1937256"/>
              <a:ext cx="346450" cy="314150"/>
            </a:xfrm>
            <a:custGeom>
              <a:avLst/>
              <a:gdLst/>
              <a:ahLst/>
              <a:cxnLst/>
              <a:rect l="l" t="t" r="r" b="b"/>
              <a:pathLst>
                <a:path w="13858" h="12566" extrusionOk="0">
                  <a:moveTo>
                    <a:pt x="6913" y="2258"/>
                  </a:moveTo>
                  <a:cubicBezTo>
                    <a:pt x="7037" y="2382"/>
                    <a:pt x="7129" y="2474"/>
                    <a:pt x="7253" y="2567"/>
                  </a:cubicBezTo>
                  <a:lnTo>
                    <a:pt x="6574" y="2567"/>
                  </a:lnTo>
                  <a:cubicBezTo>
                    <a:pt x="6697" y="2474"/>
                    <a:pt x="6790" y="2382"/>
                    <a:pt x="6913" y="2258"/>
                  </a:cubicBezTo>
                  <a:close/>
                  <a:moveTo>
                    <a:pt x="6296" y="1826"/>
                  </a:moveTo>
                  <a:lnTo>
                    <a:pt x="6450" y="1919"/>
                  </a:lnTo>
                  <a:lnTo>
                    <a:pt x="6574" y="2042"/>
                  </a:lnTo>
                  <a:cubicBezTo>
                    <a:pt x="6358" y="2227"/>
                    <a:pt x="6173" y="2412"/>
                    <a:pt x="5957" y="2628"/>
                  </a:cubicBezTo>
                  <a:lnTo>
                    <a:pt x="5740" y="2659"/>
                  </a:lnTo>
                  <a:lnTo>
                    <a:pt x="5432" y="2690"/>
                  </a:lnTo>
                  <a:cubicBezTo>
                    <a:pt x="5710" y="2382"/>
                    <a:pt x="5987" y="2073"/>
                    <a:pt x="6296" y="1826"/>
                  </a:cubicBezTo>
                  <a:close/>
                  <a:moveTo>
                    <a:pt x="4660" y="1178"/>
                  </a:moveTo>
                  <a:cubicBezTo>
                    <a:pt x="5123" y="1178"/>
                    <a:pt x="5555" y="1332"/>
                    <a:pt x="5957" y="1579"/>
                  </a:cubicBezTo>
                  <a:cubicBezTo>
                    <a:pt x="5555" y="1919"/>
                    <a:pt x="5216" y="2320"/>
                    <a:pt x="4876" y="2721"/>
                  </a:cubicBezTo>
                  <a:cubicBezTo>
                    <a:pt x="4352" y="2814"/>
                    <a:pt x="3858" y="2937"/>
                    <a:pt x="3364" y="3091"/>
                  </a:cubicBezTo>
                  <a:lnTo>
                    <a:pt x="3364" y="3091"/>
                  </a:lnTo>
                  <a:cubicBezTo>
                    <a:pt x="3370" y="2212"/>
                    <a:pt x="3616" y="1576"/>
                    <a:pt x="4074" y="1332"/>
                  </a:cubicBezTo>
                  <a:cubicBezTo>
                    <a:pt x="4228" y="1209"/>
                    <a:pt x="4444" y="1178"/>
                    <a:pt x="4660" y="1178"/>
                  </a:cubicBezTo>
                  <a:close/>
                  <a:moveTo>
                    <a:pt x="4660" y="406"/>
                  </a:moveTo>
                  <a:cubicBezTo>
                    <a:pt x="5617" y="406"/>
                    <a:pt x="6543" y="962"/>
                    <a:pt x="7253" y="1548"/>
                  </a:cubicBezTo>
                  <a:cubicBezTo>
                    <a:pt x="7685" y="1888"/>
                    <a:pt x="8055" y="2258"/>
                    <a:pt x="8395" y="2659"/>
                  </a:cubicBezTo>
                  <a:lnTo>
                    <a:pt x="7870" y="2598"/>
                  </a:lnTo>
                  <a:cubicBezTo>
                    <a:pt x="7623" y="2320"/>
                    <a:pt x="7345" y="2073"/>
                    <a:pt x="7068" y="1857"/>
                  </a:cubicBezTo>
                  <a:cubicBezTo>
                    <a:pt x="6440" y="1345"/>
                    <a:pt x="5549" y="746"/>
                    <a:pt x="4699" y="746"/>
                  </a:cubicBezTo>
                  <a:cubicBezTo>
                    <a:pt x="4421" y="746"/>
                    <a:pt x="4147" y="810"/>
                    <a:pt x="3889" y="962"/>
                  </a:cubicBezTo>
                  <a:cubicBezTo>
                    <a:pt x="3302" y="1271"/>
                    <a:pt x="2963" y="2042"/>
                    <a:pt x="2963" y="3061"/>
                  </a:cubicBezTo>
                  <a:lnTo>
                    <a:pt x="2839" y="3061"/>
                  </a:lnTo>
                  <a:cubicBezTo>
                    <a:pt x="2747" y="3061"/>
                    <a:pt x="2685" y="3061"/>
                    <a:pt x="2593" y="3091"/>
                  </a:cubicBezTo>
                  <a:cubicBezTo>
                    <a:pt x="2593" y="1919"/>
                    <a:pt x="2994" y="1055"/>
                    <a:pt x="3704" y="653"/>
                  </a:cubicBezTo>
                  <a:lnTo>
                    <a:pt x="3673" y="653"/>
                  </a:lnTo>
                  <a:cubicBezTo>
                    <a:pt x="3981" y="499"/>
                    <a:pt x="4321" y="406"/>
                    <a:pt x="4660" y="406"/>
                  </a:cubicBezTo>
                  <a:close/>
                  <a:moveTo>
                    <a:pt x="9298" y="1170"/>
                  </a:moveTo>
                  <a:cubicBezTo>
                    <a:pt x="9457" y="1170"/>
                    <a:pt x="9626" y="1225"/>
                    <a:pt x="9753" y="1301"/>
                  </a:cubicBezTo>
                  <a:cubicBezTo>
                    <a:pt x="10215" y="1579"/>
                    <a:pt x="10462" y="2196"/>
                    <a:pt x="10493" y="3091"/>
                  </a:cubicBezTo>
                  <a:cubicBezTo>
                    <a:pt x="9999" y="2937"/>
                    <a:pt x="9475" y="2814"/>
                    <a:pt x="8981" y="2721"/>
                  </a:cubicBezTo>
                  <a:cubicBezTo>
                    <a:pt x="8641" y="2320"/>
                    <a:pt x="8271" y="1950"/>
                    <a:pt x="7901" y="1579"/>
                  </a:cubicBezTo>
                  <a:cubicBezTo>
                    <a:pt x="8271" y="1332"/>
                    <a:pt x="8734" y="1178"/>
                    <a:pt x="9197" y="1178"/>
                  </a:cubicBezTo>
                  <a:cubicBezTo>
                    <a:pt x="9230" y="1173"/>
                    <a:pt x="9264" y="1170"/>
                    <a:pt x="9298" y="1170"/>
                  </a:cubicBezTo>
                  <a:close/>
                  <a:moveTo>
                    <a:pt x="9197" y="406"/>
                  </a:moveTo>
                  <a:cubicBezTo>
                    <a:pt x="9536" y="406"/>
                    <a:pt x="9845" y="499"/>
                    <a:pt x="10154" y="653"/>
                  </a:cubicBezTo>
                  <a:cubicBezTo>
                    <a:pt x="10864" y="1055"/>
                    <a:pt x="11234" y="1950"/>
                    <a:pt x="11234" y="3184"/>
                  </a:cubicBezTo>
                  <a:lnTo>
                    <a:pt x="11234" y="3400"/>
                  </a:lnTo>
                  <a:lnTo>
                    <a:pt x="10894" y="3246"/>
                  </a:lnTo>
                  <a:lnTo>
                    <a:pt x="10894" y="3153"/>
                  </a:lnTo>
                  <a:cubicBezTo>
                    <a:pt x="10894" y="2073"/>
                    <a:pt x="10555" y="1301"/>
                    <a:pt x="9969" y="962"/>
                  </a:cubicBezTo>
                  <a:cubicBezTo>
                    <a:pt x="9722" y="808"/>
                    <a:pt x="9475" y="746"/>
                    <a:pt x="9197" y="746"/>
                  </a:cubicBezTo>
                  <a:cubicBezTo>
                    <a:pt x="8611" y="808"/>
                    <a:pt x="8055" y="962"/>
                    <a:pt x="7561" y="1301"/>
                  </a:cubicBezTo>
                  <a:lnTo>
                    <a:pt x="7253" y="1055"/>
                  </a:lnTo>
                  <a:cubicBezTo>
                    <a:pt x="7839" y="653"/>
                    <a:pt x="8518" y="437"/>
                    <a:pt x="9197" y="406"/>
                  </a:cubicBezTo>
                  <a:close/>
                  <a:moveTo>
                    <a:pt x="2809" y="3462"/>
                  </a:moveTo>
                  <a:cubicBezTo>
                    <a:pt x="3025" y="3462"/>
                    <a:pt x="3210" y="3647"/>
                    <a:pt x="3241" y="3863"/>
                  </a:cubicBezTo>
                  <a:cubicBezTo>
                    <a:pt x="3257" y="4167"/>
                    <a:pt x="3031" y="4330"/>
                    <a:pt x="2807" y="4330"/>
                  </a:cubicBezTo>
                  <a:cubicBezTo>
                    <a:pt x="2599" y="4330"/>
                    <a:pt x="2391" y="4191"/>
                    <a:pt x="2377" y="3894"/>
                  </a:cubicBezTo>
                  <a:cubicBezTo>
                    <a:pt x="2377" y="3770"/>
                    <a:pt x="2438" y="3647"/>
                    <a:pt x="2531" y="3554"/>
                  </a:cubicBezTo>
                  <a:cubicBezTo>
                    <a:pt x="2623" y="3493"/>
                    <a:pt x="2716" y="3462"/>
                    <a:pt x="2809" y="3462"/>
                  </a:cubicBezTo>
                  <a:close/>
                  <a:moveTo>
                    <a:pt x="3858" y="4172"/>
                  </a:moveTo>
                  <a:lnTo>
                    <a:pt x="3704" y="4449"/>
                  </a:lnTo>
                  <a:lnTo>
                    <a:pt x="3549" y="4727"/>
                  </a:lnTo>
                  <a:cubicBezTo>
                    <a:pt x="3518" y="4634"/>
                    <a:pt x="3518" y="4542"/>
                    <a:pt x="3488" y="4449"/>
                  </a:cubicBezTo>
                  <a:cubicBezTo>
                    <a:pt x="3518" y="4388"/>
                    <a:pt x="3580" y="4326"/>
                    <a:pt x="3580" y="4264"/>
                  </a:cubicBezTo>
                  <a:lnTo>
                    <a:pt x="3858" y="4172"/>
                  </a:lnTo>
                  <a:close/>
                  <a:moveTo>
                    <a:pt x="9969" y="4172"/>
                  </a:moveTo>
                  <a:lnTo>
                    <a:pt x="9969" y="4172"/>
                  </a:lnTo>
                  <a:cubicBezTo>
                    <a:pt x="10092" y="4202"/>
                    <a:pt x="10246" y="4264"/>
                    <a:pt x="10370" y="4295"/>
                  </a:cubicBezTo>
                  <a:cubicBezTo>
                    <a:pt x="10339" y="4449"/>
                    <a:pt x="10308" y="4573"/>
                    <a:pt x="10277" y="4727"/>
                  </a:cubicBezTo>
                  <a:lnTo>
                    <a:pt x="10154" y="4449"/>
                  </a:lnTo>
                  <a:cubicBezTo>
                    <a:pt x="10092" y="4357"/>
                    <a:pt x="10030" y="4264"/>
                    <a:pt x="9969" y="4172"/>
                  </a:cubicBezTo>
                  <a:close/>
                  <a:moveTo>
                    <a:pt x="3117" y="4727"/>
                  </a:moveTo>
                  <a:cubicBezTo>
                    <a:pt x="3179" y="4881"/>
                    <a:pt x="3210" y="5067"/>
                    <a:pt x="3272" y="5252"/>
                  </a:cubicBezTo>
                  <a:cubicBezTo>
                    <a:pt x="3210" y="5406"/>
                    <a:pt x="3117" y="5591"/>
                    <a:pt x="3055" y="5745"/>
                  </a:cubicBezTo>
                  <a:cubicBezTo>
                    <a:pt x="2932" y="5406"/>
                    <a:pt x="2839" y="5097"/>
                    <a:pt x="2778" y="4789"/>
                  </a:cubicBezTo>
                  <a:lnTo>
                    <a:pt x="2901" y="4789"/>
                  </a:lnTo>
                  <a:lnTo>
                    <a:pt x="2901" y="4758"/>
                  </a:lnTo>
                  <a:cubicBezTo>
                    <a:pt x="2994" y="4758"/>
                    <a:pt x="3055" y="4758"/>
                    <a:pt x="3117" y="4727"/>
                  </a:cubicBezTo>
                  <a:close/>
                  <a:moveTo>
                    <a:pt x="10771" y="4449"/>
                  </a:moveTo>
                  <a:lnTo>
                    <a:pt x="11080" y="4604"/>
                  </a:lnTo>
                  <a:cubicBezTo>
                    <a:pt x="11018" y="4974"/>
                    <a:pt x="10894" y="5375"/>
                    <a:pt x="10771" y="5745"/>
                  </a:cubicBezTo>
                  <a:cubicBezTo>
                    <a:pt x="10709" y="5591"/>
                    <a:pt x="10648" y="5437"/>
                    <a:pt x="10555" y="5283"/>
                  </a:cubicBezTo>
                  <a:cubicBezTo>
                    <a:pt x="10648" y="5005"/>
                    <a:pt x="10709" y="4727"/>
                    <a:pt x="10771" y="4449"/>
                  </a:cubicBezTo>
                  <a:close/>
                  <a:moveTo>
                    <a:pt x="2377" y="4789"/>
                  </a:moveTo>
                  <a:cubicBezTo>
                    <a:pt x="2469" y="5283"/>
                    <a:pt x="2623" y="5776"/>
                    <a:pt x="2809" y="6270"/>
                  </a:cubicBezTo>
                  <a:cubicBezTo>
                    <a:pt x="2623" y="6764"/>
                    <a:pt x="2469" y="7289"/>
                    <a:pt x="2377" y="7782"/>
                  </a:cubicBezTo>
                  <a:cubicBezTo>
                    <a:pt x="1605" y="7350"/>
                    <a:pt x="1173" y="6795"/>
                    <a:pt x="1173" y="6270"/>
                  </a:cubicBezTo>
                  <a:cubicBezTo>
                    <a:pt x="1173" y="5776"/>
                    <a:pt x="1605" y="5221"/>
                    <a:pt x="2377" y="4789"/>
                  </a:cubicBezTo>
                  <a:close/>
                  <a:moveTo>
                    <a:pt x="11481" y="4789"/>
                  </a:moveTo>
                  <a:cubicBezTo>
                    <a:pt x="12252" y="5252"/>
                    <a:pt x="12654" y="5776"/>
                    <a:pt x="12654" y="6301"/>
                  </a:cubicBezTo>
                  <a:cubicBezTo>
                    <a:pt x="12654" y="6826"/>
                    <a:pt x="12221" y="7350"/>
                    <a:pt x="11450" y="7813"/>
                  </a:cubicBezTo>
                  <a:cubicBezTo>
                    <a:pt x="11357" y="7289"/>
                    <a:pt x="11203" y="6795"/>
                    <a:pt x="11018" y="6301"/>
                  </a:cubicBezTo>
                  <a:cubicBezTo>
                    <a:pt x="11203" y="5807"/>
                    <a:pt x="11357" y="5313"/>
                    <a:pt x="11481" y="4789"/>
                  </a:cubicBezTo>
                  <a:close/>
                  <a:moveTo>
                    <a:pt x="8919" y="3925"/>
                  </a:moveTo>
                  <a:lnTo>
                    <a:pt x="9413" y="4017"/>
                  </a:lnTo>
                  <a:lnTo>
                    <a:pt x="9382" y="4017"/>
                  </a:lnTo>
                  <a:cubicBezTo>
                    <a:pt x="9536" y="4233"/>
                    <a:pt x="9660" y="4449"/>
                    <a:pt x="9783" y="4665"/>
                  </a:cubicBezTo>
                  <a:cubicBezTo>
                    <a:pt x="10370" y="5653"/>
                    <a:pt x="10771" y="6702"/>
                    <a:pt x="11049" y="7844"/>
                  </a:cubicBezTo>
                  <a:cubicBezTo>
                    <a:pt x="11018" y="7834"/>
                    <a:pt x="10990" y="7830"/>
                    <a:pt x="10965" y="7830"/>
                  </a:cubicBezTo>
                  <a:cubicBezTo>
                    <a:pt x="10915" y="7830"/>
                    <a:pt x="10874" y="7844"/>
                    <a:pt x="10833" y="7844"/>
                  </a:cubicBezTo>
                  <a:lnTo>
                    <a:pt x="10709" y="7906"/>
                  </a:lnTo>
                  <a:cubicBezTo>
                    <a:pt x="10462" y="6826"/>
                    <a:pt x="10030" y="5776"/>
                    <a:pt x="9475" y="4820"/>
                  </a:cubicBezTo>
                  <a:cubicBezTo>
                    <a:pt x="9290" y="4511"/>
                    <a:pt x="9104" y="4202"/>
                    <a:pt x="8919" y="3925"/>
                  </a:cubicBezTo>
                  <a:close/>
                  <a:moveTo>
                    <a:pt x="4938" y="3925"/>
                  </a:moveTo>
                  <a:cubicBezTo>
                    <a:pt x="4722" y="4202"/>
                    <a:pt x="4568" y="4511"/>
                    <a:pt x="4352" y="4851"/>
                  </a:cubicBezTo>
                  <a:cubicBezTo>
                    <a:pt x="3920" y="5591"/>
                    <a:pt x="3549" y="6424"/>
                    <a:pt x="3302" y="7289"/>
                  </a:cubicBezTo>
                  <a:cubicBezTo>
                    <a:pt x="3210" y="7566"/>
                    <a:pt x="3148" y="7875"/>
                    <a:pt x="3086" y="8153"/>
                  </a:cubicBezTo>
                  <a:cubicBezTo>
                    <a:pt x="2994" y="8122"/>
                    <a:pt x="2901" y="8091"/>
                    <a:pt x="2809" y="8029"/>
                  </a:cubicBezTo>
                  <a:lnTo>
                    <a:pt x="2747" y="7998"/>
                  </a:lnTo>
                  <a:cubicBezTo>
                    <a:pt x="2870" y="7443"/>
                    <a:pt x="3025" y="6918"/>
                    <a:pt x="3241" y="6394"/>
                  </a:cubicBezTo>
                  <a:cubicBezTo>
                    <a:pt x="3457" y="5776"/>
                    <a:pt x="3734" y="5221"/>
                    <a:pt x="4043" y="4665"/>
                  </a:cubicBezTo>
                  <a:cubicBezTo>
                    <a:pt x="4167" y="4449"/>
                    <a:pt x="4321" y="4233"/>
                    <a:pt x="4444" y="4017"/>
                  </a:cubicBezTo>
                  <a:lnTo>
                    <a:pt x="4938" y="3925"/>
                  </a:lnTo>
                  <a:close/>
                  <a:moveTo>
                    <a:pt x="3549" y="7875"/>
                  </a:moveTo>
                  <a:lnTo>
                    <a:pt x="3704" y="8153"/>
                  </a:lnTo>
                  <a:lnTo>
                    <a:pt x="3858" y="8430"/>
                  </a:lnTo>
                  <a:cubicBezTo>
                    <a:pt x="3734" y="8400"/>
                    <a:pt x="3580" y="8338"/>
                    <a:pt x="3457" y="8307"/>
                  </a:cubicBezTo>
                  <a:cubicBezTo>
                    <a:pt x="3488" y="8153"/>
                    <a:pt x="3518" y="8029"/>
                    <a:pt x="3549" y="7875"/>
                  </a:cubicBezTo>
                  <a:close/>
                  <a:moveTo>
                    <a:pt x="10277" y="7875"/>
                  </a:moveTo>
                  <a:cubicBezTo>
                    <a:pt x="10308" y="7968"/>
                    <a:pt x="10339" y="8091"/>
                    <a:pt x="10339" y="8184"/>
                  </a:cubicBezTo>
                  <a:cubicBezTo>
                    <a:pt x="10308" y="8214"/>
                    <a:pt x="10277" y="8276"/>
                    <a:pt x="10246" y="8369"/>
                  </a:cubicBezTo>
                  <a:lnTo>
                    <a:pt x="9969" y="8430"/>
                  </a:lnTo>
                  <a:cubicBezTo>
                    <a:pt x="10030" y="8338"/>
                    <a:pt x="10092" y="8245"/>
                    <a:pt x="10154" y="8153"/>
                  </a:cubicBezTo>
                  <a:cubicBezTo>
                    <a:pt x="10185" y="8060"/>
                    <a:pt x="10246" y="7968"/>
                    <a:pt x="10277" y="7875"/>
                  </a:cubicBezTo>
                  <a:close/>
                  <a:moveTo>
                    <a:pt x="3889" y="6826"/>
                  </a:moveTo>
                  <a:cubicBezTo>
                    <a:pt x="4043" y="7165"/>
                    <a:pt x="4197" y="7474"/>
                    <a:pt x="4383" y="7782"/>
                  </a:cubicBezTo>
                  <a:cubicBezTo>
                    <a:pt x="4537" y="8091"/>
                    <a:pt x="4753" y="8400"/>
                    <a:pt x="4938" y="8677"/>
                  </a:cubicBezTo>
                  <a:cubicBezTo>
                    <a:pt x="4784" y="8646"/>
                    <a:pt x="4599" y="8616"/>
                    <a:pt x="4444" y="8585"/>
                  </a:cubicBezTo>
                  <a:cubicBezTo>
                    <a:pt x="4321" y="8369"/>
                    <a:pt x="4167" y="8153"/>
                    <a:pt x="4074" y="7937"/>
                  </a:cubicBezTo>
                  <a:cubicBezTo>
                    <a:pt x="3950" y="7721"/>
                    <a:pt x="3827" y="7535"/>
                    <a:pt x="3734" y="7319"/>
                  </a:cubicBezTo>
                  <a:cubicBezTo>
                    <a:pt x="3765" y="7165"/>
                    <a:pt x="3827" y="6980"/>
                    <a:pt x="3889" y="6826"/>
                  </a:cubicBezTo>
                  <a:close/>
                  <a:moveTo>
                    <a:pt x="9969" y="6826"/>
                  </a:moveTo>
                  <a:cubicBezTo>
                    <a:pt x="10030" y="6980"/>
                    <a:pt x="10092" y="7165"/>
                    <a:pt x="10123" y="7319"/>
                  </a:cubicBezTo>
                  <a:cubicBezTo>
                    <a:pt x="10030" y="7535"/>
                    <a:pt x="9907" y="7752"/>
                    <a:pt x="9783" y="7937"/>
                  </a:cubicBezTo>
                  <a:cubicBezTo>
                    <a:pt x="9660" y="8153"/>
                    <a:pt x="9536" y="8369"/>
                    <a:pt x="9413" y="8585"/>
                  </a:cubicBezTo>
                  <a:lnTo>
                    <a:pt x="8919" y="8677"/>
                  </a:lnTo>
                  <a:lnTo>
                    <a:pt x="8888" y="8677"/>
                  </a:lnTo>
                  <a:cubicBezTo>
                    <a:pt x="9104" y="8400"/>
                    <a:pt x="9290" y="8091"/>
                    <a:pt x="9475" y="7782"/>
                  </a:cubicBezTo>
                  <a:cubicBezTo>
                    <a:pt x="9660" y="7474"/>
                    <a:pt x="9814" y="7134"/>
                    <a:pt x="9969" y="6826"/>
                  </a:cubicBezTo>
                  <a:close/>
                  <a:moveTo>
                    <a:pt x="6902" y="3739"/>
                  </a:moveTo>
                  <a:cubicBezTo>
                    <a:pt x="7376" y="3739"/>
                    <a:pt x="7855" y="3770"/>
                    <a:pt x="8333" y="3832"/>
                  </a:cubicBezTo>
                  <a:cubicBezTo>
                    <a:pt x="8611" y="4202"/>
                    <a:pt x="8888" y="4604"/>
                    <a:pt x="9104" y="5005"/>
                  </a:cubicBezTo>
                  <a:cubicBezTo>
                    <a:pt x="9351" y="5437"/>
                    <a:pt x="9567" y="5838"/>
                    <a:pt x="9753" y="6270"/>
                  </a:cubicBezTo>
                  <a:cubicBezTo>
                    <a:pt x="9567" y="6702"/>
                    <a:pt x="9351" y="7134"/>
                    <a:pt x="9104" y="7566"/>
                  </a:cubicBezTo>
                  <a:cubicBezTo>
                    <a:pt x="8888" y="7968"/>
                    <a:pt x="8611" y="8369"/>
                    <a:pt x="8333" y="8739"/>
                  </a:cubicBezTo>
                  <a:cubicBezTo>
                    <a:pt x="7870" y="8801"/>
                    <a:pt x="7376" y="8832"/>
                    <a:pt x="6913" y="8832"/>
                  </a:cubicBezTo>
                  <a:cubicBezTo>
                    <a:pt x="6450" y="8832"/>
                    <a:pt x="5957" y="8801"/>
                    <a:pt x="5494" y="8739"/>
                  </a:cubicBezTo>
                  <a:cubicBezTo>
                    <a:pt x="5216" y="8369"/>
                    <a:pt x="4938" y="7968"/>
                    <a:pt x="4722" y="7566"/>
                  </a:cubicBezTo>
                  <a:cubicBezTo>
                    <a:pt x="4475" y="7134"/>
                    <a:pt x="4259" y="6733"/>
                    <a:pt x="4074" y="6301"/>
                  </a:cubicBezTo>
                  <a:cubicBezTo>
                    <a:pt x="4259" y="5838"/>
                    <a:pt x="4475" y="5437"/>
                    <a:pt x="4722" y="5005"/>
                  </a:cubicBezTo>
                  <a:cubicBezTo>
                    <a:pt x="4938" y="4604"/>
                    <a:pt x="5216" y="4202"/>
                    <a:pt x="5494" y="3832"/>
                  </a:cubicBezTo>
                  <a:cubicBezTo>
                    <a:pt x="5957" y="3770"/>
                    <a:pt x="6427" y="3739"/>
                    <a:pt x="6902" y="3739"/>
                  </a:cubicBezTo>
                  <a:close/>
                  <a:moveTo>
                    <a:pt x="11022" y="8264"/>
                  </a:moveTo>
                  <a:cubicBezTo>
                    <a:pt x="11234" y="8264"/>
                    <a:pt x="11427" y="8432"/>
                    <a:pt x="11481" y="8646"/>
                  </a:cubicBezTo>
                  <a:cubicBezTo>
                    <a:pt x="11481" y="8801"/>
                    <a:pt x="11419" y="8924"/>
                    <a:pt x="11296" y="9017"/>
                  </a:cubicBezTo>
                  <a:lnTo>
                    <a:pt x="11296" y="9048"/>
                  </a:lnTo>
                  <a:cubicBezTo>
                    <a:pt x="11240" y="9095"/>
                    <a:pt x="11183" y="9115"/>
                    <a:pt x="11126" y="9115"/>
                  </a:cubicBezTo>
                  <a:cubicBezTo>
                    <a:pt x="10777" y="9115"/>
                    <a:pt x="10473" y="8329"/>
                    <a:pt x="10925" y="8276"/>
                  </a:cubicBezTo>
                  <a:cubicBezTo>
                    <a:pt x="10958" y="8268"/>
                    <a:pt x="10990" y="8264"/>
                    <a:pt x="11022" y="8264"/>
                  </a:cubicBezTo>
                  <a:close/>
                  <a:moveTo>
                    <a:pt x="7253" y="10004"/>
                  </a:moveTo>
                  <a:cubicBezTo>
                    <a:pt x="7160" y="10097"/>
                    <a:pt x="7037" y="10190"/>
                    <a:pt x="6944" y="10313"/>
                  </a:cubicBezTo>
                  <a:cubicBezTo>
                    <a:pt x="6821" y="10190"/>
                    <a:pt x="6697" y="10097"/>
                    <a:pt x="6605" y="10004"/>
                  </a:cubicBezTo>
                  <a:close/>
                  <a:moveTo>
                    <a:pt x="8395" y="9912"/>
                  </a:moveTo>
                  <a:lnTo>
                    <a:pt x="8395" y="9912"/>
                  </a:lnTo>
                  <a:cubicBezTo>
                    <a:pt x="8117" y="10220"/>
                    <a:pt x="7839" y="10498"/>
                    <a:pt x="7561" y="10776"/>
                  </a:cubicBezTo>
                  <a:cubicBezTo>
                    <a:pt x="7500" y="10745"/>
                    <a:pt x="7438" y="10714"/>
                    <a:pt x="7407" y="10652"/>
                  </a:cubicBezTo>
                  <a:cubicBezTo>
                    <a:pt x="7345" y="10622"/>
                    <a:pt x="7284" y="10591"/>
                    <a:pt x="7253" y="10560"/>
                  </a:cubicBezTo>
                  <a:cubicBezTo>
                    <a:pt x="7469" y="10375"/>
                    <a:pt x="7654" y="10159"/>
                    <a:pt x="7870" y="9974"/>
                  </a:cubicBezTo>
                  <a:lnTo>
                    <a:pt x="7901" y="9974"/>
                  </a:lnTo>
                  <a:lnTo>
                    <a:pt x="8395" y="9912"/>
                  </a:lnTo>
                  <a:close/>
                  <a:moveTo>
                    <a:pt x="3364" y="9480"/>
                  </a:moveTo>
                  <a:lnTo>
                    <a:pt x="3364" y="9480"/>
                  </a:lnTo>
                  <a:cubicBezTo>
                    <a:pt x="3858" y="9634"/>
                    <a:pt x="4352" y="9758"/>
                    <a:pt x="4876" y="9850"/>
                  </a:cubicBezTo>
                  <a:cubicBezTo>
                    <a:pt x="5216" y="10251"/>
                    <a:pt x="5555" y="10622"/>
                    <a:pt x="5957" y="10992"/>
                  </a:cubicBezTo>
                  <a:cubicBezTo>
                    <a:pt x="5555" y="11239"/>
                    <a:pt x="5123" y="11362"/>
                    <a:pt x="4660" y="11393"/>
                  </a:cubicBezTo>
                  <a:cubicBezTo>
                    <a:pt x="4444" y="11393"/>
                    <a:pt x="4259" y="11362"/>
                    <a:pt x="4074" y="11270"/>
                  </a:cubicBezTo>
                  <a:cubicBezTo>
                    <a:pt x="3611" y="10992"/>
                    <a:pt x="3364" y="10375"/>
                    <a:pt x="3364" y="9480"/>
                  </a:cubicBezTo>
                  <a:close/>
                  <a:moveTo>
                    <a:pt x="10493" y="9480"/>
                  </a:moveTo>
                  <a:cubicBezTo>
                    <a:pt x="10493" y="10375"/>
                    <a:pt x="10215" y="10992"/>
                    <a:pt x="9753" y="11270"/>
                  </a:cubicBezTo>
                  <a:cubicBezTo>
                    <a:pt x="9598" y="11362"/>
                    <a:pt x="9382" y="11393"/>
                    <a:pt x="9197" y="11393"/>
                  </a:cubicBezTo>
                  <a:cubicBezTo>
                    <a:pt x="8734" y="11362"/>
                    <a:pt x="8271" y="11239"/>
                    <a:pt x="7901" y="10992"/>
                  </a:cubicBezTo>
                  <a:cubicBezTo>
                    <a:pt x="8271" y="10622"/>
                    <a:pt x="8641" y="10251"/>
                    <a:pt x="8981" y="9850"/>
                  </a:cubicBezTo>
                  <a:cubicBezTo>
                    <a:pt x="9475" y="9758"/>
                    <a:pt x="9999" y="9634"/>
                    <a:pt x="10493" y="9480"/>
                  </a:cubicBezTo>
                  <a:close/>
                  <a:moveTo>
                    <a:pt x="2623" y="9202"/>
                  </a:moveTo>
                  <a:lnTo>
                    <a:pt x="2963" y="9325"/>
                  </a:lnTo>
                  <a:lnTo>
                    <a:pt x="2963" y="9418"/>
                  </a:lnTo>
                  <a:cubicBezTo>
                    <a:pt x="2963" y="10498"/>
                    <a:pt x="3272" y="11270"/>
                    <a:pt x="3889" y="11609"/>
                  </a:cubicBezTo>
                  <a:cubicBezTo>
                    <a:pt x="4105" y="11733"/>
                    <a:pt x="4383" y="11794"/>
                    <a:pt x="4660" y="11794"/>
                  </a:cubicBezTo>
                  <a:cubicBezTo>
                    <a:pt x="5216" y="11764"/>
                    <a:pt x="5771" y="11578"/>
                    <a:pt x="6265" y="11270"/>
                  </a:cubicBezTo>
                  <a:lnTo>
                    <a:pt x="6327" y="11301"/>
                  </a:lnTo>
                  <a:cubicBezTo>
                    <a:pt x="6389" y="11362"/>
                    <a:pt x="6481" y="11424"/>
                    <a:pt x="6574" y="11486"/>
                  </a:cubicBezTo>
                  <a:cubicBezTo>
                    <a:pt x="6018" y="11887"/>
                    <a:pt x="5339" y="12134"/>
                    <a:pt x="4660" y="12165"/>
                  </a:cubicBezTo>
                  <a:cubicBezTo>
                    <a:pt x="4321" y="12165"/>
                    <a:pt x="3981" y="12103"/>
                    <a:pt x="3704" y="11918"/>
                  </a:cubicBezTo>
                  <a:cubicBezTo>
                    <a:pt x="2994" y="11517"/>
                    <a:pt x="2593" y="10622"/>
                    <a:pt x="2593" y="9418"/>
                  </a:cubicBezTo>
                  <a:lnTo>
                    <a:pt x="2593" y="9202"/>
                  </a:lnTo>
                  <a:close/>
                  <a:moveTo>
                    <a:pt x="11265" y="9480"/>
                  </a:moveTo>
                  <a:cubicBezTo>
                    <a:pt x="11265" y="10652"/>
                    <a:pt x="10864" y="11517"/>
                    <a:pt x="10154" y="11918"/>
                  </a:cubicBezTo>
                  <a:cubicBezTo>
                    <a:pt x="9876" y="12103"/>
                    <a:pt x="9536" y="12165"/>
                    <a:pt x="9197" y="12165"/>
                  </a:cubicBezTo>
                  <a:cubicBezTo>
                    <a:pt x="8240" y="12165"/>
                    <a:pt x="7314" y="11609"/>
                    <a:pt x="6605" y="11023"/>
                  </a:cubicBezTo>
                  <a:cubicBezTo>
                    <a:pt x="6173" y="10683"/>
                    <a:pt x="5802" y="10313"/>
                    <a:pt x="5463" y="9912"/>
                  </a:cubicBezTo>
                  <a:lnTo>
                    <a:pt x="5463" y="9912"/>
                  </a:lnTo>
                  <a:lnTo>
                    <a:pt x="5710" y="9943"/>
                  </a:lnTo>
                  <a:lnTo>
                    <a:pt x="5987" y="9974"/>
                  </a:lnTo>
                  <a:cubicBezTo>
                    <a:pt x="6234" y="10220"/>
                    <a:pt x="6512" y="10498"/>
                    <a:pt x="6790" y="10714"/>
                  </a:cubicBezTo>
                  <a:cubicBezTo>
                    <a:pt x="7469" y="11270"/>
                    <a:pt x="8302" y="11825"/>
                    <a:pt x="9197" y="11825"/>
                  </a:cubicBezTo>
                  <a:cubicBezTo>
                    <a:pt x="9475" y="11825"/>
                    <a:pt x="9753" y="11764"/>
                    <a:pt x="9969" y="11609"/>
                  </a:cubicBezTo>
                  <a:cubicBezTo>
                    <a:pt x="10555" y="11301"/>
                    <a:pt x="10894" y="10529"/>
                    <a:pt x="10894" y="9511"/>
                  </a:cubicBezTo>
                  <a:lnTo>
                    <a:pt x="11018" y="9511"/>
                  </a:lnTo>
                  <a:cubicBezTo>
                    <a:pt x="11110" y="9511"/>
                    <a:pt x="11172" y="9511"/>
                    <a:pt x="11265" y="9480"/>
                  </a:cubicBezTo>
                  <a:close/>
                  <a:moveTo>
                    <a:pt x="4528" y="1"/>
                  </a:moveTo>
                  <a:cubicBezTo>
                    <a:pt x="4146" y="1"/>
                    <a:pt x="3792" y="117"/>
                    <a:pt x="3488" y="283"/>
                  </a:cubicBezTo>
                  <a:cubicBezTo>
                    <a:pt x="2654" y="777"/>
                    <a:pt x="2191" y="1795"/>
                    <a:pt x="2191" y="3153"/>
                  </a:cubicBezTo>
                  <a:lnTo>
                    <a:pt x="2191" y="3338"/>
                  </a:lnTo>
                  <a:cubicBezTo>
                    <a:pt x="2099" y="3431"/>
                    <a:pt x="2037" y="3523"/>
                    <a:pt x="2006" y="3647"/>
                  </a:cubicBezTo>
                  <a:cubicBezTo>
                    <a:pt x="710" y="4326"/>
                    <a:pt x="0" y="5252"/>
                    <a:pt x="0" y="6270"/>
                  </a:cubicBezTo>
                  <a:cubicBezTo>
                    <a:pt x="31" y="6918"/>
                    <a:pt x="309" y="7535"/>
                    <a:pt x="772" y="7998"/>
                  </a:cubicBezTo>
                  <a:cubicBezTo>
                    <a:pt x="803" y="8045"/>
                    <a:pt x="849" y="8068"/>
                    <a:pt x="899" y="8068"/>
                  </a:cubicBezTo>
                  <a:cubicBezTo>
                    <a:pt x="949" y="8068"/>
                    <a:pt x="1003" y="8045"/>
                    <a:pt x="1049" y="7998"/>
                  </a:cubicBezTo>
                  <a:cubicBezTo>
                    <a:pt x="1142" y="7937"/>
                    <a:pt x="1142" y="7782"/>
                    <a:pt x="1049" y="7721"/>
                  </a:cubicBezTo>
                  <a:cubicBezTo>
                    <a:pt x="648" y="7350"/>
                    <a:pt x="432" y="6826"/>
                    <a:pt x="401" y="6270"/>
                  </a:cubicBezTo>
                  <a:cubicBezTo>
                    <a:pt x="401" y="5468"/>
                    <a:pt x="957" y="4727"/>
                    <a:pt x="1975" y="4110"/>
                  </a:cubicBezTo>
                  <a:cubicBezTo>
                    <a:pt x="2006" y="4233"/>
                    <a:pt x="2068" y="4357"/>
                    <a:pt x="2130" y="4449"/>
                  </a:cubicBezTo>
                  <a:cubicBezTo>
                    <a:pt x="1266" y="4974"/>
                    <a:pt x="772" y="5622"/>
                    <a:pt x="772" y="6270"/>
                  </a:cubicBezTo>
                  <a:cubicBezTo>
                    <a:pt x="772" y="7042"/>
                    <a:pt x="1389" y="7782"/>
                    <a:pt x="2500" y="8338"/>
                  </a:cubicBezTo>
                  <a:cubicBezTo>
                    <a:pt x="3826" y="8927"/>
                    <a:pt x="5263" y="9235"/>
                    <a:pt x="6707" y="9235"/>
                  </a:cubicBezTo>
                  <a:cubicBezTo>
                    <a:pt x="6775" y="9235"/>
                    <a:pt x="6844" y="9234"/>
                    <a:pt x="6913" y="9233"/>
                  </a:cubicBezTo>
                  <a:cubicBezTo>
                    <a:pt x="7592" y="9233"/>
                    <a:pt x="8271" y="9171"/>
                    <a:pt x="8950" y="9079"/>
                  </a:cubicBezTo>
                  <a:cubicBezTo>
                    <a:pt x="9382" y="8986"/>
                    <a:pt x="9783" y="8893"/>
                    <a:pt x="10185" y="8770"/>
                  </a:cubicBezTo>
                  <a:cubicBezTo>
                    <a:pt x="10185" y="8893"/>
                    <a:pt x="10215" y="9017"/>
                    <a:pt x="10308" y="9109"/>
                  </a:cubicBezTo>
                  <a:cubicBezTo>
                    <a:pt x="9814" y="9264"/>
                    <a:pt x="9320" y="9387"/>
                    <a:pt x="8827" y="9449"/>
                  </a:cubicBezTo>
                  <a:cubicBezTo>
                    <a:pt x="8179" y="9541"/>
                    <a:pt x="7530" y="9603"/>
                    <a:pt x="6913" y="9603"/>
                  </a:cubicBezTo>
                  <a:cubicBezTo>
                    <a:pt x="6847" y="9604"/>
                    <a:pt x="6782" y="9605"/>
                    <a:pt x="6716" y="9605"/>
                  </a:cubicBezTo>
                  <a:cubicBezTo>
                    <a:pt x="5210" y="9605"/>
                    <a:pt x="3737" y="9267"/>
                    <a:pt x="2377" y="8646"/>
                  </a:cubicBezTo>
                  <a:cubicBezTo>
                    <a:pt x="2099" y="8523"/>
                    <a:pt x="1852" y="8369"/>
                    <a:pt x="1605" y="8184"/>
                  </a:cubicBezTo>
                  <a:cubicBezTo>
                    <a:pt x="1572" y="8162"/>
                    <a:pt x="1536" y="8151"/>
                    <a:pt x="1498" y="8151"/>
                  </a:cubicBezTo>
                  <a:cubicBezTo>
                    <a:pt x="1429" y="8151"/>
                    <a:pt x="1356" y="8186"/>
                    <a:pt x="1296" y="8245"/>
                  </a:cubicBezTo>
                  <a:cubicBezTo>
                    <a:pt x="1235" y="8338"/>
                    <a:pt x="1266" y="8461"/>
                    <a:pt x="1358" y="8523"/>
                  </a:cubicBezTo>
                  <a:cubicBezTo>
                    <a:pt x="1605" y="8708"/>
                    <a:pt x="1883" y="8893"/>
                    <a:pt x="2191" y="9048"/>
                  </a:cubicBezTo>
                  <a:lnTo>
                    <a:pt x="2191" y="9418"/>
                  </a:lnTo>
                  <a:cubicBezTo>
                    <a:pt x="2191" y="10776"/>
                    <a:pt x="2654" y="11794"/>
                    <a:pt x="3488" y="12288"/>
                  </a:cubicBezTo>
                  <a:cubicBezTo>
                    <a:pt x="3858" y="12473"/>
                    <a:pt x="4228" y="12566"/>
                    <a:pt x="4660" y="12566"/>
                  </a:cubicBezTo>
                  <a:cubicBezTo>
                    <a:pt x="5463" y="12535"/>
                    <a:pt x="6265" y="12257"/>
                    <a:pt x="6944" y="11764"/>
                  </a:cubicBezTo>
                  <a:cubicBezTo>
                    <a:pt x="7592" y="12257"/>
                    <a:pt x="8395" y="12535"/>
                    <a:pt x="9228" y="12566"/>
                  </a:cubicBezTo>
                  <a:cubicBezTo>
                    <a:pt x="9629" y="12566"/>
                    <a:pt x="10030" y="12473"/>
                    <a:pt x="10370" y="12288"/>
                  </a:cubicBezTo>
                  <a:cubicBezTo>
                    <a:pt x="11203" y="11794"/>
                    <a:pt x="11666" y="10776"/>
                    <a:pt x="11666" y="9418"/>
                  </a:cubicBezTo>
                  <a:lnTo>
                    <a:pt x="11666" y="9233"/>
                  </a:lnTo>
                  <a:cubicBezTo>
                    <a:pt x="11759" y="9140"/>
                    <a:pt x="11820" y="9048"/>
                    <a:pt x="11851" y="8924"/>
                  </a:cubicBezTo>
                  <a:cubicBezTo>
                    <a:pt x="13147" y="8245"/>
                    <a:pt x="13857" y="7289"/>
                    <a:pt x="13857" y="6270"/>
                  </a:cubicBezTo>
                  <a:cubicBezTo>
                    <a:pt x="13826" y="5838"/>
                    <a:pt x="13703" y="5406"/>
                    <a:pt x="13456" y="5036"/>
                  </a:cubicBezTo>
                  <a:cubicBezTo>
                    <a:pt x="13416" y="4976"/>
                    <a:pt x="13350" y="4942"/>
                    <a:pt x="13284" y="4942"/>
                  </a:cubicBezTo>
                  <a:cubicBezTo>
                    <a:pt x="13248" y="4942"/>
                    <a:pt x="13211" y="4952"/>
                    <a:pt x="13178" y="4974"/>
                  </a:cubicBezTo>
                  <a:cubicBezTo>
                    <a:pt x="13086" y="5036"/>
                    <a:pt x="13055" y="5159"/>
                    <a:pt x="13116" y="5252"/>
                  </a:cubicBezTo>
                  <a:cubicBezTo>
                    <a:pt x="13302" y="5560"/>
                    <a:pt x="13425" y="5931"/>
                    <a:pt x="13425" y="6270"/>
                  </a:cubicBezTo>
                  <a:cubicBezTo>
                    <a:pt x="13425" y="7103"/>
                    <a:pt x="12870" y="7844"/>
                    <a:pt x="11851" y="8461"/>
                  </a:cubicBezTo>
                  <a:cubicBezTo>
                    <a:pt x="11820" y="8338"/>
                    <a:pt x="11759" y="8214"/>
                    <a:pt x="11666" y="8122"/>
                  </a:cubicBezTo>
                  <a:cubicBezTo>
                    <a:pt x="12561" y="7597"/>
                    <a:pt x="13055" y="6949"/>
                    <a:pt x="13055" y="6270"/>
                  </a:cubicBezTo>
                  <a:cubicBezTo>
                    <a:pt x="13055" y="5499"/>
                    <a:pt x="12437" y="4789"/>
                    <a:pt x="11296" y="4233"/>
                  </a:cubicBezTo>
                  <a:cubicBezTo>
                    <a:pt x="10000" y="3644"/>
                    <a:pt x="8563" y="3336"/>
                    <a:pt x="7120" y="3336"/>
                  </a:cubicBezTo>
                  <a:cubicBezTo>
                    <a:pt x="7051" y="3336"/>
                    <a:pt x="6982" y="3337"/>
                    <a:pt x="6913" y="3338"/>
                  </a:cubicBezTo>
                  <a:cubicBezTo>
                    <a:pt x="5802" y="3338"/>
                    <a:pt x="4722" y="3462"/>
                    <a:pt x="3642" y="3801"/>
                  </a:cubicBezTo>
                  <a:cubicBezTo>
                    <a:pt x="3642" y="3678"/>
                    <a:pt x="3580" y="3554"/>
                    <a:pt x="3518" y="3462"/>
                  </a:cubicBezTo>
                  <a:cubicBezTo>
                    <a:pt x="4012" y="3307"/>
                    <a:pt x="4506" y="3184"/>
                    <a:pt x="5000" y="3122"/>
                  </a:cubicBezTo>
                  <a:cubicBezTo>
                    <a:pt x="5648" y="3030"/>
                    <a:pt x="6296" y="2968"/>
                    <a:pt x="6944" y="2968"/>
                  </a:cubicBezTo>
                  <a:cubicBezTo>
                    <a:pt x="8179" y="2968"/>
                    <a:pt x="9444" y="3153"/>
                    <a:pt x="10617" y="3554"/>
                  </a:cubicBezTo>
                  <a:cubicBezTo>
                    <a:pt x="11357" y="3801"/>
                    <a:pt x="12036" y="4172"/>
                    <a:pt x="12623" y="4696"/>
                  </a:cubicBezTo>
                  <a:cubicBezTo>
                    <a:pt x="12669" y="4727"/>
                    <a:pt x="12723" y="4742"/>
                    <a:pt x="12777" y="4742"/>
                  </a:cubicBezTo>
                  <a:cubicBezTo>
                    <a:pt x="12831" y="4742"/>
                    <a:pt x="12885" y="4727"/>
                    <a:pt x="12931" y="4696"/>
                  </a:cubicBezTo>
                  <a:cubicBezTo>
                    <a:pt x="12993" y="4604"/>
                    <a:pt x="12993" y="4480"/>
                    <a:pt x="12931" y="4388"/>
                  </a:cubicBezTo>
                  <a:cubicBezTo>
                    <a:pt x="12561" y="4048"/>
                    <a:pt x="12129" y="3770"/>
                    <a:pt x="11666" y="3554"/>
                  </a:cubicBezTo>
                  <a:lnTo>
                    <a:pt x="11666" y="3184"/>
                  </a:lnTo>
                  <a:cubicBezTo>
                    <a:pt x="11666" y="1826"/>
                    <a:pt x="11203" y="808"/>
                    <a:pt x="10370" y="314"/>
                  </a:cubicBezTo>
                  <a:cubicBezTo>
                    <a:pt x="10030" y="129"/>
                    <a:pt x="9629" y="5"/>
                    <a:pt x="9197" y="5"/>
                  </a:cubicBezTo>
                  <a:cubicBezTo>
                    <a:pt x="8395" y="67"/>
                    <a:pt x="7592" y="345"/>
                    <a:pt x="6944" y="838"/>
                  </a:cubicBezTo>
                  <a:cubicBezTo>
                    <a:pt x="6265" y="345"/>
                    <a:pt x="5463" y="36"/>
                    <a:pt x="4660" y="5"/>
                  </a:cubicBezTo>
                  <a:cubicBezTo>
                    <a:pt x="4616" y="2"/>
                    <a:pt x="4571" y="1"/>
                    <a:pt x="45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57" name="Google Shape;12957;p25"/>
          <p:cNvSpPr/>
          <p:nvPr/>
        </p:nvSpPr>
        <p:spPr>
          <a:xfrm>
            <a:off x="2532899" y="3983530"/>
            <a:ext cx="349525" cy="346275"/>
          </a:xfrm>
          <a:custGeom>
            <a:avLst/>
            <a:gdLst/>
            <a:ahLst/>
            <a:cxnLst/>
            <a:rect l="l" t="t" r="r" b="b"/>
            <a:pathLst>
              <a:path w="13981" h="13851" extrusionOk="0">
                <a:moveTo>
                  <a:pt x="11018" y="2011"/>
                </a:moveTo>
                <a:lnTo>
                  <a:pt x="11913" y="2906"/>
                </a:lnTo>
                <a:cubicBezTo>
                  <a:pt x="11758" y="3029"/>
                  <a:pt x="11604" y="3122"/>
                  <a:pt x="11419" y="3214"/>
                </a:cubicBezTo>
                <a:lnTo>
                  <a:pt x="10709" y="2505"/>
                </a:lnTo>
                <a:cubicBezTo>
                  <a:pt x="10802" y="2319"/>
                  <a:pt x="10894" y="2165"/>
                  <a:pt x="11018" y="2011"/>
                </a:cubicBezTo>
                <a:close/>
                <a:moveTo>
                  <a:pt x="10524" y="2906"/>
                </a:moveTo>
                <a:lnTo>
                  <a:pt x="11018" y="3430"/>
                </a:lnTo>
                <a:cubicBezTo>
                  <a:pt x="10802" y="3492"/>
                  <a:pt x="10586" y="3554"/>
                  <a:pt x="10370" y="3554"/>
                </a:cubicBezTo>
                <a:cubicBezTo>
                  <a:pt x="10370" y="3338"/>
                  <a:pt x="10431" y="3091"/>
                  <a:pt x="10524" y="2906"/>
                </a:cubicBezTo>
                <a:close/>
                <a:moveTo>
                  <a:pt x="10482" y="437"/>
                </a:moveTo>
                <a:cubicBezTo>
                  <a:pt x="10563" y="437"/>
                  <a:pt x="10647" y="468"/>
                  <a:pt x="10709" y="530"/>
                </a:cubicBezTo>
                <a:lnTo>
                  <a:pt x="11079" y="900"/>
                </a:lnTo>
                <a:cubicBezTo>
                  <a:pt x="11172" y="1023"/>
                  <a:pt x="11172" y="1208"/>
                  <a:pt x="11079" y="1301"/>
                </a:cubicBezTo>
                <a:cubicBezTo>
                  <a:pt x="10462" y="1918"/>
                  <a:pt x="10061" y="2721"/>
                  <a:pt x="9968" y="3585"/>
                </a:cubicBezTo>
                <a:cubicBezTo>
                  <a:pt x="9567" y="3554"/>
                  <a:pt x="9197" y="3492"/>
                  <a:pt x="8827" y="3430"/>
                </a:cubicBezTo>
                <a:cubicBezTo>
                  <a:pt x="8981" y="2319"/>
                  <a:pt x="9475" y="1301"/>
                  <a:pt x="10246" y="530"/>
                </a:cubicBezTo>
                <a:lnTo>
                  <a:pt x="10277" y="530"/>
                </a:lnTo>
                <a:cubicBezTo>
                  <a:pt x="10323" y="468"/>
                  <a:pt x="10401" y="437"/>
                  <a:pt x="10482" y="437"/>
                </a:cubicBezTo>
                <a:close/>
                <a:moveTo>
                  <a:pt x="7890" y="5239"/>
                </a:moveTo>
                <a:cubicBezTo>
                  <a:pt x="8130" y="5239"/>
                  <a:pt x="8362" y="5268"/>
                  <a:pt x="8611" y="5313"/>
                </a:cubicBezTo>
                <a:lnTo>
                  <a:pt x="8580" y="5313"/>
                </a:lnTo>
                <a:cubicBezTo>
                  <a:pt x="8672" y="5653"/>
                  <a:pt x="8672" y="5961"/>
                  <a:pt x="8672" y="6301"/>
                </a:cubicBezTo>
                <a:lnTo>
                  <a:pt x="7623" y="5251"/>
                </a:lnTo>
                <a:cubicBezTo>
                  <a:pt x="7714" y="5243"/>
                  <a:pt x="7803" y="5239"/>
                  <a:pt x="7890" y="5239"/>
                </a:cubicBezTo>
                <a:close/>
                <a:moveTo>
                  <a:pt x="7160" y="5344"/>
                </a:moveTo>
                <a:lnTo>
                  <a:pt x="8580" y="6764"/>
                </a:lnTo>
                <a:cubicBezTo>
                  <a:pt x="8518" y="6949"/>
                  <a:pt x="8395" y="7134"/>
                  <a:pt x="8302" y="7288"/>
                </a:cubicBezTo>
                <a:lnTo>
                  <a:pt x="6635" y="5622"/>
                </a:lnTo>
                <a:lnTo>
                  <a:pt x="6728" y="5560"/>
                </a:lnTo>
                <a:cubicBezTo>
                  <a:pt x="6851" y="5467"/>
                  <a:pt x="7006" y="5406"/>
                  <a:pt x="7160" y="5344"/>
                </a:cubicBezTo>
                <a:close/>
                <a:moveTo>
                  <a:pt x="6327" y="5869"/>
                </a:moveTo>
                <a:lnTo>
                  <a:pt x="8024" y="7597"/>
                </a:lnTo>
                <a:lnTo>
                  <a:pt x="7870" y="7782"/>
                </a:lnTo>
                <a:lnTo>
                  <a:pt x="7777" y="7875"/>
                </a:lnTo>
                <a:lnTo>
                  <a:pt x="6049" y="6146"/>
                </a:lnTo>
                <a:cubicBezTo>
                  <a:pt x="6049" y="6146"/>
                  <a:pt x="6327" y="5869"/>
                  <a:pt x="6327" y="5869"/>
                </a:cubicBezTo>
                <a:close/>
                <a:moveTo>
                  <a:pt x="5771" y="6455"/>
                </a:moveTo>
                <a:lnTo>
                  <a:pt x="7469" y="8152"/>
                </a:lnTo>
                <a:cubicBezTo>
                  <a:pt x="7314" y="8276"/>
                  <a:pt x="7160" y="8368"/>
                  <a:pt x="6975" y="8430"/>
                </a:cubicBezTo>
                <a:lnTo>
                  <a:pt x="5494" y="6949"/>
                </a:lnTo>
                <a:cubicBezTo>
                  <a:pt x="5524" y="6825"/>
                  <a:pt x="5586" y="6702"/>
                  <a:pt x="5679" y="6609"/>
                </a:cubicBezTo>
                <a:lnTo>
                  <a:pt x="5648" y="6609"/>
                </a:lnTo>
                <a:lnTo>
                  <a:pt x="5771" y="6455"/>
                </a:lnTo>
                <a:close/>
                <a:moveTo>
                  <a:pt x="5339" y="7381"/>
                </a:moveTo>
                <a:lnTo>
                  <a:pt x="6543" y="8584"/>
                </a:lnTo>
                <a:cubicBezTo>
                  <a:pt x="6419" y="8615"/>
                  <a:pt x="6327" y="8615"/>
                  <a:pt x="6203" y="8615"/>
                </a:cubicBezTo>
                <a:cubicBezTo>
                  <a:pt x="5926" y="8615"/>
                  <a:pt x="5648" y="8584"/>
                  <a:pt x="5401" y="8523"/>
                </a:cubicBezTo>
                <a:cubicBezTo>
                  <a:pt x="5308" y="8152"/>
                  <a:pt x="5277" y="7751"/>
                  <a:pt x="5339" y="7381"/>
                </a:cubicBezTo>
                <a:close/>
                <a:moveTo>
                  <a:pt x="9012" y="5406"/>
                </a:moveTo>
                <a:lnTo>
                  <a:pt x="9320" y="5437"/>
                </a:lnTo>
                <a:cubicBezTo>
                  <a:pt x="9598" y="5467"/>
                  <a:pt x="9876" y="5498"/>
                  <a:pt x="10154" y="5498"/>
                </a:cubicBezTo>
                <a:cubicBezTo>
                  <a:pt x="10215" y="5930"/>
                  <a:pt x="10215" y="6331"/>
                  <a:pt x="10154" y="6764"/>
                </a:cubicBezTo>
                <a:cubicBezTo>
                  <a:pt x="9722" y="8368"/>
                  <a:pt x="8456" y="9665"/>
                  <a:pt x="6821" y="10097"/>
                </a:cubicBezTo>
                <a:cubicBezTo>
                  <a:pt x="6635" y="10127"/>
                  <a:pt x="6419" y="10127"/>
                  <a:pt x="6203" y="10127"/>
                </a:cubicBezTo>
                <a:cubicBezTo>
                  <a:pt x="5987" y="10127"/>
                  <a:pt x="5771" y="10127"/>
                  <a:pt x="5586" y="10097"/>
                </a:cubicBezTo>
                <a:cubicBezTo>
                  <a:pt x="5555" y="9695"/>
                  <a:pt x="5524" y="9325"/>
                  <a:pt x="5463" y="8924"/>
                </a:cubicBezTo>
                <a:lnTo>
                  <a:pt x="5463" y="8924"/>
                </a:lnTo>
                <a:cubicBezTo>
                  <a:pt x="5710" y="8986"/>
                  <a:pt x="5956" y="8986"/>
                  <a:pt x="6203" y="9016"/>
                </a:cubicBezTo>
                <a:cubicBezTo>
                  <a:pt x="7129" y="9016"/>
                  <a:pt x="7932" y="8368"/>
                  <a:pt x="8518" y="7659"/>
                </a:cubicBezTo>
                <a:cubicBezTo>
                  <a:pt x="9166" y="6856"/>
                  <a:pt x="9135" y="6208"/>
                  <a:pt x="9012" y="5406"/>
                </a:cubicBezTo>
                <a:close/>
                <a:moveTo>
                  <a:pt x="3611" y="10282"/>
                </a:moveTo>
                <a:lnTo>
                  <a:pt x="3611" y="10282"/>
                </a:lnTo>
                <a:cubicBezTo>
                  <a:pt x="3580" y="10529"/>
                  <a:pt x="3549" y="10745"/>
                  <a:pt x="3457" y="10961"/>
                </a:cubicBezTo>
                <a:lnTo>
                  <a:pt x="2963" y="10436"/>
                </a:lnTo>
                <a:cubicBezTo>
                  <a:pt x="3179" y="10374"/>
                  <a:pt x="3395" y="10313"/>
                  <a:pt x="3611" y="10282"/>
                </a:cubicBezTo>
                <a:close/>
                <a:moveTo>
                  <a:pt x="2562" y="10621"/>
                </a:moveTo>
                <a:lnTo>
                  <a:pt x="3302" y="11362"/>
                </a:lnTo>
                <a:cubicBezTo>
                  <a:pt x="3210" y="11516"/>
                  <a:pt x="3086" y="11671"/>
                  <a:pt x="2963" y="11825"/>
                </a:cubicBezTo>
                <a:lnTo>
                  <a:pt x="2099" y="10930"/>
                </a:lnTo>
                <a:cubicBezTo>
                  <a:pt x="2253" y="10837"/>
                  <a:pt x="2407" y="10714"/>
                  <a:pt x="2562" y="10621"/>
                </a:cubicBezTo>
                <a:close/>
                <a:moveTo>
                  <a:pt x="10461" y="1"/>
                </a:moveTo>
                <a:cubicBezTo>
                  <a:pt x="10271" y="1"/>
                  <a:pt x="10080" y="78"/>
                  <a:pt x="9938" y="221"/>
                </a:cubicBezTo>
                <a:cubicBezTo>
                  <a:pt x="9104" y="1085"/>
                  <a:pt x="8580" y="2165"/>
                  <a:pt x="8425" y="3307"/>
                </a:cubicBezTo>
                <a:cubicBezTo>
                  <a:pt x="8194" y="3276"/>
                  <a:pt x="7970" y="3261"/>
                  <a:pt x="7746" y="3261"/>
                </a:cubicBezTo>
                <a:cubicBezTo>
                  <a:pt x="7523" y="3261"/>
                  <a:pt x="7299" y="3276"/>
                  <a:pt x="7067" y="3307"/>
                </a:cubicBezTo>
                <a:cubicBezTo>
                  <a:pt x="5277" y="3770"/>
                  <a:pt x="3889" y="5190"/>
                  <a:pt x="3426" y="6980"/>
                </a:cubicBezTo>
                <a:cubicBezTo>
                  <a:pt x="3333" y="7412"/>
                  <a:pt x="3333" y="7875"/>
                  <a:pt x="3426" y="8337"/>
                </a:cubicBezTo>
                <a:cubicBezTo>
                  <a:pt x="2932" y="8368"/>
                  <a:pt x="2438" y="8492"/>
                  <a:pt x="1975" y="8708"/>
                </a:cubicBezTo>
                <a:cubicBezTo>
                  <a:pt x="1883" y="8770"/>
                  <a:pt x="1821" y="8862"/>
                  <a:pt x="1883" y="8986"/>
                </a:cubicBezTo>
                <a:cubicBezTo>
                  <a:pt x="1906" y="9055"/>
                  <a:pt x="1981" y="9090"/>
                  <a:pt x="2056" y="9090"/>
                </a:cubicBezTo>
                <a:cubicBezTo>
                  <a:pt x="2081" y="9090"/>
                  <a:pt x="2106" y="9086"/>
                  <a:pt x="2130" y="9078"/>
                </a:cubicBezTo>
                <a:cubicBezTo>
                  <a:pt x="2562" y="8893"/>
                  <a:pt x="3025" y="8770"/>
                  <a:pt x="3487" y="8708"/>
                </a:cubicBezTo>
                <a:cubicBezTo>
                  <a:pt x="3487" y="8831"/>
                  <a:pt x="3642" y="9819"/>
                  <a:pt x="3611" y="9819"/>
                </a:cubicBezTo>
                <a:cubicBezTo>
                  <a:pt x="2778" y="9942"/>
                  <a:pt x="1975" y="10344"/>
                  <a:pt x="1358" y="10961"/>
                </a:cubicBezTo>
                <a:cubicBezTo>
                  <a:pt x="1312" y="11007"/>
                  <a:pt x="1242" y="11030"/>
                  <a:pt x="1169" y="11030"/>
                </a:cubicBezTo>
                <a:cubicBezTo>
                  <a:pt x="1096" y="11030"/>
                  <a:pt x="1019" y="11007"/>
                  <a:pt x="957" y="10961"/>
                </a:cubicBezTo>
                <a:lnTo>
                  <a:pt x="586" y="10560"/>
                </a:lnTo>
                <a:cubicBezTo>
                  <a:pt x="463" y="10436"/>
                  <a:pt x="463" y="10251"/>
                  <a:pt x="586" y="10127"/>
                </a:cubicBezTo>
                <a:cubicBezTo>
                  <a:pt x="864" y="9881"/>
                  <a:pt x="1142" y="9634"/>
                  <a:pt x="1451" y="9449"/>
                </a:cubicBezTo>
                <a:cubicBezTo>
                  <a:pt x="1654" y="9322"/>
                  <a:pt x="1544" y="9070"/>
                  <a:pt x="1361" y="9070"/>
                </a:cubicBezTo>
                <a:cubicBezTo>
                  <a:pt x="1322" y="9070"/>
                  <a:pt x="1279" y="9082"/>
                  <a:pt x="1235" y="9109"/>
                </a:cubicBezTo>
                <a:cubicBezTo>
                  <a:pt x="926" y="9325"/>
                  <a:pt x="617" y="9541"/>
                  <a:pt x="309" y="9819"/>
                </a:cubicBezTo>
                <a:cubicBezTo>
                  <a:pt x="31" y="10097"/>
                  <a:pt x="0" y="10560"/>
                  <a:pt x="278" y="10837"/>
                </a:cubicBezTo>
                <a:lnTo>
                  <a:pt x="648" y="11208"/>
                </a:lnTo>
                <a:cubicBezTo>
                  <a:pt x="802" y="11331"/>
                  <a:pt x="957" y="11424"/>
                  <a:pt x="1142" y="11424"/>
                </a:cubicBezTo>
                <a:lnTo>
                  <a:pt x="1173" y="11485"/>
                </a:lnTo>
                <a:cubicBezTo>
                  <a:pt x="1358" y="11485"/>
                  <a:pt x="1512" y="11424"/>
                  <a:pt x="1636" y="11300"/>
                </a:cubicBezTo>
                <a:lnTo>
                  <a:pt x="1759" y="11208"/>
                </a:lnTo>
                <a:lnTo>
                  <a:pt x="2716" y="12164"/>
                </a:lnTo>
                <a:lnTo>
                  <a:pt x="2623" y="12288"/>
                </a:lnTo>
                <a:cubicBezTo>
                  <a:pt x="2346" y="12566"/>
                  <a:pt x="2376" y="12998"/>
                  <a:pt x="2623" y="13275"/>
                </a:cubicBezTo>
                <a:lnTo>
                  <a:pt x="2994" y="13646"/>
                </a:lnTo>
                <a:cubicBezTo>
                  <a:pt x="3144" y="13781"/>
                  <a:pt x="3331" y="13850"/>
                  <a:pt x="3511" y="13850"/>
                </a:cubicBezTo>
                <a:cubicBezTo>
                  <a:pt x="3702" y="13850"/>
                  <a:pt x="3885" y="13773"/>
                  <a:pt x="4012" y="13615"/>
                </a:cubicBezTo>
                <a:cubicBezTo>
                  <a:pt x="5092" y="12442"/>
                  <a:pt x="5463" y="11424"/>
                  <a:pt x="5555" y="10529"/>
                </a:cubicBezTo>
                <a:cubicBezTo>
                  <a:pt x="5771" y="10560"/>
                  <a:pt x="5995" y="10575"/>
                  <a:pt x="6219" y="10575"/>
                </a:cubicBezTo>
                <a:cubicBezTo>
                  <a:pt x="6443" y="10575"/>
                  <a:pt x="6666" y="10560"/>
                  <a:pt x="6882" y="10529"/>
                </a:cubicBezTo>
                <a:cubicBezTo>
                  <a:pt x="8672" y="10066"/>
                  <a:pt x="10092" y="8677"/>
                  <a:pt x="10555" y="6887"/>
                </a:cubicBezTo>
                <a:cubicBezTo>
                  <a:pt x="10617" y="6424"/>
                  <a:pt x="10617" y="5961"/>
                  <a:pt x="10555" y="5529"/>
                </a:cubicBezTo>
                <a:cubicBezTo>
                  <a:pt x="11018" y="5467"/>
                  <a:pt x="11450" y="5375"/>
                  <a:pt x="11882" y="5190"/>
                </a:cubicBezTo>
                <a:cubicBezTo>
                  <a:pt x="12005" y="5128"/>
                  <a:pt x="12036" y="5004"/>
                  <a:pt x="12005" y="4912"/>
                </a:cubicBezTo>
                <a:cubicBezTo>
                  <a:pt x="11961" y="4845"/>
                  <a:pt x="11884" y="4794"/>
                  <a:pt x="11810" y="4794"/>
                </a:cubicBezTo>
                <a:cubicBezTo>
                  <a:pt x="11782" y="4794"/>
                  <a:pt x="11753" y="4802"/>
                  <a:pt x="11728" y="4819"/>
                </a:cubicBezTo>
                <a:cubicBezTo>
                  <a:pt x="11234" y="5035"/>
                  <a:pt x="10678" y="5128"/>
                  <a:pt x="10154" y="5159"/>
                </a:cubicBezTo>
                <a:cubicBezTo>
                  <a:pt x="9722" y="5128"/>
                  <a:pt x="9320" y="5097"/>
                  <a:pt x="8919" y="5035"/>
                </a:cubicBezTo>
                <a:cubicBezTo>
                  <a:pt x="8540" y="4972"/>
                  <a:pt x="8176" y="4919"/>
                  <a:pt x="7823" y="4919"/>
                </a:cubicBezTo>
                <a:cubicBezTo>
                  <a:pt x="7315" y="4919"/>
                  <a:pt x="6831" y="5029"/>
                  <a:pt x="6358" y="5375"/>
                </a:cubicBezTo>
                <a:cubicBezTo>
                  <a:pt x="5987" y="5653"/>
                  <a:pt x="5648" y="5992"/>
                  <a:pt x="5339" y="6362"/>
                </a:cubicBezTo>
                <a:cubicBezTo>
                  <a:pt x="4753" y="7226"/>
                  <a:pt x="4845" y="7905"/>
                  <a:pt x="5000" y="8800"/>
                </a:cubicBezTo>
                <a:cubicBezTo>
                  <a:pt x="5092" y="9263"/>
                  <a:pt x="5154" y="9757"/>
                  <a:pt x="5154" y="10251"/>
                </a:cubicBezTo>
                <a:cubicBezTo>
                  <a:pt x="5031" y="11424"/>
                  <a:pt x="4537" y="12535"/>
                  <a:pt x="3704" y="13368"/>
                </a:cubicBezTo>
                <a:cubicBezTo>
                  <a:pt x="3642" y="13430"/>
                  <a:pt x="3565" y="13461"/>
                  <a:pt x="3487" y="13461"/>
                </a:cubicBezTo>
                <a:cubicBezTo>
                  <a:pt x="3410" y="13461"/>
                  <a:pt x="3333" y="13430"/>
                  <a:pt x="3271" y="13368"/>
                </a:cubicBezTo>
                <a:lnTo>
                  <a:pt x="2901" y="12967"/>
                </a:lnTo>
                <a:cubicBezTo>
                  <a:pt x="2778" y="12874"/>
                  <a:pt x="2778" y="12689"/>
                  <a:pt x="2901" y="12566"/>
                </a:cubicBezTo>
                <a:cubicBezTo>
                  <a:pt x="3549" y="11887"/>
                  <a:pt x="3950" y="11022"/>
                  <a:pt x="4012" y="10097"/>
                </a:cubicBezTo>
                <a:cubicBezTo>
                  <a:pt x="4012" y="9109"/>
                  <a:pt x="3642" y="8121"/>
                  <a:pt x="3796" y="7103"/>
                </a:cubicBezTo>
                <a:cubicBezTo>
                  <a:pt x="4228" y="5498"/>
                  <a:pt x="5494" y="4202"/>
                  <a:pt x="7129" y="3770"/>
                </a:cubicBezTo>
                <a:cubicBezTo>
                  <a:pt x="7294" y="3745"/>
                  <a:pt x="7459" y="3735"/>
                  <a:pt x="7623" y="3735"/>
                </a:cubicBezTo>
                <a:cubicBezTo>
                  <a:pt x="8431" y="3735"/>
                  <a:pt x="9222" y="3988"/>
                  <a:pt x="10012" y="3988"/>
                </a:cubicBezTo>
                <a:cubicBezTo>
                  <a:pt x="10049" y="3988"/>
                  <a:pt x="10086" y="3987"/>
                  <a:pt x="10123" y="3986"/>
                </a:cubicBezTo>
                <a:cubicBezTo>
                  <a:pt x="11049" y="3924"/>
                  <a:pt x="11913" y="3523"/>
                  <a:pt x="12592" y="2875"/>
                </a:cubicBezTo>
                <a:cubicBezTo>
                  <a:pt x="12653" y="2813"/>
                  <a:pt x="12723" y="2782"/>
                  <a:pt x="12792" y="2782"/>
                </a:cubicBezTo>
                <a:cubicBezTo>
                  <a:pt x="12862" y="2782"/>
                  <a:pt x="12931" y="2813"/>
                  <a:pt x="12993" y="2875"/>
                </a:cubicBezTo>
                <a:lnTo>
                  <a:pt x="13394" y="3245"/>
                </a:lnTo>
                <a:cubicBezTo>
                  <a:pt x="13518" y="3338"/>
                  <a:pt x="13518" y="3554"/>
                  <a:pt x="13394" y="3677"/>
                </a:cubicBezTo>
                <a:cubicBezTo>
                  <a:pt x="13086" y="3924"/>
                  <a:pt x="12777" y="4171"/>
                  <a:pt x="12437" y="4387"/>
                </a:cubicBezTo>
                <a:cubicBezTo>
                  <a:pt x="12234" y="4514"/>
                  <a:pt x="12344" y="4766"/>
                  <a:pt x="12527" y="4766"/>
                </a:cubicBezTo>
                <a:cubicBezTo>
                  <a:pt x="12567" y="4766"/>
                  <a:pt x="12609" y="4754"/>
                  <a:pt x="12653" y="4727"/>
                </a:cubicBezTo>
                <a:cubicBezTo>
                  <a:pt x="12993" y="4511"/>
                  <a:pt x="13332" y="4264"/>
                  <a:pt x="13672" y="3955"/>
                </a:cubicBezTo>
                <a:cubicBezTo>
                  <a:pt x="13950" y="3708"/>
                  <a:pt x="13981" y="3245"/>
                  <a:pt x="13672" y="2937"/>
                </a:cubicBezTo>
                <a:lnTo>
                  <a:pt x="13332" y="2566"/>
                </a:lnTo>
                <a:cubicBezTo>
                  <a:pt x="13189" y="2423"/>
                  <a:pt x="13006" y="2354"/>
                  <a:pt x="12823" y="2354"/>
                </a:cubicBezTo>
                <a:cubicBezTo>
                  <a:pt x="12651" y="2354"/>
                  <a:pt x="12480" y="2416"/>
                  <a:pt x="12345" y="2536"/>
                </a:cubicBezTo>
                <a:lnTo>
                  <a:pt x="12221" y="2628"/>
                </a:lnTo>
                <a:lnTo>
                  <a:pt x="11265" y="1702"/>
                </a:lnTo>
                <a:lnTo>
                  <a:pt x="11357" y="1579"/>
                </a:lnTo>
                <a:cubicBezTo>
                  <a:pt x="11635" y="1301"/>
                  <a:pt x="11604" y="869"/>
                  <a:pt x="11357" y="591"/>
                </a:cubicBezTo>
                <a:lnTo>
                  <a:pt x="10956" y="221"/>
                </a:lnTo>
                <a:cubicBezTo>
                  <a:pt x="10821" y="71"/>
                  <a:pt x="10642" y="1"/>
                  <a:pt x="104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2958" name="Google Shape;12958;p25"/>
          <p:cNvGrpSpPr/>
          <p:nvPr/>
        </p:nvGrpSpPr>
        <p:grpSpPr>
          <a:xfrm>
            <a:off x="3302124" y="3983780"/>
            <a:ext cx="348775" cy="345775"/>
            <a:chOff x="3293488" y="1921231"/>
            <a:chExt cx="348775" cy="345775"/>
          </a:xfrm>
        </p:grpSpPr>
        <p:sp>
          <p:nvSpPr>
            <p:cNvPr id="12959" name="Google Shape;12959;p25"/>
            <p:cNvSpPr/>
            <p:nvPr/>
          </p:nvSpPr>
          <p:spPr>
            <a:xfrm>
              <a:off x="3423113" y="2086131"/>
              <a:ext cx="10050" cy="16375"/>
            </a:xfrm>
            <a:custGeom>
              <a:avLst/>
              <a:gdLst/>
              <a:ahLst/>
              <a:cxnLst/>
              <a:rect l="l" t="t" r="r" b="b"/>
              <a:pathLst>
                <a:path w="402" h="655" extrusionOk="0">
                  <a:moveTo>
                    <a:pt x="170" y="1"/>
                  </a:moveTo>
                  <a:cubicBezTo>
                    <a:pt x="71" y="1"/>
                    <a:pt x="1" y="84"/>
                    <a:pt x="1" y="192"/>
                  </a:cubicBezTo>
                  <a:lnTo>
                    <a:pt x="1" y="469"/>
                  </a:lnTo>
                  <a:cubicBezTo>
                    <a:pt x="1" y="562"/>
                    <a:pt x="93" y="655"/>
                    <a:pt x="217" y="655"/>
                  </a:cubicBezTo>
                  <a:cubicBezTo>
                    <a:pt x="309" y="655"/>
                    <a:pt x="402" y="562"/>
                    <a:pt x="402" y="469"/>
                  </a:cubicBezTo>
                  <a:lnTo>
                    <a:pt x="402" y="192"/>
                  </a:lnTo>
                  <a:cubicBezTo>
                    <a:pt x="402" y="68"/>
                    <a:pt x="309" y="7"/>
                    <a:pt x="217" y="7"/>
                  </a:cubicBezTo>
                  <a:cubicBezTo>
                    <a:pt x="201" y="2"/>
                    <a:pt x="185" y="1"/>
                    <a:pt x="1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0" name="Google Shape;12960;p25"/>
            <p:cNvSpPr/>
            <p:nvPr/>
          </p:nvSpPr>
          <p:spPr>
            <a:xfrm>
              <a:off x="3496413" y="2086131"/>
              <a:ext cx="10050" cy="16375"/>
            </a:xfrm>
            <a:custGeom>
              <a:avLst/>
              <a:gdLst/>
              <a:ahLst/>
              <a:cxnLst/>
              <a:rect l="l" t="t" r="r" b="b"/>
              <a:pathLst>
                <a:path w="402" h="655" extrusionOk="0">
                  <a:moveTo>
                    <a:pt x="233" y="1"/>
                  </a:moveTo>
                  <a:cubicBezTo>
                    <a:pt x="218" y="1"/>
                    <a:pt x="202" y="2"/>
                    <a:pt x="186" y="7"/>
                  </a:cubicBezTo>
                  <a:cubicBezTo>
                    <a:pt x="93" y="7"/>
                    <a:pt x="1" y="68"/>
                    <a:pt x="1" y="192"/>
                  </a:cubicBezTo>
                  <a:lnTo>
                    <a:pt x="1" y="469"/>
                  </a:lnTo>
                  <a:cubicBezTo>
                    <a:pt x="1" y="562"/>
                    <a:pt x="93" y="655"/>
                    <a:pt x="186" y="655"/>
                  </a:cubicBezTo>
                  <a:cubicBezTo>
                    <a:pt x="309" y="655"/>
                    <a:pt x="402" y="562"/>
                    <a:pt x="402" y="469"/>
                  </a:cubicBezTo>
                  <a:lnTo>
                    <a:pt x="402" y="192"/>
                  </a:lnTo>
                  <a:cubicBezTo>
                    <a:pt x="402" y="84"/>
                    <a:pt x="332" y="1"/>
                    <a:pt x="2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1" name="Google Shape;12961;p25"/>
            <p:cNvSpPr/>
            <p:nvPr/>
          </p:nvSpPr>
          <p:spPr>
            <a:xfrm>
              <a:off x="3448788" y="2092031"/>
              <a:ext cx="30675" cy="14150"/>
            </a:xfrm>
            <a:custGeom>
              <a:avLst/>
              <a:gdLst/>
              <a:ahLst/>
              <a:cxnLst/>
              <a:rect l="l" t="t" r="r" b="b"/>
              <a:pathLst>
                <a:path w="1227" h="566" extrusionOk="0">
                  <a:moveTo>
                    <a:pt x="273" y="1"/>
                  </a:moveTo>
                  <a:cubicBezTo>
                    <a:pt x="125" y="1"/>
                    <a:pt x="1" y="196"/>
                    <a:pt x="116" y="357"/>
                  </a:cubicBezTo>
                  <a:cubicBezTo>
                    <a:pt x="255" y="496"/>
                    <a:pt x="447" y="565"/>
                    <a:pt x="636" y="565"/>
                  </a:cubicBezTo>
                  <a:cubicBezTo>
                    <a:pt x="825" y="565"/>
                    <a:pt x="1011" y="496"/>
                    <a:pt x="1134" y="357"/>
                  </a:cubicBezTo>
                  <a:cubicBezTo>
                    <a:pt x="1227" y="264"/>
                    <a:pt x="1227" y="141"/>
                    <a:pt x="1134" y="48"/>
                  </a:cubicBezTo>
                  <a:cubicBezTo>
                    <a:pt x="1092" y="21"/>
                    <a:pt x="1045" y="5"/>
                    <a:pt x="999" y="5"/>
                  </a:cubicBezTo>
                  <a:cubicBezTo>
                    <a:pt x="943" y="5"/>
                    <a:pt x="890" y="28"/>
                    <a:pt x="856" y="79"/>
                  </a:cubicBezTo>
                  <a:cubicBezTo>
                    <a:pt x="795" y="141"/>
                    <a:pt x="717" y="172"/>
                    <a:pt x="640" y="172"/>
                  </a:cubicBezTo>
                  <a:cubicBezTo>
                    <a:pt x="563" y="172"/>
                    <a:pt x="486" y="141"/>
                    <a:pt x="424" y="79"/>
                  </a:cubicBezTo>
                  <a:cubicBezTo>
                    <a:pt x="377" y="24"/>
                    <a:pt x="324" y="1"/>
                    <a:pt x="2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2" name="Google Shape;12962;p25"/>
            <p:cNvSpPr/>
            <p:nvPr/>
          </p:nvSpPr>
          <p:spPr>
            <a:xfrm>
              <a:off x="3293488" y="1921231"/>
              <a:ext cx="348775" cy="345775"/>
            </a:xfrm>
            <a:custGeom>
              <a:avLst/>
              <a:gdLst/>
              <a:ahLst/>
              <a:cxnLst/>
              <a:rect l="l" t="t" r="r" b="b"/>
              <a:pathLst>
                <a:path w="13951" h="13831" extrusionOk="0">
                  <a:moveTo>
                    <a:pt x="2069" y="1186"/>
                  </a:moveTo>
                  <a:cubicBezTo>
                    <a:pt x="2616" y="1186"/>
                    <a:pt x="3164" y="1541"/>
                    <a:pt x="3211" y="2251"/>
                  </a:cubicBezTo>
                  <a:cubicBezTo>
                    <a:pt x="3180" y="2868"/>
                    <a:pt x="2686" y="3362"/>
                    <a:pt x="2069" y="3393"/>
                  </a:cubicBezTo>
                  <a:cubicBezTo>
                    <a:pt x="1451" y="3393"/>
                    <a:pt x="927" y="2868"/>
                    <a:pt x="927" y="2251"/>
                  </a:cubicBezTo>
                  <a:cubicBezTo>
                    <a:pt x="973" y="1541"/>
                    <a:pt x="1521" y="1186"/>
                    <a:pt x="2069" y="1186"/>
                  </a:cubicBezTo>
                  <a:close/>
                  <a:moveTo>
                    <a:pt x="3334" y="3115"/>
                  </a:moveTo>
                  <a:lnTo>
                    <a:pt x="5587" y="5368"/>
                  </a:lnTo>
                  <a:cubicBezTo>
                    <a:pt x="5760" y="5566"/>
                    <a:pt x="5577" y="5822"/>
                    <a:pt x="5355" y="5822"/>
                  </a:cubicBezTo>
                  <a:cubicBezTo>
                    <a:pt x="5299" y="5822"/>
                    <a:pt x="5241" y="5806"/>
                    <a:pt x="5186" y="5769"/>
                  </a:cubicBezTo>
                  <a:lnTo>
                    <a:pt x="2933" y="3516"/>
                  </a:lnTo>
                  <a:cubicBezTo>
                    <a:pt x="3087" y="3393"/>
                    <a:pt x="3211" y="3269"/>
                    <a:pt x="3334" y="3115"/>
                  </a:cubicBezTo>
                  <a:close/>
                  <a:moveTo>
                    <a:pt x="9877" y="3609"/>
                  </a:moveTo>
                  <a:cubicBezTo>
                    <a:pt x="10000" y="3763"/>
                    <a:pt x="10124" y="3887"/>
                    <a:pt x="10278" y="4010"/>
                  </a:cubicBezTo>
                  <a:lnTo>
                    <a:pt x="8519" y="5769"/>
                  </a:lnTo>
                  <a:cubicBezTo>
                    <a:pt x="8450" y="5845"/>
                    <a:pt x="8373" y="5876"/>
                    <a:pt x="8299" y="5876"/>
                  </a:cubicBezTo>
                  <a:cubicBezTo>
                    <a:pt x="8073" y="5876"/>
                    <a:pt x="7885" y="5585"/>
                    <a:pt x="8118" y="5399"/>
                  </a:cubicBezTo>
                  <a:lnTo>
                    <a:pt x="9877" y="3609"/>
                  </a:lnTo>
                  <a:close/>
                  <a:moveTo>
                    <a:pt x="6852" y="4519"/>
                  </a:moveTo>
                  <a:cubicBezTo>
                    <a:pt x="7277" y="4519"/>
                    <a:pt x="7701" y="4627"/>
                    <a:pt x="8087" y="4843"/>
                  </a:cubicBezTo>
                  <a:lnTo>
                    <a:pt x="7840" y="5090"/>
                  </a:lnTo>
                  <a:cubicBezTo>
                    <a:pt x="7344" y="5586"/>
                    <a:pt x="7788" y="6263"/>
                    <a:pt x="8314" y="6263"/>
                  </a:cubicBezTo>
                  <a:cubicBezTo>
                    <a:pt x="8475" y="6263"/>
                    <a:pt x="8644" y="6199"/>
                    <a:pt x="8797" y="6047"/>
                  </a:cubicBezTo>
                  <a:lnTo>
                    <a:pt x="9043" y="5831"/>
                  </a:lnTo>
                  <a:cubicBezTo>
                    <a:pt x="9229" y="6170"/>
                    <a:pt x="9321" y="6572"/>
                    <a:pt x="9321" y="7004"/>
                  </a:cubicBezTo>
                  <a:cubicBezTo>
                    <a:pt x="9321" y="8398"/>
                    <a:pt x="8181" y="9489"/>
                    <a:pt x="6849" y="9489"/>
                  </a:cubicBezTo>
                  <a:cubicBezTo>
                    <a:pt x="6648" y="9489"/>
                    <a:pt x="6442" y="9464"/>
                    <a:pt x="6235" y="9411"/>
                  </a:cubicBezTo>
                  <a:cubicBezTo>
                    <a:pt x="4661" y="9010"/>
                    <a:pt x="3890" y="7251"/>
                    <a:pt x="4661" y="5831"/>
                  </a:cubicBezTo>
                  <a:lnTo>
                    <a:pt x="4661" y="5831"/>
                  </a:lnTo>
                  <a:lnTo>
                    <a:pt x="4908" y="6047"/>
                  </a:lnTo>
                  <a:cubicBezTo>
                    <a:pt x="5031" y="6186"/>
                    <a:pt x="5201" y="6255"/>
                    <a:pt x="5375" y="6255"/>
                  </a:cubicBezTo>
                  <a:cubicBezTo>
                    <a:pt x="5548" y="6255"/>
                    <a:pt x="5726" y="6186"/>
                    <a:pt x="5865" y="6047"/>
                  </a:cubicBezTo>
                  <a:cubicBezTo>
                    <a:pt x="6142" y="5800"/>
                    <a:pt x="6142" y="5368"/>
                    <a:pt x="5865" y="5090"/>
                  </a:cubicBezTo>
                  <a:lnTo>
                    <a:pt x="5618" y="4843"/>
                  </a:lnTo>
                  <a:cubicBezTo>
                    <a:pt x="6004" y="4627"/>
                    <a:pt x="6428" y="4519"/>
                    <a:pt x="6852" y="4519"/>
                  </a:cubicBezTo>
                  <a:close/>
                  <a:moveTo>
                    <a:pt x="4630" y="8855"/>
                  </a:moveTo>
                  <a:cubicBezTo>
                    <a:pt x="4754" y="9010"/>
                    <a:pt x="4877" y="9133"/>
                    <a:pt x="5031" y="9257"/>
                  </a:cubicBezTo>
                  <a:lnTo>
                    <a:pt x="3735" y="10553"/>
                  </a:lnTo>
                  <a:cubicBezTo>
                    <a:pt x="3612" y="10399"/>
                    <a:pt x="3488" y="10275"/>
                    <a:pt x="3365" y="10152"/>
                  </a:cubicBezTo>
                  <a:lnTo>
                    <a:pt x="4630" y="8855"/>
                  </a:lnTo>
                  <a:close/>
                  <a:moveTo>
                    <a:pt x="9043" y="8855"/>
                  </a:moveTo>
                  <a:lnTo>
                    <a:pt x="10741" y="10553"/>
                  </a:lnTo>
                  <a:cubicBezTo>
                    <a:pt x="10587" y="10676"/>
                    <a:pt x="10463" y="10800"/>
                    <a:pt x="10371" y="10954"/>
                  </a:cubicBezTo>
                  <a:lnTo>
                    <a:pt x="8673" y="9257"/>
                  </a:lnTo>
                  <a:cubicBezTo>
                    <a:pt x="8797" y="9133"/>
                    <a:pt x="8920" y="9010"/>
                    <a:pt x="9043" y="8855"/>
                  </a:cubicBezTo>
                  <a:close/>
                  <a:moveTo>
                    <a:pt x="11605" y="10707"/>
                  </a:moveTo>
                  <a:cubicBezTo>
                    <a:pt x="12191" y="10707"/>
                    <a:pt x="12685" y="11201"/>
                    <a:pt x="12685" y="11787"/>
                  </a:cubicBezTo>
                  <a:cubicBezTo>
                    <a:pt x="12685" y="12437"/>
                    <a:pt x="12144" y="12874"/>
                    <a:pt x="11584" y="12874"/>
                  </a:cubicBezTo>
                  <a:cubicBezTo>
                    <a:pt x="11320" y="12874"/>
                    <a:pt x="11051" y="12776"/>
                    <a:pt x="10833" y="12559"/>
                  </a:cubicBezTo>
                  <a:cubicBezTo>
                    <a:pt x="10155" y="11880"/>
                    <a:pt x="10648" y="10707"/>
                    <a:pt x="11605" y="10707"/>
                  </a:cubicBezTo>
                  <a:close/>
                  <a:moveTo>
                    <a:pt x="11632" y="0"/>
                  </a:moveTo>
                  <a:cubicBezTo>
                    <a:pt x="10128" y="0"/>
                    <a:pt x="8836" y="1644"/>
                    <a:pt x="9661" y="3269"/>
                  </a:cubicBezTo>
                  <a:lnTo>
                    <a:pt x="8365" y="4566"/>
                  </a:lnTo>
                  <a:cubicBezTo>
                    <a:pt x="7902" y="4272"/>
                    <a:pt x="7369" y="4126"/>
                    <a:pt x="6837" y="4126"/>
                  </a:cubicBezTo>
                  <a:cubicBezTo>
                    <a:pt x="6304" y="4126"/>
                    <a:pt x="5772" y="4272"/>
                    <a:pt x="5309" y="4566"/>
                  </a:cubicBezTo>
                  <a:lnTo>
                    <a:pt x="3519" y="2745"/>
                  </a:lnTo>
                  <a:cubicBezTo>
                    <a:pt x="3581" y="2560"/>
                    <a:pt x="3612" y="2405"/>
                    <a:pt x="3612" y="2251"/>
                  </a:cubicBezTo>
                  <a:cubicBezTo>
                    <a:pt x="3612" y="1309"/>
                    <a:pt x="2845" y="694"/>
                    <a:pt x="2044" y="694"/>
                  </a:cubicBezTo>
                  <a:cubicBezTo>
                    <a:pt x="1663" y="694"/>
                    <a:pt x="1275" y="832"/>
                    <a:pt x="958" y="1140"/>
                  </a:cubicBezTo>
                  <a:cubicBezTo>
                    <a:pt x="1" y="2128"/>
                    <a:pt x="680" y="3763"/>
                    <a:pt x="2069" y="3763"/>
                  </a:cubicBezTo>
                  <a:cubicBezTo>
                    <a:pt x="2223" y="3763"/>
                    <a:pt x="2377" y="3763"/>
                    <a:pt x="2562" y="3702"/>
                  </a:cubicBezTo>
                  <a:lnTo>
                    <a:pt x="4383" y="5522"/>
                  </a:lnTo>
                  <a:cubicBezTo>
                    <a:pt x="4106" y="5954"/>
                    <a:pt x="3951" y="6479"/>
                    <a:pt x="3951" y="7004"/>
                  </a:cubicBezTo>
                  <a:cubicBezTo>
                    <a:pt x="3951" y="7528"/>
                    <a:pt x="4106" y="8084"/>
                    <a:pt x="4383" y="8547"/>
                  </a:cubicBezTo>
                  <a:lnTo>
                    <a:pt x="2995" y="9936"/>
                  </a:lnTo>
                  <a:cubicBezTo>
                    <a:pt x="2717" y="9812"/>
                    <a:pt x="2408" y="9720"/>
                    <a:pt x="2100" y="9720"/>
                  </a:cubicBezTo>
                  <a:cubicBezTo>
                    <a:pt x="958" y="9720"/>
                    <a:pt x="32" y="10645"/>
                    <a:pt x="32" y="11787"/>
                  </a:cubicBezTo>
                  <a:cubicBezTo>
                    <a:pt x="32" y="12250"/>
                    <a:pt x="186" y="12682"/>
                    <a:pt x="464" y="13053"/>
                  </a:cubicBezTo>
                  <a:cubicBezTo>
                    <a:pt x="515" y="13104"/>
                    <a:pt x="575" y="13126"/>
                    <a:pt x="629" y="13126"/>
                  </a:cubicBezTo>
                  <a:cubicBezTo>
                    <a:pt x="674" y="13126"/>
                    <a:pt x="714" y="13111"/>
                    <a:pt x="742" y="13083"/>
                  </a:cubicBezTo>
                  <a:cubicBezTo>
                    <a:pt x="834" y="13022"/>
                    <a:pt x="865" y="12898"/>
                    <a:pt x="803" y="12806"/>
                  </a:cubicBezTo>
                  <a:cubicBezTo>
                    <a:pt x="556" y="12528"/>
                    <a:pt x="433" y="12158"/>
                    <a:pt x="433" y="11787"/>
                  </a:cubicBezTo>
                  <a:cubicBezTo>
                    <a:pt x="433" y="10892"/>
                    <a:pt x="1174" y="10152"/>
                    <a:pt x="2100" y="10152"/>
                  </a:cubicBezTo>
                  <a:cubicBezTo>
                    <a:pt x="2995" y="10152"/>
                    <a:pt x="3735" y="10892"/>
                    <a:pt x="3735" y="11787"/>
                  </a:cubicBezTo>
                  <a:cubicBezTo>
                    <a:pt x="3735" y="12713"/>
                    <a:pt x="2995" y="13454"/>
                    <a:pt x="2100" y="13454"/>
                  </a:cubicBezTo>
                  <a:cubicBezTo>
                    <a:pt x="1822" y="13454"/>
                    <a:pt x="1575" y="13361"/>
                    <a:pt x="1328" y="13269"/>
                  </a:cubicBezTo>
                  <a:cubicBezTo>
                    <a:pt x="1295" y="13247"/>
                    <a:pt x="1259" y="13237"/>
                    <a:pt x="1222" y="13237"/>
                  </a:cubicBezTo>
                  <a:cubicBezTo>
                    <a:pt x="1156" y="13237"/>
                    <a:pt x="1090" y="13271"/>
                    <a:pt x="1050" y="13330"/>
                  </a:cubicBezTo>
                  <a:cubicBezTo>
                    <a:pt x="1019" y="13454"/>
                    <a:pt x="1050" y="13577"/>
                    <a:pt x="1143" y="13608"/>
                  </a:cubicBezTo>
                  <a:cubicBezTo>
                    <a:pt x="1412" y="13742"/>
                    <a:pt x="1680" y="13830"/>
                    <a:pt x="1949" y="13830"/>
                  </a:cubicBezTo>
                  <a:cubicBezTo>
                    <a:pt x="1989" y="13830"/>
                    <a:pt x="2029" y="13828"/>
                    <a:pt x="2069" y="13824"/>
                  </a:cubicBezTo>
                  <a:cubicBezTo>
                    <a:pt x="3211" y="13824"/>
                    <a:pt x="4136" y="12929"/>
                    <a:pt x="4136" y="11787"/>
                  </a:cubicBezTo>
                  <a:cubicBezTo>
                    <a:pt x="4136" y="11479"/>
                    <a:pt x="4075" y="11170"/>
                    <a:pt x="3920" y="10892"/>
                  </a:cubicBezTo>
                  <a:lnTo>
                    <a:pt x="5340" y="9473"/>
                  </a:lnTo>
                  <a:cubicBezTo>
                    <a:pt x="5803" y="9750"/>
                    <a:pt x="6320" y="9889"/>
                    <a:pt x="6833" y="9889"/>
                  </a:cubicBezTo>
                  <a:cubicBezTo>
                    <a:pt x="7346" y="9889"/>
                    <a:pt x="7855" y="9750"/>
                    <a:pt x="8303" y="9473"/>
                  </a:cubicBezTo>
                  <a:lnTo>
                    <a:pt x="10155" y="11324"/>
                  </a:lnTo>
                  <a:cubicBezTo>
                    <a:pt x="9821" y="12414"/>
                    <a:pt x="10690" y="13312"/>
                    <a:pt x="11617" y="13312"/>
                  </a:cubicBezTo>
                  <a:cubicBezTo>
                    <a:pt x="11976" y="13312"/>
                    <a:pt x="12344" y="13178"/>
                    <a:pt x="12654" y="12867"/>
                  </a:cubicBezTo>
                  <a:cubicBezTo>
                    <a:pt x="13639" y="11855"/>
                    <a:pt x="12854" y="10286"/>
                    <a:pt x="11610" y="10286"/>
                  </a:cubicBezTo>
                  <a:cubicBezTo>
                    <a:pt x="11450" y="10286"/>
                    <a:pt x="11283" y="10312"/>
                    <a:pt x="11111" y="10368"/>
                  </a:cubicBezTo>
                  <a:lnTo>
                    <a:pt x="9290" y="8516"/>
                  </a:lnTo>
                  <a:cubicBezTo>
                    <a:pt x="9599" y="8053"/>
                    <a:pt x="9722" y="7528"/>
                    <a:pt x="9722" y="6973"/>
                  </a:cubicBezTo>
                  <a:cubicBezTo>
                    <a:pt x="9722" y="6448"/>
                    <a:pt x="9599" y="5954"/>
                    <a:pt x="9321" y="5492"/>
                  </a:cubicBezTo>
                  <a:lnTo>
                    <a:pt x="10617" y="4195"/>
                  </a:lnTo>
                  <a:cubicBezTo>
                    <a:pt x="10952" y="4369"/>
                    <a:pt x="11300" y="4449"/>
                    <a:pt x="11640" y="4449"/>
                  </a:cubicBezTo>
                  <a:cubicBezTo>
                    <a:pt x="12803" y="4449"/>
                    <a:pt x="13858" y="3510"/>
                    <a:pt x="13858" y="2220"/>
                  </a:cubicBezTo>
                  <a:cubicBezTo>
                    <a:pt x="13858" y="1788"/>
                    <a:pt x="13734" y="1356"/>
                    <a:pt x="13488" y="1017"/>
                  </a:cubicBezTo>
                  <a:cubicBezTo>
                    <a:pt x="13448" y="957"/>
                    <a:pt x="13382" y="923"/>
                    <a:pt x="13316" y="923"/>
                  </a:cubicBezTo>
                  <a:cubicBezTo>
                    <a:pt x="13279" y="923"/>
                    <a:pt x="13243" y="933"/>
                    <a:pt x="13210" y="955"/>
                  </a:cubicBezTo>
                  <a:lnTo>
                    <a:pt x="13210" y="986"/>
                  </a:lnTo>
                  <a:cubicBezTo>
                    <a:pt x="13117" y="1047"/>
                    <a:pt x="13086" y="1171"/>
                    <a:pt x="13148" y="1263"/>
                  </a:cubicBezTo>
                  <a:cubicBezTo>
                    <a:pt x="13951" y="2467"/>
                    <a:pt x="13086" y="4072"/>
                    <a:pt x="11636" y="4072"/>
                  </a:cubicBezTo>
                  <a:cubicBezTo>
                    <a:pt x="10648" y="4072"/>
                    <a:pt x="9815" y="3239"/>
                    <a:pt x="9815" y="2251"/>
                  </a:cubicBezTo>
                  <a:cubicBezTo>
                    <a:pt x="9815" y="1233"/>
                    <a:pt x="10617" y="430"/>
                    <a:pt x="11636" y="430"/>
                  </a:cubicBezTo>
                  <a:cubicBezTo>
                    <a:pt x="12006" y="430"/>
                    <a:pt x="12346" y="554"/>
                    <a:pt x="12654" y="739"/>
                  </a:cubicBezTo>
                  <a:cubicBezTo>
                    <a:pt x="12685" y="765"/>
                    <a:pt x="12718" y="776"/>
                    <a:pt x="12750" y="776"/>
                  </a:cubicBezTo>
                  <a:cubicBezTo>
                    <a:pt x="12909" y="776"/>
                    <a:pt x="13050" y="502"/>
                    <a:pt x="12870" y="399"/>
                  </a:cubicBezTo>
                  <a:cubicBezTo>
                    <a:pt x="12467" y="122"/>
                    <a:pt x="12042" y="0"/>
                    <a:pt x="116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63" name="Google Shape;12963;p25"/>
          <p:cNvGrpSpPr/>
          <p:nvPr/>
        </p:nvGrpSpPr>
        <p:grpSpPr>
          <a:xfrm>
            <a:off x="4095011" y="3984505"/>
            <a:ext cx="252325" cy="344325"/>
            <a:chOff x="6360388" y="4142256"/>
            <a:chExt cx="252325" cy="344325"/>
          </a:xfrm>
        </p:grpSpPr>
        <p:sp>
          <p:nvSpPr>
            <p:cNvPr id="12964" name="Google Shape;12964;p25"/>
            <p:cNvSpPr/>
            <p:nvPr/>
          </p:nvSpPr>
          <p:spPr>
            <a:xfrm>
              <a:off x="6427138" y="4405531"/>
              <a:ext cx="11600" cy="17575"/>
            </a:xfrm>
            <a:custGeom>
              <a:avLst/>
              <a:gdLst/>
              <a:ahLst/>
              <a:cxnLst/>
              <a:rect l="l" t="t" r="r" b="b"/>
              <a:pathLst>
                <a:path w="464" h="703" extrusionOk="0">
                  <a:moveTo>
                    <a:pt x="232" y="1"/>
                  </a:moveTo>
                  <a:cubicBezTo>
                    <a:pt x="116" y="1"/>
                    <a:pt x="0" y="62"/>
                    <a:pt x="47" y="186"/>
                  </a:cubicBezTo>
                  <a:lnTo>
                    <a:pt x="47" y="587"/>
                  </a:lnTo>
                  <a:cubicBezTo>
                    <a:pt x="78" y="664"/>
                    <a:pt x="155" y="703"/>
                    <a:pt x="232" y="703"/>
                  </a:cubicBezTo>
                  <a:cubicBezTo>
                    <a:pt x="309" y="703"/>
                    <a:pt x="386" y="664"/>
                    <a:pt x="417" y="587"/>
                  </a:cubicBezTo>
                  <a:lnTo>
                    <a:pt x="417" y="186"/>
                  </a:lnTo>
                  <a:cubicBezTo>
                    <a:pt x="463" y="62"/>
                    <a:pt x="348" y="1"/>
                    <a:pt x="23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5" name="Google Shape;12965;p25"/>
            <p:cNvSpPr/>
            <p:nvPr/>
          </p:nvSpPr>
          <p:spPr>
            <a:xfrm>
              <a:off x="6534388" y="4406106"/>
              <a:ext cx="10825" cy="18150"/>
            </a:xfrm>
            <a:custGeom>
              <a:avLst/>
              <a:gdLst/>
              <a:ahLst/>
              <a:cxnLst/>
              <a:rect l="l" t="t" r="r" b="b"/>
              <a:pathLst>
                <a:path w="433" h="726" extrusionOk="0">
                  <a:moveTo>
                    <a:pt x="216" y="1"/>
                  </a:moveTo>
                  <a:cubicBezTo>
                    <a:pt x="108" y="1"/>
                    <a:pt x="0" y="55"/>
                    <a:pt x="16" y="163"/>
                  </a:cubicBezTo>
                  <a:lnTo>
                    <a:pt x="16" y="564"/>
                  </a:lnTo>
                  <a:cubicBezTo>
                    <a:pt x="31" y="672"/>
                    <a:pt x="124" y="726"/>
                    <a:pt x="216" y="726"/>
                  </a:cubicBezTo>
                  <a:cubicBezTo>
                    <a:pt x="309" y="726"/>
                    <a:pt x="401" y="672"/>
                    <a:pt x="417" y="564"/>
                  </a:cubicBezTo>
                  <a:lnTo>
                    <a:pt x="417" y="163"/>
                  </a:lnTo>
                  <a:cubicBezTo>
                    <a:pt x="432" y="55"/>
                    <a:pt x="324" y="1"/>
                    <a:pt x="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6" name="Google Shape;12966;p25"/>
            <p:cNvSpPr/>
            <p:nvPr/>
          </p:nvSpPr>
          <p:spPr>
            <a:xfrm>
              <a:off x="6466863" y="4413706"/>
              <a:ext cx="37850" cy="15575"/>
            </a:xfrm>
            <a:custGeom>
              <a:avLst/>
              <a:gdLst/>
              <a:ahLst/>
              <a:cxnLst/>
              <a:rect l="l" t="t" r="r" b="b"/>
              <a:pathLst>
                <a:path w="1514" h="623" extrusionOk="0">
                  <a:moveTo>
                    <a:pt x="236" y="1"/>
                  </a:moveTo>
                  <a:cubicBezTo>
                    <a:pt x="192" y="1"/>
                    <a:pt x="152" y="16"/>
                    <a:pt x="124" y="44"/>
                  </a:cubicBezTo>
                  <a:cubicBezTo>
                    <a:pt x="32" y="106"/>
                    <a:pt x="1" y="260"/>
                    <a:pt x="93" y="322"/>
                  </a:cubicBezTo>
                  <a:cubicBezTo>
                    <a:pt x="279" y="522"/>
                    <a:pt x="525" y="623"/>
                    <a:pt x="772" y="623"/>
                  </a:cubicBezTo>
                  <a:cubicBezTo>
                    <a:pt x="1019" y="623"/>
                    <a:pt x="1266" y="522"/>
                    <a:pt x="1451" y="322"/>
                  </a:cubicBezTo>
                  <a:cubicBezTo>
                    <a:pt x="1513" y="260"/>
                    <a:pt x="1513" y="136"/>
                    <a:pt x="1451" y="44"/>
                  </a:cubicBezTo>
                  <a:cubicBezTo>
                    <a:pt x="1410" y="16"/>
                    <a:pt x="1362" y="1"/>
                    <a:pt x="1316" y="1"/>
                  </a:cubicBezTo>
                  <a:cubicBezTo>
                    <a:pt x="1260" y="1"/>
                    <a:pt x="1208" y="24"/>
                    <a:pt x="1174" y="75"/>
                  </a:cubicBezTo>
                  <a:cubicBezTo>
                    <a:pt x="1066" y="183"/>
                    <a:pt x="919" y="237"/>
                    <a:pt x="776" y="237"/>
                  </a:cubicBezTo>
                  <a:cubicBezTo>
                    <a:pt x="633" y="237"/>
                    <a:pt x="495" y="183"/>
                    <a:pt x="402" y="75"/>
                  </a:cubicBezTo>
                  <a:cubicBezTo>
                    <a:pt x="351" y="24"/>
                    <a:pt x="291" y="1"/>
                    <a:pt x="2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7" name="Google Shape;12967;p25"/>
            <p:cNvSpPr/>
            <p:nvPr/>
          </p:nvSpPr>
          <p:spPr>
            <a:xfrm>
              <a:off x="6360388" y="4142256"/>
              <a:ext cx="252325" cy="344325"/>
            </a:xfrm>
            <a:custGeom>
              <a:avLst/>
              <a:gdLst/>
              <a:ahLst/>
              <a:cxnLst/>
              <a:rect l="l" t="t" r="r" b="b"/>
              <a:pathLst>
                <a:path w="10093" h="13773" extrusionOk="0">
                  <a:moveTo>
                    <a:pt x="5031" y="2199"/>
                  </a:moveTo>
                  <a:cubicBezTo>
                    <a:pt x="5525" y="2569"/>
                    <a:pt x="5803" y="3156"/>
                    <a:pt x="5772" y="3773"/>
                  </a:cubicBezTo>
                  <a:cubicBezTo>
                    <a:pt x="5772" y="3896"/>
                    <a:pt x="5772" y="4020"/>
                    <a:pt x="5741" y="4143"/>
                  </a:cubicBezTo>
                  <a:lnTo>
                    <a:pt x="4352" y="4143"/>
                  </a:lnTo>
                  <a:cubicBezTo>
                    <a:pt x="4322" y="4020"/>
                    <a:pt x="4322" y="3896"/>
                    <a:pt x="4322" y="3773"/>
                  </a:cubicBezTo>
                  <a:cubicBezTo>
                    <a:pt x="4291" y="3156"/>
                    <a:pt x="4568" y="2569"/>
                    <a:pt x="5031" y="2199"/>
                  </a:cubicBezTo>
                  <a:close/>
                  <a:moveTo>
                    <a:pt x="6698" y="4544"/>
                  </a:moveTo>
                  <a:cubicBezTo>
                    <a:pt x="7531" y="4544"/>
                    <a:pt x="7531" y="5779"/>
                    <a:pt x="6698" y="5779"/>
                  </a:cubicBezTo>
                  <a:lnTo>
                    <a:pt x="3365" y="5779"/>
                  </a:lnTo>
                  <a:cubicBezTo>
                    <a:pt x="3025" y="5748"/>
                    <a:pt x="2748" y="5501"/>
                    <a:pt x="2748" y="5162"/>
                  </a:cubicBezTo>
                  <a:lnTo>
                    <a:pt x="2778" y="5162"/>
                  </a:lnTo>
                  <a:cubicBezTo>
                    <a:pt x="2778" y="4822"/>
                    <a:pt x="3025" y="4544"/>
                    <a:pt x="3365" y="4544"/>
                  </a:cubicBezTo>
                  <a:close/>
                  <a:moveTo>
                    <a:pt x="3334" y="6179"/>
                  </a:moveTo>
                  <a:cubicBezTo>
                    <a:pt x="3344" y="6179"/>
                    <a:pt x="3355" y="6180"/>
                    <a:pt x="3365" y="6180"/>
                  </a:cubicBezTo>
                  <a:lnTo>
                    <a:pt x="6729" y="6180"/>
                  </a:lnTo>
                  <a:cubicBezTo>
                    <a:pt x="7562" y="6180"/>
                    <a:pt x="7562" y="7384"/>
                    <a:pt x="6729" y="7384"/>
                  </a:cubicBezTo>
                  <a:lnTo>
                    <a:pt x="3365" y="7384"/>
                  </a:lnTo>
                  <a:cubicBezTo>
                    <a:pt x="2542" y="7384"/>
                    <a:pt x="2532" y="6179"/>
                    <a:pt x="3334" y="6179"/>
                  </a:cubicBezTo>
                  <a:close/>
                  <a:moveTo>
                    <a:pt x="5031" y="0"/>
                  </a:moveTo>
                  <a:cubicBezTo>
                    <a:pt x="4954" y="0"/>
                    <a:pt x="4877" y="23"/>
                    <a:pt x="4815" y="69"/>
                  </a:cubicBezTo>
                  <a:cubicBezTo>
                    <a:pt x="4352" y="255"/>
                    <a:pt x="3982" y="532"/>
                    <a:pt x="3704" y="934"/>
                  </a:cubicBezTo>
                  <a:cubicBezTo>
                    <a:pt x="3567" y="1071"/>
                    <a:pt x="3701" y="1259"/>
                    <a:pt x="3855" y="1259"/>
                  </a:cubicBezTo>
                  <a:cubicBezTo>
                    <a:pt x="3909" y="1259"/>
                    <a:pt x="3965" y="1236"/>
                    <a:pt x="4013" y="1180"/>
                  </a:cubicBezTo>
                  <a:cubicBezTo>
                    <a:pt x="4260" y="841"/>
                    <a:pt x="4599" y="594"/>
                    <a:pt x="4970" y="440"/>
                  </a:cubicBezTo>
                  <a:cubicBezTo>
                    <a:pt x="4985" y="424"/>
                    <a:pt x="5008" y="417"/>
                    <a:pt x="5031" y="417"/>
                  </a:cubicBezTo>
                  <a:cubicBezTo>
                    <a:pt x="5054" y="417"/>
                    <a:pt x="5078" y="424"/>
                    <a:pt x="5093" y="440"/>
                  </a:cubicBezTo>
                  <a:cubicBezTo>
                    <a:pt x="5587" y="625"/>
                    <a:pt x="5988" y="995"/>
                    <a:pt x="6266" y="1427"/>
                  </a:cubicBezTo>
                  <a:cubicBezTo>
                    <a:pt x="6544" y="1921"/>
                    <a:pt x="6698" y="2477"/>
                    <a:pt x="6698" y="3032"/>
                  </a:cubicBezTo>
                  <a:cubicBezTo>
                    <a:pt x="6698" y="3433"/>
                    <a:pt x="6636" y="3804"/>
                    <a:pt x="6513" y="4143"/>
                  </a:cubicBezTo>
                  <a:lnTo>
                    <a:pt x="6173" y="4143"/>
                  </a:lnTo>
                  <a:cubicBezTo>
                    <a:pt x="6173" y="4020"/>
                    <a:pt x="6173" y="3896"/>
                    <a:pt x="6173" y="3773"/>
                  </a:cubicBezTo>
                  <a:cubicBezTo>
                    <a:pt x="6204" y="2970"/>
                    <a:pt x="5803" y="2230"/>
                    <a:pt x="5155" y="1798"/>
                  </a:cubicBezTo>
                  <a:cubicBezTo>
                    <a:pt x="5124" y="1767"/>
                    <a:pt x="5085" y="1751"/>
                    <a:pt x="5047" y="1751"/>
                  </a:cubicBezTo>
                  <a:cubicBezTo>
                    <a:pt x="5008" y="1751"/>
                    <a:pt x="4970" y="1767"/>
                    <a:pt x="4939" y="1798"/>
                  </a:cubicBezTo>
                  <a:cubicBezTo>
                    <a:pt x="4167" y="2322"/>
                    <a:pt x="3797" y="3248"/>
                    <a:pt x="3920" y="4143"/>
                  </a:cubicBezTo>
                  <a:lnTo>
                    <a:pt x="3581" y="4143"/>
                  </a:lnTo>
                  <a:cubicBezTo>
                    <a:pt x="3303" y="3403"/>
                    <a:pt x="3303" y="2569"/>
                    <a:pt x="3643" y="1829"/>
                  </a:cubicBezTo>
                  <a:cubicBezTo>
                    <a:pt x="3673" y="1705"/>
                    <a:pt x="3643" y="1582"/>
                    <a:pt x="3519" y="1551"/>
                  </a:cubicBezTo>
                  <a:cubicBezTo>
                    <a:pt x="3493" y="1534"/>
                    <a:pt x="3465" y="1526"/>
                    <a:pt x="3437" y="1526"/>
                  </a:cubicBezTo>
                  <a:cubicBezTo>
                    <a:pt x="3365" y="1526"/>
                    <a:pt x="3294" y="1577"/>
                    <a:pt x="3272" y="1643"/>
                  </a:cubicBezTo>
                  <a:cubicBezTo>
                    <a:pt x="3087" y="2075"/>
                    <a:pt x="2964" y="2538"/>
                    <a:pt x="2964" y="3001"/>
                  </a:cubicBezTo>
                  <a:cubicBezTo>
                    <a:pt x="2964" y="3372"/>
                    <a:pt x="3025" y="3773"/>
                    <a:pt x="3149" y="4143"/>
                  </a:cubicBezTo>
                  <a:cubicBezTo>
                    <a:pt x="2285" y="4328"/>
                    <a:pt x="2069" y="5409"/>
                    <a:pt x="2778" y="5933"/>
                  </a:cubicBezTo>
                  <a:cubicBezTo>
                    <a:pt x="2192" y="6365"/>
                    <a:pt x="2223" y="7198"/>
                    <a:pt x="2809" y="7600"/>
                  </a:cubicBezTo>
                  <a:cubicBezTo>
                    <a:pt x="2408" y="7816"/>
                    <a:pt x="2007" y="8063"/>
                    <a:pt x="1667" y="8371"/>
                  </a:cubicBezTo>
                  <a:cubicBezTo>
                    <a:pt x="649" y="9112"/>
                    <a:pt x="32" y="10285"/>
                    <a:pt x="1" y="11550"/>
                  </a:cubicBezTo>
                  <a:cubicBezTo>
                    <a:pt x="1" y="12754"/>
                    <a:pt x="988" y="13741"/>
                    <a:pt x="2223" y="13741"/>
                  </a:cubicBezTo>
                  <a:lnTo>
                    <a:pt x="2192" y="13772"/>
                  </a:lnTo>
                  <a:lnTo>
                    <a:pt x="7871" y="13772"/>
                  </a:lnTo>
                  <a:cubicBezTo>
                    <a:pt x="9105" y="13772"/>
                    <a:pt x="10093" y="12784"/>
                    <a:pt x="10093" y="11550"/>
                  </a:cubicBezTo>
                  <a:cubicBezTo>
                    <a:pt x="10093" y="11272"/>
                    <a:pt x="10062" y="10964"/>
                    <a:pt x="10000" y="10686"/>
                  </a:cubicBezTo>
                  <a:cubicBezTo>
                    <a:pt x="9969" y="10593"/>
                    <a:pt x="9846" y="10532"/>
                    <a:pt x="9753" y="10532"/>
                  </a:cubicBezTo>
                  <a:cubicBezTo>
                    <a:pt x="9630" y="10562"/>
                    <a:pt x="9568" y="10686"/>
                    <a:pt x="9599" y="10778"/>
                  </a:cubicBezTo>
                  <a:cubicBezTo>
                    <a:pt x="9661" y="11025"/>
                    <a:pt x="9691" y="11303"/>
                    <a:pt x="9691" y="11550"/>
                  </a:cubicBezTo>
                  <a:cubicBezTo>
                    <a:pt x="9691" y="12568"/>
                    <a:pt x="8889" y="13371"/>
                    <a:pt x="7871" y="13371"/>
                  </a:cubicBezTo>
                  <a:lnTo>
                    <a:pt x="2192" y="13371"/>
                  </a:lnTo>
                  <a:cubicBezTo>
                    <a:pt x="1204" y="13371"/>
                    <a:pt x="371" y="12568"/>
                    <a:pt x="371" y="11550"/>
                  </a:cubicBezTo>
                  <a:cubicBezTo>
                    <a:pt x="371" y="10501"/>
                    <a:pt x="896" y="9513"/>
                    <a:pt x="1883" y="8711"/>
                  </a:cubicBezTo>
                  <a:cubicBezTo>
                    <a:pt x="2346" y="8340"/>
                    <a:pt x="2840" y="8032"/>
                    <a:pt x="3365" y="7785"/>
                  </a:cubicBezTo>
                  <a:lnTo>
                    <a:pt x="6698" y="7785"/>
                  </a:lnTo>
                  <a:cubicBezTo>
                    <a:pt x="6945" y="7877"/>
                    <a:pt x="8611" y="8649"/>
                    <a:pt x="9321" y="10099"/>
                  </a:cubicBezTo>
                  <a:cubicBezTo>
                    <a:pt x="9362" y="10182"/>
                    <a:pt x="9431" y="10216"/>
                    <a:pt x="9499" y="10216"/>
                  </a:cubicBezTo>
                  <a:cubicBezTo>
                    <a:pt x="9637" y="10216"/>
                    <a:pt x="9774" y="10079"/>
                    <a:pt x="9691" y="9914"/>
                  </a:cubicBezTo>
                  <a:cubicBezTo>
                    <a:pt x="9136" y="8927"/>
                    <a:pt x="8303" y="8124"/>
                    <a:pt x="7284" y="7631"/>
                  </a:cubicBezTo>
                  <a:cubicBezTo>
                    <a:pt x="7840" y="7229"/>
                    <a:pt x="7871" y="6396"/>
                    <a:pt x="7315" y="5964"/>
                  </a:cubicBezTo>
                  <a:cubicBezTo>
                    <a:pt x="8025" y="5439"/>
                    <a:pt x="7778" y="4328"/>
                    <a:pt x="6914" y="4174"/>
                  </a:cubicBezTo>
                  <a:cubicBezTo>
                    <a:pt x="7253" y="3186"/>
                    <a:pt x="7130" y="2106"/>
                    <a:pt x="6605" y="1211"/>
                  </a:cubicBezTo>
                  <a:cubicBezTo>
                    <a:pt x="6266" y="687"/>
                    <a:pt x="5803" y="285"/>
                    <a:pt x="5247" y="69"/>
                  </a:cubicBezTo>
                  <a:cubicBezTo>
                    <a:pt x="5186" y="23"/>
                    <a:pt x="5109" y="0"/>
                    <a:pt x="50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68" name="Google Shape;12968;p25"/>
          <p:cNvGrpSpPr/>
          <p:nvPr/>
        </p:nvGrpSpPr>
        <p:grpSpPr>
          <a:xfrm>
            <a:off x="1053047" y="1765586"/>
            <a:ext cx="327175" cy="345675"/>
            <a:chOff x="4058863" y="3580756"/>
            <a:chExt cx="327175" cy="345675"/>
          </a:xfrm>
        </p:grpSpPr>
        <p:sp>
          <p:nvSpPr>
            <p:cNvPr id="12969" name="Google Shape;12969;p25"/>
            <p:cNvSpPr/>
            <p:nvPr/>
          </p:nvSpPr>
          <p:spPr>
            <a:xfrm>
              <a:off x="428416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0" name="Google Shape;12970;p25"/>
            <p:cNvSpPr/>
            <p:nvPr/>
          </p:nvSpPr>
          <p:spPr>
            <a:xfrm>
              <a:off x="4155313" y="3726581"/>
              <a:ext cx="10050" cy="22400"/>
            </a:xfrm>
            <a:custGeom>
              <a:avLst/>
              <a:gdLst/>
              <a:ahLst/>
              <a:cxnLst/>
              <a:rect l="l" t="t" r="r" b="b"/>
              <a:pathLst>
                <a:path w="402" h="896" extrusionOk="0">
                  <a:moveTo>
                    <a:pt x="217" y="0"/>
                  </a:moveTo>
                  <a:cubicBezTo>
                    <a:pt x="93" y="0"/>
                    <a:pt x="1" y="93"/>
                    <a:pt x="1" y="185"/>
                  </a:cubicBezTo>
                  <a:lnTo>
                    <a:pt x="1" y="710"/>
                  </a:lnTo>
                  <a:cubicBezTo>
                    <a:pt x="1" y="803"/>
                    <a:pt x="93" y="895"/>
                    <a:pt x="217" y="895"/>
                  </a:cubicBezTo>
                  <a:cubicBezTo>
                    <a:pt x="309" y="895"/>
                    <a:pt x="402" y="803"/>
                    <a:pt x="402" y="710"/>
                  </a:cubicBezTo>
                  <a:lnTo>
                    <a:pt x="402" y="185"/>
                  </a:lnTo>
                  <a:cubicBezTo>
                    <a:pt x="402" y="93"/>
                    <a:pt x="309" y="0"/>
                    <a:pt x="2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1" name="Google Shape;12971;p25"/>
            <p:cNvSpPr/>
            <p:nvPr/>
          </p:nvSpPr>
          <p:spPr>
            <a:xfrm>
              <a:off x="4206463" y="3757806"/>
              <a:ext cx="35300" cy="15275"/>
            </a:xfrm>
            <a:custGeom>
              <a:avLst/>
              <a:gdLst/>
              <a:ahLst/>
              <a:cxnLst/>
              <a:rect l="l" t="t" r="r" b="b"/>
              <a:pathLst>
                <a:path w="1412" h="611" extrusionOk="0">
                  <a:moveTo>
                    <a:pt x="272" y="0"/>
                  </a:moveTo>
                  <a:cubicBezTo>
                    <a:pt x="125" y="0"/>
                    <a:pt x="0" y="195"/>
                    <a:pt x="115" y="356"/>
                  </a:cubicBezTo>
                  <a:cubicBezTo>
                    <a:pt x="285" y="526"/>
                    <a:pt x="508" y="611"/>
                    <a:pt x="732" y="611"/>
                  </a:cubicBezTo>
                  <a:cubicBezTo>
                    <a:pt x="956" y="611"/>
                    <a:pt x="1180" y="526"/>
                    <a:pt x="1349" y="356"/>
                  </a:cubicBezTo>
                  <a:cubicBezTo>
                    <a:pt x="1411" y="264"/>
                    <a:pt x="1411" y="140"/>
                    <a:pt x="1319" y="48"/>
                  </a:cubicBezTo>
                  <a:lnTo>
                    <a:pt x="1319" y="78"/>
                  </a:lnTo>
                  <a:cubicBezTo>
                    <a:pt x="1288" y="32"/>
                    <a:pt x="1241" y="9"/>
                    <a:pt x="1191" y="9"/>
                  </a:cubicBezTo>
                  <a:cubicBezTo>
                    <a:pt x="1141" y="9"/>
                    <a:pt x="1087" y="32"/>
                    <a:pt x="1041" y="78"/>
                  </a:cubicBezTo>
                  <a:cubicBezTo>
                    <a:pt x="964" y="171"/>
                    <a:pt x="856" y="217"/>
                    <a:pt x="744" y="217"/>
                  </a:cubicBezTo>
                  <a:cubicBezTo>
                    <a:pt x="632" y="217"/>
                    <a:pt x="516" y="171"/>
                    <a:pt x="424" y="78"/>
                  </a:cubicBezTo>
                  <a:cubicBezTo>
                    <a:pt x="376" y="23"/>
                    <a:pt x="323" y="0"/>
                    <a:pt x="2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2" name="Google Shape;12972;p25"/>
            <p:cNvSpPr/>
            <p:nvPr/>
          </p:nvSpPr>
          <p:spPr>
            <a:xfrm>
              <a:off x="4058863" y="3580756"/>
              <a:ext cx="327175" cy="345675"/>
            </a:xfrm>
            <a:custGeom>
              <a:avLst/>
              <a:gdLst/>
              <a:ahLst/>
              <a:cxnLst/>
              <a:rect l="l" t="t" r="r" b="b"/>
              <a:pathLst>
                <a:path w="13087" h="13827" extrusionOk="0">
                  <a:moveTo>
                    <a:pt x="7635" y="2169"/>
                  </a:moveTo>
                  <a:cubicBezTo>
                    <a:pt x="7725" y="2169"/>
                    <a:pt x="7815" y="2209"/>
                    <a:pt x="7871" y="2284"/>
                  </a:cubicBezTo>
                  <a:cubicBezTo>
                    <a:pt x="8550" y="3056"/>
                    <a:pt x="9383" y="3704"/>
                    <a:pt x="10340" y="4136"/>
                  </a:cubicBezTo>
                  <a:lnTo>
                    <a:pt x="3704" y="4136"/>
                  </a:lnTo>
                  <a:cubicBezTo>
                    <a:pt x="5062" y="3673"/>
                    <a:pt x="6328" y="3056"/>
                    <a:pt x="7469" y="2223"/>
                  </a:cubicBezTo>
                  <a:cubicBezTo>
                    <a:pt x="7518" y="2186"/>
                    <a:pt x="7576" y="2169"/>
                    <a:pt x="7635" y="2169"/>
                  </a:cubicBezTo>
                  <a:close/>
                  <a:moveTo>
                    <a:pt x="6636" y="433"/>
                  </a:moveTo>
                  <a:cubicBezTo>
                    <a:pt x="9213" y="433"/>
                    <a:pt x="11428" y="2155"/>
                    <a:pt x="12097" y="4624"/>
                  </a:cubicBezTo>
                  <a:lnTo>
                    <a:pt x="12097" y="4624"/>
                  </a:lnTo>
                  <a:cubicBezTo>
                    <a:pt x="12032" y="4436"/>
                    <a:pt x="11886" y="4281"/>
                    <a:pt x="11698" y="4198"/>
                  </a:cubicBezTo>
                  <a:cubicBezTo>
                    <a:pt x="11605" y="4167"/>
                    <a:pt x="11512" y="4136"/>
                    <a:pt x="11389" y="4136"/>
                  </a:cubicBezTo>
                  <a:cubicBezTo>
                    <a:pt x="10154" y="3735"/>
                    <a:pt x="9043" y="3025"/>
                    <a:pt x="8179" y="2037"/>
                  </a:cubicBezTo>
                  <a:cubicBezTo>
                    <a:pt x="8033" y="1873"/>
                    <a:pt x="7832" y="1784"/>
                    <a:pt x="7629" y="1784"/>
                  </a:cubicBezTo>
                  <a:cubicBezTo>
                    <a:pt x="7489" y="1784"/>
                    <a:pt x="7348" y="1826"/>
                    <a:pt x="7223" y="1914"/>
                  </a:cubicBezTo>
                  <a:cubicBezTo>
                    <a:pt x="6420" y="2500"/>
                    <a:pt x="4291" y="3858"/>
                    <a:pt x="1914" y="4136"/>
                  </a:cubicBezTo>
                  <a:lnTo>
                    <a:pt x="1853" y="4136"/>
                  </a:lnTo>
                  <a:cubicBezTo>
                    <a:pt x="1544" y="4136"/>
                    <a:pt x="1266" y="4352"/>
                    <a:pt x="1174" y="4661"/>
                  </a:cubicBezTo>
                  <a:cubicBezTo>
                    <a:pt x="1143" y="4753"/>
                    <a:pt x="1143" y="4877"/>
                    <a:pt x="1143" y="5000"/>
                  </a:cubicBezTo>
                  <a:lnTo>
                    <a:pt x="1081" y="5031"/>
                  </a:lnTo>
                  <a:cubicBezTo>
                    <a:pt x="1606" y="2346"/>
                    <a:pt x="3920" y="433"/>
                    <a:pt x="6636" y="433"/>
                  </a:cubicBezTo>
                  <a:close/>
                  <a:moveTo>
                    <a:pt x="12122" y="4722"/>
                  </a:moveTo>
                  <a:lnTo>
                    <a:pt x="12122" y="4722"/>
                  </a:lnTo>
                  <a:cubicBezTo>
                    <a:pt x="12148" y="4824"/>
                    <a:pt x="12171" y="4927"/>
                    <a:pt x="12191" y="5031"/>
                  </a:cubicBezTo>
                  <a:lnTo>
                    <a:pt x="12130" y="5000"/>
                  </a:lnTo>
                  <a:lnTo>
                    <a:pt x="12130" y="4907"/>
                  </a:lnTo>
                  <a:cubicBezTo>
                    <a:pt x="12136" y="4844"/>
                    <a:pt x="12133" y="4782"/>
                    <a:pt x="12122" y="4722"/>
                  </a:cubicBezTo>
                  <a:close/>
                  <a:moveTo>
                    <a:pt x="12099" y="5401"/>
                  </a:moveTo>
                  <a:cubicBezTo>
                    <a:pt x="12839" y="5772"/>
                    <a:pt x="12839" y="6821"/>
                    <a:pt x="12099" y="7160"/>
                  </a:cubicBezTo>
                  <a:lnTo>
                    <a:pt x="12130" y="7191"/>
                  </a:lnTo>
                  <a:cubicBezTo>
                    <a:pt x="12006" y="7253"/>
                    <a:pt x="11852" y="7284"/>
                    <a:pt x="11728" y="7284"/>
                  </a:cubicBezTo>
                  <a:cubicBezTo>
                    <a:pt x="11759" y="7130"/>
                    <a:pt x="11790" y="6975"/>
                    <a:pt x="11821" y="6821"/>
                  </a:cubicBezTo>
                  <a:cubicBezTo>
                    <a:pt x="11852" y="6636"/>
                    <a:pt x="11852" y="6420"/>
                    <a:pt x="11883" y="6235"/>
                  </a:cubicBezTo>
                  <a:cubicBezTo>
                    <a:pt x="11975" y="5957"/>
                    <a:pt x="12037" y="5710"/>
                    <a:pt x="12068" y="5432"/>
                  </a:cubicBezTo>
                  <a:lnTo>
                    <a:pt x="12068" y="5401"/>
                  </a:lnTo>
                  <a:close/>
                  <a:moveTo>
                    <a:pt x="1205" y="5432"/>
                  </a:moveTo>
                  <a:cubicBezTo>
                    <a:pt x="1235" y="5710"/>
                    <a:pt x="1297" y="5957"/>
                    <a:pt x="1390" y="6204"/>
                  </a:cubicBezTo>
                  <a:lnTo>
                    <a:pt x="1421" y="6265"/>
                  </a:lnTo>
                  <a:lnTo>
                    <a:pt x="1421" y="6358"/>
                  </a:lnTo>
                  <a:cubicBezTo>
                    <a:pt x="1421" y="6512"/>
                    <a:pt x="1421" y="6667"/>
                    <a:pt x="1451" y="6790"/>
                  </a:cubicBezTo>
                  <a:cubicBezTo>
                    <a:pt x="1482" y="6975"/>
                    <a:pt x="1513" y="7130"/>
                    <a:pt x="1544" y="7315"/>
                  </a:cubicBezTo>
                  <a:cubicBezTo>
                    <a:pt x="1421" y="7315"/>
                    <a:pt x="1266" y="7284"/>
                    <a:pt x="1174" y="7222"/>
                  </a:cubicBezTo>
                  <a:cubicBezTo>
                    <a:pt x="834" y="7037"/>
                    <a:pt x="618" y="6697"/>
                    <a:pt x="618" y="6327"/>
                  </a:cubicBezTo>
                  <a:lnTo>
                    <a:pt x="618" y="6296"/>
                  </a:lnTo>
                  <a:cubicBezTo>
                    <a:pt x="618" y="6018"/>
                    <a:pt x="742" y="5741"/>
                    <a:pt x="958" y="5556"/>
                  </a:cubicBezTo>
                  <a:cubicBezTo>
                    <a:pt x="1019" y="5494"/>
                    <a:pt x="1112" y="5463"/>
                    <a:pt x="1174" y="5432"/>
                  </a:cubicBezTo>
                  <a:close/>
                  <a:moveTo>
                    <a:pt x="11420" y="4537"/>
                  </a:moveTo>
                  <a:cubicBezTo>
                    <a:pt x="11605" y="4537"/>
                    <a:pt x="11759" y="4722"/>
                    <a:pt x="11728" y="4877"/>
                  </a:cubicBezTo>
                  <a:lnTo>
                    <a:pt x="11728" y="5062"/>
                  </a:lnTo>
                  <a:lnTo>
                    <a:pt x="3396" y="5062"/>
                  </a:lnTo>
                  <a:cubicBezTo>
                    <a:pt x="3272" y="5062"/>
                    <a:pt x="3180" y="5154"/>
                    <a:pt x="3211" y="5278"/>
                  </a:cubicBezTo>
                  <a:cubicBezTo>
                    <a:pt x="3211" y="5401"/>
                    <a:pt x="3272" y="5494"/>
                    <a:pt x="3396" y="5494"/>
                  </a:cubicBezTo>
                  <a:lnTo>
                    <a:pt x="11667" y="5494"/>
                  </a:lnTo>
                  <a:cubicBezTo>
                    <a:pt x="11636" y="5586"/>
                    <a:pt x="11605" y="5710"/>
                    <a:pt x="11574" y="5802"/>
                  </a:cubicBezTo>
                  <a:cubicBezTo>
                    <a:pt x="11543" y="5926"/>
                    <a:pt x="11512" y="6049"/>
                    <a:pt x="11451" y="6173"/>
                  </a:cubicBezTo>
                  <a:cubicBezTo>
                    <a:pt x="11296" y="6667"/>
                    <a:pt x="10957" y="7068"/>
                    <a:pt x="10494" y="7346"/>
                  </a:cubicBezTo>
                  <a:cubicBezTo>
                    <a:pt x="10206" y="7496"/>
                    <a:pt x="9888" y="7570"/>
                    <a:pt x="9568" y="7570"/>
                  </a:cubicBezTo>
                  <a:cubicBezTo>
                    <a:pt x="9099" y="7570"/>
                    <a:pt x="8626" y="7411"/>
                    <a:pt x="8241" y="7099"/>
                  </a:cubicBezTo>
                  <a:cubicBezTo>
                    <a:pt x="7778" y="6667"/>
                    <a:pt x="7346" y="6111"/>
                    <a:pt x="6636" y="6111"/>
                  </a:cubicBezTo>
                  <a:cubicBezTo>
                    <a:pt x="5957" y="6111"/>
                    <a:pt x="5525" y="6667"/>
                    <a:pt x="5031" y="7099"/>
                  </a:cubicBezTo>
                  <a:cubicBezTo>
                    <a:pt x="4667" y="7411"/>
                    <a:pt x="4205" y="7567"/>
                    <a:pt x="3738" y="7567"/>
                  </a:cubicBezTo>
                  <a:cubicBezTo>
                    <a:pt x="3375" y="7567"/>
                    <a:pt x="3010" y="7473"/>
                    <a:pt x="2686" y="7284"/>
                  </a:cubicBezTo>
                  <a:cubicBezTo>
                    <a:pt x="2192" y="6913"/>
                    <a:pt x="1822" y="6389"/>
                    <a:pt x="1698" y="5802"/>
                  </a:cubicBezTo>
                  <a:cubicBezTo>
                    <a:pt x="1667" y="5710"/>
                    <a:pt x="1637" y="5586"/>
                    <a:pt x="1637" y="5463"/>
                  </a:cubicBezTo>
                  <a:lnTo>
                    <a:pt x="2624" y="5463"/>
                  </a:lnTo>
                  <a:cubicBezTo>
                    <a:pt x="2717" y="5463"/>
                    <a:pt x="2809" y="5370"/>
                    <a:pt x="2809" y="5278"/>
                  </a:cubicBezTo>
                  <a:cubicBezTo>
                    <a:pt x="2809" y="5154"/>
                    <a:pt x="2717" y="5062"/>
                    <a:pt x="2624" y="5062"/>
                  </a:cubicBezTo>
                  <a:lnTo>
                    <a:pt x="1575" y="5062"/>
                  </a:lnTo>
                  <a:cubicBezTo>
                    <a:pt x="1575" y="5000"/>
                    <a:pt x="1575" y="4938"/>
                    <a:pt x="1544" y="4877"/>
                  </a:cubicBezTo>
                  <a:cubicBezTo>
                    <a:pt x="1544" y="4691"/>
                    <a:pt x="1667" y="4537"/>
                    <a:pt x="1853" y="4537"/>
                  </a:cubicBezTo>
                  <a:close/>
                  <a:moveTo>
                    <a:pt x="5926" y="11234"/>
                  </a:moveTo>
                  <a:lnTo>
                    <a:pt x="6173" y="11265"/>
                  </a:lnTo>
                  <a:lnTo>
                    <a:pt x="6173" y="11296"/>
                  </a:lnTo>
                  <a:lnTo>
                    <a:pt x="6914" y="11296"/>
                  </a:lnTo>
                  <a:cubicBezTo>
                    <a:pt x="7068" y="11296"/>
                    <a:pt x="7223" y="11265"/>
                    <a:pt x="7377" y="11234"/>
                  </a:cubicBezTo>
                  <a:lnTo>
                    <a:pt x="7377" y="11234"/>
                  </a:lnTo>
                  <a:cubicBezTo>
                    <a:pt x="7331" y="11666"/>
                    <a:pt x="6991" y="11882"/>
                    <a:pt x="6652" y="11882"/>
                  </a:cubicBezTo>
                  <a:cubicBezTo>
                    <a:pt x="6312" y="11882"/>
                    <a:pt x="5973" y="11666"/>
                    <a:pt x="5926" y="11234"/>
                  </a:cubicBezTo>
                  <a:close/>
                  <a:moveTo>
                    <a:pt x="1297" y="7654"/>
                  </a:moveTo>
                  <a:cubicBezTo>
                    <a:pt x="1390" y="7685"/>
                    <a:pt x="1513" y="7685"/>
                    <a:pt x="1606" y="7685"/>
                  </a:cubicBezTo>
                  <a:lnTo>
                    <a:pt x="1667" y="7685"/>
                  </a:lnTo>
                  <a:cubicBezTo>
                    <a:pt x="2130" y="9074"/>
                    <a:pt x="3149" y="10216"/>
                    <a:pt x="4476" y="10833"/>
                  </a:cubicBezTo>
                  <a:cubicBezTo>
                    <a:pt x="3982" y="11388"/>
                    <a:pt x="3612" y="12067"/>
                    <a:pt x="3457" y="12777"/>
                  </a:cubicBezTo>
                  <a:cubicBezTo>
                    <a:pt x="3087" y="12561"/>
                    <a:pt x="2840" y="12160"/>
                    <a:pt x="2840" y="11728"/>
                  </a:cubicBezTo>
                  <a:lnTo>
                    <a:pt x="2840" y="11759"/>
                  </a:lnTo>
                  <a:cubicBezTo>
                    <a:pt x="2840" y="11450"/>
                    <a:pt x="2717" y="11172"/>
                    <a:pt x="2501" y="10956"/>
                  </a:cubicBezTo>
                  <a:cubicBezTo>
                    <a:pt x="2223" y="10709"/>
                    <a:pt x="2007" y="10432"/>
                    <a:pt x="1822" y="10123"/>
                  </a:cubicBezTo>
                  <a:cubicBezTo>
                    <a:pt x="1421" y="9352"/>
                    <a:pt x="1205" y="8518"/>
                    <a:pt x="1235" y="7654"/>
                  </a:cubicBezTo>
                  <a:close/>
                  <a:moveTo>
                    <a:pt x="6636" y="6512"/>
                  </a:moveTo>
                  <a:cubicBezTo>
                    <a:pt x="7037" y="6574"/>
                    <a:pt x="7408" y="6790"/>
                    <a:pt x="7655" y="7099"/>
                  </a:cubicBezTo>
                  <a:cubicBezTo>
                    <a:pt x="8087" y="7562"/>
                    <a:pt x="8642" y="7870"/>
                    <a:pt x="9229" y="7994"/>
                  </a:cubicBezTo>
                  <a:cubicBezTo>
                    <a:pt x="9310" y="8001"/>
                    <a:pt x="9392" y="8005"/>
                    <a:pt x="9473" y="8005"/>
                  </a:cubicBezTo>
                  <a:cubicBezTo>
                    <a:pt x="10038" y="8005"/>
                    <a:pt x="10587" y="7820"/>
                    <a:pt x="11019" y="7469"/>
                  </a:cubicBezTo>
                  <a:cubicBezTo>
                    <a:pt x="11142" y="7376"/>
                    <a:pt x="11266" y="7284"/>
                    <a:pt x="11358" y="7160"/>
                  </a:cubicBezTo>
                  <a:lnTo>
                    <a:pt x="11358" y="7160"/>
                  </a:lnTo>
                  <a:cubicBezTo>
                    <a:pt x="11358" y="7222"/>
                    <a:pt x="11327" y="7284"/>
                    <a:pt x="11296" y="7346"/>
                  </a:cubicBezTo>
                  <a:cubicBezTo>
                    <a:pt x="11111" y="8117"/>
                    <a:pt x="10710" y="8827"/>
                    <a:pt x="10154" y="9413"/>
                  </a:cubicBezTo>
                  <a:cubicBezTo>
                    <a:pt x="10062" y="9475"/>
                    <a:pt x="10062" y="9598"/>
                    <a:pt x="10154" y="9691"/>
                  </a:cubicBezTo>
                  <a:cubicBezTo>
                    <a:pt x="10201" y="9722"/>
                    <a:pt x="10255" y="9737"/>
                    <a:pt x="10305" y="9737"/>
                  </a:cubicBezTo>
                  <a:cubicBezTo>
                    <a:pt x="10355" y="9737"/>
                    <a:pt x="10401" y="9722"/>
                    <a:pt x="10432" y="9691"/>
                  </a:cubicBezTo>
                  <a:cubicBezTo>
                    <a:pt x="10803" y="9290"/>
                    <a:pt x="11111" y="8858"/>
                    <a:pt x="11327" y="8364"/>
                  </a:cubicBezTo>
                  <a:cubicBezTo>
                    <a:pt x="11389" y="8271"/>
                    <a:pt x="11451" y="8148"/>
                    <a:pt x="11482" y="8025"/>
                  </a:cubicBezTo>
                  <a:cubicBezTo>
                    <a:pt x="11543" y="7932"/>
                    <a:pt x="11574" y="7808"/>
                    <a:pt x="11605" y="7716"/>
                  </a:cubicBezTo>
                  <a:lnTo>
                    <a:pt x="11667" y="7716"/>
                  </a:lnTo>
                  <a:cubicBezTo>
                    <a:pt x="11759" y="7716"/>
                    <a:pt x="11883" y="7685"/>
                    <a:pt x="11975" y="7654"/>
                  </a:cubicBezTo>
                  <a:lnTo>
                    <a:pt x="12006" y="7654"/>
                  </a:lnTo>
                  <a:cubicBezTo>
                    <a:pt x="12068" y="8518"/>
                    <a:pt x="11852" y="9382"/>
                    <a:pt x="11451" y="10123"/>
                  </a:cubicBezTo>
                  <a:cubicBezTo>
                    <a:pt x="11266" y="10432"/>
                    <a:pt x="11049" y="10709"/>
                    <a:pt x="10772" y="10956"/>
                  </a:cubicBezTo>
                  <a:cubicBezTo>
                    <a:pt x="10556" y="11172"/>
                    <a:pt x="10432" y="11450"/>
                    <a:pt x="10432" y="11759"/>
                  </a:cubicBezTo>
                  <a:cubicBezTo>
                    <a:pt x="10432" y="12191"/>
                    <a:pt x="10216" y="12592"/>
                    <a:pt x="9815" y="12808"/>
                  </a:cubicBezTo>
                  <a:cubicBezTo>
                    <a:pt x="9630" y="12067"/>
                    <a:pt x="9290" y="11419"/>
                    <a:pt x="8797" y="10864"/>
                  </a:cubicBezTo>
                  <a:cubicBezTo>
                    <a:pt x="9105" y="10709"/>
                    <a:pt x="9414" y="10524"/>
                    <a:pt x="9722" y="10339"/>
                  </a:cubicBezTo>
                  <a:lnTo>
                    <a:pt x="9846" y="10247"/>
                  </a:lnTo>
                  <a:cubicBezTo>
                    <a:pt x="10021" y="10096"/>
                    <a:pt x="9892" y="9865"/>
                    <a:pt x="9722" y="9865"/>
                  </a:cubicBezTo>
                  <a:cubicBezTo>
                    <a:pt x="9682" y="9865"/>
                    <a:pt x="9640" y="9878"/>
                    <a:pt x="9599" y="9907"/>
                  </a:cubicBezTo>
                  <a:cubicBezTo>
                    <a:pt x="9229" y="10216"/>
                    <a:pt x="8797" y="10432"/>
                    <a:pt x="8364" y="10617"/>
                  </a:cubicBezTo>
                  <a:cubicBezTo>
                    <a:pt x="7826" y="10819"/>
                    <a:pt x="7260" y="10920"/>
                    <a:pt x="6691" y="10920"/>
                  </a:cubicBezTo>
                  <a:cubicBezTo>
                    <a:pt x="6217" y="10920"/>
                    <a:pt x="5741" y="10850"/>
                    <a:pt x="5278" y="10709"/>
                  </a:cubicBezTo>
                  <a:cubicBezTo>
                    <a:pt x="3704" y="10247"/>
                    <a:pt x="2470" y="9012"/>
                    <a:pt x="2007" y="7438"/>
                  </a:cubicBezTo>
                  <a:cubicBezTo>
                    <a:pt x="1976" y="7346"/>
                    <a:pt x="1945" y="7253"/>
                    <a:pt x="1945" y="7191"/>
                  </a:cubicBezTo>
                  <a:lnTo>
                    <a:pt x="1945" y="7191"/>
                  </a:lnTo>
                  <a:cubicBezTo>
                    <a:pt x="2254" y="7531"/>
                    <a:pt x="2655" y="7808"/>
                    <a:pt x="3087" y="7932"/>
                  </a:cubicBezTo>
                  <a:cubicBezTo>
                    <a:pt x="3303" y="7978"/>
                    <a:pt x="3519" y="8001"/>
                    <a:pt x="3731" y="8001"/>
                  </a:cubicBezTo>
                  <a:cubicBezTo>
                    <a:pt x="3944" y="8001"/>
                    <a:pt x="4152" y="7978"/>
                    <a:pt x="4352" y="7932"/>
                  </a:cubicBezTo>
                  <a:cubicBezTo>
                    <a:pt x="4846" y="7778"/>
                    <a:pt x="5278" y="7500"/>
                    <a:pt x="5618" y="7099"/>
                  </a:cubicBezTo>
                  <a:cubicBezTo>
                    <a:pt x="5865" y="6790"/>
                    <a:pt x="6235" y="6574"/>
                    <a:pt x="6636" y="6512"/>
                  </a:cubicBezTo>
                  <a:close/>
                  <a:moveTo>
                    <a:pt x="4877" y="11018"/>
                  </a:moveTo>
                  <a:cubicBezTo>
                    <a:pt x="5001" y="11049"/>
                    <a:pt x="5093" y="11080"/>
                    <a:pt x="5217" y="11111"/>
                  </a:cubicBezTo>
                  <a:lnTo>
                    <a:pt x="5217" y="13394"/>
                  </a:lnTo>
                  <a:lnTo>
                    <a:pt x="4692" y="13394"/>
                  </a:lnTo>
                  <a:lnTo>
                    <a:pt x="4692" y="12623"/>
                  </a:lnTo>
                  <a:cubicBezTo>
                    <a:pt x="4661" y="12530"/>
                    <a:pt x="4576" y="12484"/>
                    <a:pt x="4491" y="12484"/>
                  </a:cubicBezTo>
                  <a:cubicBezTo>
                    <a:pt x="4406" y="12484"/>
                    <a:pt x="4322" y="12530"/>
                    <a:pt x="4291" y="12623"/>
                  </a:cubicBezTo>
                  <a:lnTo>
                    <a:pt x="4291" y="13394"/>
                  </a:lnTo>
                  <a:lnTo>
                    <a:pt x="3766" y="13394"/>
                  </a:lnTo>
                  <a:cubicBezTo>
                    <a:pt x="3859" y="12499"/>
                    <a:pt x="4260" y="11666"/>
                    <a:pt x="4877" y="11018"/>
                  </a:cubicBezTo>
                  <a:close/>
                  <a:moveTo>
                    <a:pt x="5618" y="11543"/>
                  </a:moveTo>
                  <a:cubicBezTo>
                    <a:pt x="5834" y="11913"/>
                    <a:pt x="6173" y="12191"/>
                    <a:pt x="6605" y="12314"/>
                  </a:cubicBezTo>
                  <a:lnTo>
                    <a:pt x="6667" y="12314"/>
                  </a:lnTo>
                  <a:cubicBezTo>
                    <a:pt x="7068" y="12191"/>
                    <a:pt x="7439" y="11913"/>
                    <a:pt x="7655" y="11574"/>
                  </a:cubicBezTo>
                  <a:lnTo>
                    <a:pt x="7655" y="13394"/>
                  </a:lnTo>
                  <a:lnTo>
                    <a:pt x="5618" y="13394"/>
                  </a:lnTo>
                  <a:lnTo>
                    <a:pt x="5618" y="11543"/>
                  </a:lnTo>
                  <a:close/>
                  <a:moveTo>
                    <a:pt x="8395" y="11018"/>
                  </a:moveTo>
                  <a:lnTo>
                    <a:pt x="8395" y="11049"/>
                  </a:lnTo>
                  <a:cubicBezTo>
                    <a:pt x="8920" y="11574"/>
                    <a:pt x="9259" y="12222"/>
                    <a:pt x="9445" y="12932"/>
                  </a:cubicBezTo>
                  <a:cubicBezTo>
                    <a:pt x="9445" y="12962"/>
                    <a:pt x="9445" y="12993"/>
                    <a:pt x="9445" y="13024"/>
                  </a:cubicBezTo>
                  <a:cubicBezTo>
                    <a:pt x="9460" y="13040"/>
                    <a:pt x="9460" y="13040"/>
                    <a:pt x="9456" y="13040"/>
                  </a:cubicBezTo>
                  <a:cubicBezTo>
                    <a:pt x="9452" y="13040"/>
                    <a:pt x="9445" y="13040"/>
                    <a:pt x="9445" y="13055"/>
                  </a:cubicBezTo>
                  <a:cubicBezTo>
                    <a:pt x="9445" y="13178"/>
                    <a:pt x="9476" y="13271"/>
                    <a:pt x="9506" y="13394"/>
                  </a:cubicBezTo>
                  <a:lnTo>
                    <a:pt x="8982" y="13394"/>
                  </a:lnTo>
                  <a:lnTo>
                    <a:pt x="8982" y="12623"/>
                  </a:lnTo>
                  <a:cubicBezTo>
                    <a:pt x="8982" y="12530"/>
                    <a:pt x="8889" y="12438"/>
                    <a:pt x="8766" y="12438"/>
                  </a:cubicBezTo>
                  <a:cubicBezTo>
                    <a:pt x="8673" y="12438"/>
                    <a:pt x="8581" y="12530"/>
                    <a:pt x="8581" y="12623"/>
                  </a:cubicBezTo>
                  <a:lnTo>
                    <a:pt x="8581" y="13394"/>
                  </a:lnTo>
                  <a:lnTo>
                    <a:pt x="8056" y="13394"/>
                  </a:lnTo>
                  <a:lnTo>
                    <a:pt x="8056" y="11111"/>
                  </a:lnTo>
                  <a:cubicBezTo>
                    <a:pt x="8148" y="11111"/>
                    <a:pt x="8272" y="11049"/>
                    <a:pt x="8395" y="11018"/>
                  </a:cubicBezTo>
                  <a:close/>
                  <a:moveTo>
                    <a:pt x="6636" y="0"/>
                  </a:moveTo>
                  <a:cubicBezTo>
                    <a:pt x="3581" y="0"/>
                    <a:pt x="989" y="2284"/>
                    <a:pt x="618" y="5340"/>
                  </a:cubicBezTo>
                  <a:cubicBezTo>
                    <a:pt x="1" y="5957"/>
                    <a:pt x="94" y="7006"/>
                    <a:pt x="865" y="7469"/>
                  </a:cubicBezTo>
                  <a:cubicBezTo>
                    <a:pt x="772" y="8457"/>
                    <a:pt x="1019" y="9444"/>
                    <a:pt x="1482" y="10339"/>
                  </a:cubicBezTo>
                  <a:cubicBezTo>
                    <a:pt x="1698" y="10679"/>
                    <a:pt x="1945" y="11018"/>
                    <a:pt x="2254" y="11265"/>
                  </a:cubicBezTo>
                  <a:cubicBezTo>
                    <a:pt x="2377" y="11419"/>
                    <a:pt x="2439" y="11604"/>
                    <a:pt x="2439" y="11790"/>
                  </a:cubicBezTo>
                  <a:cubicBezTo>
                    <a:pt x="2470" y="12253"/>
                    <a:pt x="2562" y="12715"/>
                    <a:pt x="3365" y="13240"/>
                  </a:cubicBezTo>
                  <a:cubicBezTo>
                    <a:pt x="3365" y="13364"/>
                    <a:pt x="3365" y="13487"/>
                    <a:pt x="3365" y="13610"/>
                  </a:cubicBezTo>
                  <a:cubicBezTo>
                    <a:pt x="3365" y="13734"/>
                    <a:pt x="3457" y="13826"/>
                    <a:pt x="3550" y="13826"/>
                  </a:cubicBezTo>
                  <a:lnTo>
                    <a:pt x="9722" y="13826"/>
                  </a:lnTo>
                  <a:cubicBezTo>
                    <a:pt x="9815" y="13826"/>
                    <a:pt x="9908" y="13734"/>
                    <a:pt x="9908" y="13610"/>
                  </a:cubicBezTo>
                  <a:cubicBezTo>
                    <a:pt x="9908" y="13487"/>
                    <a:pt x="9908" y="13364"/>
                    <a:pt x="9908" y="13240"/>
                  </a:cubicBezTo>
                  <a:cubicBezTo>
                    <a:pt x="10710" y="12715"/>
                    <a:pt x="10803" y="12283"/>
                    <a:pt x="10864" y="11790"/>
                  </a:cubicBezTo>
                  <a:cubicBezTo>
                    <a:pt x="10864" y="11604"/>
                    <a:pt x="10926" y="11419"/>
                    <a:pt x="11019" y="11265"/>
                  </a:cubicBezTo>
                  <a:cubicBezTo>
                    <a:pt x="11327" y="11018"/>
                    <a:pt x="11605" y="10709"/>
                    <a:pt x="11790" y="10339"/>
                  </a:cubicBezTo>
                  <a:cubicBezTo>
                    <a:pt x="12284" y="9475"/>
                    <a:pt x="12500" y="8487"/>
                    <a:pt x="12438" y="7500"/>
                  </a:cubicBezTo>
                  <a:cubicBezTo>
                    <a:pt x="12839" y="7222"/>
                    <a:pt x="13055" y="6790"/>
                    <a:pt x="13086" y="6327"/>
                  </a:cubicBezTo>
                  <a:lnTo>
                    <a:pt x="13055" y="6296"/>
                  </a:lnTo>
                  <a:cubicBezTo>
                    <a:pt x="13055" y="5926"/>
                    <a:pt x="12901" y="5586"/>
                    <a:pt x="12654" y="5340"/>
                  </a:cubicBezTo>
                  <a:cubicBezTo>
                    <a:pt x="12284" y="2284"/>
                    <a:pt x="9692" y="0"/>
                    <a:pt x="663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973" name="Google Shape;12973;p2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977"/>
        <p:cNvGrpSpPr/>
        <p:nvPr/>
      </p:nvGrpSpPr>
      <p:grpSpPr>
        <a:xfrm>
          <a:off x="0" y="0"/>
          <a:ext cx="0" cy="0"/>
          <a:chOff x="0" y="0"/>
          <a:chExt cx="0" cy="0"/>
        </a:xfrm>
      </p:grpSpPr>
      <p:grpSp>
        <p:nvGrpSpPr>
          <p:cNvPr id="12978" name="Google Shape;12978;p26"/>
          <p:cNvGrpSpPr/>
          <p:nvPr/>
        </p:nvGrpSpPr>
        <p:grpSpPr>
          <a:xfrm>
            <a:off x="1053441" y="1765913"/>
            <a:ext cx="363425" cy="363425"/>
            <a:chOff x="6243125" y="3052825"/>
            <a:chExt cx="363425" cy="363425"/>
          </a:xfrm>
        </p:grpSpPr>
        <p:sp>
          <p:nvSpPr>
            <p:cNvPr id="12979" name="Google Shape;12979;p26"/>
            <p:cNvSpPr/>
            <p:nvPr/>
          </p:nvSpPr>
          <p:spPr>
            <a:xfrm>
              <a:off x="6243125" y="3052825"/>
              <a:ext cx="363425" cy="363425"/>
            </a:xfrm>
            <a:custGeom>
              <a:avLst/>
              <a:gdLst/>
              <a:ahLst/>
              <a:cxnLst/>
              <a:rect l="l" t="t" r="r" b="b"/>
              <a:pathLst>
                <a:path w="14537" h="14537" extrusionOk="0">
                  <a:moveTo>
                    <a:pt x="13673" y="556"/>
                  </a:moveTo>
                  <a:cubicBezTo>
                    <a:pt x="13827" y="556"/>
                    <a:pt x="13951" y="711"/>
                    <a:pt x="13951" y="865"/>
                  </a:cubicBezTo>
                  <a:lnTo>
                    <a:pt x="13951" y="10401"/>
                  </a:lnTo>
                  <a:lnTo>
                    <a:pt x="8550" y="10401"/>
                  </a:lnTo>
                  <a:cubicBezTo>
                    <a:pt x="8531" y="10399"/>
                    <a:pt x="8513" y="10397"/>
                    <a:pt x="8496" y="10397"/>
                  </a:cubicBezTo>
                  <a:cubicBezTo>
                    <a:pt x="8136" y="10397"/>
                    <a:pt x="8136" y="10961"/>
                    <a:pt x="8496" y="10961"/>
                  </a:cubicBezTo>
                  <a:cubicBezTo>
                    <a:pt x="8513" y="10961"/>
                    <a:pt x="8531" y="10960"/>
                    <a:pt x="8550" y="10957"/>
                  </a:cubicBezTo>
                  <a:lnTo>
                    <a:pt x="13951" y="10957"/>
                  </a:lnTo>
                  <a:lnTo>
                    <a:pt x="13951" y="11790"/>
                  </a:lnTo>
                  <a:cubicBezTo>
                    <a:pt x="13951" y="11975"/>
                    <a:pt x="13827" y="12099"/>
                    <a:pt x="13673" y="12099"/>
                  </a:cubicBezTo>
                  <a:lnTo>
                    <a:pt x="834" y="12099"/>
                  </a:lnTo>
                  <a:cubicBezTo>
                    <a:pt x="680" y="12099"/>
                    <a:pt x="556" y="11975"/>
                    <a:pt x="556" y="11821"/>
                  </a:cubicBezTo>
                  <a:lnTo>
                    <a:pt x="556" y="10957"/>
                  </a:lnTo>
                  <a:lnTo>
                    <a:pt x="5957" y="10957"/>
                  </a:lnTo>
                  <a:cubicBezTo>
                    <a:pt x="6297" y="10926"/>
                    <a:pt x="6297" y="10432"/>
                    <a:pt x="5957" y="10401"/>
                  </a:cubicBezTo>
                  <a:lnTo>
                    <a:pt x="556" y="10401"/>
                  </a:lnTo>
                  <a:lnTo>
                    <a:pt x="556" y="865"/>
                  </a:lnTo>
                  <a:cubicBezTo>
                    <a:pt x="556" y="711"/>
                    <a:pt x="680" y="556"/>
                    <a:pt x="834" y="556"/>
                  </a:cubicBezTo>
                  <a:close/>
                  <a:moveTo>
                    <a:pt x="8673" y="12685"/>
                  </a:moveTo>
                  <a:lnTo>
                    <a:pt x="8673" y="13981"/>
                  </a:lnTo>
                  <a:lnTo>
                    <a:pt x="5834" y="13981"/>
                  </a:lnTo>
                  <a:lnTo>
                    <a:pt x="5834" y="12685"/>
                  </a:lnTo>
                  <a:close/>
                  <a:moveTo>
                    <a:pt x="13673" y="1"/>
                  </a:moveTo>
                  <a:lnTo>
                    <a:pt x="13673" y="32"/>
                  </a:lnTo>
                  <a:lnTo>
                    <a:pt x="834" y="32"/>
                  </a:lnTo>
                  <a:cubicBezTo>
                    <a:pt x="371" y="32"/>
                    <a:pt x="1" y="402"/>
                    <a:pt x="1" y="865"/>
                  </a:cubicBezTo>
                  <a:lnTo>
                    <a:pt x="1" y="11821"/>
                  </a:lnTo>
                  <a:cubicBezTo>
                    <a:pt x="1" y="12284"/>
                    <a:pt x="371" y="12685"/>
                    <a:pt x="834" y="12685"/>
                  </a:cubicBezTo>
                  <a:lnTo>
                    <a:pt x="5278" y="12685"/>
                  </a:lnTo>
                  <a:lnTo>
                    <a:pt x="5278" y="13981"/>
                  </a:lnTo>
                  <a:lnTo>
                    <a:pt x="3859" y="13981"/>
                  </a:lnTo>
                  <a:cubicBezTo>
                    <a:pt x="3704" y="13981"/>
                    <a:pt x="3550" y="14105"/>
                    <a:pt x="3581" y="14259"/>
                  </a:cubicBezTo>
                  <a:cubicBezTo>
                    <a:pt x="3581" y="14413"/>
                    <a:pt x="3704" y="14537"/>
                    <a:pt x="3859" y="14537"/>
                  </a:cubicBezTo>
                  <a:lnTo>
                    <a:pt x="10648" y="14537"/>
                  </a:lnTo>
                  <a:cubicBezTo>
                    <a:pt x="10833" y="14537"/>
                    <a:pt x="10957" y="14413"/>
                    <a:pt x="10957" y="14259"/>
                  </a:cubicBezTo>
                  <a:cubicBezTo>
                    <a:pt x="10957" y="14105"/>
                    <a:pt x="10833" y="13981"/>
                    <a:pt x="10648" y="13981"/>
                  </a:cubicBezTo>
                  <a:lnTo>
                    <a:pt x="9260" y="13981"/>
                  </a:lnTo>
                  <a:lnTo>
                    <a:pt x="9260" y="12685"/>
                  </a:lnTo>
                  <a:lnTo>
                    <a:pt x="13673" y="12685"/>
                  </a:lnTo>
                  <a:cubicBezTo>
                    <a:pt x="14136" y="12685"/>
                    <a:pt x="14537" y="12284"/>
                    <a:pt x="14537" y="11821"/>
                  </a:cubicBezTo>
                  <a:lnTo>
                    <a:pt x="14537" y="865"/>
                  </a:lnTo>
                  <a:cubicBezTo>
                    <a:pt x="14537" y="371"/>
                    <a:pt x="14136" y="1"/>
                    <a:pt x="136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0" name="Google Shape;12980;p26"/>
            <p:cNvSpPr/>
            <p:nvPr/>
          </p:nvSpPr>
          <p:spPr>
            <a:xfrm>
              <a:off x="6285575" y="3097575"/>
              <a:ext cx="277775" cy="78725"/>
            </a:xfrm>
            <a:custGeom>
              <a:avLst/>
              <a:gdLst/>
              <a:ahLst/>
              <a:cxnLst/>
              <a:rect l="l" t="t" r="r" b="b"/>
              <a:pathLst>
                <a:path w="11111" h="3149" extrusionOk="0">
                  <a:moveTo>
                    <a:pt x="10555" y="556"/>
                  </a:moveTo>
                  <a:lnTo>
                    <a:pt x="10555" y="2562"/>
                  </a:lnTo>
                  <a:lnTo>
                    <a:pt x="556" y="2562"/>
                  </a:lnTo>
                  <a:lnTo>
                    <a:pt x="556" y="556"/>
                  </a:lnTo>
                  <a:close/>
                  <a:moveTo>
                    <a:pt x="278" y="1"/>
                  </a:moveTo>
                  <a:cubicBezTo>
                    <a:pt x="124" y="1"/>
                    <a:pt x="0" y="124"/>
                    <a:pt x="0" y="279"/>
                  </a:cubicBezTo>
                  <a:lnTo>
                    <a:pt x="0" y="2871"/>
                  </a:lnTo>
                  <a:cubicBezTo>
                    <a:pt x="0" y="3025"/>
                    <a:pt x="124" y="3149"/>
                    <a:pt x="278" y="3149"/>
                  </a:cubicBezTo>
                  <a:lnTo>
                    <a:pt x="278" y="3118"/>
                  </a:lnTo>
                  <a:lnTo>
                    <a:pt x="10833" y="3118"/>
                  </a:lnTo>
                  <a:cubicBezTo>
                    <a:pt x="10987" y="3118"/>
                    <a:pt x="11111" y="2995"/>
                    <a:pt x="11111" y="2840"/>
                  </a:cubicBezTo>
                  <a:lnTo>
                    <a:pt x="11111" y="279"/>
                  </a:lnTo>
                  <a:cubicBezTo>
                    <a:pt x="11111" y="124"/>
                    <a:pt x="10987" y="1"/>
                    <a:pt x="1083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1" name="Google Shape;12981;p26"/>
            <p:cNvSpPr/>
            <p:nvPr/>
          </p:nvSpPr>
          <p:spPr>
            <a:xfrm>
              <a:off x="6285575" y="3204050"/>
              <a:ext cx="125000" cy="77950"/>
            </a:xfrm>
            <a:custGeom>
              <a:avLst/>
              <a:gdLst/>
              <a:ahLst/>
              <a:cxnLst/>
              <a:rect l="l" t="t" r="r" b="b"/>
              <a:pathLst>
                <a:path w="5000" h="3118" extrusionOk="0">
                  <a:moveTo>
                    <a:pt x="4414" y="556"/>
                  </a:moveTo>
                  <a:lnTo>
                    <a:pt x="4414" y="2562"/>
                  </a:lnTo>
                  <a:lnTo>
                    <a:pt x="556" y="2562"/>
                  </a:lnTo>
                  <a:lnTo>
                    <a:pt x="556" y="556"/>
                  </a:lnTo>
                  <a:close/>
                  <a:moveTo>
                    <a:pt x="278" y="1"/>
                  </a:moveTo>
                  <a:cubicBezTo>
                    <a:pt x="124" y="1"/>
                    <a:pt x="0" y="124"/>
                    <a:pt x="0" y="279"/>
                  </a:cubicBezTo>
                  <a:lnTo>
                    <a:pt x="0" y="2840"/>
                  </a:lnTo>
                  <a:cubicBezTo>
                    <a:pt x="0" y="2994"/>
                    <a:pt x="124" y="3118"/>
                    <a:pt x="278" y="3118"/>
                  </a:cubicBezTo>
                  <a:lnTo>
                    <a:pt x="4722" y="3118"/>
                  </a:lnTo>
                  <a:cubicBezTo>
                    <a:pt x="4877" y="3118"/>
                    <a:pt x="5000" y="2994"/>
                    <a:pt x="5000" y="2840"/>
                  </a:cubicBezTo>
                  <a:lnTo>
                    <a:pt x="5000" y="279"/>
                  </a:lnTo>
                  <a:cubicBezTo>
                    <a:pt x="5000" y="124"/>
                    <a:pt x="4877"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2" name="Google Shape;12982;p26"/>
            <p:cNvSpPr/>
            <p:nvPr/>
          </p:nvSpPr>
          <p:spPr>
            <a:xfrm>
              <a:off x="6438350" y="3204050"/>
              <a:ext cx="125000" cy="77950"/>
            </a:xfrm>
            <a:custGeom>
              <a:avLst/>
              <a:gdLst/>
              <a:ahLst/>
              <a:cxnLst/>
              <a:rect l="l" t="t" r="r" b="b"/>
              <a:pathLst>
                <a:path w="5000" h="3118" extrusionOk="0">
                  <a:moveTo>
                    <a:pt x="4444" y="556"/>
                  </a:moveTo>
                  <a:lnTo>
                    <a:pt x="4444" y="2562"/>
                  </a:lnTo>
                  <a:lnTo>
                    <a:pt x="586" y="2562"/>
                  </a:lnTo>
                  <a:lnTo>
                    <a:pt x="586" y="556"/>
                  </a:lnTo>
                  <a:close/>
                  <a:moveTo>
                    <a:pt x="309" y="1"/>
                  </a:moveTo>
                  <a:cubicBezTo>
                    <a:pt x="154" y="1"/>
                    <a:pt x="0" y="124"/>
                    <a:pt x="0" y="279"/>
                  </a:cubicBezTo>
                  <a:lnTo>
                    <a:pt x="0" y="2840"/>
                  </a:lnTo>
                  <a:cubicBezTo>
                    <a:pt x="0" y="2994"/>
                    <a:pt x="154" y="3118"/>
                    <a:pt x="309" y="3118"/>
                  </a:cubicBezTo>
                  <a:lnTo>
                    <a:pt x="4722" y="3118"/>
                  </a:lnTo>
                  <a:cubicBezTo>
                    <a:pt x="4876" y="3118"/>
                    <a:pt x="5000" y="2994"/>
                    <a:pt x="5000" y="2840"/>
                  </a:cubicBezTo>
                  <a:lnTo>
                    <a:pt x="5000" y="279"/>
                  </a:lnTo>
                  <a:cubicBezTo>
                    <a:pt x="5000" y="124"/>
                    <a:pt x="4876" y="1"/>
                    <a:pt x="472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3" name="Google Shape;12983;p26"/>
            <p:cNvSpPr/>
            <p:nvPr/>
          </p:nvSpPr>
          <p:spPr>
            <a:xfrm>
              <a:off x="6416650" y="3312350"/>
              <a:ext cx="15625" cy="14125"/>
            </a:xfrm>
            <a:custGeom>
              <a:avLst/>
              <a:gdLst/>
              <a:ahLst/>
              <a:cxnLst/>
              <a:rect l="l" t="t" r="r" b="b"/>
              <a:pathLst>
                <a:path w="625" h="565" extrusionOk="0">
                  <a:moveTo>
                    <a:pt x="318" y="1"/>
                  </a:moveTo>
                  <a:cubicBezTo>
                    <a:pt x="160" y="1"/>
                    <a:pt x="0" y="121"/>
                    <a:pt x="35" y="329"/>
                  </a:cubicBezTo>
                  <a:cubicBezTo>
                    <a:pt x="62" y="491"/>
                    <a:pt x="184" y="565"/>
                    <a:pt x="307" y="565"/>
                  </a:cubicBezTo>
                  <a:cubicBezTo>
                    <a:pt x="465" y="565"/>
                    <a:pt x="625" y="444"/>
                    <a:pt x="590" y="236"/>
                  </a:cubicBezTo>
                  <a:cubicBezTo>
                    <a:pt x="563" y="74"/>
                    <a:pt x="441" y="1"/>
                    <a:pt x="3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84" name="Google Shape;12984;p26"/>
          <p:cNvGrpSpPr/>
          <p:nvPr/>
        </p:nvGrpSpPr>
        <p:grpSpPr>
          <a:xfrm>
            <a:off x="1704228" y="1765913"/>
            <a:ext cx="387325" cy="363425"/>
            <a:chOff x="5481625" y="3052825"/>
            <a:chExt cx="387325" cy="363425"/>
          </a:xfrm>
        </p:grpSpPr>
        <p:sp>
          <p:nvSpPr>
            <p:cNvPr id="12985" name="Google Shape;12985;p26"/>
            <p:cNvSpPr/>
            <p:nvPr/>
          </p:nvSpPr>
          <p:spPr>
            <a:xfrm>
              <a:off x="5650600" y="3095400"/>
              <a:ext cx="66375" cy="57000"/>
            </a:xfrm>
            <a:custGeom>
              <a:avLst/>
              <a:gdLst/>
              <a:ahLst/>
              <a:cxnLst/>
              <a:rect l="l" t="t" r="r" b="b"/>
              <a:pathLst>
                <a:path w="2655" h="2280" extrusionOk="0">
                  <a:moveTo>
                    <a:pt x="1142" y="582"/>
                  </a:moveTo>
                  <a:cubicBezTo>
                    <a:pt x="1636" y="582"/>
                    <a:pt x="1883" y="1168"/>
                    <a:pt x="1512" y="1538"/>
                  </a:cubicBezTo>
                  <a:cubicBezTo>
                    <a:pt x="1404" y="1657"/>
                    <a:pt x="1267" y="1709"/>
                    <a:pt x="1131" y="1709"/>
                  </a:cubicBezTo>
                  <a:cubicBezTo>
                    <a:pt x="841" y="1709"/>
                    <a:pt x="556" y="1473"/>
                    <a:pt x="556" y="1137"/>
                  </a:cubicBezTo>
                  <a:cubicBezTo>
                    <a:pt x="556" y="829"/>
                    <a:pt x="802" y="582"/>
                    <a:pt x="1142" y="582"/>
                  </a:cubicBezTo>
                  <a:close/>
                  <a:moveTo>
                    <a:pt x="1134" y="1"/>
                  </a:moveTo>
                  <a:cubicBezTo>
                    <a:pt x="549" y="1"/>
                    <a:pt x="0" y="449"/>
                    <a:pt x="0" y="1137"/>
                  </a:cubicBezTo>
                  <a:cubicBezTo>
                    <a:pt x="0" y="1754"/>
                    <a:pt x="494" y="2279"/>
                    <a:pt x="1142" y="2279"/>
                  </a:cubicBezTo>
                  <a:cubicBezTo>
                    <a:pt x="2130" y="2279"/>
                    <a:pt x="2654" y="1045"/>
                    <a:pt x="1944" y="335"/>
                  </a:cubicBezTo>
                  <a:cubicBezTo>
                    <a:pt x="1704" y="104"/>
                    <a:pt x="1415" y="1"/>
                    <a:pt x="11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6" name="Google Shape;12986;p26"/>
            <p:cNvSpPr/>
            <p:nvPr/>
          </p:nvSpPr>
          <p:spPr>
            <a:xfrm>
              <a:off x="5550300" y="3295250"/>
              <a:ext cx="66375" cy="56975"/>
            </a:xfrm>
            <a:custGeom>
              <a:avLst/>
              <a:gdLst/>
              <a:ahLst/>
              <a:cxnLst/>
              <a:rect l="l" t="t" r="r" b="b"/>
              <a:pathLst>
                <a:path w="2655" h="2279" extrusionOk="0">
                  <a:moveTo>
                    <a:pt x="1142" y="581"/>
                  </a:moveTo>
                  <a:cubicBezTo>
                    <a:pt x="1636" y="581"/>
                    <a:pt x="1913" y="1198"/>
                    <a:pt x="1543" y="1538"/>
                  </a:cubicBezTo>
                  <a:cubicBezTo>
                    <a:pt x="1421" y="1660"/>
                    <a:pt x="1272" y="1715"/>
                    <a:pt x="1127" y="1715"/>
                  </a:cubicBezTo>
                  <a:cubicBezTo>
                    <a:pt x="833" y="1715"/>
                    <a:pt x="556" y="1488"/>
                    <a:pt x="556" y="1136"/>
                  </a:cubicBezTo>
                  <a:cubicBezTo>
                    <a:pt x="556" y="828"/>
                    <a:pt x="833" y="581"/>
                    <a:pt x="1142" y="581"/>
                  </a:cubicBezTo>
                  <a:close/>
                  <a:moveTo>
                    <a:pt x="1147" y="0"/>
                  </a:moveTo>
                  <a:cubicBezTo>
                    <a:pt x="563" y="0"/>
                    <a:pt x="0" y="449"/>
                    <a:pt x="0" y="1136"/>
                  </a:cubicBezTo>
                  <a:cubicBezTo>
                    <a:pt x="0" y="1754"/>
                    <a:pt x="525" y="2278"/>
                    <a:pt x="1142" y="2278"/>
                  </a:cubicBezTo>
                  <a:cubicBezTo>
                    <a:pt x="2160" y="2278"/>
                    <a:pt x="2654" y="1044"/>
                    <a:pt x="1944" y="334"/>
                  </a:cubicBezTo>
                  <a:cubicBezTo>
                    <a:pt x="1714" y="104"/>
                    <a:pt x="1428" y="0"/>
                    <a:pt x="114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7" name="Google Shape;12987;p26"/>
            <p:cNvSpPr/>
            <p:nvPr/>
          </p:nvSpPr>
          <p:spPr>
            <a:xfrm>
              <a:off x="5481625" y="3059950"/>
              <a:ext cx="387325" cy="356300"/>
            </a:xfrm>
            <a:custGeom>
              <a:avLst/>
              <a:gdLst/>
              <a:ahLst/>
              <a:cxnLst/>
              <a:rect l="l" t="t" r="r" b="b"/>
              <a:pathLst>
                <a:path w="15493" h="14252" extrusionOk="0">
                  <a:moveTo>
                    <a:pt x="7901" y="4530"/>
                  </a:moveTo>
                  <a:cubicBezTo>
                    <a:pt x="8426" y="4530"/>
                    <a:pt x="8919" y="4870"/>
                    <a:pt x="9166" y="5364"/>
                  </a:cubicBezTo>
                  <a:cubicBezTo>
                    <a:pt x="8765" y="5580"/>
                    <a:pt x="8325" y="5688"/>
                    <a:pt x="7886" y="5688"/>
                  </a:cubicBezTo>
                  <a:cubicBezTo>
                    <a:pt x="7446" y="5688"/>
                    <a:pt x="7006" y="5580"/>
                    <a:pt x="6605" y="5364"/>
                  </a:cubicBezTo>
                  <a:cubicBezTo>
                    <a:pt x="6852" y="4870"/>
                    <a:pt x="7345" y="4530"/>
                    <a:pt x="7901" y="4530"/>
                  </a:cubicBezTo>
                  <a:close/>
                  <a:moveTo>
                    <a:pt x="3889" y="8296"/>
                  </a:moveTo>
                  <a:cubicBezTo>
                    <a:pt x="4630" y="8296"/>
                    <a:pt x="5339" y="8573"/>
                    <a:pt x="5833" y="9129"/>
                  </a:cubicBezTo>
                  <a:cubicBezTo>
                    <a:pt x="6882" y="10240"/>
                    <a:pt x="6790" y="12030"/>
                    <a:pt x="5648" y="13017"/>
                  </a:cubicBezTo>
                  <a:cubicBezTo>
                    <a:pt x="5262" y="12323"/>
                    <a:pt x="4568" y="11976"/>
                    <a:pt x="3877" y="11976"/>
                  </a:cubicBezTo>
                  <a:cubicBezTo>
                    <a:pt x="3187" y="11976"/>
                    <a:pt x="2500" y="12323"/>
                    <a:pt x="2130" y="13017"/>
                  </a:cubicBezTo>
                  <a:cubicBezTo>
                    <a:pt x="247" y="11382"/>
                    <a:pt x="1389" y="8296"/>
                    <a:pt x="3889" y="8296"/>
                  </a:cubicBezTo>
                  <a:close/>
                  <a:moveTo>
                    <a:pt x="11859" y="8306"/>
                  </a:moveTo>
                  <a:cubicBezTo>
                    <a:pt x="13233" y="8306"/>
                    <a:pt x="14546" y="9365"/>
                    <a:pt x="14567" y="10981"/>
                  </a:cubicBezTo>
                  <a:lnTo>
                    <a:pt x="14598" y="10981"/>
                  </a:lnTo>
                  <a:cubicBezTo>
                    <a:pt x="14567" y="11783"/>
                    <a:pt x="14228" y="12524"/>
                    <a:pt x="13641" y="13017"/>
                  </a:cubicBezTo>
                  <a:cubicBezTo>
                    <a:pt x="13271" y="12323"/>
                    <a:pt x="12584" y="11976"/>
                    <a:pt x="11894" y="11976"/>
                  </a:cubicBezTo>
                  <a:cubicBezTo>
                    <a:pt x="11203" y="11976"/>
                    <a:pt x="10509" y="12323"/>
                    <a:pt x="10123" y="13017"/>
                  </a:cubicBezTo>
                  <a:cubicBezTo>
                    <a:pt x="8950" y="12030"/>
                    <a:pt x="8889" y="10240"/>
                    <a:pt x="9938" y="9129"/>
                  </a:cubicBezTo>
                  <a:cubicBezTo>
                    <a:pt x="10496" y="8560"/>
                    <a:pt x="11185" y="8306"/>
                    <a:pt x="11859" y="8306"/>
                  </a:cubicBezTo>
                  <a:close/>
                  <a:moveTo>
                    <a:pt x="3904" y="12547"/>
                  </a:moveTo>
                  <a:cubicBezTo>
                    <a:pt x="4414" y="12547"/>
                    <a:pt x="4923" y="12817"/>
                    <a:pt x="5185" y="13357"/>
                  </a:cubicBezTo>
                  <a:cubicBezTo>
                    <a:pt x="4784" y="13573"/>
                    <a:pt x="4344" y="13681"/>
                    <a:pt x="3904" y="13681"/>
                  </a:cubicBezTo>
                  <a:cubicBezTo>
                    <a:pt x="3465" y="13681"/>
                    <a:pt x="3025" y="13573"/>
                    <a:pt x="2624" y="13357"/>
                  </a:cubicBezTo>
                  <a:cubicBezTo>
                    <a:pt x="2886" y="12817"/>
                    <a:pt x="3395" y="12547"/>
                    <a:pt x="3904" y="12547"/>
                  </a:cubicBezTo>
                  <a:close/>
                  <a:moveTo>
                    <a:pt x="11909" y="12547"/>
                  </a:moveTo>
                  <a:cubicBezTo>
                    <a:pt x="12422" y="12547"/>
                    <a:pt x="12931" y="12817"/>
                    <a:pt x="13178" y="13357"/>
                  </a:cubicBezTo>
                  <a:cubicBezTo>
                    <a:pt x="12777" y="13573"/>
                    <a:pt x="12337" y="13681"/>
                    <a:pt x="11898" y="13681"/>
                  </a:cubicBezTo>
                  <a:cubicBezTo>
                    <a:pt x="11458" y="13681"/>
                    <a:pt x="11018" y="13573"/>
                    <a:pt x="10617" y="13357"/>
                  </a:cubicBezTo>
                  <a:cubicBezTo>
                    <a:pt x="10879" y="12817"/>
                    <a:pt x="11396" y="12547"/>
                    <a:pt x="11909" y="12547"/>
                  </a:cubicBezTo>
                  <a:close/>
                  <a:moveTo>
                    <a:pt x="6621" y="0"/>
                  </a:moveTo>
                  <a:cubicBezTo>
                    <a:pt x="6583" y="0"/>
                    <a:pt x="6545" y="8"/>
                    <a:pt x="6512" y="25"/>
                  </a:cubicBezTo>
                  <a:cubicBezTo>
                    <a:pt x="3457" y="1413"/>
                    <a:pt x="4259" y="5950"/>
                    <a:pt x="7592" y="6228"/>
                  </a:cubicBezTo>
                  <a:lnTo>
                    <a:pt x="7592" y="7833"/>
                  </a:lnTo>
                  <a:lnTo>
                    <a:pt x="6111" y="8573"/>
                  </a:lnTo>
                  <a:cubicBezTo>
                    <a:pt x="5470" y="7991"/>
                    <a:pt x="4680" y="7716"/>
                    <a:pt x="3899" y="7716"/>
                  </a:cubicBezTo>
                  <a:cubicBezTo>
                    <a:pt x="2612" y="7716"/>
                    <a:pt x="1352" y="8463"/>
                    <a:pt x="834" y="9808"/>
                  </a:cubicBezTo>
                  <a:cubicBezTo>
                    <a:pt x="0" y="11937"/>
                    <a:pt x="1574" y="14252"/>
                    <a:pt x="3889" y="14252"/>
                  </a:cubicBezTo>
                  <a:cubicBezTo>
                    <a:pt x="5679" y="14252"/>
                    <a:pt x="7160" y="12801"/>
                    <a:pt x="7160" y="10981"/>
                  </a:cubicBezTo>
                  <a:cubicBezTo>
                    <a:pt x="7160" y="10271"/>
                    <a:pt x="6913" y="9592"/>
                    <a:pt x="6481" y="9005"/>
                  </a:cubicBezTo>
                  <a:lnTo>
                    <a:pt x="7901" y="8326"/>
                  </a:lnTo>
                  <a:lnTo>
                    <a:pt x="9290" y="9005"/>
                  </a:lnTo>
                  <a:cubicBezTo>
                    <a:pt x="8271" y="10425"/>
                    <a:pt x="8518" y="12400"/>
                    <a:pt x="9876" y="13480"/>
                  </a:cubicBezTo>
                  <a:cubicBezTo>
                    <a:pt x="10472" y="13954"/>
                    <a:pt x="11186" y="14184"/>
                    <a:pt x="11896" y="14184"/>
                  </a:cubicBezTo>
                  <a:cubicBezTo>
                    <a:pt x="12806" y="14184"/>
                    <a:pt x="13710" y="13807"/>
                    <a:pt x="14351" y="13079"/>
                  </a:cubicBezTo>
                  <a:cubicBezTo>
                    <a:pt x="15493" y="11783"/>
                    <a:pt x="15400" y="9808"/>
                    <a:pt x="14166" y="8604"/>
                  </a:cubicBezTo>
                  <a:cubicBezTo>
                    <a:pt x="13525" y="7995"/>
                    <a:pt x="12702" y="7686"/>
                    <a:pt x="11882" y="7686"/>
                  </a:cubicBezTo>
                  <a:cubicBezTo>
                    <a:pt x="11082" y="7686"/>
                    <a:pt x="10285" y="7979"/>
                    <a:pt x="9660" y="8573"/>
                  </a:cubicBezTo>
                  <a:lnTo>
                    <a:pt x="8179" y="7833"/>
                  </a:lnTo>
                  <a:lnTo>
                    <a:pt x="8179" y="6228"/>
                  </a:lnTo>
                  <a:cubicBezTo>
                    <a:pt x="11512" y="5950"/>
                    <a:pt x="12283" y="1413"/>
                    <a:pt x="9259" y="25"/>
                  </a:cubicBezTo>
                  <a:cubicBezTo>
                    <a:pt x="9218" y="8"/>
                    <a:pt x="9176" y="0"/>
                    <a:pt x="9136" y="0"/>
                  </a:cubicBezTo>
                  <a:cubicBezTo>
                    <a:pt x="9026" y="0"/>
                    <a:pt x="8925" y="58"/>
                    <a:pt x="8858" y="148"/>
                  </a:cubicBezTo>
                  <a:cubicBezTo>
                    <a:pt x="8796" y="302"/>
                    <a:pt x="8858" y="488"/>
                    <a:pt x="9012" y="549"/>
                  </a:cubicBezTo>
                  <a:cubicBezTo>
                    <a:pt x="10802" y="1383"/>
                    <a:pt x="11111" y="3759"/>
                    <a:pt x="9629" y="5055"/>
                  </a:cubicBezTo>
                  <a:cubicBezTo>
                    <a:pt x="9259" y="4345"/>
                    <a:pt x="8572" y="3990"/>
                    <a:pt x="7886" y="3990"/>
                  </a:cubicBezTo>
                  <a:cubicBezTo>
                    <a:pt x="7199" y="3990"/>
                    <a:pt x="6512" y="4345"/>
                    <a:pt x="6142" y="5055"/>
                  </a:cubicBezTo>
                  <a:cubicBezTo>
                    <a:pt x="4630" y="3759"/>
                    <a:pt x="4969" y="1383"/>
                    <a:pt x="6759" y="549"/>
                  </a:cubicBezTo>
                  <a:cubicBezTo>
                    <a:pt x="6913" y="488"/>
                    <a:pt x="6975" y="302"/>
                    <a:pt x="6882" y="148"/>
                  </a:cubicBezTo>
                  <a:cubicBezTo>
                    <a:pt x="6837" y="58"/>
                    <a:pt x="6726" y="0"/>
                    <a:pt x="662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8" name="Google Shape;12988;p26"/>
            <p:cNvSpPr/>
            <p:nvPr/>
          </p:nvSpPr>
          <p:spPr>
            <a:xfrm>
              <a:off x="5750125" y="3295250"/>
              <a:ext cx="66375" cy="56975"/>
            </a:xfrm>
            <a:custGeom>
              <a:avLst/>
              <a:gdLst/>
              <a:ahLst/>
              <a:cxnLst/>
              <a:rect l="l" t="t" r="r" b="b"/>
              <a:pathLst>
                <a:path w="2655" h="2279" extrusionOk="0">
                  <a:moveTo>
                    <a:pt x="1142" y="581"/>
                  </a:moveTo>
                  <a:cubicBezTo>
                    <a:pt x="1667" y="581"/>
                    <a:pt x="1914" y="1198"/>
                    <a:pt x="1543" y="1538"/>
                  </a:cubicBezTo>
                  <a:cubicBezTo>
                    <a:pt x="1431" y="1660"/>
                    <a:pt x="1289" y="1715"/>
                    <a:pt x="1149" y="1715"/>
                  </a:cubicBezTo>
                  <a:cubicBezTo>
                    <a:pt x="864" y="1715"/>
                    <a:pt x="587" y="1488"/>
                    <a:pt x="587" y="1136"/>
                  </a:cubicBezTo>
                  <a:cubicBezTo>
                    <a:pt x="587" y="828"/>
                    <a:pt x="833" y="581"/>
                    <a:pt x="1142" y="581"/>
                  </a:cubicBezTo>
                  <a:close/>
                  <a:moveTo>
                    <a:pt x="1148" y="0"/>
                  </a:moveTo>
                  <a:cubicBezTo>
                    <a:pt x="563" y="0"/>
                    <a:pt x="0" y="449"/>
                    <a:pt x="0" y="1136"/>
                  </a:cubicBezTo>
                  <a:cubicBezTo>
                    <a:pt x="0" y="1754"/>
                    <a:pt x="525" y="2278"/>
                    <a:pt x="1142" y="2278"/>
                  </a:cubicBezTo>
                  <a:cubicBezTo>
                    <a:pt x="2161" y="2278"/>
                    <a:pt x="2654" y="1044"/>
                    <a:pt x="1945" y="334"/>
                  </a:cubicBezTo>
                  <a:cubicBezTo>
                    <a:pt x="1714" y="104"/>
                    <a:pt x="1428" y="0"/>
                    <a:pt x="11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9" name="Google Shape;12989;p26"/>
            <p:cNvSpPr/>
            <p:nvPr/>
          </p:nvSpPr>
          <p:spPr>
            <a:xfrm>
              <a:off x="5669100" y="3052825"/>
              <a:ext cx="17000" cy="14425"/>
            </a:xfrm>
            <a:custGeom>
              <a:avLst/>
              <a:gdLst/>
              <a:ahLst/>
              <a:cxnLst/>
              <a:rect l="l" t="t" r="r" b="b"/>
              <a:pathLst>
                <a:path w="680" h="577" extrusionOk="0">
                  <a:moveTo>
                    <a:pt x="402" y="1"/>
                  </a:moveTo>
                  <a:cubicBezTo>
                    <a:pt x="124" y="1"/>
                    <a:pt x="1" y="310"/>
                    <a:pt x="186" y="495"/>
                  </a:cubicBezTo>
                  <a:cubicBezTo>
                    <a:pt x="243" y="552"/>
                    <a:pt x="311" y="576"/>
                    <a:pt x="379" y="576"/>
                  </a:cubicBezTo>
                  <a:cubicBezTo>
                    <a:pt x="531" y="576"/>
                    <a:pt x="680" y="450"/>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90" name="Google Shape;12990;p26"/>
          <p:cNvGrpSpPr/>
          <p:nvPr/>
        </p:nvGrpSpPr>
        <p:grpSpPr>
          <a:xfrm>
            <a:off x="2483616" y="1765575"/>
            <a:ext cx="312900" cy="364100"/>
            <a:chOff x="2518100" y="3601800"/>
            <a:chExt cx="312900" cy="364100"/>
          </a:xfrm>
        </p:grpSpPr>
        <p:sp>
          <p:nvSpPr>
            <p:cNvPr id="12991" name="Google Shape;12991;p26"/>
            <p:cNvSpPr/>
            <p:nvPr/>
          </p:nvSpPr>
          <p:spPr>
            <a:xfrm>
              <a:off x="2560550" y="3734875"/>
              <a:ext cx="156650" cy="141725"/>
            </a:xfrm>
            <a:custGeom>
              <a:avLst/>
              <a:gdLst/>
              <a:ahLst/>
              <a:cxnLst/>
              <a:rect l="l" t="t" r="r" b="b"/>
              <a:pathLst>
                <a:path w="6266" h="5669" extrusionOk="0">
                  <a:moveTo>
                    <a:pt x="3426" y="556"/>
                  </a:moveTo>
                  <a:lnTo>
                    <a:pt x="3426" y="1698"/>
                  </a:lnTo>
                  <a:cubicBezTo>
                    <a:pt x="2531" y="1822"/>
                    <a:pt x="1852" y="2531"/>
                    <a:pt x="1729" y="3396"/>
                  </a:cubicBezTo>
                  <a:lnTo>
                    <a:pt x="587" y="3396"/>
                  </a:lnTo>
                  <a:lnTo>
                    <a:pt x="587" y="556"/>
                  </a:lnTo>
                  <a:close/>
                  <a:moveTo>
                    <a:pt x="3426" y="2285"/>
                  </a:moveTo>
                  <a:lnTo>
                    <a:pt x="3426" y="3396"/>
                  </a:lnTo>
                  <a:lnTo>
                    <a:pt x="2315" y="3396"/>
                  </a:lnTo>
                  <a:cubicBezTo>
                    <a:pt x="2407" y="2840"/>
                    <a:pt x="2870" y="2408"/>
                    <a:pt x="3426" y="2285"/>
                  </a:cubicBezTo>
                  <a:close/>
                  <a:moveTo>
                    <a:pt x="3981" y="2285"/>
                  </a:moveTo>
                  <a:cubicBezTo>
                    <a:pt x="4630" y="2408"/>
                    <a:pt x="5123" y="2994"/>
                    <a:pt x="5123" y="3673"/>
                  </a:cubicBezTo>
                  <a:cubicBezTo>
                    <a:pt x="5107" y="4588"/>
                    <a:pt x="4391" y="5081"/>
                    <a:pt x="3682" y="5081"/>
                  </a:cubicBezTo>
                  <a:cubicBezTo>
                    <a:pt x="3074" y="5081"/>
                    <a:pt x="2471" y="4720"/>
                    <a:pt x="2315" y="3951"/>
                  </a:cubicBezTo>
                  <a:lnTo>
                    <a:pt x="3704" y="3951"/>
                  </a:lnTo>
                  <a:cubicBezTo>
                    <a:pt x="3858" y="3951"/>
                    <a:pt x="3981" y="3828"/>
                    <a:pt x="3981" y="3673"/>
                  </a:cubicBezTo>
                  <a:lnTo>
                    <a:pt x="3981" y="2285"/>
                  </a:lnTo>
                  <a:close/>
                  <a:moveTo>
                    <a:pt x="309" y="1"/>
                  </a:moveTo>
                  <a:cubicBezTo>
                    <a:pt x="124" y="1"/>
                    <a:pt x="0" y="124"/>
                    <a:pt x="0" y="279"/>
                  </a:cubicBezTo>
                  <a:lnTo>
                    <a:pt x="0" y="3673"/>
                  </a:lnTo>
                  <a:cubicBezTo>
                    <a:pt x="0" y="3828"/>
                    <a:pt x="124" y="3951"/>
                    <a:pt x="309" y="3951"/>
                  </a:cubicBezTo>
                  <a:lnTo>
                    <a:pt x="1729" y="3951"/>
                  </a:lnTo>
                  <a:cubicBezTo>
                    <a:pt x="1890" y="5021"/>
                    <a:pt x="2791" y="5669"/>
                    <a:pt x="3715" y="5669"/>
                  </a:cubicBezTo>
                  <a:cubicBezTo>
                    <a:pt x="4203" y="5669"/>
                    <a:pt x="4698" y="5488"/>
                    <a:pt x="5092" y="5093"/>
                  </a:cubicBezTo>
                  <a:cubicBezTo>
                    <a:pt x="6265" y="3920"/>
                    <a:pt x="5586" y="1945"/>
                    <a:pt x="3981" y="1698"/>
                  </a:cubicBezTo>
                  <a:lnTo>
                    <a:pt x="3981" y="279"/>
                  </a:lnTo>
                  <a:cubicBezTo>
                    <a:pt x="3981" y="124"/>
                    <a:pt x="3858"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2" name="Google Shape;12992;p26"/>
            <p:cNvSpPr/>
            <p:nvPr/>
          </p:nvSpPr>
          <p:spPr>
            <a:xfrm>
              <a:off x="2557900" y="3904525"/>
              <a:ext cx="144625" cy="14100"/>
            </a:xfrm>
            <a:custGeom>
              <a:avLst/>
              <a:gdLst/>
              <a:ahLst/>
              <a:cxnLst/>
              <a:rect l="l" t="t" r="r" b="b"/>
              <a:pathLst>
                <a:path w="5785" h="564" extrusionOk="0">
                  <a:moveTo>
                    <a:pt x="361" y="0"/>
                  </a:moveTo>
                  <a:cubicBezTo>
                    <a:pt x="1" y="0"/>
                    <a:pt x="1" y="564"/>
                    <a:pt x="361" y="564"/>
                  </a:cubicBezTo>
                  <a:cubicBezTo>
                    <a:pt x="378" y="564"/>
                    <a:pt x="396" y="563"/>
                    <a:pt x="415" y="560"/>
                  </a:cubicBezTo>
                  <a:lnTo>
                    <a:pt x="5507" y="560"/>
                  </a:lnTo>
                  <a:cubicBezTo>
                    <a:pt x="5661" y="560"/>
                    <a:pt x="5785" y="436"/>
                    <a:pt x="5785" y="282"/>
                  </a:cubicBezTo>
                  <a:cubicBezTo>
                    <a:pt x="5785" y="128"/>
                    <a:pt x="5661" y="4"/>
                    <a:pt x="5507"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3" name="Google Shape;12993;p26"/>
            <p:cNvSpPr/>
            <p:nvPr/>
          </p:nvSpPr>
          <p:spPr>
            <a:xfrm>
              <a:off x="2772325" y="3669300"/>
              <a:ext cx="58675" cy="250000"/>
            </a:xfrm>
            <a:custGeom>
              <a:avLst/>
              <a:gdLst/>
              <a:ahLst/>
              <a:cxnLst/>
              <a:rect l="l" t="t" r="r" b="b"/>
              <a:pathLst>
                <a:path w="2347" h="10000" extrusionOk="0">
                  <a:moveTo>
                    <a:pt x="1189" y="587"/>
                  </a:moveTo>
                  <a:cubicBezTo>
                    <a:pt x="1498" y="587"/>
                    <a:pt x="1745" y="865"/>
                    <a:pt x="1745" y="1173"/>
                  </a:cubicBezTo>
                  <a:lnTo>
                    <a:pt x="1745" y="1729"/>
                  </a:lnTo>
                  <a:lnTo>
                    <a:pt x="634" y="1729"/>
                  </a:lnTo>
                  <a:lnTo>
                    <a:pt x="634" y="1204"/>
                  </a:lnTo>
                  <a:cubicBezTo>
                    <a:pt x="604" y="911"/>
                    <a:pt x="853" y="646"/>
                    <a:pt x="1142" y="646"/>
                  </a:cubicBezTo>
                  <a:cubicBezTo>
                    <a:pt x="1158" y="646"/>
                    <a:pt x="1173" y="647"/>
                    <a:pt x="1189" y="649"/>
                  </a:cubicBezTo>
                  <a:lnTo>
                    <a:pt x="1189" y="587"/>
                  </a:lnTo>
                  <a:close/>
                  <a:moveTo>
                    <a:pt x="1745" y="2315"/>
                  </a:moveTo>
                  <a:lnTo>
                    <a:pt x="1745" y="6852"/>
                  </a:lnTo>
                  <a:lnTo>
                    <a:pt x="634" y="6852"/>
                  </a:lnTo>
                  <a:lnTo>
                    <a:pt x="634" y="2315"/>
                  </a:lnTo>
                  <a:close/>
                  <a:moveTo>
                    <a:pt x="1652" y="7407"/>
                  </a:moveTo>
                  <a:lnTo>
                    <a:pt x="1189" y="8796"/>
                  </a:lnTo>
                  <a:lnTo>
                    <a:pt x="726" y="7407"/>
                  </a:lnTo>
                  <a:close/>
                  <a:moveTo>
                    <a:pt x="1174" y="1"/>
                  </a:moveTo>
                  <a:cubicBezTo>
                    <a:pt x="587" y="1"/>
                    <a:pt x="1" y="402"/>
                    <a:pt x="47" y="1204"/>
                  </a:cubicBezTo>
                  <a:lnTo>
                    <a:pt x="47" y="7160"/>
                  </a:lnTo>
                  <a:cubicBezTo>
                    <a:pt x="16" y="7191"/>
                    <a:pt x="16" y="7222"/>
                    <a:pt x="47" y="7253"/>
                  </a:cubicBezTo>
                  <a:lnTo>
                    <a:pt x="78" y="7253"/>
                  </a:lnTo>
                  <a:lnTo>
                    <a:pt x="911" y="9784"/>
                  </a:lnTo>
                  <a:cubicBezTo>
                    <a:pt x="942" y="9907"/>
                    <a:pt x="1066" y="10000"/>
                    <a:pt x="1189" y="10000"/>
                  </a:cubicBezTo>
                  <a:cubicBezTo>
                    <a:pt x="1312" y="10000"/>
                    <a:pt x="1405" y="9907"/>
                    <a:pt x="1467" y="9784"/>
                  </a:cubicBezTo>
                  <a:lnTo>
                    <a:pt x="2300" y="7253"/>
                  </a:lnTo>
                  <a:cubicBezTo>
                    <a:pt x="2300" y="7222"/>
                    <a:pt x="2300" y="7191"/>
                    <a:pt x="2300" y="7160"/>
                  </a:cubicBezTo>
                  <a:lnTo>
                    <a:pt x="2300" y="1204"/>
                  </a:lnTo>
                  <a:cubicBezTo>
                    <a:pt x="2346" y="402"/>
                    <a:pt x="1760" y="1"/>
                    <a:pt x="11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4" name="Google Shape;12994;p26"/>
            <p:cNvSpPr/>
            <p:nvPr/>
          </p:nvSpPr>
          <p:spPr>
            <a:xfrm>
              <a:off x="2621325" y="3951675"/>
              <a:ext cx="18725" cy="14225"/>
            </a:xfrm>
            <a:custGeom>
              <a:avLst/>
              <a:gdLst/>
              <a:ahLst/>
              <a:cxnLst/>
              <a:rect l="l" t="t" r="r" b="b"/>
              <a:pathLst>
                <a:path w="749" h="569" extrusionOk="0">
                  <a:moveTo>
                    <a:pt x="415" y="1"/>
                  </a:moveTo>
                  <a:cubicBezTo>
                    <a:pt x="371" y="1"/>
                    <a:pt x="326" y="11"/>
                    <a:pt x="285" y="32"/>
                  </a:cubicBezTo>
                  <a:cubicBezTo>
                    <a:pt x="0" y="213"/>
                    <a:pt x="172" y="568"/>
                    <a:pt x="417" y="568"/>
                  </a:cubicBezTo>
                  <a:cubicBezTo>
                    <a:pt x="464" y="568"/>
                    <a:pt x="513" y="555"/>
                    <a:pt x="563" y="526"/>
                  </a:cubicBezTo>
                  <a:cubicBezTo>
                    <a:pt x="686" y="433"/>
                    <a:pt x="748" y="279"/>
                    <a:pt x="655" y="124"/>
                  </a:cubicBezTo>
                  <a:cubicBezTo>
                    <a:pt x="594" y="42"/>
                    <a:pt x="505" y="1"/>
                    <a:pt x="4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5" name="Google Shape;12995;p26"/>
            <p:cNvSpPr/>
            <p:nvPr/>
          </p:nvSpPr>
          <p:spPr>
            <a:xfrm>
              <a:off x="2518100" y="3601800"/>
              <a:ext cx="226875" cy="363800"/>
            </a:xfrm>
            <a:custGeom>
              <a:avLst/>
              <a:gdLst/>
              <a:ahLst/>
              <a:cxnLst/>
              <a:rect l="l" t="t" r="r" b="b"/>
              <a:pathLst>
                <a:path w="9075" h="14552" extrusionOk="0">
                  <a:moveTo>
                    <a:pt x="8241" y="1435"/>
                  </a:moveTo>
                  <a:cubicBezTo>
                    <a:pt x="8395" y="1435"/>
                    <a:pt x="8519" y="1559"/>
                    <a:pt x="8519" y="1744"/>
                  </a:cubicBezTo>
                  <a:lnTo>
                    <a:pt x="8519" y="3441"/>
                  </a:lnTo>
                  <a:lnTo>
                    <a:pt x="587" y="3441"/>
                  </a:lnTo>
                  <a:lnTo>
                    <a:pt x="587" y="1744"/>
                  </a:lnTo>
                  <a:cubicBezTo>
                    <a:pt x="587" y="1559"/>
                    <a:pt x="711" y="1435"/>
                    <a:pt x="865" y="1435"/>
                  </a:cubicBezTo>
                  <a:lnTo>
                    <a:pt x="1698" y="1435"/>
                  </a:lnTo>
                  <a:lnTo>
                    <a:pt x="1698" y="2022"/>
                  </a:lnTo>
                  <a:cubicBezTo>
                    <a:pt x="1683" y="2238"/>
                    <a:pt x="1837" y="2346"/>
                    <a:pt x="1991" y="2346"/>
                  </a:cubicBezTo>
                  <a:cubicBezTo>
                    <a:pt x="2146" y="2346"/>
                    <a:pt x="2300" y="2238"/>
                    <a:pt x="2285" y="2022"/>
                  </a:cubicBezTo>
                  <a:lnTo>
                    <a:pt x="2285" y="1435"/>
                  </a:lnTo>
                  <a:lnTo>
                    <a:pt x="3396" y="1435"/>
                  </a:lnTo>
                  <a:lnTo>
                    <a:pt x="3396" y="2022"/>
                  </a:lnTo>
                  <a:cubicBezTo>
                    <a:pt x="3396" y="2176"/>
                    <a:pt x="3550" y="2299"/>
                    <a:pt x="3704" y="2299"/>
                  </a:cubicBezTo>
                  <a:cubicBezTo>
                    <a:pt x="3859" y="2299"/>
                    <a:pt x="3982" y="2176"/>
                    <a:pt x="3982" y="2022"/>
                  </a:cubicBezTo>
                  <a:lnTo>
                    <a:pt x="3982" y="1435"/>
                  </a:lnTo>
                  <a:lnTo>
                    <a:pt x="5124" y="1435"/>
                  </a:lnTo>
                  <a:lnTo>
                    <a:pt x="5124" y="2022"/>
                  </a:lnTo>
                  <a:cubicBezTo>
                    <a:pt x="5093" y="2238"/>
                    <a:pt x="5247" y="2346"/>
                    <a:pt x="5402" y="2346"/>
                  </a:cubicBezTo>
                  <a:cubicBezTo>
                    <a:pt x="5556" y="2346"/>
                    <a:pt x="5710" y="2238"/>
                    <a:pt x="5679" y="2022"/>
                  </a:cubicBezTo>
                  <a:lnTo>
                    <a:pt x="5679" y="1435"/>
                  </a:lnTo>
                  <a:lnTo>
                    <a:pt x="6821" y="1435"/>
                  </a:lnTo>
                  <a:lnTo>
                    <a:pt x="6821" y="2022"/>
                  </a:lnTo>
                  <a:cubicBezTo>
                    <a:pt x="6790" y="2238"/>
                    <a:pt x="6945" y="2346"/>
                    <a:pt x="7099" y="2346"/>
                  </a:cubicBezTo>
                  <a:cubicBezTo>
                    <a:pt x="7253" y="2346"/>
                    <a:pt x="7408" y="2238"/>
                    <a:pt x="7377" y="2022"/>
                  </a:cubicBezTo>
                  <a:lnTo>
                    <a:pt x="7377" y="1435"/>
                  </a:lnTo>
                  <a:close/>
                  <a:moveTo>
                    <a:pt x="1991" y="0"/>
                  </a:moveTo>
                  <a:cubicBezTo>
                    <a:pt x="1837" y="0"/>
                    <a:pt x="1683" y="108"/>
                    <a:pt x="1698" y="324"/>
                  </a:cubicBezTo>
                  <a:lnTo>
                    <a:pt x="1698" y="880"/>
                  </a:lnTo>
                  <a:lnTo>
                    <a:pt x="865" y="880"/>
                  </a:lnTo>
                  <a:cubicBezTo>
                    <a:pt x="371" y="880"/>
                    <a:pt x="1" y="1250"/>
                    <a:pt x="1" y="1744"/>
                  </a:cubicBezTo>
                  <a:lnTo>
                    <a:pt x="1" y="14274"/>
                  </a:lnTo>
                  <a:cubicBezTo>
                    <a:pt x="1" y="14428"/>
                    <a:pt x="124" y="14551"/>
                    <a:pt x="279" y="14551"/>
                  </a:cubicBezTo>
                  <a:lnTo>
                    <a:pt x="3272" y="14551"/>
                  </a:lnTo>
                  <a:cubicBezTo>
                    <a:pt x="3427" y="14551"/>
                    <a:pt x="3550" y="14428"/>
                    <a:pt x="3550" y="14274"/>
                  </a:cubicBezTo>
                  <a:cubicBezTo>
                    <a:pt x="3550" y="14119"/>
                    <a:pt x="3427" y="13996"/>
                    <a:pt x="3272" y="13996"/>
                  </a:cubicBezTo>
                  <a:lnTo>
                    <a:pt x="556" y="13996"/>
                  </a:lnTo>
                  <a:lnTo>
                    <a:pt x="556" y="3997"/>
                  </a:lnTo>
                  <a:lnTo>
                    <a:pt x="8519" y="3997"/>
                  </a:lnTo>
                  <a:lnTo>
                    <a:pt x="8519" y="13996"/>
                  </a:lnTo>
                  <a:lnTo>
                    <a:pt x="5834" y="13996"/>
                  </a:lnTo>
                  <a:cubicBezTo>
                    <a:pt x="5649" y="13996"/>
                    <a:pt x="5525" y="14119"/>
                    <a:pt x="5525" y="14274"/>
                  </a:cubicBezTo>
                  <a:cubicBezTo>
                    <a:pt x="5525" y="14428"/>
                    <a:pt x="5649" y="14551"/>
                    <a:pt x="5834" y="14551"/>
                  </a:cubicBezTo>
                  <a:lnTo>
                    <a:pt x="8797" y="14551"/>
                  </a:lnTo>
                  <a:cubicBezTo>
                    <a:pt x="8951" y="14551"/>
                    <a:pt x="9074" y="14428"/>
                    <a:pt x="9074" y="14274"/>
                  </a:cubicBezTo>
                  <a:lnTo>
                    <a:pt x="9074" y="1744"/>
                  </a:lnTo>
                  <a:cubicBezTo>
                    <a:pt x="9074" y="1250"/>
                    <a:pt x="8704" y="880"/>
                    <a:pt x="8241" y="880"/>
                  </a:cubicBezTo>
                  <a:lnTo>
                    <a:pt x="7377" y="880"/>
                  </a:lnTo>
                  <a:lnTo>
                    <a:pt x="7377" y="324"/>
                  </a:lnTo>
                  <a:cubicBezTo>
                    <a:pt x="7408" y="108"/>
                    <a:pt x="7253" y="0"/>
                    <a:pt x="7099" y="0"/>
                  </a:cubicBezTo>
                  <a:cubicBezTo>
                    <a:pt x="6945" y="0"/>
                    <a:pt x="6790" y="108"/>
                    <a:pt x="6821" y="324"/>
                  </a:cubicBezTo>
                  <a:lnTo>
                    <a:pt x="6821" y="880"/>
                  </a:lnTo>
                  <a:lnTo>
                    <a:pt x="5679" y="880"/>
                  </a:lnTo>
                  <a:lnTo>
                    <a:pt x="5679" y="324"/>
                  </a:lnTo>
                  <a:cubicBezTo>
                    <a:pt x="5695" y="108"/>
                    <a:pt x="5541" y="0"/>
                    <a:pt x="5390" y="0"/>
                  </a:cubicBezTo>
                  <a:cubicBezTo>
                    <a:pt x="5240" y="0"/>
                    <a:pt x="5093" y="108"/>
                    <a:pt x="5124" y="324"/>
                  </a:cubicBezTo>
                  <a:lnTo>
                    <a:pt x="5124" y="880"/>
                  </a:lnTo>
                  <a:lnTo>
                    <a:pt x="3982" y="880"/>
                  </a:lnTo>
                  <a:lnTo>
                    <a:pt x="3982" y="324"/>
                  </a:lnTo>
                  <a:cubicBezTo>
                    <a:pt x="3982" y="170"/>
                    <a:pt x="3859" y="16"/>
                    <a:pt x="3704" y="16"/>
                  </a:cubicBezTo>
                  <a:cubicBezTo>
                    <a:pt x="3519" y="16"/>
                    <a:pt x="3396" y="170"/>
                    <a:pt x="3396" y="324"/>
                  </a:cubicBezTo>
                  <a:lnTo>
                    <a:pt x="3396" y="880"/>
                  </a:lnTo>
                  <a:lnTo>
                    <a:pt x="2285" y="880"/>
                  </a:lnTo>
                  <a:lnTo>
                    <a:pt x="2285" y="324"/>
                  </a:lnTo>
                  <a:cubicBezTo>
                    <a:pt x="2300" y="108"/>
                    <a:pt x="2146" y="0"/>
                    <a:pt x="19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2996" name="Google Shape;12996;p26"/>
          <p:cNvGrpSpPr/>
          <p:nvPr/>
        </p:nvGrpSpPr>
        <p:grpSpPr>
          <a:xfrm>
            <a:off x="3235216" y="1765913"/>
            <a:ext cx="370375" cy="363425"/>
            <a:chOff x="4747100" y="3052825"/>
            <a:chExt cx="370375" cy="363425"/>
          </a:xfrm>
        </p:grpSpPr>
        <p:sp>
          <p:nvSpPr>
            <p:cNvPr id="12997" name="Google Shape;12997;p26"/>
            <p:cNvSpPr/>
            <p:nvPr/>
          </p:nvSpPr>
          <p:spPr>
            <a:xfrm>
              <a:off x="4983200" y="3354500"/>
              <a:ext cx="16225" cy="14600"/>
            </a:xfrm>
            <a:custGeom>
              <a:avLst/>
              <a:gdLst/>
              <a:ahLst/>
              <a:cxnLst/>
              <a:rect l="l" t="t" r="r" b="b"/>
              <a:pathLst>
                <a:path w="649" h="584" extrusionOk="0">
                  <a:moveTo>
                    <a:pt x="371" y="1"/>
                  </a:moveTo>
                  <a:cubicBezTo>
                    <a:pt x="124" y="1"/>
                    <a:pt x="1" y="310"/>
                    <a:pt x="155" y="495"/>
                  </a:cubicBezTo>
                  <a:cubicBezTo>
                    <a:pt x="217" y="556"/>
                    <a:pt x="292" y="584"/>
                    <a:pt x="365" y="584"/>
                  </a:cubicBezTo>
                  <a:cubicBezTo>
                    <a:pt x="511" y="584"/>
                    <a:pt x="649" y="474"/>
                    <a:pt x="649" y="310"/>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8" name="Google Shape;12998;p26"/>
            <p:cNvSpPr/>
            <p:nvPr/>
          </p:nvSpPr>
          <p:spPr>
            <a:xfrm>
              <a:off x="4747100" y="3052825"/>
              <a:ext cx="370375" cy="363425"/>
            </a:xfrm>
            <a:custGeom>
              <a:avLst/>
              <a:gdLst/>
              <a:ahLst/>
              <a:cxnLst/>
              <a:rect l="l" t="t" r="r" b="b"/>
              <a:pathLst>
                <a:path w="14815" h="14537" extrusionOk="0">
                  <a:moveTo>
                    <a:pt x="13395" y="5865"/>
                  </a:moveTo>
                  <a:cubicBezTo>
                    <a:pt x="14105" y="5896"/>
                    <a:pt x="14105" y="6945"/>
                    <a:pt x="13395" y="7007"/>
                  </a:cubicBezTo>
                  <a:lnTo>
                    <a:pt x="12562" y="7007"/>
                  </a:lnTo>
                  <a:cubicBezTo>
                    <a:pt x="11852" y="6945"/>
                    <a:pt x="11852" y="5896"/>
                    <a:pt x="12562" y="5865"/>
                  </a:cubicBezTo>
                  <a:close/>
                  <a:moveTo>
                    <a:pt x="13395" y="7562"/>
                  </a:moveTo>
                  <a:cubicBezTo>
                    <a:pt x="13703" y="7562"/>
                    <a:pt x="13981" y="7809"/>
                    <a:pt x="13981" y="8118"/>
                  </a:cubicBezTo>
                  <a:cubicBezTo>
                    <a:pt x="13981" y="8426"/>
                    <a:pt x="13703" y="8704"/>
                    <a:pt x="13395" y="8704"/>
                  </a:cubicBezTo>
                  <a:lnTo>
                    <a:pt x="12562" y="8704"/>
                  </a:lnTo>
                  <a:cubicBezTo>
                    <a:pt x="11790" y="8704"/>
                    <a:pt x="11790" y="7562"/>
                    <a:pt x="12562" y="7562"/>
                  </a:cubicBezTo>
                  <a:close/>
                  <a:moveTo>
                    <a:pt x="13395" y="9260"/>
                  </a:moveTo>
                  <a:cubicBezTo>
                    <a:pt x="13703" y="9260"/>
                    <a:pt x="13981" y="9506"/>
                    <a:pt x="13981" y="9815"/>
                  </a:cubicBezTo>
                  <a:cubicBezTo>
                    <a:pt x="13981" y="10154"/>
                    <a:pt x="13703" y="10401"/>
                    <a:pt x="13395" y="10401"/>
                  </a:cubicBezTo>
                  <a:lnTo>
                    <a:pt x="12562" y="10401"/>
                  </a:lnTo>
                  <a:cubicBezTo>
                    <a:pt x="11852" y="10340"/>
                    <a:pt x="11852" y="9321"/>
                    <a:pt x="12562" y="9260"/>
                  </a:cubicBezTo>
                  <a:close/>
                  <a:moveTo>
                    <a:pt x="1698" y="6698"/>
                  </a:moveTo>
                  <a:lnTo>
                    <a:pt x="1698" y="12099"/>
                  </a:lnTo>
                  <a:lnTo>
                    <a:pt x="556" y="12099"/>
                  </a:lnTo>
                  <a:lnTo>
                    <a:pt x="556" y="6698"/>
                  </a:lnTo>
                  <a:close/>
                  <a:moveTo>
                    <a:pt x="8488" y="5001"/>
                  </a:moveTo>
                  <a:cubicBezTo>
                    <a:pt x="8334" y="5649"/>
                    <a:pt x="7747" y="6142"/>
                    <a:pt x="7099" y="6142"/>
                  </a:cubicBezTo>
                  <a:lnTo>
                    <a:pt x="6266" y="6142"/>
                  </a:lnTo>
                  <a:cubicBezTo>
                    <a:pt x="6081" y="6142"/>
                    <a:pt x="5957" y="6266"/>
                    <a:pt x="5957" y="6420"/>
                  </a:cubicBezTo>
                  <a:lnTo>
                    <a:pt x="5957" y="7253"/>
                  </a:lnTo>
                  <a:cubicBezTo>
                    <a:pt x="5957" y="8056"/>
                    <a:pt x="5340" y="8673"/>
                    <a:pt x="4537" y="8673"/>
                  </a:cubicBezTo>
                  <a:cubicBezTo>
                    <a:pt x="4528" y="8672"/>
                    <a:pt x="4519" y="8672"/>
                    <a:pt x="4510" y="8672"/>
                  </a:cubicBezTo>
                  <a:cubicBezTo>
                    <a:pt x="4145" y="8672"/>
                    <a:pt x="4145" y="9261"/>
                    <a:pt x="4510" y="9261"/>
                  </a:cubicBezTo>
                  <a:cubicBezTo>
                    <a:pt x="4519" y="9261"/>
                    <a:pt x="4528" y="9260"/>
                    <a:pt x="4537" y="9260"/>
                  </a:cubicBezTo>
                  <a:cubicBezTo>
                    <a:pt x="5093" y="9260"/>
                    <a:pt x="5587" y="9043"/>
                    <a:pt x="5957" y="8642"/>
                  </a:cubicBezTo>
                  <a:lnTo>
                    <a:pt x="5957" y="12099"/>
                  </a:lnTo>
                  <a:lnTo>
                    <a:pt x="5155" y="12099"/>
                  </a:lnTo>
                  <a:cubicBezTo>
                    <a:pt x="4846" y="12099"/>
                    <a:pt x="4537" y="11975"/>
                    <a:pt x="4321" y="11759"/>
                  </a:cubicBezTo>
                  <a:cubicBezTo>
                    <a:pt x="3982" y="11420"/>
                    <a:pt x="3550" y="11235"/>
                    <a:pt x="3087" y="11235"/>
                  </a:cubicBezTo>
                  <a:lnTo>
                    <a:pt x="2285" y="11235"/>
                  </a:lnTo>
                  <a:lnTo>
                    <a:pt x="2285" y="7531"/>
                  </a:lnTo>
                  <a:cubicBezTo>
                    <a:pt x="3303" y="7439"/>
                    <a:pt x="4167" y="6729"/>
                    <a:pt x="4507" y="5741"/>
                  </a:cubicBezTo>
                  <a:cubicBezTo>
                    <a:pt x="4661" y="5309"/>
                    <a:pt x="5062" y="5001"/>
                    <a:pt x="5525" y="5001"/>
                  </a:cubicBezTo>
                  <a:close/>
                  <a:moveTo>
                    <a:pt x="13395" y="10957"/>
                  </a:moveTo>
                  <a:cubicBezTo>
                    <a:pt x="13703" y="10957"/>
                    <a:pt x="13981" y="11204"/>
                    <a:pt x="13981" y="11543"/>
                  </a:cubicBezTo>
                  <a:cubicBezTo>
                    <a:pt x="13981" y="11852"/>
                    <a:pt x="13703" y="12099"/>
                    <a:pt x="13395" y="12099"/>
                  </a:cubicBezTo>
                  <a:lnTo>
                    <a:pt x="12562" y="12099"/>
                  </a:lnTo>
                  <a:cubicBezTo>
                    <a:pt x="11790" y="12099"/>
                    <a:pt x="11790" y="10957"/>
                    <a:pt x="12562" y="10957"/>
                  </a:cubicBezTo>
                  <a:close/>
                  <a:moveTo>
                    <a:pt x="7099" y="1"/>
                  </a:moveTo>
                  <a:cubicBezTo>
                    <a:pt x="6482" y="1"/>
                    <a:pt x="5957" y="526"/>
                    <a:pt x="5957" y="1143"/>
                  </a:cubicBezTo>
                  <a:lnTo>
                    <a:pt x="5957" y="4445"/>
                  </a:lnTo>
                  <a:lnTo>
                    <a:pt x="5525" y="4445"/>
                  </a:lnTo>
                  <a:cubicBezTo>
                    <a:pt x="5503" y="4444"/>
                    <a:pt x="5480" y="4444"/>
                    <a:pt x="5458" y="4444"/>
                  </a:cubicBezTo>
                  <a:cubicBezTo>
                    <a:pt x="4777" y="4444"/>
                    <a:pt x="4190" y="4899"/>
                    <a:pt x="3951" y="5556"/>
                  </a:cubicBezTo>
                  <a:cubicBezTo>
                    <a:pt x="3704" y="6297"/>
                    <a:pt x="3056" y="6852"/>
                    <a:pt x="2285" y="6976"/>
                  </a:cubicBezTo>
                  <a:lnTo>
                    <a:pt x="2285" y="6420"/>
                  </a:lnTo>
                  <a:cubicBezTo>
                    <a:pt x="2285" y="6266"/>
                    <a:pt x="2130" y="6142"/>
                    <a:pt x="1976" y="6142"/>
                  </a:cubicBezTo>
                  <a:lnTo>
                    <a:pt x="279" y="6142"/>
                  </a:lnTo>
                  <a:cubicBezTo>
                    <a:pt x="124" y="6142"/>
                    <a:pt x="1" y="6266"/>
                    <a:pt x="1" y="6420"/>
                  </a:cubicBezTo>
                  <a:lnTo>
                    <a:pt x="1" y="12377"/>
                  </a:lnTo>
                  <a:cubicBezTo>
                    <a:pt x="1" y="12531"/>
                    <a:pt x="124" y="12654"/>
                    <a:pt x="279" y="12654"/>
                  </a:cubicBezTo>
                  <a:lnTo>
                    <a:pt x="1976" y="12654"/>
                  </a:lnTo>
                  <a:cubicBezTo>
                    <a:pt x="2130" y="12654"/>
                    <a:pt x="2254" y="12531"/>
                    <a:pt x="2285" y="12377"/>
                  </a:cubicBezTo>
                  <a:lnTo>
                    <a:pt x="2285" y="11790"/>
                  </a:lnTo>
                  <a:lnTo>
                    <a:pt x="3087" y="11790"/>
                  </a:lnTo>
                  <a:cubicBezTo>
                    <a:pt x="3396" y="11790"/>
                    <a:pt x="3673" y="11914"/>
                    <a:pt x="3889" y="12130"/>
                  </a:cubicBezTo>
                  <a:cubicBezTo>
                    <a:pt x="4229" y="12469"/>
                    <a:pt x="4661" y="12654"/>
                    <a:pt x="5124" y="12654"/>
                  </a:cubicBezTo>
                  <a:lnTo>
                    <a:pt x="5957" y="12654"/>
                  </a:lnTo>
                  <a:lnTo>
                    <a:pt x="5957" y="13364"/>
                  </a:lnTo>
                  <a:cubicBezTo>
                    <a:pt x="5957" y="14012"/>
                    <a:pt x="6451" y="14506"/>
                    <a:pt x="7068" y="14506"/>
                  </a:cubicBezTo>
                  <a:lnTo>
                    <a:pt x="8519" y="14506"/>
                  </a:lnTo>
                  <a:cubicBezTo>
                    <a:pt x="8673" y="14506"/>
                    <a:pt x="8796" y="14383"/>
                    <a:pt x="8796" y="14228"/>
                  </a:cubicBezTo>
                  <a:cubicBezTo>
                    <a:pt x="8796" y="14074"/>
                    <a:pt x="8673" y="13950"/>
                    <a:pt x="8519" y="13950"/>
                  </a:cubicBezTo>
                  <a:lnTo>
                    <a:pt x="7068" y="13950"/>
                  </a:lnTo>
                  <a:cubicBezTo>
                    <a:pt x="6760" y="13950"/>
                    <a:pt x="6513" y="13704"/>
                    <a:pt x="6513" y="13364"/>
                  </a:cubicBezTo>
                  <a:lnTo>
                    <a:pt x="6513" y="6698"/>
                  </a:lnTo>
                  <a:lnTo>
                    <a:pt x="7068" y="6698"/>
                  </a:lnTo>
                  <a:cubicBezTo>
                    <a:pt x="8179" y="6698"/>
                    <a:pt x="9074" y="5803"/>
                    <a:pt x="9074" y="4723"/>
                  </a:cubicBezTo>
                  <a:cubicBezTo>
                    <a:pt x="9074" y="4582"/>
                    <a:pt x="8971" y="4441"/>
                    <a:pt x="8813" y="4441"/>
                  </a:cubicBezTo>
                  <a:cubicBezTo>
                    <a:pt x="8797" y="4441"/>
                    <a:pt x="8782" y="4442"/>
                    <a:pt x="8766" y="4445"/>
                  </a:cubicBezTo>
                  <a:lnTo>
                    <a:pt x="6544" y="4445"/>
                  </a:lnTo>
                  <a:lnTo>
                    <a:pt x="6544" y="1143"/>
                  </a:lnTo>
                  <a:cubicBezTo>
                    <a:pt x="6544" y="834"/>
                    <a:pt x="6790" y="556"/>
                    <a:pt x="7130" y="556"/>
                  </a:cubicBezTo>
                  <a:lnTo>
                    <a:pt x="12562" y="556"/>
                  </a:lnTo>
                  <a:cubicBezTo>
                    <a:pt x="12870" y="587"/>
                    <a:pt x="13117" y="834"/>
                    <a:pt x="13117" y="1143"/>
                  </a:cubicBezTo>
                  <a:lnTo>
                    <a:pt x="13117" y="5278"/>
                  </a:lnTo>
                  <a:lnTo>
                    <a:pt x="12531" y="5278"/>
                  </a:lnTo>
                  <a:cubicBezTo>
                    <a:pt x="11481" y="5278"/>
                    <a:pt x="10988" y="6575"/>
                    <a:pt x="11790" y="7253"/>
                  </a:cubicBezTo>
                  <a:cubicBezTo>
                    <a:pt x="11265" y="7716"/>
                    <a:pt x="11265" y="8519"/>
                    <a:pt x="11790" y="8982"/>
                  </a:cubicBezTo>
                  <a:cubicBezTo>
                    <a:pt x="11265" y="9414"/>
                    <a:pt x="11265" y="10216"/>
                    <a:pt x="11790" y="10679"/>
                  </a:cubicBezTo>
                  <a:cubicBezTo>
                    <a:pt x="10988" y="11358"/>
                    <a:pt x="11481" y="12654"/>
                    <a:pt x="12531" y="12654"/>
                  </a:cubicBezTo>
                  <a:lnTo>
                    <a:pt x="13117" y="12654"/>
                  </a:lnTo>
                  <a:lnTo>
                    <a:pt x="13117" y="13395"/>
                  </a:lnTo>
                  <a:cubicBezTo>
                    <a:pt x="13117" y="13704"/>
                    <a:pt x="12839" y="13981"/>
                    <a:pt x="12531" y="13981"/>
                  </a:cubicBezTo>
                  <a:lnTo>
                    <a:pt x="11111" y="13981"/>
                  </a:lnTo>
                  <a:cubicBezTo>
                    <a:pt x="11095" y="13979"/>
                    <a:pt x="11079" y="13977"/>
                    <a:pt x="11064" y="13977"/>
                  </a:cubicBezTo>
                  <a:cubicBezTo>
                    <a:pt x="10905" y="13977"/>
                    <a:pt x="10802" y="14118"/>
                    <a:pt x="10802" y="14259"/>
                  </a:cubicBezTo>
                  <a:cubicBezTo>
                    <a:pt x="10802" y="14413"/>
                    <a:pt x="10926" y="14537"/>
                    <a:pt x="11111" y="14537"/>
                  </a:cubicBezTo>
                  <a:lnTo>
                    <a:pt x="12531" y="14537"/>
                  </a:lnTo>
                  <a:cubicBezTo>
                    <a:pt x="13179" y="14506"/>
                    <a:pt x="13673" y="14012"/>
                    <a:pt x="13673" y="13395"/>
                  </a:cubicBezTo>
                  <a:lnTo>
                    <a:pt x="13673" y="12623"/>
                  </a:lnTo>
                  <a:cubicBezTo>
                    <a:pt x="14568" y="12407"/>
                    <a:pt x="14814" y="11266"/>
                    <a:pt x="14136" y="10679"/>
                  </a:cubicBezTo>
                  <a:cubicBezTo>
                    <a:pt x="14660" y="10216"/>
                    <a:pt x="14660" y="9414"/>
                    <a:pt x="14136" y="8982"/>
                  </a:cubicBezTo>
                  <a:cubicBezTo>
                    <a:pt x="14660" y="8519"/>
                    <a:pt x="14660" y="7716"/>
                    <a:pt x="14136" y="7253"/>
                  </a:cubicBezTo>
                  <a:cubicBezTo>
                    <a:pt x="14382" y="7037"/>
                    <a:pt x="14537" y="6729"/>
                    <a:pt x="14537" y="6420"/>
                  </a:cubicBezTo>
                  <a:cubicBezTo>
                    <a:pt x="14537" y="5896"/>
                    <a:pt x="14166" y="5433"/>
                    <a:pt x="13673" y="5309"/>
                  </a:cubicBezTo>
                  <a:lnTo>
                    <a:pt x="13673" y="1143"/>
                  </a:lnTo>
                  <a:cubicBezTo>
                    <a:pt x="13673" y="495"/>
                    <a:pt x="13179" y="1"/>
                    <a:pt x="1253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9" name="Google Shape;12999;p26"/>
            <p:cNvSpPr/>
            <p:nvPr/>
          </p:nvSpPr>
          <p:spPr>
            <a:xfrm>
              <a:off x="4961600" y="3095275"/>
              <a:ext cx="59425" cy="14675"/>
            </a:xfrm>
            <a:custGeom>
              <a:avLst/>
              <a:gdLst/>
              <a:ahLst/>
              <a:cxnLst/>
              <a:rect l="l" t="t" r="r" b="b"/>
              <a:pathLst>
                <a:path w="2377" h="587" extrusionOk="0">
                  <a:moveTo>
                    <a:pt x="402" y="0"/>
                  </a:moveTo>
                  <a:cubicBezTo>
                    <a:pt x="0" y="0"/>
                    <a:pt x="0" y="587"/>
                    <a:pt x="402" y="587"/>
                  </a:cubicBezTo>
                  <a:lnTo>
                    <a:pt x="2099" y="587"/>
                  </a:lnTo>
                  <a:cubicBezTo>
                    <a:pt x="2253" y="587"/>
                    <a:pt x="2377" y="432"/>
                    <a:pt x="2377" y="278"/>
                  </a:cubicBezTo>
                  <a:cubicBezTo>
                    <a:pt x="2377" y="124"/>
                    <a:pt x="2253" y="0"/>
                    <a:pt x="2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0" name="Google Shape;13000;p26"/>
            <p:cNvSpPr/>
            <p:nvPr/>
          </p:nvSpPr>
          <p:spPr>
            <a:xfrm>
              <a:off x="4983200" y="3402150"/>
              <a:ext cx="19325" cy="14100"/>
            </a:xfrm>
            <a:custGeom>
              <a:avLst/>
              <a:gdLst/>
              <a:ahLst/>
              <a:cxnLst/>
              <a:rect l="l" t="t" r="r" b="b"/>
              <a:pathLst>
                <a:path w="773" h="564" extrusionOk="0">
                  <a:moveTo>
                    <a:pt x="386" y="1"/>
                  </a:moveTo>
                  <a:cubicBezTo>
                    <a:pt x="317" y="1"/>
                    <a:pt x="247" y="24"/>
                    <a:pt x="186" y="70"/>
                  </a:cubicBezTo>
                  <a:cubicBezTo>
                    <a:pt x="1" y="255"/>
                    <a:pt x="124" y="564"/>
                    <a:pt x="371" y="564"/>
                  </a:cubicBezTo>
                  <a:cubicBezTo>
                    <a:pt x="649" y="564"/>
                    <a:pt x="772" y="255"/>
                    <a:pt x="587" y="70"/>
                  </a:cubicBezTo>
                  <a:cubicBezTo>
                    <a:pt x="525" y="24"/>
                    <a:pt x="456"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01" name="Google Shape;13001;p26"/>
          <p:cNvGrpSpPr/>
          <p:nvPr/>
        </p:nvGrpSpPr>
        <p:grpSpPr>
          <a:xfrm>
            <a:off x="4016466" y="1765913"/>
            <a:ext cx="313275" cy="363425"/>
            <a:chOff x="1758900" y="3602950"/>
            <a:chExt cx="313275" cy="363425"/>
          </a:xfrm>
        </p:grpSpPr>
        <p:sp>
          <p:nvSpPr>
            <p:cNvPr id="13002" name="Google Shape;13002;p26"/>
            <p:cNvSpPr/>
            <p:nvPr/>
          </p:nvSpPr>
          <p:spPr>
            <a:xfrm>
              <a:off x="1926575" y="3817400"/>
              <a:ext cx="103950" cy="14750"/>
            </a:xfrm>
            <a:custGeom>
              <a:avLst/>
              <a:gdLst/>
              <a:ahLst/>
              <a:cxnLst/>
              <a:rect l="l" t="t" r="r" b="b"/>
              <a:pathLst>
                <a:path w="4158" h="590" extrusionOk="0">
                  <a:moveTo>
                    <a:pt x="393" y="1"/>
                  </a:moveTo>
                  <a:cubicBezTo>
                    <a:pt x="1" y="1"/>
                    <a:pt x="1" y="589"/>
                    <a:pt x="393" y="589"/>
                  </a:cubicBezTo>
                  <a:cubicBezTo>
                    <a:pt x="403" y="589"/>
                    <a:pt x="413" y="589"/>
                    <a:pt x="423" y="588"/>
                  </a:cubicBezTo>
                  <a:lnTo>
                    <a:pt x="3818" y="588"/>
                  </a:lnTo>
                  <a:cubicBezTo>
                    <a:pt x="4157" y="527"/>
                    <a:pt x="4157" y="33"/>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3" name="Google Shape;13003;p26"/>
            <p:cNvSpPr/>
            <p:nvPr/>
          </p:nvSpPr>
          <p:spPr>
            <a:xfrm>
              <a:off x="1926775" y="3774900"/>
              <a:ext cx="63175" cy="14125"/>
            </a:xfrm>
            <a:custGeom>
              <a:avLst/>
              <a:gdLst/>
              <a:ahLst/>
              <a:cxnLst/>
              <a:rect l="l" t="t" r="r" b="b"/>
              <a:pathLst>
                <a:path w="2527" h="565" extrusionOk="0">
                  <a:moveTo>
                    <a:pt x="361" y="1"/>
                  </a:moveTo>
                  <a:cubicBezTo>
                    <a:pt x="1" y="1"/>
                    <a:pt x="1" y="564"/>
                    <a:pt x="361" y="564"/>
                  </a:cubicBezTo>
                  <a:cubicBezTo>
                    <a:pt x="378" y="564"/>
                    <a:pt x="396" y="563"/>
                    <a:pt x="415" y="560"/>
                  </a:cubicBezTo>
                  <a:lnTo>
                    <a:pt x="2112" y="560"/>
                  </a:lnTo>
                  <a:cubicBezTo>
                    <a:pt x="2131" y="563"/>
                    <a:pt x="2149" y="564"/>
                    <a:pt x="2166" y="564"/>
                  </a:cubicBezTo>
                  <a:cubicBezTo>
                    <a:pt x="2526" y="564"/>
                    <a:pt x="2526" y="1"/>
                    <a:pt x="2166" y="1"/>
                  </a:cubicBezTo>
                  <a:cubicBezTo>
                    <a:pt x="2149" y="1"/>
                    <a:pt x="2131" y="2"/>
                    <a:pt x="2112"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4" name="Google Shape;13004;p26"/>
            <p:cNvSpPr/>
            <p:nvPr/>
          </p:nvSpPr>
          <p:spPr>
            <a:xfrm>
              <a:off x="1758900" y="3602950"/>
              <a:ext cx="313275" cy="363425"/>
            </a:xfrm>
            <a:custGeom>
              <a:avLst/>
              <a:gdLst/>
              <a:ahLst/>
              <a:cxnLst/>
              <a:rect l="l" t="t" r="r" b="b"/>
              <a:pathLst>
                <a:path w="12531" h="14537" extrusionOk="0">
                  <a:moveTo>
                    <a:pt x="4352" y="556"/>
                  </a:moveTo>
                  <a:cubicBezTo>
                    <a:pt x="4414" y="556"/>
                    <a:pt x="4476" y="587"/>
                    <a:pt x="4537" y="649"/>
                  </a:cubicBezTo>
                  <a:lnTo>
                    <a:pt x="5587" y="1698"/>
                  </a:lnTo>
                  <a:lnTo>
                    <a:pt x="2038" y="1698"/>
                  </a:lnTo>
                  <a:cubicBezTo>
                    <a:pt x="1853" y="1698"/>
                    <a:pt x="1729" y="1821"/>
                    <a:pt x="1729" y="1976"/>
                  </a:cubicBezTo>
                  <a:lnTo>
                    <a:pt x="1729" y="4259"/>
                  </a:lnTo>
                  <a:lnTo>
                    <a:pt x="618" y="4259"/>
                  </a:lnTo>
                  <a:lnTo>
                    <a:pt x="618" y="834"/>
                  </a:lnTo>
                  <a:cubicBezTo>
                    <a:pt x="587" y="679"/>
                    <a:pt x="741" y="556"/>
                    <a:pt x="896" y="556"/>
                  </a:cubicBezTo>
                  <a:close/>
                  <a:moveTo>
                    <a:pt x="11667" y="3117"/>
                  </a:moveTo>
                  <a:cubicBezTo>
                    <a:pt x="11821" y="3117"/>
                    <a:pt x="11944" y="3241"/>
                    <a:pt x="11944" y="3395"/>
                  </a:cubicBezTo>
                  <a:lnTo>
                    <a:pt x="11944" y="4259"/>
                  </a:lnTo>
                  <a:lnTo>
                    <a:pt x="10802" y="4259"/>
                  </a:lnTo>
                  <a:lnTo>
                    <a:pt x="10802" y="3117"/>
                  </a:lnTo>
                  <a:close/>
                  <a:moveTo>
                    <a:pt x="10247" y="2253"/>
                  </a:moveTo>
                  <a:lnTo>
                    <a:pt x="10247" y="4259"/>
                  </a:lnTo>
                  <a:lnTo>
                    <a:pt x="7531" y="4259"/>
                  </a:lnTo>
                  <a:cubicBezTo>
                    <a:pt x="7518" y="4257"/>
                    <a:pt x="7504" y="4255"/>
                    <a:pt x="7492" y="4255"/>
                  </a:cubicBezTo>
                  <a:cubicBezTo>
                    <a:pt x="7356" y="4255"/>
                    <a:pt x="7253" y="4396"/>
                    <a:pt x="7253" y="4537"/>
                  </a:cubicBezTo>
                  <a:cubicBezTo>
                    <a:pt x="7253" y="4691"/>
                    <a:pt x="7377" y="4815"/>
                    <a:pt x="7531" y="4815"/>
                  </a:cubicBezTo>
                  <a:lnTo>
                    <a:pt x="11944" y="4815"/>
                  </a:lnTo>
                  <a:lnTo>
                    <a:pt x="11944" y="10370"/>
                  </a:lnTo>
                  <a:lnTo>
                    <a:pt x="618" y="10370"/>
                  </a:lnTo>
                  <a:lnTo>
                    <a:pt x="587" y="4784"/>
                  </a:lnTo>
                  <a:lnTo>
                    <a:pt x="5000" y="4784"/>
                  </a:lnTo>
                  <a:cubicBezTo>
                    <a:pt x="5155" y="4784"/>
                    <a:pt x="5278" y="4661"/>
                    <a:pt x="5278" y="4506"/>
                  </a:cubicBezTo>
                  <a:cubicBezTo>
                    <a:pt x="5278" y="4352"/>
                    <a:pt x="5155" y="4229"/>
                    <a:pt x="5000" y="4229"/>
                  </a:cubicBezTo>
                  <a:lnTo>
                    <a:pt x="2285" y="4229"/>
                  </a:lnTo>
                  <a:lnTo>
                    <a:pt x="2285" y="2253"/>
                  </a:lnTo>
                  <a:close/>
                  <a:moveTo>
                    <a:pt x="1149" y="12806"/>
                  </a:moveTo>
                  <a:cubicBezTo>
                    <a:pt x="1440" y="12806"/>
                    <a:pt x="1729" y="13035"/>
                    <a:pt x="1729" y="13394"/>
                  </a:cubicBezTo>
                  <a:cubicBezTo>
                    <a:pt x="1729" y="13703"/>
                    <a:pt x="1482" y="13950"/>
                    <a:pt x="1174" y="13950"/>
                  </a:cubicBezTo>
                  <a:cubicBezTo>
                    <a:pt x="649" y="13950"/>
                    <a:pt x="402" y="13333"/>
                    <a:pt x="772" y="12962"/>
                  </a:cubicBezTo>
                  <a:cubicBezTo>
                    <a:pt x="880" y="12855"/>
                    <a:pt x="1014" y="12806"/>
                    <a:pt x="1149" y="12806"/>
                  </a:cubicBezTo>
                  <a:close/>
                  <a:moveTo>
                    <a:pt x="7685" y="12808"/>
                  </a:moveTo>
                  <a:lnTo>
                    <a:pt x="7685" y="13950"/>
                  </a:lnTo>
                  <a:lnTo>
                    <a:pt x="4846" y="13950"/>
                  </a:lnTo>
                  <a:lnTo>
                    <a:pt x="4846" y="12808"/>
                  </a:lnTo>
                  <a:close/>
                  <a:moveTo>
                    <a:pt x="11389" y="12808"/>
                  </a:moveTo>
                  <a:cubicBezTo>
                    <a:pt x="11883" y="12808"/>
                    <a:pt x="12160" y="13425"/>
                    <a:pt x="11790" y="13796"/>
                  </a:cubicBezTo>
                  <a:cubicBezTo>
                    <a:pt x="11672" y="13904"/>
                    <a:pt x="11529" y="13953"/>
                    <a:pt x="11389" y="13953"/>
                  </a:cubicBezTo>
                  <a:cubicBezTo>
                    <a:pt x="11092" y="13953"/>
                    <a:pt x="10812" y="13731"/>
                    <a:pt x="10833" y="13394"/>
                  </a:cubicBezTo>
                  <a:cubicBezTo>
                    <a:pt x="10802" y="13055"/>
                    <a:pt x="11080" y="12808"/>
                    <a:pt x="11389" y="12808"/>
                  </a:cubicBezTo>
                  <a:close/>
                  <a:moveTo>
                    <a:pt x="865" y="0"/>
                  </a:moveTo>
                  <a:cubicBezTo>
                    <a:pt x="402" y="0"/>
                    <a:pt x="1" y="371"/>
                    <a:pt x="1" y="834"/>
                  </a:cubicBezTo>
                  <a:lnTo>
                    <a:pt x="1" y="10648"/>
                  </a:lnTo>
                  <a:cubicBezTo>
                    <a:pt x="1" y="10802"/>
                    <a:pt x="155" y="10926"/>
                    <a:pt x="309" y="10956"/>
                  </a:cubicBezTo>
                  <a:lnTo>
                    <a:pt x="5988" y="10956"/>
                  </a:lnTo>
                  <a:lnTo>
                    <a:pt x="5988" y="12253"/>
                  </a:lnTo>
                  <a:lnTo>
                    <a:pt x="4568" y="12253"/>
                  </a:lnTo>
                  <a:cubicBezTo>
                    <a:pt x="4414" y="12253"/>
                    <a:pt x="4291" y="12376"/>
                    <a:pt x="4291" y="12530"/>
                  </a:cubicBezTo>
                  <a:lnTo>
                    <a:pt x="4291" y="13117"/>
                  </a:lnTo>
                  <a:lnTo>
                    <a:pt x="2285" y="13117"/>
                  </a:lnTo>
                  <a:cubicBezTo>
                    <a:pt x="2132" y="12533"/>
                    <a:pt x="1659" y="12262"/>
                    <a:pt x="1187" y="12262"/>
                  </a:cubicBezTo>
                  <a:cubicBezTo>
                    <a:pt x="610" y="12262"/>
                    <a:pt x="32" y="12665"/>
                    <a:pt x="32" y="13394"/>
                  </a:cubicBezTo>
                  <a:cubicBezTo>
                    <a:pt x="32" y="14124"/>
                    <a:pt x="610" y="14527"/>
                    <a:pt x="1187" y="14527"/>
                  </a:cubicBezTo>
                  <a:cubicBezTo>
                    <a:pt x="1659" y="14527"/>
                    <a:pt x="2132" y="14256"/>
                    <a:pt x="2285" y="13672"/>
                  </a:cubicBezTo>
                  <a:lnTo>
                    <a:pt x="4291" y="13672"/>
                  </a:lnTo>
                  <a:lnTo>
                    <a:pt x="4291" y="14259"/>
                  </a:lnTo>
                  <a:cubicBezTo>
                    <a:pt x="4291" y="14413"/>
                    <a:pt x="4414" y="14536"/>
                    <a:pt x="4568" y="14536"/>
                  </a:cubicBezTo>
                  <a:lnTo>
                    <a:pt x="7994" y="14536"/>
                  </a:lnTo>
                  <a:cubicBezTo>
                    <a:pt x="8148" y="14536"/>
                    <a:pt x="8272" y="14413"/>
                    <a:pt x="8272" y="14259"/>
                  </a:cubicBezTo>
                  <a:lnTo>
                    <a:pt x="8272" y="13672"/>
                  </a:lnTo>
                  <a:lnTo>
                    <a:pt x="10278" y="13672"/>
                  </a:lnTo>
                  <a:cubicBezTo>
                    <a:pt x="10431" y="14256"/>
                    <a:pt x="10903" y="14527"/>
                    <a:pt x="11376" y="14527"/>
                  </a:cubicBezTo>
                  <a:cubicBezTo>
                    <a:pt x="11953" y="14527"/>
                    <a:pt x="12531" y="14124"/>
                    <a:pt x="12531" y="13394"/>
                  </a:cubicBezTo>
                  <a:cubicBezTo>
                    <a:pt x="12531" y="12665"/>
                    <a:pt x="11953" y="12262"/>
                    <a:pt x="11376" y="12262"/>
                  </a:cubicBezTo>
                  <a:cubicBezTo>
                    <a:pt x="10903" y="12262"/>
                    <a:pt x="10431" y="12533"/>
                    <a:pt x="10278" y="13117"/>
                  </a:cubicBezTo>
                  <a:lnTo>
                    <a:pt x="8272" y="13117"/>
                  </a:lnTo>
                  <a:lnTo>
                    <a:pt x="8272" y="12561"/>
                  </a:lnTo>
                  <a:cubicBezTo>
                    <a:pt x="8272" y="12407"/>
                    <a:pt x="8148" y="12253"/>
                    <a:pt x="7994" y="12253"/>
                  </a:cubicBezTo>
                  <a:lnTo>
                    <a:pt x="6574" y="12253"/>
                  </a:lnTo>
                  <a:lnTo>
                    <a:pt x="6574" y="10956"/>
                  </a:lnTo>
                  <a:lnTo>
                    <a:pt x="12222" y="10956"/>
                  </a:lnTo>
                  <a:cubicBezTo>
                    <a:pt x="12407" y="10956"/>
                    <a:pt x="12531" y="10833"/>
                    <a:pt x="12531" y="10679"/>
                  </a:cubicBezTo>
                  <a:lnTo>
                    <a:pt x="12531" y="3395"/>
                  </a:lnTo>
                  <a:cubicBezTo>
                    <a:pt x="12531" y="2932"/>
                    <a:pt x="12130" y="2531"/>
                    <a:pt x="11667" y="2531"/>
                  </a:cubicBezTo>
                  <a:lnTo>
                    <a:pt x="10833" y="2531"/>
                  </a:lnTo>
                  <a:lnTo>
                    <a:pt x="10833" y="1976"/>
                  </a:lnTo>
                  <a:cubicBezTo>
                    <a:pt x="10833" y="1821"/>
                    <a:pt x="10679" y="1698"/>
                    <a:pt x="10525" y="1698"/>
                  </a:cubicBezTo>
                  <a:lnTo>
                    <a:pt x="6389" y="1698"/>
                  </a:lnTo>
                  <a:lnTo>
                    <a:pt x="4939" y="247"/>
                  </a:lnTo>
                  <a:cubicBezTo>
                    <a:pt x="4784" y="62"/>
                    <a:pt x="4568" y="0"/>
                    <a:pt x="435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5" name="Google Shape;13005;p26"/>
            <p:cNvSpPr/>
            <p:nvPr/>
          </p:nvSpPr>
          <p:spPr>
            <a:xfrm>
              <a:off x="1907050" y="3708950"/>
              <a:ext cx="16675" cy="14500"/>
            </a:xfrm>
            <a:custGeom>
              <a:avLst/>
              <a:gdLst/>
              <a:ahLst/>
              <a:cxnLst/>
              <a:rect l="l" t="t" r="r" b="b"/>
              <a:pathLst>
                <a:path w="667" h="580" extrusionOk="0">
                  <a:moveTo>
                    <a:pt x="376" y="0"/>
                  </a:moveTo>
                  <a:cubicBezTo>
                    <a:pt x="344" y="0"/>
                    <a:pt x="311" y="6"/>
                    <a:pt x="278" y="19"/>
                  </a:cubicBezTo>
                  <a:cubicBezTo>
                    <a:pt x="31" y="81"/>
                    <a:pt x="0" y="390"/>
                    <a:pt x="216" y="544"/>
                  </a:cubicBezTo>
                  <a:cubicBezTo>
                    <a:pt x="260" y="569"/>
                    <a:pt x="304" y="580"/>
                    <a:pt x="347" y="580"/>
                  </a:cubicBezTo>
                  <a:cubicBezTo>
                    <a:pt x="519" y="580"/>
                    <a:pt x="667" y="402"/>
                    <a:pt x="618" y="205"/>
                  </a:cubicBezTo>
                  <a:cubicBezTo>
                    <a:pt x="593" y="83"/>
                    <a:pt x="493" y="0"/>
                    <a:pt x="3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06" name="Google Shape;13006;p26"/>
          <p:cNvGrpSpPr/>
          <p:nvPr/>
        </p:nvGrpSpPr>
        <p:grpSpPr>
          <a:xfrm>
            <a:off x="4752278" y="1790938"/>
            <a:ext cx="363400" cy="313375"/>
            <a:chOff x="3997175" y="3077525"/>
            <a:chExt cx="363400" cy="313375"/>
          </a:xfrm>
        </p:grpSpPr>
        <p:sp>
          <p:nvSpPr>
            <p:cNvPr id="13007" name="Google Shape;13007;p26"/>
            <p:cNvSpPr/>
            <p:nvPr/>
          </p:nvSpPr>
          <p:spPr>
            <a:xfrm>
              <a:off x="4233250" y="3333675"/>
              <a:ext cx="16225" cy="14575"/>
            </a:xfrm>
            <a:custGeom>
              <a:avLst/>
              <a:gdLst/>
              <a:ahLst/>
              <a:cxnLst/>
              <a:rect l="l" t="t" r="r" b="b"/>
              <a:pathLst>
                <a:path w="649" h="583" extrusionOk="0">
                  <a:moveTo>
                    <a:pt x="371" y="1"/>
                  </a:moveTo>
                  <a:cubicBezTo>
                    <a:pt x="124" y="1"/>
                    <a:pt x="1" y="309"/>
                    <a:pt x="155" y="494"/>
                  </a:cubicBezTo>
                  <a:cubicBezTo>
                    <a:pt x="216" y="555"/>
                    <a:pt x="289" y="582"/>
                    <a:pt x="361" y="582"/>
                  </a:cubicBezTo>
                  <a:cubicBezTo>
                    <a:pt x="509" y="582"/>
                    <a:pt x="649" y="465"/>
                    <a:pt x="649" y="278"/>
                  </a:cubicBezTo>
                  <a:cubicBezTo>
                    <a:pt x="64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8" name="Google Shape;13008;p26"/>
            <p:cNvSpPr/>
            <p:nvPr/>
          </p:nvSpPr>
          <p:spPr>
            <a:xfrm>
              <a:off x="4211650" y="3248800"/>
              <a:ext cx="17000" cy="14425"/>
            </a:xfrm>
            <a:custGeom>
              <a:avLst/>
              <a:gdLst/>
              <a:ahLst/>
              <a:cxnLst/>
              <a:rect l="l" t="t" r="r" b="b"/>
              <a:pathLst>
                <a:path w="680" h="577" extrusionOk="0">
                  <a:moveTo>
                    <a:pt x="371" y="1"/>
                  </a:moveTo>
                  <a:cubicBezTo>
                    <a:pt x="124" y="1"/>
                    <a:pt x="1" y="309"/>
                    <a:pt x="186" y="495"/>
                  </a:cubicBezTo>
                  <a:cubicBezTo>
                    <a:pt x="243" y="551"/>
                    <a:pt x="311" y="576"/>
                    <a:pt x="379" y="576"/>
                  </a:cubicBezTo>
                  <a:cubicBezTo>
                    <a:pt x="531" y="576"/>
                    <a:pt x="680" y="450"/>
                    <a:pt x="680" y="279"/>
                  </a:cubicBezTo>
                  <a:cubicBezTo>
                    <a:pt x="680"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9" name="Google Shape;13009;p26"/>
            <p:cNvSpPr/>
            <p:nvPr/>
          </p:nvSpPr>
          <p:spPr>
            <a:xfrm>
              <a:off x="4191975" y="3333100"/>
              <a:ext cx="15450" cy="13925"/>
            </a:xfrm>
            <a:custGeom>
              <a:avLst/>
              <a:gdLst/>
              <a:ahLst/>
              <a:cxnLst/>
              <a:rect l="l" t="t" r="r" b="b"/>
              <a:pathLst>
                <a:path w="618" h="557" extrusionOk="0">
                  <a:moveTo>
                    <a:pt x="309" y="1"/>
                  </a:moveTo>
                  <a:cubicBezTo>
                    <a:pt x="155" y="1"/>
                    <a:pt x="1" y="101"/>
                    <a:pt x="16" y="301"/>
                  </a:cubicBezTo>
                  <a:cubicBezTo>
                    <a:pt x="32" y="471"/>
                    <a:pt x="163" y="556"/>
                    <a:pt x="298" y="556"/>
                  </a:cubicBezTo>
                  <a:cubicBezTo>
                    <a:pt x="433" y="556"/>
                    <a:pt x="572" y="471"/>
                    <a:pt x="602"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0" name="Google Shape;13010;p26"/>
            <p:cNvSpPr/>
            <p:nvPr/>
          </p:nvSpPr>
          <p:spPr>
            <a:xfrm>
              <a:off x="4147625" y="3333675"/>
              <a:ext cx="17000" cy="14575"/>
            </a:xfrm>
            <a:custGeom>
              <a:avLst/>
              <a:gdLst/>
              <a:ahLst/>
              <a:cxnLst/>
              <a:rect l="l" t="t" r="r" b="b"/>
              <a:pathLst>
                <a:path w="680" h="583" extrusionOk="0">
                  <a:moveTo>
                    <a:pt x="401" y="1"/>
                  </a:moveTo>
                  <a:cubicBezTo>
                    <a:pt x="124" y="1"/>
                    <a:pt x="0" y="309"/>
                    <a:pt x="185" y="494"/>
                  </a:cubicBezTo>
                  <a:cubicBezTo>
                    <a:pt x="246" y="555"/>
                    <a:pt x="319" y="582"/>
                    <a:pt x="391" y="582"/>
                  </a:cubicBezTo>
                  <a:cubicBezTo>
                    <a:pt x="539" y="582"/>
                    <a:pt x="679" y="465"/>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1" name="Google Shape;13011;p26"/>
            <p:cNvSpPr/>
            <p:nvPr/>
          </p:nvSpPr>
          <p:spPr>
            <a:xfrm>
              <a:off x="4037475" y="3163875"/>
              <a:ext cx="16025" cy="13900"/>
            </a:xfrm>
            <a:custGeom>
              <a:avLst/>
              <a:gdLst/>
              <a:ahLst/>
              <a:cxnLst/>
              <a:rect l="l" t="t" r="r" b="b"/>
              <a:pathLst>
                <a:path w="641" h="556" extrusionOk="0">
                  <a:moveTo>
                    <a:pt x="329" y="1"/>
                  </a:moveTo>
                  <a:cubicBezTo>
                    <a:pt x="105" y="1"/>
                    <a:pt x="0" y="290"/>
                    <a:pt x="147" y="466"/>
                  </a:cubicBezTo>
                  <a:cubicBezTo>
                    <a:pt x="209" y="528"/>
                    <a:pt x="284" y="555"/>
                    <a:pt x="358" y="555"/>
                  </a:cubicBezTo>
                  <a:cubicBezTo>
                    <a:pt x="504" y="555"/>
                    <a:pt x="641" y="445"/>
                    <a:pt x="641" y="281"/>
                  </a:cubicBezTo>
                  <a:cubicBezTo>
                    <a:pt x="641" y="127"/>
                    <a:pt x="518" y="3"/>
                    <a:pt x="363" y="3"/>
                  </a:cubicBezTo>
                  <a:cubicBezTo>
                    <a:pt x="352" y="2"/>
                    <a:pt x="340" y="1"/>
                    <a:pt x="3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2" name="Google Shape;13012;p26"/>
            <p:cNvSpPr/>
            <p:nvPr/>
          </p:nvSpPr>
          <p:spPr>
            <a:xfrm>
              <a:off x="4037275" y="3206375"/>
              <a:ext cx="16225" cy="13825"/>
            </a:xfrm>
            <a:custGeom>
              <a:avLst/>
              <a:gdLst/>
              <a:ahLst/>
              <a:cxnLst/>
              <a:rect l="l" t="t" r="r" b="b"/>
              <a:pathLst>
                <a:path w="649" h="553" extrusionOk="0">
                  <a:moveTo>
                    <a:pt x="371" y="0"/>
                  </a:moveTo>
                  <a:cubicBezTo>
                    <a:pt x="124" y="0"/>
                    <a:pt x="1" y="278"/>
                    <a:pt x="155" y="463"/>
                  </a:cubicBezTo>
                  <a:cubicBezTo>
                    <a:pt x="217" y="525"/>
                    <a:pt x="292" y="553"/>
                    <a:pt x="366" y="553"/>
                  </a:cubicBezTo>
                  <a:cubicBezTo>
                    <a:pt x="512" y="553"/>
                    <a:pt x="649" y="443"/>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3" name="Google Shape;13013;p26"/>
            <p:cNvSpPr/>
            <p:nvPr/>
          </p:nvSpPr>
          <p:spPr>
            <a:xfrm>
              <a:off x="4037275" y="3248800"/>
              <a:ext cx="16225" cy="14425"/>
            </a:xfrm>
            <a:custGeom>
              <a:avLst/>
              <a:gdLst/>
              <a:ahLst/>
              <a:cxnLst/>
              <a:rect l="l" t="t" r="r" b="b"/>
              <a:pathLst>
                <a:path w="649" h="577" extrusionOk="0">
                  <a:moveTo>
                    <a:pt x="371" y="1"/>
                  </a:moveTo>
                  <a:cubicBezTo>
                    <a:pt x="124" y="1"/>
                    <a:pt x="1" y="309"/>
                    <a:pt x="155" y="495"/>
                  </a:cubicBezTo>
                  <a:cubicBezTo>
                    <a:pt x="212" y="551"/>
                    <a:pt x="281" y="576"/>
                    <a:pt x="348" y="576"/>
                  </a:cubicBezTo>
                  <a:cubicBezTo>
                    <a:pt x="501" y="576"/>
                    <a:pt x="649" y="450"/>
                    <a:pt x="649" y="27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4" name="Google Shape;13014;p26"/>
            <p:cNvSpPr/>
            <p:nvPr/>
          </p:nvSpPr>
          <p:spPr>
            <a:xfrm>
              <a:off x="4037275" y="3291250"/>
              <a:ext cx="16225" cy="14575"/>
            </a:xfrm>
            <a:custGeom>
              <a:avLst/>
              <a:gdLst/>
              <a:ahLst/>
              <a:cxnLst/>
              <a:rect l="l" t="t" r="r" b="b"/>
              <a:pathLst>
                <a:path w="649" h="583" extrusionOk="0">
                  <a:moveTo>
                    <a:pt x="371" y="0"/>
                  </a:moveTo>
                  <a:cubicBezTo>
                    <a:pt x="124" y="0"/>
                    <a:pt x="1" y="309"/>
                    <a:pt x="155" y="494"/>
                  </a:cubicBezTo>
                  <a:cubicBezTo>
                    <a:pt x="216" y="555"/>
                    <a:pt x="289" y="582"/>
                    <a:pt x="361" y="582"/>
                  </a:cubicBezTo>
                  <a:cubicBezTo>
                    <a:pt x="509" y="582"/>
                    <a:pt x="649" y="465"/>
                    <a:pt x="649" y="278"/>
                  </a:cubicBezTo>
                  <a:cubicBezTo>
                    <a:pt x="649" y="124"/>
                    <a:pt x="526"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5" name="Google Shape;13015;p26"/>
            <p:cNvSpPr/>
            <p:nvPr/>
          </p:nvSpPr>
          <p:spPr>
            <a:xfrm>
              <a:off x="4038825" y="3333100"/>
              <a:ext cx="15450" cy="13925"/>
            </a:xfrm>
            <a:custGeom>
              <a:avLst/>
              <a:gdLst/>
              <a:ahLst/>
              <a:cxnLst/>
              <a:rect l="l" t="t" r="r" b="b"/>
              <a:pathLst>
                <a:path w="618" h="557" extrusionOk="0">
                  <a:moveTo>
                    <a:pt x="309" y="1"/>
                  </a:moveTo>
                  <a:cubicBezTo>
                    <a:pt x="155" y="1"/>
                    <a:pt x="1" y="101"/>
                    <a:pt x="31" y="301"/>
                  </a:cubicBezTo>
                  <a:cubicBezTo>
                    <a:pt x="47" y="471"/>
                    <a:pt x="178" y="556"/>
                    <a:pt x="309" y="556"/>
                  </a:cubicBezTo>
                  <a:cubicBezTo>
                    <a:pt x="440" y="556"/>
                    <a:pt x="572" y="471"/>
                    <a:pt x="587" y="301"/>
                  </a:cubicBezTo>
                  <a:cubicBezTo>
                    <a:pt x="618" y="101"/>
                    <a:pt x="464" y="1"/>
                    <a:pt x="3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6" name="Google Shape;13016;p26"/>
            <p:cNvSpPr/>
            <p:nvPr/>
          </p:nvSpPr>
          <p:spPr>
            <a:xfrm>
              <a:off x="4080500" y="3291250"/>
              <a:ext cx="84125" cy="13900"/>
            </a:xfrm>
            <a:custGeom>
              <a:avLst/>
              <a:gdLst/>
              <a:ahLst/>
              <a:cxnLst/>
              <a:rect l="l" t="t" r="r" b="b"/>
              <a:pathLst>
                <a:path w="3365" h="556" extrusionOk="0">
                  <a:moveTo>
                    <a:pt x="340" y="0"/>
                  </a:moveTo>
                  <a:cubicBezTo>
                    <a:pt x="0" y="31"/>
                    <a:pt x="0" y="525"/>
                    <a:pt x="340" y="556"/>
                  </a:cubicBezTo>
                  <a:lnTo>
                    <a:pt x="3086" y="556"/>
                  </a:lnTo>
                  <a:cubicBezTo>
                    <a:pt x="3241" y="556"/>
                    <a:pt x="3364" y="432"/>
                    <a:pt x="3364" y="278"/>
                  </a:cubicBezTo>
                  <a:cubicBezTo>
                    <a:pt x="3364" y="124"/>
                    <a:pt x="3241" y="0"/>
                    <a:pt x="30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7" name="Google Shape;13017;p26"/>
            <p:cNvSpPr/>
            <p:nvPr/>
          </p:nvSpPr>
          <p:spPr>
            <a:xfrm>
              <a:off x="4079725" y="3248800"/>
              <a:ext cx="108025" cy="13925"/>
            </a:xfrm>
            <a:custGeom>
              <a:avLst/>
              <a:gdLst/>
              <a:ahLst/>
              <a:cxnLst/>
              <a:rect l="l" t="t" r="r" b="b"/>
              <a:pathLst>
                <a:path w="4321" h="557" extrusionOk="0">
                  <a:moveTo>
                    <a:pt x="371" y="1"/>
                  </a:moveTo>
                  <a:cubicBezTo>
                    <a:pt x="0" y="1"/>
                    <a:pt x="0" y="556"/>
                    <a:pt x="371" y="556"/>
                  </a:cubicBezTo>
                  <a:lnTo>
                    <a:pt x="3951" y="556"/>
                  </a:lnTo>
                  <a:cubicBezTo>
                    <a:pt x="4321" y="556"/>
                    <a:pt x="4321" y="1"/>
                    <a:pt x="39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8" name="Google Shape;13018;p26"/>
            <p:cNvSpPr/>
            <p:nvPr/>
          </p:nvSpPr>
          <p:spPr>
            <a:xfrm>
              <a:off x="4254100" y="3248800"/>
              <a:ext cx="66375" cy="13925"/>
            </a:xfrm>
            <a:custGeom>
              <a:avLst/>
              <a:gdLst/>
              <a:ahLst/>
              <a:cxnLst/>
              <a:rect l="l" t="t" r="r" b="b"/>
              <a:pathLst>
                <a:path w="2655" h="557" extrusionOk="0">
                  <a:moveTo>
                    <a:pt x="370" y="1"/>
                  </a:moveTo>
                  <a:cubicBezTo>
                    <a:pt x="0" y="1"/>
                    <a:pt x="0" y="556"/>
                    <a:pt x="370" y="556"/>
                  </a:cubicBezTo>
                  <a:lnTo>
                    <a:pt x="2253" y="556"/>
                  </a:lnTo>
                  <a:cubicBezTo>
                    <a:pt x="2654" y="556"/>
                    <a:pt x="2654" y="1"/>
                    <a:pt x="2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9" name="Google Shape;13019;p26"/>
            <p:cNvSpPr/>
            <p:nvPr/>
          </p:nvSpPr>
          <p:spPr>
            <a:xfrm>
              <a:off x="4147100" y="3163825"/>
              <a:ext cx="63550" cy="14050"/>
            </a:xfrm>
            <a:custGeom>
              <a:avLst/>
              <a:gdLst/>
              <a:ahLst/>
              <a:cxnLst/>
              <a:rect l="l" t="t" r="r" b="b"/>
              <a:pathLst>
                <a:path w="2542" h="562" extrusionOk="0">
                  <a:moveTo>
                    <a:pt x="366" y="1"/>
                  </a:moveTo>
                  <a:cubicBezTo>
                    <a:pt x="0" y="1"/>
                    <a:pt x="9" y="562"/>
                    <a:pt x="393" y="562"/>
                  </a:cubicBezTo>
                  <a:cubicBezTo>
                    <a:pt x="402" y="562"/>
                    <a:pt x="412" y="561"/>
                    <a:pt x="422" y="561"/>
                  </a:cubicBezTo>
                  <a:lnTo>
                    <a:pt x="2120" y="561"/>
                  </a:lnTo>
                  <a:cubicBezTo>
                    <a:pt x="2130" y="561"/>
                    <a:pt x="2140" y="562"/>
                    <a:pt x="2149" y="562"/>
                  </a:cubicBezTo>
                  <a:cubicBezTo>
                    <a:pt x="2533" y="562"/>
                    <a:pt x="2542" y="1"/>
                    <a:pt x="2176" y="1"/>
                  </a:cubicBezTo>
                  <a:cubicBezTo>
                    <a:pt x="2158" y="1"/>
                    <a:pt x="2139" y="2"/>
                    <a:pt x="2120" y="5"/>
                  </a:cubicBezTo>
                  <a:lnTo>
                    <a:pt x="422"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0" name="Google Shape;13020;p26"/>
            <p:cNvSpPr/>
            <p:nvPr/>
          </p:nvSpPr>
          <p:spPr>
            <a:xfrm>
              <a:off x="4189725" y="3291150"/>
              <a:ext cx="127650" cy="14100"/>
            </a:xfrm>
            <a:custGeom>
              <a:avLst/>
              <a:gdLst/>
              <a:ahLst/>
              <a:cxnLst/>
              <a:rect l="l" t="t" r="r" b="b"/>
              <a:pathLst>
                <a:path w="5106" h="564" extrusionOk="0">
                  <a:moveTo>
                    <a:pt x="361" y="0"/>
                  </a:moveTo>
                  <a:cubicBezTo>
                    <a:pt x="1" y="0"/>
                    <a:pt x="1" y="564"/>
                    <a:pt x="361" y="564"/>
                  </a:cubicBezTo>
                  <a:cubicBezTo>
                    <a:pt x="378" y="564"/>
                    <a:pt x="396" y="562"/>
                    <a:pt x="415" y="560"/>
                  </a:cubicBezTo>
                  <a:lnTo>
                    <a:pt x="4828" y="560"/>
                  </a:lnTo>
                  <a:cubicBezTo>
                    <a:pt x="4982" y="560"/>
                    <a:pt x="5106" y="436"/>
                    <a:pt x="5106" y="282"/>
                  </a:cubicBezTo>
                  <a:cubicBezTo>
                    <a:pt x="5106" y="128"/>
                    <a:pt x="4982" y="4"/>
                    <a:pt x="4828"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1" name="Google Shape;13021;p26"/>
            <p:cNvSpPr/>
            <p:nvPr/>
          </p:nvSpPr>
          <p:spPr>
            <a:xfrm>
              <a:off x="4080500" y="3206375"/>
              <a:ext cx="239200" cy="13900"/>
            </a:xfrm>
            <a:custGeom>
              <a:avLst/>
              <a:gdLst/>
              <a:ahLst/>
              <a:cxnLst/>
              <a:rect l="l" t="t" r="r" b="b"/>
              <a:pathLst>
                <a:path w="9568" h="556" extrusionOk="0">
                  <a:moveTo>
                    <a:pt x="340" y="0"/>
                  </a:moveTo>
                  <a:cubicBezTo>
                    <a:pt x="0" y="31"/>
                    <a:pt x="0" y="525"/>
                    <a:pt x="340" y="556"/>
                  </a:cubicBezTo>
                  <a:lnTo>
                    <a:pt x="9228" y="556"/>
                  </a:lnTo>
                  <a:cubicBezTo>
                    <a:pt x="9567" y="525"/>
                    <a:pt x="9567" y="31"/>
                    <a:pt x="922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2" name="Google Shape;13022;p26"/>
            <p:cNvSpPr/>
            <p:nvPr/>
          </p:nvSpPr>
          <p:spPr>
            <a:xfrm>
              <a:off x="4080500" y="3163825"/>
              <a:ext cx="44525" cy="14050"/>
            </a:xfrm>
            <a:custGeom>
              <a:avLst/>
              <a:gdLst/>
              <a:ahLst/>
              <a:cxnLst/>
              <a:rect l="l" t="t" r="r" b="b"/>
              <a:pathLst>
                <a:path w="1781" h="562" extrusionOk="0">
                  <a:moveTo>
                    <a:pt x="1414" y="1"/>
                  </a:moveTo>
                  <a:cubicBezTo>
                    <a:pt x="1396" y="1"/>
                    <a:pt x="1378" y="2"/>
                    <a:pt x="1358" y="5"/>
                  </a:cubicBezTo>
                  <a:lnTo>
                    <a:pt x="340" y="5"/>
                  </a:lnTo>
                  <a:cubicBezTo>
                    <a:pt x="0" y="36"/>
                    <a:pt x="0" y="530"/>
                    <a:pt x="340" y="561"/>
                  </a:cubicBezTo>
                  <a:lnTo>
                    <a:pt x="1358" y="561"/>
                  </a:lnTo>
                  <a:cubicBezTo>
                    <a:pt x="1368" y="561"/>
                    <a:pt x="1378" y="562"/>
                    <a:pt x="1388" y="562"/>
                  </a:cubicBezTo>
                  <a:cubicBezTo>
                    <a:pt x="1771" y="562"/>
                    <a:pt x="1780" y="1"/>
                    <a:pt x="14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3" name="Google Shape;13023;p26"/>
            <p:cNvSpPr/>
            <p:nvPr/>
          </p:nvSpPr>
          <p:spPr>
            <a:xfrm>
              <a:off x="4234025" y="3163950"/>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4" name="Google Shape;13024;p26"/>
            <p:cNvSpPr/>
            <p:nvPr/>
          </p:nvSpPr>
          <p:spPr>
            <a:xfrm>
              <a:off x="4080500" y="3333650"/>
              <a:ext cx="44525" cy="14750"/>
            </a:xfrm>
            <a:custGeom>
              <a:avLst/>
              <a:gdLst/>
              <a:ahLst/>
              <a:cxnLst/>
              <a:rect l="l" t="t" r="r" b="b"/>
              <a:pathLst>
                <a:path w="1781" h="590" extrusionOk="0">
                  <a:moveTo>
                    <a:pt x="1388" y="1"/>
                  </a:moveTo>
                  <a:cubicBezTo>
                    <a:pt x="1378" y="1"/>
                    <a:pt x="1368" y="1"/>
                    <a:pt x="1358" y="2"/>
                  </a:cubicBezTo>
                  <a:lnTo>
                    <a:pt x="340" y="2"/>
                  </a:lnTo>
                  <a:cubicBezTo>
                    <a:pt x="0" y="33"/>
                    <a:pt x="0" y="526"/>
                    <a:pt x="340" y="588"/>
                  </a:cubicBezTo>
                  <a:lnTo>
                    <a:pt x="1358" y="588"/>
                  </a:lnTo>
                  <a:cubicBezTo>
                    <a:pt x="1368" y="589"/>
                    <a:pt x="1378" y="589"/>
                    <a:pt x="1388" y="589"/>
                  </a:cubicBezTo>
                  <a:cubicBezTo>
                    <a:pt x="1780" y="589"/>
                    <a:pt x="1780" y="1"/>
                    <a:pt x="13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5" name="Google Shape;13025;p26"/>
            <p:cNvSpPr/>
            <p:nvPr/>
          </p:nvSpPr>
          <p:spPr>
            <a:xfrm>
              <a:off x="4169225" y="3376125"/>
              <a:ext cx="16225" cy="14575"/>
            </a:xfrm>
            <a:custGeom>
              <a:avLst/>
              <a:gdLst/>
              <a:ahLst/>
              <a:cxnLst/>
              <a:rect l="l" t="t" r="r" b="b"/>
              <a:pathLst>
                <a:path w="649" h="583" extrusionOk="0">
                  <a:moveTo>
                    <a:pt x="371" y="0"/>
                  </a:moveTo>
                  <a:cubicBezTo>
                    <a:pt x="124" y="0"/>
                    <a:pt x="0" y="309"/>
                    <a:pt x="185" y="494"/>
                  </a:cubicBezTo>
                  <a:cubicBezTo>
                    <a:pt x="247" y="556"/>
                    <a:pt x="319" y="583"/>
                    <a:pt x="388" y="583"/>
                  </a:cubicBezTo>
                  <a:cubicBezTo>
                    <a:pt x="525" y="583"/>
                    <a:pt x="648" y="473"/>
                    <a:pt x="648" y="309"/>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6" name="Google Shape;13026;p26"/>
            <p:cNvSpPr/>
            <p:nvPr/>
          </p:nvSpPr>
          <p:spPr>
            <a:xfrm>
              <a:off x="3997175" y="3077525"/>
              <a:ext cx="363400" cy="313375"/>
            </a:xfrm>
            <a:custGeom>
              <a:avLst/>
              <a:gdLst/>
              <a:ahLst/>
              <a:cxnLst/>
              <a:rect l="l" t="t" r="r" b="b"/>
              <a:pathLst>
                <a:path w="14536" h="12535" extrusionOk="0">
                  <a:moveTo>
                    <a:pt x="794" y="614"/>
                  </a:moveTo>
                  <a:cubicBezTo>
                    <a:pt x="807" y="614"/>
                    <a:pt x="820" y="615"/>
                    <a:pt x="833" y="618"/>
                  </a:cubicBezTo>
                  <a:lnTo>
                    <a:pt x="10370" y="618"/>
                  </a:lnTo>
                  <a:lnTo>
                    <a:pt x="10370" y="1729"/>
                  </a:lnTo>
                  <a:lnTo>
                    <a:pt x="556" y="1729"/>
                  </a:lnTo>
                  <a:lnTo>
                    <a:pt x="556" y="896"/>
                  </a:lnTo>
                  <a:cubicBezTo>
                    <a:pt x="556" y="755"/>
                    <a:pt x="658" y="614"/>
                    <a:pt x="794" y="614"/>
                  </a:cubicBezTo>
                  <a:close/>
                  <a:moveTo>
                    <a:pt x="13672" y="618"/>
                  </a:moveTo>
                  <a:cubicBezTo>
                    <a:pt x="13826" y="618"/>
                    <a:pt x="13950" y="741"/>
                    <a:pt x="13950" y="896"/>
                  </a:cubicBezTo>
                  <a:lnTo>
                    <a:pt x="13950" y="1729"/>
                  </a:lnTo>
                  <a:lnTo>
                    <a:pt x="10956" y="1729"/>
                  </a:lnTo>
                  <a:lnTo>
                    <a:pt x="10956" y="618"/>
                  </a:lnTo>
                  <a:close/>
                  <a:moveTo>
                    <a:pt x="13672" y="1"/>
                  </a:moveTo>
                  <a:lnTo>
                    <a:pt x="13672" y="31"/>
                  </a:lnTo>
                  <a:lnTo>
                    <a:pt x="833" y="31"/>
                  </a:lnTo>
                  <a:cubicBezTo>
                    <a:pt x="370" y="31"/>
                    <a:pt x="0" y="402"/>
                    <a:pt x="0" y="896"/>
                  </a:cubicBezTo>
                  <a:lnTo>
                    <a:pt x="0" y="11697"/>
                  </a:lnTo>
                  <a:cubicBezTo>
                    <a:pt x="0" y="12160"/>
                    <a:pt x="370" y="12530"/>
                    <a:pt x="833" y="12530"/>
                  </a:cubicBezTo>
                  <a:lnTo>
                    <a:pt x="5987" y="12530"/>
                  </a:lnTo>
                  <a:cubicBezTo>
                    <a:pt x="6006" y="12533"/>
                    <a:pt x="6024" y="12534"/>
                    <a:pt x="6041" y="12534"/>
                  </a:cubicBezTo>
                  <a:cubicBezTo>
                    <a:pt x="6401" y="12534"/>
                    <a:pt x="6401" y="11971"/>
                    <a:pt x="6041" y="11971"/>
                  </a:cubicBezTo>
                  <a:cubicBezTo>
                    <a:pt x="6024" y="11971"/>
                    <a:pt x="6006" y="11972"/>
                    <a:pt x="5987" y="11975"/>
                  </a:cubicBezTo>
                  <a:lnTo>
                    <a:pt x="833" y="11975"/>
                  </a:lnTo>
                  <a:cubicBezTo>
                    <a:pt x="679" y="11975"/>
                    <a:pt x="556" y="11851"/>
                    <a:pt x="556" y="11697"/>
                  </a:cubicBezTo>
                  <a:lnTo>
                    <a:pt x="556" y="2315"/>
                  </a:lnTo>
                  <a:lnTo>
                    <a:pt x="13950" y="2315"/>
                  </a:lnTo>
                  <a:lnTo>
                    <a:pt x="13950" y="11666"/>
                  </a:lnTo>
                  <a:cubicBezTo>
                    <a:pt x="13950" y="11821"/>
                    <a:pt x="13826" y="11944"/>
                    <a:pt x="13672" y="11944"/>
                  </a:cubicBezTo>
                  <a:lnTo>
                    <a:pt x="8549" y="11944"/>
                  </a:lnTo>
                  <a:cubicBezTo>
                    <a:pt x="8209" y="12006"/>
                    <a:pt x="8209" y="12469"/>
                    <a:pt x="8549" y="12530"/>
                  </a:cubicBezTo>
                  <a:lnTo>
                    <a:pt x="13672" y="12530"/>
                  </a:lnTo>
                  <a:cubicBezTo>
                    <a:pt x="14135" y="12530"/>
                    <a:pt x="14536" y="12129"/>
                    <a:pt x="14536" y="11666"/>
                  </a:cubicBezTo>
                  <a:lnTo>
                    <a:pt x="14536" y="865"/>
                  </a:lnTo>
                  <a:cubicBezTo>
                    <a:pt x="14536" y="402"/>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27" name="Google Shape;13027;p26"/>
          <p:cNvGrpSpPr/>
          <p:nvPr/>
        </p:nvGrpSpPr>
        <p:grpSpPr>
          <a:xfrm>
            <a:off x="5465841" y="1765913"/>
            <a:ext cx="363425" cy="363425"/>
            <a:chOff x="3246450" y="3052825"/>
            <a:chExt cx="363425" cy="363425"/>
          </a:xfrm>
        </p:grpSpPr>
        <p:sp>
          <p:nvSpPr>
            <p:cNvPr id="13028" name="Google Shape;13028;p26"/>
            <p:cNvSpPr/>
            <p:nvPr/>
          </p:nvSpPr>
          <p:spPr>
            <a:xfrm>
              <a:off x="3246450" y="3052825"/>
              <a:ext cx="363425" cy="363425"/>
            </a:xfrm>
            <a:custGeom>
              <a:avLst/>
              <a:gdLst/>
              <a:ahLst/>
              <a:cxnLst/>
              <a:rect l="l" t="t" r="r" b="b"/>
              <a:pathLst>
                <a:path w="14537" h="14537" extrusionOk="0">
                  <a:moveTo>
                    <a:pt x="8704" y="556"/>
                  </a:moveTo>
                  <a:lnTo>
                    <a:pt x="8704" y="3025"/>
                  </a:lnTo>
                  <a:lnTo>
                    <a:pt x="5864" y="3025"/>
                  </a:lnTo>
                  <a:lnTo>
                    <a:pt x="5864" y="556"/>
                  </a:lnTo>
                  <a:close/>
                  <a:moveTo>
                    <a:pt x="9568" y="5834"/>
                  </a:moveTo>
                  <a:lnTo>
                    <a:pt x="9568" y="8673"/>
                  </a:lnTo>
                  <a:lnTo>
                    <a:pt x="5000" y="8673"/>
                  </a:lnTo>
                  <a:lnTo>
                    <a:pt x="5000" y="5834"/>
                  </a:lnTo>
                  <a:close/>
                  <a:moveTo>
                    <a:pt x="2593" y="11512"/>
                  </a:moveTo>
                  <a:lnTo>
                    <a:pt x="2562" y="13981"/>
                  </a:lnTo>
                  <a:lnTo>
                    <a:pt x="618" y="13981"/>
                  </a:lnTo>
                  <a:lnTo>
                    <a:pt x="618" y="11512"/>
                  </a:lnTo>
                  <a:close/>
                  <a:moveTo>
                    <a:pt x="13981" y="11512"/>
                  </a:moveTo>
                  <a:lnTo>
                    <a:pt x="13981" y="13981"/>
                  </a:lnTo>
                  <a:lnTo>
                    <a:pt x="12006" y="13981"/>
                  </a:lnTo>
                  <a:lnTo>
                    <a:pt x="12006" y="11512"/>
                  </a:lnTo>
                  <a:close/>
                  <a:moveTo>
                    <a:pt x="5586" y="1"/>
                  </a:moveTo>
                  <a:cubicBezTo>
                    <a:pt x="5432" y="1"/>
                    <a:pt x="5309" y="124"/>
                    <a:pt x="5309" y="279"/>
                  </a:cubicBezTo>
                  <a:lnTo>
                    <a:pt x="5309" y="3303"/>
                  </a:lnTo>
                  <a:cubicBezTo>
                    <a:pt x="5309" y="3457"/>
                    <a:pt x="5432" y="3581"/>
                    <a:pt x="5586" y="3581"/>
                  </a:cubicBezTo>
                  <a:lnTo>
                    <a:pt x="7006" y="3581"/>
                  </a:lnTo>
                  <a:lnTo>
                    <a:pt x="7006" y="5278"/>
                  </a:lnTo>
                  <a:lnTo>
                    <a:pt x="4722" y="5278"/>
                  </a:lnTo>
                  <a:cubicBezTo>
                    <a:pt x="4568" y="5278"/>
                    <a:pt x="4445" y="5402"/>
                    <a:pt x="4445" y="5556"/>
                  </a:cubicBezTo>
                  <a:lnTo>
                    <a:pt x="4445" y="6976"/>
                  </a:lnTo>
                  <a:lnTo>
                    <a:pt x="1574" y="6976"/>
                  </a:lnTo>
                  <a:cubicBezTo>
                    <a:pt x="1420" y="6976"/>
                    <a:pt x="1297" y="7099"/>
                    <a:pt x="1297" y="7253"/>
                  </a:cubicBezTo>
                  <a:lnTo>
                    <a:pt x="1297" y="10957"/>
                  </a:lnTo>
                  <a:lnTo>
                    <a:pt x="309" y="10957"/>
                  </a:lnTo>
                  <a:cubicBezTo>
                    <a:pt x="155" y="10957"/>
                    <a:pt x="31" y="11080"/>
                    <a:pt x="0" y="11235"/>
                  </a:cubicBezTo>
                  <a:lnTo>
                    <a:pt x="0" y="14259"/>
                  </a:lnTo>
                  <a:cubicBezTo>
                    <a:pt x="0" y="14413"/>
                    <a:pt x="155" y="14537"/>
                    <a:pt x="309" y="14537"/>
                  </a:cubicBezTo>
                  <a:lnTo>
                    <a:pt x="2840" y="14537"/>
                  </a:lnTo>
                  <a:cubicBezTo>
                    <a:pt x="3025" y="14537"/>
                    <a:pt x="3148" y="14413"/>
                    <a:pt x="3148" y="14259"/>
                  </a:cubicBezTo>
                  <a:lnTo>
                    <a:pt x="3148" y="11235"/>
                  </a:lnTo>
                  <a:cubicBezTo>
                    <a:pt x="3148" y="11080"/>
                    <a:pt x="3025" y="10957"/>
                    <a:pt x="2840" y="10957"/>
                  </a:cubicBezTo>
                  <a:lnTo>
                    <a:pt x="1852" y="10957"/>
                  </a:lnTo>
                  <a:lnTo>
                    <a:pt x="1852" y="7562"/>
                  </a:lnTo>
                  <a:lnTo>
                    <a:pt x="4475" y="7562"/>
                  </a:lnTo>
                  <a:lnTo>
                    <a:pt x="4475" y="8982"/>
                  </a:lnTo>
                  <a:cubicBezTo>
                    <a:pt x="4475" y="9136"/>
                    <a:pt x="4599" y="9260"/>
                    <a:pt x="4753" y="9260"/>
                  </a:cubicBezTo>
                  <a:lnTo>
                    <a:pt x="7006" y="9260"/>
                  </a:lnTo>
                  <a:lnTo>
                    <a:pt x="7006" y="10957"/>
                  </a:lnTo>
                  <a:lnTo>
                    <a:pt x="4722" y="10957"/>
                  </a:lnTo>
                  <a:cubicBezTo>
                    <a:pt x="4568" y="10957"/>
                    <a:pt x="4445" y="11080"/>
                    <a:pt x="4445" y="11235"/>
                  </a:cubicBezTo>
                  <a:lnTo>
                    <a:pt x="4445" y="14259"/>
                  </a:lnTo>
                  <a:cubicBezTo>
                    <a:pt x="4445" y="14413"/>
                    <a:pt x="4568" y="14537"/>
                    <a:pt x="4722" y="14537"/>
                  </a:cubicBezTo>
                  <a:lnTo>
                    <a:pt x="6019" y="14537"/>
                  </a:lnTo>
                  <a:cubicBezTo>
                    <a:pt x="6173" y="14537"/>
                    <a:pt x="6296" y="14413"/>
                    <a:pt x="6296" y="14259"/>
                  </a:cubicBezTo>
                  <a:cubicBezTo>
                    <a:pt x="6296" y="14118"/>
                    <a:pt x="6193" y="13977"/>
                    <a:pt x="6058" y="13977"/>
                  </a:cubicBezTo>
                  <a:cubicBezTo>
                    <a:pt x="6045" y="13977"/>
                    <a:pt x="6032" y="13979"/>
                    <a:pt x="6019" y="13981"/>
                  </a:cubicBezTo>
                  <a:lnTo>
                    <a:pt x="5000" y="13981"/>
                  </a:lnTo>
                  <a:lnTo>
                    <a:pt x="5000" y="11512"/>
                  </a:lnTo>
                  <a:lnTo>
                    <a:pt x="9568" y="11512"/>
                  </a:lnTo>
                  <a:lnTo>
                    <a:pt x="9568" y="13981"/>
                  </a:lnTo>
                  <a:lnTo>
                    <a:pt x="8549" y="13981"/>
                  </a:lnTo>
                  <a:cubicBezTo>
                    <a:pt x="8536" y="13979"/>
                    <a:pt x="8523" y="13977"/>
                    <a:pt x="8510" y="13977"/>
                  </a:cubicBezTo>
                  <a:cubicBezTo>
                    <a:pt x="8374" y="13977"/>
                    <a:pt x="8271" y="14118"/>
                    <a:pt x="8271" y="14259"/>
                  </a:cubicBezTo>
                  <a:cubicBezTo>
                    <a:pt x="8271" y="14413"/>
                    <a:pt x="8395" y="14537"/>
                    <a:pt x="8549" y="14537"/>
                  </a:cubicBezTo>
                  <a:lnTo>
                    <a:pt x="9845" y="14537"/>
                  </a:lnTo>
                  <a:cubicBezTo>
                    <a:pt x="10000" y="14537"/>
                    <a:pt x="10123" y="14413"/>
                    <a:pt x="10123" y="14259"/>
                  </a:cubicBezTo>
                  <a:lnTo>
                    <a:pt x="10123" y="11235"/>
                  </a:lnTo>
                  <a:cubicBezTo>
                    <a:pt x="10123" y="11080"/>
                    <a:pt x="10000" y="10957"/>
                    <a:pt x="9845" y="10957"/>
                  </a:cubicBezTo>
                  <a:lnTo>
                    <a:pt x="7562" y="10957"/>
                  </a:lnTo>
                  <a:lnTo>
                    <a:pt x="7562" y="9260"/>
                  </a:lnTo>
                  <a:lnTo>
                    <a:pt x="9845" y="9260"/>
                  </a:lnTo>
                  <a:cubicBezTo>
                    <a:pt x="10000" y="9260"/>
                    <a:pt x="10123" y="9136"/>
                    <a:pt x="10123" y="8982"/>
                  </a:cubicBezTo>
                  <a:lnTo>
                    <a:pt x="10123" y="7562"/>
                  </a:lnTo>
                  <a:lnTo>
                    <a:pt x="12716" y="7562"/>
                  </a:lnTo>
                  <a:lnTo>
                    <a:pt x="12716" y="10957"/>
                  </a:lnTo>
                  <a:lnTo>
                    <a:pt x="11697" y="10957"/>
                  </a:lnTo>
                  <a:cubicBezTo>
                    <a:pt x="11543" y="10957"/>
                    <a:pt x="11419" y="11080"/>
                    <a:pt x="11419" y="11235"/>
                  </a:cubicBezTo>
                  <a:lnTo>
                    <a:pt x="11419" y="14259"/>
                  </a:lnTo>
                  <a:cubicBezTo>
                    <a:pt x="11419" y="14413"/>
                    <a:pt x="11543" y="14537"/>
                    <a:pt x="11697" y="14537"/>
                  </a:cubicBezTo>
                  <a:lnTo>
                    <a:pt x="14259" y="14537"/>
                  </a:lnTo>
                  <a:cubicBezTo>
                    <a:pt x="14413" y="14537"/>
                    <a:pt x="14536" y="14413"/>
                    <a:pt x="14536" y="14259"/>
                  </a:cubicBezTo>
                  <a:lnTo>
                    <a:pt x="14536" y="11235"/>
                  </a:lnTo>
                  <a:cubicBezTo>
                    <a:pt x="14536" y="11080"/>
                    <a:pt x="14413" y="10957"/>
                    <a:pt x="14259" y="10957"/>
                  </a:cubicBezTo>
                  <a:lnTo>
                    <a:pt x="13271" y="10957"/>
                  </a:lnTo>
                  <a:lnTo>
                    <a:pt x="13271" y="7253"/>
                  </a:lnTo>
                  <a:cubicBezTo>
                    <a:pt x="13271" y="7099"/>
                    <a:pt x="13148" y="6976"/>
                    <a:pt x="12993" y="6976"/>
                  </a:cubicBezTo>
                  <a:lnTo>
                    <a:pt x="10123" y="6976"/>
                  </a:lnTo>
                  <a:lnTo>
                    <a:pt x="10123" y="5556"/>
                  </a:lnTo>
                  <a:cubicBezTo>
                    <a:pt x="10123" y="5402"/>
                    <a:pt x="10000" y="5278"/>
                    <a:pt x="9845" y="5278"/>
                  </a:cubicBezTo>
                  <a:lnTo>
                    <a:pt x="7562" y="5278"/>
                  </a:lnTo>
                  <a:lnTo>
                    <a:pt x="7562" y="3581"/>
                  </a:lnTo>
                  <a:lnTo>
                    <a:pt x="8981" y="3581"/>
                  </a:lnTo>
                  <a:cubicBezTo>
                    <a:pt x="9136" y="3581"/>
                    <a:pt x="9259" y="3457"/>
                    <a:pt x="9259" y="3303"/>
                  </a:cubicBezTo>
                  <a:lnTo>
                    <a:pt x="9259" y="279"/>
                  </a:lnTo>
                  <a:cubicBezTo>
                    <a:pt x="9259" y="124"/>
                    <a:pt x="9136" y="1"/>
                    <a:pt x="89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9" name="Google Shape;13029;p26"/>
            <p:cNvSpPr/>
            <p:nvPr/>
          </p:nvSpPr>
          <p:spPr>
            <a:xfrm>
              <a:off x="3418725" y="3402300"/>
              <a:ext cx="16775" cy="13875"/>
            </a:xfrm>
            <a:custGeom>
              <a:avLst/>
              <a:gdLst/>
              <a:ahLst/>
              <a:cxnLst/>
              <a:rect l="l" t="t" r="r" b="b"/>
              <a:pathLst>
                <a:path w="671" h="555" extrusionOk="0">
                  <a:moveTo>
                    <a:pt x="359" y="0"/>
                  </a:moveTo>
                  <a:cubicBezTo>
                    <a:pt x="132" y="0"/>
                    <a:pt x="0" y="289"/>
                    <a:pt x="177" y="465"/>
                  </a:cubicBezTo>
                  <a:cubicBezTo>
                    <a:pt x="239" y="527"/>
                    <a:pt x="314" y="554"/>
                    <a:pt x="387" y="554"/>
                  </a:cubicBezTo>
                  <a:cubicBezTo>
                    <a:pt x="533" y="554"/>
                    <a:pt x="671" y="445"/>
                    <a:pt x="671" y="280"/>
                  </a:cubicBezTo>
                  <a:cubicBezTo>
                    <a:pt x="671" y="126"/>
                    <a:pt x="547" y="2"/>
                    <a:pt x="393" y="2"/>
                  </a:cubicBezTo>
                  <a:cubicBezTo>
                    <a:pt x="381" y="1"/>
                    <a:pt x="370" y="0"/>
                    <a:pt x="3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30" name="Google Shape;13030;p26"/>
          <p:cNvGrpSpPr/>
          <p:nvPr/>
        </p:nvGrpSpPr>
        <p:grpSpPr>
          <a:xfrm>
            <a:off x="6230822" y="1766300"/>
            <a:ext cx="362650" cy="362650"/>
            <a:chOff x="2492650" y="3053600"/>
            <a:chExt cx="362650" cy="362650"/>
          </a:xfrm>
        </p:grpSpPr>
        <p:sp>
          <p:nvSpPr>
            <p:cNvPr id="13031" name="Google Shape;13031;p26"/>
            <p:cNvSpPr/>
            <p:nvPr/>
          </p:nvSpPr>
          <p:spPr>
            <a:xfrm>
              <a:off x="2798950" y="3120725"/>
              <a:ext cx="56350" cy="248475"/>
            </a:xfrm>
            <a:custGeom>
              <a:avLst/>
              <a:gdLst/>
              <a:ahLst/>
              <a:cxnLst/>
              <a:rect l="l" t="t" r="r" b="b"/>
              <a:pathLst>
                <a:path w="2254" h="9939" extrusionOk="0">
                  <a:moveTo>
                    <a:pt x="1112" y="1"/>
                  </a:moveTo>
                  <a:cubicBezTo>
                    <a:pt x="1117" y="1"/>
                    <a:pt x="1122" y="1"/>
                    <a:pt x="1127" y="1"/>
                  </a:cubicBezTo>
                  <a:lnTo>
                    <a:pt x="1127" y="1"/>
                  </a:lnTo>
                  <a:cubicBezTo>
                    <a:pt x="1132" y="1"/>
                    <a:pt x="1137" y="1"/>
                    <a:pt x="1142" y="1"/>
                  </a:cubicBezTo>
                  <a:close/>
                  <a:moveTo>
                    <a:pt x="1142" y="587"/>
                  </a:moveTo>
                  <a:cubicBezTo>
                    <a:pt x="1451" y="587"/>
                    <a:pt x="1698" y="834"/>
                    <a:pt x="1698" y="1143"/>
                  </a:cubicBezTo>
                  <a:lnTo>
                    <a:pt x="1698" y="1729"/>
                  </a:lnTo>
                  <a:lnTo>
                    <a:pt x="587" y="1729"/>
                  </a:lnTo>
                  <a:lnTo>
                    <a:pt x="587" y="1174"/>
                  </a:lnTo>
                  <a:cubicBezTo>
                    <a:pt x="587" y="834"/>
                    <a:pt x="834" y="587"/>
                    <a:pt x="1142" y="587"/>
                  </a:cubicBezTo>
                  <a:close/>
                  <a:moveTo>
                    <a:pt x="1698" y="2285"/>
                  </a:moveTo>
                  <a:lnTo>
                    <a:pt x="1698" y="6821"/>
                  </a:lnTo>
                  <a:lnTo>
                    <a:pt x="587" y="6821"/>
                  </a:lnTo>
                  <a:lnTo>
                    <a:pt x="587" y="2285"/>
                  </a:lnTo>
                  <a:close/>
                  <a:moveTo>
                    <a:pt x="1605" y="7377"/>
                  </a:moveTo>
                  <a:lnTo>
                    <a:pt x="1142" y="8766"/>
                  </a:lnTo>
                  <a:lnTo>
                    <a:pt x="680" y="7377"/>
                  </a:lnTo>
                  <a:close/>
                  <a:moveTo>
                    <a:pt x="1127" y="1"/>
                  </a:moveTo>
                  <a:lnTo>
                    <a:pt x="1127" y="1"/>
                  </a:lnTo>
                  <a:cubicBezTo>
                    <a:pt x="517" y="9"/>
                    <a:pt x="1" y="531"/>
                    <a:pt x="1" y="1174"/>
                  </a:cubicBezTo>
                  <a:lnTo>
                    <a:pt x="1" y="7130"/>
                  </a:lnTo>
                  <a:cubicBezTo>
                    <a:pt x="1" y="7130"/>
                    <a:pt x="1" y="7161"/>
                    <a:pt x="1" y="7192"/>
                  </a:cubicBezTo>
                  <a:lnTo>
                    <a:pt x="865" y="9753"/>
                  </a:lnTo>
                  <a:cubicBezTo>
                    <a:pt x="911" y="9877"/>
                    <a:pt x="1019" y="9938"/>
                    <a:pt x="1127" y="9938"/>
                  </a:cubicBezTo>
                  <a:cubicBezTo>
                    <a:pt x="1235" y="9938"/>
                    <a:pt x="1343" y="9877"/>
                    <a:pt x="1389" y="9753"/>
                  </a:cubicBezTo>
                  <a:lnTo>
                    <a:pt x="2254" y="7192"/>
                  </a:lnTo>
                  <a:cubicBezTo>
                    <a:pt x="2254" y="7161"/>
                    <a:pt x="2254" y="7130"/>
                    <a:pt x="2254" y="7130"/>
                  </a:cubicBezTo>
                  <a:lnTo>
                    <a:pt x="2254" y="1174"/>
                  </a:lnTo>
                  <a:cubicBezTo>
                    <a:pt x="2254" y="531"/>
                    <a:pt x="1768" y="9"/>
                    <a:pt x="11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2" name="Google Shape;13032;p26"/>
            <p:cNvSpPr/>
            <p:nvPr/>
          </p:nvSpPr>
          <p:spPr>
            <a:xfrm>
              <a:off x="2538950" y="3142325"/>
              <a:ext cx="57100" cy="57125"/>
            </a:xfrm>
            <a:custGeom>
              <a:avLst/>
              <a:gdLst/>
              <a:ahLst/>
              <a:cxnLst/>
              <a:rect l="l" t="t" r="r" b="b"/>
              <a:pathLst>
                <a:path w="2284" h="2285" extrusionOk="0">
                  <a:moveTo>
                    <a:pt x="1728" y="556"/>
                  </a:moveTo>
                  <a:lnTo>
                    <a:pt x="1728" y="1698"/>
                  </a:lnTo>
                  <a:lnTo>
                    <a:pt x="556" y="1698"/>
                  </a:lnTo>
                  <a:lnTo>
                    <a:pt x="556" y="556"/>
                  </a:lnTo>
                  <a:close/>
                  <a:moveTo>
                    <a:pt x="309" y="1"/>
                  </a:moveTo>
                  <a:cubicBezTo>
                    <a:pt x="154" y="1"/>
                    <a:pt x="0" y="124"/>
                    <a:pt x="0" y="310"/>
                  </a:cubicBezTo>
                  <a:lnTo>
                    <a:pt x="0" y="2007"/>
                  </a:lnTo>
                  <a:cubicBezTo>
                    <a:pt x="0" y="2161"/>
                    <a:pt x="154" y="2285"/>
                    <a:pt x="309" y="2285"/>
                  </a:cubicBezTo>
                  <a:lnTo>
                    <a:pt x="2006" y="2285"/>
                  </a:lnTo>
                  <a:cubicBezTo>
                    <a:pt x="2160" y="2285"/>
                    <a:pt x="2284" y="2161"/>
                    <a:pt x="2284" y="2007"/>
                  </a:cubicBezTo>
                  <a:lnTo>
                    <a:pt x="2284" y="310"/>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3" name="Google Shape;13033;p26"/>
            <p:cNvSpPr/>
            <p:nvPr/>
          </p:nvSpPr>
          <p:spPr>
            <a:xfrm>
              <a:off x="2621175" y="3142225"/>
              <a:ext cx="108375" cy="14125"/>
            </a:xfrm>
            <a:custGeom>
              <a:avLst/>
              <a:gdLst/>
              <a:ahLst/>
              <a:cxnLst/>
              <a:rect l="l" t="t" r="r" b="b"/>
              <a:pathLst>
                <a:path w="4335" h="565" extrusionOk="0">
                  <a:moveTo>
                    <a:pt x="361" y="1"/>
                  </a:moveTo>
                  <a:cubicBezTo>
                    <a:pt x="1" y="1"/>
                    <a:pt x="1" y="564"/>
                    <a:pt x="361" y="564"/>
                  </a:cubicBezTo>
                  <a:cubicBezTo>
                    <a:pt x="378" y="564"/>
                    <a:pt x="396" y="563"/>
                    <a:pt x="415" y="560"/>
                  </a:cubicBezTo>
                  <a:lnTo>
                    <a:pt x="4025" y="560"/>
                  </a:lnTo>
                  <a:cubicBezTo>
                    <a:pt x="4334" y="530"/>
                    <a:pt x="4334" y="36"/>
                    <a:pt x="402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4" name="Google Shape;13034;p26"/>
            <p:cNvSpPr/>
            <p:nvPr/>
          </p:nvSpPr>
          <p:spPr>
            <a:xfrm>
              <a:off x="2624575" y="3184775"/>
              <a:ext cx="82600" cy="13900"/>
            </a:xfrm>
            <a:custGeom>
              <a:avLst/>
              <a:gdLst/>
              <a:ahLst/>
              <a:cxnLst/>
              <a:rect l="l" t="t" r="r" b="b"/>
              <a:pathLst>
                <a:path w="3304" h="556" extrusionOk="0">
                  <a:moveTo>
                    <a:pt x="279" y="0"/>
                  </a:moveTo>
                  <a:cubicBezTo>
                    <a:pt x="124" y="0"/>
                    <a:pt x="1" y="124"/>
                    <a:pt x="1" y="278"/>
                  </a:cubicBezTo>
                  <a:cubicBezTo>
                    <a:pt x="1" y="432"/>
                    <a:pt x="124" y="556"/>
                    <a:pt x="279" y="556"/>
                  </a:cubicBezTo>
                  <a:lnTo>
                    <a:pt x="3025" y="556"/>
                  </a:lnTo>
                  <a:cubicBezTo>
                    <a:pt x="3180" y="556"/>
                    <a:pt x="3303" y="432"/>
                    <a:pt x="3303" y="278"/>
                  </a:cubicBezTo>
                  <a:cubicBezTo>
                    <a:pt x="3303" y="124"/>
                    <a:pt x="3180" y="0"/>
                    <a:pt x="3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5" name="Google Shape;13035;p26"/>
            <p:cNvSpPr/>
            <p:nvPr/>
          </p:nvSpPr>
          <p:spPr>
            <a:xfrm>
              <a:off x="2538950" y="3227200"/>
              <a:ext cx="57100" cy="57125"/>
            </a:xfrm>
            <a:custGeom>
              <a:avLst/>
              <a:gdLst/>
              <a:ahLst/>
              <a:cxnLst/>
              <a:rect l="l" t="t" r="r" b="b"/>
              <a:pathLst>
                <a:path w="2284" h="2285" extrusionOk="0">
                  <a:moveTo>
                    <a:pt x="1728" y="587"/>
                  </a:moveTo>
                  <a:lnTo>
                    <a:pt x="1728" y="1698"/>
                  </a:lnTo>
                  <a:lnTo>
                    <a:pt x="556" y="1698"/>
                  </a:lnTo>
                  <a:lnTo>
                    <a:pt x="556" y="587"/>
                  </a:lnTo>
                  <a:close/>
                  <a:moveTo>
                    <a:pt x="309" y="1"/>
                  </a:moveTo>
                  <a:cubicBezTo>
                    <a:pt x="154" y="1"/>
                    <a:pt x="0" y="124"/>
                    <a:pt x="0" y="278"/>
                  </a:cubicBezTo>
                  <a:lnTo>
                    <a:pt x="0" y="2007"/>
                  </a:lnTo>
                  <a:cubicBezTo>
                    <a:pt x="0" y="2161"/>
                    <a:pt x="154" y="2285"/>
                    <a:pt x="309" y="2285"/>
                  </a:cubicBezTo>
                  <a:lnTo>
                    <a:pt x="2006" y="2285"/>
                  </a:lnTo>
                  <a:cubicBezTo>
                    <a:pt x="2160" y="2285"/>
                    <a:pt x="2284" y="2161"/>
                    <a:pt x="2284" y="2007"/>
                  </a:cubicBezTo>
                  <a:lnTo>
                    <a:pt x="2284" y="278"/>
                  </a:lnTo>
                  <a:cubicBezTo>
                    <a:pt x="2284" y="124"/>
                    <a:pt x="2160" y="1"/>
                    <a:pt x="20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6" name="Google Shape;13036;p26"/>
            <p:cNvSpPr/>
            <p:nvPr/>
          </p:nvSpPr>
          <p:spPr>
            <a:xfrm>
              <a:off x="2620975" y="3227175"/>
              <a:ext cx="108575" cy="14750"/>
            </a:xfrm>
            <a:custGeom>
              <a:avLst/>
              <a:gdLst/>
              <a:ahLst/>
              <a:cxnLst/>
              <a:rect l="l" t="t" r="r" b="b"/>
              <a:pathLst>
                <a:path w="4343" h="590" extrusionOk="0">
                  <a:moveTo>
                    <a:pt x="393" y="1"/>
                  </a:moveTo>
                  <a:cubicBezTo>
                    <a:pt x="0" y="1"/>
                    <a:pt x="0" y="589"/>
                    <a:pt x="393" y="589"/>
                  </a:cubicBezTo>
                  <a:cubicBezTo>
                    <a:pt x="403" y="589"/>
                    <a:pt x="413" y="589"/>
                    <a:pt x="423" y="588"/>
                  </a:cubicBezTo>
                  <a:lnTo>
                    <a:pt x="4033" y="588"/>
                  </a:lnTo>
                  <a:cubicBezTo>
                    <a:pt x="4342" y="526"/>
                    <a:pt x="4342" y="63"/>
                    <a:pt x="403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7" name="Google Shape;13037;p26"/>
            <p:cNvSpPr/>
            <p:nvPr/>
          </p:nvSpPr>
          <p:spPr>
            <a:xfrm>
              <a:off x="2620975" y="3269625"/>
              <a:ext cx="86950" cy="14725"/>
            </a:xfrm>
            <a:custGeom>
              <a:avLst/>
              <a:gdLst/>
              <a:ahLst/>
              <a:cxnLst/>
              <a:rect l="l" t="t" r="r" b="b"/>
              <a:pathLst>
                <a:path w="3478" h="589" extrusionOk="0">
                  <a:moveTo>
                    <a:pt x="393" y="0"/>
                  </a:moveTo>
                  <a:cubicBezTo>
                    <a:pt x="0" y="0"/>
                    <a:pt x="0" y="589"/>
                    <a:pt x="393" y="589"/>
                  </a:cubicBezTo>
                  <a:cubicBezTo>
                    <a:pt x="403" y="589"/>
                    <a:pt x="413" y="588"/>
                    <a:pt x="423" y="588"/>
                  </a:cubicBezTo>
                  <a:lnTo>
                    <a:pt x="3169" y="588"/>
                  </a:lnTo>
                  <a:cubicBezTo>
                    <a:pt x="3478" y="526"/>
                    <a:pt x="3478" y="63"/>
                    <a:pt x="3169" y="1"/>
                  </a:cubicBezTo>
                  <a:lnTo>
                    <a:pt x="423" y="1"/>
                  </a:lnTo>
                  <a:cubicBezTo>
                    <a:pt x="413" y="0"/>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8" name="Google Shape;13038;p26"/>
            <p:cNvSpPr/>
            <p:nvPr/>
          </p:nvSpPr>
          <p:spPr>
            <a:xfrm>
              <a:off x="2539725" y="3312075"/>
              <a:ext cx="56325" cy="57125"/>
            </a:xfrm>
            <a:custGeom>
              <a:avLst/>
              <a:gdLst/>
              <a:ahLst/>
              <a:cxnLst/>
              <a:rect l="l" t="t" r="r" b="b"/>
              <a:pathLst>
                <a:path w="2253" h="2285" extrusionOk="0">
                  <a:moveTo>
                    <a:pt x="1697" y="587"/>
                  </a:moveTo>
                  <a:lnTo>
                    <a:pt x="1697" y="1729"/>
                  </a:lnTo>
                  <a:lnTo>
                    <a:pt x="525" y="1729"/>
                  </a:lnTo>
                  <a:lnTo>
                    <a:pt x="525" y="587"/>
                  </a:lnTo>
                  <a:close/>
                  <a:moveTo>
                    <a:pt x="1975" y="1"/>
                  </a:moveTo>
                  <a:lnTo>
                    <a:pt x="1975" y="31"/>
                  </a:lnTo>
                  <a:lnTo>
                    <a:pt x="278" y="31"/>
                  </a:lnTo>
                  <a:cubicBezTo>
                    <a:pt x="123" y="31"/>
                    <a:pt x="0" y="155"/>
                    <a:pt x="0" y="309"/>
                  </a:cubicBezTo>
                  <a:lnTo>
                    <a:pt x="0" y="2007"/>
                  </a:lnTo>
                  <a:cubicBezTo>
                    <a:pt x="0" y="2161"/>
                    <a:pt x="123" y="2284"/>
                    <a:pt x="278" y="2284"/>
                  </a:cubicBezTo>
                  <a:lnTo>
                    <a:pt x="1975" y="2284"/>
                  </a:lnTo>
                  <a:cubicBezTo>
                    <a:pt x="2129" y="2253"/>
                    <a:pt x="2253" y="2130"/>
                    <a:pt x="2253" y="2007"/>
                  </a:cubicBezTo>
                  <a:lnTo>
                    <a:pt x="2253" y="278"/>
                  </a:lnTo>
                  <a:cubicBezTo>
                    <a:pt x="2253" y="124"/>
                    <a:pt x="2129"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9" name="Google Shape;13039;p26"/>
            <p:cNvSpPr/>
            <p:nvPr/>
          </p:nvSpPr>
          <p:spPr>
            <a:xfrm>
              <a:off x="2621175" y="3312750"/>
              <a:ext cx="108375" cy="14100"/>
            </a:xfrm>
            <a:custGeom>
              <a:avLst/>
              <a:gdLst/>
              <a:ahLst/>
              <a:cxnLst/>
              <a:rect l="l" t="t" r="r" b="b"/>
              <a:pathLst>
                <a:path w="4335" h="564" extrusionOk="0">
                  <a:moveTo>
                    <a:pt x="361" y="0"/>
                  </a:moveTo>
                  <a:cubicBezTo>
                    <a:pt x="1" y="0"/>
                    <a:pt x="1" y="564"/>
                    <a:pt x="361" y="564"/>
                  </a:cubicBezTo>
                  <a:cubicBezTo>
                    <a:pt x="378" y="564"/>
                    <a:pt x="396" y="563"/>
                    <a:pt x="415" y="560"/>
                  </a:cubicBezTo>
                  <a:lnTo>
                    <a:pt x="4025" y="560"/>
                  </a:lnTo>
                  <a:cubicBezTo>
                    <a:pt x="4334" y="529"/>
                    <a:pt x="4334" y="35"/>
                    <a:pt x="4025"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0" name="Google Shape;13040;p26"/>
            <p:cNvSpPr/>
            <p:nvPr/>
          </p:nvSpPr>
          <p:spPr>
            <a:xfrm>
              <a:off x="2621175" y="3355175"/>
              <a:ext cx="86750" cy="14125"/>
            </a:xfrm>
            <a:custGeom>
              <a:avLst/>
              <a:gdLst/>
              <a:ahLst/>
              <a:cxnLst/>
              <a:rect l="l" t="t" r="r" b="b"/>
              <a:pathLst>
                <a:path w="3470" h="565" extrusionOk="0">
                  <a:moveTo>
                    <a:pt x="361" y="1"/>
                  </a:moveTo>
                  <a:cubicBezTo>
                    <a:pt x="1" y="1"/>
                    <a:pt x="1" y="564"/>
                    <a:pt x="361" y="564"/>
                  </a:cubicBezTo>
                  <a:cubicBezTo>
                    <a:pt x="378" y="564"/>
                    <a:pt x="396" y="563"/>
                    <a:pt x="415" y="560"/>
                  </a:cubicBezTo>
                  <a:lnTo>
                    <a:pt x="3161" y="560"/>
                  </a:lnTo>
                  <a:cubicBezTo>
                    <a:pt x="3470" y="529"/>
                    <a:pt x="3470" y="36"/>
                    <a:pt x="3161"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1" name="Google Shape;13041;p26"/>
            <p:cNvSpPr/>
            <p:nvPr/>
          </p:nvSpPr>
          <p:spPr>
            <a:xfrm>
              <a:off x="2623800" y="3402200"/>
              <a:ext cx="15475" cy="14050"/>
            </a:xfrm>
            <a:custGeom>
              <a:avLst/>
              <a:gdLst/>
              <a:ahLst/>
              <a:cxnLst/>
              <a:rect l="l" t="t" r="r" b="b"/>
              <a:pathLst>
                <a:path w="619" h="562" extrusionOk="0">
                  <a:moveTo>
                    <a:pt x="312" y="0"/>
                  </a:moveTo>
                  <a:cubicBezTo>
                    <a:pt x="179" y="0"/>
                    <a:pt x="59" y="88"/>
                    <a:pt x="32" y="222"/>
                  </a:cubicBezTo>
                  <a:cubicBezTo>
                    <a:pt x="1" y="377"/>
                    <a:pt x="124" y="531"/>
                    <a:pt x="279" y="562"/>
                  </a:cubicBezTo>
                  <a:cubicBezTo>
                    <a:pt x="433" y="562"/>
                    <a:pt x="556" y="469"/>
                    <a:pt x="587" y="315"/>
                  </a:cubicBezTo>
                  <a:cubicBezTo>
                    <a:pt x="618" y="161"/>
                    <a:pt x="526" y="6"/>
                    <a:pt x="371" y="6"/>
                  </a:cubicBezTo>
                  <a:cubicBezTo>
                    <a:pt x="351" y="2"/>
                    <a:pt x="331" y="0"/>
                    <a:pt x="3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2" name="Google Shape;13042;p26"/>
            <p:cNvSpPr/>
            <p:nvPr/>
          </p:nvSpPr>
          <p:spPr>
            <a:xfrm>
              <a:off x="2492650" y="3053600"/>
              <a:ext cx="277775" cy="362650"/>
            </a:xfrm>
            <a:custGeom>
              <a:avLst/>
              <a:gdLst/>
              <a:ahLst/>
              <a:cxnLst/>
              <a:rect l="l" t="t" r="r" b="b"/>
              <a:pathLst>
                <a:path w="11111" h="14506" extrusionOk="0">
                  <a:moveTo>
                    <a:pt x="6697" y="525"/>
                  </a:moveTo>
                  <a:cubicBezTo>
                    <a:pt x="6852" y="525"/>
                    <a:pt x="6975" y="680"/>
                    <a:pt x="6975" y="834"/>
                  </a:cubicBezTo>
                  <a:lnTo>
                    <a:pt x="6975" y="1390"/>
                  </a:lnTo>
                  <a:cubicBezTo>
                    <a:pt x="6975" y="1544"/>
                    <a:pt x="6852" y="1667"/>
                    <a:pt x="6697" y="1667"/>
                  </a:cubicBezTo>
                  <a:lnTo>
                    <a:pt x="4414" y="1667"/>
                  </a:lnTo>
                  <a:cubicBezTo>
                    <a:pt x="4259" y="1667"/>
                    <a:pt x="4136" y="1544"/>
                    <a:pt x="4136" y="1390"/>
                  </a:cubicBezTo>
                  <a:lnTo>
                    <a:pt x="4136" y="834"/>
                  </a:lnTo>
                  <a:cubicBezTo>
                    <a:pt x="4136" y="680"/>
                    <a:pt x="4259" y="525"/>
                    <a:pt x="4414" y="525"/>
                  </a:cubicBezTo>
                  <a:close/>
                  <a:moveTo>
                    <a:pt x="4414" y="1"/>
                  </a:moveTo>
                  <a:cubicBezTo>
                    <a:pt x="3951" y="1"/>
                    <a:pt x="3580" y="371"/>
                    <a:pt x="3580" y="834"/>
                  </a:cubicBezTo>
                  <a:lnTo>
                    <a:pt x="834" y="834"/>
                  </a:lnTo>
                  <a:cubicBezTo>
                    <a:pt x="371" y="834"/>
                    <a:pt x="0" y="1235"/>
                    <a:pt x="0" y="1698"/>
                  </a:cubicBezTo>
                  <a:lnTo>
                    <a:pt x="0" y="13642"/>
                  </a:lnTo>
                  <a:cubicBezTo>
                    <a:pt x="0" y="14105"/>
                    <a:pt x="371" y="14506"/>
                    <a:pt x="834" y="14506"/>
                  </a:cubicBezTo>
                  <a:lnTo>
                    <a:pt x="4290" y="14506"/>
                  </a:lnTo>
                  <a:cubicBezTo>
                    <a:pt x="4445" y="14506"/>
                    <a:pt x="4568" y="14382"/>
                    <a:pt x="4568" y="14228"/>
                  </a:cubicBezTo>
                  <a:cubicBezTo>
                    <a:pt x="4568" y="14087"/>
                    <a:pt x="4465" y="13946"/>
                    <a:pt x="4330" y="13946"/>
                  </a:cubicBezTo>
                  <a:cubicBezTo>
                    <a:pt x="4317" y="13946"/>
                    <a:pt x="4304" y="13948"/>
                    <a:pt x="4290" y="13950"/>
                  </a:cubicBezTo>
                  <a:lnTo>
                    <a:pt x="834" y="13950"/>
                  </a:lnTo>
                  <a:cubicBezTo>
                    <a:pt x="679" y="13919"/>
                    <a:pt x="556" y="13796"/>
                    <a:pt x="556" y="13642"/>
                  </a:cubicBezTo>
                  <a:lnTo>
                    <a:pt x="556" y="1698"/>
                  </a:lnTo>
                  <a:cubicBezTo>
                    <a:pt x="556" y="1544"/>
                    <a:pt x="679" y="1420"/>
                    <a:pt x="834" y="1420"/>
                  </a:cubicBezTo>
                  <a:lnTo>
                    <a:pt x="3580" y="1420"/>
                  </a:lnTo>
                  <a:cubicBezTo>
                    <a:pt x="3580" y="1883"/>
                    <a:pt x="3951" y="2254"/>
                    <a:pt x="4414" y="2254"/>
                  </a:cubicBezTo>
                  <a:lnTo>
                    <a:pt x="6697" y="2254"/>
                  </a:lnTo>
                  <a:cubicBezTo>
                    <a:pt x="7160" y="2254"/>
                    <a:pt x="7562" y="1883"/>
                    <a:pt x="7562" y="1420"/>
                  </a:cubicBezTo>
                  <a:lnTo>
                    <a:pt x="10277" y="1420"/>
                  </a:lnTo>
                  <a:cubicBezTo>
                    <a:pt x="10432" y="1420"/>
                    <a:pt x="10555" y="1544"/>
                    <a:pt x="10555" y="1698"/>
                  </a:cubicBezTo>
                  <a:lnTo>
                    <a:pt x="10555" y="13642"/>
                  </a:lnTo>
                  <a:cubicBezTo>
                    <a:pt x="10555" y="13796"/>
                    <a:pt x="10432" y="13919"/>
                    <a:pt x="10277" y="13950"/>
                  </a:cubicBezTo>
                  <a:lnTo>
                    <a:pt x="6852" y="13950"/>
                  </a:lnTo>
                  <a:cubicBezTo>
                    <a:pt x="6836" y="13948"/>
                    <a:pt x="6820" y="13946"/>
                    <a:pt x="6805" y="13946"/>
                  </a:cubicBezTo>
                  <a:cubicBezTo>
                    <a:pt x="6646" y="13946"/>
                    <a:pt x="6543" y="14087"/>
                    <a:pt x="6543" y="14228"/>
                  </a:cubicBezTo>
                  <a:cubicBezTo>
                    <a:pt x="6543" y="14382"/>
                    <a:pt x="6667" y="14506"/>
                    <a:pt x="6852" y="14506"/>
                  </a:cubicBezTo>
                  <a:lnTo>
                    <a:pt x="10277" y="14506"/>
                  </a:lnTo>
                  <a:cubicBezTo>
                    <a:pt x="10740" y="14506"/>
                    <a:pt x="11111" y="14136"/>
                    <a:pt x="11111" y="13642"/>
                  </a:cubicBezTo>
                  <a:lnTo>
                    <a:pt x="11111" y="1698"/>
                  </a:lnTo>
                  <a:cubicBezTo>
                    <a:pt x="11111" y="1235"/>
                    <a:pt x="10740" y="834"/>
                    <a:pt x="10277" y="834"/>
                  </a:cubicBezTo>
                  <a:lnTo>
                    <a:pt x="7562" y="834"/>
                  </a:lnTo>
                  <a:cubicBezTo>
                    <a:pt x="7562" y="371"/>
                    <a:pt x="7160" y="1"/>
                    <a:pt x="66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43" name="Google Shape;13043;p26"/>
          <p:cNvGrpSpPr/>
          <p:nvPr/>
        </p:nvGrpSpPr>
        <p:grpSpPr>
          <a:xfrm>
            <a:off x="6957878" y="1766288"/>
            <a:ext cx="363425" cy="362675"/>
            <a:chOff x="1734225" y="3053575"/>
            <a:chExt cx="363425" cy="362675"/>
          </a:xfrm>
        </p:grpSpPr>
        <p:sp>
          <p:nvSpPr>
            <p:cNvPr id="13044" name="Google Shape;13044;p26"/>
            <p:cNvSpPr/>
            <p:nvPr/>
          </p:nvSpPr>
          <p:spPr>
            <a:xfrm>
              <a:off x="1734225" y="3053575"/>
              <a:ext cx="363425" cy="362675"/>
            </a:xfrm>
            <a:custGeom>
              <a:avLst/>
              <a:gdLst/>
              <a:ahLst/>
              <a:cxnLst/>
              <a:rect l="l" t="t" r="r" b="b"/>
              <a:pathLst>
                <a:path w="14537" h="14507" extrusionOk="0">
                  <a:moveTo>
                    <a:pt x="13672" y="526"/>
                  </a:moveTo>
                  <a:cubicBezTo>
                    <a:pt x="13826" y="526"/>
                    <a:pt x="13950" y="681"/>
                    <a:pt x="13950" y="835"/>
                  </a:cubicBezTo>
                  <a:lnTo>
                    <a:pt x="13950" y="10371"/>
                  </a:lnTo>
                  <a:lnTo>
                    <a:pt x="8549" y="10371"/>
                  </a:lnTo>
                  <a:cubicBezTo>
                    <a:pt x="8209" y="10402"/>
                    <a:pt x="8209" y="10896"/>
                    <a:pt x="8549" y="10927"/>
                  </a:cubicBezTo>
                  <a:lnTo>
                    <a:pt x="13950" y="10927"/>
                  </a:lnTo>
                  <a:lnTo>
                    <a:pt x="13950" y="11760"/>
                  </a:lnTo>
                  <a:cubicBezTo>
                    <a:pt x="13950" y="11945"/>
                    <a:pt x="13826" y="12069"/>
                    <a:pt x="13672" y="12069"/>
                  </a:cubicBezTo>
                  <a:lnTo>
                    <a:pt x="864" y="12069"/>
                  </a:lnTo>
                  <a:cubicBezTo>
                    <a:pt x="710" y="12069"/>
                    <a:pt x="556" y="11945"/>
                    <a:pt x="556" y="11791"/>
                  </a:cubicBezTo>
                  <a:lnTo>
                    <a:pt x="556" y="10927"/>
                  </a:lnTo>
                  <a:lnTo>
                    <a:pt x="5957" y="10927"/>
                  </a:lnTo>
                  <a:cubicBezTo>
                    <a:pt x="5976" y="10930"/>
                    <a:pt x="5995" y="10931"/>
                    <a:pt x="6013" y="10931"/>
                  </a:cubicBezTo>
                  <a:cubicBezTo>
                    <a:pt x="6379" y="10931"/>
                    <a:pt x="6370" y="10370"/>
                    <a:pt x="5986" y="10370"/>
                  </a:cubicBezTo>
                  <a:cubicBezTo>
                    <a:pt x="5976" y="10370"/>
                    <a:pt x="5967" y="10371"/>
                    <a:pt x="5957" y="10371"/>
                  </a:cubicBezTo>
                  <a:lnTo>
                    <a:pt x="556" y="10371"/>
                  </a:lnTo>
                  <a:lnTo>
                    <a:pt x="556" y="835"/>
                  </a:lnTo>
                  <a:cubicBezTo>
                    <a:pt x="556" y="681"/>
                    <a:pt x="710" y="526"/>
                    <a:pt x="864" y="526"/>
                  </a:cubicBezTo>
                  <a:close/>
                  <a:moveTo>
                    <a:pt x="8672" y="12655"/>
                  </a:moveTo>
                  <a:lnTo>
                    <a:pt x="8672" y="13951"/>
                  </a:lnTo>
                  <a:lnTo>
                    <a:pt x="5833" y="13951"/>
                  </a:lnTo>
                  <a:lnTo>
                    <a:pt x="5833" y="12655"/>
                  </a:lnTo>
                  <a:close/>
                  <a:moveTo>
                    <a:pt x="13722" y="0"/>
                  </a:moveTo>
                  <a:cubicBezTo>
                    <a:pt x="13706" y="0"/>
                    <a:pt x="13689" y="1"/>
                    <a:pt x="13672" y="2"/>
                  </a:cubicBezTo>
                  <a:lnTo>
                    <a:pt x="864" y="2"/>
                  </a:lnTo>
                  <a:cubicBezTo>
                    <a:pt x="371" y="2"/>
                    <a:pt x="0" y="372"/>
                    <a:pt x="0" y="835"/>
                  </a:cubicBezTo>
                  <a:lnTo>
                    <a:pt x="0" y="11791"/>
                  </a:lnTo>
                  <a:cubicBezTo>
                    <a:pt x="0" y="12254"/>
                    <a:pt x="371" y="12655"/>
                    <a:pt x="864" y="12655"/>
                  </a:cubicBezTo>
                  <a:lnTo>
                    <a:pt x="5278" y="12655"/>
                  </a:lnTo>
                  <a:lnTo>
                    <a:pt x="5278" y="13951"/>
                  </a:lnTo>
                  <a:lnTo>
                    <a:pt x="3858" y="13951"/>
                  </a:lnTo>
                  <a:cubicBezTo>
                    <a:pt x="3704" y="13951"/>
                    <a:pt x="3580" y="14075"/>
                    <a:pt x="3580" y="14229"/>
                  </a:cubicBezTo>
                  <a:cubicBezTo>
                    <a:pt x="3580" y="14383"/>
                    <a:pt x="3704" y="14507"/>
                    <a:pt x="3858" y="14507"/>
                  </a:cubicBezTo>
                  <a:lnTo>
                    <a:pt x="10678" y="14507"/>
                  </a:lnTo>
                  <a:cubicBezTo>
                    <a:pt x="10833" y="14507"/>
                    <a:pt x="10956" y="14383"/>
                    <a:pt x="10956" y="14229"/>
                  </a:cubicBezTo>
                  <a:cubicBezTo>
                    <a:pt x="10956" y="14075"/>
                    <a:pt x="10833" y="13951"/>
                    <a:pt x="10678" y="13951"/>
                  </a:cubicBezTo>
                  <a:lnTo>
                    <a:pt x="9259" y="13951"/>
                  </a:lnTo>
                  <a:lnTo>
                    <a:pt x="9259" y="12655"/>
                  </a:lnTo>
                  <a:lnTo>
                    <a:pt x="13672" y="12655"/>
                  </a:lnTo>
                  <a:cubicBezTo>
                    <a:pt x="14166" y="12655"/>
                    <a:pt x="14536" y="12254"/>
                    <a:pt x="14536" y="11791"/>
                  </a:cubicBezTo>
                  <a:lnTo>
                    <a:pt x="14536" y="835"/>
                  </a:lnTo>
                  <a:cubicBezTo>
                    <a:pt x="14536" y="389"/>
                    <a:pt x="14164" y="0"/>
                    <a:pt x="13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5" name="Google Shape;13045;p26"/>
            <p:cNvSpPr/>
            <p:nvPr/>
          </p:nvSpPr>
          <p:spPr>
            <a:xfrm>
              <a:off x="1789000" y="3097575"/>
              <a:ext cx="253100" cy="77950"/>
            </a:xfrm>
            <a:custGeom>
              <a:avLst/>
              <a:gdLst/>
              <a:ahLst/>
              <a:cxnLst/>
              <a:rect l="l" t="t" r="r" b="b"/>
              <a:pathLst>
                <a:path w="10124" h="3118" extrusionOk="0">
                  <a:moveTo>
                    <a:pt x="8055" y="587"/>
                  </a:moveTo>
                  <a:cubicBezTo>
                    <a:pt x="8611" y="587"/>
                    <a:pt x="9043" y="1019"/>
                    <a:pt x="9043" y="1575"/>
                  </a:cubicBezTo>
                  <a:cubicBezTo>
                    <a:pt x="9043" y="2130"/>
                    <a:pt x="8611" y="2562"/>
                    <a:pt x="8055" y="2562"/>
                  </a:cubicBezTo>
                  <a:lnTo>
                    <a:pt x="3303" y="2562"/>
                  </a:lnTo>
                  <a:cubicBezTo>
                    <a:pt x="3766" y="2007"/>
                    <a:pt x="3766" y="1174"/>
                    <a:pt x="3303" y="587"/>
                  </a:cubicBezTo>
                  <a:close/>
                  <a:moveTo>
                    <a:pt x="2099" y="587"/>
                  </a:moveTo>
                  <a:cubicBezTo>
                    <a:pt x="2994" y="587"/>
                    <a:pt x="3426" y="1667"/>
                    <a:pt x="2809" y="2285"/>
                  </a:cubicBezTo>
                  <a:cubicBezTo>
                    <a:pt x="2599" y="2484"/>
                    <a:pt x="2348" y="2574"/>
                    <a:pt x="2103" y="2574"/>
                  </a:cubicBezTo>
                  <a:cubicBezTo>
                    <a:pt x="1592" y="2574"/>
                    <a:pt x="1111" y="2181"/>
                    <a:pt x="1111" y="1575"/>
                  </a:cubicBezTo>
                  <a:cubicBezTo>
                    <a:pt x="1111" y="1019"/>
                    <a:pt x="1543" y="587"/>
                    <a:pt x="2099" y="587"/>
                  </a:cubicBezTo>
                  <a:close/>
                  <a:moveTo>
                    <a:pt x="2099" y="1"/>
                  </a:moveTo>
                  <a:cubicBezTo>
                    <a:pt x="0" y="1"/>
                    <a:pt x="0" y="3118"/>
                    <a:pt x="2099" y="3118"/>
                  </a:cubicBezTo>
                  <a:lnTo>
                    <a:pt x="8055" y="3118"/>
                  </a:lnTo>
                  <a:cubicBezTo>
                    <a:pt x="10123" y="3118"/>
                    <a:pt x="10123" y="1"/>
                    <a:pt x="80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6" name="Google Shape;13046;p26"/>
            <p:cNvSpPr/>
            <p:nvPr/>
          </p:nvSpPr>
          <p:spPr>
            <a:xfrm>
              <a:off x="1789000" y="3204050"/>
              <a:ext cx="240750" cy="77950"/>
            </a:xfrm>
            <a:custGeom>
              <a:avLst/>
              <a:gdLst/>
              <a:ahLst/>
              <a:cxnLst/>
              <a:rect l="l" t="t" r="r" b="b"/>
              <a:pathLst>
                <a:path w="9630" h="3118" extrusionOk="0">
                  <a:moveTo>
                    <a:pt x="8055" y="556"/>
                  </a:moveTo>
                  <a:cubicBezTo>
                    <a:pt x="8611" y="556"/>
                    <a:pt x="9043" y="1019"/>
                    <a:pt x="9043" y="1575"/>
                  </a:cubicBezTo>
                  <a:cubicBezTo>
                    <a:pt x="9043" y="2158"/>
                    <a:pt x="8552" y="2558"/>
                    <a:pt x="8042" y="2558"/>
                  </a:cubicBezTo>
                  <a:cubicBezTo>
                    <a:pt x="7796" y="2558"/>
                    <a:pt x="7546" y="2465"/>
                    <a:pt x="7346" y="2254"/>
                  </a:cubicBezTo>
                  <a:cubicBezTo>
                    <a:pt x="6728" y="1637"/>
                    <a:pt x="7160" y="556"/>
                    <a:pt x="8055" y="556"/>
                  </a:cubicBezTo>
                  <a:close/>
                  <a:moveTo>
                    <a:pt x="6852" y="556"/>
                  </a:moveTo>
                  <a:cubicBezTo>
                    <a:pt x="6358" y="1143"/>
                    <a:pt x="6358" y="1976"/>
                    <a:pt x="6852" y="2562"/>
                  </a:cubicBezTo>
                  <a:lnTo>
                    <a:pt x="2099" y="2562"/>
                  </a:lnTo>
                  <a:cubicBezTo>
                    <a:pt x="1543" y="2562"/>
                    <a:pt x="1111" y="2099"/>
                    <a:pt x="1111" y="1575"/>
                  </a:cubicBezTo>
                  <a:cubicBezTo>
                    <a:pt x="1111" y="1019"/>
                    <a:pt x="1543" y="556"/>
                    <a:pt x="2099" y="556"/>
                  </a:cubicBezTo>
                  <a:close/>
                  <a:moveTo>
                    <a:pt x="2099" y="1"/>
                  </a:moveTo>
                  <a:cubicBezTo>
                    <a:pt x="0" y="1"/>
                    <a:pt x="0" y="3118"/>
                    <a:pt x="2099" y="3118"/>
                  </a:cubicBezTo>
                  <a:lnTo>
                    <a:pt x="8055" y="3118"/>
                  </a:lnTo>
                  <a:cubicBezTo>
                    <a:pt x="8919" y="3118"/>
                    <a:pt x="9598" y="2439"/>
                    <a:pt x="9598" y="1575"/>
                  </a:cubicBezTo>
                  <a:lnTo>
                    <a:pt x="9629" y="1575"/>
                  </a:lnTo>
                  <a:cubicBezTo>
                    <a:pt x="9629" y="711"/>
                    <a:pt x="8919" y="1"/>
                    <a:pt x="80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7" name="Google Shape;13047;p26"/>
            <p:cNvSpPr/>
            <p:nvPr/>
          </p:nvSpPr>
          <p:spPr>
            <a:xfrm>
              <a:off x="1908575" y="3312200"/>
              <a:ext cx="14700" cy="14475"/>
            </a:xfrm>
            <a:custGeom>
              <a:avLst/>
              <a:gdLst/>
              <a:ahLst/>
              <a:cxnLst/>
              <a:rect l="l" t="t" r="r" b="b"/>
              <a:pathLst>
                <a:path w="588" h="579" extrusionOk="0">
                  <a:moveTo>
                    <a:pt x="289" y="0"/>
                  </a:moveTo>
                  <a:cubicBezTo>
                    <a:pt x="141" y="0"/>
                    <a:pt x="1" y="117"/>
                    <a:pt x="1" y="304"/>
                  </a:cubicBezTo>
                  <a:cubicBezTo>
                    <a:pt x="1" y="469"/>
                    <a:pt x="138" y="578"/>
                    <a:pt x="284" y="578"/>
                  </a:cubicBezTo>
                  <a:cubicBezTo>
                    <a:pt x="358" y="578"/>
                    <a:pt x="433" y="551"/>
                    <a:pt x="495" y="489"/>
                  </a:cubicBezTo>
                  <a:cubicBezTo>
                    <a:pt x="587" y="366"/>
                    <a:pt x="587" y="212"/>
                    <a:pt x="495" y="88"/>
                  </a:cubicBezTo>
                  <a:cubicBezTo>
                    <a:pt x="434" y="28"/>
                    <a:pt x="361" y="0"/>
                    <a:pt x="28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48" name="Google Shape;13048;p26"/>
          <p:cNvGrpSpPr/>
          <p:nvPr/>
        </p:nvGrpSpPr>
        <p:grpSpPr>
          <a:xfrm>
            <a:off x="7729834" y="1766013"/>
            <a:ext cx="363400" cy="363225"/>
            <a:chOff x="975800" y="3053025"/>
            <a:chExt cx="363400" cy="363225"/>
          </a:xfrm>
        </p:grpSpPr>
        <p:sp>
          <p:nvSpPr>
            <p:cNvPr id="13049" name="Google Shape;13049;p26"/>
            <p:cNvSpPr/>
            <p:nvPr/>
          </p:nvSpPr>
          <p:spPr>
            <a:xfrm>
              <a:off x="1198775" y="3169350"/>
              <a:ext cx="47150" cy="42975"/>
            </a:xfrm>
            <a:custGeom>
              <a:avLst/>
              <a:gdLst/>
              <a:ahLst/>
              <a:cxnLst/>
              <a:rect l="l" t="t" r="r" b="b"/>
              <a:pathLst>
                <a:path w="1886" h="1719" extrusionOk="0">
                  <a:moveTo>
                    <a:pt x="293" y="0"/>
                  </a:moveTo>
                  <a:cubicBezTo>
                    <a:pt x="224" y="0"/>
                    <a:pt x="154" y="31"/>
                    <a:pt x="93" y="93"/>
                  </a:cubicBezTo>
                  <a:cubicBezTo>
                    <a:pt x="0" y="185"/>
                    <a:pt x="0" y="340"/>
                    <a:pt x="93" y="463"/>
                  </a:cubicBezTo>
                  <a:lnTo>
                    <a:pt x="494" y="864"/>
                  </a:lnTo>
                  <a:lnTo>
                    <a:pt x="93" y="1235"/>
                  </a:lnTo>
                  <a:cubicBezTo>
                    <a:pt x="0" y="1358"/>
                    <a:pt x="0" y="1512"/>
                    <a:pt x="93" y="1636"/>
                  </a:cubicBezTo>
                  <a:cubicBezTo>
                    <a:pt x="154" y="1682"/>
                    <a:pt x="224" y="1705"/>
                    <a:pt x="293" y="1705"/>
                  </a:cubicBezTo>
                  <a:cubicBezTo>
                    <a:pt x="363" y="1705"/>
                    <a:pt x="432" y="1682"/>
                    <a:pt x="494" y="1636"/>
                  </a:cubicBezTo>
                  <a:lnTo>
                    <a:pt x="864" y="1235"/>
                  </a:lnTo>
                  <a:lnTo>
                    <a:pt x="1265" y="1636"/>
                  </a:lnTo>
                  <a:cubicBezTo>
                    <a:pt x="1298" y="1694"/>
                    <a:pt x="1347" y="1719"/>
                    <a:pt x="1402" y="1719"/>
                  </a:cubicBezTo>
                  <a:cubicBezTo>
                    <a:pt x="1606" y="1719"/>
                    <a:pt x="1886" y="1381"/>
                    <a:pt x="1667" y="1235"/>
                  </a:cubicBezTo>
                  <a:lnTo>
                    <a:pt x="1265" y="864"/>
                  </a:lnTo>
                  <a:lnTo>
                    <a:pt x="1667" y="463"/>
                  </a:lnTo>
                  <a:cubicBezTo>
                    <a:pt x="1786" y="248"/>
                    <a:pt x="1628" y="33"/>
                    <a:pt x="1436" y="33"/>
                  </a:cubicBezTo>
                  <a:cubicBezTo>
                    <a:pt x="1380" y="33"/>
                    <a:pt x="1321" y="51"/>
                    <a:pt x="1265" y="93"/>
                  </a:cubicBezTo>
                  <a:lnTo>
                    <a:pt x="864" y="463"/>
                  </a:lnTo>
                  <a:lnTo>
                    <a:pt x="494" y="93"/>
                  </a:lnTo>
                  <a:cubicBezTo>
                    <a:pt x="432" y="31"/>
                    <a:pt x="363" y="0"/>
                    <a:pt x="2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0" name="Google Shape;13050;p26"/>
            <p:cNvSpPr/>
            <p:nvPr/>
          </p:nvSpPr>
          <p:spPr>
            <a:xfrm>
              <a:off x="1072175" y="3253250"/>
              <a:ext cx="44050" cy="42075"/>
            </a:xfrm>
            <a:custGeom>
              <a:avLst/>
              <a:gdLst/>
              <a:ahLst/>
              <a:cxnLst/>
              <a:rect l="l" t="t" r="r" b="b"/>
              <a:pathLst>
                <a:path w="1762" h="1683" extrusionOk="0">
                  <a:moveTo>
                    <a:pt x="1469" y="0"/>
                  </a:moveTo>
                  <a:cubicBezTo>
                    <a:pt x="1399" y="0"/>
                    <a:pt x="1330" y="23"/>
                    <a:pt x="1268" y="70"/>
                  </a:cubicBezTo>
                  <a:lnTo>
                    <a:pt x="898" y="440"/>
                  </a:lnTo>
                  <a:lnTo>
                    <a:pt x="497" y="70"/>
                  </a:lnTo>
                  <a:cubicBezTo>
                    <a:pt x="451" y="47"/>
                    <a:pt x="405" y="37"/>
                    <a:pt x="360" y="37"/>
                  </a:cubicBezTo>
                  <a:cubicBezTo>
                    <a:pt x="162" y="37"/>
                    <a:pt x="0" y="239"/>
                    <a:pt x="126" y="440"/>
                  </a:cubicBezTo>
                  <a:lnTo>
                    <a:pt x="497" y="841"/>
                  </a:lnTo>
                  <a:lnTo>
                    <a:pt x="126" y="1212"/>
                  </a:lnTo>
                  <a:cubicBezTo>
                    <a:pt x="3" y="1335"/>
                    <a:pt x="3" y="1489"/>
                    <a:pt x="126" y="1613"/>
                  </a:cubicBezTo>
                  <a:cubicBezTo>
                    <a:pt x="172" y="1659"/>
                    <a:pt x="242" y="1682"/>
                    <a:pt x="311" y="1682"/>
                  </a:cubicBezTo>
                  <a:cubicBezTo>
                    <a:pt x="381" y="1682"/>
                    <a:pt x="450" y="1659"/>
                    <a:pt x="497" y="1613"/>
                  </a:cubicBezTo>
                  <a:lnTo>
                    <a:pt x="898" y="1212"/>
                  </a:lnTo>
                  <a:lnTo>
                    <a:pt x="1268" y="1613"/>
                  </a:lnTo>
                  <a:cubicBezTo>
                    <a:pt x="1330" y="1659"/>
                    <a:pt x="1399" y="1682"/>
                    <a:pt x="1469" y="1682"/>
                  </a:cubicBezTo>
                  <a:cubicBezTo>
                    <a:pt x="1538" y="1682"/>
                    <a:pt x="1608" y="1659"/>
                    <a:pt x="1669" y="1613"/>
                  </a:cubicBezTo>
                  <a:cubicBezTo>
                    <a:pt x="1762" y="1489"/>
                    <a:pt x="1762" y="1335"/>
                    <a:pt x="1669" y="1212"/>
                  </a:cubicBezTo>
                  <a:lnTo>
                    <a:pt x="1268" y="841"/>
                  </a:lnTo>
                  <a:lnTo>
                    <a:pt x="1669" y="440"/>
                  </a:lnTo>
                  <a:cubicBezTo>
                    <a:pt x="1762" y="348"/>
                    <a:pt x="1762" y="162"/>
                    <a:pt x="1669" y="70"/>
                  </a:cubicBezTo>
                  <a:cubicBezTo>
                    <a:pt x="1608" y="23"/>
                    <a:pt x="1538" y="0"/>
                    <a:pt x="1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1" name="Google Shape;13051;p26"/>
            <p:cNvSpPr/>
            <p:nvPr/>
          </p:nvSpPr>
          <p:spPr>
            <a:xfrm>
              <a:off x="1043675" y="3161100"/>
              <a:ext cx="227650" cy="142275"/>
            </a:xfrm>
            <a:custGeom>
              <a:avLst/>
              <a:gdLst/>
              <a:ahLst/>
              <a:cxnLst/>
              <a:rect l="l" t="t" r="r" b="b"/>
              <a:pathLst>
                <a:path w="9106" h="5691" extrusionOk="0">
                  <a:moveTo>
                    <a:pt x="1150" y="585"/>
                  </a:moveTo>
                  <a:cubicBezTo>
                    <a:pt x="1435" y="585"/>
                    <a:pt x="1698" y="812"/>
                    <a:pt x="1698" y="1163"/>
                  </a:cubicBezTo>
                  <a:cubicBezTo>
                    <a:pt x="1698" y="1472"/>
                    <a:pt x="1451" y="1719"/>
                    <a:pt x="1143" y="1719"/>
                  </a:cubicBezTo>
                  <a:cubicBezTo>
                    <a:pt x="649" y="1719"/>
                    <a:pt x="371" y="1102"/>
                    <a:pt x="742" y="762"/>
                  </a:cubicBezTo>
                  <a:cubicBezTo>
                    <a:pt x="864" y="640"/>
                    <a:pt x="1009" y="585"/>
                    <a:pt x="1150" y="585"/>
                  </a:cubicBezTo>
                  <a:close/>
                  <a:moveTo>
                    <a:pt x="7963" y="3972"/>
                  </a:moveTo>
                  <a:cubicBezTo>
                    <a:pt x="8457" y="3972"/>
                    <a:pt x="8704" y="4589"/>
                    <a:pt x="8364" y="4959"/>
                  </a:cubicBezTo>
                  <a:cubicBezTo>
                    <a:pt x="8246" y="5068"/>
                    <a:pt x="8103" y="5116"/>
                    <a:pt x="7963" y="5116"/>
                  </a:cubicBezTo>
                  <a:cubicBezTo>
                    <a:pt x="7663" y="5116"/>
                    <a:pt x="7377" y="4894"/>
                    <a:pt x="7377" y="4558"/>
                  </a:cubicBezTo>
                  <a:cubicBezTo>
                    <a:pt x="7377" y="4250"/>
                    <a:pt x="7655" y="4003"/>
                    <a:pt x="7963" y="4003"/>
                  </a:cubicBezTo>
                  <a:lnTo>
                    <a:pt x="7963" y="3972"/>
                  </a:lnTo>
                  <a:close/>
                  <a:moveTo>
                    <a:pt x="1156" y="0"/>
                  </a:moveTo>
                  <a:cubicBezTo>
                    <a:pt x="579" y="0"/>
                    <a:pt x="1" y="403"/>
                    <a:pt x="1" y="1133"/>
                  </a:cubicBezTo>
                  <a:cubicBezTo>
                    <a:pt x="1" y="1882"/>
                    <a:pt x="584" y="2293"/>
                    <a:pt x="1163" y="2293"/>
                  </a:cubicBezTo>
                  <a:cubicBezTo>
                    <a:pt x="1633" y="2293"/>
                    <a:pt x="2102" y="2022"/>
                    <a:pt x="2254" y="1441"/>
                  </a:cubicBezTo>
                  <a:lnTo>
                    <a:pt x="2840" y="1441"/>
                  </a:lnTo>
                  <a:cubicBezTo>
                    <a:pt x="3643" y="1441"/>
                    <a:pt x="4260" y="2058"/>
                    <a:pt x="4260" y="2861"/>
                  </a:cubicBezTo>
                  <a:cubicBezTo>
                    <a:pt x="4260" y="3941"/>
                    <a:pt x="5155" y="4836"/>
                    <a:pt x="6266" y="4836"/>
                  </a:cubicBezTo>
                  <a:lnTo>
                    <a:pt x="6852" y="4836"/>
                  </a:lnTo>
                  <a:cubicBezTo>
                    <a:pt x="7005" y="5420"/>
                    <a:pt x="7477" y="5691"/>
                    <a:pt x="7950" y="5691"/>
                  </a:cubicBezTo>
                  <a:cubicBezTo>
                    <a:pt x="8527" y="5691"/>
                    <a:pt x="9105" y="5287"/>
                    <a:pt x="9105" y="4558"/>
                  </a:cubicBezTo>
                  <a:cubicBezTo>
                    <a:pt x="9105" y="3829"/>
                    <a:pt x="8527" y="3426"/>
                    <a:pt x="7950" y="3426"/>
                  </a:cubicBezTo>
                  <a:cubicBezTo>
                    <a:pt x="7477" y="3426"/>
                    <a:pt x="7005" y="3697"/>
                    <a:pt x="6852" y="4280"/>
                  </a:cubicBezTo>
                  <a:lnTo>
                    <a:pt x="6266" y="4280"/>
                  </a:lnTo>
                  <a:cubicBezTo>
                    <a:pt x="5463" y="4280"/>
                    <a:pt x="4846" y="3632"/>
                    <a:pt x="4846" y="2861"/>
                  </a:cubicBezTo>
                  <a:cubicBezTo>
                    <a:pt x="4846" y="1750"/>
                    <a:pt x="3951" y="855"/>
                    <a:pt x="2840" y="855"/>
                  </a:cubicBezTo>
                  <a:lnTo>
                    <a:pt x="2254" y="855"/>
                  </a:lnTo>
                  <a:cubicBezTo>
                    <a:pt x="2101" y="271"/>
                    <a:pt x="1629" y="0"/>
                    <a:pt x="11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2" name="Google Shape;13052;p26"/>
            <p:cNvSpPr/>
            <p:nvPr/>
          </p:nvSpPr>
          <p:spPr>
            <a:xfrm>
              <a:off x="1150150" y="3116375"/>
              <a:ext cx="17000" cy="14400"/>
            </a:xfrm>
            <a:custGeom>
              <a:avLst/>
              <a:gdLst/>
              <a:ahLst/>
              <a:cxnLst/>
              <a:rect l="l" t="t" r="r" b="b"/>
              <a:pathLst>
                <a:path w="680" h="576" extrusionOk="0">
                  <a:moveTo>
                    <a:pt x="302" y="1"/>
                  </a:moveTo>
                  <a:cubicBezTo>
                    <a:pt x="149" y="1"/>
                    <a:pt x="1" y="127"/>
                    <a:pt x="1" y="298"/>
                  </a:cubicBezTo>
                  <a:cubicBezTo>
                    <a:pt x="1" y="453"/>
                    <a:pt x="124" y="576"/>
                    <a:pt x="279" y="576"/>
                  </a:cubicBezTo>
                  <a:cubicBezTo>
                    <a:pt x="556" y="576"/>
                    <a:pt x="680" y="267"/>
                    <a:pt x="495" y="82"/>
                  </a:cubicBezTo>
                  <a:cubicBezTo>
                    <a:pt x="438" y="25"/>
                    <a:pt x="369" y="1"/>
                    <a:pt x="3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3" name="Google Shape;13053;p26"/>
            <p:cNvSpPr/>
            <p:nvPr/>
          </p:nvSpPr>
          <p:spPr>
            <a:xfrm>
              <a:off x="975800" y="3053025"/>
              <a:ext cx="363400" cy="363225"/>
            </a:xfrm>
            <a:custGeom>
              <a:avLst/>
              <a:gdLst/>
              <a:ahLst/>
              <a:cxnLst/>
              <a:rect l="l" t="t" r="r" b="b"/>
              <a:pathLst>
                <a:path w="14536" h="14529" extrusionOk="0">
                  <a:moveTo>
                    <a:pt x="11697" y="556"/>
                  </a:moveTo>
                  <a:cubicBezTo>
                    <a:pt x="11974" y="556"/>
                    <a:pt x="12252" y="749"/>
                    <a:pt x="12252" y="1135"/>
                  </a:cubicBezTo>
                  <a:cubicBezTo>
                    <a:pt x="12252" y="1289"/>
                    <a:pt x="12376" y="1413"/>
                    <a:pt x="12561" y="1413"/>
                  </a:cubicBezTo>
                  <a:lnTo>
                    <a:pt x="13672" y="1413"/>
                  </a:lnTo>
                  <a:cubicBezTo>
                    <a:pt x="13826" y="1413"/>
                    <a:pt x="13950" y="1536"/>
                    <a:pt x="13980" y="1690"/>
                  </a:cubicBezTo>
                  <a:lnTo>
                    <a:pt x="13980" y="2277"/>
                  </a:lnTo>
                  <a:cubicBezTo>
                    <a:pt x="13950" y="2431"/>
                    <a:pt x="13826" y="2554"/>
                    <a:pt x="13672" y="2554"/>
                  </a:cubicBezTo>
                  <a:lnTo>
                    <a:pt x="8549" y="2554"/>
                  </a:lnTo>
                  <a:cubicBezTo>
                    <a:pt x="8209" y="2585"/>
                    <a:pt x="8209" y="3079"/>
                    <a:pt x="8549" y="3110"/>
                  </a:cubicBezTo>
                  <a:lnTo>
                    <a:pt x="13116" y="3110"/>
                  </a:lnTo>
                  <a:lnTo>
                    <a:pt x="13116" y="10949"/>
                  </a:lnTo>
                  <a:cubicBezTo>
                    <a:pt x="13116" y="11103"/>
                    <a:pt x="12993" y="11227"/>
                    <a:pt x="12839" y="11227"/>
                  </a:cubicBezTo>
                  <a:lnTo>
                    <a:pt x="1697" y="11227"/>
                  </a:lnTo>
                  <a:cubicBezTo>
                    <a:pt x="1543" y="11227"/>
                    <a:pt x="1420" y="11103"/>
                    <a:pt x="1420" y="10949"/>
                  </a:cubicBezTo>
                  <a:lnTo>
                    <a:pt x="1420" y="3110"/>
                  </a:lnTo>
                  <a:lnTo>
                    <a:pt x="5987" y="3110"/>
                  </a:lnTo>
                  <a:cubicBezTo>
                    <a:pt x="6006" y="3113"/>
                    <a:pt x="6024" y="3114"/>
                    <a:pt x="6041" y="3114"/>
                  </a:cubicBezTo>
                  <a:cubicBezTo>
                    <a:pt x="6401" y="3114"/>
                    <a:pt x="6401" y="2551"/>
                    <a:pt x="6041" y="2551"/>
                  </a:cubicBezTo>
                  <a:cubicBezTo>
                    <a:pt x="6024" y="2551"/>
                    <a:pt x="6006" y="2552"/>
                    <a:pt x="5987" y="2554"/>
                  </a:cubicBezTo>
                  <a:lnTo>
                    <a:pt x="864" y="2554"/>
                  </a:lnTo>
                  <a:cubicBezTo>
                    <a:pt x="710" y="2554"/>
                    <a:pt x="556" y="2431"/>
                    <a:pt x="556" y="2277"/>
                  </a:cubicBezTo>
                  <a:lnTo>
                    <a:pt x="556" y="1690"/>
                  </a:lnTo>
                  <a:cubicBezTo>
                    <a:pt x="556" y="1536"/>
                    <a:pt x="710" y="1413"/>
                    <a:pt x="864" y="1413"/>
                  </a:cubicBezTo>
                  <a:lnTo>
                    <a:pt x="1975" y="1413"/>
                  </a:lnTo>
                  <a:cubicBezTo>
                    <a:pt x="2129" y="1413"/>
                    <a:pt x="2284" y="1289"/>
                    <a:pt x="2284" y="1135"/>
                  </a:cubicBezTo>
                  <a:cubicBezTo>
                    <a:pt x="2284" y="749"/>
                    <a:pt x="2562" y="556"/>
                    <a:pt x="2839" y="556"/>
                  </a:cubicBezTo>
                  <a:cubicBezTo>
                    <a:pt x="3117" y="556"/>
                    <a:pt x="3395" y="749"/>
                    <a:pt x="3395" y="1135"/>
                  </a:cubicBezTo>
                  <a:cubicBezTo>
                    <a:pt x="3395" y="1289"/>
                    <a:pt x="3518" y="1413"/>
                    <a:pt x="3703" y="1413"/>
                  </a:cubicBezTo>
                  <a:lnTo>
                    <a:pt x="10833" y="1413"/>
                  </a:lnTo>
                  <a:cubicBezTo>
                    <a:pt x="10987" y="1413"/>
                    <a:pt x="11141" y="1289"/>
                    <a:pt x="11141" y="1135"/>
                  </a:cubicBezTo>
                  <a:cubicBezTo>
                    <a:pt x="11141" y="749"/>
                    <a:pt x="11419" y="556"/>
                    <a:pt x="11697" y="556"/>
                  </a:cubicBezTo>
                  <a:close/>
                  <a:moveTo>
                    <a:pt x="2839" y="1"/>
                  </a:moveTo>
                  <a:cubicBezTo>
                    <a:pt x="2361" y="1"/>
                    <a:pt x="1883" y="286"/>
                    <a:pt x="1728" y="857"/>
                  </a:cubicBezTo>
                  <a:lnTo>
                    <a:pt x="864" y="857"/>
                  </a:lnTo>
                  <a:cubicBezTo>
                    <a:pt x="370" y="857"/>
                    <a:pt x="0" y="1227"/>
                    <a:pt x="0" y="1690"/>
                  </a:cubicBezTo>
                  <a:lnTo>
                    <a:pt x="0" y="2277"/>
                  </a:lnTo>
                  <a:cubicBezTo>
                    <a:pt x="0" y="2740"/>
                    <a:pt x="370" y="3110"/>
                    <a:pt x="864" y="3110"/>
                  </a:cubicBezTo>
                  <a:lnTo>
                    <a:pt x="864" y="10949"/>
                  </a:lnTo>
                  <a:cubicBezTo>
                    <a:pt x="864" y="11412"/>
                    <a:pt x="1234" y="11782"/>
                    <a:pt x="1697" y="11813"/>
                  </a:cubicBezTo>
                  <a:lnTo>
                    <a:pt x="6975" y="11813"/>
                  </a:lnTo>
                  <a:lnTo>
                    <a:pt x="6975" y="13973"/>
                  </a:lnTo>
                  <a:lnTo>
                    <a:pt x="6419" y="13973"/>
                  </a:lnTo>
                  <a:cubicBezTo>
                    <a:pt x="6406" y="13971"/>
                    <a:pt x="6393" y="13969"/>
                    <a:pt x="6380" y="13969"/>
                  </a:cubicBezTo>
                  <a:cubicBezTo>
                    <a:pt x="6244" y="13969"/>
                    <a:pt x="6142" y="14110"/>
                    <a:pt x="6142" y="14251"/>
                  </a:cubicBezTo>
                  <a:cubicBezTo>
                    <a:pt x="6142" y="14405"/>
                    <a:pt x="6265" y="14529"/>
                    <a:pt x="6419" y="14529"/>
                  </a:cubicBezTo>
                  <a:lnTo>
                    <a:pt x="8117" y="14529"/>
                  </a:lnTo>
                  <a:cubicBezTo>
                    <a:pt x="8271" y="14529"/>
                    <a:pt x="8394" y="14405"/>
                    <a:pt x="8394" y="14251"/>
                  </a:cubicBezTo>
                  <a:cubicBezTo>
                    <a:pt x="8394" y="14110"/>
                    <a:pt x="8292" y="13969"/>
                    <a:pt x="8156" y="13969"/>
                  </a:cubicBezTo>
                  <a:cubicBezTo>
                    <a:pt x="8143" y="13969"/>
                    <a:pt x="8130" y="13971"/>
                    <a:pt x="8117" y="13973"/>
                  </a:cubicBezTo>
                  <a:lnTo>
                    <a:pt x="7561" y="13973"/>
                  </a:lnTo>
                  <a:lnTo>
                    <a:pt x="7561" y="11813"/>
                  </a:lnTo>
                  <a:lnTo>
                    <a:pt x="12839" y="11813"/>
                  </a:lnTo>
                  <a:cubicBezTo>
                    <a:pt x="13301" y="11813"/>
                    <a:pt x="13672" y="11412"/>
                    <a:pt x="13672" y="10949"/>
                  </a:cubicBezTo>
                  <a:lnTo>
                    <a:pt x="13672" y="3110"/>
                  </a:lnTo>
                  <a:cubicBezTo>
                    <a:pt x="14135" y="3110"/>
                    <a:pt x="14536" y="2740"/>
                    <a:pt x="14536" y="2277"/>
                  </a:cubicBezTo>
                  <a:lnTo>
                    <a:pt x="14536" y="1690"/>
                  </a:lnTo>
                  <a:cubicBezTo>
                    <a:pt x="14536" y="1227"/>
                    <a:pt x="14135" y="857"/>
                    <a:pt x="13672" y="857"/>
                  </a:cubicBezTo>
                  <a:lnTo>
                    <a:pt x="12808" y="857"/>
                  </a:lnTo>
                  <a:cubicBezTo>
                    <a:pt x="12653" y="286"/>
                    <a:pt x="12175" y="1"/>
                    <a:pt x="11697" y="1"/>
                  </a:cubicBezTo>
                  <a:cubicBezTo>
                    <a:pt x="11218" y="1"/>
                    <a:pt x="10740" y="286"/>
                    <a:pt x="10586" y="857"/>
                  </a:cubicBezTo>
                  <a:lnTo>
                    <a:pt x="3950" y="857"/>
                  </a:lnTo>
                  <a:cubicBezTo>
                    <a:pt x="3796" y="286"/>
                    <a:pt x="3318" y="1"/>
                    <a:pt x="28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54" name="Google Shape;13054;p26"/>
          <p:cNvGrpSpPr/>
          <p:nvPr/>
        </p:nvGrpSpPr>
        <p:grpSpPr>
          <a:xfrm>
            <a:off x="7729822" y="2328519"/>
            <a:ext cx="363425" cy="364700"/>
            <a:chOff x="7724500" y="2485750"/>
            <a:chExt cx="363425" cy="364700"/>
          </a:xfrm>
        </p:grpSpPr>
        <p:sp>
          <p:nvSpPr>
            <p:cNvPr id="13055" name="Google Shape;13055;p26"/>
            <p:cNvSpPr/>
            <p:nvPr/>
          </p:nvSpPr>
          <p:spPr>
            <a:xfrm>
              <a:off x="7724500" y="2485750"/>
              <a:ext cx="363425" cy="363425"/>
            </a:xfrm>
            <a:custGeom>
              <a:avLst/>
              <a:gdLst/>
              <a:ahLst/>
              <a:cxnLst/>
              <a:rect l="l" t="t" r="r" b="b"/>
              <a:pathLst>
                <a:path w="14537" h="14537" extrusionOk="0">
                  <a:moveTo>
                    <a:pt x="10401" y="556"/>
                  </a:moveTo>
                  <a:lnTo>
                    <a:pt x="10401" y="1698"/>
                  </a:lnTo>
                  <a:lnTo>
                    <a:pt x="2439" y="1698"/>
                  </a:lnTo>
                  <a:lnTo>
                    <a:pt x="2439" y="865"/>
                  </a:lnTo>
                  <a:cubicBezTo>
                    <a:pt x="2439" y="710"/>
                    <a:pt x="2562" y="556"/>
                    <a:pt x="2717" y="556"/>
                  </a:cubicBezTo>
                  <a:close/>
                  <a:moveTo>
                    <a:pt x="11821" y="556"/>
                  </a:moveTo>
                  <a:cubicBezTo>
                    <a:pt x="11975" y="556"/>
                    <a:pt x="12099" y="710"/>
                    <a:pt x="12099" y="865"/>
                  </a:cubicBezTo>
                  <a:lnTo>
                    <a:pt x="12099" y="1698"/>
                  </a:lnTo>
                  <a:lnTo>
                    <a:pt x="10957" y="1698"/>
                  </a:lnTo>
                  <a:lnTo>
                    <a:pt x="10957" y="556"/>
                  </a:lnTo>
                  <a:close/>
                  <a:moveTo>
                    <a:pt x="12654" y="5648"/>
                  </a:moveTo>
                  <a:lnTo>
                    <a:pt x="13734" y="6265"/>
                  </a:lnTo>
                  <a:lnTo>
                    <a:pt x="12654" y="7037"/>
                  </a:lnTo>
                  <a:lnTo>
                    <a:pt x="12654" y="5648"/>
                  </a:lnTo>
                  <a:close/>
                  <a:moveTo>
                    <a:pt x="1883" y="5679"/>
                  </a:moveTo>
                  <a:lnTo>
                    <a:pt x="1883" y="7068"/>
                  </a:lnTo>
                  <a:lnTo>
                    <a:pt x="803" y="6296"/>
                  </a:lnTo>
                  <a:lnTo>
                    <a:pt x="1883" y="5679"/>
                  </a:lnTo>
                  <a:close/>
                  <a:moveTo>
                    <a:pt x="12099" y="2284"/>
                  </a:moveTo>
                  <a:lnTo>
                    <a:pt x="12099" y="7469"/>
                  </a:lnTo>
                  <a:lnTo>
                    <a:pt x="7284" y="11018"/>
                  </a:lnTo>
                  <a:lnTo>
                    <a:pt x="2470" y="7469"/>
                  </a:lnTo>
                  <a:lnTo>
                    <a:pt x="2470" y="2284"/>
                  </a:lnTo>
                  <a:close/>
                  <a:moveTo>
                    <a:pt x="2717" y="1"/>
                  </a:moveTo>
                  <a:cubicBezTo>
                    <a:pt x="2254" y="1"/>
                    <a:pt x="1883" y="371"/>
                    <a:pt x="1883" y="865"/>
                  </a:cubicBezTo>
                  <a:lnTo>
                    <a:pt x="1883" y="5031"/>
                  </a:lnTo>
                  <a:lnTo>
                    <a:pt x="155" y="5988"/>
                  </a:lnTo>
                  <a:cubicBezTo>
                    <a:pt x="62" y="6049"/>
                    <a:pt x="1" y="6142"/>
                    <a:pt x="1" y="6235"/>
                  </a:cubicBezTo>
                  <a:lnTo>
                    <a:pt x="1" y="14259"/>
                  </a:lnTo>
                  <a:cubicBezTo>
                    <a:pt x="1" y="14413"/>
                    <a:pt x="124" y="14536"/>
                    <a:pt x="278" y="14536"/>
                  </a:cubicBezTo>
                  <a:lnTo>
                    <a:pt x="5988" y="14536"/>
                  </a:lnTo>
                  <a:cubicBezTo>
                    <a:pt x="6142" y="14536"/>
                    <a:pt x="6266" y="14413"/>
                    <a:pt x="6266" y="14259"/>
                  </a:cubicBezTo>
                  <a:cubicBezTo>
                    <a:pt x="6266" y="14118"/>
                    <a:pt x="6163" y="13977"/>
                    <a:pt x="6028" y="13977"/>
                  </a:cubicBezTo>
                  <a:cubicBezTo>
                    <a:pt x="6015" y="13977"/>
                    <a:pt x="6001" y="13978"/>
                    <a:pt x="5988" y="13981"/>
                  </a:cubicBezTo>
                  <a:lnTo>
                    <a:pt x="587" y="13981"/>
                  </a:lnTo>
                  <a:lnTo>
                    <a:pt x="587" y="6790"/>
                  </a:lnTo>
                  <a:lnTo>
                    <a:pt x="5093" y="10092"/>
                  </a:lnTo>
                  <a:lnTo>
                    <a:pt x="2562" y="11975"/>
                  </a:lnTo>
                  <a:cubicBezTo>
                    <a:pt x="2356" y="12181"/>
                    <a:pt x="2538" y="12474"/>
                    <a:pt x="2784" y="12474"/>
                  </a:cubicBezTo>
                  <a:cubicBezTo>
                    <a:pt x="2832" y="12474"/>
                    <a:pt x="2882" y="12463"/>
                    <a:pt x="2933" y="12438"/>
                  </a:cubicBezTo>
                  <a:lnTo>
                    <a:pt x="5556" y="10432"/>
                  </a:lnTo>
                  <a:lnTo>
                    <a:pt x="7099" y="11605"/>
                  </a:lnTo>
                  <a:cubicBezTo>
                    <a:pt x="7161" y="11635"/>
                    <a:pt x="7222" y="11666"/>
                    <a:pt x="7284" y="11666"/>
                  </a:cubicBezTo>
                  <a:cubicBezTo>
                    <a:pt x="7346" y="11666"/>
                    <a:pt x="7408" y="11635"/>
                    <a:pt x="7438" y="11605"/>
                  </a:cubicBezTo>
                  <a:lnTo>
                    <a:pt x="8982" y="10432"/>
                  </a:lnTo>
                  <a:lnTo>
                    <a:pt x="11636" y="12438"/>
                  </a:lnTo>
                  <a:cubicBezTo>
                    <a:pt x="11698" y="12494"/>
                    <a:pt x="11764" y="12517"/>
                    <a:pt x="11826" y="12517"/>
                  </a:cubicBezTo>
                  <a:cubicBezTo>
                    <a:pt x="12074" y="12517"/>
                    <a:pt x="12271" y="12148"/>
                    <a:pt x="11975" y="11975"/>
                  </a:cubicBezTo>
                  <a:lnTo>
                    <a:pt x="9475" y="10092"/>
                  </a:lnTo>
                  <a:lnTo>
                    <a:pt x="13981" y="6790"/>
                  </a:lnTo>
                  <a:lnTo>
                    <a:pt x="13981" y="13981"/>
                  </a:lnTo>
                  <a:lnTo>
                    <a:pt x="8549" y="13981"/>
                  </a:lnTo>
                  <a:cubicBezTo>
                    <a:pt x="8536" y="13978"/>
                    <a:pt x="8523" y="13977"/>
                    <a:pt x="8510" y="13977"/>
                  </a:cubicBezTo>
                  <a:cubicBezTo>
                    <a:pt x="8375" y="13977"/>
                    <a:pt x="8272" y="14118"/>
                    <a:pt x="8272" y="14259"/>
                  </a:cubicBezTo>
                  <a:cubicBezTo>
                    <a:pt x="8272" y="14413"/>
                    <a:pt x="8395" y="14536"/>
                    <a:pt x="8549" y="14536"/>
                  </a:cubicBezTo>
                  <a:lnTo>
                    <a:pt x="14259" y="14536"/>
                  </a:lnTo>
                  <a:cubicBezTo>
                    <a:pt x="14413" y="14536"/>
                    <a:pt x="14537" y="14413"/>
                    <a:pt x="14537" y="14259"/>
                  </a:cubicBezTo>
                  <a:lnTo>
                    <a:pt x="14537" y="6235"/>
                  </a:lnTo>
                  <a:cubicBezTo>
                    <a:pt x="14537" y="6142"/>
                    <a:pt x="14475" y="6049"/>
                    <a:pt x="14382" y="5988"/>
                  </a:cubicBezTo>
                  <a:lnTo>
                    <a:pt x="12654" y="5031"/>
                  </a:lnTo>
                  <a:lnTo>
                    <a:pt x="12654" y="865"/>
                  </a:lnTo>
                  <a:cubicBezTo>
                    <a:pt x="12654" y="371"/>
                    <a:pt x="12284" y="1"/>
                    <a:pt x="1182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6" name="Google Shape;13056;p26"/>
            <p:cNvSpPr/>
            <p:nvPr/>
          </p:nvSpPr>
          <p:spPr>
            <a:xfrm>
              <a:off x="7834075" y="2656250"/>
              <a:ext cx="145075" cy="13925"/>
            </a:xfrm>
            <a:custGeom>
              <a:avLst/>
              <a:gdLst/>
              <a:ahLst/>
              <a:cxnLst/>
              <a:rect l="l" t="t" r="r" b="b"/>
              <a:pathLst>
                <a:path w="5803" h="557" extrusionOk="0">
                  <a:moveTo>
                    <a:pt x="340" y="1"/>
                  </a:moveTo>
                  <a:cubicBezTo>
                    <a:pt x="0" y="32"/>
                    <a:pt x="0" y="526"/>
                    <a:pt x="340" y="557"/>
                  </a:cubicBezTo>
                  <a:lnTo>
                    <a:pt x="5463" y="557"/>
                  </a:lnTo>
                  <a:cubicBezTo>
                    <a:pt x="5802" y="526"/>
                    <a:pt x="5802" y="32"/>
                    <a:pt x="54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7" name="Google Shape;13057;p26"/>
            <p:cNvSpPr/>
            <p:nvPr/>
          </p:nvSpPr>
          <p:spPr>
            <a:xfrm>
              <a:off x="7810400" y="2613725"/>
              <a:ext cx="191625" cy="14050"/>
            </a:xfrm>
            <a:custGeom>
              <a:avLst/>
              <a:gdLst/>
              <a:ahLst/>
              <a:cxnLst/>
              <a:rect l="l" t="t" r="r" b="b"/>
              <a:pathLst>
                <a:path w="7665" h="562" extrusionOk="0">
                  <a:moveTo>
                    <a:pt x="366" y="0"/>
                  </a:moveTo>
                  <a:cubicBezTo>
                    <a:pt x="0" y="0"/>
                    <a:pt x="9" y="561"/>
                    <a:pt x="393" y="561"/>
                  </a:cubicBezTo>
                  <a:cubicBezTo>
                    <a:pt x="403" y="561"/>
                    <a:pt x="412" y="561"/>
                    <a:pt x="422" y="560"/>
                  </a:cubicBezTo>
                  <a:lnTo>
                    <a:pt x="7243" y="560"/>
                  </a:lnTo>
                  <a:cubicBezTo>
                    <a:pt x="7253" y="561"/>
                    <a:pt x="7263" y="561"/>
                    <a:pt x="7272" y="561"/>
                  </a:cubicBezTo>
                  <a:cubicBezTo>
                    <a:pt x="7656" y="561"/>
                    <a:pt x="7665" y="0"/>
                    <a:pt x="7299" y="0"/>
                  </a:cubicBezTo>
                  <a:cubicBezTo>
                    <a:pt x="7281" y="0"/>
                    <a:pt x="7263" y="2"/>
                    <a:pt x="7243" y="5"/>
                  </a:cubicBezTo>
                  <a:lnTo>
                    <a:pt x="422" y="5"/>
                  </a:lnTo>
                  <a:cubicBezTo>
                    <a:pt x="403" y="2"/>
                    <a:pt x="384" y="0"/>
                    <a:pt x="3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8" name="Google Shape;13058;p26"/>
            <p:cNvSpPr/>
            <p:nvPr/>
          </p:nvSpPr>
          <p:spPr>
            <a:xfrm>
              <a:off x="7810400" y="2570600"/>
              <a:ext cx="191650" cy="14725"/>
            </a:xfrm>
            <a:custGeom>
              <a:avLst/>
              <a:gdLst/>
              <a:ahLst/>
              <a:cxnLst/>
              <a:rect l="l" t="t" r="r" b="b"/>
              <a:pathLst>
                <a:path w="7666" h="589" extrusionOk="0">
                  <a:moveTo>
                    <a:pt x="393" y="0"/>
                  </a:moveTo>
                  <a:cubicBezTo>
                    <a:pt x="0" y="0"/>
                    <a:pt x="0" y="589"/>
                    <a:pt x="393" y="589"/>
                  </a:cubicBezTo>
                  <a:cubicBezTo>
                    <a:pt x="403" y="589"/>
                    <a:pt x="412" y="588"/>
                    <a:pt x="422" y="588"/>
                  </a:cubicBezTo>
                  <a:lnTo>
                    <a:pt x="7243" y="588"/>
                  </a:lnTo>
                  <a:cubicBezTo>
                    <a:pt x="7253" y="588"/>
                    <a:pt x="7263" y="589"/>
                    <a:pt x="7272" y="589"/>
                  </a:cubicBezTo>
                  <a:cubicBezTo>
                    <a:pt x="7665" y="589"/>
                    <a:pt x="7665" y="0"/>
                    <a:pt x="7272" y="0"/>
                  </a:cubicBezTo>
                  <a:cubicBezTo>
                    <a:pt x="7263" y="0"/>
                    <a:pt x="7253" y="1"/>
                    <a:pt x="7243" y="1"/>
                  </a:cubicBezTo>
                  <a:lnTo>
                    <a:pt x="422" y="1"/>
                  </a:lnTo>
                  <a:cubicBezTo>
                    <a:pt x="412"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9" name="Google Shape;13059;p26"/>
            <p:cNvSpPr/>
            <p:nvPr/>
          </p:nvSpPr>
          <p:spPr>
            <a:xfrm>
              <a:off x="7874625" y="2698600"/>
              <a:ext cx="63175" cy="14100"/>
            </a:xfrm>
            <a:custGeom>
              <a:avLst/>
              <a:gdLst/>
              <a:ahLst/>
              <a:cxnLst/>
              <a:rect l="l" t="t" r="r" b="b"/>
              <a:pathLst>
                <a:path w="2527" h="564" extrusionOk="0">
                  <a:moveTo>
                    <a:pt x="361" y="0"/>
                  </a:moveTo>
                  <a:cubicBezTo>
                    <a:pt x="1" y="0"/>
                    <a:pt x="1" y="564"/>
                    <a:pt x="361" y="564"/>
                  </a:cubicBezTo>
                  <a:cubicBezTo>
                    <a:pt x="378" y="564"/>
                    <a:pt x="396" y="563"/>
                    <a:pt x="415" y="560"/>
                  </a:cubicBezTo>
                  <a:lnTo>
                    <a:pt x="2112" y="560"/>
                  </a:lnTo>
                  <a:cubicBezTo>
                    <a:pt x="2131" y="563"/>
                    <a:pt x="2149" y="564"/>
                    <a:pt x="2166" y="564"/>
                  </a:cubicBezTo>
                  <a:cubicBezTo>
                    <a:pt x="2526" y="564"/>
                    <a:pt x="2526" y="0"/>
                    <a:pt x="2166" y="0"/>
                  </a:cubicBezTo>
                  <a:cubicBezTo>
                    <a:pt x="2149" y="0"/>
                    <a:pt x="2131" y="2"/>
                    <a:pt x="2112"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0" name="Google Shape;13060;p26"/>
            <p:cNvSpPr/>
            <p:nvPr/>
          </p:nvSpPr>
          <p:spPr>
            <a:xfrm>
              <a:off x="7896200" y="2835100"/>
              <a:ext cx="18125" cy="15350"/>
            </a:xfrm>
            <a:custGeom>
              <a:avLst/>
              <a:gdLst/>
              <a:ahLst/>
              <a:cxnLst/>
              <a:rect l="l" t="t" r="r" b="b"/>
              <a:pathLst>
                <a:path w="725" h="614" extrusionOk="0">
                  <a:moveTo>
                    <a:pt x="408" y="1"/>
                  </a:moveTo>
                  <a:cubicBezTo>
                    <a:pt x="293" y="1"/>
                    <a:pt x="183" y="80"/>
                    <a:pt x="138" y="192"/>
                  </a:cubicBezTo>
                  <a:cubicBezTo>
                    <a:pt x="1" y="428"/>
                    <a:pt x="201" y="614"/>
                    <a:pt x="397" y="614"/>
                  </a:cubicBezTo>
                  <a:cubicBezTo>
                    <a:pt x="508" y="614"/>
                    <a:pt x="618" y="554"/>
                    <a:pt x="663" y="408"/>
                  </a:cubicBezTo>
                  <a:cubicBezTo>
                    <a:pt x="725" y="254"/>
                    <a:pt x="663" y="69"/>
                    <a:pt x="509" y="7"/>
                  </a:cubicBezTo>
                  <a:lnTo>
                    <a:pt x="509" y="7"/>
                  </a:lnTo>
                  <a:lnTo>
                    <a:pt x="540" y="38"/>
                  </a:lnTo>
                  <a:cubicBezTo>
                    <a:pt x="497" y="12"/>
                    <a:pt x="452" y="1"/>
                    <a:pt x="4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61" name="Google Shape;13061;p26"/>
          <p:cNvGrpSpPr/>
          <p:nvPr/>
        </p:nvGrpSpPr>
        <p:grpSpPr>
          <a:xfrm>
            <a:off x="6957878" y="2328869"/>
            <a:ext cx="363425" cy="364000"/>
            <a:chOff x="6979200" y="2485750"/>
            <a:chExt cx="363425" cy="364000"/>
          </a:xfrm>
        </p:grpSpPr>
        <p:sp>
          <p:nvSpPr>
            <p:cNvPr id="13062" name="Google Shape;13062;p26"/>
            <p:cNvSpPr/>
            <p:nvPr/>
          </p:nvSpPr>
          <p:spPr>
            <a:xfrm>
              <a:off x="7221450" y="2835850"/>
              <a:ext cx="15475" cy="13900"/>
            </a:xfrm>
            <a:custGeom>
              <a:avLst/>
              <a:gdLst/>
              <a:ahLst/>
              <a:cxnLst/>
              <a:rect l="l" t="t" r="r" b="b"/>
              <a:pathLst>
                <a:path w="619" h="556" extrusionOk="0">
                  <a:moveTo>
                    <a:pt x="309" y="0"/>
                  </a:moveTo>
                  <a:cubicBezTo>
                    <a:pt x="178" y="0"/>
                    <a:pt x="47" y="85"/>
                    <a:pt x="32" y="255"/>
                  </a:cubicBezTo>
                  <a:cubicBezTo>
                    <a:pt x="1" y="455"/>
                    <a:pt x="155" y="556"/>
                    <a:pt x="309" y="556"/>
                  </a:cubicBezTo>
                  <a:cubicBezTo>
                    <a:pt x="464" y="556"/>
                    <a:pt x="618" y="455"/>
                    <a:pt x="587"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3" name="Google Shape;13063;p26"/>
            <p:cNvSpPr/>
            <p:nvPr/>
          </p:nvSpPr>
          <p:spPr>
            <a:xfrm>
              <a:off x="6979200" y="2485750"/>
              <a:ext cx="363425" cy="363425"/>
            </a:xfrm>
            <a:custGeom>
              <a:avLst/>
              <a:gdLst/>
              <a:ahLst/>
              <a:cxnLst/>
              <a:rect l="l" t="t" r="r" b="b"/>
              <a:pathLst>
                <a:path w="14537" h="14537" extrusionOk="0">
                  <a:moveTo>
                    <a:pt x="1420" y="556"/>
                  </a:moveTo>
                  <a:cubicBezTo>
                    <a:pt x="1574" y="556"/>
                    <a:pt x="1698" y="710"/>
                    <a:pt x="1698" y="865"/>
                  </a:cubicBezTo>
                  <a:lnTo>
                    <a:pt x="1698" y="3118"/>
                  </a:lnTo>
                  <a:cubicBezTo>
                    <a:pt x="1698" y="3272"/>
                    <a:pt x="1574" y="3395"/>
                    <a:pt x="1420" y="3395"/>
                  </a:cubicBezTo>
                  <a:lnTo>
                    <a:pt x="864" y="3395"/>
                  </a:lnTo>
                  <a:cubicBezTo>
                    <a:pt x="710" y="3395"/>
                    <a:pt x="587" y="3272"/>
                    <a:pt x="587" y="3118"/>
                  </a:cubicBezTo>
                  <a:lnTo>
                    <a:pt x="587" y="865"/>
                  </a:lnTo>
                  <a:cubicBezTo>
                    <a:pt x="587" y="710"/>
                    <a:pt x="710" y="556"/>
                    <a:pt x="864" y="556"/>
                  </a:cubicBezTo>
                  <a:close/>
                  <a:moveTo>
                    <a:pt x="10277" y="556"/>
                  </a:moveTo>
                  <a:cubicBezTo>
                    <a:pt x="10431" y="556"/>
                    <a:pt x="10555" y="710"/>
                    <a:pt x="10555" y="865"/>
                  </a:cubicBezTo>
                  <a:lnTo>
                    <a:pt x="10555" y="3118"/>
                  </a:lnTo>
                  <a:cubicBezTo>
                    <a:pt x="10555" y="3272"/>
                    <a:pt x="10431" y="3395"/>
                    <a:pt x="10277" y="3395"/>
                  </a:cubicBezTo>
                  <a:lnTo>
                    <a:pt x="9413" y="3395"/>
                  </a:lnTo>
                  <a:lnTo>
                    <a:pt x="9413" y="2840"/>
                  </a:lnTo>
                  <a:cubicBezTo>
                    <a:pt x="9413" y="2223"/>
                    <a:pt x="8919" y="1729"/>
                    <a:pt x="8302" y="1698"/>
                  </a:cubicBezTo>
                  <a:cubicBezTo>
                    <a:pt x="7685" y="1698"/>
                    <a:pt x="7160" y="2223"/>
                    <a:pt x="7160" y="2840"/>
                  </a:cubicBezTo>
                  <a:lnTo>
                    <a:pt x="7160" y="3426"/>
                  </a:lnTo>
                  <a:lnTo>
                    <a:pt x="6296" y="3426"/>
                  </a:lnTo>
                  <a:cubicBezTo>
                    <a:pt x="6142" y="3426"/>
                    <a:pt x="6018" y="3272"/>
                    <a:pt x="6018" y="3118"/>
                  </a:cubicBezTo>
                  <a:lnTo>
                    <a:pt x="6018" y="865"/>
                  </a:lnTo>
                  <a:cubicBezTo>
                    <a:pt x="6018" y="710"/>
                    <a:pt x="6142" y="556"/>
                    <a:pt x="6296" y="556"/>
                  </a:cubicBezTo>
                  <a:close/>
                  <a:moveTo>
                    <a:pt x="1420" y="5833"/>
                  </a:moveTo>
                  <a:cubicBezTo>
                    <a:pt x="1574" y="5833"/>
                    <a:pt x="1698" y="5988"/>
                    <a:pt x="1698" y="6142"/>
                  </a:cubicBezTo>
                  <a:lnTo>
                    <a:pt x="1698" y="8395"/>
                  </a:lnTo>
                  <a:cubicBezTo>
                    <a:pt x="1698" y="8549"/>
                    <a:pt x="1574" y="8673"/>
                    <a:pt x="1420" y="8673"/>
                  </a:cubicBezTo>
                  <a:lnTo>
                    <a:pt x="864" y="8673"/>
                  </a:lnTo>
                  <a:cubicBezTo>
                    <a:pt x="710" y="8673"/>
                    <a:pt x="587" y="8549"/>
                    <a:pt x="587" y="8395"/>
                  </a:cubicBezTo>
                  <a:lnTo>
                    <a:pt x="587" y="6142"/>
                  </a:lnTo>
                  <a:cubicBezTo>
                    <a:pt x="587" y="5988"/>
                    <a:pt x="710" y="5833"/>
                    <a:pt x="864" y="5833"/>
                  </a:cubicBezTo>
                  <a:close/>
                  <a:moveTo>
                    <a:pt x="1459" y="11138"/>
                  </a:moveTo>
                  <a:cubicBezTo>
                    <a:pt x="1595" y="11138"/>
                    <a:pt x="1698" y="11279"/>
                    <a:pt x="1698" y="11419"/>
                  </a:cubicBezTo>
                  <a:lnTo>
                    <a:pt x="1698" y="13672"/>
                  </a:lnTo>
                  <a:cubicBezTo>
                    <a:pt x="1698" y="13827"/>
                    <a:pt x="1574" y="13981"/>
                    <a:pt x="1420" y="13981"/>
                  </a:cubicBezTo>
                  <a:lnTo>
                    <a:pt x="864" y="13981"/>
                  </a:lnTo>
                  <a:cubicBezTo>
                    <a:pt x="710" y="13950"/>
                    <a:pt x="587" y="13827"/>
                    <a:pt x="587" y="13672"/>
                  </a:cubicBezTo>
                  <a:lnTo>
                    <a:pt x="587" y="11419"/>
                  </a:lnTo>
                  <a:cubicBezTo>
                    <a:pt x="587" y="11265"/>
                    <a:pt x="710" y="11142"/>
                    <a:pt x="864" y="11142"/>
                  </a:cubicBezTo>
                  <a:lnTo>
                    <a:pt x="1420" y="11142"/>
                  </a:lnTo>
                  <a:cubicBezTo>
                    <a:pt x="1433" y="11139"/>
                    <a:pt x="1446" y="11138"/>
                    <a:pt x="1459" y="11138"/>
                  </a:cubicBezTo>
                  <a:close/>
                  <a:moveTo>
                    <a:pt x="864" y="1"/>
                  </a:moveTo>
                  <a:cubicBezTo>
                    <a:pt x="401" y="1"/>
                    <a:pt x="0" y="371"/>
                    <a:pt x="0" y="865"/>
                  </a:cubicBezTo>
                  <a:lnTo>
                    <a:pt x="0" y="3118"/>
                  </a:lnTo>
                  <a:cubicBezTo>
                    <a:pt x="0" y="3581"/>
                    <a:pt x="401" y="3982"/>
                    <a:pt x="864" y="3982"/>
                  </a:cubicBezTo>
                  <a:lnTo>
                    <a:pt x="1420" y="3982"/>
                  </a:lnTo>
                  <a:cubicBezTo>
                    <a:pt x="1883" y="3982"/>
                    <a:pt x="2284" y="3581"/>
                    <a:pt x="2284" y="3118"/>
                  </a:cubicBezTo>
                  <a:lnTo>
                    <a:pt x="2284" y="2284"/>
                  </a:lnTo>
                  <a:lnTo>
                    <a:pt x="3580" y="2284"/>
                  </a:lnTo>
                  <a:lnTo>
                    <a:pt x="3580" y="6975"/>
                  </a:lnTo>
                  <a:lnTo>
                    <a:pt x="2284" y="6975"/>
                  </a:lnTo>
                  <a:lnTo>
                    <a:pt x="2284" y="6142"/>
                  </a:lnTo>
                  <a:cubicBezTo>
                    <a:pt x="2284" y="5648"/>
                    <a:pt x="1883" y="5278"/>
                    <a:pt x="1420" y="5278"/>
                  </a:cubicBezTo>
                  <a:lnTo>
                    <a:pt x="864" y="5278"/>
                  </a:lnTo>
                  <a:cubicBezTo>
                    <a:pt x="401" y="5278"/>
                    <a:pt x="0" y="5648"/>
                    <a:pt x="0" y="6142"/>
                  </a:cubicBezTo>
                  <a:lnTo>
                    <a:pt x="0" y="8395"/>
                  </a:lnTo>
                  <a:cubicBezTo>
                    <a:pt x="0" y="8858"/>
                    <a:pt x="401" y="9259"/>
                    <a:pt x="864" y="9259"/>
                  </a:cubicBezTo>
                  <a:lnTo>
                    <a:pt x="1420" y="9259"/>
                  </a:lnTo>
                  <a:cubicBezTo>
                    <a:pt x="1883" y="9259"/>
                    <a:pt x="2284" y="8858"/>
                    <a:pt x="2284" y="8395"/>
                  </a:cubicBezTo>
                  <a:lnTo>
                    <a:pt x="2284" y="7562"/>
                  </a:lnTo>
                  <a:lnTo>
                    <a:pt x="3580" y="7562"/>
                  </a:lnTo>
                  <a:lnTo>
                    <a:pt x="3580" y="12253"/>
                  </a:lnTo>
                  <a:lnTo>
                    <a:pt x="2284" y="12253"/>
                  </a:lnTo>
                  <a:lnTo>
                    <a:pt x="2284" y="11419"/>
                  </a:lnTo>
                  <a:cubicBezTo>
                    <a:pt x="2284" y="10926"/>
                    <a:pt x="1883" y="10555"/>
                    <a:pt x="1420" y="10555"/>
                  </a:cubicBezTo>
                  <a:lnTo>
                    <a:pt x="864" y="10555"/>
                  </a:lnTo>
                  <a:cubicBezTo>
                    <a:pt x="401" y="10555"/>
                    <a:pt x="0" y="10926"/>
                    <a:pt x="0" y="11419"/>
                  </a:cubicBezTo>
                  <a:lnTo>
                    <a:pt x="0" y="13672"/>
                  </a:lnTo>
                  <a:cubicBezTo>
                    <a:pt x="0" y="14135"/>
                    <a:pt x="401" y="14536"/>
                    <a:pt x="864" y="14536"/>
                  </a:cubicBezTo>
                  <a:lnTo>
                    <a:pt x="1420" y="14536"/>
                  </a:lnTo>
                  <a:cubicBezTo>
                    <a:pt x="1883" y="14536"/>
                    <a:pt x="2284" y="14166"/>
                    <a:pt x="2284" y="13672"/>
                  </a:cubicBezTo>
                  <a:lnTo>
                    <a:pt x="2284" y="12839"/>
                  </a:lnTo>
                  <a:lnTo>
                    <a:pt x="3858" y="12839"/>
                  </a:lnTo>
                  <a:cubicBezTo>
                    <a:pt x="4012" y="12839"/>
                    <a:pt x="4136" y="12716"/>
                    <a:pt x="4167" y="12561"/>
                  </a:cubicBezTo>
                  <a:lnTo>
                    <a:pt x="4167" y="2284"/>
                  </a:lnTo>
                  <a:lnTo>
                    <a:pt x="5463" y="2284"/>
                  </a:lnTo>
                  <a:lnTo>
                    <a:pt x="5463" y="3118"/>
                  </a:lnTo>
                  <a:cubicBezTo>
                    <a:pt x="5463" y="3581"/>
                    <a:pt x="5833" y="3982"/>
                    <a:pt x="6296" y="3982"/>
                  </a:cubicBezTo>
                  <a:lnTo>
                    <a:pt x="7160" y="3982"/>
                  </a:lnTo>
                  <a:lnTo>
                    <a:pt x="7160" y="7839"/>
                  </a:lnTo>
                  <a:lnTo>
                    <a:pt x="6574" y="7839"/>
                  </a:lnTo>
                  <a:cubicBezTo>
                    <a:pt x="5957" y="7839"/>
                    <a:pt x="5432" y="8364"/>
                    <a:pt x="5432" y="8981"/>
                  </a:cubicBezTo>
                  <a:lnTo>
                    <a:pt x="5432" y="10000"/>
                  </a:lnTo>
                  <a:cubicBezTo>
                    <a:pt x="5463" y="12006"/>
                    <a:pt x="6759" y="13734"/>
                    <a:pt x="8641" y="14320"/>
                  </a:cubicBezTo>
                  <a:cubicBezTo>
                    <a:pt x="8674" y="14334"/>
                    <a:pt x="8707" y="14340"/>
                    <a:pt x="8740" y="14340"/>
                  </a:cubicBezTo>
                  <a:cubicBezTo>
                    <a:pt x="8858" y="14340"/>
                    <a:pt x="8963" y="14257"/>
                    <a:pt x="9012" y="14135"/>
                  </a:cubicBezTo>
                  <a:cubicBezTo>
                    <a:pt x="9043" y="13981"/>
                    <a:pt x="8981" y="13827"/>
                    <a:pt x="8827" y="13796"/>
                  </a:cubicBezTo>
                  <a:cubicBezTo>
                    <a:pt x="7160" y="13271"/>
                    <a:pt x="6018" y="11728"/>
                    <a:pt x="6018" y="10000"/>
                  </a:cubicBezTo>
                  <a:lnTo>
                    <a:pt x="6018" y="8981"/>
                  </a:lnTo>
                  <a:cubicBezTo>
                    <a:pt x="6018" y="8642"/>
                    <a:pt x="6265" y="8395"/>
                    <a:pt x="6574" y="8395"/>
                  </a:cubicBezTo>
                  <a:lnTo>
                    <a:pt x="7160" y="8395"/>
                  </a:lnTo>
                  <a:lnTo>
                    <a:pt x="7160" y="10000"/>
                  </a:lnTo>
                  <a:cubicBezTo>
                    <a:pt x="7160" y="10154"/>
                    <a:pt x="7284" y="10278"/>
                    <a:pt x="7438" y="10278"/>
                  </a:cubicBezTo>
                  <a:cubicBezTo>
                    <a:pt x="7592" y="10278"/>
                    <a:pt x="7716" y="10154"/>
                    <a:pt x="7716" y="10000"/>
                  </a:cubicBezTo>
                  <a:lnTo>
                    <a:pt x="7716" y="2840"/>
                  </a:lnTo>
                  <a:cubicBezTo>
                    <a:pt x="7716" y="2469"/>
                    <a:pt x="8001" y="2284"/>
                    <a:pt x="8287" y="2284"/>
                  </a:cubicBezTo>
                  <a:cubicBezTo>
                    <a:pt x="8572" y="2284"/>
                    <a:pt x="8858" y="2469"/>
                    <a:pt x="8858" y="2840"/>
                  </a:cubicBezTo>
                  <a:lnTo>
                    <a:pt x="8858" y="8117"/>
                  </a:lnTo>
                  <a:cubicBezTo>
                    <a:pt x="8827" y="8333"/>
                    <a:pt x="8981" y="8441"/>
                    <a:pt x="9135" y="8441"/>
                  </a:cubicBezTo>
                  <a:cubicBezTo>
                    <a:pt x="9290" y="8441"/>
                    <a:pt x="9444" y="8333"/>
                    <a:pt x="9413" y="8117"/>
                  </a:cubicBezTo>
                  <a:lnTo>
                    <a:pt x="9413" y="6698"/>
                  </a:lnTo>
                  <a:cubicBezTo>
                    <a:pt x="9413" y="6327"/>
                    <a:pt x="9699" y="6142"/>
                    <a:pt x="9984" y="6142"/>
                  </a:cubicBezTo>
                  <a:cubicBezTo>
                    <a:pt x="10269" y="6142"/>
                    <a:pt x="10555" y="6327"/>
                    <a:pt x="10555" y="6698"/>
                  </a:cubicBezTo>
                  <a:lnTo>
                    <a:pt x="10555" y="8117"/>
                  </a:lnTo>
                  <a:cubicBezTo>
                    <a:pt x="10555" y="8272"/>
                    <a:pt x="10678" y="8395"/>
                    <a:pt x="10833" y="8395"/>
                  </a:cubicBezTo>
                  <a:cubicBezTo>
                    <a:pt x="10987" y="8395"/>
                    <a:pt x="11110" y="8272"/>
                    <a:pt x="11110" y="8117"/>
                  </a:cubicBezTo>
                  <a:lnTo>
                    <a:pt x="11110" y="7284"/>
                  </a:lnTo>
                  <a:cubicBezTo>
                    <a:pt x="11141" y="6929"/>
                    <a:pt x="11411" y="6752"/>
                    <a:pt x="11681" y="6752"/>
                  </a:cubicBezTo>
                  <a:cubicBezTo>
                    <a:pt x="11951" y="6752"/>
                    <a:pt x="12221" y="6929"/>
                    <a:pt x="12252" y="7284"/>
                  </a:cubicBezTo>
                  <a:lnTo>
                    <a:pt x="12252" y="8117"/>
                  </a:lnTo>
                  <a:cubicBezTo>
                    <a:pt x="12221" y="8333"/>
                    <a:pt x="12376" y="8441"/>
                    <a:pt x="12530" y="8441"/>
                  </a:cubicBezTo>
                  <a:cubicBezTo>
                    <a:pt x="12684" y="8441"/>
                    <a:pt x="12839" y="8333"/>
                    <a:pt x="12808" y="8117"/>
                  </a:cubicBezTo>
                  <a:lnTo>
                    <a:pt x="12808" y="7839"/>
                  </a:lnTo>
                  <a:cubicBezTo>
                    <a:pt x="12808" y="7454"/>
                    <a:pt x="13093" y="7261"/>
                    <a:pt x="13379" y="7261"/>
                  </a:cubicBezTo>
                  <a:cubicBezTo>
                    <a:pt x="13664" y="7261"/>
                    <a:pt x="13950" y="7454"/>
                    <a:pt x="13950" y="7839"/>
                  </a:cubicBezTo>
                  <a:lnTo>
                    <a:pt x="13950" y="10000"/>
                  </a:lnTo>
                  <a:cubicBezTo>
                    <a:pt x="13950" y="11728"/>
                    <a:pt x="12808" y="13271"/>
                    <a:pt x="11172" y="13796"/>
                  </a:cubicBezTo>
                  <a:cubicBezTo>
                    <a:pt x="10788" y="13851"/>
                    <a:pt x="10916" y="14345"/>
                    <a:pt x="11210" y="14345"/>
                  </a:cubicBezTo>
                  <a:cubicBezTo>
                    <a:pt x="11247" y="14345"/>
                    <a:pt x="11286" y="14337"/>
                    <a:pt x="11326" y="14320"/>
                  </a:cubicBezTo>
                  <a:cubicBezTo>
                    <a:pt x="13240" y="13734"/>
                    <a:pt x="14536" y="11975"/>
                    <a:pt x="14536" y="10000"/>
                  </a:cubicBezTo>
                  <a:lnTo>
                    <a:pt x="14536" y="7839"/>
                  </a:lnTo>
                  <a:cubicBezTo>
                    <a:pt x="14536" y="7191"/>
                    <a:pt x="14011" y="6698"/>
                    <a:pt x="13394" y="6698"/>
                  </a:cubicBezTo>
                  <a:cubicBezTo>
                    <a:pt x="13178" y="6698"/>
                    <a:pt x="12962" y="6759"/>
                    <a:pt x="12777" y="6883"/>
                  </a:cubicBezTo>
                  <a:cubicBezTo>
                    <a:pt x="12623" y="6420"/>
                    <a:pt x="12191" y="6111"/>
                    <a:pt x="11697" y="6111"/>
                  </a:cubicBezTo>
                  <a:cubicBezTo>
                    <a:pt x="11481" y="6111"/>
                    <a:pt x="11265" y="6173"/>
                    <a:pt x="11080" y="6327"/>
                  </a:cubicBezTo>
                  <a:cubicBezTo>
                    <a:pt x="10894" y="5864"/>
                    <a:pt x="10493" y="5556"/>
                    <a:pt x="9999" y="5556"/>
                  </a:cubicBezTo>
                  <a:cubicBezTo>
                    <a:pt x="9962" y="5550"/>
                    <a:pt x="9926" y="5548"/>
                    <a:pt x="9891" y="5548"/>
                  </a:cubicBezTo>
                  <a:cubicBezTo>
                    <a:pt x="9721" y="5548"/>
                    <a:pt x="9572" y="5608"/>
                    <a:pt x="9444" y="5710"/>
                  </a:cubicBezTo>
                  <a:lnTo>
                    <a:pt x="9444" y="3982"/>
                  </a:lnTo>
                  <a:lnTo>
                    <a:pt x="10277" y="3982"/>
                  </a:lnTo>
                  <a:cubicBezTo>
                    <a:pt x="10740" y="3982"/>
                    <a:pt x="11141" y="3581"/>
                    <a:pt x="11141" y="3118"/>
                  </a:cubicBezTo>
                  <a:lnTo>
                    <a:pt x="11141" y="865"/>
                  </a:lnTo>
                  <a:cubicBezTo>
                    <a:pt x="11141" y="371"/>
                    <a:pt x="10740" y="1"/>
                    <a:pt x="10277" y="1"/>
                  </a:cubicBezTo>
                  <a:lnTo>
                    <a:pt x="6296" y="1"/>
                  </a:lnTo>
                  <a:cubicBezTo>
                    <a:pt x="5833" y="1"/>
                    <a:pt x="5463" y="371"/>
                    <a:pt x="5463" y="865"/>
                  </a:cubicBezTo>
                  <a:lnTo>
                    <a:pt x="5463" y="1698"/>
                  </a:lnTo>
                  <a:lnTo>
                    <a:pt x="2284" y="1698"/>
                  </a:lnTo>
                  <a:lnTo>
                    <a:pt x="2284" y="865"/>
                  </a:lnTo>
                  <a:cubicBezTo>
                    <a:pt x="2284" y="371"/>
                    <a:pt x="1883" y="1"/>
                    <a:pt x="14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64" name="Google Shape;13064;p26"/>
          <p:cNvGrpSpPr/>
          <p:nvPr/>
        </p:nvGrpSpPr>
        <p:grpSpPr>
          <a:xfrm>
            <a:off x="6230434" y="2329156"/>
            <a:ext cx="363425" cy="363425"/>
            <a:chOff x="6243125" y="2485750"/>
            <a:chExt cx="363425" cy="363425"/>
          </a:xfrm>
        </p:grpSpPr>
        <p:sp>
          <p:nvSpPr>
            <p:cNvPr id="13065" name="Google Shape;13065;p26"/>
            <p:cNvSpPr/>
            <p:nvPr/>
          </p:nvSpPr>
          <p:spPr>
            <a:xfrm>
              <a:off x="6243125" y="2681725"/>
              <a:ext cx="363425" cy="167450"/>
            </a:xfrm>
            <a:custGeom>
              <a:avLst/>
              <a:gdLst/>
              <a:ahLst/>
              <a:cxnLst/>
              <a:rect l="l" t="t" r="r" b="b"/>
              <a:pathLst>
                <a:path w="14537" h="6698" extrusionOk="0">
                  <a:moveTo>
                    <a:pt x="3550" y="988"/>
                  </a:moveTo>
                  <a:lnTo>
                    <a:pt x="4692" y="2130"/>
                  </a:lnTo>
                  <a:lnTo>
                    <a:pt x="3550" y="2130"/>
                  </a:lnTo>
                  <a:lnTo>
                    <a:pt x="3550" y="988"/>
                  </a:lnTo>
                  <a:close/>
                  <a:moveTo>
                    <a:pt x="12407" y="988"/>
                  </a:moveTo>
                  <a:lnTo>
                    <a:pt x="13549" y="2130"/>
                  </a:lnTo>
                  <a:lnTo>
                    <a:pt x="12407" y="2130"/>
                  </a:lnTo>
                  <a:lnTo>
                    <a:pt x="12407" y="988"/>
                  </a:lnTo>
                  <a:close/>
                  <a:moveTo>
                    <a:pt x="2964" y="556"/>
                  </a:moveTo>
                  <a:lnTo>
                    <a:pt x="2964" y="2408"/>
                  </a:lnTo>
                  <a:cubicBezTo>
                    <a:pt x="2964" y="2562"/>
                    <a:pt x="3087" y="2685"/>
                    <a:pt x="3241" y="2685"/>
                  </a:cubicBezTo>
                  <a:lnTo>
                    <a:pt x="5093" y="2685"/>
                  </a:lnTo>
                  <a:lnTo>
                    <a:pt x="5093" y="6142"/>
                  </a:lnTo>
                  <a:lnTo>
                    <a:pt x="556" y="6142"/>
                  </a:lnTo>
                  <a:lnTo>
                    <a:pt x="556" y="556"/>
                  </a:lnTo>
                  <a:close/>
                  <a:moveTo>
                    <a:pt x="11821" y="556"/>
                  </a:moveTo>
                  <a:lnTo>
                    <a:pt x="11821" y="2408"/>
                  </a:lnTo>
                  <a:cubicBezTo>
                    <a:pt x="11821" y="2562"/>
                    <a:pt x="11944" y="2685"/>
                    <a:pt x="12099" y="2685"/>
                  </a:cubicBezTo>
                  <a:lnTo>
                    <a:pt x="13951" y="2685"/>
                  </a:lnTo>
                  <a:lnTo>
                    <a:pt x="13951" y="6142"/>
                  </a:lnTo>
                  <a:lnTo>
                    <a:pt x="9414" y="6142"/>
                  </a:lnTo>
                  <a:lnTo>
                    <a:pt x="9414" y="556"/>
                  </a:lnTo>
                  <a:close/>
                  <a:moveTo>
                    <a:pt x="279" y="0"/>
                  </a:moveTo>
                  <a:cubicBezTo>
                    <a:pt x="124" y="0"/>
                    <a:pt x="1" y="124"/>
                    <a:pt x="1" y="278"/>
                  </a:cubicBezTo>
                  <a:lnTo>
                    <a:pt x="1" y="6420"/>
                  </a:lnTo>
                  <a:cubicBezTo>
                    <a:pt x="1" y="6574"/>
                    <a:pt x="124" y="6697"/>
                    <a:pt x="279" y="6697"/>
                  </a:cubicBezTo>
                  <a:lnTo>
                    <a:pt x="5371" y="6697"/>
                  </a:lnTo>
                  <a:cubicBezTo>
                    <a:pt x="5525" y="6697"/>
                    <a:pt x="5680" y="6574"/>
                    <a:pt x="5680" y="6420"/>
                  </a:cubicBezTo>
                  <a:lnTo>
                    <a:pt x="5680" y="4846"/>
                  </a:lnTo>
                  <a:lnTo>
                    <a:pt x="8858" y="4846"/>
                  </a:lnTo>
                  <a:lnTo>
                    <a:pt x="8858" y="6420"/>
                  </a:lnTo>
                  <a:cubicBezTo>
                    <a:pt x="8858" y="6574"/>
                    <a:pt x="8982" y="6697"/>
                    <a:pt x="9136" y="6697"/>
                  </a:cubicBezTo>
                  <a:lnTo>
                    <a:pt x="14228" y="6697"/>
                  </a:lnTo>
                  <a:cubicBezTo>
                    <a:pt x="14383" y="6697"/>
                    <a:pt x="14537" y="6574"/>
                    <a:pt x="14537" y="6420"/>
                  </a:cubicBezTo>
                  <a:lnTo>
                    <a:pt x="14537" y="2408"/>
                  </a:lnTo>
                  <a:cubicBezTo>
                    <a:pt x="14537" y="2346"/>
                    <a:pt x="14506" y="2253"/>
                    <a:pt x="14444" y="2222"/>
                  </a:cubicBezTo>
                  <a:lnTo>
                    <a:pt x="12315" y="93"/>
                  </a:lnTo>
                  <a:cubicBezTo>
                    <a:pt x="12253" y="31"/>
                    <a:pt x="12191" y="0"/>
                    <a:pt x="12099" y="0"/>
                  </a:cubicBezTo>
                  <a:lnTo>
                    <a:pt x="9136" y="0"/>
                  </a:lnTo>
                  <a:cubicBezTo>
                    <a:pt x="8982" y="0"/>
                    <a:pt x="8858" y="124"/>
                    <a:pt x="8858" y="278"/>
                  </a:cubicBezTo>
                  <a:lnTo>
                    <a:pt x="8858" y="4259"/>
                  </a:lnTo>
                  <a:lnTo>
                    <a:pt x="7531" y="4259"/>
                  </a:lnTo>
                  <a:lnTo>
                    <a:pt x="7531" y="2716"/>
                  </a:lnTo>
                  <a:cubicBezTo>
                    <a:pt x="7516" y="2547"/>
                    <a:pt x="7385" y="2462"/>
                    <a:pt x="7253" y="2462"/>
                  </a:cubicBezTo>
                  <a:cubicBezTo>
                    <a:pt x="7122" y="2462"/>
                    <a:pt x="6991" y="2547"/>
                    <a:pt x="6976" y="2716"/>
                  </a:cubicBezTo>
                  <a:lnTo>
                    <a:pt x="6976" y="4259"/>
                  </a:lnTo>
                  <a:lnTo>
                    <a:pt x="5680" y="4259"/>
                  </a:lnTo>
                  <a:lnTo>
                    <a:pt x="5680" y="2408"/>
                  </a:lnTo>
                  <a:cubicBezTo>
                    <a:pt x="5680" y="2346"/>
                    <a:pt x="5649" y="2253"/>
                    <a:pt x="5587" y="2222"/>
                  </a:cubicBezTo>
                  <a:lnTo>
                    <a:pt x="3457" y="93"/>
                  </a:lnTo>
                  <a:cubicBezTo>
                    <a:pt x="3396" y="31"/>
                    <a:pt x="3334" y="0"/>
                    <a:pt x="324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6" name="Google Shape;13066;p26"/>
            <p:cNvSpPr/>
            <p:nvPr/>
          </p:nvSpPr>
          <p:spPr>
            <a:xfrm>
              <a:off x="6417500" y="2710075"/>
              <a:ext cx="18400" cy="14175"/>
            </a:xfrm>
            <a:custGeom>
              <a:avLst/>
              <a:gdLst/>
              <a:ahLst/>
              <a:cxnLst/>
              <a:rect l="l" t="t" r="r" b="b"/>
              <a:pathLst>
                <a:path w="736" h="567" extrusionOk="0">
                  <a:moveTo>
                    <a:pt x="294" y="1"/>
                  </a:moveTo>
                  <a:cubicBezTo>
                    <a:pt x="224" y="1"/>
                    <a:pt x="155" y="24"/>
                    <a:pt x="93" y="70"/>
                  </a:cubicBezTo>
                  <a:cubicBezTo>
                    <a:pt x="1" y="193"/>
                    <a:pt x="1" y="348"/>
                    <a:pt x="93" y="471"/>
                  </a:cubicBezTo>
                  <a:cubicBezTo>
                    <a:pt x="127" y="539"/>
                    <a:pt x="180" y="566"/>
                    <a:pt x="239" y="566"/>
                  </a:cubicBezTo>
                  <a:cubicBezTo>
                    <a:pt x="449" y="566"/>
                    <a:pt x="736" y="215"/>
                    <a:pt x="495" y="70"/>
                  </a:cubicBezTo>
                  <a:cubicBezTo>
                    <a:pt x="433" y="24"/>
                    <a:pt x="363"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7" name="Google Shape;13067;p26"/>
            <p:cNvSpPr/>
            <p:nvPr/>
          </p:nvSpPr>
          <p:spPr>
            <a:xfrm>
              <a:off x="6353475" y="2485750"/>
              <a:ext cx="141975" cy="207175"/>
            </a:xfrm>
            <a:custGeom>
              <a:avLst/>
              <a:gdLst/>
              <a:ahLst/>
              <a:cxnLst/>
              <a:rect l="l" t="t" r="r" b="b"/>
              <a:pathLst>
                <a:path w="5679" h="8287" extrusionOk="0">
                  <a:moveTo>
                    <a:pt x="3549" y="957"/>
                  </a:moveTo>
                  <a:lnTo>
                    <a:pt x="4722" y="2130"/>
                  </a:lnTo>
                  <a:lnTo>
                    <a:pt x="3549" y="2130"/>
                  </a:lnTo>
                  <a:lnTo>
                    <a:pt x="3549" y="957"/>
                  </a:lnTo>
                  <a:close/>
                  <a:moveTo>
                    <a:pt x="2994" y="587"/>
                  </a:moveTo>
                  <a:lnTo>
                    <a:pt x="2994" y="2439"/>
                  </a:lnTo>
                  <a:cubicBezTo>
                    <a:pt x="2994" y="2593"/>
                    <a:pt x="3117" y="2716"/>
                    <a:pt x="3272" y="2716"/>
                  </a:cubicBezTo>
                  <a:lnTo>
                    <a:pt x="5123" y="2716"/>
                  </a:lnTo>
                  <a:lnTo>
                    <a:pt x="5123" y="6142"/>
                  </a:lnTo>
                  <a:lnTo>
                    <a:pt x="587" y="6142"/>
                  </a:lnTo>
                  <a:lnTo>
                    <a:pt x="587" y="587"/>
                  </a:lnTo>
                  <a:close/>
                  <a:moveTo>
                    <a:pt x="278" y="1"/>
                  </a:moveTo>
                  <a:cubicBezTo>
                    <a:pt x="124" y="1"/>
                    <a:pt x="0" y="124"/>
                    <a:pt x="0" y="278"/>
                  </a:cubicBezTo>
                  <a:lnTo>
                    <a:pt x="0" y="6420"/>
                  </a:lnTo>
                  <a:cubicBezTo>
                    <a:pt x="0" y="6574"/>
                    <a:pt x="124" y="6698"/>
                    <a:pt x="278" y="6698"/>
                  </a:cubicBezTo>
                  <a:lnTo>
                    <a:pt x="2562" y="6698"/>
                  </a:lnTo>
                  <a:lnTo>
                    <a:pt x="2562" y="7963"/>
                  </a:lnTo>
                  <a:cubicBezTo>
                    <a:pt x="2531" y="8179"/>
                    <a:pt x="2685" y="8287"/>
                    <a:pt x="2839" y="8287"/>
                  </a:cubicBezTo>
                  <a:cubicBezTo>
                    <a:pt x="2994" y="8287"/>
                    <a:pt x="3148" y="8179"/>
                    <a:pt x="3117" y="7963"/>
                  </a:cubicBezTo>
                  <a:lnTo>
                    <a:pt x="3117" y="6698"/>
                  </a:lnTo>
                  <a:lnTo>
                    <a:pt x="5401" y="6698"/>
                  </a:lnTo>
                  <a:cubicBezTo>
                    <a:pt x="5555" y="6698"/>
                    <a:pt x="5679" y="6574"/>
                    <a:pt x="5679" y="6420"/>
                  </a:cubicBezTo>
                  <a:lnTo>
                    <a:pt x="5679" y="2408"/>
                  </a:lnTo>
                  <a:cubicBezTo>
                    <a:pt x="5679" y="2346"/>
                    <a:pt x="5648" y="2253"/>
                    <a:pt x="5586" y="2223"/>
                  </a:cubicBezTo>
                  <a:lnTo>
                    <a:pt x="3457" y="93"/>
                  </a:lnTo>
                  <a:cubicBezTo>
                    <a:pt x="3426" y="31"/>
                    <a:pt x="3333" y="1"/>
                    <a:pt x="32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68" name="Google Shape;13068;p26"/>
          <p:cNvGrpSpPr/>
          <p:nvPr/>
        </p:nvGrpSpPr>
        <p:grpSpPr>
          <a:xfrm>
            <a:off x="5464866" y="2329156"/>
            <a:ext cx="365375" cy="363425"/>
            <a:chOff x="5495100" y="2485750"/>
            <a:chExt cx="365375" cy="363425"/>
          </a:xfrm>
        </p:grpSpPr>
        <p:sp>
          <p:nvSpPr>
            <p:cNvPr id="13069" name="Google Shape;13069;p26"/>
            <p:cNvSpPr/>
            <p:nvPr/>
          </p:nvSpPr>
          <p:spPr>
            <a:xfrm>
              <a:off x="5579600" y="2792050"/>
              <a:ext cx="17000" cy="14600"/>
            </a:xfrm>
            <a:custGeom>
              <a:avLst/>
              <a:gdLst/>
              <a:ahLst/>
              <a:cxnLst/>
              <a:rect l="l" t="t" r="r" b="b"/>
              <a:pathLst>
                <a:path w="680" h="584" extrusionOk="0">
                  <a:moveTo>
                    <a:pt x="402" y="1"/>
                  </a:moveTo>
                  <a:cubicBezTo>
                    <a:pt x="124" y="1"/>
                    <a:pt x="1" y="309"/>
                    <a:pt x="186" y="494"/>
                  </a:cubicBezTo>
                  <a:cubicBezTo>
                    <a:pt x="248" y="556"/>
                    <a:pt x="323" y="584"/>
                    <a:pt x="396" y="584"/>
                  </a:cubicBezTo>
                  <a:cubicBezTo>
                    <a:pt x="543" y="584"/>
                    <a:pt x="680" y="474"/>
                    <a:pt x="680" y="30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0" name="Google Shape;13070;p26"/>
            <p:cNvSpPr/>
            <p:nvPr/>
          </p:nvSpPr>
          <p:spPr>
            <a:xfrm>
              <a:off x="5496275" y="2485750"/>
              <a:ext cx="364200" cy="363425"/>
            </a:xfrm>
            <a:custGeom>
              <a:avLst/>
              <a:gdLst/>
              <a:ahLst/>
              <a:cxnLst/>
              <a:rect l="l" t="t" r="r" b="b"/>
              <a:pathLst>
                <a:path w="14568" h="14537" extrusionOk="0">
                  <a:moveTo>
                    <a:pt x="4028" y="5817"/>
                  </a:moveTo>
                  <a:cubicBezTo>
                    <a:pt x="4158" y="5817"/>
                    <a:pt x="4293" y="5867"/>
                    <a:pt x="4414" y="5988"/>
                  </a:cubicBezTo>
                  <a:lnTo>
                    <a:pt x="8025" y="9599"/>
                  </a:lnTo>
                  <a:cubicBezTo>
                    <a:pt x="8066" y="9667"/>
                    <a:pt x="8123" y="9694"/>
                    <a:pt x="8184" y="9694"/>
                  </a:cubicBezTo>
                  <a:cubicBezTo>
                    <a:pt x="8401" y="9694"/>
                    <a:pt x="8667" y="9349"/>
                    <a:pt x="8426" y="9228"/>
                  </a:cubicBezTo>
                  <a:lnTo>
                    <a:pt x="7840" y="8611"/>
                  </a:lnTo>
                  <a:cubicBezTo>
                    <a:pt x="7416" y="8188"/>
                    <a:pt x="7781" y="7621"/>
                    <a:pt x="8225" y="7621"/>
                  </a:cubicBezTo>
                  <a:cubicBezTo>
                    <a:pt x="8364" y="7621"/>
                    <a:pt x="8510" y="7676"/>
                    <a:pt x="8642" y="7809"/>
                  </a:cubicBezTo>
                  <a:lnTo>
                    <a:pt x="9228" y="8395"/>
                  </a:lnTo>
                  <a:cubicBezTo>
                    <a:pt x="9274" y="8418"/>
                    <a:pt x="9320" y="8428"/>
                    <a:pt x="9365" y="8428"/>
                  </a:cubicBezTo>
                  <a:cubicBezTo>
                    <a:pt x="9564" y="8428"/>
                    <a:pt x="9730" y="8226"/>
                    <a:pt x="9630" y="8025"/>
                  </a:cubicBezTo>
                  <a:lnTo>
                    <a:pt x="9012" y="7407"/>
                  </a:lnTo>
                  <a:cubicBezTo>
                    <a:pt x="8796" y="7191"/>
                    <a:pt x="8796" y="6821"/>
                    <a:pt x="9012" y="6605"/>
                  </a:cubicBezTo>
                  <a:cubicBezTo>
                    <a:pt x="9120" y="6497"/>
                    <a:pt x="9267" y="6443"/>
                    <a:pt x="9414" y="6443"/>
                  </a:cubicBezTo>
                  <a:cubicBezTo>
                    <a:pt x="9560" y="6443"/>
                    <a:pt x="9707" y="6497"/>
                    <a:pt x="9815" y="6605"/>
                  </a:cubicBezTo>
                  <a:lnTo>
                    <a:pt x="10432" y="7222"/>
                  </a:lnTo>
                  <a:cubicBezTo>
                    <a:pt x="10478" y="7268"/>
                    <a:pt x="10548" y="7292"/>
                    <a:pt x="10617" y="7292"/>
                  </a:cubicBezTo>
                  <a:cubicBezTo>
                    <a:pt x="10687" y="7292"/>
                    <a:pt x="10756" y="7268"/>
                    <a:pt x="10802" y="7222"/>
                  </a:cubicBezTo>
                  <a:cubicBezTo>
                    <a:pt x="10895" y="7099"/>
                    <a:pt x="10895" y="6944"/>
                    <a:pt x="10802" y="6821"/>
                  </a:cubicBezTo>
                  <a:cubicBezTo>
                    <a:pt x="10586" y="6605"/>
                    <a:pt x="10586" y="6235"/>
                    <a:pt x="10802" y="6019"/>
                  </a:cubicBezTo>
                  <a:cubicBezTo>
                    <a:pt x="10910" y="5911"/>
                    <a:pt x="11057" y="5857"/>
                    <a:pt x="11204" y="5857"/>
                  </a:cubicBezTo>
                  <a:cubicBezTo>
                    <a:pt x="11350" y="5857"/>
                    <a:pt x="11497" y="5911"/>
                    <a:pt x="11605" y="6019"/>
                  </a:cubicBezTo>
                  <a:lnTo>
                    <a:pt x="12839" y="7191"/>
                  </a:lnTo>
                  <a:cubicBezTo>
                    <a:pt x="13580" y="7932"/>
                    <a:pt x="14012" y="8950"/>
                    <a:pt x="14012" y="10000"/>
                  </a:cubicBezTo>
                  <a:cubicBezTo>
                    <a:pt x="14012" y="12191"/>
                    <a:pt x="12253" y="13981"/>
                    <a:pt x="10062" y="13981"/>
                  </a:cubicBezTo>
                  <a:cubicBezTo>
                    <a:pt x="9043" y="13981"/>
                    <a:pt x="8086" y="13580"/>
                    <a:pt x="7346" y="12901"/>
                  </a:cubicBezTo>
                  <a:lnTo>
                    <a:pt x="6667" y="12222"/>
                  </a:lnTo>
                  <a:cubicBezTo>
                    <a:pt x="6451" y="11975"/>
                    <a:pt x="6451" y="11635"/>
                    <a:pt x="6667" y="11419"/>
                  </a:cubicBezTo>
                  <a:lnTo>
                    <a:pt x="7037" y="11018"/>
                  </a:lnTo>
                  <a:lnTo>
                    <a:pt x="8056" y="12037"/>
                  </a:lnTo>
                  <a:cubicBezTo>
                    <a:pt x="8102" y="12083"/>
                    <a:pt x="8171" y="12106"/>
                    <a:pt x="8241" y="12106"/>
                  </a:cubicBezTo>
                  <a:cubicBezTo>
                    <a:pt x="8310" y="12106"/>
                    <a:pt x="8380" y="12083"/>
                    <a:pt x="8426" y="12037"/>
                  </a:cubicBezTo>
                  <a:cubicBezTo>
                    <a:pt x="8519" y="11913"/>
                    <a:pt x="8519" y="11759"/>
                    <a:pt x="8426" y="11635"/>
                  </a:cubicBezTo>
                  <a:lnTo>
                    <a:pt x="3612" y="6790"/>
                  </a:lnTo>
                  <a:cubicBezTo>
                    <a:pt x="3207" y="6386"/>
                    <a:pt x="3591" y="5817"/>
                    <a:pt x="4028" y="5817"/>
                  </a:cubicBezTo>
                  <a:close/>
                  <a:moveTo>
                    <a:pt x="896" y="1"/>
                  </a:moveTo>
                  <a:cubicBezTo>
                    <a:pt x="402" y="1"/>
                    <a:pt x="32" y="371"/>
                    <a:pt x="32" y="834"/>
                  </a:cubicBezTo>
                  <a:lnTo>
                    <a:pt x="32" y="5988"/>
                  </a:lnTo>
                  <a:cubicBezTo>
                    <a:pt x="1" y="6204"/>
                    <a:pt x="155" y="6312"/>
                    <a:pt x="309" y="6312"/>
                  </a:cubicBezTo>
                  <a:cubicBezTo>
                    <a:pt x="464" y="6312"/>
                    <a:pt x="618" y="6204"/>
                    <a:pt x="587" y="5988"/>
                  </a:cubicBezTo>
                  <a:lnTo>
                    <a:pt x="587" y="865"/>
                  </a:lnTo>
                  <a:cubicBezTo>
                    <a:pt x="587" y="710"/>
                    <a:pt x="710" y="556"/>
                    <a:pt x="896" y="556"/>
                  </a:cubicBezTo>
                  <a:lnTo>
                    <a:pt x="6543" y="556"/>
                  </a:lnTo>
                  <a:cubicBezTo>
                    <a:pt x="6698" y="556"/>
                    <a:pt x="6852" y="710"/>
                    <a:pt x="6852" y="865"/>
                  </a:cubicBezTo>
                  <a:lnTo>
                    <a:pt x="6852" y="7623"/>
                  </a:lnTo>
                  <a:lnTo>
                    <a:pt x="4815" y="5587"/>
                  </a:lnTo>
                  <a:cubicBezTo>
                    <a:pt x="4563" y="5334"/>
                    <a:pt x="4281" y="5228"/>
                    <a:pt x="4012" y="5228"/>
                  </a:cubicBezTo>
                  <a:cubicBezTo>
                    <a:pt x="3131" y="5228"/>
                    <a:pt x="2383" y="6364"/>
                    <a:pt x="3210" y="7191"/>
                  </a:cubicBezTo>
                  <a:lnTo>
                    <a:pt x="6605" y="10617"/>
                  </a:lnTo>
                  <a:lnTo>
                    <a:pt x="6235" y="10987"/>
                  </a:lnTo>
                  <a:cubicBezTo>
                    <a:pt x="5803" y="11419"/>
                    <a:pt x="5803" y="12160"/>
                    <a:pt x="6235" y="12592"/>
                  </a:cubicBezTo>
                  <a:lnTo>
                    <a:pt x="6852" y="13209"/>
                  </a:lnTo>
                  <a:lnTo>
                    <a:pt x="6852" y="13672"/>
                  </a:lnTo>
                  <a:cubicBezTo>
                    <a:pt x="6852" y="13827"/>
                    <a:pt x="6729" y="13950"/>
                    <a:pt x="6574" y="13950"/>
                  </a:cubicBezTo>
                  <a:lnTo>
                    <a:pt x="896" y="13950"/>
                  </a:lnTo>
                  <a:cubicBezTo>
                    <a:pt x="710" y="13950"/>
                    <a:pt x="587" y="13827"/>
                    <a:pt x="587" y="13672"/>
                  </a:cubicBezTo>
                  <a:lnTo>
                    <a:pt x="587" y="8549"/>
                  </a:lnTo>
                  <a:cubicBezTo>
                    <a:pt x="572" y="8380"/>
                    <a:pt x="440" y="8295"/>
                    <a:pt x="309" y="8295"/>
                  </a:cubicBezTo>
                  <a:cubicBezTo>
                    <a:pt x="178" y="8295"/>
                    <a:pt x="47" y="8380"/>
                    <a:pt x="32" y="8549"/>
                  </a:cubicBezTo>
                  <a:lnTo>
                    <a:pt x="32" y="13672"/>
                  </a:lnTo>
                  <a:cubicBezTo>
                    <a:pt x="32" y="14166"/>
                    <a:pt x="402" y="14536"/>
                    <a:pt x="896" y="14536"/>
                  </a:cubicBezTo>
                  <a:lnTo>
                    <a:pt x="6574" y="14536"/>
                  </a:lnTo>
                  <a:cubicBezTo>
                    <a:pt x="7006" y="14536"/>
                    <a:pt x="7408" y="14166"/>
                    <a:pt x="7408" y="13703"/>
                  </a:cubicBezTo>
                  <a:cubicBezTo>
                    <a:pt x="8179" y="14259"/>
                    <a:pt x="9105" y="14536"/>
                    <a:pt x="10031" y="14536"/>
                  </a:cubicBezTo>
                  <a:cubicBezTo>
                    <a:pt x="12531" y="14536"/>
                    <a:pt x="14567" y="12500"/>
                    <a:pt x="14537" y="10000"/>
                  </a:cubicBezTo>
                  <a:cubicBezTo>
                    <a:pt x="14537" y="8796"/>
                    <a:pt x="14074" y="7654"/>
                    <a:pt x="13240" y="6821"/>
                  </a:cubicBezTo>
                  <a:lnTo>
                    <a:pt x="12037" y="5587"/>
                  </a:lnTo>
                  <a:cubicBezTo>
                    <a:pt x="11810" y="5359"/>
                    <a:pt x="11524" y="5253"/>
                    <a:pt x="11242" y="5253"/>
                  </a:cubicBezTo>
                  <a:cubicBezTo>
                    <a:pt x="10760" y="5253"/>
                    <a:pt x="10291" y="5565"/>
                    <a:pt x="10154" y="6111"/>
                  </a:cubicBezTo>
                  <a:cubicBezTo>
                    <a:pt x="9936" y="5936"/>
                    <a:pt x="9688" y="5858"/>
                    <a:pt x="9446" y="5858"/>
                  </a:cubicBezTo>
                  <a:cubicBezTo>
                    <a:pt x="8833" y="5858"/>
                    <a:pt x="8258" y="6360"/>
                    <a:pt x="8303" y="7068"/>
                  </a:cubicBezTo>
                  <a:cubicBezTo>
                    <a:pt x="7963" y="7068"/>
                    <a:pt x="7654" y="7160"/>
                    <a:pt x="7438" y="7407"/>
                  </a:cubicBezTo>
                  <a:lnTo>
                    <a:pt x="7438" y="834"/>
                  </a:lnTo>
                  <a:cubicBezTo>
                    <a:pt x="7438" y="371"/>
                    <a:pt x="7037" y="1"/>
                    <a:pt x="657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1" name="Google Shape;13071;p26"/>
            <p:cNvSpPr/>
            <p:nvPr/>
          </p:nvSpPr>
          <p:spPr>
            <a:xfrm>
              <a:off x="5558775" y="2528175"/>
              <a:ext cx="61750" cy="14700"/>
            </a:xfrm>
            <a:custGeom>
              <a:avLst/>
              <a:gdLst/>
              <a:ahLst/>
              <a:cxnLst/>
              <a:rect l="l" t="t" r="r" b="b"/>
              <a:pathLst>
                <a:path w="2470" h="588" extrusionOk="0">
                  <a:moveTo>
                    <a:pt x="371" y="1"/>
                  </a:moveTo>
                  <a:cubicBezTo>
                    <a:pt x="0" y="1"/>
                    <a:pt x="0" y="587"/>
                    <a:pt x="371" y="587"/>
                  </a:cubicBezTo>
                  <a:lnTo>
                    <a:pt x="2068" y="587"/>
                  </a:lnTo>
                  <a:cubicBezTo>
                    <a:pt x="2469" y="587"/>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2" name="Google Shape;13072;p26"/>
            <p:cNvSpPr/>
            <p:nvPr/>
          </p:nvSpPr>
          <p:spPr>
            <a:xfrm>
              <a:off x="5495100" y="2660300"/>
              <a:ext cx="17400" cy="14275"/>
            </a:xfrm>
            <a:custGeom>
              <a:avLst/>
              <a:gdLst/>
              <a:ahLst/>
              <a:cxnLst/>
              <a:rect l="l" t="t" r="r" b="b"/>
              <a:pathLst>
                <a:path w="696" h="571" extrusionOk="0">
                  <a:moveTo>
                    <a:pt x="357" y="1"/>
                  </a:moveTo>
                  <a:cubicBezTo>
                    <a:pt x="238" y="1"/>
                    <a:pt x="124" y="64"/>
                    <a:pt x="79" y="178"/>
                  </a:cubicBezTo>
                  <a:cubicBezTo>
                    <a:pt x="1" y="385"/>
                    <a:pt x="162" y="571"/>
                    <a:pt x="343" y="571"/>
                  </a:cubicBezTo>
                  <a:cubicBezTo>
                    <a:pt x="378" y="571"/>
                    <a:pt x="414" y="564"/>
                    <a:pt x="449" y="549"/>
                  </a:cubicBezTo>
                  <a:cubicBezTo>
                    <a:pt x="696" y="456"/>
                    <a:pt x="696" y="117"/>
                    <a:pt x="480" y="24"/>
                  </a:cubicBezTo>
                  <a:cubicBezTo>
                    <a:pt x="440" y="8"/>
                    <a:pt x="398" y="1"/>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73" name="Google Shape;13073;p26"/>
          <p:cNvGrpSpPr/>
          <p:nvPr/>
        </p:nvGrpSpPr>
        <p:grpSpPr>
          <a:xfrm>
            <a:off x="4750178" y="2328656"/>
            <a:ext cx="367600" cy="364425"/>
            <a:chOff x="4744475" y="2485325"/>
            <a:chExt cx="367600" cy="364425"/>
          </a:xfrm>
        </p:grpSpPr>
        <p:sp>
          <p:nvSpPr>
            <p:cNvPr id="13074" name="Google Shape;13074;p26"/>
            <p:cNvSpPr/>
            <p:nvPr/>
          </p:nvSpPr>
          <p:spPr>
            <a:xfrm>
              <a:off x="4744475" y="2813550"/>
              <a:ext cx="367600" cy="36200"/>
            </a:xfrm>
            <a:custGeom>
              <a:avLst/>
              <a:gdLst/>
              <a:ahLst/>
              <a:cxnLst/>
              <a:rect l="l" t="t" r="r" b="b"/>
              <a:pathLst>
                <a:path w="14704" h="1448" extrusionOk="0">
                  <a:moveTo>
                    <a:pt x="360" y="1"/>
                  </a:moveTo>
                  <a:cubicBezTo>
                    <a:pt x="0" y="1"/>
                    <a:pt x="0" y="564"/>
                    <a:pt x="360" y="564"/>
                  </a:cubicBezTo>
                  <a:cubicBezTo>
                    <a:pt x="378" y="564"/>
                    <a:pt x="396" y="563"/>
                    <a:pt x="414" y="560"/>
                  </a:cubicBezTo>
                  <a:lnTo>
                    <a:pt x="970" y="560"/>
                  </a:lnTo>
                  <a:lnTo>
                    <a:pt x="970" y="1147"/>
                  </a:lnTo>
                  <a:cubicBezTo>
                    <a:pt x="970" y="1332"/>
                    <a:pt x="1117" y="1424"/>
                    <a:pt x="1263" y="1424"/>
                  </a:cubicBezTo>
                  <a:cubicBezTo>
                    <a:pt x="1410" y="1424"/>
                    <a:pt x="1556" y="1332"/>
                    <a:pt x="1556" y="1147"/>
                  </a:cubicBezTo>
                  <a:lnTo>
                    <a:pt x="1556" y="560"/>
                  </a:lnTo>
                  <a:lnTo>
                    <a:pt x="2698" y="560"/>
                  </a:lnTo>
                  <a:lnTo>
                    <a:pt x="2698" y="1147"/>
                  </a:lnTo>
                  <a:cubicBezTo>
                    <a:pt x="2683" y="1347"/>
                    <a:pt x="2837" y="1448"/>
                    <a:pt x="2991" y="1448"/>
                  </a:cubicBezTo>
                  <a:cubicBezTo>
                    <a:pt x="3146" y="1448"/>
                    <a:pt x="3300" y="1347"/>
                    <a:pt x="3285" y="1147"/>
                  </a:cubicBezTo>
                  <a:lnTo>
                    <a:pt x="3285" y="560"/>
                  </a:lnTo>
                  <a:lnTo>
                    <a:pt x="4426" y="560"/>
                  </a:lnTo>
                  <a:lnTo>
                    <a:pt x="4426" y="1147"/>
                  </a:lnTo>
                  <a:cubicBezTo>
                    <a:pt x="4411" y="1347"/>
                    <a:pt x="4565" y="1448"/>
                    <a:pt x="4720" y="1448"/>
                  </a:cubicBezTo>
                  <a:cubicBezTo>
                    <a:pt x="4874" y="1448"/>
                    <a:pt x="5028" y="1347"/>
                    <a:pt x="5013" y="1147"/>
                  </a:cubicBezTo>
                  <a:lnTo>
                    <a:pt x="5013" y="560"/>
                  </a:lnTo>
                  <a:lnTo>
                    <a:pt x="6186" y="560"/>
                  </a:lnTo>
                  <a:lnTo>
                    <a:pt x="6186" y="1147"/>
                  </a:lnTo>
                  <a:cubicBezTo>
                    <a:pt x="6170" y="1347"/>
                    <a:pt x="6324" y="1448"/>
                    <a:pt x="6479" y="1448"/>
                  </a:cubicBezTo>
                  <a:cubicBezTo>
                    <a:pt x="6633" y="1448"/>
                    <a:pt x="6787" y="1347"/>
                    <a:pt x="6772" y="1147"/>
                  </a:cubicBezTo>
                  <a:lnTo>
                    <a:pt x="6772" y="560"/>
                  </a:lnTo>
                  <a:lnTo>
                    <a:pt x="7945" y="560"/>
                  </a:lnTo>
                  <a:lnTo>
                    <a:pt x="7945" y="1147"/>
                  </a:lnTo>
                  <a:cubicBezTo>
                    <a:pt x="7929" y="1347"/>
                    <a:pt x="8084" y="1448"/>
                    <a:pt x="8238" y="1448"/>
                  </a:cubicBezTo>
                  <a:cubicBezTo>
                    <a:pt x="8392" y="1448"/>
                    <a:pt x="8547" y="1347"/>
                    <a:pt x="8531" y="1147"/>
                  </a:cubicBezTo>
                  <a:lnTo>
                    <a:pt x="8531" y="560"/>
                  </a:lnTo>
                  <a:lnTo>
                    <a:pt x="9735" y="560"/>
                  </a:lnTo>
                  <a:lnTo>
                    <a:pt x="9735" y="1147"/>
                  </a:lnTo>
                  <a:cubicBezTo>
                    <a:pt x="9735" y="1332"/>
                    <a:pt x="9881" y="1424"/>
                    <a:pt x="10028" y="1424"/>
                  </a:cubicBezTo>
                  <a:cubicBezTo>
                    <a:pt x="10174" y="1424"/>
                    <a:pt x="10321" y="1332"/>
                    <a:pt x="10321" y="1147"/>
                  </a:cubicBezTo>
                  <a:lnTo>
                    <a:pt x="10321" y="560"/>
                  </a:lnTo>
                  <a:lnTo>
                    <a:pt x="11463" y="560"/>
                  </a:lnTo>
                  <a:lnTo>
                    <a:pt x="11463" y="1147"/>
                  </a:lnTo>
                  <a:cubicBezTo>
                    <a:pt x="11432" y="1347"/>
                    <a:pt x="11586" y="1448"/>
                    <a:pt x="11741" y="1448"/>
                  </a:cubicBezTo>
                  <a:cubicBezTo>
                    <a:pt x="11895" y="1448"/>
                    <a:pt x="12049" y="1347"/>
                    <a:pt x="12018" y="1147"/>
                  </a:cubicBezTo>
                  <a:lnTo>
                    <a:pt x="12018" y="560"/>
                  </a:lnTo>
                  <a:lnTo>
                    <a:pt x="13191" y="560"/>
                  </a:lnTo>
                  <a:lnTo>
                    <a:pt x="13191" y="1147"/>
                  </a:lnTo>
                  <a:cubicBezTo>
                    <a:pt x="13160" y="1347"/>
                    <a:pt x="13315" y="1448"/>
                    <a:pt x="13469" y="1448"/>
                  </a:cubicBezTo>
                  <a:cubicBezTo>
                    <a:pt x="13623" y="1448"/>
                    <a:pt x="13778" y="1347"/>
                    <a:pt x="13747" y="1147"/>
                  </a:cubicBezTo>
                  <a:lnTo>
                    <a:pt x="13747" y="560"/>
                  </a:lnTo>
                  <a:lnTo>
                    <a:pt x="14364" y="560"/>
                  </a:lnTo>
                  <a:cubicBezTo>
                    <a:pt x="14703" y="529"/>
                    <a:pt x="14703" y="36"/>
                    <a:pt x="14364"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5" name="Google Shape;13075;p26"/>
            <p:cNvSpPr/>
            <p:nvPr/>
          </p:nvSpPr>
          <p:spPr>
            <a:xfrm>
              <a:off x="4772575" y="2634650"/>
              <a:ext cx="57125" cy="150475"/>
            </a:xfrm>
            <a:custGeom>
              <a:avLst/>
              <a:gdLst/>
              <a:ahLst/>
              <a:cxnLst/>
              <a:rect l="l" t="t" r="r" b="b"/>
              <a:pathLst>
                <a:path w="2285" h="6019" extrusionOk="0">
                  <a:moveTo>
                    <a:pt x="1729" y="587"/>
                  </a:moveTo>
                  <a:lnTo>
                    <a:pt x="1729" y="5463"/>
                  </a:lnTo>
                  <a:lnTo>
                    <a:pt x="556" y="5463"/>
                  </a:lnTo>
                  <a:lnTo>
                    <a:pt x="556" y="587"/>
                  </a:lnTo>
                  <a:close/>
                  <a:moveTo>
                    <a:pt x="278" y="1"/>
                  </a:moveTo>
                  <a:cubicBezTo>
                    <a:pt x="124" y="1"/>
                    <a:pt x="0" y="124"/>
                    <a:pt x="0" y="279"/>
                  </a:cubicBezTo>
                  <a:lnTo>
                    <a:pt x="0" y="5741"/>
                  </a:lnTo>
                  <a:cubicBezTo>
                    <a:pt x="0" y="5895"/>
                    <a:pt x="124" y="6019"/>
                    <a:pt x="278" y="6019"/>
                  </a:cubicBezTo>
                  <a:lnTo>
                    <a:pt x="1975" y="6019"/>
                  </a:lnTo>
                  <a:cubicBezTo>
                    <a:pt x="2130" y="6019"/>
                    <a:pt x="2284" y="5895"/>
                    <a:pt x="2284" y="5741"/>
                  </a:cubicBezTo>
                  <a:lnTo>
                    <a:pt x="2284" y="279"/>
                  </a:ln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6" name="Google Shape;13076;p26"/>
            <p:cNvSpPr/>
            <p:nvPr/>
          </p:nvSpPr>
          <p:spPr>
            <a:xfrm>
              <a:off x="4857450" y="2592225"/>
              <a:ext cx="57100" cy="192900"/>
            </a:xfrm>
            <a:custGeom>
              <a:avLst/>
              <a:gdLst/>
              <a:ahLst/>
              <a:cxnLst/>
              <a:rect l="l" t="t" r="r" b="b"/>
              <a:pathLst>
                <a:path w="2284" h="7716" extrusionOk="0">
                  <a:moveTo>
                    <a:pt x="1728" y="556"/>
                  </a:moveTo>
                  <a:lnTo>
                    <a:pt x="1728" y="7160"/>
                  </a:lnTo>
                  <a:lnTo>
                    <a:pt x="586" y="7160"/>
                  </a:lnTo>
                  <a:lnTo>
                    <a:pt x="586" y="556"/>
                  </a:lnTo>
                  <a:close/>
                  <a:moveTo>
                    <a:pt x="309" y="0"/>
                  </a:moveTo>
                  <a:cubicBezTo>
                    <a:pt x="154" y="0"/>
                    <a:pt x="0" y="124"/>
                    <a:pt x="0" y="278"/>
                  </a:cubicBezTo>
                  <a:lnTo>
                    <a:pt x="0" y="7438"/>
                  </a:lnTo>
                  <a:cubicBezTo>
                    <a:pt x="0" y="7592"/>
                    <a:pt x="154" y="7716"/>
                    <a:pt x="309" y="7716"/>
                  </a:cubicBezTo>
                  <a:lnTo>
                    <a:pt x="2006" y="7716"/>
                  </a:lnTo>
                  <a:cubicBezTo>
                    <a:pt x="2160" y="7716"/>
                    <a:pt x="2284" y="7592"/>
                    <a:pt x="2284" y="7438"/>
                  </a:cubicBezTo>
                  <a:lnTo>
                    <a:pt x="2284" y="278"/>
                  </a:lnTo>
                  <a:cubicBezTo>
                    <a:pt x="2284" y="124"/>
                    <a:pt x="2160" y="0"/>
                    <a:pt x="20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7" name="Google Shape;13077;p26"/>
            <p:cNvSpPr/>
            <p:nvPr/>
          </p:nvSpPr>
          <p:spPr>
            <a:xfrm>
              <a:off x="4943075" y="2613825"/>
              <a:ext cx="56350" cy="171300"/>
            </a:xfrm>
            <a:custGeom>
              <a:avLst/>
              <a:gdLst/>
              <a:ahLst/>
              <a:cxnLst/>
              <a:rect l="l" t="t" r="r" b="b"/>
              <a:pathLst>
                <a:path w="2254" h="6852" extrusionOk="0">
                  <a:moveTo>
                    <a:pt x="1698" y="556"/>
                  </a:moveTo>
                  <a:lnTo>
                    <a:pt x="1698" y="6296"/>
                  </a:lnTo>
                  <a:lnTo>
                    <a:pt x="556" y="6296"/>
                  </a:lnTo>
                  <a:lnTo>
                    <a:pt x="556" y="556"/>
                  </a:lnTo>
                  <a:close/>
                  <a:moveTo>
                    <a:pt x="278" y="1"/>
                  </a:moveTo>
                  <a:cubicBezTo>
                    <a:pt x="124" y="1"/>
                    <a:pt x="1" y="124"/>
                    <a:pt x="1" y="278"/>
                  </a:cubicBezTo>
                  <a:lnTo>
                    <a:pt x="1" y="6574"/>
                  </a:lnTo>
                  <a:cubicBezTo>
                    <a:pt x="1" y="6728"/>
                    <a:pt x="124" y="6852"/>
                    <a:pt x="278" y="6852"/>
                  </a:cubicBezTo>
                  <a:lnTo>
                    <a:pt x="1976" y="6852"/>
                  </a:lnTo>
                  <a:cubicBezTo>
                    <a:pt x="2130" y="6852"/>
                    <a:pt x="2254" y="6728"/>
                    <a:pt x="2254" y="6574"/>
                  </a:cubicBezTo>
                  <a:lnTo>
                    <a:pt x="2254" y="278"/>
                  </a:lnTo>
                  <a:cubicBezTo>
                    <a:pt x="2254" y="124"/>
                    <a:pt x="2130" y="1"/>
                    <a:pt x="19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8" name="Google Shape;13078;p26"/>
            <p:cNvSpPr/>
            <p:nvPr/>
          </p:nvSpPr>
          <p:spPr>
            <a:xfrm>
              <a:off x="4766400" y="2485325"/>
              <a:ext cx="324575" cy="120800"/>
            </a:xfrm>
            <a:custGeom>
              <a:avLst/>
              <a:gdLst/>
              <a:ahLst/>
              <a:cxnLst/>
              <a:rect l="l" t="t" r="r" b="b"/>
              <a:pathLst>
                <a:path w="12983" h="4832" extrusionOk="0">
                  <a:moveTo>
                    <a:pt x="11604" y="604"/>
                  </a:moveTo>
                  <a:cubicBezTo>
                    <a:pt x="12098" y="604"/>
                    <a:pt x="12345" y="1221"/>
                    <a:pt x="12006" y="1561"/>
                  </a:cubicBezTo>
                  <a:cubicBezTo>
                    <a:pt x="11883" y="1683"/>
                    <a:pt x="11738" y="1738"/>
                    <a:pt x="11597" y="1738"/>
                  </a:cubicBezTo>
                  <a:cubicBezTo>
                    <a:pt x="11312" y="1738"/>
                    <a:pt x="11049" y="1511"/>
                    <a:pt x="11049" y="1159"/>
                  </a:cubicBezTo>
                  <a:cubicBezTo>
                    <a:pt x="11049" y="851"/>
                    <a:pt x="11296" y="604"/>
                    <a:pt x="11604" y="604"/>
                  </a:cubicBezTo>
                  <a:close/>
                  <a:moveTo>
                    <a:pt x="4784" y="1437"/>
                  </a:moveTo>
                  <a:lnTo>
                    <a:pt x="4784" y="1468"/>
                  </a:lnTo>
                  <a:cubicBezTo>
                    <a:pt x="4797" y="1467"/>
                    <a:pt x="4809" y="1467"/>
                    <a:pt x="4822" y="1467"/>
                  </a:cubicBezTo>
                  <a:cubicBezTo>
                    <a:pt x="5320" y="1467"/>
                    <a:pt x="5547" y="2063"/>
                    <a:pt x="5185" y="2425"/>
                  </a:cubicBezTo>
                  <a:cubicBezTo>
                    <a:pt x="5068" y="2542"/>
                    <a:pt x="4929" y="2594"/>
                    <a:pt x="4794" y="2594"/>
                  </a:cubicBezTo>
                  <a:cubicBezTo>
                    <a:pt x="4502" y="2594"/>
                    <a:pt x="4228" y="2351"/>
                    <a:pt x="4228" y="1993"/>
                  </a:cubicBezTo>
                  <a:cubicBezTo>
                    <a:pt x="4228" y="1684"/>
                    <a:pt x="4475" y="1437"/>
                    <a:pt x="4784" y="1437"/>
                  </a:cubicBezTo>
                  <a:close/>
                  <a:moveTo>
                    <a:pt x="8210" y="2301"/>
                  </a:moveTo>
                  <a:cubicBezTo>
                    <a:pt x="8703" y="2301"/>
                    <a:pt x="8950" y="2919"/>
                    <a:pt x="8580" y="3258"/>
                  </a:cubicBezTo>
                  <a:cubicBezTo>
                    <a:pt x="8467" y="3381"/>
                    <a:pt x="8323" y="3436"/>
                    <a:pt x="8181" y="3436"/>
                  </a:cubicBezTo>
                  <a:cubicBezTo>
                    <a:pt x="7898" y="3436"/>
                    <a:pt x="7623" y="3217"/>
                    <a:pt x="7623" y="2888"/>
                  </a:cubicBezTo>
                  <a:cubicBezTo>
                    <a:pt x="7623" y="2548"/>
                    <a:pt x="7870" y="2301"/>
                    <a:pt x="8210" y="2301"/>
                  </a:cubicBezTo>
                  <a:close/>
                  <a:moveTo>
                    <a:pt x="1389" y="3165"/>
                  </a:moveTo>
                  <a:cubicBezTo>
                    <a:pt x="1883" y="3165"/>
                    <a:pt x="2161" y="3783"/>
                    <a:pt x="1790" y="4122"/>
                  </a:cubicBezTo>
                  <a:cubicBezTo>
                    <a:pt x="1668" y="4244"/>
                    <a:pt x="1519" y="4299"/>
                    <a:pt x="1374" y="4299"/>
                  </a:cubicBezTo>
                  <a:cubicBezTo>
                    <a:pt x="1080" y="4299"/>
                    <a:pt x="803" y="4073"/>
                    <a:pt x="803" y="3721"/>
                  </a:cubicBezTo>
                  <a:cubicBezTo>
                    <a:pt x="803" y="3412"/>
                    <a:pt x="1081" y="3165"/>
                    <a:pt x="1389" y="3165"/>
                  </a:cubicBezTo>
                  <a:close/>
                  <a:moveTo>
                    <a:pt x="11599" y="0"/>
                  </a:moveTo>
                  <a:cubicBezTo>
                    <a:pt x="11029" y="0"/>
                    <a:pt x="10463" y="410"/>
                    <a:pt x="10463" y="1129"/>
                  </a:cubicBezTo>
                  <a:cubicBezTo>
                    <a:pt x="10463" y="1221"/>
                    <a:pt x="10463" y="1314"/>
                    <a:pt x="10493" y="1375"/>
                  </a:cubicBezTo>
                  <a:lnTo>
                    <a:pt x="9043" y="2085"/>
                  </a:lnTo>
                  <a:cubicBezTo>
                    <a:pt x="8825" y="1827"/>
                    <a:pt x="8512" y="1700"/>
                    <a:pt x="8198" y="1700"/>
                  </a:cubicBezTo>
                  <a:cubicBezTo>
                    <a:pt x="7799" y="1700"/>
                    <a:pt x="7398" y="1904"/>
                    <a:pt x="7191" y="2301"/>
                  </a:cubicBezTo>
                  <a:lnTo>
                    <a:pt x="5926" y="1993"/>
                  </a:lnTo>
                  <a:cubicBezTo>
                    <a:pt x="5880" y="1267"/>
                    <a:pt x="5332" y="905"/>
                    <a:pt x="4784" y="905"/>
                  </a:cubicBezTo>
                  <a:cubicBezTo>
                    <a:pt x="4236" y="905"/>
                    <a:pt x="3688" y="1267"/>
                    <a:pt x="3642" y="1993"/>
                  </a:cubicBezTo>
                  <a:cubicBezTo>
                    <a:pt x="3642" y="2054"/>
                    <a:pt x="3673" y="2147"/>
                    <a:pt x="3673" y="2240"/>
                  </a:cubicBezTo>
                  <a:lnTo>
                    <a:pt x="2222" y="2949"/>
                  </a:lnTo>
                  <a:cubicBezTo>
                    <a:pt x="2001" y="2689"/>
                    <a:pt x="1693" y="2566"/>
                    <a:pt x="1384" y="2566"/>
                  </a:cubicBezTo>
                  <a:cubicBezTo>
                    <a:pt x="960" y="2566"/>
                    <a:pt x="536" y="2799"/>
                    <a:pt x="340" y="3227"/>
                  </a:cubicBezTo>
                  <a:cubicBezTo>
                    <a:pt x="0" y="3968"/>
                    <a:pt x="556" y="4832"/>
                    <a:pt x="1389" y="4832"/>
                  </a:cubicBezTo>
                  <a:cubicBezTo>
                    <a:pt x="2006" y="4832"/>
                    <a:pt x="2531" y="4307"/>
                    <a:pt x="2531" y="3690"/>
                  </a:cubicBezTo>
                  <a:cubicBezTo>
                    <a:pt x="2531" y="3598"/>
                    <a:pt x="2500" y="3536"/>
                    <a:pt x="2500" y="3443"/>
                  </a:cubicBezTo>
                  <a:lnTo>
                    <a:pt x="3951" y="2733"/>
                  </a:lnTo>
                  <a:cubicBezTo>
                    <a:pt x="4168" y="2992"/>
                    <a:pt x="4476" y="3118"/>
                    <a:pt x="4786" y="3118"/>
                  </a:cubicBezTo>
                  <a:cubicBezTo>
                    <a:pt x="5180" y="3118"/>
                    <a:pt x="5578" y="2914"/>
                    <a:pt x="5802" y="2517"/>
                  </a:cubicBezTo>
                  <a:lnTo>
                    <a:pt x="7068" y="2857"/>
                  </a:lnTo>
                  <a:cubicBezTo>
                    <a:pt x="7068" y="3613"/>
                    <a:pt x="7631" y="3991"/>
                    <a:pt x="8194" y="3991"/>
                  </a:cubicBezTo>
                  <a:cubicBezTo>
                    <a:pt x="8757" y="3991"/>
                    <a:pt x="9321" y="3613"/>
                    <a:pt x="9321" y="2857"/>
                  </a:cubicBezTo>
                  <a:cubicBezTo>
                    <a:pt x="9321" y="2764"/>
                    <a:pt x="9321" y="2672"/>
                    <a:pt x="9321" y="2610"/>
                  </a:cubicBezTo>
                  <a:lnTo>
                    <a:pt x="10740" y="1900"/>
                  </a:lnTo>
                  <a:cubicBezTo>
                    <a:pt x="10982" y="2168"/>
                    <a:pt x="11283" y="2284"/>
                    <a:pt x="11578" y="2284"/>
                  </a:cubicBezTo>
                  <a:cubicBezTo>
                    <a:pt x="12300" y="2284"/>
                    <a:pt x="12982" y="1591"/>
                    <a:pt x="12654" y="758"/>
                  </a:cubicBezTo>
                  <a:cubicBezTo>
                    <a:pt x="12467" y="238"/>
                    <a:pt x="12032" y="0"/>
                    <a:pt x="115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9" name="Google Shape;13079;p26"/>
            <p:cNvSpPr/>
            <p:nvPr/>
          </p:nvSpPr>
          <p:spPr>
            <a:xfrm>
              <a:off x="5068075" y="2670925"/>
              <a:ext cx="17000" cy="14575"/>
            </a:xfrm>
            <a:custGeom>
              <a:avLst/>
              <a:gdLst/>
              <a:ahLst/>
              <a:cxnLst/>
              <a:rect l="l" t="t" r="r" b="b"/>
              <a:pathLst>
                <a:path w="680" h="583" extrusionOk="0">
                  <a:moveTo>
                    <a:pt x="402" y="0"/>
                  </a:moveTo>
                  <a:cubicBezTo>
                    <a:pt x="124" y="0"/>
                    <a:pt x="0" y="309"/>
                    <a:pt x="186" y="494"/>
                  </a:cubicBezTo>
                  <a:cubicBezTo>
                    <a:pt x="246" y="555"/>
                    <a:pt x="320" y="582"/>
                    <a:pt x="391" y="582"/>
                  </a:cubicBezTo>
                  <a:cubicBezTo>
                    <a:pt x="539" y="582"/>
                    <a:pt x="679" y="465"/>
                    <a:pt x="679" y="278"/>
                  </a:cubicBezTo>
                  <a:cubicBezTo>
                    <a:pt x="679"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0" name="Google Shape;13080;p26"/>
            <p:cNvSpPr/>
            <p:nvPr/>
          </p:nvSpPr>
          <p:spPr>
            <a:xfrm>
              <a:off x="5027950" y="2570625"/>
              <a:ext cx="57500" cy="214500"/>
            </a:xfrm>
            <a:custGeom>
              <a:avLst/>
              <a:gdLst/>
              <a:ahLst/>
              <a:cxnLst/>
              <a:rect l="l" t="t" r="r" b="b"/>
              <a:pathLst>
                <a:path w="2300" h="8580" extrusionOk="0">
                  <a:moveTo>
                    <a:pt x="278" y="0"/>
                  </a:moveTo>
                  <a:cubicBezTo>
                    <a:pt x="124" y="0"/>
                    <a:pt x="1" y="124"/>
                    <a:pt x="1" y="309"/>
                  </a:cubicBezTo>
                  <a:lnTo>
                    <a:pt x="1" y="8302"/>
                  </a:lnTo>
                  <a:cubicBezTo>
                    <a:pt x="1" y="8456"/>
                    <a:pt x="124" y="8580"/>
                    <a:pt x="278" y="8580"/>
                  </a:cubicBezTo>
                  <a:lnTo>
                    <a:pt x="2007" y="8580"/>
                  </a:lnTo>
                  <a:cubicBezTo>
                    <a:pt x="2161" y="8580"/>
                    <a:pt x="2284" y="8456"/>
                    <a:pt x="2284" y="8302"/>
                  </a:cubicBezTo>
                  <a:lnTo>
                    <a:pt x="2284" y="5586"/>
                  </a:lnTo>
                  <a:cubicBezTo>
                    <a:pt x="2300" y="5370"/>
                    <a:pt x="2145" y="5262"/>
                    <a:pt x="1991" y="5262"/>
                  </a:cubicBezTo>
                  <a:cubicBezTo>
                    <a:pt x="1837" y="5262"/>
                    <a:pt x="1682" y="5370"/>
                    <a:pt x="1698" y="5586"/>
                  </a:cubicBezTo>
                  <a:lnTo>
                    <a:pt x="1698" y="8024"/>
                  </a:lnTo>
                  <a:lnTo>
                    <a:pt x="587" y="8024"/>
                  </a:lnTo>
                  <a:lnTo>
                    <a:pt x="587" y="587"/>
                  </a:lnTo>
                  <a:lnTo>
                    <a:pt x="1698" y="587"/>
                  </a:lnTo>
                  <a:lnTo>
                    <a:pt x="1698" y="3025"/>
                  </a:lnTo>
                  <a:cubicBezTo>
                    <a:pt x="1698" y="3179"/>
                    <a:pt x="1821" y="3303"/>
                    <a:pt x="2007" y="3303"/>
                  </a:cubicBezTo>
                  <a:cubicBezTo>
                    <a:pt x="2161" y="3303"/>
                    <a:pt x="2284" y="3179"/>
                    <a:pt x="2284" y="3025"/>
                  </a:cubicBezTo>
                  <a:lnTo>
                    <a:pt x="2284" y="309"/>
                  </a:lnTo>
                  <a:cubicBezTo>
                    <a:pt x="2284" y="124"/>
                    <a:pt x="2161" y="0"/>
                    <a:pt x="20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81" name="Google Shape;13081;p26"/>
          <p:cNvGrpSpPr/>
          <p:nvPr/>
        </p:nvGrpSpPr>
        <p:grpSpPr>
          <a:xfrm>
            <a:off x="3991403" y="2329156"/>
            <a:ext cx="363400" cy="363425"/>
            <a:chOff x="3997175" y="2485750"/>
            <a:chExt cx="363400" cy="363425"/>
          </a:xfrm>
        </p:grpSpPr>
        <p:sp>
          <p:nvSpPr>
            <p:cNvPr id="13082" name="Google Shape;13082;p26"/>
            <p:cNvSpPr/>
            <p:nvPr/>
          </p:nvSpPr>
          <p:spPr>
            <a:xfrm>
              <a:off x="4190050" y="2702550"/>
              <a:ext cx="17000" cy="14600"/>
            </a:xfrm>
            <a:custGeom>
              <a:avLst/>
              <a:gdLst/>
              <a:ahLst/>
              <a:cxnLst/>
              <a:rect l="l" t="t" r="r" b="b"/>
              <a:pathLst>
                <a:path w="680" h="584" extrusionOk="0">
                  <a:moveTo>
                    <a:pt x="371" y="1"/>
                  </a:moveTo>
                  <a:cubicBezTo>
                    <a:pt x="124" y="1"/>
                    <a:pt x="1" y="309"/>
                    <a:pt x="186" y="494"/>
                  </a:cubicBezTo>
                  <a:cubicBezTo>
                    <a:pt x="247" y="556"/>
                    <a:pt x="323" y="584"/>
                    <a:pt x="396" y="584"/>
                  </a:cubicBezTo>
                  <a:cubicBezTo>
                    <a:pt x="542" y="584"/>
                    <a:pt x="679" y="474"/>
                    <a:pt x="679" y="309"/>
                  </a:cubicBezTo>
                  <a:cubicBezTo>
                    <a:pt x="679" y="155"/>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3" name="Google Shape;13083;p26"/>
            <p:cNvSpPr/>
            <p:nvPr/>
          </p:nvSpPr>
          <p:spPr>
            <a:xfrm>
              <a:off x="4041150" y="2702550"/>
              <a:ext cx="17000" cy="14600"/>
            </a:xfrm>
            <a:custGeom>
              <a:avLst/>
              <a:gdLst/>
              <a:ahLst/>
              <a:cxnLst/>
              <a:rect l="l" t="t" r="r" b="b"/>
              <a:pathLst>
                <a:path w="680" h="584" extrusionOk="0">
                  <a:moveTo>
                    <a:pt x="401" y="1"/>
                  </a:moveTo>
                  <a:cubicBezTo>
                    <a:pt x="124" y="1"/>
                    <a:pt x="0" y="309"/>
                    <a:pt x="185" y="494"/>
                  </a:cubicBezTo>
                  <a:cubicBezTo>
                    <a:pt x="247" y="556"/>
                    <a:pt x="323" y="584"/>
                    <a:pt x="396" y="584"/>
                  </a:cubicBezTo>
                  <a:cubicBezTo>
                    <a:pt x="542" y="584"/>
                    <a:pt x="679" y="474"/>
                    <a:pt x="679" y="309"/>
                  </a:cubicBezTo>
                  <a:cubicBezTo>
                    <a:pt x="679" y="155"/>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4" name="Google Shape;13084;p26"/>
            <p:cNvSpPr/>
            <p:nvPr/>
          </p:nvSpPr>
          <p:spPr>
            <a:xfrm>
              <a:off x="3997175" y="2485750"/>
              <a:ext cx="363400" cy="363425"/>
            </a:xfrm>
            <a:custGeom>
              <a:avLst/>
              <a:gdLst/>
              <a:ahLst/>
              <a:cxnLst/>
              <a:rect l="l" t="t" r="r" b="b"/>
              <a:pathLst>
                <a:path w="14536" h="14537" extrusionOk="0">
                  <a:moveTo>
                    <a:pt x="13672" y="556"/>
                  </a:moveTo>
                  <a:cubicBezTo>
                    <a:pt x="13826" y="556"/>
                    <a:pt x="13950" y="710"/>
                    <a:pt x="13950" y="865"/>
                  </a:cubicBezTo>
                  <a:lnTo>
                    <a:pt x="13950" y="10401"/>
                  </a:lnTo>
                  <a:lnTo>
                    <a:pt x="8549" y="10401"/>
                  </a:lnTo>
                  <a:cubicBezTo>
                    <a:pt x="8209" y="10432"/>
                    <a:pt x="8209" y="10926"/>
                    <a:pt x="8549" y="10956"/>
                  </a:cubicBezTo>
                  <a:lnTo>
                    <a:pt x="13950" y="10956"/>
                  </a:lnTo>
                  <a:lnTo>
                    <a:pt x="13950" y="11821"/>
                  </a:lnTo>
                  <a:cubicBezTo>
                    <a:pt x="13950" y="11975"/>
                    <a:pt x="13826" y="12098"/>
                    <a:pt x="13672" y="12098"/>
                  </a:cubicBezTo>
                  <a:lnTo>
                    <a:pt x="833" y="12098"/>
                  </a:lnTo>
                  <a:cubicBezTo>
                    <a:pt x="679" y="12098"/>
                    <a:pt x="556" y="11975"/>
                    <a:pt x="556" y="11821"/>
                  </a:cubicBezTo>
                  <a:lnTo>
                    <a:pt x="556" y="10956"/>
                  </a:lnTo>
                  <a:lnTo>
                    <a:pt x="5956" y="10956"/>
                  </a:lnTo>
                  <a:cubicBezTo>
                    <a:pt x="5975" y="10959"/>
                    <a:pt x="5993" y="10960"/>
                    <a:pt x="6010" y="10960"/>
                  </a:cubicBezTo>
                  <a:cubicBezTo>
                    <a:pt x="6370" y="10960"/>
                    <a:pt x="6370" y="10397"/>
                    <a:pt x="6010" y="10397"/>
                  </a:cubicBezTo>
                  <a:cubicBezTo>
                    <a:pt x="5993" y="10397"/>
                    <a:pt x="5975" y="10398"/>
                    <a:pt x="5956" y="10401"/>
                  </a:cubicBezTo>
                  <a:lnTo>
                    <a:pt x="556" y="10401"/>
                  </a:lnTo>
                  <a:lnTo>
                    <a:pt x="556" y="865"/>
                  </a:lnTo>
                  <a:cubicBezTo>
                    <a:pt x="556" y="710"/>
                    <a:pt x="679" y="556"/>
                    <a:pt x="833" y="556"/>
                  </a:cubicBezTo>
                  <a:close/>
                  <a:moveTo>
                    <a:pt x="8672" y="12685"/>
                  </a:moveTo>
                  <a:lnTo>
                    <a:pt x="8672" y="13981"/>
                  </a:lnTo>
                  <a:lnTo>
                    <a:pt x="5833" y="13981"/>
                  </a:lnTo>
                  <a:lnTo>
                    <a:pt x="5833" y="12685"/>
                  </a:lnTo>
                  <a:close/>
                  <a:moveTo>
                    <a:pt x="833" y="1"/>
                  </a:moveTo>
                  <a:cubicBezTo>
                    <a:pt x="370" y="1"/>
                    <a:pt x="0" y="371"/>
                    <a:pt x="0" y="865"/>
                  </a:cubicBezTo>
                  <a:lnTo>
                    <a:pt x="0" y="11821"/>
                  </a:lnTo>
                  <a:cubicBezTo>
                    <a:pt x="0" y="12284"/>
                    <a:pt x="370" y="12685"/>
                    <a:pt x="833" y="12685"/>
                  </a:cubicBezTo>
                  <a:lnTo>
                    <a:pt x="5277" y="12685"/>
                  </a:lnTo>
                  <a:lnTo>
                    <a:pt x="5277" y="13981"/>
                  </a:lnTo>
                  <a:lnTo>
                    <a:pt x="3858" y="13981"/>
                  </a:lnTo>
                  <a:cubicBezTo>
                    <a:pt x="3703" y="13981"/>
                    <a:pt x="3580" y="14104"/>
                    <a:pt x="3580" y="14259"/>
                  </a:cubicBezTo>
                  <a:cubicBezTo>
                    <a:pt x="3580" y="14413"/>
                    <a:pt x="3703" y="14536"/>
                    <a:pt x="3858" y="14536"/>
                  </a:cubicBezTo>
                  <a:lnTo>
                    <a:pt x="10678" y="14536"/>
                  </a:lnTo>
                  <a:cubicBezTo>
                    <a:pt x="10833" y="14536"/>
                    <a:pt x="10956" y="14413"/>
                    <a:pt x="10956" y="14259"/>
                  </a:cubicBezTo>
                  <a:cubicBezTo>
                    <a:pt x="10956" y="14104"/>
                    <a:pt x="10833" y="13981"/>
                    <a:pt x="10678" y="13981"/>
                  </a:cubicBezTo>
                  <a:lnTo>
                    <a:pt x="9259" y="13981"/>
                  </a:lnTo>
                  <a:lnTo>
                    <a:pt x="9259" y="12685"/>
                  </a:lnTo>
                  <a:lnTo>
                    <a:pt x="13672" y="12685"/>
                  </a:lnTo>
                  <a:cubicBezTo>
                    <a:pt x="14135" y="12654"/>
                    <a:pt x="14536" y="12284"/>
                    <a:pt x="14536" y="11821"/>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5" name="Google Shape;13085;p26"/>
            <p:cNvSpPr/>
            <p:nvPr/>
          </p:nvSpPr>
          <p:spPr>
            <a:xfrm>
              <a:off x="4061450" y="2528175"/>
              <a:ext cx="232025" cy="146650"/>
            </a:xfrm>
            <a:custGeom>
              <a:avLst/>
              <a:gdLst/>
              <a:ahLst/>
              <a:cxnLst/>
              <a:rect l="l" t="t" r="r" b="b"/>
              <a:pathLst>
                <a:path w="9281" h="5866" extrusionOk="0">
                  <a:moveTo>
                    <a:pt x="2706" y="3118"/>
                  </a:moveTo>
                  <a:lnTo>
                    <a:pt x="2706" y="5278"/>
                  </a:lnTo>
                  <a:lnTo>
                    <a:pt x="1565" y="5278"/>
                  </a:lnTo>
                  <a:lnTo>
                    <a:pt x="1565" y="3118"/>
                  </a:lnTo>
                  <a:close/>
                  <a:moveTo>
                    <a:pt x="4404" y="587"/>
                  </a:moveTo>
                  <a:lnTo>
                    <a:pt x="4404" y="5278"/>
                  </a:lnTo>
                  <a:lnTo>
                    <a:pt x="3262" y="5278"/>
                  </a:lnTo>
                  <a:lnTo>
                    <a:pt x="3262" y="587"/>
                  </a:lnTo>
                  <a:close/>
                  <a:moveTo>
                    <a:pt x="6101" y="2285"/>
                  </a:moveTo>
                  <a:lnTo>
                    <a:pt x="6101" y="5278"/>
                  </a:lnTo>
                  <a:lnTo>
                    <a:pt x="4959" y="5278"/>
                  </a:lnTo>
                  <a:lnTo>
                    <a:pt x="4959" y="2285"/>
                  </a:lnTo>
                  <a:close/>
                  <a:moveTo>
                    <a:pt x="7799" y="3982"/>
                  </a:moveTo>
                  <a:lnTo>
                    <a:pt x="7799" y="5278"/>
                  </a:lnTo>
                  <a:lnTo>
                    <a:pt x="6688" y="5278"/>
                  </a:lnTo>
                  <a:lnTo>
                    <a:pt x="6688" y="3982"/>
                  </a:lnTo>
                  <a:close/>
                  <a:moveTo>
                    <a:pt x="2984" y="1"/>
                  </a:moveTo>
                  <a:cubicBezTo>
                    <a:pt x="2830" y="1"/>
                    <a:pt x="2706" y="124"/>
                    <a:pt x="2706" y="279"/>
                  </a:cubicBezTo>
                  <a:lnTo>
                    <a:pt x="2706" y="2562"/>
                  </a:lnTo>
                  <a:lnTo>
                    <a:pt x="1287" y="2562"/>
                  </a:lnTo>
                  <a:cubicBezTo>
                    <a:pt x="1132" y="2562"/>
                    <a:pt x="1009" y="2686"/>
                    <a:pt x="1009" y="2840"/>
                  </a:cubicBezTo>
                  <a:lnTo>
                    <a:pt x="1009" y="5278"/>
                  </a:lnTo>
                  <a:lnTo>
                    <a:pt x="423" y="5278"/>
                  </a:lnTo>
                  <a:cubicBezTo>
                    <a:pt x="413" y="5278"/>
                    <a:pt x="403" y="5277"/>
                    <a:pt x="393" y="5277"/>
                  </a:cubicBezTo>
                  <a:cubicBezTo>
                    <a:pt x="0" y="5277"/>
                    <a:pt x="0" y="5866"/>
                    <a:pt x="393" y="5866"/>
                  </a:cubicBezTo>
                  <a:cubicBezTo>
                    <a:pt x="403" y="5866"/>
                    <a:pt x="413" y="5865"/>
                    <a:pt x="423" y="5865"/>
                  </a:cubicBezTo>
                  <a:lnTo>
                    <a:pt x="8941" y="5865"/>
                  </a:lnTo>
                  <a:cubicBezTo>
                    <a:pt x="9280" y="5803"/>
                    <a:pt x="9280" y="5340"/>
                    <a:pt x="8941" y="5278"/>
                  </a:cubicBezTo>
                  <a:lnTo>
                    <a:pt x="8385" y="5278"/>
                  </a:lnTo>
                  <a:lnTo>
                    <a:pt x="8385" y="3704"/>
                  </a:lnTo>
                  <a:cubicBezTo>
                    <a:pt x="8385" y="3550"/>
                    <a:pt x="8262" y="3427"/>
                    <a:pt x="8076" y="3427"/>
                  </a:cubicBezTo>
                  <a:lnTo>
                    <a:pt x="6657" y="3427"/>
                  </a:lnTo>
                  <a:lnTo>
                    <a:pt x="6657" y="2007"/>
                  </a:lnTo>
                  <a:cubicBezTo>
                    <a:pt x="6657" y="1822"/>
                    <a:pt x="6533" y="1698"/>
                    <a:pt x="6379" y="1698"/>
                  </a:cubicBezTo>
                  <a:lnTo>
                    <a:pt x="4959" y="1698"/>
                  </a:lnTo>
                  <a:lnTo>
                    <a:pt x="4959" y="279"/>
                  </a:lnTo>
                  <a:cubicBezTo>
                    <a:pt x="4959" y="124"/>
                    <a:pt x="4836" y="1"/>
                    <a:pt x="46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6" name="Google Shape;13086;p26"/>
            <p:cNvSpPr/>
            <p:nvPr/>
          </p:nvSpPr>
          <p:spPr>
            <a:xfrm>
              <a:off x="4085125" y="2702550"/>
              <a:ext cx="81025" cy="14700"/>
            </a:xfrm>
            <a:custGeom>
              <a:avLst/>
              <a:gdLst/>
              <a:ahLst/>
              <a:cxnLst/>
              <a:rect l="l" t="t" r="r" b="b"/>
              <a:pathLst>
                <a:path w="3241" h="588" extrusionOk="0">
                  <a:moveTo>
                    <a:pt x="340" y="1"/>
                  </a:moveTo>
                  <a:cubicBezTo>
                    <a:pt x="0" y="62"/>
                    <a:pt x="0" y="525"/>
                    <a:pt x="340" y="587"/>
                  </a:cubicBezTo>
                  <a:lnTo>
                    <a:pt x="2901" y="587"/>
                  </a:lnTo>
                  <a:cubicBezTo>
                    <a:pt x="3241" y="525"/>
                    <a:pt x="3241" y="62"/>
                    <a:pt x="29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7" name="Google Shape;13087;p26"/>
            <p:cNvSpPr/>
            <p:nvPr/>
          </p:nvSpPr>
          <p:spPr>
            <a:xfrm>
              <a:off x="4235575" y="2702525"/>
              <a:ext cx="81550" cy="14750"/>
            </a:xfrm>
            <a:custGeom>
              <a:avLst/>
              <a:gdLst/>
              <a:ahLst/>
              <a:cxnLst/>
              <a:rect l="l" t="t" r="r" b="b"/>
              <a:pathLst>
                <a:path w="3262" h="590" extrusionOk="0">
                  <a:moveTo>
                    <a:pt x="2869" y="1"/>
                  </a:moveTo>
                  <a:cubicBezTo>
                    <a:pt x="2860" y="1"/>
                    <a:pt x="2850" y="1"/>
                    <a:pt x="2840" y="2"/>
                  </a:cubicBezTo>
                  <a:lnTo>
                    <a:pt x="278" y="2"/>
                  </a:lnTo>
                  <a:cubicBezTo>
                    <a:pt x="124" y="2"/>
                    <a:pt x="0" y="156"/>
                    <a:pt x="0" y="310"/>
                  </a:cubicBezTo>
                  <a:cubicBezTo>
                    <a:pt x="0" y="465"/>
                    <a:pt x="124" y="588"/>
                    <a:pt x="278" y="588"/>
                  </a:cubicBezTo>
                  <a:lnTo>
                    <a:pt x="2840" y="588"/>
                  </a:lnTo>
                  <a:cubicBezTo>
                    <a:pt x="2850" y="589"/>
                    <a:pt x="2860" y="589"/>
                    <a:pt x="2869" y="589"/>
                  </a:cubicBezTo>
                  <a:cubicBezTo>
                    <a:pt x="3262" y="589"/>
                    <a:pt x="3262" y="1"/>
                    <a:pt x="28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8" name="Google Shape;13088;p26"/>
            <p:cNvSpPr/>
            <p:nvPr/>
          </p:nvSpPr>
          <p:spPr>
            <a:xfrm>
              <a:off x="4169225" y="2745750"/>
              <a:ext cx="16225" cy="13850"/>
            </a:xfrm>
            <a:custGeom>
              <a:avLst/>
              <a:gdLst/>
              <a:ahLst/>
              <a:cxnLst/>
              <a:rect l="l" t="t" r="r" b="b"/>
              <a:pathLst>
                <a:path w="649" h="554" extrusionOk="0">
                  <a:moveTo>
                    <a:pt x="371" y="1"/>
                  </a:moveTo>
                  <a:cubicBezTo>
                    <a:pt x="124" y="1"/>
                    <a:pt x="0" y="310"/>
                    <a:pt x="185" y="464"/>
                  </a:cubicBezTo>
                  <a:cubicBezTo>
                    <a:pt x="247" y="526"/>
                    <a:pt x="319" y="553"/>
                    <a:pt x="388" y="553"/>
                  </a:cubicBezTo>
                  <a:cubicBezTo>
                    <a:pt x="525" y="553"/>
                    <a:pt x="648" y="443"/>
                    <a:pt x="648" y="279"/>
                  </a:cubicBezTo>
                  <a:cubicBezTo>
                    <a:pt x="648"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89" name="Google Shape;13089;p26"/>
          <p:cNvGrpSpPr/>
          <p:nvPr/>
        </p:nvGrpSpPr>
        <p:grpSpPr>
          <a:xfrm>
            <a:off x="3306578" y="2329144"/>
            <a:ext cx="227650" cy="363450"/>
            <a:chOff x="6311025" y="3602925"/>
            <a:chExt cx="227650" cy="363450"/>
          </a:xfrm>
        </p:grpSpPr>
        <p:sp>
          <p:nvSpPr>
            <p:cNvPr id="13090" name="Google Shape;13090;p26"/>
            <p:cNvSpPr/>
            <p:nvPr/>
          </p:nvSpPr>
          <p:spPr>
            <a:xfrm>
              <a:off x="6415200" y="3906925"/>
              <a:ext cx="16225" cy="14575"/>
            </a:xfrm>
            <a:custGeom>
              <a:avLst/>
              <a:gdLst/>
              <a:ahLst/>
              <a:cxnLst/>
              <a:rect l="l" t="t" r="r" b="b"/>
              <a:pathLst>
                <a:path w="649" h="583" extrusionOk="0">
                  <a:moveTo>
                    <a:pt x="370" y="1"/>
                  </a:moveTo>
                  <a:cubicBezTo>
                    <a:pt x="124" y="1"/>
                    <a:pt x="0" y="310"/>
                    <a:pt x="154" y="495"/>
                  </a:cubicBezTo>
                  <a:cubicBezTo>
                    <a:pt x="215" y="555"/>
                    <a:pt x="289" y="583"/>
                    <a:pt x="360" y="583"/>
                  </a:cubicBezTo>
                  <a:cubicBezTo>
                    <a:pt x="508" y="583"/>
                    <a:pt x="648" y="466"/>
                    <a:pt x="648" y="279"/>
                  </a:cubicBezTo>
                  <a:cubicBezTo>
                    <a:pt x="648" y="124"/>
                    <a:pt x="525" y="1"/>
                    <a:pt x="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1" name="Google Shape;13091;p26"/>
            <p:cNvSpPr/>
            <p:nvPr/>
          </p:nvSpPr>
          <p:spPr>
            <a:xfrm>
              <a:off x="6393600" y="3646925"/>
              <a:ext cx="61725" cy="14675"/>
            </a:xfrm>
            <a:custGeom>
              <a:avLst/>
              <a:gdLst/>
              <a:ahLst/>
              <a:cxnLst/>
              <a:rect l="l" t="t" r="r" b="b"/>
              <a:pathLst>
                <a:path w="2469" h="587" extrusionOk="0">
                  <a:moveTo>
                    <a:pt x="401" y="1"/>
                  </a:moveTo>
                  <a:cubicBezTo>
                    <a:pt x="0" y="1"/>
                    <a:pt x="0" y="587"/>
                    <a:pt x="401" y="587"/>
                  </a:cubicBezTo>
                  <a:lnTo>
                    <a:pt x="2099" y="587"/>
                  </a:lnTo>
                  <a:cubicBezTo>
                    <a:pt x="2469" y="587"/>
                    <a:pt x="2469" y="1"/>
                    <a:pt x="20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2" name="Google Shape;13092;p26"/>
            <p:cNvSpPr/>
            <p:nvPr/>
          </p:nvSpPr>
          <p:spPr>
            <a:xfrm>
              <a:off x="6311025" y="3602925"/>
              <a:ext cx="227650" cy="362675"/>
            </a:xfrm>
            <a:custGeom>
              <a:avLst/>
              <a:gdLst/>
              <a:ahLst/>
              <a:cxnLst/>
              <a:rect l="l" t="t" r="r" b="b"/>
              <a:pathLst>
                <a:path w="9106" h="14507" extrusionOk="0">
                  <a:moveTo>
                    <a:pt x="7099" y="557"/>
                  </a:moveTo>
                  <a:cubicBezTo>
                    <a:pt x="7408" y="557"/>
                    <a:pt x="7655" y="804"/>
                    <a:pt x="7655" y="1112"/>
                  </a:cubicBezTo>
                  <a:lnTo>
                    <a:pt x="7655" y="3551"/>
                  </a:lnTo>
                  <a:lnTo>
                    <a:pt x="1420" y="3551"/>
                  </a:lnTo>
                  <a:lnTo>
                    <a:pt x="1420" y="1112"/>
                  </a:lnTo>
                  <a:cubicBezTo>
                    <a:pt x="1420" y="804"/>
                    <a:pt x="1667" y="557"/>
                    <a:pt x="1976" y="557"/>
                  </a:cubicBezTo>
                  <a:close/>
                  <a:moveTo>
                    <a:pt x="6821" y="4137"/>
                  </a:moveTo>
                  <a:lnTo>
                    <a:pt x="6821" y="5279"/>
                  </a:lnTo>
                  <a:lnTo>
                    <a:pt x="556" y="5279"/>
                  </a:lnTo>
                  <a:lnTo>
                    <a:pt x="556" y="4415"/>
                  </a:lnTo>
                  <a:cubicBezTo>
                    <a:pt x="556" y="4260"/>
                    <a:pt x="680" y="4137"/>
                    <a:pt x="865" y="4137"/>
                  </a:cubicBezTo>
                  <a:close/>
                  <a:moveTo>
                    <a:pt x="8241" y="4137"/>
                  </a:moveTo>
                  <a:cubicBezTo>
                    <a:pt x="8395" y="4137"/>
                    <a:pt x="8519" y="4260"/>
                    <a:pt x="8519" y="4415"/>
                  </a:cubicBezTo>
                  <a:lnTo>
                    <a:pt x="8519" y="5279"/>
                  </a:lnTo>
                  <a:lnTo>
                    <a:pt x="7377" y="5279"/>
                  </a:lnTo>
                  <a:lnTo>
                    <a:pt x="7377" y="4137"/>
                  </a:lnTo>
                  <a:close/>
                  <a:moveTo>
                    <a:pt x="8519" y="5834"/>
                  </a:moveTo>
                  <a:lnTo>
                    <a:pt x="8519" y="10093"/>
                  </a:lnTo>
                  <a:cubicBezTo>
                    <a:pt x="8519" y="10248"/>
                    <a:pt x="8395" y="10371"/>
                    <a:pt x="8241" y="10371"/>
                  </a:cubicBezTo>
                  <a:lnTo>
                    <a:pt x="865" y="10371"/>
                  </a:lnTo>
                  <a:cubicBezTo>
                    <a:pt x="680" y="10371"/>
                    <a:pt x="556" y="10248"/>
                    <a:pt x="556" y="10093"/>
                  </a:cubicBezTo>
                  <a:lnTo>
                    <a:pt x="556" y="5834"/>
                  </a:lnTo>
                  <a:close/>
                  <a:moveTo>
                    <a:pt x="1924" y="0"/>
                  </a:moveTo>
                  <a:cubicBezTo>
                    <a:pt x="1330" y="0"/>
                    <a:pt x="834" y="513"/>
                    <a:pt x="834" y="1112"/>
                  </a:cubicBezTo>
                  <a:lnTo>
                    <a:pt x="865" y="1112"/>
                  </a:lnTo>
                  <a:lnTo>
                    <a:pt x="865" y="3551"/>
                  </a:lnTo>
                  <a:cubicBezTo>
                    <a:pt x="371" y="3551"/>
                    <a:pt x="1" y="3952"/>
                    <a:pt x="1" y="4415"/>
                  </a:cubicBezTo>
                  <a:lnTo>
                    <a:pt x="1" y="10093"/>
                  </a:lnTo>
                  <a:cubicBezTo>
                    <a:pt x="1" y="10556"/>
                    <a:pt x="371" y="10927"/>
                    <a:pt x="865" y="10957"/>
                  </a:cubicBezTo>
                  <a:lnTo>
                    <a:pt x="865" y="13395"/>
                  </a:lnTo>
                  <a:cubicBezTo>
                    <a:pt x="865" y="14013"/>
                    <a:pt x="1390" y="14506"/>
                    <a:pt x="2007" y="14506"/>
                  </a:cubicBezTo>
                  <a:lnTo>
                    <a:pt x="3272" y="14506"/>
                  </a:lnTo>
                  <a:cubicBezTo>
                    <a:pt x="3426" y="14506"/>
                    <a:pt x="3581" y="14383"/>
                    <a:pt x="3550" y="14229"/>
                  </a:cubicBezTo>
                  <a:cubicBezTo>
                    <a:pt x="3550" y="14074"/>
                    <a:pt x="3426" y="13951"/>
                    <a:pt x="3272" y="13951"/>
                  </a:cubicBezTo>
                  <a:lnTo>
                    <a:pt x="2007" y="13951"/>
                  </a:lnTo>
                  <a:cubicBezTo>
                    <a:pt x="1698" y="13951"/>
                    <a:pt x="1420" y="13704"/>
                    <a:pt x="1420" y="13395"/>
                  </a:cubicBezTo>
                  <a:lnTo>
                    <a:pt x="1420" y="10957"/>
                  </a:lnTo>
                  <a:lnTo>
                    <a:pt x="7685" y="10957"/>
                  </a:lnTo>
                  <a:lnTo>
                    <a:pt x="7685" y="13395"/>
                  </a:lnTo>
                  <a:cubicBezTo>
                    <a:pt x="7685" y="13704"/>
                    <a:pt x="7439" y="13951"/>
                    <a:pt x="7130" y="13951"/>
                  </a:cubicBezTo>
                  <a:lnTo>
                    <a:pt x="5834" y="13951"/>
                  </a:lnTo>
                  <a:cubicBezTo>
                    <a:pt x="5679" y="13951"/>
                    <a:pt x="5556" y="14074"/>
                    <a:pt x="5556" y="14229"/>
                  </a:cubicBezTo>
                  <a:cubicBezTo>
                    <a:pt x="5556" y="14383"/>
                    <a:pt x="5679" y="14506"/>
                    <a:pt x="5834" y="14506"/>
                  </a:cubicBezTo>
                  <a:lnTo>
                    <a:pt x="7130" y="14506"/>
                  </a:lnTo>
                  <a:cubicBezTo>
                    <a:pt x="7747" y="14506"/>
                    <a:pt x="8241" y="14013"/>
                    <a:pt x="8241" y="13395"/>
                  </a:cubicBezTo>
                  <a:lnTo>
                    <a:pt x="8241" y="10957"/>
                  </a:lnTo>
                  <a:cubicBezTo>
                    <a:pt x="8735" y="10957"/>
                    <a:pt x="9105" y="10556"/>
                    <a:pt x="9105" y="10093"/>
                  </a:cubicBezTo>
                  <a:lnTo>
                    <a:pt x="9105" y="4415"/>
                  </a:lnTo>
                  <a:cubicBezTo>
                    <a:pt x="9105" y="3952"/>
                    <a:pt x="8735" y="3551"/>
                    <a:pt x="8241" y="3551"/>
                  </a:cubicBezTo>
                  <a:lnTo>
                    <a:pt x="8241" y="1112"/>
                  </a:lnTo>
                  <a:cubicBezTo>
                    <a:pt x="8241" y="495"/>
                    <a:pt x="7747" y="1"/>
                    <a:pt x="7130" y="1"/>
                  </a:cubicBezTo>
                  <a:lnTo>
                    <a:pt x="1976" y="1"/>
                  </a:lnTo>
                  <a:cubicBezTo>
                    <a:pt x="1959" y="1"/>
                    <a:pt x="1941" y="0"/>
                    <a:pt x="19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3" name="Google Shape;13093;p26"/>
            <p:cNvSpPr/>
            <p:nvPr/>
          </p:nvSpPr>
          <p:spPr>
            <a:xfrm>
              <a:off x="6350800" y="3777225"/>
              <a:ext cx="146200" cy="14100"/>
            </a:xfrm>
            <a:custGeom>
              <a:avLst/>
              <a:gdLst/>
              <a:ahLst/>
              <a:cxnLst/>
              <a:rect l="l" t="t" r="r" b="b"/>
              <a:pathLst>
                <a:path w="5848" h="564" extrusionOk="0">
                  <a:moveTo>
                    <a:pt x="335" y="0"/>
                  </a:moveTo>
                  <a:cubicBezTo>
                    <a:pt x="0" y="0"/>
                    <a:pt x="0" y="564"/>
                    <a:pt x="335" y="564"/>
                  </a:cubicBezTo>
                  <a:cubicBezTo>
                    <a:pt x="351" y="564"/>
                    <a:pt x="367" y="562"/>
                    <a:pt x="385" y="560"/>
                  </a:cubicBezTo>
                  <a:lnTo>
                    <a:pt x="5508" y="560"/>
                  </a:lnTo>
                  <a:cubicBezTo>
                    <a:pt x="5848" y="529"/>
                    <a:pt x="5848" y="35"/>
                    <a:pt x="5508" y="4"/>
                  </a:cubicBezTo>
                  <a:lnTo>
                    <a:pt x="385" y="4"/>
                  </a:lnTo>
                  <a:cubicBezTo>
                    <a:pt x="367" y="2"/>
                    <a:pt x="351" y="0"/>
                    <a:pt x="3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4" name="Google Shape;13094;p26"/>
            <p:cNvSpPr/>
            <p:nvPr/>
          </p:nvSpPr>
          <p:spPr>
            <a:xfrm>
              <a:off x="6350800" y="3819650"/>
              <a:ext cx="146200" cy="14125"/>
            </a:xfrm>
            <a:custGeom>
              <a:avLst/>
              <a:gdLst/>
              <a:ahLst/>
              <a:cxnLst/>
              <a:rect l="l" t="t" r="r" b="b"/>
              <a:pathLst>
                <a:path w="5848" h="565" extrusionOk="0">
                  <a:moveTo>
                    <a:pt x="335" y="1"/>
                  </a:moveTo>
                  <a:cubicBezTo>
                    <a:pt x="0" y="1"/>
                    <a:pt x="0" y="564"/>
                    <a:pt x="335" y="564"/>
                  </a:cubicBezTo>
                  <a:cubicBezTo>
                    <a:pt x="351" y="564"/>
                    <a:pt x="367" y="563"/>
                    <a:pt x="385" y="560"/>
                  </a:cubicBezTo>
                  <a:lnTo>
                    <a:pt x="5508" y="560"/>
                  </a:lnTo>
                  <a:cubicBezTo>
                    <a:pt x="5848" y="529"/>
                    <a:pt x="5848" y="35"/>
                    <a:pt x="5508" y="5"/>
                  </a:cubicBezTo>
                  <a:lnTo>
                    <a:pt x="385" y="5"/>
                  </a:lnTo>
                  <a:cubicBezTo>
                    <a:pt x="367"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5" name="Google Shape;13095;p26"/>
            <p:cNvSpPr/>
            <p:nvPr/>
          </p:nvSpPr>
          <p:spPr>
            <a:xfrm>
              <a:off x="6415200" y="3951675"/>
              <a:ext cx="19300" cy="14700"/>
            </a:xfrm>
            <a:custGeom>
              <a:avLst/>
              <a:gdLst/>
              <a:ahLst/>
              <a:cxnLst/>
              <a:rect l="l" t="t" r="r" b="b"/>
              <a:pathLst>
                <a:path w="772" h="588" extrusionOk="0">
                  <a:moveTo>
                    <a:pt x="386" y="1"/>
                  </a:moveTo>
                  <a:cubicBezTo>
                    <a:pt x="316" y="1"/>
                    <a:pt x="247" y="32"/>
                    <a:pt x="185" y="94"/>
                  </a:cubicBezTo>
                  <a:cubicBezTo>
                    <a:pt x="0" y="248"/>
                    <a:pt x="124" y="587"/>
                    <a:pt x="370" y="587"/>
                  </a:cubicBezTo>
                  <a:cubicBezTo>
                    <a:pt x="648" y="587"/>
                    <a:pt x="772" y="248"/>
                    <a:pt x="587" y="94"/>
                  </a:cubicBezTo>
                  <a:cubicBezTo>
                    <a:pt x="525" y="32"/>
                    <a:pt x="455" y="1"/>
                    <a:pt x="3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096" name="Google Shape;13096;p26"/>
          <p:cNvGrpSpPr/>
          <p:nvPr/>
        </p:nvGrpSpPr>
        <p:grpSpPr>
          <a:xfrm>
            <a:off x="2458741" y="2329156"/>
            <a:ext cx="362650" cy="363425"/>
            <a:chOff x="3247225" y="2485750"/>
            <a:chExt cx="362650" cy="363425"/>
          </a:xfrm>
        </p:grpSpPr>
        <p:sp>
          <p:nvSpPr>
            <p:cNvPr id="13097" name="Google Shape;13097;p26"/>
            <p:cNvSpPr/>
            <p:nvPr/>
          </p:nvSpPr>
          <p:spPr>
            <a:xfrm>
              <a:off x="3247225" y="2485750"/>
              <a:ext cx="98775" cy="99550"/>
            </a:xfrm>
            <a:custGeom>
              <a:avLst/>
              <a:gdLst/>
              <a:ahLst/>
              <a:cxnLst/>
              <a:rect l="l" t="t" r="r" b="b"/>
              <a:pathLst>
                <a:path w="3951" h="3982" extrusionOk="0">
                  <a:moveTo>
                    <a:pt x="3117" y="556"/>
                  </a:moveTo>
                  <a:cubicBezTo>
                    <a:pt x="3272" y="556"/>
                    <a:pt x="3395" y="710"/>
                    <a:pt x="3395" y="865"/>
                  </a:cubicBezTo>
                  <a:lnTo>
                    <a:pt x="3395" y="3118"/>
                  </a:lnTo>
                  <a:cubicBezTo>
                    <a:pt x="3395" y="3272"/>
                    <a:pt x="3272" y="3395"/>
                    <a:pt x="3117" y="3395"/>
                  </a:cubicBezTo>
                  <a:lnTo>
                    <a:pt x="864" y="3395"/>
                  </a:lnTo>
                  <a:cubicBezTo>
                    <a:pt x="710" y="3395"/>
                    <a:pt x="556" y="3272"/>
                    <a:pt x="587" y="3118"/>
                  </a:cubicBezTo>
                  <a:lnTo>
                    <a:pt x="587" y="865"/>
                  </a:lnTo>
                  <a:cubicBezTo>
                    <a:pt x="556" y="710"/>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8" name="Google Shape;13098;p26"/>
            <p:cNvSpPr/>
            <p:nvPr/>
          </p:nvSpPr>
          <p:spPr>
            <a:xfrm>
              <a:off x="3379150" y="2485750"/>
              <a:ext cx="98800" cy="99550"/>
            </a:xfrm>
            <a:custGeom>
              <a:avLst/>
              <a:gdLst/>
              <a:ahLst/>
              <a:cxnLst/>
              <a:rect l="l" t="t" r="r" b="b"/>
              <a:pathLst>
                <a:path w="3952" h="3982" extrusionOk="0">
                  <a:moveTo>
                    <a:pt x="3118" y="556"/>
                  </a:moveTo>
                  <a:cubicBezTo>
                    <a:pt x="3272" y="556"/>
                    <a:pt x="3396" y="710"/>
                    <a:pt x="3396" y="865"/>
                  </a:cubicBezTo>
                  <a:lnTo>
                    <a:pt x="3396" y="3118"/>
                  </a:lnTo>
                  <a:cubicBezTo>
                    <a:pt x="3396" y="3272"/>
                    <a:pt x="3272" y="3395"/>
                    <a:pt x="3118" y="3395"/>
                  </a:cubicBezTo>
                  <a:lnTo>
                    <a:pt x="834" y="3395"/>
                  </a:lnTo>
                  <a:cubicBezTo>
                    <a:pt x="680" y="3395"/>
                    <a:pt x="556" y="3272"/>
                    <a:pt x="556" y="3118"/>
                  </a:cubicBezTo>
                  <a:lnTo>
                    <a:pt x="556" y="865"/>
                  </a:lnTo>
                  <a:cubicBezTo>
                    <a:pt x="556" y="710"/>
                    <a:pt x="680" y="556"/>
                    <a:pt x="834" y="556"/>
                  </a:cubicBezTo>
                  <a:close/>
                  <a:moveTo>
                    <a:pt x="834" y="1"/>
                  </a:moveTo>
                  <a:cubicBezTo>
                    <a:pt x="371" y="1"/>
                    <a:pt x="1" y="371"/>
                    <a:pt x="1" y="865"/>
                  </a:cubicBezTo>
                  <a:lnTo>
                    <a:pt x="1" y="3118"/>
                  </a:lnTo>
                  <a:cubicBezTo>
                    <a:pt x="1" y="3581"/>
                    <a:pt x="371" y="3982"/>
                    <a:pt x="834" y="3982"/>
                  </a:cubicBezTo>
                  <a:lnTo>
                    <a:pt x="3118" y="3982"/>
                  </a:lnTo>
                  <a:cubicBezTo>
                    <a:pt x="3581" y="3982"/>
                    <a:pt x="3951" y="3581"/>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9" name="Google Shape;13099;p26"/>
            <p:cNvSpPr/>
            <p:nvPr/>
          </p:nvSpPr>
          <p:spPr>
            <a:xfrm>
              <a:off x="3511100" y="2485750"/>
              <a:ext cx="98775" cy="99550"/>
            </a:xfrm>
            <a:custGeom>
              <a:avLst/>
              <a:gdLst/>
              <a:ahLst/>
              <a:cxnLst/>
              <a:rect l="l" t="t" r="r" b="b"/>
              <a:pathLst>
                <a:path w="3951" h="3982" extrusionOk="0">
                  <a:moveTo>
                    <a:pt x="3117" y="556"/>
                  </a:moveTo>
                  <a:cubicBezTo>
                    <a:pt x="3271" y="556"/>
                    <a:pt x="3395" y="710"/>
                    <a:pt x="3395" y="865"/>
                  </a:cubicBezTo>
                  <a:lnTo>
                    <a:pt x="3395" y="3118"/>
                  </a:lnTo>
                  <a:cubicBezTo>
                    <a:pt x="3395" y="3272"/>
                    <a:pt x="3271" y="3395"/>
                    <a:pt x="3117" y="3395"/>
                  </a:cubicBezTo>
                  <a:lnTo>
                    <a:pt x="833" y="3395"/>
                  </a:lnTo>
                  <a:cubicBezTo>
                    <a:pt x="679" y="3395"/>
                    <a:pt x="556" y="3272"/>
                    <a:pt x="556" y="3118"/>
                  </a:cubicBezTo>
                  <a:lnTo>
                    <a:pt x="556" y="865"/>
                  </a:lnTo>
                  <a:cubicBezTo>
                    <a:pt x="556" y="710"/>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0" name="Google Shape;13100;p26"/>
            <p:cNvSpPr/>
            <p:nvPr/>
          </p:nvSpPr>
          <p:spPr>
            <a:xfrm>
              <a:off x="3511100" y="2617675"/>
              <a:ext cx="98775" cy="99575"/>
            </a:xfrm>
            <a:custGeom>
              <a:avLst/>
              <a:gdLst/>
              <a:ahLst/>
              <a:cxnLst/>
              <a:rect l="l" t="t" r="r" b="b"/>
              <a:pathLst>
                <a:path w="3951" h="3983" extrusionOk="0">
                  <a:moveTo>
                    <a:pt x="3117" y="556"/>
                  </a:moveTo>
                  <a:cubicBezTo>
                    <a:pt x="3271" y="556"/>
                    <a:pt x="3395" y="711"/>
                    <a:pt x="3395" y="865"/>
                  </a:cubicBezTo>
                  <a:lnTo>
                    <a:pt x="3395" y="3118"/>
                  </a:lnTo>
                  <a:cubicBezTo>
                    <a:pt x="3395" y="3272"/>
                    <a:pt x="3271" y="3396"/>
                    <a:pt x="3117" y="3396"/>
                  </a:cubicBezTo>
                  <a:lnTo>
                    <a:pt x="833" y="3396"/>
                  </a:lnTo>
                  <a:cubicBezTo>
                    <a:pt x="679" y="3396"/>
                    <a:pt x="556" y="3272"/>
                    <a:pt x="556" y="3118"/>
                  </a:cubicBezTo>
                  <a:lnTo>
                    <a:pt x="556" y="865"/>
                  </a:lnTo>
                  <a:cubicBezTo>
                    <a:pt x="556" y="711"/>
                    <a:pt x="679" y="556"/>
                    <a:pt x="833" y="556"/>
                  </a:cubicBezTo>
                  <a:close/>
                  <a:moveTo>
                    <a:pt x="833" y="1"/>
                  </a:moveTo>
                  <a:cubicBezTo>
                    <a:pt x="370" y="1"/>
                    <a:pt x="0" y="371"/>
                    <a:pt x="0" y="865"/>
                  </a:cubicBezTo>
                  <a:lnTo>
                    <a:pt x="0" y="3118"/>
                  </a:lnTo>
                  <a:cubicBezTo>
                    <a:pt x="0" y="3581"/>
                    <a:pt x="370" y="3982"/>
                    <a:pt x="833" y="3982"/>
                  </a:cubicBezTo>
                  <a:lnTo>
                    <a:pt x="3117" y="3982"/>
                  </a:lnTo>
                  <a:cubicBezTo>
                    <a:pt x="3580" y="3982"/>
                    <a:pt x="3950" y="3581"/>
                    <a:pt x="3950" y="3118"/>
                  </a:cubicBezTo>
                  <a:lnTo>
                    <a:pt x="3950" y="865"/>
                  </a:lnTo>
                  <a:cubicBezTo>
                    <a:pt x="3950"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1" name="Google Shape;13101;p26"/>
            <p:cNvSpPr/>
            <p:nvPr/>
          </p:nvSpPr>
          <p:spPr>
            <a:xfrm>
              <a:off x="3247225" y="2617675"/>
              <a:ext cx="98775" cy="99575"/>
            </a:xfrm>
            <a:custGeom>
              <a:avLst/>
              <a:gdLst/>
              <a:ahLst/>
              <a:cxnLst/>
              <a:rect l="l" t="t" r="r" b="b"/>
              <a:pathLst>
                <a:path w="3951" h="3983" extrusionOk="0">
                  <a:moveTo>
                    <a:pt x="3117" y="556"/>
                  </a:moveTo>
                  <a:cubicBezTo>
                    <a:pt x="3272" y="556"/>
                    <a:pt x="3395" y="711"/>
                    <a:pt x="3395" y="865"/>
                  </a:cubicBezTo>
                  <a:lnTo>
                    <a:pt x="3395" y="3118"/>
                  </a:lnTo>
                  <a:cubicBezTo>
                    <a:pt x="3395" y="3272"/>
                    <a:pt x="3272" y="3396"/>
                    <a:pt x="3117" y="3396"/>
                  </a:cubicBezTo>
                  <a:lnTo>
                    <a:pt x="864" y="3396"/>
                  </a:lnTo>
                  <a:cubicBezTo>
                    <a:pt x="710" y="3396"/>
                    <a:pt x="587" y="3272"/>
                    <a:pt x="587" y="3118"/>
                  </a:cubicBezTo>
                  <a:lnTo>
                    <a:pt x="587" y="865"/>
                  </a:lnTo>
                  <a:cubicBezTo>
                    <a:pt x="556" y="711"/>
                    <a:pt x="710" y="556"/>
                    <a:pt x="864" y="556"/>
                  </a:cubicBezTo>
                  <a:close/>
                  <a:moveTo>
                    <a:pt x="834" y="1"/>
                  </a:moveTo>
                  <a:cubicBezTo>
                    <a:pt x="371" y="1"/>
                    <a:pt x="0" y="371"/>
                    <a:pt x="0" y="865"/>
                  </a:cubicBezTo>
                  <a:lnTo>
                    <a:pt x="0" y="3118"/>
                  </a:lnTo>
                  <a:cubicBezTo>
                    <a:pt x="0" y="3581"/>
                    <a:pt x="371" y="3982"/>
                    <a:pt x="834" y="3982"/>
                  </a:cubicBezTo>
                  <a:lnTo>
                    <a:pt x="3117" y="3982"/>
                  </a:lnTo>
                  <a:cubicBezTo>
                    <a:pt x="3580" y="3982"/>
                    <a:pt x="3951" y="3581"/>
                    <a:pt x="3951" y="3118"/>
                  </a:cubicBezTo>
                  <a:lnTo>
                    <a:pt x="3951" y="865"/>
                  </a:lnTo>
                  <a:cubicBezTo>
                    <a:pt x="3951" y="371"/>
                    <a:pt x="3580" y="1"/>
                    <a:pt x="311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2" name="Google Shape;13102;p26"/>
            <p:cNvSpPr/>
            <p:nvPr/>
          </p:nvSpPr>
          <p:spPr>
            <a:xfrm>
              <a:off x="3247225"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2" y="3395"/>
                    <a:pt x="3117" y="3426"/>
                  </a:cubicBezTo>
                  <a:lnTo>
                    <a:pt x="834" y="3426"/>
                  </a:lnTo>
                  <a:cubicBezTo>
                    <a:pt x="679" y="3395"/>
                    <a:pt x="556" y="3272"/>
                    <a:pt x="556" y="3117"/>
                  </a:cubicBezTo>
                  <a:lnTo>
                    <a:pt x="556" y="864"/>
                  </a:lnTo>
                  <a:cubicBezTo>
                    <a:pt x="556" y="710"/>
                    <a:pt x="679" y="587"/>
                    <a:pt x="834" y="587"/>
                  </a:cubicBezTo>
                  <a:lnTo>
                    <a:pt x="3117" y="587"/>
                  </a:lnTo>
                  <a:cubicBezTo>
                    <a:pt x="3131" y="584"/>
                    <a:pt x="3144" y="583"/>
                    <a:pt x="3157" y="583"/>
                  </a:cubicBezTo>
                  <a:close/>
                  <a:moveTo>
                    <a:pt x="834" y="0"/>
                  </a:moveTo>
                  <a:cubicBezTo>
                    <a:pt x="371" y="0"/>
                    <a:pt x="0" y="371"/>
                    <a:pt x="0" y="864"/>
                  </a:cubicBezTo>
                  <a:lnTo>
                    <a:pt x="0" y="3117"/>
                  </a:lnTo>
                  <a:cubicBezTo>
                    <a:pt x="0" y="3611"/>
                    <a:pt x="371" y="3981"/>
                    <a:pt x="834" y="3981"/>
                  </a:cubicBezTo>
                  <a:lnTo>
                    <a:pt x="3117" y="3981"/>
                  </a:lnTo>
                  <a:cubicBezTo>
                    <a:pt x="3580" y="3981"/>
                    <a:pt x="3951" y="3580"/>
                    <a:pt x="3951" y="3117"/>
                  </a:cubicBezTo>
                  <a:lnTo>
                    <a:pt x="3951" y="864"/>
                  </a:lnTo>
                  <a:cubicBezTo>
                    <a:pt x="3951"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3" name="Google Shape;13103;p26"/>
            <p:cNvSpPr/>
            <p:nvPr/>
          </p:nvSpPr>
          <p:spPr>
            <a:xfrm>
              <a:off x="3379150" y="2749625"/>
              <a:ext cx="98800" cy="99550"/>
            </a:xfrm>
            <a:custGeom>
              <a:avLst/>
              <a:gdLst/>
              <a:ahLst/>
              <a:cxnLst/>
              <a:rect l="l" t="t" r="r" b="b"/>
              <a:pathLst>
                <a:path w="3952" h="3982" extrusionOk="0">
                  <a:moveTo>
                    <a:pt x="3157" y="583"/>
                  </a:moveTo>
                  <a:cubicBezTo>
                    <a:pt x="3293" y="583"/>
                    <a:pt x="3396" y="724"/>
                    <a:pt x="3396" y="864"/>
                  </a:cubicBezTo>
                  <a:lnTo>
                    <a:pt x="3396" y="3117"/>
                  </a:lnTo>
                  <a:cubicBezTo>
                    <a:pt x="3396" y="3272"/>
                    <a:pt x="3272" y="3426"/>
                    <a:pt x="3118" y="3426"/>
                  </a:cubicBezTo>
                  <a:lnTo>
                    <a:pt x="834" y="3426"/>
                  </a:lnTo>
                  <a:cubicBezTo>
                    <a:pt x="680" y="3395"/>
                    <a:pt x="556" y="3272"/>
                    <a:pt x="556" y="3117"/>
                  </a:cubicBezTo>
                  <a:lnTo>
                    <a:pt x="556" y="864"/>
                  </a:lnTo>
                  <a:cubicBezTo>
                    <a:pt x="556" y="710"/>
                    <a:pt x="680" y="587"/>
                    <a:pt x="834" y="587"/>
                  </a:cubicBezTo>
                  <a:lnTo>
                    <a:pt x="3118" y="587"/>
                  </a:lnTo>
                  <a:cubicBezTo>
                    <a:pt x="3131" y="584"/>
                    <a:pt x="3144" y="583"/>
                    <a:pt x="3157" y="583"/>
                  </a:cubicBezTo>
                  <a:close/>
                  <a:moveTo>
                    <a:pt x="834" y="0"/>
                  </a:moveTo>
                  <a:cubicBezTo>
                    <a:pt x="371" y="0"/>
                    <a:pt x="1" y="371"/>
                    <a:pt x="1" y="864"/>
                  </a:cubicBezTo>
                  <a:lnTo>
                    <a:pt x="1" y="3117"/>
                  </a:lnTo>
                  <a:cubicBezTo>
                    <a:pt x="1" y="3580"/>
                    <a:pt x="371" y="3981"/>
                    <a:pt x="834" y="3981"/>
                  </a:cubicBezTo>
                  <a:lnTo>
                    <a:pt x="3118" y="3981"/>
                  </a:lnTo>
                  <a:cubicBezTo>
                    <a:pt x="3581" y="3981"/>
                    <a:pt x="3951" y="3611"/>
                    <a:pt x="3951" y="3117"/>
                  </a:cubicBezTo>
                  <a:lnTo>
                    <a:pt x="3951" y="864"/>
                  </a:lnTo>
                  <a:cubicBezTo>
                    <a:pt x="3951" y="371"/>
                    <a:pt x="3581" y="0"/>
                    <a:pt x="311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4" name="Google Shape;13104;p26"/>
            <p:cNvSpPr/>
            <p:nvPr/>
          </p:nvSpPr>
          <p:spPr>
            <a:xfrm>
              <a:off x="3511100" y="2749625"/>
              <a:ext cx="98775" cy="99550"/>
            </a:xfrm>
            <a:custGeom>
              <a:avLst/>
              <a:gdLst/>
              <a:ahLst/>
              <a:cxnLst/>
              <a:rect l="l" t="t" r="r" b="b"/>
              <a:pathLst>
                <a:path w="3951" h="3982" extrusionOk="0">
                  <a:moveTo>
                    <a:pt x="3157" y="583"/>
                  </a:moveTo>
                  <a:cubicBezTo>
                    <a:pt x="3292" y="583"/>
                    <a:pt x="3395" y="724"/>
                    <a:pt x="3395" y="864"/>
                  </a:cubicBezTo>
                  <a:lnTo>
                    <a:pt x="3395" y="3117"/>
                  </a:lnTo>
                  <a:cubicBezTo>
                    <a:pt x="3395" y="3272"/>
                    <a:pt x="3271" y="3426"/>
                    <a:pt x="3117" y="3426"/>
                  </a:cubicBezTo>
                  <a:lnTo>
                    <a:pt x="833" y="3426"/>
                  </a:lnTo>
                  <a:cubicBezTo>
                    <a:pt x="679" y="3426"/>
                    <a:pt x="556" y="3272"/>
                    <a:pt x="556" y="3117"/>
                  </a:cubicBezTo>
                  <a:lnTo>
                    <a:pt x="556" y="864"/>
                  </a:lnTo>
                  <a:cubicBezTo>
                    <a:pt x="556" y="724"/>
                    <a:pt x="658" y="583"/>
                    <a:pt x="794" y="583"/>
                  </a:cubicBezTo>
                  <a:cubicBezTo>
                    <a:pt x="807" y="583"/>
                    <a:pt x="820" y="584"/>
                    <a:pt x="833" y="587"/>
                  </a:cubicBezTo>
                  <a:lnTo>
                    <a:pt x="3117" y="587"/>
                  </a:lnTo>
                  <a:cubicBezTo>
                    <a:pt x="3131" y="584"/>
                    <a:pt x="3144" y="583"/>
                    <a:pt x="3157" y="583"/>
                  </a:cubicBezTo>
                  <a:close/>
                  <a:moveTo>
                    <a:pt x="833" y="0"/>
                  </a:moveTo>
                  <a:cubicBezTo>
                    <a:pt x="370" y="0"/>
                    <a:pt x="0" y="371"/>
                    <a:pt x="0" y="864"/>
                  </a:cubicBezTo>
                  <a:lnTo>
                    <a:pt x="0" y="3117"/>
                  </a:lnTo>
                  <a:cubicBezTo>
                    <a:pt x="0" y="3611"/>
                    <a:pt x="370" y="3981"/>
                    <a:pt x="833" y="3981"/>
                  </a:cubicBezTo>
                  <a:lnTo>
                    <a:pt x="3117" y="3981"/>
                  </a:lnTo>
                  <a:cubicBezTo>
                    <a:pt x="3580" y="3981"/>
                    <a:pt x="3950" y="3611"/>
                    <a:pt x="3950" y="3117"/>
                  </a:cubicBezTo>
                  <a:lnTo>
                    <a:pt x="3950" y="864"/>
                  </a:lnTo>
                  <a:cubicBezTo>
                    <a:pt x="3950" y="371"/>
                    <a:pt x="3580" y="0"/>
                    <a:pt x="311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5" name="Google Shape;13105;p26"/>
            <p:cNvSpPr/>
            <p:nvPr/>
          </p:nvSpPr>
          <p:spPr>
            <a:xfrm>
              <a:off x="3419600" y="2702800"/>
              <a:ext cx="16675" cy="13900"/>
            </a:xfrm>
            <a:custGeom>
              <a:avLst/>
              <a:gdLst/>
              <a:ahLst/>
              <a:cxnLst/>
              <a:rect l="l" t="t" r="r" b="b"/>
              <a:pathLst>
                <a:path w="667" h="556" extrusionOk="0">
                  <a:moveTo>
                    <a:pt x="364" y="1"/>
                  </a:moveTo>
                  <a:cubicBezTo>
                    <a:pt x="266" y="1"/>
                    <a:pt x="167" y="48"/>
                    <a:pt x="111" y="145"/>
                  </a:cubicBezTo>
                  <a:cubicBezTo>
                    <a:pt x="1" y="338"/>
                    <a:pt x="137" y="556"/>
                    <a:pt x="343" y="556"/>
                  </a:cubicBezTo>
                  <a:cubicBezTo>
                    <a:pt x="368" y="556"/>
                    <a:pt x="393" y="553"/>
                    <a:pt x="420" y="546"/>
                  </a:cubicBezTo>
                  <a:cubicBezTo>
                    <a:pt x="574" y="515"/>
                    <a:pt x="666" y="361"/>
                    <a:pt x="636" y="207"/>
                  </a:cubicBezTo>
                  <a:cubicBezTo>
                    <a:pt x="602" y="71"/>
                    <a:pt x="484" y="1"/>
                    <a:pt x="36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6" name="Google Shape;13106;p26"/>
            <p:cNvSpPr/>
            <p:nvPr/>
          </p:nvSpPr>
          <p:spPr>
            <a:xfrm>
              <a:off x="3379150" y="2617675"/>
              <a:ext cx="98800" cy="99050"/>
            </a:xfrm>
            <a:custGeom>
              <a:avLst/>
              <a:gdLst/>
              <a:ahLst/>
              <a:cxnLst/>
              <a:rect l="l" t="t" r="r" b="b"/>
              <a:pathLst>
                <a:path w="3952" h="3962" extrusionOk="0">
                  <a:moveTo>
                    <a:pt x="834" y="1"/>
                  </a:moveTo>
                  <a:cubicBezTo>
                    <a:pt x="371" y="1"/>
                    <a:pt x="1" y="371"/>
                    <a:pt x="1" y="865"/>
                  </a:cubicBezTo>
                  <a:lnTo>
                    <a:pt x="1" y="3118"/>
                  </a:lnTo>
                  <a:cubicBezTo>
                    <a:pt x="1" y="3519"/>
                    <a:pt x="248" y="3859"/>
                    <a:pt x="618" y="3951"/>
                  </a:cubicBezTo>
                  <a:lnTo>
                    <a:pt x="711" y="3951"/>
                  </a:lnTo>
                  <a:cubicBezTo>
                    <a:pt x="1019" y="3920"/>
                    <a:pt x="1081" y="3488"/>
                    <a:pt x="772" y="3396"/>
                  </a:cubicBezTo>
                  <a:cubicBezTo>
                    <a:pt x="649" y="3365"/>
                    <a:pt x="556" y="3241"/>
                    <a:pt x="556" y="3118"/>
                  </a:cubicBezTo>
                  <a:lnTo>
                    <a:pt x="556" y="865"/>
                  </a:lnTo>
                  <a:cubicBezTo>
                    <a:pt x="556" y="711"/>
                    <a:pt x="680" y="556"/>
                    <a:pt x="834" y="556"/>
                  </a:cubicBezTo>
                  <a:lnTo>
                    <a:pt x="3118" y="556"/>
                  </a:lnTo>
                  <a:cubicBezTo>
                    <a:pt x="3272" y="556"/>
                    <a:pt x="3396" y="711"/>
                    <a:pt x="3396" y="865"/>
                  </a:cubicBezTo>
                  <a:lnTo>
                    <a:pt x="3396" y="3118"/>
                  </a:lnTo>
                  <a:cubicBezTo>
                    <a:pt x="3396" y="3241"/>
                    <a:pt x="3303" y="3365"/>
                    <a:pt x="3179" y="3396"/>
                  </a:cubicBezTo>
                  <a:cubicBezTo>
                    <a:pt x="2837" y="3481"/>
                    <a:pt x="2943" y="3962"/>
                    <a:pt x="3253" y="3962"/>
                  </a:cubicBezTo>
                  <a:cubicBezTo>
                    <a:pt x="3278" y="3962"/>
                    <a:pt x="3305" y="3958"/>
                    <a:pt x="3334" y="3951"/>
                  </a:cubicBezTo>
                  <a:cubicBezTo>
                    <a:pt x="3704" y="3859"/>
                    <a:pt x="3951" y="3519"/>
                    <a:pt x="3951" y="3118"/>
                  </a:cubicBezTo>
                  <a:lnTo>
                    <a:pt x="3951" y="865"/>
                  </a:lnTo>
                  <a:cubicBezTo>
                    <a:pt x="3951" y="371"/>
                    <a:pt x="3581" y="1"/>
                    <a:pt x="311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07" name="Google Shape;13107;p26"/>
          <p:cNvGrpSpPr/>
          <p:nvPr/>
        </p:nvGrpSpPr>
        <p:grpSpPr>
          <a:xfrm>
            <a:off x="1716178" y="2329156"/>
            <a:ext cx="363425" cy="363425"/>
            <a:chOff x="2492650" y="2485750"/>
            <a:chExt cx="363425" cy="363425"/>
          </a:xfrm>
        </p:grpSpPr>
        <p:sp>
          <p:nvSpPr>
            <p:cNvPr id="13108" name="Google Shape;13108;p26"/>
            <p:cNvSpPr/>
            <p:nvPr/>
          </p:nvSpPr>
          <p:spPr>
            <a:xfrm>
              <a:off x="2539725" y="2575250"/>
              <a:ext cx="121150" cy="114600"/>
            </a:xfrm>
            <a:custGeom>
              <a:avLst/>
              <a:gdLst/>
              <a:ahLst/>
              <a:cxnLst/>
              <a:rect l="l" t="t" r="r" b="b"/>
              <a:pathLst>
                <a:path w="4846" h="4584" extrusionOk="0">
                  <a:moveTo>
                    <a:pt x="2407" y="926"/>
                  </a:moveTo>
                  <a:lnTo>
                    <a:pt x="2778" y="1729"/>
                  </a:lnTo>
                  <a:cubicBezTo>
                    <a:pt x="2808" y="1821"/>
                    <a:pt x="2901" y="1883"/>
                    <a:pt x="2994" y="1883"/>
                  </a:cubicBezTo>
                  <a:lnTo>
                    <a:pt x="3889" y="2007"/>
                  </a:lnTo>
                  <a:lnTo>
                    <a:pt x="3240" y="2655"/>
                  </a:lnTo>
                  <a:cubicBezTo>
                    <a:pt x="3179" y="2716"/>
                    <a:pt x="3148" y="2809"/>
                    <a:pt x="3179" y="2902"/>
                  </a:cubicBezTo>
                  <a:lnTo>
                    <a:pt x="3333" y="3797"/>
                  </a:lnTo>
                  <a:lnTo>
                    <a:pt x="2500" y="3364"/>
                  </a:lnTo>
                  <a:cubicBezTo>
                    <a:pt x="2469" y="3364"/>
                    <a:pt x="2438" y="3334"/>
                    <a:pt x="2376" y="3334"/>
                  </a:cubicBezTo>
                  <a:cubicBezTo>
                    <a:pt x="2346" y="3334"/>
                    <a:pt x="2284" y="3364"/>
                    <a:pt x="2253" y="3364"/>
                  </a:cubicBezTo>
                  <a:lnTo>
                    <a:pt x="1481" y="3797"/>
                  </a:lnTo>
                  <a:lnTo>
                    <a:pt x="1636" y="2902"/>
                  </a:lnTo>
                  <a:cubicBezTo>
                    <a:pt x="1667" y="2809"/>
                    <a:pt x="1636" y="2716"/>
                    <a:pt x="1543" y="2655"/>
                  </a:cubicBezTo>
                  <a:lnTo>
                    <a:pt x="895" y="2007"/>
                  </a:lnTo>
                  <a:lnTo>
                    <a:pt x="1790" y="1883"/>
                  </a:lnTo>
                  <a:cubicBezTo>
                    <a:pt x="1883" y="1883"/>
                    <a:pt x="1975" y="1821"/>
                    <a:pt x="2006" y="1729"/>
                  </a:cubicBezTo>
                  <a:lnTo>
                    <a:pt x="2407" y="926"/>
                  </a:lnTo>
                  <a:close/>
                  <a:moveTo>
                    <a:pt x="2407" y="1"/>
                  </a:moveTo>
                  <a:cubicBezTo>
                    <a:pt x="2315" y="1"/>
                    <a:pt x="2191" y="62"/>
                    <a:pt x="2160" y="155"/>
                  </a:cubicBezTo>
                  <a:lnTo>
                    <a:pt x="1574" y="1358"/>
                  </a:lnTo>
                  <a:lnTo>
                    <a:pt x="247" y="1544"/>
                  </a:lnTo>
                  <a:cubicBezTo>
                    <a:pt x="154" y="1544"/>
                    <a:pt x="62" y="1636"/>
                    <a:pt x="31" y="1729"/>
                  </a:cubicBezTo>
                  <a:cubicBezTo>
                    <a:pt x="0" y="1821"/>
                    <a:pt x="0" y="1945"/>
                    <a:pt x="93" y="2037"/>
                  </a:cubicBezTo>
                  <a:lnTo>
                    <a:pt x="1049" y="2963"/>
                  </a:lnTo>
                  <a:lnTo>
                    <a:pt x="833" y="4259"/>
                  </a:lnTo>
                  <a:cubicBezTo>
                    <a:pt x="802" y="4383"/>
                    <a:pt x="833" y="4475"/>
                    <a:pt x="926" y="4537"/>
                  </a:cubicBezTo>
                  <a:cubicBezTo>
                    <a:pt x="972" y="4568"/>
                    <a:pt x="1026" y="4583"/>
                    <a:pt x="1080" y="4583"/>
                  </a:cubicBezTo>
                  <a:cubicBezTo>
                    <a:pt x="1134" y="4583"/>
                    <a:pt x="1188" y="4568"/>
                    <a:pt x="1234" y="4537"/>
                  </a:cubicBezTo>
                  <a:lnTo>
                    <a:pt x="2407" y="3920"/>
                  </a:lnTo>
                  <a:lnTo>
                    <a:pt x="3580" y="4537"/>
                  </a:lnTo>
                  <a:cubicBezTo>
                    <a:pt x="3626" y="4568"/>
                    <a:pt x="3680" y="4583"/>
                    <a:pt x="3734" y="4583"/>
                  </a:cubicBezTo>
                  <a:cubicBezTo>
                    <a:pt x="3788" y="4583"/>
                    <a:pt x="3842" y="4568"/>
                    <a:pt x="3889" y="4537"/>
                  </a:cubicBezTo>
                  <a:cubicBezTo>
                    <a:pt x="3981" y="4475"/>
                    <a:pt x="4012" y="4383"/>
                    <a:pt x="4012" y="4259"/>
                  </a:cubicBezTo>
                  <a:lnTo>
                    <a:pt x="3765" y="2963"/>
                  </a:lnTo>
                  <a:lnTo>
                    <a:pt x="4722" y="2037"/>
                  </a:lnTo>
                  <a:cubicBezTo>
                    <a:pt x="4814" y="1945"/>
                    <a:pt x="4845" y="1821"/>
                    <a:pt x="4814" y="1729"/>
                  </a:cubicBezTo>
                  <a:cubicBezTo>
                    <a:pt x="4753" y="1636"/>
                    <a:pt x="4691" y="1544"/>
                    <a:pt x="4568" y="1544"/>
                  </a:cubicBezTo>
                  <a:lnTo>
                    <a:pt x="3240" y="1358"/>
                  </a:lnTo>
                  <a:lnTo>
                    <a:pt x="2654" y="155"/>
                  </a:lnTo>
                  <a:cubicBezTo>
                    <a:pt x="2623" y="62"/>
                    <a:pt x="2531" y="1"/>
                    <a:pt x="240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9" name="Google Shape;13109;p26"/>
            <p:cNvSpPr/>
            <p:nvPr/>
          </p:nvSpPr>
          <p:spPr>
            <a:xfrm>
              <a:off x="2687850" y="2575250"/>
              <a:ext cx="121150" cy="114600"/>
            </a:xfrm>
            <a:custGeom>
              <a:avLst/>
              <a:gdLst/>
              <a:ahLst/>
              <a:cxnLst/>
              <a:rect l="l" t="t" r="r" b="b"/>
              <a:pathLst>
                <a:path w="4846" h="4584" extrusionOk="0">
                  <a:moveTo>
                    <a:pt x="2408" y="926"/>
                  </a:moveTo>
                  <a:lnTo>
                    <a:pt x="2809" y="1729"/>
                  </a:lnTo>
                  <a:cubicBezTo>
                    <a:pt x="2840" y="1821"/>
                    <a:pt x="2932" y="1883"/>
                    <a:pt x="3025" y="1883"/>
                  </a:cubicBezTo>
                  <a:lnTo>
                    <a:pt x="3920" y="2007"/>
                  </a:lnTo>
                  <a:lnTo>
                    <a:pt x="3303" y="2655"/>
                  </a:lnTo>
                  <a:cubicBezTo>
                    <a:pt x="3210" y="2716"/>
                    <a:pt x="3179" y="2809"/>
                    <a:pt x="3210" y="2902"/>
                  </a:cubicBezTo>
                  <a:lnTo>
                    <a:pt x="3364" y="3797"/>
                  </a:lnTo>
                  <a:lnTo>
                    <a:pt x="2562" y="3364"/>
                  </a:lnTo>
                  <a:cubicBezTo>
                    <a:pt x="2531" y="3364"/>
                    <a:pt x="2469" y="3334"/>
                    <a:pt x="2439" y="3334"/>
                  </a:cubicBezTo>
                  <a:cubicBezTo>
                    <a:pt x="2377" y="3334"/>
                    <a:pt x="2346" y="3364"/>
                    <a:pt x="2284" y="3364"/>
                  </a:cubicBezTo>
                  <a:lnTo>
                    <a:pt x="1482" y="3797"/>
                  </a:lnTo>
                  <a:lnTo>
                    <a:pt x="1482" y="3797"/>
                  </a:lnTo>
                  <a:lnTo>
                    <a:pt x="1636" y="2902"/>
                  </a:lnTo>
                  <a:cubicBezTo>
                    <a:pt x="1667" y="2809"/>
                    <a:pt x="1636" y="2716"/>
                    <a:pt x="1574" y="2655"/>
                  </a:cubicBezTo>
                  <a:lnTo>
                    <a:pt x="926" y="2007"/>
                  </a:lnTo>
                  <a:lnTo>
                    <a:pt x="1821" y="1883"/>
                  </a:lnTo>
                  <a:cubicBezTo>
                    <a:pt x="1914" y="1883"/>
                    <a:pt x="1976" y="1821"/>
                    <a:pt x="2037" y="1729"/>
                  </a:cubicBezTo>
                  <a:lnTo>
                    <a:pt x="2408" y="926"/>
                  </a:lnTo>
                  <a:close/>
                  <a:moveTo>
                    <a:pt x="2439" y="1"/>
                  </a:moveTo>
                  <a:cubicBezTo>
                    <a:pt x="2315" y="1"/>
                    <a:pt x="2223" y="62"/>
                    <a:pt x="2161" y="155"/>
                  </a:cubicBezTo>
                  <a:lnTo>
                    <a:pt x="1574" y="1358"/>
                  </a:lnTo>
                  <a:lnTo>
                    <a:pt x="278" y="1544"/>
                  </a:lnTo>
                  <a:cubicBezTo>
                    <a:pt x="155" y="1544"/>
                    <a:pt x="62" y="1636"/>
                    <a:pt x="31" y="1729"/>
                  </a:cubicBezTo>
                  <a:cubicBezTo>
                    <a:pt x="0" y="1821"/>
                    <a:pt x="31" y="1945"/>
                    <a:pt x="124" y="2037"/>
                  </a:cubicBezTo>
                  <a:lnTo>
                    <a:pt x="1081" y="2963"/>
                  </a:lnTo>
                  <a:lnTo>
                    <a:pt x="834" y="4259"/>
                  </a:lnTo>
                  <a:cubicBezTo>
                    <a:pt x="834" y="4383"/>
                    <a:pt x="865" y="4475"/>
                    <a:pt x="957" y="4537"/>
                  </a:cubicBezTo>
                  <a:cubicBezTo>
                    <a:pt x="1003" y="4568"/>
                    <a:pt x="1057" y="4583"/>
                    <a:pt x="1112" y="4583"/>
                  </a:cubicBezTo>
                  <a:cubicBezTo>
                    <a:pt x="1166" y="4583"/>
                    <a:pt x="1220" y="4568"/>
                    <a:pt x="1266" y="4537"/>
                  </a:cubicBezTo>
                  <a:lnTo>
                    <a:pt x="2408" y="3920"/>
                  </a:lnTo>
                  <a:lnTo>
                    <a:pt x="3580" y="4537"/>
                  </a:lnTo>
                  <a:cubicBezTo>
                    <a:pt x="3627" y="4568"/>
                    <a:pt x="3681" y="4583"/>
                    <a:pt x="3735" y="4583"/>
                  </a:cubicBezTo>
                  <a:cubicBezTo>
                    <a:pt x="3789" y="4583"/>
                    <a:pt x="3843" y="4568"/>
                    <a:pt x="3889" y="4537"/>
                  </a:cubicBezTo>
                  <a:cubicBezTo>
                    <a:pt x="3982" y="4475"/>
                    <a:pt x="4013" y="4383"/>
                    <a:pt x="4013" y="4259"/>
                  </a:cubicBezTo>
                  <a:lnTo>
                    <a:pt x="3766" y="2963"/>
                  </a:lnTo>
                  <a:lnTo>
                    <a:pt x="4722" y="2037"/>
                  </a:lnTo>
                  <a:cubicBezTo>
                    <a:pt x="4815" y="1945"/>
                    <a:pt x="4846" y="1821"/>
                    <a:pt x="4815" y="1729"/>
                  </a:cubicBezTo>
                  <a:lnTo>
                    <a:pt x="4846" y="1729"/>
                  </a:lnTo>
                  <a:cubicBezTo>
                    <a:pt x="4815" y="1636"/>
                    <a:pt x="4722" y="1544"/>
                    <a:pt x="4599" y="1544"/>
                  </a:cubicBezTo>
                  <a:lnTo>
                    <a:pt x="3272" y="1358"/>
                  </a:lnTo>
                  <a:lnTo>
                    <a:pt x="2685" y="155"/>
                  </a:lnTo>
                  <a:cubicBezTo>
                    <a:pt x="2624" y="62"/>
                    <a:pt x="2531" y="1"/>
                    <a:pt x="24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0" name="Google Shape;13110;p26"/>
            <p:cNvSpPr/>
            <p:nvPr/>
          </p:nvSpPr>
          <p:spPr>
            <a:xfrm>
              <a:off x="2613775" y="2681525"/>
              <a:ext cx="121175" cy="115250"/>
            </a:xfrm>
            <a:custGeom>
              <a:avLst/>
              <a:gdLst/>
              <a:ahLst/>
              <a:cxnLst/>
              <a:rect l="l" t="t" r="r" b="b"/>
              <a:pathLst>
                <a:path w="4847" h="4610" extrusionOk="0">
                  <a:moveTo>
                    <a:pt x="2408" y="934"/>
                  </a:moveTo>
                  <a:lnTo>
                    <a:pt x="2809" y="1737"/>
                  </a:lnTo>
                  <a:cubicBezTo>
                    <a:pt x="2840" y="1829"/>
                    <a:pt x="2933" y="1891"/>
                    <a:pt x="3025" y="1891"/>
                  </a:cubicBezTo>
                  <a:lnTo>
                    <a:pt x="3920" y="2014"/>
                  </a:lnTo>
                  <a:lnTo>
                    <a:pt x="3272" y="2663"/>
                  </a:lnTo>
                  <a:cubicBezTo>
                    <a:pt x="3180" y="2724"/>
                    <a:pt x="3149" y="2817"/>
                    <a:pt x="3180" y="2909"/>
                  </a:cubicBezTo>
                  <a:lnTo>
                    <a:pt x="3334" y="3804"/>
                  </a:lnTo>
                  <a:lnTo>
                    <a:pt x="2531" y="3372"/>
                  </a:lnTo>
                  <a:cubicBezTo>
                    <a:pt x="2501" y="3372"/>
                    <a:pt x="2439" y="3342"/>
                    <a:pt x="2408" y="3342"/>
                  </a:cubicBezTo>
                  <a:cubicBezTo>
                    <a:pt x="2346" y="3342"/>
                    <a:pt x="2315" y="3372"/>
                    <a:pt x="2254" y="3372"/>
                  </a:cubicBezTo>
                  <a:lnTo>
                    <a:pt x="1451" y="3804"/>
                  </a:lnTo>
                  <a:lnTo>
                    <a:pt x="1606" y="2909"/>
                  </a:lnTo>
                  <a:cubicBezTo>
                    <a:pt x="1636" y="2817"/>
                    <a:pt x="1606" y="2724"/>
                    <a:pt x="1544" y="2663"/>
                  </a:cubicBezTo>
                  <a:lnTo>
                    <a:pt x="927" y="2014"/>
                  </a:lnTo>
                  <a:lnTo>
                    <a:pt x="1822" y="1891"/>
                  </a:lnTo>
                  <a:cubicBezTo>
                    <a:pt x="1914" y="1891"/>
                    <a:pt x="1976" y="1829"/>
                    <a:pt x="2038" y="1737"/>
                  </a:cubicBezTo>
                  <a:lnTo>
                    <a:pt x="2408" y="934"/>
                  </a:lnTo>
                  <a:close/>
                  <a:moveTo>
                    <a:pt x="2423" y="1"/>
                  </a:moveTo>
                  <a:cubicBezTo>
                    <a:pt x="2323" y="1"/>
                    <a:pt x="2223" y="55"/>
                    <a:pt x="2161" y="163"/>
                  </a:cubicBezTo>
                  <a:lnTo>
                    <a:pt x="1575" y="1366"/>
                  </a:lnTo>
                  <a:lnTo>
                    <a:pt x="278" y="1552"/>
                  </a:lnTo>
                  <a:cubicBezTo>
                    <a:pt x="155" y="1582"/>
                    <a:pt x="62" y="1644"/>
                    <a:pt x="32" y="1768"/>
                  </a:cubicBezTo>
                  <a:cubicBezTo>
                    <a:pt x="1" y="1860"/>
                    <a:pt x="32" y="1953"/>
                    <a:pt x="124" y="2045"/>
                  </a:cubicBezTo>
                  <a:lnTo>
                    <a:pt x="1050" y="2971"/>
                  </a:lnTo>
                  <a:lnTo>
                    <a:pt x="834" y="4298"/>
                  </a:lnTo>
                  <a:cubicBezTo>
                    <a:pt x="803" y="4391"/>
                    <a:pt x="865" y="4483"/>
                    <a:pt x="957" y="4576"/>
                  </a:cubicBezTo>
                  <a:lnTo>
                    <a:pt x="957" y="4545"/>
                  </a:lnTo>
                  <a:cubicBezTo>
                    <a:pt x="1015" y="4583"/>
                    <a:pt x="1072" y="4610"/>
                    <a:pt x="1129" y="4610"/>
                  </a:cubicBezTo>
                  <a:cubicBezTo>
                    <a:pt x="1164" y="4610"/>
                    <a:pt x="1200" y="4600"/>
                    <a:pt x="1235" y="4576"/>
                  </a:cubicBezTo>
                  <a:lnTo>
                    <a:pt x="2439" y="3959"/>
                  </a:lnTo>
                  <a:lnTo>
                    <a:pt x="3612" y="4576"/>
                  </a:lnTo>
                  <a:cubicBezTo>
                    <a:pt x="3655" y="4594"/>
                    <a:pt x="3699" y="4603"/>
                    <a:pt x="3742" y="4603"/>
                  </a:cubicBezTo>
                  <a:cubicBezTo>
                    <a:pt x="3914" y="4603"/>
                    <a:pt x="4062" y="4465"/>
                    <a:pt x="4013" y="4267"/>
                  </a:cubicBezTo>
                  <a:lnTo>
                    <a:pt x="3797" y="2971"/>
                  </a:lnTo>
                  <a:lnTo>
                    <a:pt x="4753" y="2045"/>
                  </a:lnTo>
                  <a:cubicBezTo>
                    <a:pt x="4815" y="1953"/>
                    <a:pt x="4846" y="1829"/>
                    <a:pt x="4815" y="1737"/>
                  </a:cubicBezTo>
                  <a:cubicBezTo>
                    <a:pt x="4784" y="1644"/>
                    <a:pt x="4692" y="1552"/>
                    <a:pt x="4599" y="1552"/>
                  </a:cubicBezTo>
                  <a:lnTo>
                    <a:pt x="3272" y="1366"/>
                  </a:lnTo>
                  <a:lnTo>
                    <a:pt x="2686" y="163"/>
                  </a:lnTo>
                  <a:cubicBezTo>
                    <a:pt x="2624" y="55"/>
                    <a:pt x="2524" y="1"/>
                    <a:pt x="24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1" name="Google Shape;13111;p26"/>
            <p:cNvSpPr/>
            <p:nvPr/>
          </p:nvSpPr>
          <p:spPr>
            <a:xfrm>
              <a:off x="2667025" y="2834675"/>
              <a:ext cx="14675" cy="14500"/>
            </a:xfrm>
            <a:custGeom>
              <a:avLst/>
              <a:gdLst/>
              <a:ahLst/>
              <a:cxnLst/>
              <a:rect l="l" t="t" r="r" b="b"/>
              <a:pathLst>
                <a:path w="587" h="580" extrusionOk="0">
                  <a:moveTo>
                    <a:pt x="293" y="1"/>
                  </a:moveTo>
                  <a:cubicBezTo>
                    <a:pt x="147" y="1"/>
                    <a:pt x="0" y="101"/>
                    <a:pt x="0" y="302"/>
                  </a:cubicBezTo>
                  <a:cubicBezTo>
                    <a:pt x="0" y="487"/>
                    <a:pt x="147" y="579"/>
                    <a:pt x="293" y="579"/>
                  </a:cubicBezTo>
                  <a:cubicBezTo>
                    <a:pt x="440" y="579"/>
                    <a:pt x="587" y="487"/>
                    <a:pt x="587" y="302"/>
                  </a:cubicBezTo>
                  <a:cubicBezTo>
                    <a:pt x="587" y="101"/>
                    <a:pt x="440" y="1"/>
                    <a:pt x="2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2" name="Google Shape;13112;p26"/>
            <p:cNvSpPr/>
            <p:nvPr/>
          </p:nvSpPr>
          <p:spPr>
            <a:xfrm>
              <a:off x="2492650" y="2485750"/>
              <a:ext cx="363425" cy="363425"/>
            </a:xfrm>
            <a:custGeom>
              <a:avLst/>
              <a:gdLst/>
              <a:ahLst/>
              <a:cxnLst/>
              <a:rect l="l" t="t" r="r" b="b"/>
              <a:pathLst>
                <a:path w="14537" h="14537" extrusionOk="0">
                  <a:moveTo>
                    <a:pt x="11234" y="556"/>
                  </a:moveTo>
                  <a:lnTo>
                    <a:pt x="11234" y="1698"/>
                  </a:lnTo>
                  <a:lnTo>
                    <a:pt x="556" y="1698"/>
                  </a:lnTo>
                  <a:lnTo>
                    <a:pt x="556" y="865"/>
                  </a:lnTo>
                  <a:cubicBezTo>
                    <a:pt x="556" y="710"/>
                    <a:pt x="679" y="556"/>
                    <a:pt x="834" y="556"/>
                  </a:cubicBezTo>
                  <a:close/>
                  <a:moveTo>
                    <a:pt x="13672" y="556"/>
                  </a:moveTo>
                  <a:cubicBezTo>
                    <a:pt x="13827" y="556"/>
                    <a:pt x="13950" y="710"/>
                    <a:pt x="13950" y="865"/>
                  </a:cubicBezTo>
                  <a:lnTo>
                    <a:pt x="13950" y="1698"/>
                  </a:lnTo>
                  <a:lnTo>
                    <a:pt x="11790" y="1698"/>
                  </a:lnTo>
                  <a:lnTo>
                    <a:pt x="11790" y="556"/>
                  </a:lnTo>
                  <a:close/>
                  <a:moveTo>
                    <a:pt x="834" y="1"/>
                  </a:moveTo>
                  <a:cubicBezTo>
                    <a:pt x="371" y="1"/>
                    <a:pt x="0" y="371"/>
                    <a:pt x="0" y="865"/>
                  </a:cubicBezTo>
                  <a:lnTo>
                    <a:pt x="0" y="13672"/>
                  </a:lnTo>
                  <a:cubicBezTo>
                    <a:pt x="0" y="14135"/>
                    <a:pt x="371" y="14536"/>
                    <a:pt x="834" y="14536"/>
                  </a:cubicBezTo>
                  <a:lnTo>
                    <a:pt x="5988" y="14536"/>
                  </a:lnTo>
                  <a:cubicBezTo>
                    <a:pt x="6142" y="14536"/>
                    <a:pt x="6265" y="14413"/>
                    <a:pt x="6265" y="14259"/>
                  </a:cubicBezTo>
                  <a:cubicBezTo>
                    <a:pt x="6265" y="14118"/>
                    <a:pt x="6163" y="13977"/>
                    <a:pt x="6027" y="13977"/>
                  </a:cubicBezTo>
                  <a:cubicBezTo>
                    <a:pt x="6014" y="13977"/>
                    <a:pt x="6001" y="13978"/>
                    <a:pt x="5988" y="13981"/>
                  </a:cubicBezTo>
                  <a:lnTo>
                    <a:pt x="834" y="13981"/>
                  </a:lnTo>
                  <a:cubicBezTo>
                    <a:pt x="679" y="13950"/>
                    <a:pt x="556" y="13827"/>
                    <a:pt x="556" y="13672"/>
                  </a:cubicBezTo>
                  <a:lnTo>
                    <a:pt x="556" y="2284"/>
                  </a:lnTo>
                  <a:lnTo>
                    <a:pt x="13950" y="2284"/>
                  </a:lnTo>
                  <a:lnTo>
                    <a:pt x="13950" y="13672"/>
                  </a:lnTo>
                  <a:cubicBezTo>
                    <a:pt x="13950" y="13827"/>
                    <a:pt x="13827" y="13950"/>
                    <a:pt x="13672" y="13981"/>
                  </a:cubicBezTo>
                  <a:lnTo>
                    <a:pt x="8549" y="13981"/>
                  </a:lnTo>
                  <a:cubicBezTo>
                    <a:pt x="8536" y="13978"/>
                    <a:pt x="8523" y="13977"/>
                    <a:pt x="8510" y="13977"/>
                  </a:cubicBezTo>
                  <a:cubicBezTo>
                    <a:pt x="8374" y="13977"/>
                    <a:pt x="8271" y="14118"/>
                    <a:pt x="8271" y="14259"/>
                  </a:cubicBezTo>
                  <a:cubicBezTo>
                    <a:pt x="8271" y="14413"/>
                    <a:pt x="8395" y="14536"/>
                    <a:pt x="8549" y="14536"/>
                  </a:cubicBezTo>
                  <a:lnTo>
                    <a:pt x="13672" y="14536"/>
                  </a:lnTo>
                  <a:cubicBezTo>
                    <a:pt x="14135" y="14536"/>
                    <a:pt x="14536" y="14135"/>
                    <a:pt x="14536" y="13672"/>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13" name="Google Shape;13113;p26"/>
          <p:cNvGrpSpPr/>
          <p:nvPr/>
        </p:nvGrpSpPr>
        <p:grpSpPr>
          <a:xfrm>
            <a:off x="1049203" y="2329544"/>
            <a:ext cx="371900" cy="362650"/>
            <a:chOff x="1734225" y="2485750"/>
            <a:chExt cx="371900" cy="362650"/>
          </a:xfrm>
        </p:grpSpPr>
        <p:sp>
          <p:nvSpPr>
            <p:cNvPr id="13114" name="Google Shape;13114;p26"/>
            <p:cNvSpPr/>
            <p:nvPr/>
          </p:nvSpPr>
          <p:spPr>
            <a:xfrm>
              <a:off x="1868475" y="2603450"/>
              <a:ext cx="82575" cy="71350"/>
            </a:xfrm>
            <a:custGeom>
              <a:avLst/>
              <a:gdLst/>
              <a:ahLst/>
              <a:cxnLst/>
              <a:rect l="l" t="t" r="r" b="b"/>
              <a:pathLst>
                <a:path w="3303" h="2854" extrusionOk="0">
                  <a:moveTo>
                    <a:pt x="1883" y="572"/>
                  </a:moveTo>
                  <a:cubicBezTo>
                    <a:pt x="2321" y="572"/>
                    <a:pt x="2747" y="911"/>
                    <a:pt x="2747" y="1434"/>
                  </a:cubicBezTo>
                  <a:cubicBezTo>
                    <a:pt x="2747" y="1897"/>
                    <a:pt x="2377" y="2267"/>
                    <a:pt x="1883" y="2267"/>
                  </a:cubicBezTo>
                  <a:cubicBezTo>
                    <a:pt x="1142" y="2267"/>
                    <a:pt x="741" y="1341"/>
                    <a:pt x="1296" y="817"/>
                  </a:cubicBezTo>
                  <a:cubicBezTo>
                    <a:pt x="1465" y="648"/>
                    <a:pt x="1675" y="572"/>
                    <a:pt x="1883" y="572"/>
                  </a:cubicBezTo>
                  <a:close/>
                  <a:moveTo>
                    <a:pt x="1877" y="0"/>
                  </a:moveTo>
                  <a:cubicBezTo>
                    <a:pt x="1533" y="0"/>
                    <a:pt x="1182" y="128"/>
                    <a:pt x="895" y="416"/>
                  </a:cubicBezTo>
                  <a:cubicBezTo>
                    <a:pt x="0" y="1311"/>
                    <a:pt x="617" y="2854"/>
                    <a:pt x="1883" y="2854"/>
                  </a:cubicBezTo>
                  <a:cubicBezTo>
                    <a:pt x="2685" y="2854"/>
                    <a:pt x="3302" y="2206"/>
                    <a:pt x="3302" y="1434"/>
                  </a:cubicBezTo>
                  <a:cubicBezTo>
                    <a:pt x="3302" y="575"/>
                    <a:pt x="2605" y="0"/>
                    <a:pt x="18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5" name="Google Shape;13115;p26"/>
            <p:cNvSpPr/>
            <p:nvPr/>
          </p:nvSpPr>
          <p:spPr>
            <a:xfrm>
              <a:off x="1734225" y="2485750"/>
              <a:ext cx="371900" cy="362650"/>
            </a:xfrm>
            <a:custGeom>
              <a:avLst/>
              <a:gdLst/>
              <a:ahLst/>
              <a:cxnLst/>
              <a:rect l="l" t="t" r="r" b="b"/>
              <a:pathLst>
                <a:path w="14876" h="14506" extrusionOk="0">
                  <a:moveTo>
                    <a:pt x="7259" y="564"/>
                  </a:moveTo>
                  <a:cubicBezTo>
                    <a:pt x="7400" y="564"/>
                    <a:pt x="7542" y="619"/>
                    <a:pt x="7654" y="741"/>
                  </a:cubicBezTo>
                  <a:cubicBezTo>
                    <a:pt x="8024" y="1081"/>
                    <a:pt x="7777" y="1698"/>
                    <a:pt x="7253" y="1698"/>
                  </a:cubicBezTo>
                  <a:cubicBezTo>
                    <a:pt x="6944" y="1698"/>
                    <a:pt x="6697" y="1451"/>
                    <a:pt x="6697" y="1142"/>
                  </a:cubicBezTo>
                  <a:cubicBezTo>
                    <a:pt x="6697" y="791"/>
                    <a:pt x="6974" y="564"/>
                    <a:pt x="7259" y="564"/>
                  </a:cubicBezTo>
                  <a:close/>
                  <a:moveTo>
                    <a:pt x="2978" y="2391"/>
                  </a:moveTo>
                  <a:cubicBezTo>
                    <a:pt x="3109" y="2391"/>
                    <a:pt x="3244" y="2442"/>
                    <a:pt x="3364" y="2562"/>
                  </a:cubicBezTo>
                  <a:cubicBezTo>
                    <a:pt x="3768" y="2966"/>
                    <a:pt x="3385" y="3535"/>
                    <a:pt x="2948" y="3535"/>
                  </a:cubicBezTo>
                  <a:cubicBezTo>
                    <a:pt x="2817" y="3535"/>
                    <a:pt x="2682" y="3485"/>
                    <a:pt x="2562" y="3364"/>
                  </a:cubicBezTo>
                  <a:cubicBezTo>
                    <a:pt x="2158" y="2960"/>
                    <a:pt x="2541" y="2391"/>
                    <a:pt x="2978" y="2391"/>
                  </a:cubicBezTo>
                  <a:close/>
                  <a:moveTo>
                    <a:pt x="11573" y="2400"/>
                  </a:moveTo>
                  <a:cubicBezTo>
                    <a:pt x="11720" y="2400"/>
                    <a:pt x="11867" y="2454"/>
                    <a:pt x="11975" y="2562"/>
                  </a:cubicBezTo>
                  <a:cubicBezTo>
                    <a:pt x="12379" y="2966"/>
                    <a:pt x="11995" y="3535"/>
                    <a:pt x="11558" y="3535"/>
                  </a:cubicBezTo>
                  <a:cubicBezTo>
                    <a:pt x="11428" y="3535"/>
                    <a:pt x="11293" y="3485"/>
                    <a:pt x="11172" y="3364"/>
                  </a:cubicBezTo>
                  <a:cubicBezTo>
                    <a:pt x="10925" y="3148"/>
                    <a:pt x="10925" y="2778"/>
                    <a:pt x="11172" y="2562"/>
                  </a:cubicBezTo>
                  <a:cubicBezTo>
                    <a:pt x="11280" y="2454"/>
                    <a:pt x="11427" y="2400"/>
                    <a:pt x="11573" y="2400"/>
                  </a:cubicBezTo>
                  <a:close/>
                  <a:moveTo>
                    <a:pt x="1117" y="6696"/>
                  </a:moveTo>
                  <a:cubicBezTo>
                    <a:pt x="1409" y="6696"/>
                    <a:pt x="1698" y="6925"/>
                    <a:pt x="1698" y="7284"/>
                  </a:cubicBezTo>
                  <a:cubicBezTo>
                    <a:pt x="1698" y="7593"/>
                    <a:pt x="1451" y="7839"/>
                    <a:pt x="1142" y="7839"/>
                  </a:cubicBezTo>
                  <a:cubicBezTo>
                    <a:pt x="617" y="7839"/>
                    <a:pt x="371" y="7222"/>
                    <a:pt x="741" y="6852"/>
                  </a:cubicBezTo>
                  <a:cubicBezTo>
                    <a:pt x="848" y="6745"/>
                    <a:pt x="983" y="6696"/>
                    <a:pt x="1117" y="6696"/>
                  </a:cubicBezTo>
                  <a:close/>
                  <a:moveTo>
                    <a:pt x="13383" y="6696"/>
                  </a:moveTo>
                  <a:cubicBezTo>
                    <a:pt x="13675" y="6696"/>
                    <a:pt x="13950" y="6925"/>
                    <a:pt x="13950" y="7284"/>
                  </a:cubicBezTo>
                  <a:cubicBezTo>
                    <a:pt x="13950" y="7593"/>
                    <a:pt x="13703" y="7839"/>
                    <a:pt x="13394" y="7839"/>
                  </a:cubicBezTo>
                  <a:cubicBezTo>
                    <a:pt x="12900" y="7839"/>
                    <a:pt x="12623" y="7222"/>
                    <a:pt x="12993" y="6852"/>
                  </a:cubicBezTo>
                  <a:cubicBezTo>
                    <a:pt x="13110" y="6745"/>
                    <a:pt x="13248" y="6696"/>
                    <a:pt x="13383" y="6696"/>
                  </a:cubicBezTo>
                  <a:close/>
                  <a:moveTo>
                    <a:pt x="7257" y="4128"/>
                  </a:moveTo>
                  <a:cubicBezTo>
                    <a:pt x="8055" y="4128"/>
                    <a:pt x="8858" y="4429"/>
                    <a:pt x="9475" y="5031"/>
                  </a:cubicBezTo>
                  <a:cubicBezTo>
                    <a:pt x="10678" y="6265"/>
                    <a:pt x="10678" y="8241"/>
                    <a:pt x="9475" y="9444"/>
                  </a:cubicBezTo>
                  <a:lnTo>
                    <a:pt x="9475" y="9475"/>
                  </a:lnTo>
                  <a:cubicBezTo>
                    <a:pt x="9413" y="9537"/>
                    <a:pt x="9320" y="9599"/>
                    <a:pt x="9259" y="9691"/>
                  </a:cubicBezTo>
                  <a:lnTo>
                    <a:pt x="9259" y="9599"/>
                  </a:lnTo>
                  <a:cubicBezTo>
                    <a:pt x="9274" y="9383"/>
                    <a:pt x="9120" y="9275"/>
                    <a:pt x="8966" y="9275"/>
                  </a:cubicBezTo>
                  <a:cubicBezTo>
                    <a:pt x="8811" y="9275"/>
                    <a:pt x="8657" y="9383"/>
                    <a:pt x="8672" y="9599"/>
                  </a:cubicBezTo>
                  <a:lnTo>
                    <a:pt x="8672" y="10061"/>
                  </a:lnTo>
                  <a:cubicBezTo>
                    <a:pt x="8240" y="10278"/>
                    <a:pt x="7754" y="10386"/>
                    <a:pt x="7264" y="10386"/>
                  </a:cubicBezTo>
                  <a:cubicBezTo>
                    <a:pt x="6774" y="10386"/>
                    <a:pt x="6281" y="10278"/>
                    <a:pt x="5833" y="10061"/>
                  </a:cubicBezTo>
                  <a:lnTo>
                    <a:pt x="5833" y="9537"/>
                  </a:lnTo>
                  <a:cubicBezTo>
                    <a:pt x="5833" y="8765"/>
                    <a:pt x="6481" y="8117"/>
                    <a:pt x="7253" y="8117"/>
                  </a:cubicBezTo>
                  <a:lnTo>
                    <a:pt x="7376" y="8117"/>
                  </a:lnTo>
                  <a:cubicBezTo>
                    <a:pt x="7716" y="8117"/>
                    <a:pt x="7777" y="7593"/>
                    <a:pt x="7407" y="7562"/>
                  </a:cubicBezTo>
                  <a:lnTo>
                    <a:pt x="7253" y="7562"/>
                  </a:lnTo>
                  <a:cubicBezTo>
                    <a:pt x="6173" y="7562"/>
                    <a:pt x="5278" y="8426"/>
                    <a:pt x="5278" y="9537"/>
                  </a:cubicBezTo>
                  <a:lnTo>
                    <a:pt x="5278" y="9691"/>
                  </a:lnTo>
                  <a:cubicBezTo>
                    <a:pt x="3858" y="8488"/>
                    <a:pt x="3734" y="6358"/>
                    <a:pt x="5062" y="5031"/>
                  </a:cubicBezTo>
                  <a:cubicBezTo>
                    <a:pt x="5663" y="4429"/>
                    <a:pt x="6458" y="4128"/>
                    <a:pt x="7257" y="4128"/>
                  </a:cubicBezTo>
                  <a:close/>
                  <a:moveTo>
                    <a:pt x="2964" y="10985"/>
                  </a:moveTo>
                  <a:cubicBezTo>
                    <a:pt x="3099" y="10985"/>
                    <a:pt x="3239" y="11040"/>
                    <a:pt x="3364" y="11173"/>
                  </a:cubicBezTo>
                  <a:cubicBezTo>
                    <a:pt x="3580" y="11389"/>
                    <a:pt x="3580" y="11759"/>
                    <a:pt x="3364" y="11975"/>
                  </a:cubicBezTo>
                  <a:cubicBezTo>
                    <a:pt x="3256" y="12083"/>
                    <a:pt x="3110" y="12137"/>
                    <a:pt x="2963" y="12137"/>
                  </a:cubicBezTo>
                  <a:cubicBezTo>
                    <a:pt x="2816" y="12137"/>
                    <a:pt x="2670" y="12083"/>
                    <a:pt x="2562" y="11975"/>
                  </a:cubicBezTo>
                  <a:cubicBezTo>
                    <a:pt x="2162" y="11552"/>
                    <a:pt x="2533" y="10985"/>
                    <a:pt x="2964" y="10985"/>
                  </a:cubicBezTo>
                  <a:close/>
                  <a:moveTo>
                    <a:pt x="11558" y="10985"/>
                  </a:moveTo>
                  <a:cubicBezTo>
                    <a:pt x="11696" y="10985"/>
                    <a:pt x="11842" y="11040"/>
                    <a:pt x="11975" y="11173"/>
                  </a:cubicBezTo>
                  <a:cubicBezTo>
                    <a:pt x="12379" y="11577"/>
                    <a:pt x="11995" y="12146"/>
                    <a:pt x="11558" y="12146"/>
                  </a:cubicBezTo>
                  <a:cubicBezTo>
                    <a:pt x="11428" y="12146"/>
                    <a:pt x="11293" y="12095"/>
                    <a:pt x="11172" y="11975"/>
                  </a:cubicBezTo>
                  <a:cubicBezTo>
                    <a:pt x="10749" y="11552"/>
                    <a:pt x="11114" y="10985"/>
                    <a:pt x="11558" y="10985"/>
                  </a:cubicBezTo>
                  <a:close/>
                  <a:moveTo>
                    <a:pt x="7253" y="12839"/>
                  </a:moveTo>
                  <a:cubicBezTo>
                    <a:pt x="7592" y="12839"/>
                    <a:pt x="7839" y="13086"/>
                    <a:pt x="7839" y="13395"/>
                  </a:cubicBezTo>
                  <a:cubicBezTo>
                    <a:pt x="7839" y="13730"/>
                    <a:pt x="7554" y="13966"/>
                    <a:pt x="7254" y="13966"/>
                  </a:cubicBezTo>
                  <a:cubicBezTo>
                    <a:pt x="7114" y="13966"/>
                    <a:pt x="6970" y="13914"/>
                    <a:pt x="6852" y="13796"/>
                  </a:cubicBezTo>
                  <a:cubicBezTo>
                    <a:pt x="6512" y="13425"/>
                    <a:pt x="6759" y="12839"/>
                    <a:pt x="7253" y="12839"/>
                  </a:cubicBezTo>
                  <a:close/>
                  <a:moveTo>
                    <a:pt x="7253" y="1"/>
                  </a:moveTo>
                  <a:cubicBezTo>
                    <a:pt x="5926" y="1"/>
                    <a:pt x="5679" y="1914"/>
                    <a:pt x="6975" y="2253"/>
                  </a:cubicBezTo>
                  <a:lnTo>
                    <a:pt x="6975" y="3611"/>
                  </a:lnTo>
                  <a:cubicBezTo>
                    <a:pt x="6203" y="3673"/>
                    <a:pt x="5463" y="3982"/>
                    <a:pt x="4876" y="4475"/>
                  </a:cubicBezTo>
                  <a:lnTo>
                    <a:pt x="3951" y="3550"/>
                  </a:lnTo>
                  <a:cubicBezTo>
                    <a:pt x="4458" y="2697"/>
                    <a:pt x="3742" y="1827"/>
                    <a:pt x="2949" y="1827"/>
                  </a:cubicBezTo>
                  <a:cubicBezTo>
                    <a:pt x="2680" y="1827"/>
                    <a:pt x="2403" y="1927"/>
                    <a:pt x="2161" y="2161"/>
                  </a:cubicBezTo>
                  <a:cubicBezTo>
                    <a:pt x="1396" y="2951"/>
                    <a:pt x="2063" y="4121"/>
                    <a:pt x="2962" y="4121"/>
                  </a:cubicBezTo>
                  <a:cubicBezTo>
                    <a:pt x="3151" y="4121"/>
                    <a:pt x="3351" y="4069"/>
                    <a:pt x="3549" y="3951"/>
                  </a:cubicBezTo>
                  <a:lnTo>
                    <a:pt x="4475" y="4877"/>
                  </a:lnTo>
                  <a:cubicBezTo>
                    <a:pt x="3951" y="5463"/>
                    <a:pt x="3642" y="6204"/>
                    <a:pt x="3611" y="6975"/>
                  </a:cubicBezTo>
                  <a:lnTo>
                    <a:pt x="2222" y="6975"/>
                  </a:lnTo>
                  <a:cubicBezTo>
                    <a:pt x="2084" y="6394"/>
                    <a:pt x="1623" y="6123"/>
                    <a:pt x="1157" y="6123"/>
                  </a:cubicBezTo>
                  <a:cubicBezTo>
                    <a:pt x="583" y="6123"/>
                    <a:pt x="0" y="6535"/>
                    <a:pt x="0" y="7284"/>
                  </a:cubicBezTo>
                  <a:cubicBezTo>
                    <a:pt x="0" y="8013"/>
                    <a:pt x="578" y="8416"/>
                    <a:pt x="1150" y="8416"/>
                  </a:cubicBezTo>
                  <a:cubicBezTo>
                    <a:pt x="1619" y="8416"/>
                    <a:pt x="2083" y="8146"/>
                    <a:pt x="2222" y="7562"/>
                  </a:cubicBezTo>
                  <a:lnTo>
                    <a:pt x="3580" y="7562"/>
                  </a:lnTo>
                  <a:cubicBezTo>
                    <a:pt x="3642" y="8333"/>
                    <a:pt x="3951" y="9074"/>
                    <a:pt x="4475" y="9660"/>
                  </a:cubicBezTo>
                  <a:lnTo>
                    <a:pt x="3549" y="10586"/>
                  </a:lnTo>
                  <a:cubicBezTo>
                    <a:pt x="3341" y="10460"/>
                    <a:pt x="3133" y="10405"/>
                    <a:pt x="2937" y="10405"/>
                  </a:cubicBezTo>
                  <a:cubicBezTo>
                    <a:pt x="2028" y="10405"/>
                    <a:pt x="1374" y="11589"/>
                    <a:pt x="2161" y="12376"/>
                  </a:cubicBezTo>
                  <a:cubicBezTo>
                    <a:pt x="2395" y="12610"/>
                    <a:pt x="2669" y="12710"/>
                    <a:pt x="2936" y="12710"/>
                  </a:cubicBezTo>
                  <a:cubicBezTo>
                    <a:pt x="3723" y="12710"/>
                    <a:pt x="4450" y="11840"/>
                    <a:pt x="3920" y="10987"/>
                  </a:cubicBezTo>
                  <a:lnTo>
                    <a:pt x="4846" y="10061"/>
                  </a:lnTo>
                  <a:cubicBezTo>
                    <a:pt x="5432" y="10555"/>
                    <a:pt x="6173" y="10864"/>
                    <a:pt x="6975" y="10926"/>
                  </a:cubicBezTo>
                  <a:lnTo>
                    <a:pt x="6975" y="12284"/>
                  </a:lnTo>
                  <a:cubicBezTo>
                    <a:pt x="5679" y="12623"/>
                    <a:pt x="5926" y="14506"/>
                    <a:pt x="7253" y="14506"/>
                  </a:cubicBezTo>
                  <a:cubicBezTo>
                    <a:pt x="8580" y="14506"/>
                    <a:pt x="8827" y="12623"/>
                    <a:pt x="7531" y="12284"/>
                  </a:cubicBezTo>
                  <a:lnTo>
                    <a:pt x="7531" y="10926"/>
                  </a:lnTo>
                  <a:cubicBezTo>
                    <a:pt x="8302" y="10864"/>
                    <a:pt x="9043" y="10555"/>
                    <a:pt x="9660" y="10061"/>
                  </a:cubicBezTo>
                  <a:lnTo>
                    <a:pt x="10586" y="10987"/>
                  </a:lnTo>
                  <a:cubicBezTo>
                    <a:pt x="10056" y="11840"/>
                    <a:pt x="10765" y="12710"/>
                    <a:pt x="11557" y="12710"/>
                  </a:cubicBezTo>
                  <a:cubicBezTo>
                    <a:pt x="11825" y="12710"/>
                    <a:pt x="12103" y="12610"/>
                    <a:pt x="12345" y="12376"/>
                  </a:cubicBezTo>
                  <a:cubicBezTo>
                    <a:pt x="13135" y="11586"/>
                    <a:pt x="12451" y="10416"/>
                    <a:pt x="11546" y="10416"/>
                  </a:cubicBezTo>
                  <a:cubicBezTo>
                    <a:pt x="11355" y="10416"/>
                    <a:pt x="11155" y="10468"/>
                    <a:pt x="10956" y="10586"/>
                  </a:cubicBezTo>
                  <a:lnTo>
                    <a:pt x="10030" y="9660"/>
                  </a:lnTo>
                  <a:cubicBezTo>
                    <a:pt x="10555" y="9074"/>
                    <a:pt x="10864" y="8333"/>
                    <a:pt x="10956" y="7562"/>
                  </a:cubicBezTo>
                  <a:lnTo>
                    <a:pt x="12283" y="7562"/>
                  </a:lnTo>
                  <a:cubicBezTo>
                    <a:pt x="12431" y="8096"/>
                    <a:pt x="12908" y="8399"/>
                    <a:pt x="13394" y="8399"/>
                  </a:cubicBezTo>
                  <a:cubicBezTo>
                    <a:pt x="13722" y="8399"/>
                    <a:pt x="14053" y="8261"/>
                    <a:pt x="14289" y="7963"/>
                  </a:cubicBezTo>
                  <a:cubicBezTo>
                    <a:pt x="14876" y="7222"/>
                    <a:pt x="14351" y="6142"/>
                    <a:pt x="13394" y="6142"/>
                  </a:cubicBezTo>
                  <a:cubicBezTo>
                    <a:pt x="12870" y="6142"/>
                    <a:pt x="12438" y="6482"/>
                    <a:pt x="12283" y="6975"/>
                  </a:cubicBezTo>
                  <a:lnTo>
                    <a:pt x="10956" y="6975"/>
                  </a:lnTo>
                  <a:cubicBezTo>
                    <a:pt x="10894" y="6204"/>
                    <a:pt x="10586" y="5463"/>
                    <a:pt x="10061" y="4877"/>
                  </a:cubicBezTo>
                  <a:lnTo>
                    <a:pt x="10987" y="3951"/>
                  </a:lnTo>
                  <a:cubicBezTo>
                    <a:pt x="11186" y="4069"/>
                    <a:pt x="11385" y="4121"/>
                    <a:pt x="11574" y="4121"/>
                  </a:cubicBezTo>
                  <a:cubicBezTo>
                    <a:pt x="12473" y="4121"/>
                    <a:pt x="13141" y="2951"/>
                    <a:pt x="12376" y="2161"/>
                  </a:cubicBezTo>
                  <a:cubicBezTo>
                    <a:pt x="12129" y="1914"/>
                    <a:pt x="11845" y="1809"/>
                    <a:pt x="11572" y="1809"/>
                  </a:cubicBezTo>
                  <a:cubicBezTo>
                    <a:pt x="10785" y="1809"/>
                    <a:pt x="10082" y="2679"/>
                    <a:pt x="10586" y="3550"/>
                  </a:cubicBezTo>
                  <a:lnTo>
                    <a:pt x="9660" y="4475"/>
                  </a:lnTo>
                  <a:cubicBezTo>
                    <a:pt x="9074" y="3951"/>
                    <a:pt x="8333" y="3642"/>
                    <a:pt x="7531" y="3581"/>
                  </a:cubicBezTo>
                  <a:lnTo>
                    <a:pt x="7531" y="2253"/>
                  </a:lnTo>
                  <a:cubicBezTo>
                    <a:pt x="8858" y="1914"/>
                    <a:pt x="8611" y="1"/>
                    <a:pt x="72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6" name="Google Shape;13116;p26"/>
            <p:cNvSpPr/>
            <p:nvPr/>
          </p:nvSpPr>
          <p:spPr>
            <a:xfrm>
              <a:off x="1937900" y="2688675"/>
              <a:ext cx="17000" cy="14400"/>
            </a:xfrm>
            <a:custGeom>
              <a:avLst/>
              <a:gdLst/>
              <a:ahLst/>
              <a:cxnLst/>
              <a:rect l="l" t="t" r="r" b="b"/>
              <a:pathLst>
                <a:path w="680" h="576" extrusionOk="0">
                  <a:moveTo>
                    <a:pt x="402" y="0"/>
                  </a:moveTo>
                  <a:cubicBezTo>
                    <a:pt x="155" y="0"/>
                    <a:pt x="1" y="309"/>
                    <a:pt x="186" y="494"/>
                  </a:cubicBezTo>
                  <a:cubicBezTo>
                    <a:pt x="243" y="551"/>
                    <a:pt x="311" y="576"/>
                    <a:pt x="379" y="576"/>
                  </a:cubicBezTo>
                  <a:cubicBezTo>
                    <a:pt x="531" y="576"/>
                    <a:pt x="680" y="449"/>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17" name="Google Shape;13117;p26"/>
          <p:cNvGrpSpPr/>
          <p:nvPr/>
        </p:nvGrpSpPr>
        <p:grpSpPr>
          <a:xfrm>
            <a:off x="1053453" y="2935221"/>
            <a:ext cx="363400" cy="364000"/>
            <a:chOff x="975800" y="2485750"/>
            <a:chExt cx="363400" cy="364000"/>
          </a:xfrm>
        </p:grpSpPr>
        <p:sp>
          <p:nvSpPr>
            <p:cNvPr id="13118" name="Google Shape;13118;p26"/>
            <p:cNvSpPr/>
            <p:nvPr/>
          </p:nvSpPr>
          <p:spPr>
            <a:xfrm>
              <a:off x="975800" y="2485750"/>
              <a:ext cx="363400" cy="363425"/>
            </a:xfrm>
            <a:custGeom>
              <a:avLst/>
              <a:gdLst/>
              <a:ahLst/>
              <a:cxnLst/>
              <a:rect l="l" t="t" r="r" b="b"/>
              <a:pathLst>
                <a:path w="14536" h="14537" extrusionOk="0">
                  <a:moveTo>
                    <a:pt x="10400" y="556"/>
                  </a:moveTo>
                  <a:lnTo>
                    <a:pt x="10400" y="1698"/>
                  </a:lnTo>
                  <a:lnTo>
                    <a:pt x="556" y="1698"/>
                  </a:lnTo>
                  <a:lnTo>
                    <a:pt x="556" y="865"/>
                  </a:lnTo>
                  <a:cubicBezTo>
                    <a:pt x="556" y="710"/>
                    <a:pt x="710" y="556"/>
                    <a:pt x="864" y="556"/>
                  </a:cubicBezTo>
                  <a:close/>
                  <a:moveTo>
                    <a:pt x="13672" y="556"/>
                  </a:moveTo>
                  <a:cubicBezTo>
                    <a:pt x="13826" y="556"/>
                    <a:pt x="13980" y="710"/>
                    <a:pt x="13980" y="865"/>
                  </a:cubicBezTo>
                  <a:lnTo>
                    <a:pt x="13980" y="1698"/>
                  </a:lnTo>
                  <a:lnTo>
                    <a:pt x="10956" y="1698"/>
                  </a:lnTo>
                  <a:lnTo>
                    <a:pt x="10956" y="556"/>
                  </a:lnTo>
                  <a:close/>
                  <a:moveTo>
                    <a:pt x="13980" y="2284"/>
                  </a:moveTo>
                  <a:lnTo>
                    <a:pt x="13980" y="10278"/>
                  </a:lnTo>
                  <a:cubicBezTo>
                    <a:pt x="13950" y="10432"/>
                    <a:pt x="13826" y="10555"/>
                    <a:pt x="13672" y="10555"/>
                  </a:cubicBezTo>
                  <a:lnTo>
                    <a:pt x="12653" y="10555"/>
                  </a:lnTo>
                  <a:lnTo>
                    <a:pt x="12653" y="5741"/>
                  </a:lnTo>
                  <a:cubicBezTo>
                    <a:pt x="12653" y="5556"/>
                    <a:pt x="12530" y="5432"/>
                    <a:pt x="12376" y="5432"/>
                  </a:cubicBezTo>
                  <a:lnTo>
                    <a:pt x="2160" y="5432"/>
                  </a:lnTo>
                  <a:cubicBezTo>
                    <a:pt x="2006" y="5432"/>
                    <a:pt x="1883" y="5556"/>
                    <a:pt x="1883" y="5741"/>
                  </a:cubicBezTo>
                  <a:lnTo>
                    <a:pt x="1883" y="10555"/>
                  </a:lnTo>
                  <a:lnTo>
                    <a:pt x="864" y="10555"/>
                  </a:lnTo>
                  <a:cubicBezTo>
                    <a:pt x="710" y="10555"/>
                    <a:pt x="556" y="10432"/>
                    <a:pt x="556" y="10278"/>
                  </a:cubicBezTo>
                  <a:lnTo>
                    <a:pt x="556" y="2284"/>
                  </a:lnTo>
                  <a:close/>
                  <a:moveTo>
                    <a:pt x="864" y="1"/>
                  </a:moveTo>
                  <a:cubicBezTo>
                    <a:pt x="370" y="1"/>
                    <a:pt x="0" y="371"/>
                    <a:pt x="0" y="865"/>
                  </a:cubicBezTo>
                  <a:lnTo>
                    <a:pt x="0" y="10278"/>
                  </a:lnTo>
                  <a:cubicBezTo>
                    <a:pt x="0" y="10740"/>
                    <a:pt x="370" y="11142"/>
                    <a:pt x="864" y="11142"/>
                  </a:cubicBezTo>
                  <a:lnTo>
                    <a:pt x="1883" y="11142"/>
                  </a:lnTo>
                  <a:lnTo>
                    <a:pt x="1883" y="14259"/>
                  </a:lnTo>
                  <a:cubicBezTo>
                    <a:pt x="1883" y="14413"/>
                    <a:pt x="2006" y="14536"/>
                    <a:pt x="2160" y="14536"/>
                  </a:cubicBezTo>
                  <a:lnTo>
                    <a:pt x="5987" y="14536"/>
                  </a:lnTo>
                  <a:cubicBezTo>
                    <a:pt x="6142" y="14536"/>
                    <a:pt x="6265" y="14413"/>
                    <a:pt x="6265" y="14259"/>
                  </a:cubicBezTo>
                  <a:cubicBezTo>
                    <a:pt x="6265" y="14118"/>
                    <a:pt x="6162" y="13977"/>
                    <a:pt x="6027" y="13977"/>
                  </a:cubicBezTo>
                  <a:cubicBezTo>
                    <a:pt x="6014" y="13977"/>
                    <a:pt x="6001" y="13978"/>
                    <a:pt x="5987" y="13981"/>
                  </a:cubicBezTo>
                  <a:lnTo>
                    <a:pt x="2438" y="13981"/>
                  </a:lnTo>
                  <a:lnTo>
                    <a:pt x="2438" y="6019"/>
                  </a:lnTo>
                  <a:lnTo>
                    <a:pt x="12098" y="6019"/>
                  </a:lnTo>
                  <a:lnTo>
                    <a:pt x="12098" y="13981"/>
                  </a:lnTo>
                  <a:lnTo>
                    <a:pt x="8549" y="13981"/>
                  </a:lnTo>
                  <a:cubicBezTo>
                    <a:pt x="8394" y="13981"/>
                    <a:pt x="8271" y="14104"/>
                    <a:pt x="8271" y="14259"/>
                  </a:cubicBezTo>
                  <a:cubicBezTo>
                    <a:pt x="8240" y="14413"/>
                    <a:pt x="8394" y="14536"/>
                    <a:pt x="8549" y="14536"/>
                  </a:cubicBezTo>
                  <a:lnTo>
                    <a:pt x="12376" y="14536"/>
                  </a:lnTo>
                  <a:cubicBezTo>
                    <a:pt x="12530" y="14536"/>
                    <a:pt x="12653" y="14413"/>
                    <a:pt x="12653" y="14259"/>
                  </a:cubicBezTo>
                  <a:lnTo>
                    <a:pt x="12653" y="11142"/>
                  </a:lnTo>
                  <a:lnTo>
                    <a:pt x="13672" y="11142"/>
                  </a:lnTo>
                  <a:cubicBezTo>
                    <a:pt x="14135" y="11142"/>
                    <a:pt x="14536" y="10740"/>
                    <a:pt x="14536" y="10278"/>
                  </a:cubicBezTo>
                  <a:lnTo>
                    <a:pt x="14536" y="865"/>
                  </a:lnTo>
                  <a:cubicBezTo>
                    <a:pt x="14536" y="371"/>
                    <a:pt x="14135" y="1"/>
                    <a:pt x="136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9" name="Google Shape;13119;p26"/>
            <p:cNvSpPr/>
            <p:nvPr/>
          </p:nvSpPr>
          <p:spPr>
            <a:xfrm>
              <a:off x="1061875" y="2664650"/>
              <a:ext cx="126475" cy="14100"/>
            </a:xfrm>
            <a:custGeom>
              <a:avLst/>
              <a:gdLst/>
              <a:ahLst/>
              <a:cxnLst/>
              <a:rect l="l" t="t" r="r" b="b"/>
              <a:pathLst>
                <a:path w="5059" h="564" extrusionOk="0">
                  <a:moveTo>
                    <a:pt x="361" y="1"/>
                  </a:moveTo>
                  <a:cubicBezTo>
                    <a:pt x="1" y="1"/>
                    <a:pt x="1" y="564"/>
                    <a:pt x="361" y="564"/>
                  </a:cubicBezTo>
                  <a:cubicBezTo>
                    <a:pt x="378" y="564"/>
                    <a:pt x="396" y="563"/>
                    <a:pt x="415" y="560"/>
                  </a:cubicBezTo>
                  <a:lnTo>
                    <a:pt x="4674" y="560"/>
                  </a:lnTo>
                  <a:cubicBezTo>
                    <a:pt x="4691" y="563"/>
                    <a:pt x="4708" y="564"/>
                    <a:pt x="4724" y="564"/>
                  </a:cubicBezTo>
                  <a:cubicBezTo>
                    <a:pt x="5058" y="564"/>
                    <a:pt x="5058" y="1"/>
                    <a:pt x="4724" y="1"/>
                  </a:cubicBezTo>
                  <a:cubicBezTo>
                    <a:pt x="4708" y="1"/>
                    <a:pt x="4691" y="2"/>
                    <a:pt x="4674" y="4"/>
                  </a:cubicBezTo>
                  <a:lnTo>
                    <a:pt x="415" y="4"/>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0" name="Google Shape;13120;p26"/>
            <p:cNvSpPr/>
            <p:nvPr/>
          </p:nvSpPr>
          <p:spPr>
            <a:xfrm>
              <a:off x="1061875" y="2707075"/>
              <a:ext cx="191250" cy="14125"/>
            </a:xfrm>
            <a:custGeom>
              <a:avLst/>
              <a:gdLst/>
              <a:ahLst/>
              <a:cxnLst/>
              <a:rect l="l" t="t" r="r" b="b"/>
              <a:pathLst>
                <a:path w="7650" h="565" extrusionOk="0">
                  <a:moveTo>
                    <a:pt x="361" y="1"/>
                  </a:moveTo>
                  <a:cubicBezTo>
                    <a:pt x="1" y="1"/>
                    <a:pt x="1" y="564"/>
                    <a:pt x="361" y="564"/>
                  </a:cubicBezTo>
                  <a:cubicBezTo>
                    <a:pt x="378" y="564"/>
                    <a:pt x="396" y="563"/>
                    <a:pt x="415" y="560"/>
                  </a:cubicBezTo>
                  <a:lnTo>
                    <a:pt x="7235" y="560"/>
                  </a:lnTo>
                  <a:cubicBezTo>
                    <a:pt x="7254" y="563"/>
                    <a:pt x="7272" y="564"/>
                    <a:pt x="7289" y="564"/>
                  </a:cubicBezTo>
                  <a:cubicBezTo>
                    <a:pt x="7649" y="564"/>
                    <a:pt x="7649" y="1"/>
                    <a:pt x="7289" y="1"/>
                  </a:cubicBezTo>
                  <a:cubicBezTo>
                    <a:pt x="7272" y="1"/>
                    <a:pt x="7254" y="2"/>
                    <a:pt x="7235"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1" name="Google Shape;13121;p26"/>
            <p:cNvSpPr/>
            <p:nvPr/>
          </p:nvSpPr>
          <p:spPr>
            <a:xfrm>
              <a:off x="1061675" y="2749600"/>
              <a:ext cx="191650" cy="14725"/>
            </a:xfrm>
            <a:custGeom>
              <a:avLst/>
              <a:gdLst/>
              <a:ahLst/>
              <a:cxnLst/>
              <a:rect l="l" t="t" r="r" b="b"/>
              <a:pathLst>
                <a:path w="7666" h="589" extrusionOk="0">
                  <a:moveTo>
                    <a:pt x="393" y="0"/>
                  </a:moveTo>
                  <a:cubicBezTo>
                    <a:pt x="0" y="0"/>
                    <a:pt x="0" y="589"/>
                    <a:pt x="393" y="589"/>
                  </a:cubicBezTo>
                  <a:cubicBezTo>
                    <a:pt x="403" y="589"/>
                    <a:pt x="413" y="588"/>
                    <a:pt x="423" y="588"/>
                  </a:cubicBezTo>
                  <a:lnTo>
                    <a:pt x="7243" y="588"/>
                  </a:lnTo>
                  <a:cubicBezTo>
                    <a:pt x="7253" y="588"/>
                    <a:pt x="7263" y="589"/>
                    <a:pt x="7273" y="589"/>
                  </a:cubicBezTo>
                  <a:cubicBezTo>
                    <a:pt x="7665" y="589"/>
                    <a:pt x="7665" y="0"/>
                    <a:pt x="7273" y="0"/>
                  </a:cubicBezTo>
                  <a:cubicBezTo>
                    <a:pt x="7263" y="0"/>
                    <a:pt x="7253" y="1"/>
                    <a:pt x="7243" y="1"/>
                  </a:cubicBezTo>
                  <a:lnTo>
                    <a:pt x="423" y="1"/>
                  </a:lnTo>
                  <a:cubicBezTo>
                    <a:pt x="413" y="1"/>
                    <a:pt x="403" y="0"/>
                    <a:pt x="39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2" name="Google Shape;13122;p26"/>
            <p:cNvSpPr/>
            <p:nvPr/>
          </p:nvSpPr>
          <p:spPr>
            <a:xfrm>
              <a:off x="1061675" y="2792025"/>
              <a:ext cx="191650" cy="14750"/>
            </a:xfrm>
            <a:custGeom>
              <a:avLst/>
              <a:gdLst/>
              <a:ahLst/>
              <a:cxnLst/>
              <a:rect l="l" t="t" r="r" b="b"/>
              <a:pathLst>
                <a:path w="7666" h="590" extrusionOk="0">
                  <a:moveTo>
                    <a:pt x="393" y="1"/>
                  </a:moveTo>
                  <a:cubicBezTo>
                    <a:pt x="0" y="1"/>
                    <a:pt x="0" y="589"/>
                    <a:pt x="393" y="589"/>
                  </a:cubicBezTo>
                  <a:cubicBezTo>
                    <a:pt x="403" y="589"/>
                    <a:pt x="413" y="589"/>
                    <a:pt x="423" y="588"/>
                  </a:cubicBezTo>
                  <a:lnTo>
                    <a:pt x="7243" y="588"/>
                  </a:lnTo>
                  <a:cubicBezTo>
                    <a:pt x="7253" y="589"/>
                    <a:pt x="7263" y="589"/>
                    <a:pt x="7273" y="589"/>
                  </a:cubicBezTo>
                  <a:cubicBezTo>
                    <a:pt x="7665" y="589"/>
                    <a:pt x="7665" y="1"/>
                    <a:pt x="7273" y="1"/>
                  </a:cubicBezTo>
                  <a:cubicBezTo>
                    <a:pt x="7263" y="1"/>
                    <a:pt x="7253" y="1"/>
                    <a:pt x="7243"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3" name="Google Shape;13123;p26"/>
            <p:cNvSpPr/>
            <p:nvPr/>
          </p:nvSpPr>
          <p:spPr>
            <a:xfrm>
              <a:off x="1149775" y="2835850"/>
              <a:ext cx="15450" cy="13900"/>
            </a:xfrm>
            <a:custGeom>
              <a:avLst/>
              <a:gdLst/>
              <a:ahLst/>
              <a:cxnLst/>
              <a:rect l="l" t="t" r="r" b="b"/>
              <a:pathLst>
                <a:path w="618" h="556" extrusionOk="0">
                  <a:moveTo>
                    <a:pt x="309" y="0"/>
                  </a:moveTo>
                  <a:cubicBezTo>
                    <a:pt x="178" y="0"/>
                    <a:pt x="47" y="85"/>
                    <a:pt x="16" y="255"/>
                  </a:cubicBezTo>
                  <a:cubicBezTo>
                    <a:pt x="0" y="455"/>
                    <a:pt x="155" y="556"/>
                    <a:pt x="309" y="556"/>
                  </a:cubicBezTo>
                  <a:cubicBezTo>
                    <a:pt x="463" y="556"/>
                    <a:pt x="618" y="455"/>
                    <a:pt x="602" y="255"/>
                  </a:cubicBezTo>
                  <a:cubicBezTo>
                    <a:pt x="571" y="85"/>
                    <a:pt x="440"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24" name="Google Shape;13124;p26"/>
          <p:cNvGrpSpPr/>
          <p:nvPr/>
        </p:nvGrpSpPr>
        <p:grpSpPr>
          <a:xfrm>
            <a:off x="1715416" y="2935421"/>
            <a:ext cx="364950" cy="363600"/>
            <a:chOff x="7722975" y="4171400"/>
            <a:chExt cx="364950" cy="363600"/>
          </a:xfrm>
        </p:grpSpPr>
        <p:sp>
          <p:nvSpPr>
            <p:cNvPr id="13125" name="Google Shape;13125;p26"/>
            <p:cNvSpPr/>
            <p:nvPr/>
          </p:nvSpPr>
          <p:spPr>
            <a:xfrm>
              <a:off x="7746100" y="4372400"/>
              <a:ext cx="90300" cy="77725"/>
            </a:xfrm>
            <a:custGeom>
              <a:avLst/>
              <a:gdLst/>
              <a:ahLst/>
              <a:cxnLst/>
              <a:rect l="l" t="t" r="r" b="b"/>
              <a:pathLst>
                <a:path w="3612" h="3109" extrusionOk="0">
                  <a:moveTo>
                    <a:pt x="1544" y="547"/>
                  </a:moveTo>
                  <a:cubicBezTo>
                    <a:pt x="2439" y="547"/>
                    <a:pt x="2871" y="1596"/>
                    <a:pt x="2254" y="2245"/>
                  </a:cubicBezTo>
                  <a:cubicBezTo>
                    <a:pt x="2054" y="2444"/>
                    <a:pt x="1806" y="2534"/>
                    <a:pt x="1562" y="2534"/>
                  </a:cubicBezTo>
                  <a:cubicBezTo>
                    <a:pt x="1051" y="2534"/>
                    <a:pt x="556" y="2140"/>
                    <a:pt x="556" y="1535"/>
                  </a:cubicBezTo>
                  <a:cubicBezTo>
                    <a:pt x="556" y="979"/>
                    <a:pt x="988" y="547"/>
                    <a:pt x="1544" y="547"/>
                  </a:cubicBezTo>
                  <a:close/>
                  <a:moveTo>
                    <a:pt x="1558" y="1"/>
                  </a:moveTo>
                  <a:cubicBezTo>
                    <a:pt x="770" y="1"/>
                    <a:pt x="22" y="600"/>
                    <a:pt x="1" y="1535"/>
                  </a:cubicBezTo>
                  <a:cubicBezTo>
                    <a:pt x="1" y="2399"/>
                    <a:pt x="680" y="3078"/>
                    <a:pt x="1544" y="3109"/>
                  </a:cubicBezTo>
                  <a:cubicBezTo>
                    <a:pt x="2902" y="3078"/>
                    <a:pt x="3612" y="1442"/>
                    <a:pt x="2655" y="455"/>
                  </a:cubicBezTo>
                  <a:cubicBezTo>
                    <a:pt x="2332" y="142"/>
                    <a:pt x="1940" y="1"/>
                    <a:pt x="15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6" name="Google Shape;13126;p26"/>
            <p:cNvSpPr/>
            <p:nvPr/>
          </p:nvSpPr>
          <p:spPr>
            <a:xfrm>
              <a:off x="7722975" y="4453975"/>
              <a:ext cx="123450" cy="81025"/>
            </a:xfrm>
            <a:custGeom>
              <a:avLst/>
              <a:gdLst/>
              <a:ahLst/>
              <a:cxnLst/>
              <a:rect l="l" t="t" r="r" b="b"/>
              <a:pathLst>
                <a:path w="4938" h="3241" extrusionOk="0">
                  <a:moveTo>
                    <a:pt x="2481" y="772"/>
                  </a:moveTo>
                  <a:cubicBezTo>
                    <a:pt x="3379" y="772"/>
                    <a:pt x="4274" y="1358"/>
                    <a:pt x="4321" y="2531"/>
                  </a:cubicBezTo>
                  <a:lnTo>
                    <a:pt x="4321" y="2685"/>
                  </a:lnTo>
                  <a:lnTo>
                    <a:pt x="617" y="2685"/>
                  </a:lnTo>
                  <a:lnTo>
                    <a:pt x="617" y="2531"/>
                  </a:lnTo>
                  <a:cubicBezTo>
                    <a:pt x="679" y="1358"/>
                    <a:pt x="1582" y="772"/>
                    <a:pt x="2481" y="772"/>
                  </a:cubicBezTo>
                  <a:close/>
                  <a:moveTo>
                    <a:pt x="2469" y="0"/>
                  </a:moveTo>
                  <a:cubicBezTo>
                    <a:pt x="1080" y="0"/>
                    <a:pt x="0" y="1142"/>
                    <a:pt x="62" y="2531"/>
                  </a:cubicBezTo>
                  <a:lnTo>
                    <a:pt x="62" y="2963"/>
                  </a:lnTo>
                  <a:cubicBezTo>
                    <a:pt x="62" y="3117"/>
                    <a:pt x="185" y="3240"/>
                    <a:pt x="339" y="3240"/>
                  </a:cubicBezTo>
                  <a:lnTo>
                    <a:pt x="4598" y="3240"/>
                  </a:lnTo>
                  <a:cubicBezTo>
                    <a:pt x="4753" y="3240"/>
                    <a:pt x="4876" y="3117"/>
                    <a:pt x="4876" y="2963"/>
                  </a:cubicBezTo>
                  <a:lnTo>
                    <a:pt x="4876" y="2531"/>
                  </a:lnTo>
                  <a:cubicBezTo>
                    <a:pt x="4938" y="1142"/>
                    <a:pt x="3827" y="0"/>
                    <a:pt x="246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7" name="Google Shape;13127;p26"/>
            <p:cNvSpPr/>
            <p:nvPr/>
          </p:nvSpPr>
          <p:spPr>
            <a:xfrm>
              <a:off x="7976025" y="4371400"/>
              <a:ext cx="90300" cy="77550"/>
            </a:xfrm>
            <a:custGeom>
              <a:avLst/>
              <a:gdLst/>
              <a:ahLst/>
              <a:cxnLst/>
              <a:rect l="l" t="t" r="r" b="b"/>
              <a:pathLst>
                <a:path w="3612" h="3102" extrusionOk="0">
                  <a:moveTo>
                    <a:pt x="2050" y="575"/>
                  </a:moveTo>
                  <a:cubicBezTo>
                    <a:pt x="2561" y="575"/>
                    <a:pt x="3056" y="969"/>
                    <a:pt x="3056" y="1575"/>
                  </a:cubicBezTo>
                  <a:cubicBezTo>
                    <a:pt x="3056" y="2130"/>
                    <a:pt x="2593" y="2562"/>
                    <a:pt x="2068" y="2562"/>
                  </a:cubicBezTo>
                  <a:cubicBezTo>
                    <a:pt x="1173" y="2562"/>
                    <a:pt x="711" y="1482"/>
                    <a:pt x="1359" y="865"/>
                  </a:cubicBezTo>
                  <a:cubicBezTo>
                    <a:pt x="1558" y="665"/>
                    <a:pt x="1806" y="575"/>
                    <a:pt x="2050" y="575"/>
                  </a:cubicBezTo>
                  <a:close/>
                  <a:moveTo>
                    <a:pt x="2068" y="1"/>
                  </a:moveTo>
                  <a:cubicBezTo>
                    <a:pt x="680" y="1"/>
                    <a:pt x="1" y="1667"/>
                    <a:pt x="957" y="2655"/>
                  </a:cubicBezTo>
                  <a:cubicBezTo>
                    <a:pt x="1275" y="2963"/>
                    <a:pt x="1663" y="3101"/>
                    <a:pt x="2043" y="3101"/>
                  </a:cubicBezTo>
                  <a:cubicBezTo>
                    <a:pt x="2845" y="3101"/>
                    <a:pt x="3612" y="2486"/>
                    <a:pt x="3612" y="1544"/>
                  </a:cubicBezTo>
                  <a:cubicBezTo>
                    <a:pt x="3612" y="711"/>
                    <a:pt x="2902"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8" name="Google Shape;13128;p26"/>
            <p:cNvSpPr/>
            <p:nvPr/>
          </p:nvSpPr>
          <p:spPr>
            <a:xfrm>
              <a:off x="7967550" y="4457050"/>
              <a:ext cx="120375" cy="77950"/>
            </a:xfrm>
            <a:custGeom>
              <a:avLst/>
              <a:gdLst/>
              <a:ahLst/>
              <a:cxnLst/>
              <a:rect l="l" t="t" r="r" b="b"/>
              <a:pathLst>
                <a:path w="4815" h="3118" extrusionOk="0">
                  <a:moveTo>
                    <a:pt x="2377" y="0"/>
                  </a:moveTo>
                  <a:cubicBezTo>
                    <a:pt x="2382" y="0"/>
                    <a:pt x="2387" y="0"/>
                    <a:pt x="2392" y="1"/>
                  </a:cubicBezTo>
                  <a:lnTo>
                    <a:pt x="2392" y="1"/>
                  </a:lnTo>
                  <a:cubicBezTo>
                    <a:pt x="2397" y="0"/>
                    <a:pt x="2402" y="0"/>
                    <a:pt x="2407" y="0"/>
                  </a:cubicBezTo>
                  <a:close/>
                  <a:moveTo>
                    <a:pt x="2392" y="649"/>
                  </a:moveTo>
                  <a:cubicBezTo>
                    <a:pt x="3287" y="649"/>
                    <a:pt x="4182" y="1235"/>
                    <a:pt x="4228" y="2408"/>
                  </a:cubicBezTo>
                  <a:lnTo>
                    <a:pt x="4228" y="2531"/>
                  </a:lnTo>
                  <a:lnTo>
                    <a:pt x="556" y="2531"/>
                  </a:lnTo>
                  <a:lnTo>
                    <a:pt x="556" y="2408"/>
                  </a:lnTo>
                  <a:cubicBezTo>
                    <a:pt x="602" y="1235"/>
                    <a:pt x="1497" y="649"/>
                    <a:pt x="2392" y="649"/>
                  </a:cubicBezTo>
                  <a:close/>
                  <a:moveTo>
                    <a:pt x="2392" y="1"/>
                  </a:moveTo>
                  <a:cubicBezTo>
                    <a:pt x="1072" y="9"/>
                    <a:pt x="0" y="1086"/>
                    <a:pt x="0" y="2408"/>
                  </a:cubicBezTo>
                  <a:lnTo>
                    <a:pt x="0" y="2840"/>
                  </a:lnTo>
                  <a:cubicBezTo>
                    <a:pt x="0" y="2994"/>
                    <a:pt x="124" y="3117"/>
                    <a:pt x="278" y="3117"/>
                  </a:cubicBezTo>
                  <a:lnTo>
                    <a:pt x="4506" y="3117"/>
                  </a:lnTo>
                  <a:cubicBezTo>
                    <a:pt x="4660" y="3117"/>
                    <a:pt x="4815" y="2994"/>
                    <a:pt x="4815" y="2840"/>
                  </a:cubicBezTo>
                  <a:lnTo>
                    <a:pt x="4815" y="2408"/>
                  </a:lnTo>
                  <a:cubicBezTo>
                    <a:pt x="4784" y="1086"/>
                    <a:pt x="3743" y="9"/>
                    <a:pt x="239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9" name="Google Shape;13129;p26"/>
            <p:cNvSpPr/>
            <p:nvPr/>
          </p:nvSpPr>
          <p:spPr>
            <a:xfrm>
              <a:off x="7792400" y="4214000"/>
              <a:ext cx="229950" cy="14700"/>
            </a:xfrm>
            <a:custGeom>
              <a:avLst/>
              <a:gdLst/>
              <a:ahLst/>
              <a:cxnLst/>
              <a:rect l="l" t="t" r="r" b="b"/>
              <a:pathLst>
                <a:path w="9198" h="588" extrusionOk="0">
                  <a:moveTo>
                    <a:pt x="309" y="1"/>
                  </a:moveTo>
                  <a:cubicBezTo>
                    <a:pt x="124" y="1"/>
                    <a:pt x="1" y="124"/>
                    <a:pt x="1" y="279"/>
                  </a:cubicBezTo>
                  <a:cubicBezTo>
                    <a:pt x="1" y="433"/>
                    <a:pt x="124" y="587"/>
                    <a:pt x="309" y="587"/>
                  </a:cubicBezTo>
                  <a:lnTo>
                    <a:pt x="8796" y="587"/>
                  </a:lnTo>
                  <a:cubicBezTo>
                    <a:pt x="9197" y="587"/>
                    <a:pt x="9197" y="1"/>
                    <a:pt x="87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0" name="Google Shape;13130;p26"/>
            <p:cNvSpPr/>
            <p:nvPr/>
          </p:nvSpPr>
          <p:spPr>
            <a:xfrm>
              <a:off x="7789550" y="4256425"/>
              <a:ext cx="233325" cy="14725"/>
            </a:xfrm>
            <a:custGeom>
              <a:avLst/>
              <a:gdLst/>
              <a:ahLst/>
              <a:cxnLst/>
              <a:rect l="l" t="t" r="r" b="b"/>
              <a:pathLst>
                <a:path w="9333" h="589" extrusionOk="0">
                  <a:moveTo>
                    <a:pt x="394" y="0"/>
                  </a:moveTo>
                  <a:cubicBezTo>
                    <a:pt x="1" y="0"/>
                    <a:pt x="1" y="589"/>
                    <a:pt x="394" y="589"/>
                  </a:cubicBezTo>
                  <a:cubicBezTo>
                    <a:pt x="403" y="589"/>
                    <a:pt x="413" y="588"/>
                    <a:pt x="423" y="588"/>
                  </a:cubicBezTo>
                  <a:lnTo>
                    <a:pt x="8910" y="588"/>
                  </a:lnTo>
                  <a:cubicBezTo>
                    <a:pt x="8920" y="588"/>
                    <a:pt x="8930" y="589"/>
                    <a:pt x="8940" y="589"/>
                  </a:cubicBezTo>
                  <a:cubicBezTo>
                    <a:pt x="9332" y="589"/>
                    <a:pt x="9332" y="0"/>
                    <a:pt x="8940" y="0"/>
                  </a:cubicBezTo>
                  <a:cubicBezTo>
                    <a:pt x="8930" y="0"/>
                    <a:pt x="8920" y="1"/>
                    <a:pt x="8910"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1" name="Google Shape;13131;p26"/>
            <p:cNvSpPr/>
            <p:nvPr/>
          </p:nvSpPr>
          <p:spPr>
            <a:xfrm>
              <a:off x="7897975" y="4171400"/>
              <a:ext cx="16150" cy="14275"/>
            </a:xfrm>
            <a:custGeom>
              <a:avLst/>
              <a:gdLst/>
              <a:ahLst/>
              <a:cxnLst/>
              <a:rect l="l" t="t" r="r" b="b"/>
              <a:pathLst>
                <a:path w="646" h="571" extrusionOk="0">
                  <a:moveTo>
                    <a:pt x="323" y="0"/>
                  </a:moveTo>
                  <a:cubicBezTo>
                    <a:pt x="163" y="0"/>
                    <a:pt x="1" y="132"/>
                    <a:pt x="37" y="347"/>
                  </a:cubicBezTo>
                  <a:cubicBezTo>
                    <a:pt x="75" y="502"/>
                    <a:pt x="195" y="571"/>
                    <a:pt x="315" y="571"/>
                  </a:cubicBezTo>
                  <a:cubicBezTo>
                    <a:pt x="481" y="571"/>
                    <a:pt x="646" y="439"/>
                    <a:pt x="592" y="224"/>
                  </a:cubicBezTo>
                  <a:cubicBezTo>
                    <a:pt x="553" y="68"/>
                    <a:pt x="439" y="0"/>
                    <a:pt x="3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2" name="Google Shape;13132;p26"/>
            <p:cNvSpPr/>
            <p:nvPr/>
          </p:nvSpPr>
          <p:spPr>
            <a:xfrm>
              <a:off x="7749975" y="4172250"/>
              <a:ext cx="311725" cy="184400"/>
            </a:xfrm>
            <a:custGeom>
              <a:avLst/>
              <a:gdLst/>
              <a:ahLst/>
              <a:cxnLst/>
              <a:rect l="l" t="t" r="r" b="b"/>
              <a:pathLst>
                <a:path w="12469" h="7376" extrusionOk="0">
                  <a:moveTo>
                    <a:pt x="5025" y="0"/>
                  </a:moveTo>
                  <a:cubicBezTo>
                    <a:pt x="5007" y="0"/>
                    <a:pt x="4989" y="2"/>
                    <a:pt x="4969" y="4"/>
                  </a:cubicBezTo>
                  <a:lnTo>
                    <a:pt x="864" y="4"/>
                  </a:lnTo>
                  <a:cubicBezTo>
                    <a:pt x="371" y="4"/>
                    <a:pt x="0" y="375"/>
                    <a:pt x="0" y="838"/>
                  </a:cubicBezTo>
                  <a:lnTo>
                    <a:pt x="0" y="4819"/>
                  </a:lnTo>
                  <a:cubicBezTo>
                    <a:pt x="0" y="5282"/>
                    <a:pt x="401" y="5652"/>
                    <a:pt x="864" y="5652"/>
                  </a:cubicBezTo>
                  <a:lnTo>
                    <a:pt x="2562" y="5652"/>
                  </a:lnTo>
                  <a:lnTo>
                    <a:pt x="2562" y="7072"/>
                  </a:lnTo>
                  <a:cubicBezTo>
                    <a:pt x="2562" y="7259"/>
                    <a:pt x="2688" y="7376"/>
                    <a:pt x="2826" y="7376"/>
                  </a:cubicBezTo>
                  <a:cubicBezTo>
                    <a:pt x="2894" y="7376"/>
                    <a:pt x="2964" y="7348"/>
                    <a:pt x="3025" y="7288"/>
                  </a:cubicBezTo>
                  <a:lnTo>
                    <a:pt x="4660" y="5652"/>
                  </a:lnTo>
                  <a:lnTo>
                    <a:pt x="7808" y="5652"/>
                  </a:lnTo>
                  <a:lnTo>
                    <a:pt x="9444" y="7288"/>
                  </a:lnTo>
                  <a:cubicBezTo>
                    <a:pt x="9504" y="7348"/>
                    <a:pt x="9578" y="7376"/>
                    <a:pt x="9650" y="7376"/>
                  </a:cubicBezTo>
                  <a:cubicBezTo>
                    <a:pt x="9798" y="7376"/>
                    <a:pt x="9938" y="7259"/>
                    <a:pt x="9938" y="7072"/>
                  </a:cubicBezTo>
                  <a:lnTo>
                    <a:pt x="9938" y="5652"/>
                  </a:lnTo>
                  <a:lnTo>
                    <a:pt x="11635" y="5652"/>
                  </a:lnTo>
                  <a:cubicBezTo>
                    <a:pt x="12098" y="5652"/>
                    <a:pt x="12468" y="5282"/>
                    <a:pt x="12468" y="4819"/>
                  </a:cubicBezTo>
                  <a:lnTo>
                    <a:pt x="12468" y="838"/>
                  </a:lnTo>
                  <a:cubicBezTo>
                    <a:pt x="12468" y="375"/>
                    <a:pt x="12098" y="4"/>
                    <a:pt x="11635" y="4"/>
                  </a:cubicBezTo>
                  <a:lnTo>
                    <a:pt x="7530" y="4"/>
                  </a:lnTo>
                  <a:cubicBezTo>
                    <a:pt x="7511" y="2"/>
                    <a:pt x="7492" y="0"/>
                    <a:pt x="7474" y="0"/>
                  </a:cubicBezTo>
                  <a:cubicBezTo>
                    <a:pt x="7108" y="0"/>
                    <a:pt x="7117" y="561"/>
                    <a:pt x="7501" y="561"/>
                  </a:cubicBezTo>
                  <a:cubicBezTo>
                    <a:pt x="7511" y="561"/>
                    <a:pt x="7520" y="561"/>
                    <a:pt x="7530" y="560"/>
                  </a:cubicBezTo>
                  <a:lnTo>
                    <a:pt x="11635" y="560"/>
                  </a:lnTo>
                  <a:cubicBezTo>
                    <a:pt x="11789" y="560"/>
                    <a:pt x="11913" y="683"/>
                    <a:pt x="11913" y="838"/>
                  </a:cubicBezTo>
                  <a:lnTo>
                    <a:pt x="11913" y="4819"/>
                  </a:lnTo>
                  <a:cubicBezTo>
                    <a:pt x="11913" y="4973"/>
                    <a:pt x="11789" y="5097"/>
                    <a:pt x="11635" y="5097"/>
                  </a:cubicBezTo>
                  <a:lnTo>
                    <a:pt x="9660" y="5097"/>
                  </a:lnTo>
                  <a:cubicBezTo>
                    <a:pt x="9506" y="5097"/>
                    <a:pt x="9382" y="5220"/>
                    <a:pt x="9382" y="5374"/>
                  </a:cubicBezTo>
                  <a:lnTo>
                    <a:pt x="9382" y="6393"/>
                  </a:lnTo>
                  <a:lnTo>
                    <a:pt x="8148" y="5189"/>
                  </a:lnTo>
                  <a:cubicBezTo>
                    <a:pt x="8086" y="5128"/>
                    <a:pt x="8024" y="5097"/>
                    <a:pt x="7963" y="5097"/>
                  </a:cubicBezTo>
                  <a:lnTo>
                    <a:pt x="4537" y="5097"/>
                  </a:lnTo>
                  <a:cubicBezTo>
                    <a:pt x="4475" y="5097"/>
                    <a:pt x="4383" y="5128"/>
                    <a:pt x="4352" y="5189"/>
                  </a:cubicBezTo>
                  <a:lnTo>
                    <a:pt x="3117" y="6393"/>
                  </a:lnTo>
                  <a:lnTo>
                    <a:pt x="3117" y="5374"/>
                  </a:lnTo>
                  <a:cubicBezTo>
                    <a:pt x="3117" y="5220"/>
                    <a:pt x="2994" y="5097"/>
                    <a:pt x="2839" y="5097"/>
                  </a:cubicBezTo>
                  <a:lnTo>
                    <a:pt x="864" y="5097"/>
                  </a:lnTo>
                  <a:cubicBezTo>
                    <a:pt x="710" y="5097"/>
                    <a:pt x="587" y="4973"/>
                    <a:pt x="587" y="4819"/>
                  </a:cubicBezTo>
                  <a:lnTo>
                    <a:pt x="587" y="838"/>
                  </a:lnTo>
                  <a:cubicBezTo>
                    <a:pt x="587" y="683"/>
                    <a:pt x="710" y="560"/>
                    <a:pt x="864" y="560"/>
                  </a:cubicBezTo>
                  <a:lnTo>
                    <a:pt x="4969" y="560"/>
                  </a:lnTo>
                  <a:cubicBezTo>
                    <a:pt x="4979" y="561"/>
                    <a:pt x="4989" y="561"/>
                    <a:pt x="4998" y="561"/>
                  </a:cubicBezTo>
                  <a:cubicBezTo>
                    <a:pt x="5382" y="561"/>
                    <a:pt x="5391" y="0"/>
                    <a:pt x="50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33" name="Google Shape;13133;p26"/>
          <p:cNvGrpSpPr/>
          <p:nvPr/>
        </p:nvGrpSpPr>
        <p:grpSpPr>
          <a:xfrm>
            <a:off x="2458353" y="2935508"/>
            <a:ext cx="363425" cy="363425"/>
            <a:chOff x="6979200" y="4171575"/>
            <a:chExt cx="363425" cy="363425"/>
          </a:xfrm>
        </p:grpSpPr>
        <p:sp>
          <p:nvSpPr>
            <p:cNvPr id="13134" name="Google Shape;13134;p26"/>
            <p:cNvSpPr/>
            <p:nvPr/>
          </p:nvSpPr>
          <p:spPr>
            <a:xfrm>
              <a:off x="7144300" y="4235625"/>
              <a:ext cx="66375" cy="56800"/>
            </a:xfrm>
            <a:custGeom>
              <a:avLst/>
              <a:gdLst/>
              <a:ahLst/>
              <a:cxnLst/>
              <a:rect l="l" t="t" r="r" b="b"/>
              <a:pathLst>
                <a:path w="2655" h="2272" extrusionOk="0">
                  <a:moveTo>
                    <a:pt x="1509" y="554"/>
                  </a:moveTo>
                  <a:cubicBezTo>
                    <a:pt x="1810" y="554"/>
                    <a:pt x="2099" y="783"/>
                    <a:pt x="2099" y="1142"/>
                  </a:cubicBezTo>
                  <a:cubicBezTo>
                    <a:pt x="2099" y="1451"/>
                    <a:pt x="1821" y="1698"/>
                    <a:pt x="1513" y="1698"/>
                  </a:cubicBezTo>
                  <a:cubicBezTo>
                    <a:pt x="1019" y="1698"/>
                    <a:pt x="741" y="1080"/>
                    <a:pt x="1112" y="710"/>
                  </a:cubicBezTo>
                  <a:cubicBezTo>
                    <a:pt x="1229" y="603"/>
                    <a:pt x="1370" y="554"/>
                    <a:pt x="1509" y="554"/>
                  </a:cubicBezTo>
                  <a:close/>
                  <a:moveTo>
                    <a:pt x="1513" y="0"/>
                  </a:moveTo>
                  <a:cubicBezTo>
                    <a:pt x="494" y="0"/>
                    <a:pt x="1" y="1204"/>
                    <a:pt x="710" y="1944"/>
                  </a:cubicBezTo>
                  <a:cubicBezTo>
                    <a:pt x="937" y="2171"/>
                    <a:pt x="1217" y="2272"/>
                    <a:pt x="1494" y="2272"/>
                  </a:cubicBezTo>
                  <a:cubicBezTo>
                    <a:pt x="2083" y="2272"/>
                    <a:pt x="2655" y="1814"/>
                    <a:pt x="2655" y="1142"/>
                  </a:cubicBezTo>
                  <a:cubicBezTo>
                    <a:pt x="2655" y="494"/>
                    <a:pt x="2161" y="0"/>
                    <a:pt x="151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5" name="Google Shape;13135;p26"/>
            <p:cNvSpPr/>
            <p:nvPr/>
          </p:nvSpPr>
          <p:spPr>
            <a:xfrm>
              <a:off x="7172850" y="4520900"/>
              <a:ext cx="19325" cy="14100"/>
            </a:xfrm>
            <a:custGeom>
              <a:avLst/>
              <a:gdLst/>
              <a:ahLst/>
              <a:cxnLst/>
              <a:rect l="l" t="t" r="r" b="b"/>
              <a:pathLst>
                <a:path w="773" h="564" extrusionOk="0">
                  <a:moveTo>
                    <a:pt x="386" y="0"/>
                  </a:moveTo>
                  <a:cubicBezTo>
                    <a:pt x="317" y="0"/>
                    <a:pt x="247" y="23"/>
                    <a:pt x="186" y="70"/>
                  </a:cubicBezTo>
                  <a:cubicBezTo>
                    <a:pt x="1" y="255"/>
                    <a:pt x="124" y="563"/>
                    <a:pt x="371" y="563"/>
                  </a:cubicBezTo>
                  <a:cubicBezTo>
                    <a:pt x="649" y="563"/>
                    <a:pt x="772" y="255"/>
                    <a:pt x="587" y="70"/>
                  </a:cubicBezTo>
                  <a:cubicBezTo>
                    <a:pt x="525" y="23"/>
                    <a:pt x="456" y="0"/>
                    <a:pt x="3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6" name="Google Shape;13136;p26"/>
            <p:cNvSpPr/>
            <p:nvPr/>
          </p:nvSpPr>
          <p:spPr>
            <a:xfrm>
              <a:off x="6979200" y="4171575"/>
              <a:ext cx="363425" cy="361875"/>
            </a:xfrm>
            <a:custGeom>
              <a:avLst/>
              <a:gdLst/>
              <a:ahLst/>
              <a:cxnLst/>
              <a:rect l="l" t="t" r="r" b="b"/>
              <a:pathLst>
                <a:path w="14537" h="14475" extrusionOk="0">
                  <a:moveTo>
                    <a:pt x="8703" y="556"/>
                  </a:moveTo>
                  <a:lnTo>
                    <a:pt x="8703" y="1297"/>
                  </a:lnTo>
                  <a:cubicBezTo>
                    <a:pt x="8672" y="1420"/>
                    <a:pt x="8765" y="1513"/>
                    <a:pt x="8888" y="1544"/>
                  </a:cubicBezTo>
                  <a:cubicBezTo>
                    <a:pt x="9135" y="1667"/>
                    <a:pt x="9382" y="1791"/>
                    <a:pt x="9598" y="1976"/>
                  </a:cubicBezTo>
                  <a:cubicBezTo>
                    <a:pt x="9655" y="2014"/>
                    <a:pt x="9724" y="2040"/>
                    <a:pt x="9791" y="2040"/>
                  </a:cubicBezTo>
                  <a:cubicBezTo>
                    <a:pt x="9832" y="2040"/>
                    <a:pt x="9871" y="2030"/>
                    <a:pt x="9907" y="2007"/>
                  </a:cubicBezTo>
                  <a:lnTo>
                    <a:pt x="10555" y="1636"/>
                  </a:lnTo>
                  <a:lnTo>
                    <a:pt x="11110" y="2624"/>
                  </a:lnTo>
                  <a:lnTo>
                    <a:pt x="10493" y="2963"/>
                  </a:lnTo>
                  <a:cubicBezTo>
                    <a:pt x="10370" y="3025"/>
                    <a:pt x="10339" y="3148"/>
                    <a:pt x="10339" y="3272"/>
                  </a:cubicBezTo>
                  <a:cubicBezTo>
                    <a:pt x="10401" y="3550"/>
                    <a:pt x="10401" y="3827"/>
                    <a:pt x="10339" y="4105"/>
                  </a:cubicBezTo>
                  <a:cubicBezTo>
                    <a:pt x="10339" y="4229"/>
                    <a:pt x="10370" y="4352"/>
                    <a:pt x="10493" y="4414"/>
                  </a:cubicBezTo>
                  <a:lnTo>
                    <a:pt x="11110" y="4753"/>
                  </a:lnTo>
                  <a:lnTo>
                    <a:pt x="10555" y="5741"/>
                  </a:lnTo>
                  <a:lnTo>
                    <a:pt x="9938" y="5371"/>
                  </a:lnTo>
                  <a:cubicBezTo>
                    <a:pt x="9891" y="5347"/>
                    <a:pt x="9843" y="5337"/>
                    <a:pt x="9798" y="5337"/>
                  </a:cubicBezTo>
                  <a:cubicBezTo>
                    <a:pt x="9724" y="5337"/>
                    <a:pt x="9655" y="5363"/>
                    <a:pt x="9598" y="5401"/>
                  </a:cubicBezTo>
                  <a:cubicBezTo>
                    <a:pt x="9382" y="5587"/>
                    <a:pt x="9166" y="5741"/>
                    <a:pt x="8888" y="5833"/>
                  </a:cubicBezTo>
                  <a:cubicBezTo>
                    <a:pt x="8765" y="5864"/>
                    <a:pt x="8703" y="5957"/>
                    <a:pt x="8703" y="6080"/>
                  </a:cubicBezTo>
                  <a:lnTo>
                    <a:pt x="8703" y="6821"/>
                  </a:lnTo>
                  <a:lnTo>
                    <a:pt x="7561" y="6821"/>
                  </a:lnTo>
                  <a:lnTo>
                    <a:pt x="7561" y="6080"/>
                  </a:lnTo>
                  <a:cubicBezTo>
                    <a:pt x="7561" y="5957"/>
                    <a:pt x="7500" y="5864"/>
                    <a:pt x="7376" y="5833"/>
                  </a:cubicBezTo>
                  <a:cubicBezTo>
                    <a:pt x="7129" y="5741"/>
                    <a:pt x="6882" y="5587"/>
                    <a:pt x="6666" y="5401"/>
                  </a:cubicBezTo>
                  <a:cubicBezTo>
                    <a:pt x="6609" y="5363"/>
                    <a:pt x="6540" y="5337"/>
                    <a:pt x="6467" y="5337"/>
                  </a:cubicBezTo>
                  <a:cubicBezTo>
                    <a:pt x="6421" y="5337"/>
                    <a:pt x="6374" y="5347"/>
                    <a:pt x="6327" y="5371"/>
                  </a:cubicBezTo>
                  <a:lnTo>
                    <a:pt x="5710" y="5741"/>
                  </a:lnTo>
                  <a:lnTo>
                    <a:pt x="5154" y="4753"/>
                  </a:lnTo>
                  <a:lnTo>
                    <a:pt x="5771" y="4414"/>
                  </a:lnTo>
                  <a:cubicBezTo>
                    <a:pt x="5864" y="4352"/>
                    <a:pt x="5926" y="4229"/>
                    <a:pt x="5895" y="4105"/>
                  </a:cubicBezTo>
                  <a:cubicBezTo>
                    <a:pt x="5864" y="3827"/>
                    <a:pt x="5864" y="3550"/>
                    <a:pt x="5895" y="3272"/>
                  </a:cubicBezTo>
                  <a:cubicBezTo>
                    <a:pt x="5926" y="3148"/>
                    <a:pt x="5864" y="3025"/>
                    <a:pt x="5771" y="2963"/>
                  </a:cubicBezTo>
                  <a:lnTo>
                    <a:pt x="5154" y="2624"/>
                  </a:lnTo>
                  <a:lnTo>
                    <a:pt x="5710" y="1636"/>
                  </a:lnTo>
                  <a:lnTo>
                    <a:pt x="6327" y="2007"/>
                  </a:lnTo>
                  <a:cubicBezTo>
                    <a:pt x="6374" y="2030"/>
                    <a:pt x="6421" y="2040"/>
                    <a:pt x="6467" y="2040"/>
                  </a:cubicBezTo>
                  <a:cubicBezTo>
                    <a:pt x="6540" y="2040"/>
                    <a:pt x="6609" y="2014"/>
                    <a:pt x="6666" y="1976"/>
                  </a:cubicBezTo>
                  <a:cubicBezTo>
                    <a:pt x="6882" y="1791"/>
                    <a:pt x="7129" y="1667"/>
                    <a:pt x="7376" y="1544"/>
                  </a:cubicBezTo>
                  <a:cubicBezTo>
                    <a:pt x="7500" y="1513"/>
                    <a:pt x="7561" y="1420"/>
                    <a:pt x="7561" y="1297"/>
                  </a:cubicBezTo>
                  <a:lnTo>
                    <a:pt x="7561" y="556"/>
                  </a:lnTo>
                  <a:close/>
                  <a:moveTo>
                    <a:pt x="1698" y="3982"/>
                  </a:moveTo>
                  <a:lnTo>
                    <a:pt x="1698" y="11419"/>
                  </a:lnTo>
                  <a:lnTo>
                    <a:pt x="1574" y="11419"/>
                  </a:lnTo>
                  <a:cubicBezTo>
                    <a:pt x="1204" y="11419"/>
                    <a:pt x="864" y="11543"/>
                    <a:pt x="587" y="11759"/>
                  </a:cubicBezTo>
                  <a:lnTo>
                    <a:pt x="587" y="4969"/>
                  </a:lnTo>
                  <a:cubicBezTo>
                    <a:pt x="587" y="4414"/>
                    <a:pt x="1019" y="3982"/>
                    <a:pt x="1574" y="3982"/>
                  </a:cubicBezTo>
                  <a:close/>
                  <a:moveTo>
                    <a:pt x="6975" y="11142"/>
                  </a:moveTo>
                  <a:lnTo>
                    <a:pt x="6975" y="12253"/>
                  </a:lnTo>
                  <a:lnTo>
                    <a:pt x="4136" y="12253"/>
                  </a:lnTo>
                  <a:lnTo>
                    <a:pt x="4136" y="11142"/>
                  </a:lnTo>
                  <a:close/>
                  <a:moveTo>
                    <a:pt x="12098" y="11142"/>
                  </a:moveTo>
                  <a:lnTo>
                    <a:pt x="12098" y="12253"/>
                  </a:lnTo>
                  <a:lnTo>
                    <a:pt x="9259" y="12253"/>
                  </a:lnTo>
                  <a:lnTo>
                    <a:pt x="9259" y="11142"/>
                  </a:lnTo>
                  <a:close/>
                  <a:moveTo>
                    <a:pt x="7253" y="1"/>
                  </a:moveTo>
                  <a:cubicBezTo>
                    <a:pt x="7098" y="1"/>
                    <a:pt x="6975" y="124"/>
                    <a:pt x="6975" y="278"/>
                  </a:cubicBezTo>
                  <a:lnTo>
                    <a:pt x="6975" y="1112"/>
                  </a:lnTo>
                  <a:cubicBezTo>
                    <a:pt x="6790" y="1173"/>
                    <a:pt x="6605" y="1297"/>
                    <a:pt x="6450" y="1420"/>
                  </a:cubicBezTo>
                  <a:lnTo>
                    <a:pt x="5740" y="1019"/>
                  </a:lnTo>
                  <a:cubicBezTo>
                    <a:pt x="5683" y="984"/>
                    <a:pt x="5625" y="967"/>
                    <a:pt x="5570" y="967"/>
                  </a:cubicBezTo>
                  <a:cubicBezTo>
                    <a:pt x="5479" y="967"/>
                    <a:pt x="5397" y="1015"/>
                    <a:pt x="5339" y="1112"/>
                  </a:cubicBezTo>
                  <a:lnTo>
                    <a:pt x="4506" y="2593"/>
                  </a:lnTo>
                  <a:cubicBezTo>
                    <a:pt x="4413" y="2716"/>
                    <a:pt x="4475" y="2902"/>
                    <a:pt x="4599" y="2963"/>
                  </a:cubicBezTo>
                  <a:lnTo>
                    <a:pt x="5308" y="3365"/>
                  </a:lnTo>
                  <a:cubicBezTo>
                    <a:pt x="5278" y="3457"/>
                    <a:pt x="5278" y="3550"/>
                    <a:pt x="5278" y="3673"/>
                  </a:cubicBezTo>
                  <a:cubicBezTo>
                    <a:pt x="5278" y="3766"/>
                    <a:pt x="5278" y="3889"/>
                    <a:pt x="5308" y="3982"/>
                  </a:cubicBezTo>
                  <a:lnTo>
                    <a:pt x="4599" y="4383"/>
                  </a:lnTo>
                  <a:cubicBezTo>
                    <a:pt x="4537" y="4414"/>
                    <a:pt x="4475" y="4476"/>
                    <a:pt x="4475" y="4537"/>
                  </a:cubicBezTo>
                  <a:cubicBezTo>
                    <a:pt x="4444" y="4630"/>
                    <a:pt x="4444" y="4692"/>
                    <a:pt x="4506" y="4753"/>
                  </a:cubicBezTo>
                  <a:lnTo>
                    <a:pt x="4660" y="5062"/>
                  </a:lnTo>
                  <a:lnTo>
                    <a:pt x="2253" y="5062"/>
                  </a:lnTo>
                  <a:lnTo>
                    <a:pt x="2253" y="3642"/>
                  </a:lnTo>
                  <a:cubicBezTo>
                    <a:pt x="2253" y="3488"/>
                    <a:pt x="2130" y="3365"/>
                    <a:pt x="1975" y="3365"/>
                  </a:cubicBezTo>
                  <a:lnTo>
                    <a:pt x="1543" y="3365"/>
                  </a:lnTo>
                  <a:cubicBezTo>
                    <a:pt x="710" y="3365"/>
                    <a:pt x="0" y="4074"/>
                    <a:pt x="0" y="4908"/>
                  </a:cubicBezTo>
                  <a:lnTo>
                    <a:pt x="0" y="12932"/>
                  </a:lnTo>
                  <a:cubicBezTo>
                    <a:pt x="0" y="13765"/>
                    <a:pt x="710" y="14475"/>
                    <a:pt x="1543" y="14475"/>
                  </a:cubicBezTo>
                  <a:lnTo>
                    <a:pt x="6852" y="14475"/>
                  </a:lnTo>
                  <a:cubicBezTo>
                    <a:pt x="7006" y="14475"/>
                    <a:pt x="7129" y="14351"/>
                    <a:pt x="7129" y="14197"/>
                  </a:cubicBezTo>
                  <a:cubicBezTo>
                    <a:pt x="7129" y="14043"/>
                    <a:pt x="7006" y="13919"/>
                    <a:pt x="6852" y="13919"/>
                  </a:cubicBezTo>
                  <a:lnTo>
                    <a:pt x="1574" y="13919"/>
                  </a:lnTo>
                  <a:cubicBezTo>
                    <a:pt x="309" y="13827"/>
                    <a:pt x="309" y="12006"/>
                    <a:pt x="1574" y="11913"/>
                  </a:cubicBezTo>
                  <a:lnTo>
                    <a:pt x="2006" y="11913"/>
                  </a:lnTo>
                  <a:cubicBezTo>
                    <a:pt x="2161" y="11913"/>
                    <a:pt x="2284" y="11790"/>
                    <a:pt x="2284" y="11635"/>
                  </a:cubicBezTo>
                  <a:lnTo>
                    <a:pt x="2284" y="5617"/>
                  </a:lnTo>
                  <a:lnTo>
                    <a:pt x="5000" y="5617"/>
                  </a:lnTo>
                  <a:lnTo>
                    <a:pt x="5370" y="6235"/>
                  </a:lnTo>
                  <a:cubicBezTo>
                    <a:pt x="5411" y="6317"/>
                    <a:pt x="5507" y="6358"/>
                    <a:pt x="5603" y="6358"/>
                  </a:cubicBezTo>
                  <a:cubicBezTo>
                    <a:pt x="5651" y="6358"/>
                    <a:pt x="5699" y="6348"/>
                    <a:pt x="5740" y="6327"/>
                  </a:cubicBezTo>
                  <a:lnTo>
                    <a:pt x="6450" y="5926"/>
                  </a:lnTo>
                  <a:cubicBezTo>
                    <a:pt x="6605" y="6049"/>
                    <a:pt x="6790" y="6142"/>
                    <a:pt x="6975" y="6235"/>
                  </a:cubicBezTo>
                  <a:lnTo>
                    <a:pt x="6975" y="7037"/>
                  </a:lnTo>
                  <a:cubicBezTo>
                    <a:pt x="6975" y="7191"/>
                    <a:pt x="7129" y="7315"/>
                    <a:pt x="7284" y="7315"/>
                  </a:cubicBezTo>
                  <a:lnTo>
                    <a:pt x="7839" y="7315"/>
                  </a:lnTo>
                  <a:lnTo>
                    <a:pt x="7839" y="8642"/>
                  </a:lnTo>
                  <a:lnTo>
                    <a:pt x="5586" y="8642"/>
                  </a:lnTo>
                  <a:cubicBezTo>
                    <a:pt x="5401" y="8642"/>
                    <a:pt x="5278" y="8765"/>
                    <a:pt x="5278" y="8920"/>
                  </a:cubicBezTo>
                  <a:lnTo>
                    <a:pt x="5278" y="10494"/>
                  </a:lnTo>
                  <a:lnTo>
                    <a:pt x="3858" y="10494"/>
                  </a:lnTo>
                  <a:cubicBezTo>
                    <a:pt x="3704" y="10494"/>
                    <a:pt x="3580" y="10617"/>
                    <a:pt x="3580" y="10802"/>
                  </a:cubicBezTo>
                  <a:lnTo>
                    <a:pt x="3580" y="12500"/>
                  </a:lnTo>
                  <a:cubicBezTo>
                    <a:pt x="3580" y="12654"/>
                    <a:pt x="3704" y="12777"/>
                    <a:pt x="3858" y="12777"/>
                  </a:cubicBezTo>
                  <a:lnTo>
                    <a:pt x="7284" y="12777"/>
                  </a:lnTo>
                  <a:cubicBezTo>
                    <a:pt x="7438" y="12777"/>
                    <a:pt x="7561" y="12654"/>
                    <a:pt x="7561" y="12500"/>
                  </a:cubicBezTo>
                  <a:lnTo>
                    <a:pt x="7561" y="10802"/>
                  </a:lnTo>
                  <a:cubicBezTo>
                    <a:pt x="7561" y="10617"/>
                    <a:pt x="7438" y="10494"/>
                    <a:pt x="7284" y="10494"/>
                  </a:cubicBezTo>
                  <a:lnTo>
                    <a:pt x="5864" y="10494"/>
                  </a:lnTo>
                  <a:lnTo>
                    <a:pt x="5864" y="9197"/>
                  </a:lnTo>
                  <a:lnTo>
                    <a:pt x="10401" y="9197"/>
                  </a:lnTo>
                  <a:lnTo>
                    <a:pt x="10401" y="10494"/>
                  </a:lnTo>
                  <a:lnTo>
                    <a:pt x="8981" y="10494"/>
                  </a:lnTo>
                  <a:cubicBezTo>
                    <a:pt x="8827" y="10494"/>
                    <a:pt x="8703" y="10617"/>
                    <a:pt x="8703" y="10802"/>
                  </a:cubicBezTo>
                  <a:lnTo>
                    <a:pt x="8703" y="12500"/>
                  </a:lnTo>
                  <a:cubicBezTo>
                    <a:pt x="8703" y="12654"/>
                    <a:pt x="8827" y="12777"/>
                    <a:pt x="8981" y="12777"/>
                  </a:cubicBezTo>
                  <a:lnTo>
                    <a:pt x="12376" y="12777"/>
                  </a:lnTo>
                  <a:cubicBezTo>
                    <a:pt x="12530" y="12777"/>
                    <a:pt x="12654" y="12654"/>
                    <a:pt x="12654" y="12500"/>
                  </a:cubicBezTo>
                  <a:lnTo>
                    <a:pt x="12654" y="10802"/>
                  </a:lnTo>
                  <a:cubicBezTo>
                    <a:pt x="12654" y="10617"/>
                    <a:pt x="12530" y="10494"/>
                    <a:pt x="12376" y="10494"/>
                  </a:cubicBezTo>
                  <a:lnTo>
                    <a:pt x="10956" y="10494"/>
                  </a:lnTo>
                  <a:lnTo>
                    <a:pt x="10956" y="8920"/>
                  </a:lnTo>
                  <a:cubicBezTo>
                    <a:pt x="10956" y="8765"/>
                    <a:pt x="10833" y="8642"/>
                    <a:pt x="10678" y="8642"/>
                  </a:cubicBezTo>
                  <a:lnTo>
                    <a:pt x="8395" y="8642"/>
                  </a:lnTo>
                  <a:lnTo>
                    <a:pt x="8395" y="7315"/>
                  </a:lnTo>
                  <a:lnTo>
                    <a:pt x="8981" y="7315"/>
                  </a:lnTo>
                  <a:cubicBezTo>
                    <a:pt x="9135" y="7315"/>
                    <a:pt x="9259" y="7191"/>
                    <a:pt x="9259" y="7037"/>
                  </a:cubicBezTo>
                  <a:lnTo>
                    <a:pt x="9259" y="6235"/>
                  </a:lnTo>
                  <a:cubicBezTo>
                    <a:pt x="9444" y="6142"/>
                    <a:pt x="9629" y="6049"/>
                    <a:pt x="9814" y="5926"/>
                  </a:cubicBezTo>
                  <a:lnTo>
                    <a:pt x="10493" y="6327"/>
                  </a:lnTo>
                  <a:cubicBezTo>
                    <a:pt x="10545" y="6348"/>
                    <a:pt x="10596" y="6358"/>
                    <a:pt x="10645" y="6358"/>
                  </a:cubicBezTo>
                  <a:cubicBezTo>
                    <a:pt x="10744" y="6358"/>
                    <a:pt x="10833" y="6317"/>
                    <a:pt x="10894" y="6235"/>
                  </a:cubicBezTo>
                  <a:lnTo>
                    <a:pt x="11234" y="5617"/>
                  </a:lnTo>
                  <a:lnTo>
                    <a:pt x="13981" y="5617"/>
                  </a:lnTo>
                  <a:lnTo>
                    <a:pt x="13981" y="13919"/>
                  </a:lnTo>
                  <a:lnTo>
                    <a:pt x="9413" y="13919"/>
                  </a:lnTo>
                  <a:cubicBezTo>
                    <a:pt x="9259" y="13919"/>
                    <a:pt x="9104" y="14043"/>
                    <a:pt x="9104" y="14197"/>
                  </a:cubicBezTo>
                  <a:cubicBezTo>
                    <a:pt x="9104" y="14351"/>
                    <a:pt x="9259" y="14475"/>
                    <a:pt x="9413" y="14475"/>
                  </a:cubicBezTo>
                  <a:lnTo>
                    <a:pt x="14258" y="14475"/>
                  </a:lnTo>
                  <a:cubicBezTo>
                    <a:pt x="14413" y="14475"/>
                    <a:pt x="14536" y="14351"/>
                    <a:pt x="14536" y="14197"/>
                  </a:cubicBezTo>
                  <a:lnTo>
                    <a:pt x="14536" y="5401"/>
                  </a:lnTo>
                  <a:cubicBezTo>
                    <a:pt x="14536" y="5247"/>
                    <a:pt x="14413" y="5124"/>
                    <a:pt x="14258" y="5124"/>
                  </a:cubicBezTo>
                  <a:lnTo>
                    <a:pt x="11543" y="5124"/>
                  </a:lnTo>
                  <a:lnTo>
                    <a:pt x="11728" y="4784"/>
                  </a:lnTo>
                  <a:cubicBezTo>
                    <a:pt x="11759" y="4722"/>
                    <a:pt x="11789" y="4661"/>
                    <a:pt x="11759" y="4568"/>
                  </a:cubicBezTo>
                  <a:cubicBezTo>
                    <a:pt x="11728" y="4506"/>
                    <a:pt x="11697" y="4445"/>
                    <a:pt x="11635" y="4414"/>
                  </a:cubicBezTo>
                  <a:lnTo>
                    <a:pt x="10925" y="4013"/>
                  </a:lnTo>
                  <a:cubicBezTo>
                    <a:pt x="10925" y="3920"/>
                    <a:pt x="10925" y="3827"/>
                    <a:pt x="10925" y="3704"/>
                  </a:cubicBezTo>
                  <a:cubicBezTo>
                    <a:pt x="10925" y="3611"/>
                    <a:pt x="10925" y="3488"/>
                    <a:pt x="10925" y="3395"/>
                  </a:cubicBezTo>
                  <a:lnTo>
                    <a:pt x="11635" y="2994"/>
                  </a:lnTo>
                  <a:cubicBezTo>
                    <a:pt x="11697" y="2963"/>
                    <a:pt x="11728" y="2902"/>
                    <a:pt x="11759" y="2840"/>
                  </a:cubicBezTo>
                  <a:cubicBezTo>
                    <a:pt x="11789" y="2747"/>
                    <a:pt x="11759" y="2686"/>
                    <a:pt x="11728" y="2624"/>
                  </a:cubicBezTo>
                  <a:lnTo>
                    <a:pt x="10894" y="1142"/>
                  </a:lnTo>
                  <a:cubicBezTo>
                    <a:pt x="10833" y="1060"/>
                    <a:pt x="10744" y="1005"/>
                    <a:pt x="10645" y="1005"/>
                  </a:cubicBezTo>
                  <a:cubicBezTo>
                    <a:pt x="10596" y="1005"/>
                    <a:pt x="10545" y="1019"/>
                    <a:pt x="10493" y="1050"/>
                  </a:cubicBezTo>
                  <a:lnTo>
                    <a:pt x="9783" y="1451"/>
                  </a:lnTo>
                  <a:cubicBezTo>
                    <a:pt x="9629" y="1328"/>
                    <a:pt x="9444" y="1235"/>
                    <a:pt x="9259" y="1142"/>
                  </a:cubicBezTo>
                  <a:lnTo>
                    <a:pt x="9259" y="278"/>
                  </a:lnTo>
                  <a:cubicBezTo>
                    <a:pt x="9259" y="124"/>
                    <a:pt x="9135" y="1"/>
                    <a:pt x="89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37" name="Google Shape;13137;p26"/>
          <p:cNvGrpSpPr/>
          <p:nvPr/>
        </p:nvGrpSpPr>
        <p:grpSpPr>
          <a:xfrm>
            <a:off x="3317391" y="2935121"/>
            <a:ext cx="206025" cy="364200"/>
            <a:chOff x="7057900" y="3602175"/>
            <a:chExt cx="206025" cy="364200"/>
          </a:xfrm>
        </p:grpSpPr>
        <p:sp>
          <p:nvSpPr>
            <p:cNvPr id="13138" name="Google Shape;13138;p26"/>
            <p:cNvSpPr/>
            <p:nvPr/>
          </p:nvSpPr>
          <p:spPr>
            <a:xfrm>
              <a:off x="7151250" y="3909250"/>
              <a:ext cx="17000" cy="14075"/>
            </a:xfrm>
            <a:custGeom>
              <a:avLst/>
              <a:gdLst/>
              <a:ahLst/>
              <a:cxnLst/>
              <a:rect l="l" t="t" r="r" b="b"/>
              <a:pathLst>
                <a:path w="680" h="563" extrusionOk="0">
                  <a:moveTo>
                    <a:pt x="402" y="1"/>
                  </a:moveTo>
                  <a:cubicBezTo>
                    <a:pt x="124" y="1"/>
                    <a:pt x="0" y="309"/>
                    <a:pt x="186" y="494"/>
                  </a:cubicBezTo>
                  <a:cubicBezTo>
                    <a:pt x="242" y="541"/>
                    <a:pt x="309" y="562"/>
                    <a:pt x="376" y="562"/>
                  </a:cubicBezTo>
                  <a:cubicBezTo>
                    <a:pt x="530" y="562"/>
                    <a:pt x="679" y="450"/>
                    <a:pt x="679" y="278"/>
                  </a:cubicBezTo>
                  <a:cubicBezTo>
                    <a:pt x="679"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9" name="Google Shape;13139;p26"/>
            <p:cNvSpPr/>
            <p:nvPr/>
          </p:nvSpPr>
          <p:spPr>
            <a:xfrm>
              <a:off x="7130425" y="3645375"/>
              <a:ext cx="61750" cy="13925"/>
            </a:xfrm>
            <a:custGeom>
              <a:avLst/>
              <a:gdLst/>
              <a:ahLst/>
              <a:cxnLst/>
              <a:rect l="l" t="t" r="r" b="b"/>
              <a:pathLst>
                <a:path w="2470" h="557" extrusionOk="0">
                  <a:moveTo>
                    <a:pt x="370" y="1"/>
                  </a:moveTo>
                  <a:cubicBezTo>
                    <a:pt x="0" y="1"/>
                    <a:pt x="0" y="556"/>
                    <a:pt x="370" y="556"/>
                  </a:cubicBezTo>
                  <a:lnTo>
                    <a:pt x="2068" y="556"/>
                  </a:lnTo>
                  <a:cubicBezTo>
                    <a:pt x="2469" y="556"/>
                    <a:pt x="2469" y="1"/>
                    <a:pt x="206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0" name="Google Shape;13140;p26"/>
            <p:cNvSpPr/>
            <p:nvPr/>
          </p:nvSpPr>
          <p:spPr>
            <a:xfrm>
              <a:off x="7096475" y="3727175"/>
              <a:ext cx="130400" cy="114200"/>
            </a:xfrm>
            <a:custGeom>
              <a:avLst/>
              <a:gdLst/>
              <a:ahLst/>
              <a:cxnLst/>
              <a:rect l="l" t="t" r="r" b="b"/>
              <a:pathLst>
                <a:path w="5216" h="4568" extrusionOk="0">
                  <a:moveTo>
                    <a:pt x="3734" y="587"/>
                  </a:moveTo>
                  <a:cubicBezTo>
                    <a:pt x="4228" y="587"/>
                    <a:pt x="4629" y="1049"/>
                    <a:pt x="4599" y="1543"/>
                  </a:cubicBezTo>
                  <a:cubicBezTo>
                    <a:pt x="4599" y="2315"/>
                    <a:pt x="3734" y="2932"/>
                    <a:pt x="2593" y="3889"/>
                  </a:cubicBezTo>
                  <a:cubicBezTo>
                    <a:pt x="1389" y="2839"/>
                    <a:pt x="617" y="2284"/>
                    <a:pt x="617" y="1543"/>
                  </a:cubicBezTo>
                  <a:cubicBezTo>
                    <a:pt x="587" y="1049"/>
                    <a:pt x="957" y="587"/>
                    <a:pt x="1482" y="587"/>
                  </a:cubicBezTo>
                  <a:cubicBezTo>
                    <a:pt x="2099" y="587"/>
                    <a:pt x="2315" y="1358"/>
                    <a:pt x="2315" y="1358"/>
                  </a:cubicBezTo>
                  <a:cubicBezTo>
                    <a:pt x="2361" y="1497"/>
                    <a:pt x="2485" y="1566"/>
                    <a:pt x="2604" y="1566"/>
                  </a:cubicBezTo>
                  <a:cubicBezTo>
                    <a:pt x="2724" y="1566"/>
                    <a:pt x="2839" y="1497"/>
                    <a:pt x="2870" y="1358"/>
                  </a:cubicBezTo>
                  <a:cubicBezTo>
                    <a:pt x="2870" y="1358"/>
                    <a:pt x="3086" y="587"/>
                    <a:pt x="3734" y="587"/>
                  </a:cubicBezTo>
                  <a:close/>
                  <a:moveTo>
                    <a:pt x="1482" y="0"/>
                  </a:moveTo>
                  <a:cubicBezTo>
                    <a:pt x="648" y="0"/>
                    <a:pt x="0" y="710"/>
                    <a:pt x="62" y="1543"/>
                  </a:cubicBezTo>
                  <a:cubicBezTo>
                    <a:pt x="62" y="2623"/>
                    <a:pt x="1019" y="3272"/>
                    <a:pt x="2407" y="4475"/>
                  </a:cubicBezTo>
                  <a:cubicBezTo>
                    <a:pt x="2469" y="4537"/>
                    <a:pt x="2539" y="4568"/>
                    <a:pt x="2608" y="4568"/>
                  </a:cubicBezTo>
                  <a:cubicBezTo>
                    <a:pt x="2677" y="4568"/>
                    <a:pt x="2747" y="4537"/>
                    <a:pt x="2809" y="4475"/>
                  </a:cubicBezTo>
                  <a:cubicBezTo>
                    <a:pt x="4197" y="3272"/>
                    <a:pt x="5185" y="2623"/>
                    <a:pt x="5185" y="1543"/>
                  </a:cubicBezTo>
                  <a:lnTo>
                    <a:pt x="5154" y="1543"/>
                  </a:lnTo>
                  <a:cubicBezTo>
                    <a:pt x="5216" y="710"/>
                    <a:pt x="4568" y="0"/>
                    <a:pt x="3734" y="0"/>
                  </a:cubicBezTo>
                  <a:cubicBezTo>
                    <a:pt x="3472" y="417"/>
                    <a:pt x="3032" y="625"/>
                    <a:pt x="2596" y="625"/>
                  </a:cubicBezTo>
                  <a:cubicBezTo>
                    <a:pt x="2161" y="625"/>
                    <a:pt x="1728" y="417"/>
                    <a:pt x="14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1" name="Google Shape;13141;p26"/>
            <p:cNvSpPr/>
            <p:nvPr/>
          </p:nvSpPr>
          <p:spPr>
            <a:xfrm>
              <a:off x="7153550" y="3951675"/>
              <a:ext cx="14700" cy="13925"/>
            </a:xfrm>
            <a:custGeom>
              <a:avLst/>
              <a:gdLst/>
              <a:ahLst/>
              <a:cxnLst/>
              <a:rect l="l" t="t" r="r" b="b"/>
              <a:pathLst>
                <a:path w="588" h="557" extrusionOk="0">
                  <a:moveTo>
                    <a:pt x="294" y="1"/>
                  </a:moveTo>
                  <a:cubicBezTo>
                    <a:pt x="148" y="1"/>
                    <a:pt x="1" y="94"/>
                    <a:pt x="1" y="279"/>
                  </a:cubicBezTo>
                  <a:cubicBezTo>
                    <a:pt x="1" y="464"/>
                    <a:pt x="148" y="556"/>
                    <a:pt x="294" y="556"/>
                  </a:cubicBezTo>
                  <a:cubicBezTo>
                    <a:pt x="441" y="556"/>
                    <a:pt x="587" y="464"/>
                    <a:pt x="587" y="279"/>
                  </a:cubicBezTo>
                  <a:cubicBezTo>
                    <a:pt x="587" y="94"/>
                    <a:pt x="441" y="1"/>
                    <a:pt x="2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2" name="Google Shape;13142;p26"/>
            <p:cNvSpPr/>
            <p:nvPr/>
          </p:nvSpPr>
          <p:spPr>
            <a:xfrm>
              <a:off x="7057900" y="3602175"/>
              <a:ext cx="206025" cy="364200"/>
            </a:xfrm>
            <a:custGeom>
              <a:avLst/>
              <a:gdLst/>
              <a:ahLst/>
              <a:cxnLst/>
              <a:rect l="l" t="t" r="r" b="b"/>
              <a:pathLst>
                <a:path w="8241" h="14568" extrusionOk="0">
                  <a:moveTo>
                    <a:pt x="7376" y="1"/>
                  </a:moveTo>
                  <a:lnTo>
                    <a:pt x="7376" y="31"/>
                  </a:lnTo>
                  <a:lnTo>
                    <a:pt x="864" y="31"/>
                  </a:lnTo>
                  <a:cubicBezTo>
                    <a:pt x="401" y="31"/>
                    <a:pt x="0" y="402"/>
                    <a:pt x="0" y="896"/>
                  </a:cubicBezTo>
                  <a:lnTo>
                    <a:pt x="0" y="13703"/>
                  </a:lnTo>
                  <a:cubicBezTo>
                    <a:pt x="0" y="14197"/>
                    <a:pt x="401" y="14567"/>
                    <a:pt x="864" y="14567"/>
                  </a:cubicBezTo>
                  <a:lnTo>
                    <a:pt x="2839" y="14567"/>
                  </a:lnTo>
                  <a:cubicBezTo>
                    <a:pt x="2994" y="14567"/>
                    <a:pt x="3117" y="14444"/>
                    <a:pt x="3117" y="14290"/>
                  </a:cubicBezTo>
                  <a:cubicBezTo>
                    <a:pt x="3117" y="14149"/>
                    <a:pt x="3014" y="14008"/>
                    <a:pt x="2879" y="14008"/>
                  </a:cubicBezTo>
                  <a:cubicBezTo>
                    <a:pt x="2866" y="14008"/>
                    <a:pt x="2853" y="14009"/>
                    <a:pt x="2839" y="14012"/>
                  </a:cubicBezTo>
                  <a:lnTo>
                    <a:pt x="864" y="14012"/>
                  </a:lnTo>
                  <a:cubicBezTo>
                    <a:pt x="710" y="14012"/>
                    <a:pt x="556" y="13858"/>
                    <a:pt x="556" y="13703"/>
                  </a:cubicBezTo>
                  <a:lnTo>
                    <a:pt x="556" y="865"/>
                  </a:lnTo>
                  <a:cubicBezTo>
                    <a:pt x="556" y="710"/>
                    <a:pt x="710" y="587"/>
                    <a:pt x="864" y="587"/>
                  </a:cubicBezTo>
                  <a:lnTo>
                    <a:pt x="7376" y="587"/>
                  </a:lnTo>
                  <a:cubicBezTo>
                    <a:pt x="7530" y="587"/>
                    <a:pt x="7654" y="710"/>
                    <a:pt x="7654" y="865"/>
                  </a:cubicBezTo>
                  <a:lnTo>
                    <a:pt x="7654" y="13703"/>
                  </a:lnTo>
                  <a:cubicBezTo>
                    <a:pt x="7654" y="13858"/>
                    <a:pt x="7530" y="13981"/>
                    <a:pt x="7376" y="13981"/>
                  </a:cubicBezTo>
                  <a:lnTo>
                    <a:pt x="5401" y="13981"/>
                  </a:lnTo>
                  <a:cubicBezTo>
                    <a:pt x="5247" y="13981"/>
                    <a:pt x="5092" y="14104"/>
                    <a:pt x="5123" y="14259"/>
                  </a:cubicBezTo>
                  <a:cubicBezTo>
                    <a:pt x="5123" y="14413"/>
                    <a:pt x="5247" y="14536"/>
                    <a:pt x="5401" y="14536"/>
                  </a:cubicBezTo>
                  <a:lnTo>
                    <a:pt x="7376" y="14536"/>
                  </a:lnTo>
                  <a:cubicBezTo>
                    <a:pt x="7839" y="14536"/>
                    <a:pt x="8240" y="14166"/>
                    <a:pt x="8240" y="13703"/>
                  </a:cubicBezTo>
                  <a:lnTo>
                    <a:pt x="8240" y="865"/>
                  </a:lnTo>
                  <a:cubicBezTo>
                    <a:pt x="8240" y="402"/>
                    <a:pt x="7839" y="1"/>
                    <a:pt x="737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43" name="Google Shape;13143;p26"/>
          <p:cNvGrpSpPr/>
          <p:nvPr/>
        </p:nvGrpSpPr>
        <p:grpSpPr>
          <a:xfrm>
            <a:off x="3991391" y="2935508"/>
            <a:ext cx="363425" cy="363425"/>
            <a:chOff x="6242375" y="4171575"/>
            <a:chExt cx="363425" cy="363425"/>
          </a:xfrm>
        </p:grpSpPr>
        <p:sp>
          <p:nvSpPr>
            <p:cNvPr id="13144" name="Google Shape;13144;p26"/>
            <p:cNvSpPr/>
            <p:nvPr/>
          </p:nvSpPr>
          <p:spPr>
            <a:xfrm>
              <a:off x="6479225" y="4367550"/>
              <a:ext cx="86450" cy="13900"/>
            </a:xfrm>
            <a:custGeom>
              <a:avLst/>
              <a:gdLst/>
              <a:ahLst/>
              <a:cxnLst/>
              <a:rect l="l" t="t" r="r" b="b"/>
              <a:pathLst>
                <a:path w="3458" h="556" extrusionOk="0">
                  <a:moveTo>
                    <a:pt x="371" y="0"/>
                  </a:moveTo>
                  <a:cubicBezTo>
                    <a:pt x="1" y="0"/>
                    <a:pt x="1" y="556"/>
                    <a:pt x="371" y="556"/>
                  </a:cubicBezTo>
                  <a:lnTo>
                    <a:pt x="3087" y="556"/>
                  </a:lnTo>
                  <a:cubicBezTo>
                    <a:pt x="3457" y="556"/>
                    <a:pt x="3457"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5" name="Google Shape;13145;p26"/>
            <p:cNvSpPr/>
            <p:nvPr/>
          </p:nvSpPr>
          <p:spPr>
            <a:xfrm>
              <a:off x="6499700" y="4409875"/>
              <a:ext cx="67050" cy="14125"/>
            </a:xfrm>
            <a:custGeom>
              <a:avLst/>
              <a:gdLst/>
              <a:ahLst/>
              <a:cxnLst/>
              <a:rect l="l" t="t" r="r" b="b"/>
              <a:pathLst>
                <a:path w="2682" h="565" extrusionOk="0">
                  <a:moveTo>
                    <a:pt x="335" y="1"/>
                  </a:moveTo>
                  <a:cubicBezTo>
                    <a:pt x="1" y="1"/>
                    <a:pt x="1" y="564"/>
                    <a:pt x="335" y="564"/>
                  </a:cubicBezTo>
                  <a:cubicBezTo>
                    <a:pt x="351" y="564"/>
                    <a:pt x="368" y="563"/>
                    <a:pt x="385" y="560"/>
                  </a:cubicBezTo>
                  <a:lnTo>
                    <a:pt x="2268" y="560"/>
                  </a:lnTo>
                  <a:cubicBezTo>
                    <a:pt x="2287" y="563"/>
                    <a:pt x="2305" y="564"/>
                    <a:pt x="2322" y="564"/>
                  </a:cubicBezTo>
                  <a:cubicBezTo>
                    <a:pt x="2682" y="564"/>
                    <a:pt x="2682" y="1"/>
                    <a:pt x="2322" y="1"/>
                  </a:cubicBezTo>
                  <a:cubicBezTo>
                    <a:pt x="2305" y="1"/>
                    <a:pt x="2287" y="2"/>
                    <a:pt x="2268" y="5"/>
                  </a:cubicBezTo>
                  <a:lnTo>
                    <a:pt x="385" y="5"/>
                  </a:lnTo>
                  <a:cubicBezTo>
                    <a:pt x="368" y="2"/>
                    <a:pt x="351" y="1"/>
                    <a:pt x="3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6" name="Google Shape;13146;p26"/>
            <p:cNvSpPr/>
            <p:nvPr/>
          </p:nvSpPr>
          <p:spPr>
            <a:xfrm>
              <a:off x="6477925" y="4452400"/>
              <a:ext cx="89050" cy="14725"/>
            </a:xfrm>
            <a:custGeom>
              <a:avLst/>
              <a:gdLst/>
              <a:ahLst/>
              <a:cxnLst/>
              <a:rect l="l" t="t" r="r" b="b"/>
              <a:pathLst>
                <a:path w="3562" h="589" extrusionOk="0">
                  <a:moveTo>
                    <a:pt x="394" y="0"/>
                  </a:moveTo>
                  <a:cubicBezTo>
                    <a:pt x="1" y="0"/>
                    <a:pt x="1" y="589"/>
                    <a:pt x="394" y="589"/>
                  </a:cubicBezTo>
                  <a:cubicBezTo>
                    <a:pt x="403" y="589"/>
                    <a:pt x="413" y="588"/>
                    <a:pt x="423" y="588"/>
                  </a:cubicBezTo>
                  <a:lnTo>
                    <a:pt x="3139" y="588"/>
                  </a:lnTo>
                  <a:cubicBezTo>
                    <a:pt x="3149" y="588"/>
                    <a:pt x="3159" y="589"/>
                    <a:pt x="3168" y="589"/>
                  </a:cubicBezTo>
                  <a:cubicBezTo>
                    <a:pt x="3561" y="589"/>
                    <a:pt x="3561" y="0"/>
                    <a:pt x="3168" y="0"/>
                  </a:cubicBezTo>
                  <a:cubicBezTo>
                    <a:pt x="3159" y="0"/>
                    <a:pt x="3149" y="1"/>
                    <a:pt x="3139" y="1"/>
                  </a:cubicBezTo>
                  <a:lnTo>
                    <a:pt x="423" y="1"/>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7" name="Google Shape;13147;p26"/>
            <p:cNvSpPr/>
            <p:nvPr/>
          </p:nvSpPr>
          <p:spPr>
            <a:xfrm>
              <a:off x="6459950" y="4520325"/>
              <a:ext cx="14675" cy="14675"/>
            </a:xfrm>
            <a:custGeom>
              <a:avLst/>
              <a:gdLst/>
              <a:ahLst/>
              <a:cxnLst/>
              <a:rect l="l" t="t" r="r" b="b"/>
              <a:pathLst>
                <a:path w="587" h="587" extrusionOk="0">
                  <a:moveTo>
                    <a:pt x="278" y="0"/>
                  </a:moveTo>
                  <a:cubicBezTo>
                    <a:pt x="124" y="0"/>
                    <a:pt x="0" y="154"/>
                    <a:pt x="0" y="309"/>
                  </a:cubicBezTo>
                  <a:cubicBezTo>
                    <a:pt x="0" y="463"/>
                    <a:pt x="124" y="586"/>
                    <a:pt x="278" y="586"/>
                  </a:cubicBezTo>
                  <a:cubicBezTo>
                    <a:pt x="432" y="586"/>
                    <a:pt x="587" y="463"/>
                    <a:pt x="587" y="309"/>
                  </a:cubicBezTo>
                  <a:cubicBezTo>
                    <a:pt x="587" y="154"/>
                    <a:pt x="432"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8" name="Google Shape;13148;p26"/>
            <p:cNvSpPr/>
            <p:nvPr/>
          </p:nvSpPr>
          <p:spPr>
            <a:xfrm>
              <a:off x="6242375" y="4171575"/>
              <a:ext cx="363425" cy="363425"/>
            </a:xfrm>
            <a:custGeom>
              <a:avLst/>
              <a:gdLst/>
              <a:ahLst/>
              <a:cxnLst/>
              <a:rect l="l" t="t" r="r" b="b"/>
              <a:pathLst>
                <a:path w="14537" h="14537" extrusionOk="0">
                  <a:moveTo>
                    <a:pt x="8703" y="556"/>
                  </a:moveTo>
                  <a:lnTo>
                    <a:pt x="8703" y="1698"/>
                  </a:lnTo>
                  <a:lnTo>
                    <a:pt x="617" y="1698"/>
                  </a:lnTo>
                  <a:lnTo>
                    <a:pt x="617" y="865"/>
                  </a:lnTo>
                  <a:cubicBezTo>
                    <a:pt x="617" y="710"/>
                    <a:pt x="741" y="556"/>
                    <a:pt x="895" y="556"/>
                  </a:cubicBezTo>
                  <a:close/>
                  <a:moveTo>
                    <a:pt x="10123" y="556"/>
                  </a:moveTo>
                  <a:cubicBezTo>
                    <a:pt x="10277" y="556"/>
                    <a:pt x="10401" y="710"/>
                    <a:pt x="10401" y="865"/>
                  </a:cubicBezTo>
                  <a:lnTo>
                    <a:pt x="10401" y="1698"/>
                  </a:lnTo>
                  <a:lnTo>
                    <a:pt x="9290" y="1698"/>
                  </a:lnTo>
                  <a:lnTo>
                    <a:pt x="9290" y="556"/>
                  </a:lnTo>
                  <a:close/>
                  <a:moveTo>
                    <a:pt x="12283" y="4815"/>
                  </a:moveTo>
                  <a:lnTo>
                    <a:pt x="12283" y="5957"/>
                  </a:lnTo>
                  <a:lnTo>
                    <a:pt x="4166" y="5957"/>
                  </a:lnTo>
                  <a:lnTo>
                    <a:pt x="4166" y="5124"/>
                  </a:lnTo>
                  <a:cubicBezTo>
                    <a:pt x="4166" y="4938"/>
                    <a:pt x="4290" y="4815"/>
                    <a:pt x="4444" y="4815"/>
                  </a:cubicBezTo>
                  <a:close/>
                  <a:moveTo>
                    <a:pt x="13703" y="4815"/>
                  </a:moveTo>
                  <a:cubicBezTo>
                    <a:pt x="13857" y="4815"/>
                    <a:pt x="13981" y="4938"/>
                    <a:pt x="13981" y="5124"/>
                  </a:cubicBezTo>
                  <a:lnTo>
                    <a:pt x="13981" y="5957"/>
                  </a:lnTo>
                  <a:lnTo>
                    <a:pt x="12839" y="5957"/>
                  </a:lnTo>
                  <a:lnTo>
                    <a:pt x="12839" y="4815"/>
                  </a:lnTo>
                  <a:close/>
                  <a:moveTo>
                    <a:pt x="10401" y="2284"/>
                  </a:moveTo>
                  <a:lnTo>
                    <a:pt x="10401" y="4260"/>
                  </a:lnTo>
                  <a:lnTo>
                    <a:pt x="4444" y="4260"/>
                  </a:lnTo>
                  <a:cubicBezTo>
                    <a:pt x="3981" y="4260"/>
                    <a:pt x="3611" y="4630"/>
                    <a:pt x="3611" y="5124"/>
                  </a:cubicBezTo>
                  <a:lnTo>
                    <a:pt x="3611" y="8673"/>
                  </a:lnTo>
                  <a:lnTo>
                    <a:pt x="2870" y="8673"/>
                  </a:lnTo>
                  <a:cubicBezTo>
                    <a:pt x="2853" y="8674"/>
                    <a:pt x="2836" y="8675"/>
                    <a:pt x="2819" y="8675"/>
                  </a:cubicBezTo>
                  <a:cubicBezTo>
                    <a:pt x="2506" y="8675"/>
                    <a:pt x="2284" y="8410"/>
                    <a:pt x="2284" y="8117"/>
                  </a:cubicBezTo>
                  <a:cubicBezTo>
                    <a:pt x="2315" y="7901"/>
                    <a:pt x="2160" y="7793"/>
                    <a:pt x="2006" y="7793"/>
                  </a:cubicBezTo>
                  <a:cubicBezTo>
                    <a:pt x="1852" y="7793"/>
                    <a:pt x="1697" y="7901"/>
                    <a:pt x="1728" y="8117"/>
                  </a:cubicBezTo>
                  <a:lnTo>
                    <a:pt x="1728" y="9537"/>
                  </a:lnTo>
                  <a:lnTo>
                    <a:pt x="864" y="9537"/>
                  </a:lnTo>
                  <a:cubicBezTo>
                    <a:pt x="710" y="9537"/>
                    <a:pt x="586" y="9413"/>
                    <a:pt x="586" y="9259"/>
                  </a:cubicBezTo>
                  <a:lnTo>
                    <a:pt x="586" y="2284"/>
                  </a:lnTo>
                  <a:close/>
                  <a:moveTo>
                    <a:pt x="6728" y="8642"/>
                  </a:moveTo>
                  <a:lnTo>
                    <a:pt x="8487" y="9815"/>
                  </a:lnTo>
                  <a:lnTo>
                    <a:pt x="6728" y="10957"/>
                  </a:lnTo>
                  <a:lnTo>
                    <a:pt x="6728" y="10648"/>
                  </a:lnTo>
                  <a:cubicBezTo>
                    <a:pt x="6728" y="10494"/>
                    <a:pt x="6605" y="10370"/>
                    <a:pt x="6450" y="10370"/>
                  </a:cubicBezTo>
                  <a:lnTo>
                    <a:pt x="2870" y="10370"/>
                  </a:lnTo>
                  <a:cubicBezTo>
                    <a:pt x="2531" y="10370"/>
                    <a:pt x="2284" y="10092"/>
                    <a:pt x="2284" y="9784"/>
                  </a:cubicBezTo>
                  <a:lnTo>
                    <a:pt x="2284" y="9074"/>
                  </a:lnTo>
                  <a:cubicBezTo>
                    <a:pt x="2469" y="9167"/>
                    <a:pt x="2654" y="9228"/>
                    <a:pt x="2870" y="9228"/>
                  </a:cubicBezTo>
                  <a:lnTo>
                    <a:pt x="6450" y="9259"/>
                  </a:lnTo>
                  <a:cubicBezTo>
                    <a:pt x="6605" y="9259"/>
                    <a:pt x="6728" y="9136"/>
                    <a:pt x="6728" y="8981"/>
                  </a:cubicBezTo>
                  <a:lnTo>
                    <a:pt x="6728" y="8642"/>
                  </a:lnTo>
                  <a:close/>
                  <a:moveTo>
                    <a:pt x="864" y="1"/>
                  </a:moveTo>
                  <a:cubicBezTo>
                    <a:pt x="401" y="1"/>
                    <a:pt x="0" y="371"/>
                    <a:pt x="0" y="865"/>
                  </a:cubicBezTo>
                  <a:lnTo>
                    <a:pt x="0" y="9259"/>
                  </a:lnTo>
                  <a:cubicBezTo>
                    <a:pt x="0" y="9722"/>
                    <a:pt x="401" y="10092"/>
                    <a:pt x="864" y="10092"/>
                  </a:cubicBezTo>
                  <a:lnTo>
                    <a:pt x="1759" y="10092"/>
                  </a:lnTo>
                  <a:cubicBezTo>
                    <a:pt x="1883" y="10586"/>
                    <a:pt x="2346" y="10957"/>
                    <a:pt x="2839" y="10957"/>
                  </a:cubicBezTo>
                  <a:lnTo>
                    <a:pt x="3580" y="10957"/>
                  </a:lnTo>
                  <a:lnTo>
                    <a:pt x="3580" y="13672"/>
                  </a:lnTo>
                  <a:cubicBezTo>
                    <a:pt x="3580" y="14166"/>
                    <a:pt x="3981" y="14536"/>
                    <a:pt x="4444" y="14536"/>
                  </a:cubicBezTo>
                  <a:lnTo>
                    <a:pt x="7716" y="14536"/>
                  </a:lnTo>
                  <a:cubicBezTo>
                    <a:pt x="7870" y="14536"/>
                    <a:pt x="7993" y="14413"/>
                    <a:pt x="7993" y="14259"/>
                  </a:cubicBezTo>
                  <a:cubicBezTo>
                    <a:pt x="7993" y="14104"/>
                    <a:pt x="7870" y="13950"/>
                    <a:pt x="7716" y="13950"/>
                  </a:cubicBezTo>
                  <a:lnTo>
                    <a:pt x="4444" y="13950"/>
                  </a:lnTo>
                  <a:cubicBezTo>
                    <a:pt x="4290" y="13950"/>
                    <a:pt x="4166" y="13827"/>
                    <a:pt x="4166" y="13672"/>
                  </a:cubicBezTo>
                  <a:lnTo>
                    <a:pt x="4166" y="10957"/>
                  </a:lnTo>
                  <a:lnTo>
                    <a:pt x="6142" y="10957"/>
                  </a:lnTo>
                  <a:lnTo>
                    <a:pt x="6142" y="11512"/>
                  </a:lnTo>
                  <a:cubicBezTo>
                    <a:pt x="6142" y="11635"/>
                    <a:pt x="6203" y="11728"/>
                    <a:pt x="6296" y="11759"/>
                  </a:cubicBezTo>
                  <a:cubicBezTo>
                    <a:pt x="6342" y="11790"/>
                    <a:pt x="6388" y="11805"/>
                    <a:pt x="6435" y="11805"/>
                  </a:cubicBezTo>
                  <a:cubicBezTo>
                    <a:pt x="6481" y="11805"/>
                    <a:pt x="6527" y="11790"/>
                    <a:pt x="6574" y="11759"/>
                  </a:cubicBezTo>
                  <a:lnTo>
                    <a:pt x="9135" y="10062"/>
                  </a:lnTo>
                  <a:cubicBezTo>
                    <a:pt x="9320" y="9969"/>
                    <a:pt x="9320" y="9722"/>
                    <a:pt x="9135" y="9599"/>
                  </a:cubicBezTo>
                  <a:lnTo>
                    <a:pt x="6574" y="7901"/>
                  </a:lnTo>
                  <a:cubicBezTo>
                    <a:pt x="6523" y="7867"/>
                    <a:pt x="6468" y="7852"/>
                    <a:pt x="6414" y="7852"/>
                  </a:cubicBezTo>
                  <a:cubicBezTo>
                    <a:pt x="6272" y="7852"/>
                    <a:pt x="6142" y="7960"/>
                    <a:pt x="6142" y="8117"/>
                  </a:cubicBezTo>
                  <a:lnTo>
                    <a:pt x="6142" y="8673"/>
                  </a:lnTo>
                  <a:lnTo>
                    <a:pt x="4166" y="8673"/>
                  </a:lnTo>
                  <a:lnTo>
                    <a:pt x="4166" y="6543"/>
                  </a:lnTo>
                  <a:lnTo>
                    <a:pt x="13981" y="6543"/>
                  </a:lnTo>
                  <a:lnTo>
                    <a:pt x="13981" y="13672"/>
                  </a:lnTo>
                  <a:cubicBezTo>
                    <a:pt x="13981" y="13827"/>
                    <a:pt x="13857" y="13981"/>
                    <a:pt x="13703" y="13981"/>
                  </a:cubicBezTo>
                  <a:lnTo>
                    <a:pt x="10246" y="13981"/>
                  </a:lnTo>
                  <a:cubicBezTo>
                    <a:pt x="10092" y="13981"/>
                    <a:pt x="9968" y="14104"/>
                    <a:pt x="9968" y="14259"/>
                  </a:cubicBezTo>
                  <a:cubicBezTo>
                    <a:pt x="9968" y="14413"/>
                    <a:pt x="10092" y="14536"/>
                    <a:pt x="10246" y="14536"/>
                  </a:cubicBezTo>
                  <a:lnTo>
                    <a:pt x="13703" y="14536"/>
                  </a:lnTo>
                  <a:cubicBezTo>
                    <a:pt x="14166" y="14536"/>
                    <a:pt x="14536" y="14166"/>
                    <a:pt x="14536" y="13672"/>
                  </a:cubicBezTo>
                  <a:lnTo>
                    <a:pt x="14536" y="5124"/>
                  </a:lnTo>
                  <a:cubicBezTo>
                    <a:pt x="14536" y="4630"/>
                    <a:pt x="14166" y="4260"/>
                    <a:pt x="13703" y="4260"/>
                  </a:cubicBezTo>
                  <a:lnTo>
                    <a:pt x="10987" y="4260"/>
                  </a:lnTo>
                  <a:lnTo>
                    <a:pt x="10987" y="865"/>
                  </a:lnTo>
                  <a:cubicBezTo>
                    <a:pt x="10987" y="371"/>
                    <a:pt x="10586" y="1"/>
                    <a:pt x="101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49" name="Google Shape;13149;p26"/>
          <p:cNvGrpSpPr/>
          <p:nvPr/>
        </p:nvGrpSpPr>
        <p:grpSpPr>
          <a:xfrm>
            <a:off x="4752266" y="2935508"/>
            <a:ext cx="363425" cy="363425"/>
            <a:chOff x="5497050" y="4171575"/>
            <a:chExt cx="363425" cy="363425"/>
          </a:xfrm>
        </p:grpSpPr>
        <p:sp>
          <p:nvSpPr>
            <p:cNvPr id="13150" name="Google Shape;13150;p26"/>
            <p:cNvSpPr/>
            <p:nvPr/>
          </p:nvSpPr>
          <p:spPr>
            <a:xfrm>
              <a:off x="5769400" y="4214000"/>
              <a:ext cx="40150" cy="14700"/>
            </a:xfrm>
            <a:custGeom>
              <a:avLst/>
              <a:gdLst/>
              <a:ahLst/>
              <a:cxnLst/>
              <a:rect l="l" t="t" r="r" b="b"/>
              <a:pathLst>
                <a:path w="1606" h="588" extrusionOk="0">
                  <a:moveTo>
                    <a:pt x="371" y="1"/>
                  </a:moveTo>
                  <a:cubicBezTo>
                    <a:pt x="1" y="1"/>
                    <a:pt x="1" y="587"/>
                    <a:pt x="371" y="587"/>
                  </a:cubicBezTo>
                  <a:lnTo>
                    <a:pt x="1235" y="587"/>
                  </a:lnTo>
                  <a:cubicBezTo>
                    <a:pt x="1606" y="587"/>
                    <a:pt x="1606" y="1"/>
                    <a:pt x="12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1" name="Google Shape;13151;p26"/>
            <p:cNvSpPr/>
            <p:nvPr/>
          </p:nvSpPr>
          <p:spPr>
            <a:xfrm>
              <a:off x="5497050" y="4171575"/>
              <a:ext cx="363425" cy="363425"/>
            </a:xfrm>
            <a:custGeom>
              <a:avLst/>
              <a:gdLst/>
              <a:ahLst/>
              <a:cxnLst/>
              <a:rect l="l" t="t" r="r" b="b"/>
              <a:pathLst>
                <a:path w="14537" h="14537" extrusionOk="0">
                  <a:moveTo>
                    <a:pt x="13395" y="587"/>
                  </a:moveTo>
                  <a:cubicBezTo>
                    <a:pt x="13703" y="587"/>
                    <a:pt x="13950" y="834"/>
                    <a:pt x="13981" y="1142"/>
                  </a:cubicBezTo>
                  <a:lnTo>
                    <a:pt x="13981" y="6975"/>
                  </a:lnTo>
                  <a:lnTo>
                    <a:pt x="9413" y="6975"/>
                  </a:lnTo>
                  <a:lnTo>
                    <a:pt x="9413" y="1142"/>
                  </a:lnTo>
                  <a:cubicBezTo>
                    <a:pt x="9413" y="834"/>
                    <a:pt x="9691" y="587"/>
                    <a:pt x="10000" y="587"/>
                  </a:cubicBezTo>
                  <a:close/>
                  <a:moveTo>
                    <a:pt x="13981" y="7562"/>
                  </a:moveTo>
                  <a:lnTo>
                    <a:pt x="13981" y="8117"/>
                  </a:lnTo>
                  <a:cubicBezTo>
                    <a:pt x="13981" y="8426"/>
                    <a:pt x="13703" y="8673"/>
                    <a:pt x="13395" y="8673"/>
                  </a:cubicBezTo>
                  <a:lnTo>
                    <a:pt x="13395" y="8704"/>
                  </a:lnTo>
                  <a:lnTo>
                    <a:pt x="10000" y="8704"/>
                  </a:lnTo>
                  <a:cubicBezTo>
                    <a:pt x="9691" y="8704"/>
                    <a:pt x="9413" y="8457"/>
                    <a:pt x="9413" y="8148"/>
                  </a:cubicBezTo>
                  <a:lnTo>
                    <a:pt x="9413" y="7562"/>
                  </a:lnTo>
                  <a:close/>
                  <a:moveTo>
                    <a:pt x="8858" y="3148"/>
                  </a:moveTo>
                  <a:lnTo>
                    <a:pt x="8858" y="8117"/>
                  </a:lnTo>
                  <a:cubicBezTo>
                    <a:pt x="8858" y="8734"/>
                    <a:pt x="9383" y="9228"/>
                    <a:pt x="10000" y="9259"/>
                  </a:cubicBezTo>
                  <a:lnTo>
                    <a:pt x="12253" y="9259"/>
                  </a:lnTo>
                  <a:lnTo>
                    <a:pt x="12253" y="10401"/>
                  </a:lnTo>
                  <a:lnTo>
                    <a:pt x="7685" y="10401"/>
                  </a:lnTo>
                  <a:cubicBezTo>
                    <a:pt x="7676" y="10400"/>
                    <a:pt x="7667" y="10400"/>
                    <a:pt x="7658" y="10400"/>
                  </a:cubicBezTo>
                  <a:cubicBezTo>
                    <a:pt x="7293" y="10400"/>
                    <a:pt x="7293" y="10988"/>
                    <a:pt x="7658" y="10988"/>
                  </a:cubicBezTo>
                  <a:cubicBezTo>
                    <a:pt x="7667" y="10988"/>
                    <a:pt x="7676" y="10988"/>
                    <a:pt x="7685" y="10987"/>
                  </a:cubicBezTo>
                  <a:lnTo>
                    <a:pt x="12253" y="10987"/>
                  </a:lnTo>
                  <a:lnTo>
                    <a:pt x="12253" y="11821"/>
                  </a:lnTo>
                  <a:cubicBezTo>
                    <a:pt x="12253" y="11975"/>
                    <a:pt x="12129" y="12098"/>
                    <a:pt x="11975" y="12098"/>
                  </a:cubicBezTo>
                  <a:lnTo>
                    <a:pt x="865" y="12098"/>
                  </a:lnTo>
                  <a:cubicBezTo>
                    <a:pt x="679" y="12098"/>
                    <a:pt x="556" y="11975"/>
                    <a:pt x="556" y="11821"/>
                  </a:cubicBezTo>
                  <a:lnTo>
                    <a:pt x="556" y="10987"/>
                  </a:lnTo>
                  <a:lnTo>
                    <a:pt x="5124" y="10987"/>
                  </a:lnTo>
                  <a:cubicBezTo>
                    <a:pt x="5463" y="10926"/>
                    <a:pt x="5463" y="10432"/>
                    <a:pt x="5124" y="10401"/>
                  </a:cubicBezTo>
                  <a:lnTo>
                    <a:pt x="587" y="10401"/>
                  </a:lnTo>
                  <a:lnTo>
                    <a:pt x="587" y="3426"/>
                  </a:lnTo>
                  <a:cubicBezTo>
                    <a:pt x="587" y="3272"/>
                    <a:pt x="710" y="3148"/>
                    <a:pt x="865" y="3148"/>
                  </a:cubicBezTo>
                  <a:close/>
                  <a:moveTo>
                    <a:pt x="7839" y="12685"/>
                  </a:moveTo>
                  <a:lnTo>
                    <a:pt x="7839" y="13981"/>
                  </a:lnTo>
                  <a:lnTo>
                    <a:pt x="5000" y="13981"/>
                  </a:lnTo>
                  <a:lnTo>
                    <a:pt x="5000" y="12685"/>
                  </a:lnTo>
                  <a:close/>
                  <a:moveTo>
                    <a:pt x="13395" y="1"/>
                  </a:moveTo>
                  <a:lnTo>
                    <a:pt x="13395" y="31"/>
                  </a:lnTo>
                  <a:lnTo>
                    <a:pt x="10000" y="31"/>
                  </a:lnTo>
                  <a:cubicBezTo>
                    <a:pt x="9383" y="31"/>
                    <a:pt x="8858" y="525"/>
                    <a:pt x="8858" y="1142"/>
                  </a:cubicBezTo>
                  <a:lnTo>
                    <a:pt x="8858" y="2562"/>
                  </a:lnTo>
                  <a:lnTo>
                    <a:pt x="865" y="2562"/>
                  </a:lnTo>
                  <a:cubicBezTo>
                    <a:pt x="371" y="2562"/>
                    <a:pt x="1" y="2963"/>
                    <a:pt x="1" y="3426"/>
                  </a:cubicBezTo>
                  <a:lnTo>
                    <a:pt x="1" y="11821"/>
                  </a:lnTo>
                  <a:cubicBezTo>
                    <a:pt x="1" y="12284"/>
                    <a:pt x="371" y="12685"/>
                    <a:pt x="865" y="12685"/>
                  </a:cubicBezTo>
                  <a:lnTo>
                    <a:pt x="4414" y="12685"/>
                  </a:lnTo>
                  <a:lnTo>
                    <a:pt x="4414" y="13981"/>
                  </a:lnTo>
                  <a:lnTo>
                    <a:pt x="2994" y="13981"/>
                  </a:lnTo>
                  <a:cubicBezTo>
                    <a:pt x="2840" y="13981"/>
                    <a:pt x="2716" y="14104"/>
                    <a:pt x="2716" y="14259"/>
                  </a:cubicBezTo>
                  <a:cubicBezTo>
                    <a:pt x="2716" y="14413"/>
                    <a:pt x="2840" y="14536"/>
                    <a:pt x="2994" y="14536"/>
                  </a:cubicBezTo>
                  <a:lnTo>
                    <a:pt x="9815" y="14536"/>
                  </a:lnTo>
                  <a:cubicBezTo>
                    <a:pt x="9969" y="14536"/>
                    <a:pt x="10092" y="14413"/>
                    <a:pt x="10092" y="14259"/>
                  </a:cubicBezTo>
                  <a:cubicBezTo>
                    <a:pt x="10092" y="14104"/>
                    <a:pt x="9969" y="13981"/>
                    <a:pt x="9815" y="13981"/>
                  </a:cubicBezTo>
                  <a:lnTo>
                    <a:pt x="8395" y="13981"/>
                  </a:lnTo>
                  <a:lnTo>
                    <a:pt x="8395" y="12685"/>
                  </a:lnTo>
                  <a:lnTo>
                    <a:pt x="11975" y="12685"/>
                  </a:lnTo>
                  <a:cubicBezTo>
                    <a:pt x="12438" y="12685"/>
                    <a:pt x="12839" y="12284"/>
                    <a:pt x="12808" y="11821"/>
                  </a:cubicBezTo>
                  <a:lnTo>
                    <a:pt x="12808" y="9259"/>
                  </a:lnTo>
                  <a:lnTo>
                    <a:pt x="13395" y="9259"/>
                  </a:lnTo>
                  <a:cubicBezTo>
                    <a:pt x="14012" y="9259"/>
                    <a:pt x="14536" y="8765"/>
                    <a:pt x="14536" y="8148"/>
                  </a:cubicBezTo>
                  <a:lnTo>
                    <a:pt x="14536" y="1142"/>
                  </a:lnTo>
                  <a:cubicBezTo>
                    <a:pt x="14536" y="494"/>
                    <a:pt x="14012" y="1"/>
                    <a:pt x="1339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2" name="Google Shape;13152;p26"/>
            <p:cNvSpPr/>
            <p:nvPr/>
          </p:nvSpPr>
          <p:spPr>
            <a:xfrm>
              <a:off x="5647500" y="4431600"/>
              <a:ext cx="17000" cy="13825"/>
            </a:xfrm>
            <a:custGeom>
              <a:avLst/>
              <a:gdLst/>
              <a:ahLst/>
              <a:cxnLst/>
              <a:rect l="l" t="t" r="r" b="b"/>
              <a:pathLst>
                <a:path w="680" h="553" extrusionOk="0">
                  <a:moveTo>
                    <a:pt x="402" y="0"/>
                  </a:moveTo>
                  <a:cubicBezTo>
                    <a:pt x="155" y="0"/>
                    <a:pt x="1" y="309"/>
                    <a:pt x="186" y="463"/>
                  </a:cubicBezTo>
                  <a:cubicBezTo>
                    <a:pt x="247" y="525"/>
                    <a:pt x="323" y="552"/>
                    <a:pt x="396" y="552"/>
                  </a:cubicBezTo>
                  <a:cubicBezTo>
                    <a:pt x="542" y="552"/>
                    <a:pt x="680" y="442"/>
                    <a:pt x="680" y="278"/>
                  </a:cubicBezTo>
                  <a:cubicBezTo>
                    <a:pt x="680" y="123"/>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53" name="Google Shape;13153;p26"/>
          <p:cNvGrpSpPr/>
          <p:nvPr/>
        </p:nvGrpSpPr>
        <p:grpSpPr>
          <a:xfrm>
            <a:off x="5465841" y="2960958"/>
            <a:ext cx="363425" cy="312525"/>
            <a:chOff x="4747100" y="4197050"/>
            <a:chExt cx="363425" cy="312525"/>
          </a:xfrm>
        </p:grpSpPr>
        <p:sp>
          <p:nvSpPr>
            <p:cNvPr id="13154" name="Google Shape;13154;p26"/>
            <p:cNvSpPr/>
            <p:nvPr/>
          </p:nvSpPr>
          <p:spPr>
            <a:xfrm>
              <a:off x="5006350" y="4323950"/>
              <a:ext cx="15075" cy="78525"/>
            </a:xfrm>
            <a:custGeom>
              <a:avLst/>
              <a:gdLst/>
              <a:ahLst/>
              <a:cxnLst/>
              <a:rect l="l" t="t" r="r" b="b"/>
              <a:pathLst>
                <a:path w="603" h="3141" extrusionOk="0">
                  <a:moveTo>
                    <a:pt x="297" y="1"/>
                  </a:moveTo>
                  <a:cubicBezTo>
                    <a:pt x="147" y="1"/>
                    <a:pt x="0" y="109"/>
                    <a:pt x="31" y="325"/>
                  </a:cubicBezTo>
                  <a:lnTo>
                    <a:pt x="31" y="2886"/>
                  </a:lnTo>
                  <a:cubicBezTo>
                    <a:pt x="47" y="3056"/>
                    <a:pt x="178" y="3141"/>
                    <a:pt x="309" y="3141"/>
                  </a:cubicBezTo>
                  <a:cubicBezTo>
                    <a:pt x="440" y="3141"/>
                    <a:pt x="571" y="3056"/>
                    <a:pt x="587" y="2886"/>
                  </a:cubicBezTo>
                  <a:lnTo>
                    <a:pt x="587" y="325"/>
                  </a:lnTo>
                  <a:cubicBezTo>
                    <a:pt x="602" y="109"/>
                    <a:pt x="448" y="1"/>
                    <a:pt x="2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5" name="Google Shape;13155;p26"/>
            <p:cNvSpPr/>
            <p:nvPr/>
          </p:nvSpPr>
          <p:spPr>
            <a:xfrm>
              <a:off x="5049550" y="4303700"/>
              <a:ext cx="13925" cy="120200"/>
            </a:xfrm>
            <a:custGeom>
              <a:avLst/>
              <a:gdLst/>
              <a:ahLst/>
              <a:cxnLst/>
              <a:rect l="l" t="t" r="r" b="b"/>
              <a:pathLst>
                <a:path w="557" h="4808" extrusionOk="0">
                  <a:moveTo>
                    <a:pt x="278" y="1"/>
                  </a:moveTo>
                  <a:cubicBezTo>
                    <a:pt x="140" y="1"/>
                    <a:pt x="1" y="101"/>
                    <a:pt x="1" y="302"/>
                  </a:cubicBezTo>
                  <a:lnTo>
                    <a:pt x="1" y="4530"/>
                  </a:lnTo>
                  <a:cubicBezTo>
                    <a:pt x="1" y="4715"/>
                    <a:pt x="140" y="4807"/>
                    <a:pt x="278" y="4807"/>
                  </a:cubicBezTo>
                  <a:cubicBezTo>
                    <a:pt x="417" y="4807"/>
                    <a:pt x="556" y="4715"/>
                    <a:pt x="556" y="4530"/>
                  </a:cubicBezTo>
                  <a:lnTo>
                    <a:pt x="556" y="302"/>
                  </a:lnTo>
                  <a:cubicBezTo>
                    <a:pt x="556" y="101"/>
                    <a:pt x="417" y="1"/>
                    <a:pt x="2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6" name="Google Shape;13156;p26"/>
            <p:cNvSpPr/>
            <p:nvPr/>
          </p:nvSpPr>
          <p:spPr>
            <a:xfrm>
              <a:off x="4781050" y="4282350"/>
              <a:ext cx="197550" cy="184750"/>
            </a:xfrm>
            <a:custGeom>
              <a:avLst/>
              <a:gdLst/>
              <a:ahLst/>
              <a:cxnLst/>
              <a:rect l="l" t="t" r="r" b="b"/>
              <a:pathLst>
                <a:path w="7902" h="7390" extrusionOk="0">
                  <a:moveTo>
                    <a:pt x="4198" y="2267"/>
                  </a:moveTo>
                  <a:lnTo>
                    <a:pt x="4198" y="4242"/>
                  </a:lnTo>
                  <a:lnTo>
                    <a:pt x="2068" y="4242"/>
                  </a:lnTo>
                  <a:cubicBezTo>
                    <a:pt x="1513" y="4242"/>
                    <a:pt x="1081" y="3810"/>
                    <a:pt x="1081" y="3254"/>
                  </a:cubicBezTo>
                  <a:cubicBezTo>
                    <a:pt x="1050" y="2699"/>
                    <a:pt x="1513" y="2267"/>
                    <a:pt x="2068" y="2267"/>
                  </a:cubicBezTo>
                  <a:close/>
                  <a:moveTo>
                    <a:pt x="7315" y="754"/>
                  </a:moveTo>
                  <a:lnTo>
                    <a:pt x="7315" y="5754"/>
                  </a:lnTo>
                  <a:lnTo>
                    <a:pt x="4753" y="4365"/>
                  </a:lnTo>
                  <a:lnTo>
                    <a:pt x="4753" y="2143"/>
                  </a:lnTo>
                  <a:lnTo>
                    <a:pt x="7315" y="754"/>
                  </a:lnTo>
                  <a:close/>
                  <a:moveTo>
                    <a:pt x="3334" y="4828"/>
                  </a:moveTo>
                  <a:lnTo>
                    <a:pt x="3334" y="6803"/>
                  </a:lnTo>
                  <a:lnTo>
                    <a:pt x="2778" y="6803"/>
                  </a:lnTo>
                  <a:lnTo>
                    <a:pt x="2778" y="4828"/>
                  </a:lnTo>
                  <a:close/>
                  <a:moveTo>
                    <a:pt x="7612" y="1"/>
                  </a:moveTo>
                  <a:cubicBezTo>
                    <a:pt x="7564" y="1"/>
                    <a:pt x="7515" y="14"/>
                    <a:pt x="7469" y="45"/>
                  </a:cubicBezTo>
                  <a:lnTo>
                    <a:pt x="4414" y="1711"/>
                  </a:lnTo>
                  <a:lnTo>
                    <a:pt x="2068" y="1711"/>
                  </a:lnTo>
                  <a:cubicBezTo>
                    <a:pt x="1" y="1711"/>
                    <a:pt x="1" y="4828"/>
                    <a:pt x="2068" y="4828"/>
                  </a:cubicBezTo>
                  <a:lnTo>
                    <a:pt x="2223" y="4828"/>
                  </a:lnTo>
                  <a:lnTo>
                    <a:pt x="2223" y="7081"/>
                  </a:lnTo>
                  <a:cubicBezTo>
                    <a:pt x="2223" y="7235"/>
                    <a:pt x="2346" y="7390"/>
                    <a:pt x="2501" y="7390"/>
                  </a:cubicBezTo>
                  <a:lnTo>
                    <a:pt x="3642" y="7390"/>
                  </a:lnTo>
                  <a:cubicBezTo>
                    <a:pt x="3797" y="7390"/>
                    <a:pt x="3920" y="7235"/>
                    <a:pt x="3920" y="7081"/>
                  </a:cubicBezTo>
                  <a:lnTo>
                    <a:pt x="3920" y="4828"/>
                  </a:lnTo>
                  <a:lnTo>
                    <a:pt x="4414" y="4828"/>
                  </a:lnTo>
                  <a:lnTo>
                    <a:pt x="7469" y="6495"/>
                  </a:lnTo>
                  <a:cubicBezTo>
                    <a:pt x="7512" y="6516"/>
                    <a:pt x="7557" y="6526"/>
                    <a:pt x="7603" y="6526"/>
                  </a:cubicBezTo>
                  <a:cubicBezTo>
                    <a:pt x="7755" y="6526"/>
                    <a:pt x="7901" y="6414"/>
                    <a:pt x="7901" y="6248"/>
                  </a:cubicBezTo>
                  <a:lnTo>
                    <a:pt x="7901" y="291"/>
                  </a:lnTo>
                  <a:cubicBezTo>
                    <a:pt x="7901" y="128"/>
                    <a:pt x="7761" y="1"/>
                    <a:pt x="761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7" name="Google Shape;13157;p26"/>
            <p:cNvSpPr/>
            <p:nvPr/>
          </p:nvSpPr>
          <p:spPr>
            <a:xfrm>
              <a:off x="4919150" y="4494850"/>
              <a:ext cx="17000" cy="14600"/>
            </a:xfrm>
            <a:custGeom>
              <a:avLst/>
              <a:gdLst/>
              <a:ahLst/>
              <a:cxnLst/>
              <a:rect l="l" t="t" r="r" b="b"/>
              <a:pathLst>
                <a:path w="680" h="584" extrusionOk="0">
                  <a:moveTo>
                    <a:pt x="371" y="1"/>
                  </a:moveTo>
                  <a:cubicBezTo>
                    <a:pt x="124" y="1"/>
                    <a:pt x="1" y="309"/>
                    <a:pt x="186" y="494"/>
                  </a:cubicBezTo>
                  <a:cubicBezTo>
                    <a:pt x="248" y="556"/>
                    <a:pt x="323" y="584"/>
                    <a:pt x="396" y="584"/>
                  </a:cubicBezTo>
                  <a:cubicBezTo>
                    <a:pt x="543" y="584"/>
                    <a:pt x="680" y="474"/>
                    <a:pt x="680" y="309"/>
                  </a:cubicBezTo>
                  <a:cubicBezTo>
                    <a:pt x="649" y="124"/>
                    <a:pt x="526"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8" name="Google Shape;13158;p26"/>
            <p:cNvSpPr/>
            <p:nvPr/>
          </p:nvSpPr>
          <p:spPr>
            <a:xfrm>
              <a:off x="4747100" y="4197050"/>
              <a:ext cx="363425" cy="312525"/>
            </a:xfrm>
            <a:custGeom>
              <a:avLst/>
              <a:gdLst/>
              <a:ahLst/>
              <a:cxnLst/>
              <a:rect l="l" t="t" r="r" b="b"/>
              <a:pathLst>
                <a:path w="14537" h="12501" extrusionOk="0">
                  <a:moveTo>
                    <a:pt x="10401" y="586"/>
                  </a:moveTo>
                  <a:lnTo>
                    <a:pt x="10401" y="1697"/>
                  </a:lnTo>
                  <a:lnTo>
                    <a:pt x="556" y="1697"/>
                  </a:lnTo>
                  <a:lnTo>
                    <a:pt x="556" y="864"/>
                  </a:lnTo>
                  <a:cubicBezTo>
                    <a:pt x="556" y="710"/>
                    <a:pt x="680" y="586"/>
                    <a:pt x="834" y="586"/>
                  </a:cubicBezTo>
                  <a:close/>
                  <a:moveTo>
                    <a:pt x="13673" y="586"/>
                  </a:moveTo>
                  <a:cubicBezTo>
                    <a:pt x="13827" y="586"/>
                    <a:pt x="13950" y="710"/>
                    <a:pt x="13950" y="864"/>
                  </a:cubicBezTo>
                  <a:lnTo>
                    <a:pt x="13950" y="1697"/>
                  </a:lnTo>
                  <a:lnTo>
                    <a:pt x="10957" y="1697"/>
                  </a:lnTo>
                  <a:lnTo>
                    <a:pt x="10957" y="586"/>
                  </a:lnTo>
                  <a:close/>
                  <a:moveTo>
                    <a:pt x="865" y="0"/>
                  </a:moveTo>
                  <a:cubicBezTo>
                    <a:pt x="371" y="0"/>
                    <a:pt x="1" y="370"/>
                    <a:pt x="1" y="864"/>
                  </a:cubicBezTo>
                  <a:lnTo>
                    <a:pt x="1" y="11635"/>
                  </a:lnTo>
                  <a:cubicBezTo>
                    <a:pt x="1" y="12098"/>
                    <a:pt x="371" y="12499"/>
                    <a:pt x="865" y="12499"/>
                  </a:cubicBezTo>
                  <a:lnTo>
                    <a:pt x="5988" y="12499"/>
                  </a:lnTo>
                  <a:cubicBezTo>
                    <a:pt x="6327" y="12437"/>
                    <a:pt x="6327" y="11974"/>
                    <a:pt x="5988" y="11913"/>
                  </a:cubicBezTo>
                  <a:lnTo>
                    <a:pt x="865" y="11913"/>
                  </a:lnTo>
                  <a:cubicBezTo>
                    <a:pt x="680" y="11913"/>
                    <a:pt x="556" y="11789"/>
                    <a:pt x="556" y="11635"/>
                  </a:cubicBezTo>
                  <a:lnTo>
                    <a:pt x="556" y="2284"/>
                  </a:lnTo>
                  <a:lnTo>
                    <a:pt x="13950" y="2284"/>
                  </a:lnTo>
                  <a:lnTo>
                    <a:pt x="13950" y="11635"/>
                  </a:lnTo>
                  <a:cubicBezTo>
                    <a:pt x="13950" y="11789"/>
                    <a:pt x="13827" y="11913"/>
                    <a:pt x="13673" y="11913"/>
                  </a:cubicBezTo>
                  <a:lnTo>
                    <a:pt x="8550" y="11913"/>
                  </a:lnTo>
                  <a:cubicBezTo>
                    <a:pt x="8539" y="11912"/>
                    <a:pt x="8530" y="11912"/>
                    <a:pt x="8520" y="11912"/>
                  </a:cubicBezTo>
                  <a:cubicBezTo>
                    <a:pt x="8127" y="11912"/>
                    <a:pt x="8127" y="12500"/>
                    <a:pt x="8520" y="12500"/>
                  </a:cubicBezTo>
                  <a:cubicBezTo>
                    <a:pt x="8530" y="12500"/>
                    <a:pt x="8539" y="12500"/>
                    <a:pt x="8550" y="12499"/>
                  </a:cubicBezTo>
                  <a:lnTo>
                    <a:pt x="13673" y="12499"/>
                  </a:lnTo>
                  <a:cubicBezTo>
                    <a:pt x="14136" y="12499"/>
                    <a:pt x="14537" y="12098"/>
                    <a:pt x="14537" y="11635"/>
                  </a:cubicBezTo>
                  <a:lnTo>
                    <a:pt x="14537" y="864"/>
                  </a:lnTo>
                  <a:cubicBezTo>
                    <a:pt x="14537" y="370"/>
                    <a:pt x="1413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59" name="Google Shape;13159;p26"/>
          <p:cNvGrpSpPr/>
          <p:nvPr/>
        </p:nvGrpSpPr>
        <p:grpSpPr>
          <a:xfrm>
            <a:off x="6200834" y="2935471"/>
            <a:ext cx="422625" cy="363500"/>
            <a:chOff x="3971700" y="4171500"/>
            <a:chExt cx="422625" cy="363500"/>
          </a:xfrm>
        </p:grpSpPr>
        <p:sp>
          <p:nvSpPr>
            <p:cNvPr id="13160" name="Google Shape;13160;p26"/>
            <p:cNvSpPr/>
            <p:nvPr/>
          </p:nvSpPr>
          <p:spPr>
            <a:xfrm>
              <a:off x="3971700" y="4176500"/>
              <a:ext cx="422625" cy="358500"/>
            </a:xfrm>
            <a:custGeom>
              <a:avLst/>
              <a:gdLst/>
              <a:ahLst/>
              <a:cxnLst/>
              <a:rect l="l" t="t" r="r" b="b"/>
              <a:pathLst>
                <a:path w="16905" h="14340" extrusionOk="0">
                  <a:moveTo>
                    <a:pt x="11024" y="5690"/>
                  </a:moveTo>
                  <a:cubicBezTo>
                    <a:pt x="14170" y="5690"/>
                    <a:pt x="16418" y="9597"/>
                    <a:pt x="14012" y="12395"/>
                  </a:cubicBezTo>
                  <a:lnTo>
                    <a:pt x="13981" y="12395"/>
                  </a:lnTo>
                  <a:cubicBezTo>
                    <a:pt x="13919" y="12488"/>
                    <a:pt x="13919" y="12642"/>
                    <a:pt x="13981" y="12735"/>
                  </a:cubicBezTo>
                  <a:lnTo>
                    <a:pt x="14722" y="13784"/>
                  </a:lnTo>
                  <a:lnTo>
                    <a:pt x="11018" y="13784"/>
                  </a:lnTo>
                  <a:cubicBezTo>
                    <a:pt x="11007" y="13784"/>
                    <a:pt x="10996" y="13784"/>
                    <a:pt x="10984" y="13784"/>
                  </a:cubicBezTo>
                  <a:cubicBezTo>
                    <a:pt x="6660" y="13784"/>
                    <a:pt x="5350" y="7915"/>
                    <a:pt x="9259" y="6099"/>
                  </a:cubicBezTo>
                  <a:cubicBezTo>
                    <a:pt x="9862" y="5817"/>
                    <a:pt x="10457" y="5690"/>
                    <a:pt x="11024" y="5690"/>
                  </a:cubicBezTo>
                  <a:close/>
                  <a:moveTo>
                    <a:pt x="6785" y="0"/>
                  </a:moveTo>
                  <a:cubicBezTo>
                    <a:pt x="6668" y="0"/>
                    <a:pt x="6568" y="83"/>
                    <a:pt x="6543" y="205"/>
                  </a:cubicBezTo>
                  <a:cubicBezTo>
                    <a:pt x="6482" y="328"/>
                    <a:pt x="6574" y="513"/>
                    <a:pt x="6729" y="544"/>
                  </a:cubicBezTo>
                  <a:cubicBezTo>
                    <a:pt x="8827" y="1192"/>
                    <a:pt x="10000" y="3445"/>
                    <a:pt x="9321" y="5575"/>
                  </a:cubicBezTo>
                  <a:cubicBezTo>
                    <a:pt x="8148" y="6038"/>
                    <a:pt x="7222" y="6933"/>
                    <a:pt x="6759" y="8105"/>
                  </a:cubicBezTo>
                  <a:cubicBezTo>
                    <a:pt x="6389" y="8260"/>
                    <a:pt x="5957" y="8321"/>
                    <a:pt x="5556" y="8321"/>
                  </a:cubicBezTo>
                  <a:lnTo>
                    <a:pt x="1821" y="8321"/>
                  </a:lnTo>
                  <a:lnTo>
                    <a:pt x="2562" y="7272"/>
                  </a:lnTo>
                  <a:cubicBezTo>
                    <a:pt x="2655" y="7180"/>
                    <a:pt x="2655" y="7025"/>
                    <a:pt x="2562" y="6933"/>
                  </a:cubicBezTo>
                  <a:cubicBezTo>
                    <a:pt x="680" y="4772"/>
                    <a:pt x="1636" y="1378"/>
                    <a:pt x="4383" y="544"/>
                  </a:cubicBezTo>
                  <a:cubicBezTo>
                    <a:pt x="4717" y="461"/>
                    <a:pt x="4599" y="2"/>
                    <a:pt x="4325" y="2"/>
                  </a:cubicBezTo>
                  <a:cubicBezTo>
                    <a:pt x="4295" y="2"/>
                    <a:pt x="4262" y="7"/>
                    <a:pt x="4229" y="20"/>
                  </a:cubicBezTo>
                  <a:cubicBezTo>
                    <a:pt x="1143" y="915"/>
                    <a:pt x="1" y="4649"/>
                    <a:pt x="2007" y="7149"/>
                  </a:cubicBezTo>
                  <a:lnTo>
                    <a:pt x="1050" y="8445"/>
                  </a:lnTo>
                  <a:cubicBezTo>
                    <a:pt x="988" y="8537"/>
                    <a:pt x="988" y="8661"/>
                    <a:pt x="1050" y="8754"/>
                  </a:cubicBezTo>
                  <a:cubicBezTo>
                    <a:pt x="1081" y="8846"/>
                    <a:pt x="1173" y="8908"/>
                    <a:pt x="1297" y="8908"/>
                  </a:cubicBezTo>
                  <a:lnTo>
                    <a:pt x="5525" y="8908"/>
                  </a:lnTo>
                  <a:cubicBezTo>
                    <a:pt x="5895" y="8908"/>
                    <a:pt x="6235" y="8877"/>
                    <a:pt x="6574" y="8784"/>
                  </a:cubicBezTo>
                  <a:lnTo>
                    <a:pt x="6574" y="8784"/>
                  </a:lnTo>
                  <a:cubicBezTo>
                    <a:pt x="5899" y="11608"/>
                    <a:pt x="8032" y="14340"/>
                    <a:pt x="10939" y="14340"/>
                  </a:cubicBezTo>
                  <a:cubicBezTo>
                    <a:pt x="10955" y="14340"/>
                    <a:pt x="10971" y="14340"/>
                    <a:pt x="10987" y="14339"/>
                  </a:cubicBezTo>
                  <a:lnTo>
                    <a:pt x="15216" y="14339"/>
                  </a:lnTo>
                  <a:cubicBezTo>
                    <a:pt x="15339" y="14339"/>
                    <a:pt x="15432" y="14278"/>
                    <a:pt x="15462" y="14185"/>
                  </a:cubicBezTo>
                  <a:cubicBezTo>
                    <a:pt x="15524" y="14093"/>
                    <a:pt x="15524" y="14000"/>
                    <a:pt x="15462" y="13907"/>
                  </a:cubicBezTo>
                  <a:lnTo>
                    <a:pt x="14537" y="12611"/>
                  </a:lnTo>
                  <a:cubicBezTo>
                    <a:pt x="16905" y="9628"/>
                    <a:pt x="14798" y="5266"/>
                    <a:pt x="11027" y="5266"/>
                  </a:cubicBezTo>
                  <a:cubicBezTo>
                    <a:pt x="11014" y="5266"/>
                    <a:pt x="11001" y="5266"/>
                    <a:pt x="10987" y="5266"/>
                  </a:cubicBezTo>
                  <a:cubicBezTo>
                    <a:pt x="10648" y="5266"/>
                    <a:pt x="10308" y="5297"/>
                    <a:pt x="9969" y="5359"/>
                  </a:cubicBezTo>
                  <a:cubicBezTo>
                    <a:pt x="10525" y="3044"/>
                    <a:pt x="9167" y="699"/>
                    <a:pt x="6883" y="20"/>
                  </a:cubicBezTo>
                  <a:cubicBezTo>
                    <a:pt x="6850" y="6"/>
                    <a:pt x="6817" y="0"/>
                    <a:pt x="678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1" name="Google Shape;13161;p26"/>
            <p:cNvSpPr/>
            <p:nvPr/>
          </p:nvSpPr>
          <p:spPr>
            <a:xfrm>
              <a:off x="4174625" y="4414625"/>
              <a:ext cx="144300" cy="13900"/>
            </a:xfrm>
            <a:custGeom>
              <a:avLst/>
              <a:gdLst/>
              <a:ahLst/>
              <a:cxnLst/>
              <a:rect l="l" t="t" r="r" b="b"/>
              <a:pathLst>
                <a:path w="5772" h="556" extrusionOk="0">
                  <a:moveTo>
                    <a:pt x="340" y="0"/>
                  </a:moveTo>
                  <a:cubicBezTo>
                    <a:pt x="0" y="31"/>
                    <a:pt x="0" y="525"/>
                    <a:pt x="340" y="556"/>
                  </a:cubicBezTo>
                  <a:lnTo>
                    <a:pt x="5432" y="556"/>
                  </a:lnTo>
                  <a:cubicBezTo>
                    <a:pt x="5771" y="525"/>
                    <a:pt x="5771" y="31"/>
                    <a:pt x="54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2" name="Google Shape;13162;p26"/>
            <p:cNvSpPr/>
            <p:nvPr/>
          </p:nvSpPr>
          <p:spPr>
            <a:xfrm>
              <a:off x="4194675" y="4457050"/>
              <a:ext cx="104200" cy="13900"/>
            </a:xfrm>
            <a:custGeom>
              <a:avLst/>
              <a:gdLst/>
              <a:ahLst/>
              <a:cxnLst/>
              <a:rect l="l" t="t" r="r" b="b"/>
              <a:pathLst>
                <a:path w="4168" h="556" extrusionOk="0">
                  <a:moveTo>
                    <a:pt x="371" y="0"/>
                  </a:moveTo>
                  <a:cubicBezTo>
                    <a:pt x="1" y="0"/>
                    <a:pt x="1" y="556"/>
                    <a:pt x="371" y="556"/>
                  </a:cubicBezTo>
                  <a:lnTo>
                    <a:pt x="3797" y="556"/>
                  </a:lnTo>
                  <a:cubicBezTo>
                    <a:pt x="4167" y="556"/>
                    <a:pt x="4167" y="0"/>
                    <a:pt x="37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3" name="Google Shape;13163;p26"/>
            <p:cNvSpPr/>
            <p:nvPr/>
          </p:nvSpPr>
          <p:spPr>
            <a:xfrm>
              <a:off x="4195450" y="4371400"/>
              <a:ext cx="102650" cy="14700"/>
            </a:xfrm>
            <a:custGeom>
              <a:avLst/>
              <a:gdLst/>
              <a:ahLst/>
              <a:cxnLst/>
              <a:rect l="l" t="t" r="r" b="b"/>
              <a:pathLst>
                <a:path w="4106" h="588" extrusionOk="0">
                  <a:moveTo>
                    <a:pt x="340" y="1"/>
                  </a:moveTo>
                  <a:cubicBezTo>
                    <a:pt x="1" y="63"/>
                    <a:pt x="1" y="525"/>
                    <a:pt x="340" y="587"/>
                  </a:cubicBezTo>
                  <a:lnTo>
                    <a:pt x="3766" y="587"/>
                  </a:lnTo>
                  <a:cubicBezTo>
                    <a:pt x="4105" y="525"/>
                    <a:pt x="4105" y="63"/>
                    <a:pt x="37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4" name="Google Shape;13164;p26"/>
            <p:cNvSpPr/>
            <p:nvPr/>
          </p:nvSpPr>
          <p:spPr>
            <a:xfrm>
              <a:off x="4099925" y="4171500"/>
              <a:ext cx="18400" cy="13400"/>
            </a:xfrm>
            <a:custGeom>
              <a:avLst/>
              <a:gdLst/>
              <a:ahLst/>
              <a:cxnLst/>
              <a:rect l="l" t="t" r="r" b="b"/>
              <a:pathLst>
                <a:path w="736" h="536" extrusionOk="0">
                  <a:moveTo>
                    <a:pt x="469" y="1"/>
                  </a:moveTo>
                  <a:cubicBezTo>
                    <a:pt x="267" y="1"/>
                    <a:pt x="1" y="346"/>
                    <a:pt x="242" y="467"/>
                  </a:cubicBezTo>
                  <a:cubicBezTo>
                    <a:pt x="288" y="513"/>
                    <a:pt x="357" y="536"/>
                    <a:pt x="427" y="536"/>
                  </a:cubicBezTo>
                  <a:cubicBezTo>
                    <a:pt x="496" y="536"/>
                    <a:pt x="566" y="513"/>
                    <a:pt x="612" y="467"/>
                  </a:cubicBezTo>
                  <a:cubicBezTo>
                    <a:pt x="735" y="374"/>
                    <a:pt x="735" y="189"/>
                    <a:pt x="612" y="96"/>
                  </a:cubicBezTo>
                  <a:cubicBezTo>
                    <a:pt x="578" y="28"/>
                    <a:pt x="526" y="1"/>
                    <a:pt x="4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65" name="Google Shape;13165;p26"/>
          <p:cNvGrpSpPr/>
          <p:nvPr/>
        </p:nvGrpSpPr>
        <p:grpSpPr>
          <a:xfrm>
            <a:off x="6958266" y="2960971"/>
            <a:ext cx="362650" cy="312500"/>
            <a:chOff x="3247225" y="4197050"/>
            <a:chExt cx="362650" cy="312500"/>
          </a:xfrm>
        </p:grpSpPr>
        <p:sp>
          <p:nvSpPr>
            <p:cNvPr id="13166" name="Google Shape;13166;p26"/>
            <p:cNvSpPr/>
            <p:nvPr/>
          </p:nvSpPr>
          <p:spPr>
            <a:xfrm>
              <a:off x="3357550" y="4282575"/>
              <a:ext cx="57125" cy="56450"/>
            </a:xfrm>
            <a:custGeom>
              <a:avLst/>
              <a:gdLst/>
              <a:ahLst/>
              <a:cxnLst/>
              <a:rect l="l" t="t" r="r" b="b"/>
              <a:pathLst>
                <a:path w="2285" h="2258" extrusionOk="0">
                  <a:moveTo>
                    <a:pt x="1698" y="560"/>
                  </a:moveTo>
                  <a:lnTo>
                    <a:pt x="1698" y="1702"/>
                  </a:lnTo>
                  <a:lnTo>
                    <a:pt x="556" y="1702"/>
                  </a:lnTo>
                  <a:lnTo>
                    <a:pt x="556" y="560"/>
                  </a:lnTo>
                  <a:close/>
                  <a:moveTo>
                    <a:pt x="239" y="1"/>
                  </a:moveTo>
                  <a:cubicBezTo>
                    <a:pt x="103" y="1"/>
                    <a:pt x="1" y="142"/>
                    <a:pt x="1" y="282"/>
                  </a:cubicBezTo>
                  <a:lnTo>
                    <a:pt x="1" y="1980"/>
                  </a:lnTo>
                  <a:cubicBezTo>
                    <a:pt x="1" y="2134"/>
                    <a:pt x="124" y="2258"/>
                    <a:pt x="278" y="2258"/>
                  </a:cubicBezTo>
                  <a:lnTo>
                    <a:pt x="1976" y="2258"/>
                  </a:lnTo>
                  <a:cubicBezTo>
                    <a:pt x="2130" y="2258"/>
                    <a:pt x="2284" y="2134"/>
                    <a:pt x="2284" y="1980"/>
                  </a:cubicBezTo>
                  <a:lnTo>
                    <a:pt x="2284" y="282"/>
                  </a:lnTo>
                  <a:cubicBezTo>
                    <a:pt x="2284" y="142"/>
                    <a:pt x="2156" y="1"/>
                    <a:pt x="2016" y="1"/>
                  </a:cubicBezTo>
                  <a:cubicBezTo>
                    <a:pt x="2003" y="1"/>
                    <a:pt x="1989" y="2"/>
                    <a:pt x="1976" y="5"/>
                  </a:cubicBezTo>
                  <a:lnTo>
                    <a:pt x="278" y="5"/>
                  </a:lnTo>
                  <a:cubicBezTo>
                    <a:pt x="265" y="2"/>
                    <a:pt x="252" y="1"/>
                    <a:pt x="2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7" name="Google Shape;13167;p26"/>
            <p:cNvSpPr/>
            <p:nvPr/>
          </p:nvSpPr>
          <p:spPr>
            <a:xfrm>
              <a:off x="3441650" y="4282675"/>
              <a:ext cx="59425" cy="13925"/>
            </a:xfrm>
            <a:custGeom>
              <a:avLst/>
              <a:gdLst/>
              <a:ahLst/>
              <a:cxnLst/>
              <a:rect l="l" t="t" r="r" b="b"/>
              <a:pathLst>
                <a:path w="2377" h="557" extrusionOk="0">
                  <a:moveTo>
                    <a:pt x="340" y="1"/>
                  </a:moveTo>
                  <a:cubicBezTo>
                    <a:pt x="1" y="32"/>
                    <a:pt x="1" y="525"/>
                    <a:pt x="340" y="556"/>
                  </a:cubicBezTo>
                  <a:lnTo>
                    <a:pt x="2037" y="556"/>
                  </a:lnTo>
                  <a:cubicBezTo>
                    <a:pt x="2377" y="525"/>
                    <a:pt x="2377" y="32"/>
                    <a:pt x="20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8" name="Google Shape;13168;p26"/>
            <p:cNvSpPr/>
            <p:nvPr/>
          </p:nvSpPr>
          <p:spPr>
            <a:xfrm>
              <a:off x="3441650" y="4325125"/>
              <a:ext cx="59425" cy="13900"/>
            </a:xfrm>
            <a:custGeom>
              <a:avLst/>
              <a:gdLst/>
              <a:ahLst/>
              <a:cxnLst/>
              <a:rect l="l" t="t" r="r" b="b"/>
              <a:pathLst>
                <a:path w="2377" h="556" extrusionOk="0">
                  <a:moveTo>
                    <a:pt x="340" y="0"/>
                  </a:moveTo>
                  <a:cubicBezTo>
                    <a:pt x="1" y="31"/>
                    <a:pt x="1" y="525"/>
                    <a:pt x="340" y="556"/>
                  </a:cubicBezTo>
                  <a:lnTo>
                    <a:pt x="2037" y="556"/>
                  </a:lnTo>
                  <a:cubicBezTo>
                    <a:pt x="2377" y="525"/>
                    <a:pt x="2377" y="31"/>
                    <a:pt x="203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9" name="Google Shape;13169;p26"/>
            <p:cNvSpPr/>
            <p:nvPr/>
          </p:nvSpPr>
          <p:spPr>
            <a:xfrm>
              <a:off x="3355225" y="4367550"/>
              <a:ext cx="146625" cy="13900"/>
            </a:xfrm>
            <a:custGeom>
              <a:avLst/>
              <a:gdLst/>
              <a:ahLst/>
              <a:cxnLst/>
              <a:rect l="l" t="t" r="r" b="b"/>
              <a:pathLst>
                <a:path w="5865" h="556" extrusionOk="0">
                  <a:moveTo>
                    <a:pt x="371" y="0"/>
                  </a:moveTo>
                  <a:cubicBezTo>
                    <a:pt x="1" y="0"/>
                    <a:pt x="1" y="556"/>
                    <a:pt x="371" y="556"/>
                  </a:cubicBezTo>
                  <a:lnTo>
                    <a:pt x="5494" y="556"/>
                  </a:lnTo>
                  <a:cubicBezTo>
                    <a:pt x="5865" y="556"/>
                    <a:pt x="5865" y="0"/>
                    <a:pt x="54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0" name="Google Shape;13170;p26"/>
            <p:cNvSpPr/>
            <p:nvPr/>
          </p:nvSpPr>
          <p:spPr>
            <a:xfrm>
              <a:off x="3419275" y="4495425"/>
              <a:ext cx="19325" cy="14125"/>
            </a:xfrm>
            <a:custGeom>
              <a:avLst/>
              <a:gdLst/>
              <a:ahLst/>
              <a:cxnLst/>
              <a:rect l="l" t="t" r="r" b="b"/>
              <a:pathLst>
                <a:path w="773" h="565" extrusionOk="0">
                  <a:moveTo>
                    <a:pt x="371" y="1"/>
                  </a:moveTo>
                  <a:cubicBezTo>
                    <a:pt x="301" y="1"/>
                    <a:pt x="232" y="24"/>
                    <a:pt x="186" y="70"/>
                  </a:cubicBezTo>
                  <a:cubicBezTo>
                    <a:pt x="1" y="255"/>
                    <a:pt x="124" y="564"/>
                    <a:pt x="371" y="564"/>
                  </a:cubicBezTo>
                  <a:cubicBezTo>
                    <a:pt x="649" y="564"/>
                    <a:pt x="772" y="255"/>
                    <a:pt x="556" y="70"/>
                  </a:cubicBezTo>
                  <a:cubicBezTo>
                    <a:pt x="510" y="24"/>
                    <a:pt x="440"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1" name="Google Shape;13171;p26"/>
            <p:cNvSpPr/>
            <p:nvPr/>
          </p:nvSpPr>
          <p:spPr>
            <a:xfrm>
              <a:off x="3247225" y="4197050"/>
              <a:ext cx="362650" cy="311825"/>
            </a:xfrm>
            <a:custGeom>
              <a:avLst/>
              <a:gdLst/>
              <a:ahLst/>
              <a:cxnLst/>
              <a:rect l="l" t="t" r="r" b="b"/>
              <a:pathLst>
                <a:path w="14506" h="12473" extrusionOk="0">
                  <a:moveTo>
                    <a:pt x="3549" y="556"/>
                  </a:moveTo>
                  <a:lnTo>
                    <a:pt x="3549" y="586"/>
                  </a:lnTo>
                  <a:lnTo>
                    <a:pt x="9537" y="586"/>
                  </a:lnTo>
                  <a:lnTo>
                    <a:pt x="9537" y="1697"/>
                  </a:lnTo>
                  <a:lnTo>
                    <a:pt x="3272" y="1697"/>
                  </a:lnTo>
                  <a:lnTo>
                    <a:pt x="3272" y="864"/>
                  </a:lnTo>
                  <a:cubicBezTo>
                    <a:pt x="3272" y="679"/>
                    <a:pt x="3395" y="556"/>
                    <a:pt x="3549" y="556"/>
                  </a:cubicBezTo>
                  <a:close/>
                  <a:moveTo>
                    <a:pt x="10925" y="556"/>
                  </a:moveTo>
                  <a:cubicBezTo>
                    <a:pt x="11080" y="556"/>
                    <a:pt x="11234" y="679"/>
                    <a:pt x="11234" y="864"/>
                  </a:cubicBezTo>
                  <a:lnTo>
                    <a:pt x="11234" y="1697"/>
                  </a:lnTo>
                  <a:lnTo>
                    <a:pt x="10092" y="1697"/>
                  </a:lnTo>
                  <a:lnTo>
                    <a:pt x="10092" y="556"/>
                  </a:lnTo>
                  <a:close/>
                  <a:moveTo>
                    <a:pt x="11234" y="2284"/>
                  </a:moveTo>
                  <a:lnTo>
                    <a:pt x="11234" y="8240"/>
                  </a:lnTo>
                  <a:cubicBezTo>
                    <a:pt x="11234" y="8394"/>
                    <a:pt x="11080" y="8518"/>
                    <a:pt x="10925" y="8518"/>
                  </a:cubicBezTo>
                  <a:lnTo>
                    <a:pt x="3549" y="8518"/>
                  </a:lnTo>
                  <a:cubicBezTo>
                    <a:pt x="3395" y="8518"/>
                    <a:pt x="3272" y="8394"/>
                    <a:pt x="3272" y="8240"/>
                  </a:cubicBezTo>
                  <a:lnTo>
                    <a:pt x="3272" y="2284"/>
                  </a:lnTo>
                  <a:close/>
                  <a:moveTo>
                    <a:pt x="12808" y="3981"/>
                  </a:moveTo>
                  <a:cubicBezTo>
                    <a:pt x="12962" y="3981"/>
                    <a:pt x="13086" y="4105"/>
                    <a:pt x="13086" y="4259"/>
                  </a:cubicBezTo>
                  <a:lnTo>
                    <a:pt x="13086" y="10215"/>
                  </a:lnTo>
                  <a:lnTo>
                    <a:pt x="1420" y="10215"/>
                  </a:lnTo>
                  <a:lnTo>
                    <a:pt x="1389" y="4259"/>
                  </a:lnTo>
                  <a:cubicBezTo>
                    <a:pt x="1389" y="4105"/>
                    <a:pt x="1513" y="3981"/>
                    <a:pt x="1698" y="3981"/>
                  </a:cubicBezTo>
                  <a:lnTo>
                    <a:pt x="2716" y="3981"/>
                  </a:lnTo>
                  <a:lnTo>
                    <a:pt x="2716" y="8209"/>
                  </a:lnTo>
                  <a:cubicBezTo>
                    <a:pt x="2716" y="8703"/>
                    <a:pt x="3087" y="9073"/>
                    <a:pt x="3549" y="9073"/>
                  </a:cubicBezTo>
                  <a:lnTo>
                    <a:pt x="10925" y="9073"/>
                  </a:lnTo>
                  <a:cubicBezTo>
                    <a:pt x="11419" y="9073"/>
                    <a:pt x="11790" y="8703"/>
                    <a:pt x="11790" y="8209"/>
                  </a:cubicBezTo>
                  <a:lnTo>
                    <a:pt x="11790" y="3981"/>
                  </a:lnTo>
                  <a:close/>
                  <a:moveTo>
                    <a:pt x="3549" y="0"/>
                  </a:moveTo>
                  <a:cubicBezTo>
                    <a:pt x="3087" y="0"/>
                    <a:pt x="2716" y="401"/>
                    <a:pt x="2716" y="864"/>
                  </a:cubicBezTo>
                  <a:lnTo>
                    <a:pt x="2716" y="3426"/>
                  </a:lnTo>
                  <a:lnTo>
                    <a:pt x="1698" y="3426"/>
                  </a:lnTo>
                  <a:cubicBezTo>
                    <a:pt x="1681" y="3425"/>
                    <a:pt x="1664" y="3424"/>
                    <a:pt x="1648" y="3424"/>
                  </a:cubicBezTo>
                  <a:cubicBezTo>
                    <a:pt x="1206" y="3424"/>
                    <a:pt x="834" y="3813"/>
                    <a:pt x="834" y="4259"/>
                  </a:cubicBezTo>
                  <a:lnTo>
                    <a:pt x="834" y="10215"/>
                  </a:lnTo>
                  <a:lnTo>
                    <a:pt x="278" y="10215"/>
                  </a:lnTo>
                  <a:cubicBezTo>
                    <a:pt x="124" y="10215"/>
                    <a:pt x="0" y="10339"/>
                    <a:pt x="0" y="10493"/>
                  </a:cubicBezTo>
                  <a:lnTo>
                    <a:pt x="0" y="11357"/>
                  </a:lnTo>
                  <a:cubicBezTo>
                    <a:pt x="0" y="11974"/>
                    <a:pt x="525" y="12468"/>
                    <a:pt x="1142" y="12468"/>
                  </a:cubicBezTo>
                  <a:lnTo>
                    <a:pt x="5988" y="12468"/>
                  </a:lnTo>
                  <a:cubicBezTo>
                    <a:pt x="6296" y="12437"/>
                    <a:pt x="6296" y="11944"/>
                    <a:pt x="5988" y="11913"/>
                  </a:cubicBezTo>
                  <a:lnTo>
                    <a:pt x="1111" y="11913"/>
                  </a:lnTo>
                  <a:cubicBezTo>
                    <a:pt x="803" y="11913"/>
                    <a:pt x="556" y="11635"/>
                    <a:pt x="587" y="11357"/>
                  </a:cubicBezTo>
                  <a:lnTo>
                    <a:pt x="587" y="10771"/>
                  </a:lnTo>
                  <a:lnTo>
                    <a:pt x="13981" y="10771"/>
                  </a:lnTo>
                  <a:lnTo>
                    <a:pt x="13981" y="11357"/>
                  </a:lnTo>
                  <a:cubicBezTo>
                    <a:pt x="13981" y="11666"/>
                    <a:pt x="13703" y="11913"/>
                    <a:pt x="13394" y="11913"/>
                  </a:cubicBezTo>
                  <a:lnTo>
                    <a:pt x="8518" y="11913"/>
                  </a:lnTo>
                  <a:cubicBezTo>
                    <a:pt x="8501" y="11910"/>
                    <a:pt x="8484" y="11909"/>
                    <a:pt x="8468" y="11909"/>
                  </a:cubicBezTo>
                  <a:cubicBezTo>
                    <a:pt x="8134" y="11909"/>
                    <a:pt x="8134" y="12472"/>
                    <a:pt x="8468" y="12472"/>
                  </a:cubicBezTo>
                  <a:cubicBezTo>
                    <a:pt x="8484" y="12472"/>
                    <a:pt x="8501" y="12471"/>
                    <a:pt x="8518" y="12468"/>
                  </a:cubicBezTo>
                  <a:lnTo>
                    <a:pt x="13394" y="12468"/>
                  </a:lnTo>
                  <a:cubicBezTo>
                    <a:pt x="14012" y="12468"/>
                    <a:pt x="14505" y="11974"/>
                    <a:pt x="14505" y="11357"/>
                  </a:cubicBezTo>
                  <a:lnTo>
                    <a:pt x="14505" y="10493"/>
                  </a:lnTo>
                  <a:cubicBezTo>
                    <a:pt x="14505" y="10339"/>
                    <a:pt x="14382" y="10215"/>
                    <a:pt x="14228" y="10215"/>
                  </a:cubicBezTo>
                  <a:lnTo>
                    <a:pt x="13672" y="10215"/>
                  </a:lnTo>
                  <a:lnTo>
                    <a:pt x="13672" y="4259"/>
                  </a:lnTo>
                  <a:cubicBezTo>
                    <a:pt x="13672" y="3796"/>
                    <a:pt x="13271" y="3426"/>
                    <a:pt x="12808" y="3426"/>
                  </a:cubicBezTo>
                  <a:lnTo>
                    <a:pt x="11790" y="3426"/>
                  </a:lnTo>
                  <a:lnTo>
                    <a:pt x="11790" y="864"/>
                  </a:lnTo>
                  <a:cubicBezTo>
                    <a:pt x="11790" y="370"/>
                    <a:pt x="11419" y="0"/>
                    <a:pt x="109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72" name="Google Shape;13172;p26"/>
          <p:cNvGrpSpPr/>
          <p:nvPr/>
        </p:nvGrpSpPr>
        <p:grpSpPr>
          <a:xfrm>
            <a:off x="7728272" y="2935508"/>
            <a:ext cx="366525" cy="363425"/>
            <a:chOff x="2491100" y="4171575"/>
            <a:chExt cx="366525" cy="363425"/>
          </a:xfrm>
        </p:grpSpPr>
        <p:sp>
          <p:nvSpPr>
            <p:cNvPr id="13173" name="Google Shape;13173;p26"/>
            <p:cNvSpPr/>
            <p:nvPr/>
          </p:nvSpPr>
          <p:spPr>
            <a:xfrm>
              <a:off x="2636150" y="4303500"/>
              <a:ext cx="66375" cy="57025"/>
            </a:xfrm>
            <a:custGeom>
              <a:avLst/>
              <a:gdLst/>
              <a:ahLst/>
              <a:cxnLst/>
              <a:rect l="l" t="t" r="r" b="b"/>
              <a:pathLst>
                <a:path w="2655" h="2281" extrusionOk="0">
                  <a:moveTo>
                    <a:pt x="1528" y="564"/>
                  </a:moveTo>
                  <a:cubicBezTo>
                    <a:pt x="1822" y="564"/>
                    <a:pt x="2099" y="791"/>
                    <a:pt x="2099" y="1143"/>
                  </a:cubicBezTo>
                  <a:cubicBezTo>
                    <a:pt x="2099" y="1451"/>
                    <a:pt x="1852" y="1698"/>
                    <a:pt x="1513" y="1698"/>
                  </a:cubicBezTo>
                  <a:cubicBezTo>
                    <a:pt x="1019" y="1698"/>
                    <a:pt x="741" y="1081"/>
                    <a:pt x="1112" y="742"/>
                  </a:cubicBezTo>
                  <a:cubicBezTo>
                    <a:pt x="1234" y="619"/>
                    <a:pt x="1383" y="564"/>
                    <a:pt x="1528" y="564"/>
                  </a:cubicBezTo>
                  <a:close/>
                  <a:moveTo>
                    <a:pt x="1513" y="1"/>
                  </a:moveTo>
                  <a:cubicBezTo>
                    <a:pt x="525" y="1"/>
                    <a:pt x="1" y="1205"/>
                    <a:pt x="711" y="1945"/>
                  </a:cubicBezTo>
                  <a:cubicBezTo>
                    <a:pt x="942" y="2177"/>
                    <a:pt x="1230" y="2280"/>
                    <a:pt x="1512" y="2280"/>
                  </a:cubicBezTo>
                  <a:cubicBezTo>
                    <a:pt x="2094" y="2280"/>
                    <a:pt x="2655" y="1839"/>
                    <a:pt x="2655" y="1174"/>
                  </a:cubicBezTo>
                  <a:cubicBezTo>
                    <a:pt x="2655" y="526"/>
                    <a:pt x="2161" y="1"/>
                    <a:pt x="151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4" name="Google Shape;13174;p26"/>
            <p:cNvSpPr/>
            <p:nvPr/>
          </p:nvSpPr>
          <p:spPr>
            <a:xfrm>
              <a:off x="2491100" y="4171575"/>
              <a:ext cx="366525" cy="363425"/>
            </a:xfrm>
            <a:custGeom>
              <a:avLst/>
              <a:gdLst/>
              <a:ahLst/>
              <a:cxnLst/>
              <a:rect l="l" t="t" r="r" b="b"/>
              <a:pathLst>
                <a:path w="14661" h="14537" extrusionOk="0">
                  <a:moveTo>
                    <a:pt x="7037" y="2439"/>
                  </a:moveTo>
                  <a:lnTo>
                    <a:pt x="7037" y="3581"/>
                  </a:lnTo>
                  <a:cubicBezTo>
                    <a:pt x="5216" y="3735"/>
                    <a:pt x="3797" y="5185"/>
                    <a:pt x="3642" y="6975"/>
                  </a:cubicBezTo>
                  <a:lnTo>
                    <a:pt x="2501" y="6975"/>
                  </a:lnTo>
                  <a:cubicBezTo>
                    <a:pt x="2655" y="4537"/>
                    <a:pt x="4599" y="2593"/>
                    <a:pt x="7037" y="2439"/>
                  </a:cubicBezTo>
                  <a:close/>
                  <a:moveTo>
                    <a:pt x="7624" y="2439"/>
                  </a:moveTo>
                  <a:cubicBezTo>
                    <a:pt x="10062" y="2593"/>
                    <a:pt x="12006" y="4537"/>
                    <a:pt x="12129" y="6975"/>
                  </a:cubicBezTo>
                  <a:lnTo>
                    <a:pt x="11018" y="6975"/>
                  </a:lnTo>
                  <a:cubicBezTo>
                    <a:pt x="10864" y="5185"/>
                    <a:pt x="9414" y="3735"/>
                    <a:pt x="7624" y="3581"/>
                  </a:cubicBezTo>
                  <a:lnTo>
                    <a:pt x="7624" y="2439"/>
                  </a:lnTo>
                  <a:close/>
                  <a:moveTo>
                    <a:pt x="7315" y="4136"/>
                  </a:moveTo>
                  <a:cubicBezTo>
                    <a:pt x="10247" y="4136"/>
                    <a:pt x="11574" y="7809"/>
                    <a:pt x="9321" y="9691"/>
                  </a:cubicBezTo>
                  <a:cubicBezTo>
                    <a:pt x="9228" y="8457"/>
                    <a:pt x="8279" y="7839"/>
                    <a:pt x="7330" y="7839"/>
                  </a:cubicBezTo>
                  <a:cubicBezTo>
                    <a:pt x="6381" y="7839"/>
                    <a:pt x="5432" y="8457"/>
                    <a:pt x="5340" y="9691"/>
                  </a:cubicBezTo>
                  <a:cubicBezTo>
                    <a:pt x="3087" y="7809"/>
                    <a:pt x="4414" y="4136"/>
                    <a:pt x="7315" y="4136"/>
                  </a:cubicBezTo>
                  <a:close/>
                  <a:moveTo>
                    <a:pt x="7315" y="8403"/>
                  </a:moveTo>
                  <a:cubicBezTo>
                    <a:pt x="8025" y="8403"/>
                    <a:pt x="8735" y="8873"/>
                    <a:pt x="8735" y="9815"/>
                  </a:cubicBezTo>
                  <a:lnTo>
                    <a:pt x="8735" y="10062"/>
                  </a:lnTo>
                  <a:cubicBezTo>
                    <a:pt x="8303" y="10278"/>
                    <a:pt x="7816" y="10386"/>
                    <a:pt x="7327" y="10386"/>
                  </a:cubicBezTo>
                  <a:cubicBezTo>
                    <a:pt x="6837" y="10386"/>
                    <a:pt x="6343" y="10278"/>
                    <a:pt x="5895" y="10062"/>
                  </a:cubicBezTo>
                  <a:lnTo>
                    <a:pt x="5895" y="9815"/>
                  </a:lnTo>
                  <a:cubicBezTo>
                    <a:pt x="5895" y="8873"/>
                    <a:pt x="6605" y="8403"/>
                    <a:pt x="7315" y="8403"/>
                  </a:cubicBezTo>
                  <a:close/>
                  <a:moveTo>
                    <a:pt x="3673" y="7562"/>
                  </a:moveTo>
                  <a:cubicBezTo>
                    <a:pt x="3797" y="9352"/>
                    <a:pt x="5247" y="10802"/>
                    <a:pt x="7068" y="10957"/>
                  </a:cubicBezTo>
                  <a:lnTo>
                    <a:pt x="7068" y="12068"/>
                  </a:lnTo>
                  <a:cubicBezTo>
                    <a:pt x="4630" y="11944"/>
                    <a:pt x="2686" y="10000"/>
                    <a:pt x="2531" y="7562"/>
                  </a:cubicBezTo>
                  <a:close/>
                  <a:moveTo>
                    <a:pt x="7330" y="1"/>
                  </a:moveTo>
                  <a:cubicBezTo>
                    <a:pt x="7184" y="1"/>
                    <a:pt x="7037" y="93"/>
                    <a:pt x="7037" y="278"/>
                  </a:cubicBezTo>
                  <a:lnTo>
                    <a:pt x="7037" y="1883"/>
                  </a:lnTo>
                  <a:cubicBezTo>
                    <a:pt x="4291" y="2037"/>
                    <a:pt x="2099" y="4229"/>
                    <a:pt x="1945" y="6975"/>
                  </a:cubicBezTo>
                  <a:lnTo>
                    <a:pt x="340" y="6975"/>
                  </a:lnTo>
                  <a:cubicBezTo>
                    <a:pt x="1" y="7037"/>
                    <a:pt x="1" y="7500"/>
                    <a:pt x="340" y="7562"/>
                  </a:cubicBezTo>
                  <a:lnTo>
                    <a:pt x="1945" y="7562"/>
                  </a:lnTo>
                  <a:cubicBezTo>
                    <a:pt x="2099" y="10308"/>
                    <a:pt x="4291" y="12500"/>
                    <a:pt x="7037" y="12654"/>
                  </a:cubicBezTo>
                  <a:lnTo>
                    <a:pt x="7037" y="14259"/>
                  </a:lnTo>
                  <a:cubicBezTo>
                    <a:pt x="7037" y="14444"/>
                    <a:pt x="7184" y="14536"/>
                    <a:pt x="7330" y="14536"/>
                  </a:cubicBezTo>
                  <a:cubicBezTo>
                    <a:pt x="7477" y="14536"/>
                    <a:pt x="7624" y="14444"/>
                    <a:pt x="7624" y="14259"/>
                  </a:cubicBezTo>
                  <a:lnTo>
                    <a:pt x="7624" y="12654"/>
                  </a:lnTo>
                  <a:cubicBezTo>
                    <a:pt x="8611" y="12592"/>
                    <a:pt x="9599" y="12253"/>
                    <a:pt x="10432" y="11666"/>
                  </a:cubicBezTo>
                  <a:cubicBezTo>
                    <a:pt x="10555" y="11574"/>
                    <a:pt x="10586" y="11419"/>
                    <a:pt x="10494" y="11296"/>
                  </a:cubicBezTo>
                  <a:cubicBezTo>
                    <a:pt x="10438" y="11221"/>
                    <a:pt x="10359" y="11180"/>
                    <a:pt x="10278" y="11180"/>
                  </a:cubicBezTo>
                  <a:cubicBezTo>
                    <a:pt x="10226" y="11180"/>
                    <a:pt x="10172" y="11198"/>
                    <a:pt x="10123" y="11234"/>
                  </a:cubicBezTo>
                  <a:cubicBezTo>
                    <a:pt x="9383" y="11728"/>
                    <a:pt x="8519" y="12037"/>
                    <a:pt x="7624" y="12098"/>
                  </a:cubicBezTo>
                  <a:lnTo>
                    <a:pt x="7624" y="10957"/>
                  </a:lnTo>
                  <a:cubicBezTo>
                    <a:pt x="9444" y="10802"/>
                    <a:pt x="10864" y="9383"/>
                    <a:pt x="11018" y="7562"/>
                  </a:cubicBezTo>
                  <a:lnTo>
                    <a:pt x="12160" y="7562"/>
                  </a:lnTo>
                  <a:cubicBezTo>
                    <a:pt x="12129" y="8210"/>
                    <a:pt x="11975" y="8827"/>
                    <a:pt x="11666" y="9413"/>
                  </a:cubicBezTo>
                  <a:cubicBezTo>
                    <a:pt x="11523" y="9639"/>
                    <a:pt x="11733" y="9850"/>
                    <a:pt x="11935" y="9850"/>
                  </a:cubicBezTo>
                  <a:cubicBezTo>
                    <a:pt x="12038" y="9850"/>
                    <a:pt x="12139" y="9795"/>
                    <a:pt x="12191" y="9660"/>
                  </a:cubicBezTo>
                  <a:cubicBezTo>
                    <a:pt x="12500" y="9012"/>
                    <a:pt x="12685" y="8302"/>
                    <a:pt x="12716" y="7562"/>
                  </a:cubicBezTo>
                  <a:lnTo>
                    <a:pt x="14321" y="7562"/>
                  </a:lnTo>
                  <a:cubicBezTo>
                    <a:pt x="14660" y="7531"/>
                    <a:pt x="14660" y="7037"/>
                    <a:pt x="14321" y="7006"/>
                  </a:cubicBezTo>
                  <a:lnTo>
                    <a:pt x="14321" y="6975"/>
                  </a:lnTo>
                  <a:lnTo>
                    <a:pt x="12716" y="6975"/>
                  </a:lnTo>
                  <a:cubicBezTo>
                    <a:pt x="12561" y="4229"/>
                    <a:pt x="10370" y="2037"/>
                    <a:pt x="7624" y="1883"/>
                  </a:cubicBezTo>
                  <a:lnTo>
                    <a:pt x="7624" y="278"/>
                  </a:lnTo>
                  <a:cubicBezTo>
                    <a:pt x="7624" y="93"/>
                    <a:pt x="7477" y="1"/>
                    <a:pt x="73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5" name="Google Shape;13175;p26"/>
            <p:cNvSpPr/>
            <p:nvPr/>
          </p:nvSpPr>
          <p:spPr>
            <a:xfrm>
              <a:off x="2518100" y="4431600"/>
              <a:ext cx="81575" cy="77975"/>
            </a:xfrm>
            <a:custGeom>
              <a:avLst/>
              <a:gdLst/>
              <a:ahLst/>
              <a:cxnLst/>
              <a:rect l="l" t="t" r="r" b="b"/>
              <a:pathLst>
                <a:path w="3263" h="3119" extrusionOk="0">
                  <a:moveTo>
                    <a:pt x="279" y="0"/>
                  </a:moveTo>
                  <a:cubicBezTo>
                    <a:pt x="124" y="0"/>
                    <a:pt x="1" y="123"/>
                    <a:pt x="1" y="278"/>
                  </a:cubicBezTo>
                  <a:lnTo>
                    <a:pt x="1" y="2839"/>
                  </a:lnTo>
                  <a:cubicBezTo>
                    <a:pt x="1" y="2994"/>
                    <a:pt x="124" y="3117"/>
                    <a:pt x="279" y="3117"/>
                  </a:cubicBezTo>
                  <a:lnTo>
                    <a:pt x="2840" y="3117"/>
                  </a:lnTo>
                  <a:cubicBezTo>
                    <a:pt x="2850" y="3118"/>
                    <a:pt x="2860" y="3118"/>
                    <a:pt x="2870" y="3118"/>
                  </a:cubicBezTo>
                  <a:cubicBezTo>
                    <a:pt x="3262" y="3118"/>
                    <a:pt x="3262" y="2530"/>
                    <a:pt x="2870" y="2530"/>
                  </a:cubicBezTo>
                  <a:cubicBezTo>
                    <a:pt x="2860" y="2530"/>
                    <a:pt x="2850" y="2530"/>
                    <a:pt x="2840" y="2531"/>
                  </a:cubicBezTo>
                  <a:lnTo>
                    <a:pt x="587" y="2531"/>
                  </a:lnTo>
                  <a:lnTo>
                    <a:pt x="587" y="278"/>
                  </a:lnTo>
                  <a:cubicBezTo>
                    <a:pt x="556" y="123"/>
                    <a:pt x="433" y="0"/>
                    <a:pt x="27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6" name="Google Shape;13176;p26"/>
            <p:cNvSpPr/>
            <p:nvPr/>
          </p:nvSpPr>
          <p:spPr>
            <a:xfrm>
              <a:off x="2752650" y="4431000"/>
              <a:ext cx="77950" cy="78550"/>
            </a:xfrm>
            <a:custGeom>
              <a:avLst/>
              <a:gdLst/>
              <a:ahLst/>
              <a:cxnLst/>
              <a:rect l="l" t="t" r="r" b="b"/>
              <a:pathLst>
                <a:path w="3118" h="3142" extrusionOk="0">
                  <a:moveTo>
                    <a:pt x="2825" y="1"/>
                  </a:moveTo>
                  <a:cubicBezTo>
                    <a:pt x="2678" y="1"/>
                    <a:pt x="2532" y="101"/>
                    <a:pt x="2532" y="302"/>
                  </a:cubicBezTo>
                  <a:lnTo>
                    <a:pt x="2532" y="2555"/>
                  </a:lnTo>
                  <a:lnTo>
                    <a:pt x="279" y="2555"/>
                  </a:lnTo>
                  <a:cubicBezTo>
                    <a:pt x="124" y="2555"/>
                    <a:pt x="1" y="2678"/>
                    <a:pt x="1" y="2863"/>
                  </a:cubicBezTo>
                  <a:cubicBezTo>
                    <a:pt x="1" y="3018"/>
                    <a:pt x="124" y="3141"/>
                    <a:pt x="279" y="3141"/>
                  </a:cubicBezTo>
                  <a:lnTo>
                    <a:pt x="2840" y="3141"/>
                  </a:lnTo>
                  <a:cubicBezTo>
                    <a:pt x="2994" y="3141"/>
                    <a:pt x="3118" y="3018"/>
                    <a:pt x="3118" y="2863"/>
                  </a:cubicBezTo>
                  <a:lnTo>
                    <a:pt x="3118" y="302"/>
                  </a:lnTo>
                  <a:cubicBezTo>
                    <a:pt x="3118" y="101"/>
                    <a:pt x="2971" y="1"/>
                    <a:pt x="28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7" name="Google Shape;13177;p26"/>
            <p:cNvSpPr/>
            <p:nvPr/>
          </p:nvSpPr>
          <p:spPr>
            <a:xfrm>
              <a:off x="2518100" y="4197700"/>
              <a:ext cx="81575" cy="78050"/>
            </a:xfrm>
            <a:custGeom>
              <a:avLst/>
              <a:gdLst/>
              <a:ahLst/>
              <a:cxnLst/>
              <a:rect l="l" t="t" r="r" b="b"/>
              <a:pathLst>
                <a:path w="3263" h="3122" extrusionOk="0">
                  <a:moveTo>
                    <a:pt x="2896" y="1"/>
                  </a:moveTo>
                  <a:cubicBezTo>
                    <a:pt x="2879" y="1"/>
                    <a:pt x="2860" y="2"/>
                    <a:pt x="2840" y="5"/>
                  </a:cubicBezTo>
                  <a:lnTo>
                    <a:pt x="279" y="5"/>
                  </a:lnTo>
                  <a:cubicBezTo>
                    <a:pt x="124" y="5"/>
                    <a:pt x="1" y="128"/>
                    <a:pt x="1" y="283"/>
                  </a:cubicBezTo>
                  <a:lnTo>
                    <a:pt x="1" y="2844"/>
                  </a:lnTo>
                  <a:cubicBezTo>
                    <a:pt x="1" y="2998"/>
                    <a:pt x="124" y="3122"/>
                    <a:pt x="279" y="3122"/>
                  </a:cubicBezTo>
                  <a:cubicBezTo>
                    <a:pt x="433" y="3122"/>
                    <a:pt x="556" y="2998"/>
                    <a:pt x="587" y="2844"/>
                  </a:cubicBezTo>
                  <a:lnTo>
                    <a:pt x="587" y="560"/>
                  </a:lnTo>
                  <a:lnTo>
                    <a:pt x="2840" y="560"/>
                  </a:lnTo>
                  <a:cubicBezTo>
                    <a:pt x="2850" y="561"/>
                    <a:pt x="2860" y="561"/>
                    <a:pt x="2870" y="561"/>
                  </a:cubicBezTo>
                  <a:cubicBezTo>
                    <a:pt x="3253" y="561"/>
                    <a:pt x="3262" y="1"/>
                    <a:pt x="28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8" name="Google Shape;13178;p26"/>
            <p:cNvSpPr/>
            <p:nvPr/>
          </p:nvSpPr>
          <p:spPr>
            <a:xfrm>
              <a:off x="2749050" y="4197000"/>
              <a:ext cx="81550" cy="78750"/>
            </a:xfrm>
            <a:custGeom>
              <a:avLst/>
              <a:gdLst/>
              <a:ahLst/>
              <a:cxnLst/>
              <a:rect l="l" t="t" r="r" b="b"/>
              <a:pathLst>
                <a:path w="3262" h="3150" extrusionOk="0">
                  <a:moveTo>
                    <a:pt x="393" y="1"/>
                  </a:moveTo>
                  <a:cubicBezTo>
                    <a:pt x="0" y="1"/>
                    <a:pt x="0" y="589"/>
                    <a:pt x="393" y="589"/>
                  </a:cubicBezTo>
                  <a:cubicBezTo>
                    <a:pt x="403" y="589"/>
                    <a:pt x="413" y="589"/>
                    <a:pt x="423" y="588"/>
                  </a:cubicBezTo>
                  <a:lnTo>
                    <a:pt x="2676" y="588"/>
                  </a:lnTo>
                  <a:lnTo>
                    <a:pt x="2676" y="2872"/>
                  </a:lnTo>
                  <a:cubicBezTo>
                    <a:pt x="2676" y="3026"/>
                    <a:pt x="2799" y="3150"/>
                    <a:pt x="2984" y="3150"/>
                  </a:cubicBezTo>
                  <a:lnTo>
                    <a:pt x="2984" y="3119"/>
                  </a:lnTo>
                  <a:cubicBezTo>
                    <a:pt x="3138" y="3119"/>
                    <a:pt x="3262" y="2996"/>
                    <a:pt x="3262" y="2841"/>
                  </a:cubicBezTo>
                  <a:lnTo>
                    <a:pt x="3262" y="280"/>
                  </a:lnTo>
                  <a:cubicBezTo>
                    <a:pt x="3262" y="125"/>
                    <a:pt x="3138" y="2"/>
                    <a:pt x="2984"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9" name="Google Shape;13179;p26"/>
            <p:cNvSpPr/>
            <p:nvPr/>
          </p:nvSpPr>
          <p:spPr>
            <a:xfrm>
              <a:off x="2763075" y="4429500"/>
              <a:ext cx="16625" cy="13875"/>
            </a:xfrm>
            <a:custGeom>
              <a:avLst/>
              <a:gdLst/>
              <a:ahLst/>
              <a:cxnLst/>
              <a:rect l="l" t="t" r="r" b="b"/>
              <a:pathLst>
                <a:path w="665" h="555" extrusionOk="0">
                  <a:moveTo>
                    <a:pt x="332" y="0"/>
                  </a:moveTo>
                  <a:cubicBezTo>
                    <a:pt x="139" y="0"/>
                    <a:pt x="0" y="186"/>
                    <a:pt x="78" y="393"/>
                  </a:cubicBezTo>
                  <a:cubicBezTo>
                    <a:pt x="124" y="501"/>
                    <a:pt x="232" y="555"/>
                    <a:pt x="340" y="555"/>
                  </a:cubicBezTo>
                  <a:cubicBezTo>
                    <a:pt x="448" y="555"/>
                    <a:pt x="556" y="501"/>
                    <a:pt x="602" y="393"/>
                  </a:cubicBezTo>
                  <a:cubicBezTo>
                    <a:pt x="664" y="238"/>
                    <a:pt x="602" y="53"/>
                    <a:pt x="448" y="22"/>
                  </a:cubicBezTo>
                  <a:cubicBezTo>
                    <a:pt x="408" y="7"/>
                    <a:pt x="369" y="0"/>
                    <a:pt x="3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80" name="Google Shape;13180;p26"/>
          <p:cNvGrpSpPr/>
          <p:nvPr/>
        </p:nvGrpSpPr>
        <p:grpSpPr>
          <a:xfrm>
            <a:off x="7729822" y="3454994"/>
            <a:ext cx="363425" cy="363225"/>
            <a:chOff x="1734225" y="4171575"/>
            <a:chExt cx="363425" cy="363225"/>
          </a:xfrm>
        </p:grpSpPr>
        <p:sp>
          <p:nvSpPr>
            <p:cNvPr id="13181" name="Google Shape;13181;p26"/>
            <p:cNvSpPr/>
            <p:nvPr/>
          </p:nvSpPr>
          <p:spPr>
            <a:xfrm>
              <a:off x="1753500" y="4341325"/>
              <a:ext cx="37725" cy="23000"/>
            </a:xfrm>
            <a:custGeom>
              <a:avLst/>
              <a:gdLst/>
              <a:ahLst/>
              <a:cxnLst/>
              <a:rect l="l" t="t" r="r" b="b"/>
              <a:pathLst>
                <a:path w="1509" h="920" extrusionOk="0">
                  <a:moveTo>
                    <a:pt x="988" y="0"/>
                  </a:moveTo>
                  <a:lnTo>
                    <a:pt x="217" y="371"/>
                  </a:lnTo>
                  <a:cubicBezTo>
                    <a:pt x="62" y="432"/>
                    <a:pt x="1" y="617"/>
                    <a:pt x="62" y="772"/>
                  </a:cubicBezTo>
                  <a:cubicBezTo>
                    <a:pt x="108" y="862"/>
                    <a:pt x="219" y="919"/>
                    <a:pt x="336" y="919"/>
                  </a:cubicBezTo>
                  <a:cubicBezTo>
                    <a:pt x="379" y="919"/>
                    <a:pt x="422" y="912"/>
                    <a:pt x="464" y="895"/>
                  </a:cubicBezTo>
                  <a:lnTo>
                    <a:pt x="1235" y="556"/>
                  </a:lnTo>
                  <a:cubicBezTo>
                    <a:pt x="1508" y="392"/>
                    <a:pt x="1371" y="10"/>
                    <a:pt x="1100" y="10"/>
                  </a:cubicBezTo>
                  <a:cubicBezTo>
                    <a:pt x="1065" y="10"/>
                    <a:pt x="1027" y="17"/>
                    <a:pt x="988" y="31"/>
                  </a:cubicBezTo>
                  <a:lnTo>
                    <a:pt x="98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2" name="Google Shape;13182;p26"/>
            <p:cNvSpPr/>
            <p:nvPr/>
          </p:nvSpPr>
          <p:spPr>
            <a:xfrm>
              <a:off x="2040725" y="4206325"/>
              <a:ext cx="38925" cy="22875"/>
            </a:xfrm>
            <a:custGeom>
              <a:avLst/>
              <a:gdLst/>
              <a:ahLst/>
              <a:cxnLst/>
              <a:rect l="l" t="t" r="r" b="b"/>
              <a:pathLst>
                <a:path w="1557" h="915" extrusionOk="0">
                  <a:moveTo>
                    <a:pt x="1189" y="1"/>
                  </a:moveTo>
                  <a:cubicBezTo>
                    <a:pt x="1153" y="1"/>
                    <a:pt x="1113" y="10"/>
                    <a:pt x="1073" y="30"/>
                  </a:cubicBezTo>
                  <a:lnTo>
                    <a:pt x="301" y="370"/>
                  </a:lnTo>
                  <a:cubicBezTo>
                    <a:pt x="1" y="534"/>
                    <a:pt x="135" y="915"/>
                    <a:pt x="405" y="915"/>
                  </a:cubicBezTo>
                  <a:cubicBezTo>
                    <a:pt x="441" y="915"/>
                    <a:pt x="478" y="909"/>
                    <a:pt x="517" y="894"/>
                  </a:cubicBezTo>
                  <a:lnTo>
                    <a:pt x="1289" y="524"/>
                  </a:lnTo>
                  <a:cubicBezTo>
                    <a:pt x="1556" y="390"/>
                    <a:pt x="1429" y="1"/>
                    <a:pt x="118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3" name="Google Shape;13183;p26"/>
            <p:cNvSpPr/>
            <p:nvPr/>
          </p:nvSpPr>
          <p:spPr>
            <a:xfrm>
              <a:off x="1750425" y="4205875"/>
              <a:ext cx="40025" cy="23325"/>
            </a:xfrm>
            <a:custGeom>
              <a:avLst/>
              <a:gdLst/>
              <a:ahLst/>
              <a:cxnLst/>
              <a:rect l="l" t="t" r="r" b="b"/>
              <a:pathLst>
                <a:path w="1601" h="933" extrusionOk="0">
                  <a:moveTo>
                    <a:pt x="406" y="1"/>
                  </a:moveTo>
                  <a:cubicBezTo>
                    <a:pt x="147" y="1"/>
                    <a:pt x="0" y="437"/>
                    <a:pt x="340" y="542"/>
                  </a:cubicBezTo>
                  <a:lnTo>
                    <a:pt x="1111" y="912"/>
                  </a:lnTo>
                  <a:cubicBezTo>
                    <a:pt x="1147" y="927"/>
                    <a:pt x="1181" y="933"/>
                    <a:pt x="1213" y="933"/>
                  </a:cubicBezTo>
                  <a:cubicBezTo>
                    <a:pt x="1463" y="933"/>
                    <a:pt x="1600" y="552"/>
                    <a:pt x="1327" y="388"/>
                  </a:cubicBezTo>
                  <a:lnTo>
                    <a:pt x="556" y="48"/>
                  </a:lnTo>
                  <a:cubicBezTo>
                    <a:pt x="504"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4" name="Google Shape;13184;p26"/>
            <p:cNvSpPr/>
            <p:nvPr/>
          </p:nvSpPr>
          <p:spPr>
            <a:xfrm>
              <a:off x="2041400" y="4340800"/>
              <a:ext cx="36950" cy="23500"/>
            </a:xfrm>
            <a:custGeom>
              <a:avLst/>
              <a:gdLst/>
              <a:ahLst/>
              <a:cxnLst/>
              <a:rect l="l" t="t" r="r" b="b"/>
              <a:pathLst>
                <a:path w="1478" h="940" extrusionOk="0">
                  <a:moveTo>
                    <a:pt x="409" y="1"/>
                  </a:moveTo>
                  <a:cubicBezTo>
                    <a:pt x="139" y="1"/>
                    <a:pt x="1" y="382"/>
                    <a:pt x="274" y="546"/>
                  </a:cubicBezTo>
                  <a:lnTo>
                    <a:pt x="1046" y="916"/>
                  </a:lnTo>
                  <a:cubicBezTo>
                    <a:pt x="1077" y="932"/>
                    <a:pt x="1113" y="940"/>
                    <a:pt x="1150" y="940"/>
                  </a:cubicBezTo>
                  <a:cubicBezTo>
                    <a:pt x="1256" y="940"/>
                    <a:pt x="1370" y="876"/>
                    <a:pt x="1416" y="762"/>
                  </a:cubicBezTo>
                  <a:cubicBezTo>
                    <a:pt x="1478" y="638"/>
                    <a:pt x="1416" y="453"/>
                    <a:pt x="1292" y="392"/>
                  </a:cubicBezTo>
                  <a:lnTo>
                    <a:pt x="521" y="21"/>
                  </a:lnTo>
                  <a:cubicBezTo>
                    <a:pt x="482" y="7"/>
                    <a:pt x="444" y="1"/>
                    <a:pt x="40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5" name="Google Shape;13185;p26"/>
            <p:cNvSpPr/>
            <p:nvPr/>
          </p:nvSpPr>
          <p:spPr>
            <a:xfrm>
              <a:off x="1734225" y="4278050"/>
              <a:ext cx="39375" cy="13925"/>
            </a:xfrm>
            <a:custGeom>
              <a:avLst/>
              <a:gdLst/>
              <a:ahLst/>
              <a:cxnLst/>
              <a:rect l="l" t="t" r="r" b="b"/>
              <a:pathLst>
                <a:path w="1575" h="557" extrusionOk="0">
                  <a:moveTo>
                    <a:pt x="278" y="1"/>
                  </a:moveTo>
                  <a:cubicBezTo>
                    <a:pt x="124" y="1"/>
                    <a:pt x="0" y="124"/>
                    <a:pt x="0" y="278"/>
                  </a:cubicBezTo>
                  <a:cubicBezTo>
                    <a:pt x="0" y="433"/>
                    <a:pt x="124" y="556"/>
                    <a:pt x="278" y="556"/>
                  </a:cubicBezTo>
                  <a:lnTo>
                    <a:pt x="1296" y="556"/>
                  </a:lnTo>
                  <a:cubicBezTo>
                    <a:pt x="1451" y="556"/>
                    <a:pt x="1574" y="433"/>
                    <a:pt x="1574" y="278"/>
                  </a:cubicBezTo>
                  <a:cubicBezTo>
                    <a:pt x="1574" y="124"/>
                    <a:pt x="1451" y="1"/>
                    <a:pt x="129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6" name="Google Shape;13186;p26"/>
            <p:cNvSpPr/>
            <p:nvPr/>
          </p:nvSpPr>
          <p:spPr>
            <a:xfrm>
              <a:off x="2057500" y="4278050"/>
              <a:ext cx="40150" cy="13925"/>
            </a:xfrm>
            <a:custGeom>
              <a:avLst/>
              <a:gdLst/>
              <a:ahLst/>
              <a:cxnLst/>
              <a:rect l="l" t="t" r="r" b="b"/>
              <a:pathLst>
                <a:path w="1606" h="557" extrusionOk="0">
                  <a:moveTo>
                    <a:pt x="278" y="1"/>
                  </a:moveTo>
                  <a:cubicBezTo>
                    <a:pt x="124" y="1"/>
                    <a:pt x="0" y="124"/>
                    <a:pt x="0" y="278"/>
                  </a:cubicBezTo>
                  <a:cubicBezTo>
                    <a:pt x="0" y="433"/>
                    <a:pt x="124" y="556"/>
                    <a:pt x="278" y="556"/>
                  </a:cubicBezTo>
                  <a:lnTo>
                    <a:pt x="1327" y="556"/>
                  </a:lnTo>
                  <a:cubicBezTo>
                    <a:pt x="1482" y="556"/>
                    <a:pt x="1605" y="433"/>
                    <a:pt x="1605" y="278"/>
                  </a:cubicBezTo>
                  <a:cubicBezTo>
                    <a:pt x="1605" y="124"/>
                    <a:pt x="1482" y="1"/>
                    <a:pt x="13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7" name="Google Shape;13187;p26"/>
            <p:cNvSpPr/>
            <p:nvPr/>
          </p:nvSpPr>
          <p:spPr>
            <a:xfrm>
              <a:off x="1906275" y="4171575"/>
              <a:ext cx="17000" cy="14425"/>
            </a:xfrm>
            <a:custGeom>
              <a:avLst/>
              <a:gdLst/>
              <a:ahLst/>
              <a:cxnLst/>
              <a:rect l="l" t="t" r="r" b="b"/>
              <a:pathLst>
                <a:path w="680" h="577" extrusionOk="0">
                  <a:moveTo>
                    <a:pt x="371" y="1"/>
                  </a:moveTo>
                  <a:cubicBezTo>
                    <a:pt x="124" y="1"/>
                    <a:pt x="0" y="309"/>
                    <a:pt x="186" y="494"/>
                  </a:cubicBezTo>
                  <a:cubicBezTo>
                    <a:pt x="242" y="551"/>
                    <a:pt x="311" y="576"/>
                    <a:pt x="379" y="576"/>
                  </a:cubicBezTo>
                  <a:cubicBezTo>
                    <a:pt x="531" y="576"/>
                    <a:pt x="679" y="449"/>
                    <a:pt x="679" y="278"/>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8" name="Google Shape;13188;p26"/>
            <p:cNvSpPr/>
            <p:nvPr/>
          </p:nvSpPr>
          <p:spPr>
            <a:xfrm>
              <a:off x="1772800" y="4175600"/>
              <a:ext cx="286275" cy="359200"/>
            </a:xfrm>
            <a:custGeom>
              <a:avLst/>
              <a:gdLst/>
              <a:ahLst/>
              <a:cxnLst/>
              <a:rect l="l" t="t" r="r" b="b"/>
              <a:pathLst>
                <a:path w="11451" h="14368" extrusionOk="0">
                  <a:moveTo>
                    <a:pt x="7129" y="8913"/>
                  </a:moveTo>
                  <a:lnTo>
                    <a:pt x="7129" y="10240"/>
                  </a:lnTo>
                  <a:lnTo>
                    <a:pt x="4290" y="10240"/>
                  </a:lnTo>
                  <a:lnTo>
                    <a:pt x="4290" y="8913"/>
                  </a:lnTo>
                  <a:close/>
                  <a:moveTo>
                    <a:pt x="7129" y="10796"/>
                  </a:moveTo>
                  <a:lnTo>
                    <a:pt x="7129" y="12092"/>
                  </a:lnTo>
                  <a:lnTo>
                    <a:pt x="4290" y="12092"/>
                  </a:lnTo>
                  <a:lnTo>
                    <a:pt x="4290" y="10796"/>
                  </a:lnTo>
                  <a:close/>
                  <a:moveTo>
                    <a:pt x="6296" y="12678"/>
                  </a:moveTo>
                  <a:lnTo>
                    <a:pt x="6296" y="13234"/>
                  </a:lnTo>
                  <a:cubicBezTo>
                    <a:pt x="6296" y="13604"/>
                    <a:pt x="6011" y="13789"/>
                    <a:pt x="5725" y="13789"/>
                  </a:cubicBezTo>
                  <a:cubicBezTo>
                    <a:pt x="5440" y="13789"/>
                    <a:pt x="5154" y="13604"/>
                    <a:pt x="5154" y="13234"/>
                  </a:cubicBezTo>
                  <a:lnTo>
                    <a:pt x="5154" y="12678"/>
                  </a:lnTo>
                  <a:close/>
                  <a:moveTo>
                    <a:pt x="4498" y="0"/>
                  </a:moveTo>
                  <a:cubicBezTo>
                    <a:pt x="4462" y="0"/>
                    <a:pt x="4424" y="8"/>
                    <a:pt x="4383" y="25"/>
                  </a:cubicBezTo>
                  <a:cubicBezTo>
                    <a:pt x="556" y="1198"/>
                    <a:pt x="0" y="6382"/>
                    <a:pt x="3488" y="8357"/>
                  </a:cubicBezTo>
                  <a:cubicBezTo>
                    <a:pt x="3642" y="8450"/>
                    <a:pt x="3735" y="8635"/>
                    <a:pt x="3735" y="8820"/>
                  </a:cubicBezTo>
                  <a:lnTo>
                    <a:pt x="3735" y="12400"/>
                  </a:lnTo>
                  <a:cubicBezTo>
                    <a:pt x="3735" y="12555"/>
                    <a:pt x="3858" y="12678"/>
                    <a:pt x="4012" y="12678"/>
                  </a:cubicBezTo>
                  <a:lnTo>
                    <a:pt x="4599" y="12678"/>
                  </a:lnTo>
                  <a:lnTo>
                    <a:pt x="4599" y="13234"/>
                  </a:lnTo>
                  <a:cubicBezTo>
                    <a:pt x="4599" y="13990"/>
                    <a:pt x="5162" y="14368"/>
                    <a:pt x="5725" y="14368"/>
                  </a:cubicBezTo>
                  <a:cubicBezTo>
                    <a:pt x="6288" y="14368"/>
                    <a:pt x="6852" y="13990"/>
                    <a:pt x="6852" y="13234"/>
                  </a:cubicBezTo>
                  <a:lnTo>
                    <a:pt x="6852" y="12678"/>
                  </a:lnTo>
                  <a:lnTo>
                    <a:pt x="7438" y="12678"/>
                  </a:lnTo>
                  <a:cubicBezTo>
                    <a:pt x="7592" y="12678"/>
                    <a:pt x="7716" y="12555"/>
                    <a:pt x="7716" y="12400"/>
                  </a:cubicBezTo>
                  <a:lnTo>
                    <a:pt x="7716" y="8790"/>
                  </a:lnTo>
                  <a:cubicBezTo>
                    <a:pt x="7716" y="8573"/>
                    <a:pt x="7839" y="8419"/>
                    <a:pt x="7994" y="8327"/>
                  </a:cubicBezTo>
                  <a:cubicBezTo>
                    <a:pt x="11450" y="6351"/>
                    <a:pt x="10864" y="1228"/>
                    <a:pt x="7099" y="56"/>
                  </a:cubicBezTo>
                  <a:cubicBezTo>
                    <a:pt x="7062" y="43"/>
                    <a:pt x="7027" y="38"/>
                    <a:pt x="6994" y="38"/>
                  </a:cubicBezTo>
                  <a:cubicBezTo>
                    <a:pt x="6697" y="38"/>
                    <a:pt x="6580" y="497"/>
                    <a:pt x="6913" y="580"/>
                  </a:cubicBezTo>
                  <a:cubicBezTo>
                    <a:pt x="10216" y="1630"/>
                    <a:pt x="10709" y="6074"/>
                    <a:pt x="7747" y="7833"/>
                  </a:cubicBezTo>
                  <a:cubicBezTo>
                    <a:pt x="7531" y="7925"/>
                    <a:pt x="7345" y="8141"/>
                    <a:pt x="7253" y="8357"/>
                  </a:cubicBezTo>
                  <a:lnTo>
                    <a:pt x="6018" y="8357"/>
                  </a:lnTo>
                  <a:lnTo>
                    <a:pt x="6018" y="6166"/>
                  </a:lnTo>
                  <a:lnTo>
                    <a:pt x="6821" y="4500"/>
                  </a:lnTo>
                  <a:cubicBezTo>
                    <a:pt x="6943" y="4275"/>
                    <a:pt x="6755" y="4090"/>
                    <a:pt x="6568" y="4090"/>
                  </a:cubicBezTo>
                  <a:cubicBezTo>
                    <a:pt x="6473" y="4090"/>
                    <a:pt x="6379" y="4138"/>
                    <a:pt x="6327" y="4253"/>
                  </a:cubicBezTo>
                  <a:lnTo>
                    <a:pt x="5710" y="5456"/>
                  </a:lnTo>
                  <a:lnTo>
                    <a:pt x="5123" y="4253"/>
                  </a:lnTo>
                  <a:cubicBezTo>
                    <a:pt x="5061" y="4138"/>
                    <a:pt x="4963" y="4090"/>
                    <a:pt x="4867" y="4090"/>
                  </a:cubicBezTo>
                  <a:cubicBezTo>
                    <a:pt x="4679" y="4090"/>
                    <a:pt x="4496" y="4275"/>
                    <a:pt x="4599" y="4500"/>
                  </a:cubicBezTo>
                  <a:lnTo>
                    <a:pt x="5432" y="6166"/>
                  </a:lnTo>
                  <a:lnTo>
                    <a:pt x="5432" y="8357"/>
                  </a:lnTo>
                  <a:lnTo>
                    <a:pt x="4228" y="8357"/>
                  </a:lnTo>
                  <a:cubicBezTo>
                    <a:pt x="4136" y="8111"/>
                    <a:pt x="3951" y="7956"/>
                    <a:pt x="3765" y="7833"/>
                  </a:cubicBezTo>
                  <a:cubicBezTo>
                    <a:pt x="741" y="6105"/>
                    <a:pt x="1204" y="1599"/>
                    <a:pt x="4537" y="580"/>
                  </a:cubicBezTo>
                  <a:cubicBezTo>
                    <a:pt x="4894" y="498"/>
                    <a:pt x="4787" y="0"/>
                    <a:pt x="44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89" name="Google Shape;13189;p26"/>
          <p:cNvGrpSpPr/>
          <p:nvPr/>
        </p:nvGrpSpPr>
        <p:grpSpPr>
          <a:xfrm>
            <a:off x="6230447" y="3480306"/>
            <a:ext cx="363400" cy="312600"/>
            <a:chOff x="975800" y="4197050"/>
            <a:chExt cx="363400" cy="312600"/>
          </a:xfrm>
        </p:grpSpPr>
        <p:sp>
          <p:nvSpPr>
            <p:cNvPr id="13190" name="Google Shape;13190;p26"/>
            <p:cNvSpPr/>
            <p:nvPr/>
          </p:nvSpPr>
          <p:spPr>
            <a:xfrm>
              <a:off x="1169450" y="4282575"/>
              <a:ext cx="16225" cy="13925"/>
            </a:xfrm>
            <a:custGeom>
              <a:avLst/>
              <a:gdLst/>
              <a:ahLst/>
              <a:cxnLst/>
              <a:rect l="l" t="t" r="r" b="b"/>
              <a:pathLst>
                <a:path w="649" h="557" extrusionOk="0">
                  <a:moveTo>
                    <a:pt x="410" y="1"/>
                  </a:moveTo>
                  <a:cubicBezTo>
                    <a:pt x="397" y="1"/>
                    <a:pt x="384" y="2"/>
                    <a:pt x="371" y="5"/>
                  </a:cubicBezTo>
                  <a:cubicBezTo>
                    <a:pt x="124" y="5"/>
                    <a:pt x="0" y="313"/>
                    <a:pt x="186" y="468"/>
                  </a:cubicBezTo>
                  <a:cubicBezTo>
                    <a:pt x="237" y="529"/>
                    <a:pt x="306" y="557"/>
                    <a:pt x="374" y="557"/>
                  </a:cubicBezTo>
                  <a:cubicBezTo>
                    <a:pt x="511" y="557"/>
                    <a:pt x="648" y="447"/>
                    <a:pt x="648" y="282"/>
                  </a:cubicBezTo>
                  <a:cubicBezTo>
                    <a:pt x="648" y="142"/>
                    <a:pt x="546" y="1"/>
                    <a:pt x="4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1" name="Google Shape;13191;p26"/>
            <p:cNvSpPr/>
            <p:nvPr/>
          </p:nvSpPr>
          <p:spPr>
            <a:xfrm>
              <a:off x="1169450" y="4325125"/>
              <a:ext cx="16225" cy="13825"/>
            </a:xfrm>
            <a:custGeom>
              <a:avLst/>
              <a:gdLst/>
              <a:ahLst/>
              <a:cxnLst/>
              <a:rect l="l" t="t" r="r" b="b"/>
              <a:pathLst>
                <a:path w="649" h="553" extrusionOk="0">
                  <a:moveTo>
                    <a:pt x="371" y="0"/>
                  </a:moveTo>
                  <a:cubicBezTo>
                    <a:pt x="124" y="0"/>
                    <a:pt x="0" y="309"/>
                    <a:pt x="155" y="463"/>
                  </a:cubicBezTo>
                  <a:cubicBezTo>
                    <a:pt x="216" y="525"/>
                    <a:pt x="292" y="552"/>
                    <a:pt x="365" y="552"/>
                  </a:cubicBezTo>
                  <a:cubicBezTo>
                    <a:pt x="511" y="552"/>
                    <a:pt x="648" y="442"/>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2" name="Google Shape;13192;p26"/>
            <p:cNvSpPr/>
            <p:nvPr/>
          </p:nvSpPr>
          <p:spPr>
            <a:xfrm>
              <a:off x="1169450" y="4367550"/>
              <a:ext cx="16225" cy="14075"/>
            </a:xfrm>
            <a:custGeom>
              <a:avLst/>
              <a:gdLst/>
              <a:ahLst/>
              <a:cxnLst/>
              <a:rect l="l" t="t" r="r" b="b"/>
              <a:pathLst>
                <a:path w="649" h="563" extrusionOk="0">
                  <a:moveTo>
                    <a:pt x="371" y="0"/>
                  </a:moveTo>
                  <a:cubicBezTo>
                    <a:pt x="124" y="0"/>
                    <a:pt x="0" y="309"/>
                    <a:pt x="155" y="494"/>
                  </a:cubicBezTo>
                  <a:cubicBezTo>
                    <a:pt x="211" y="541"/>
                    <a:pt x="278" y="562"/>
                    <a:pt x="345" y="562"/>
                  </a:cubicBezTo>
                  <a:cubicBezTo>
                    <a:pt x="499" y="562"/>
                    <a:pt x="648" y="450"/>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3" name="Google Shape;13193;p26"/>
            <p:cNvSpPr/>
            <p:nvPr/>
          </p:nvSpPr>
          <p:spPr>
            <a:xfrm>
              <a:off x="1021300" y="4282675"/>
              <a:ext cx="187525" cy="184425"/>
            </a:xfrm>
            <a:custGeom>
              <a:avLst/>
              <a:gdLst/>
              <a:ahLst/>
              <a:cxnLst/>
              <a:rect l="l" t="t" r="r" b="b"/>
              <a:pathLst>
                <a:path w="7501" h="7377" extrusionOk="0">
                  <a:moveTo>
                    <a:pt x="2655" y="3118"/>
                  </a:moveTo>
                  <a:lnTo>
                    <a:pt x="2655" y="6790"/>
                  </a:lnTo>
                  <a:lnTo>
                    <a:pt x="1482" y="6790"/>
                  </a:lnTo>
                  <a:lnTo>
                    <a:pt x="1482" y="3118"/>
                  </a:lnTo>
                  <a:close/>
                  <a:moveTo>
                    <a:pt x="4322" y="556"/>
                  </a:moveTo>
                  <a:lnTo>
                    <a:pt x="4322" y="6790"/>
                  </a:lnTo>
                  <a:lnTo>
                    <a:pt x="3210" y="6790"/>
                  </a:lnTo>
                  <a:lnTo>
                    <a:pt x="3210" y="556"/>
                  </a:lnTo>
                  <a:close/>
                  <a:moveTo>
                    <a:pt x="6019" y="5648"/>
                  </a:moveTo>
                  <a:lnTo>
                    <a:pt x="6019" y="6790"/>
                  </a:lnTo>
                  <a:lnTo>
                    <a:pt x="4877" y="6790"/>
                  </a:lnTo>
                  <a:lnTo>
                    <a:pt x="4877" y="5648"/>
                  </a:lnTo>
                  <a:close/>
                  <a:moveTo>
                    <a:pt x="2902" y="1"/>
                  </a:moveTo>
                  <a:cubicBezTo>
                    <a:pt x="2748" y="1"/>
                    <a:pt x="2624" y="124"/>
                    <a:pt x="2624" y="278"/>
                  </a:cubicBezTo>
                  <a:lnTo>
                    <a:pt x="2624" y="2531"/>
                  </a:lnTo>
                  <a:lnTo>
                    <a:pt x="1204" y="2531"/>
                  </a:lnTo>
                  <a:cubicBezTo>
                    <a:pt x="1019" y="2531"/>
                    <a:pt x="896" y="2655"/>
                    <a:pt x="896" y="2809"/>
                  </a:cubicBezTo>
                  <a:lnTo>
                    <a:pt x="896" y="6790"/>
                  </a:lnTo>
                  <a:lnTo>
                    <a:pt x="340" y="6790"/>
                  </a:lnTo>
                  <a:cubicBezTo>
                    <a:pt x="1" y="6821"/>
                    <a:pt x="1" y="7315"/>
                    <a:pt x="340" y="7377"/>
                  </a:cubicBezTo>
                  <a:lnTo>
                    <a:pt x="7161" y="7377"/>
                  </a:lnTo>
                  <a:cubicBezTo>
                    <a:pt x="7500" y="7315"/>
                    <a:pt x="7500" y="6821"/>
                    <a:pt x="7161" y="6790"/>
                  </a:cubicBezTo>
                  <a:lnTo>
                    <a:pt x="6574" y="6790"/>
                  </a:lnTo>
                  <a:lnTo>
                    <a:pt x="6574" y="5371"/>
                  </a:lnTo>
                  <a:cubicBezTo>
                    <a:pt x="6574" y="5216"/>
                    <a:pt x="6451" y="5093"/>
                    <a:pt x="6297" y="5093"/>
                  </a:cubicBezTo>
                  <a:lnTo>
                    <a:pt x="4877" y="5093"/>
                  </a:lnTo>
                  <a:lnTo>
                    <a:pt x="4877" y="278"/>
                  </a:lnTo>
                  <a:cubicBezTo>
                    <a:pt x="4877" y="124"/>
                    <a:pt x="4754" y="1"/>
                    <a:pt x="459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4" name="Google Shape;13194;p26"/>
            <p:cNvSpPr/>
            <p:nvPr/>
          </p:nvSpPr>
          <p:spPr>
            <a:xfrm>
              <a:off x="1212650" y="4282675"/>
              <a:ext cx="84900" cy="13925"/>
            </a:xfrm>
            <a:custGeom>
              <a:avLst/>
              <a:gdLst/>
              <a:ahLst/>
              <a:cxnLst/>
              <a:rect l="l" t="t" r="r" b="b"/>
              <a:pathLst>
                <a:path w="3396" h="557" extrusionOk="0">
                  <a:moveTo>
                    <a:pt x="340" y="1"/>
                  </a:moveTo>
                  <a:cubicBezTo>
                    <a:pt x="1" y="32"/>
                    <a:pt x="1" y="525"/>
                    <a:pt x="340" y="556"/>
                  </a:cubicBezTo>
                  <a:lnTo>
                    <a:pt x="3056" y="556"/>
                  </a:lnTo>
                  <a:cubicBezTo>
                    <a:pt x="3395" y="525"/>
                    <a:pt x="3395" y="32"/>
                    <a:pt x="305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5" name="Google Shape;13195;p26"/>
            <p:cNvSpPr/>
            <p:nvPr/>
          </p:nvSpPr>
          <p:spPr>
            <a:xfrm>
              <a:off x="1212650" y="4325125"/>
              <a:ext cx="84900" cy="13900"/>
            </a:xfrm>
            <a:custGeom>
              <a:avLst/>
              <a:gdLst/>
              <a:ahLst/>
              <a:cxnLst/>
              <a:rect l="l" t="t" r="r" b="b"/>
              <a:pathLst>
                <a:path w="3396" h="556" extrusionOk="0">
                  <a:moveTo>
                    <a:pt x="340" y="0"/>
                  </a:moveTo>
                  <a:cubicBezTo>
                    <a:pt x="1" y="31"/>
                    <a:pt x="1" y="525"/>
                    <a:pt x="340" y="556"/>
                  </a:cubicBezTo>
                  <a:lnTo>
                    <a:pt x="3056" y="556"/>
                  </a:lnTo>
                  <a:cubicBezTo>
                    <a:pt x="3395" y="525"/>
                    <a:pt x="3395" y="31"/>
                    <a:pt x="305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6" name="Google Shape;13196;p26"/>
            <p:cNvSpPr/>
            <p:nvPr/>
          </p:nvSpPr>
          <p:spPr>
            <a:xfrm>
              <a:off x="1211875" y="4367550"/>
              <a:ext cx="87225" cy="13900"/>
            </a:xfrm>
            <a:custGeom>
              <a:avLst/>
              <a:gdLst/>
              <a:ahLst/>
              <a:cxnLst/>
              <a:rect l="l" t="t" r="r" b="b"/>
              <a:pathLst>
                <a:path w="3489" h="556" extrusionOk="0">
                  <a:moveTo>
                    <a:pt x="371" y="0"/>
                  </a:moveTo>
                  <a:cubicBezTo>
                    <a:pt x="1" y="0"/>
                    <a:pt x="1" y="556"/>
                    <a:pt x="371" y="556"/>
                  </a:cubicBezTo>
                  <a:lnTo>
                    <a:pt x="3087" y="556"/>
                  </a:lnTo>
                  <a:cubicBezTo>
                    <a:pt x="3488" y="556"/>
                    <a:pt x="3488" y="0"/>
                    <a:pt x="30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7" name="Google Shape;13197;p26"/>
            <p:cNvSpPr/>
            <p:nvPr/>
          </p:nvSpPr>
          <p:spPr>
            <a:xfrm>
              <a:off x="1147850" y="4494850"/>
              <a:ext cx="17000" cy="14600"/>
            </a:xfrm>
            <a:custGeom>
              <a:avLst/>
              <a:gdLst/>
              <a:ahLst/>
              <a:cxnLst/>
              <a:rect l="l" t="t" r="r" b="b"/>
              <a:pathLst>
                <a:path w="680" h="584" extrusionOk="0">
                  <a:moveTo>
                    <a:pt x="371" y="1"/>
                  </a:moveTo>
                  <a:cubicBezTo>
                    <a:pt x="124" y="1"/>
                    <a:pt x="0" y="309"/>
                    <a:pt x="185" y="494"/>
                  </a:cubicBezTo>
                  <a:cubicBezTo>
                    <a:pt x="247" y="556"/>
                    <a:pt x="323" y="584"/>
                    <a:pt x="396" y="584"/>
                  </a:cubicBezTo>
                  <a:cubicBezTo>
                    <a:pt x="542" y="584"/>
                    <a:pt x="679" y="474"/>
                    <a:pt x="679" y="30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8" name="Google Shape;13198;p26"/>
            <p:cNvSpPr/>
            <p:nvPr/>
          </p:nvSpPr>
          <p:spPr>
            <a:xfrm>
              <a:off x="975800" y="4197050"/>
              <a:ext cx="363400" cy="312600"/>
            </a:xfrm>
            <a:custGeom>
              <a:avLst/>
              <a:gdLst/>
              <a:ahLst/>
              <a:cxnLst/>
              <a:rect l="l" t="t" r="r" b="b"/>
              <a:pathLst>
                <a:path w="14536" h="12504" extrusionOk="0">
                  <a:moveTo>
                    <a:pt x="10400" y="586"/>
                  </a:moveTo>
                  <a:lnTo>
                    <a:pt x="10400" y="1697"/>
                  </a:lnTo>
                  <a:lnTo>
                    <a:pt x="556" y="1697"/>
                  </a:lnTo>
                  <a:lnTo>
                    <a:pt x="556" y="864"/>
                  </a:lnTo>
                  <a:cubicBezTo>
                    <a:pt x="556" y="710"/>
                    <a:pt x="679" y="586"/>
                    <a:pt x="864" y="586"/>
                  </a:cubicBezTo>
                  <a:close/>
                  <a:moveTo>
                    <a:pt x="13672" y="556"/>
                  </a:moveTo>
                  <a:cubicBezTo>
                    <a:pt x="13826" y="556"/>
                    <a:pt x="13980" y="679"/>
                    <a:pt x="13980" y="864"/>
                  </a:cubicBezTo>
                  <a:lnTo>
                    <a:pt x="13980" y="1697"/>
                  </a:lnTo>
                  <a:lnTo>
                    <a:pt x="10956" y="1697"/>
                  </a:lnTo>
                  <a:lnTo>
                    <a:pt x="10956" y="556"/>
                  </a:lnTo>
                  <a:close/>
                  <a:moveTo>
                    <a:pt x="864" y="0"/>
                  </a:moveTo>
                  <a:cubicBezTo>
                    <a:pt x="370" y="0"/>
                    <a:pt x="0" y="370"/>
                    <a:pt x="0" y="864"/>
                  </a:cubicBezTo>
                  <a:lnTo>
                    <a:pt x="0" y="11635"/>
                  </a:lnTo>
                  <a:cubicBezTo>
                    <a:pt x="0" y="12098"/>
                    <a:pt x="370" y="12499"/>
                    <a:pt x="864" y="12499"/>
                  </a:cubicBezTo>
                  <a:lnTo>
                    <a:pt x="5987" y="12499"/>
                  </a:lnTo>
                  <a:cubicBezTo>
                    <a:pt x="6006" y="12502"/>
                    <a:pt x="6024" y="12503"/>
                    <a:pt x="6041" y="12503"/>
                  </a:cubicBezTo>
                  <a:cubicBezTo>
                    <a:pt x="6401" y="12503"/>
                    <a:pt x="6401" y="11940"/>
                    <a:pt x="6041" y="11940"/>
                  </a:cubicBezTo>
                  <a:cubicBezTo>
                    <a:pt x="6024" y="11940"/>
                    <a:pt x="6006" y="11941"/>
                    <a:pt x="5987" y="11944"/>
                  </a:cubicBezTo>
                  <a:lnTo>
                    <a:pt x="864" y="11944"/>
                  </a:lnTo>
                  <a:cubicBezTo>
                    <a:pt x="710" y="11944"/>
                    <a:pt x="556" y="11789"/>
                    <a:pt x="556" y="11635"/>
                  </a:cubicBezTo>
                  <a:lnTo>
                    <a:pt x="556" y="2284"/>
                  </a:lnTo>
                  <a:lnTo>
                    <a:pt x="13980" y="2284"/>
                  </a:lnTo>
                  <a:lnTo>
                    <a:pt x="13980" y="11635"/>
                  </a:lnTo>
                  <a:cubicBezTo>
                    <a:pt x="13980" y="11789"/>
                    <a:pt x="13826" y="11913"/>
                    <a:pt x="13672" y="11913"/>
                  </a:cubicBezTo>
                  <a:lnTo>
                    <a:pt x="8549" y="11913"/>
                  </a:lnTo>
                  <a:cubicBezTo>
                    <a:pt x="8209" y="11974"/>
                    <a:pt x="8209" y="12437"/>
                    <a:pt x="8549" y="12499"/>
                  </a:cubicBezTo>
                  <a:lnTo>
                    <a:pt x="13672" y="12499"/>
                  </a:lnTo>
                  <a:cubicBezTo>
                    <a:pt x="14166" y="12499"/>
                    <a:pt x="14536" y="12098"/>
                    <a:pt x="14536" y="11635"/>
                  </a:cubicBezTo>
                  <a:lnTo>
                    <a:pt x="14536" y="864"/>
                  </a:lnTo>
                  <a:cubicBezTo>
                    <a:pt x="14536" y="370"/>
                    <a:pt x="14166"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199" name="Google Shape;13199;p26"/>
          <p:cNvGrpSpPr/>
          <p:nvPr/>
        </p:nvGrpSpPr>
        <p:grpSpPr>
          <a:xfrm>
            <a:off x="5502491" y="3454606"/>
            <a:ext cx="290125" cy="364000"/>
            <a:chOff x="5523275" y="3601800"/>
            <a:chExt cx="290125" cy="364000"/>
          </a:xfrm>
        </p:grpSpPr>
        <p:sp>
          <p:nvSpPr>
            <p:cNvPr id="13200" name="Google Shape;13200;p26"/>
            <p:cNvSpPr/>
            <p:nvPr/>
          </p:nvSpPr>
          <p:spPr>
            <a:xfrm>
              <a:off x="5670650" y="3951525"/>
              <a:ext cx="16225" cy="14275"/>
            </a:xfrm>
            <a:custGeom>
              <a:avLst/>
              <a:gdLst/>
              <a:ahLst/>
              <a:cxnLst/>
              <a:rect l="l" t="t" r="r" b="b"/>
              <a:pathLst>
                <a:path w="649" h="571" extrusionOk="0">
                  <a:moveTo>
                    <a:pt x="308" y="1"/>
                  </a:moveTo>
                  <a:cubicBezTo>
                    <a:pt x="288" y="1"/>
                    <a:pt x="268" y="3"/>
                    <a:pt x="247" y="7"/>
                  </a:cubicBezTo>
                  <a:cubicBezTo>
                    <a:pt x="93" y="69"/>
                    <a:pt x="0" y="223"/>
                    <a:pt x="62" y="377"/>
                  </a:cubicBezTo>
                  <a:cubicBezTo>
                    <a:pt x="88" y="506"/>
                    <a:pt x="199" y="570"/>
                    <a:pt x="325" y="570"/>
                  </a:cubicBezTo>
                  <a:cubicBezTo>
                    <a:pt x="350" y="570"/>
                    <a:pt x="376" y="568"/>
                    <a:pt x="402" y="562"/>
                  </a:cubicBezTo>
                  <a:cubicBezTo>
                    <a:pt x="556" y="501"/>
                    <a:pt x="649" y="346"/>
                    <a:pt x="587" y="192"/>
                  </a:cubicBezTo>
                  <a:cubicBezTo>
                    <a:pt x="560" y="85"/>
                    <a:pt x="440" y="1"/>
                    <a:pt x="30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1" name="Google Shape;13201;p26"/>
            <p:cNvSpPr/>
            <p:nvPr/>
          </p:nvSpPr>
          <p:spPr>
            <a:xfrm>
              <a:off x="5523275" y="3601800"/>
              <a:ext cx="290125" cy="360100"/>
            </a:xfrm>
            <a:custGeom>
              <a:avLst/>
              <a:gdLst/>
              <a:ahLst/>
              <a:cxnLst/>
              <a:rect l="l" t="t" r="r" b="b"/>
              <a:pathLst>
                <a:path w="11605" h="14404" extrusionOk="0">
                  <a:moveTo>
                    <a:pt x="7685" y="787"/>
                  </a:moveTo>
                  <a:lnTo>
                    <a:pt x="7685" y="3102"/>
                  </a:lnTo>
                  <a:lnTo>
                    <a:pt x="6266" y="4521"/>
                  </a:lnTo>
                  <a:lnTo>
                    <a:pt x="4815" y="3102"/>
                  </a:lnTo>
                  <a:lnTo>
                    <a:pt x="4815" y="787"/>
                  </a:lnTo>
                  <a:lnTo>
                    <a:pt x="5988" y="1343"/>
                  </a:lnTo>
                  <a:lnTo>
                    <a:pt x="5988" y="2022"/>
                  </a:lnTo>
                  <a:cubicBezTo>
                    <a:pt x="5957" y="2238"/>
                    <a:pt x="6104" y="2346"/>
                    <a:pt x="6254" y="2346"/>
                  </a:cubicBezTo>
                  <a:cubicBezTo>
                    <a:pt x="6405" y="2346"/>
                    <a:pt x="6559" y="2238"/>
                    <a:pt x="6544" y="2022"/>
                  </a:cubicBezTo>
                  <a:lnTo>
                    <a:pt x="6544" y="1343"/>
                  </a:lnTo>
                  <a:lnTo>
                    <a:pt x="7685" y="787"/>
                  </a:lnTo>
                  <a:close/>
                  <a:moveTo>
                    <a:pt x="5957" y="7793"/>
                  </a:moveTo>
                  <a:lnTo>
                    <a:pt x="5957" y="9182"/>
                  </a:lnTo>
                  <a:cubicBezTo>
                    <a:pt x="5957" y="9336"/>
                    <a:pt x="6081" y="9459"/>
                    <a:pt x="6235" y="9459"/>
                  </a:cubicBezTo>
                  <a:cubicBezTo>
                    <a:pt x="6389" y="9459"/>
                    <a:pt x="6513" y="9336"/>
                    <a:pt x="6513" y="9182"/>
                  </a:cubicBezTo>
                  <a:lnTo>
                    <a:pt x="6513" y="7793"/>
                  </a:lnTo>
                  <a:lnTo>
                    <a:pt x="6513" y="7793"/>
                  </a:lnTo>
                  <a:cubicBezTo>
                    <a:pt x="8210" y="8132"/>
                    <a:pt x="7932" y="10601"/>
                    <a:pt x="6235" y="10601"/>
                  </a:cubicBezTo>
                  <a:cubicBezTo>
                    <a:pt x="4538" y="10601"/>
                    <a:pt x="4260" y="8132"/>
                    <a:pt x="5957" y="7793"/>
                  </a:cubicBezTo>
                  <a:close/>
                  <a:moveTo>
                    <a:pt x="6513" y="6064"/>
                  </a:moveTo>
                  <a:cubicBezTo>
                    <a:pt x="8118" y="6219"/>
                    <a:pt x="9352" y="7546"/>
                    <a:pt x="9352" y="9182"/>
                  </a:cubicBezTo>
                  <a:cubicBezTo>
                    <a:pt x="9352" y="11049"/>
                    <a:pt x="7835" y="12303"/>
                    <a:pt x="6235" y="12303"/>
                  </a:cubicBezTo>
                  <a:cubicBezTo>
                    <a:pt x="5508" y="12303"/>
                    <a:pt x="4763" y="12044"/>
                    <a:pt x="4136" y="11465"/>
                  </a:cubicBezTo>
                  <a:cubicBezTo>
                    <a:pt x="2130" y="9644"/>
                    <a:pt x="3241" y="6311"/>
                    <a:pt x="5957" y="6064"/>
                  </a:cubicBezTo>
                  <a:lnTo>
                    <a:pt x="5957" y="7206"/>
                  </a:lnTo>
                  <a:cubicBezTo>
                    <a:pt x="3488" y="7577"/>
                    <a:pt x="3766" y="11157"/>
                    <a:pt x="6235" y="11157"/>
                  </a:cubicBezTo>
                  <a:cubicBezTo>
                    <a:pt x="8704" y="11157"/>
                    <a:pt x="8982" y="7577"/>
                    <a:pt x="6513" y="7206"/>
                  </a:cubicBezTo>
                  <a:lnTo>
                    <a:pt x="6513" y="6064"/>
                  </a:lnTo>
                  <a:close/>
                  <a:moveTo>
                    <a:pt x="4511" y="0"/>
                  </a:moveTo>
                  <a:cubicBezTo>
                    <a:pt x="4460" y="0"/>
                    <a:pt x="4414" y="16"/>
                    <a:pt x="4383" y="46"/>
                  </a:cubicBezTo>
                  <a:cubicBezTo>
                    <a:pt x="4291" y="108"/>
                    <a:pt x="4229" y="201"/>
                    <a:pt x="4229" y="293"/>
                  </a:cubicBezTo>
                  <a:lnTo>
                    <a:pt x="4229" y="3194"/>
                  </a:lnTo>
                  <a:cubicBezTo>
                    <a:pt x="4229" y="3256"/>
                    <a:pt x="4260" y="3318"/>
                    <a:pt x="4321" y="3380"/>
                  </a:cubicBezTo>
                  <a:lnTo>
                    <a:pt x="4846" y="3935"/>
                  </a:lnTo>
                  <a:cubicBezTo>
                    <a:pt x="2501" y="4552"/>
                    <a:pt x="834" y="6682"/>
                    <a:pt x="834" y="9151"/>
                  </a:cubicBezTo>
                  <a:lnTo>
                    <a:pt x="834" y="9182"/>
                  </a:lnTo>
                  <a:cubicBezTo>
                    <a:pt x="834" y="11620"/>
                    <a:pt x="2501" y="13780"/>
                    <a:pt x="4877" y="14397"/>
                  </a:cubicBezTo>
                  <a:cubicBezTo>
                    <a:pt x="4897" y="14401"/>
                    <a:pt x="4917" y="14403"/>
                    <a:pt x="4937" y="14403"/>
                  </a:cubicBezTo>
                  <a:cubicBezTo>
                    <a:pt x="5069" y="14403"/>
                    <a:pt x="5190" y="14316"/>
                    <a:pt x="5216" y="14181"/>
                  </a:cubicBezTo>
                  <a:cubicBezTo>
                    <a:pt x="5278" y="14027"/>
                    <a:pt x="5186" y="13873"/>
                    <a:pt x="5031" y="13842"/>
                  </a:cubicBezTo>
                  <a:cubicBezTo>
                    <a:pt x="1" y="12576"/>
                    <a:pt x="248" y="5386"/>
                    <a:pt x="5340" y="4429"/>
                  </a:cubicBezTo>
                  <a:lnTo>
                    <a:pt x="5926" y="5046"/>
                  </a:lnTo>
                  <a:lnTo>
                    <a:pt x="5926" y="5509"/>
                  </a:lnTo>
                  <a:cubicBezTo>
                    <a:pt x="3951" y="5632"/>
                    <a:pt x="2470" y="7330"/>
                    <a:pt x="2532" y="9305"/>
                  </a:cubicBezTo>
                  <a:cubicBezTo>
                    <a:pt x="2624" y="11280"/>
                    <a:pt x="4229" y="12854"/>
                    <a:pt x="6235" y="12854"/>
                  </a:cubicBezTo>
                  <a:cubicBezTo>
                    <a:pt x="8210" y="12854"/>
                    <a:pt x="9815" y="11280"/>
                    <a:pt x="9907" y="9305"/>
                  </a:cubicBezTo>
                  <a:cubicBezTo>
                    <a:pt x="9969" y="7330"/>
                    <a:pt x="8488" y="5632"/>
                    <a:pt x="6513" y="5509"/>
                  </a:cubicBezTo>
                  <a:lnTo>
                    <a:pt x="6513" y="5046"/>
                  </a:lnTo>
                  <a:lnTo>
                    <a:pt x="7099" y="4429"/>
                  </a:lnTo>
                  <a:cubicBezTo>
                    <a:pt x="9321" y="4830"/>
                    <a:pt x="10988" y="6743"/>
                    <a:pt x="11049" y="8996"/>
                  </a:cubicBezTo>
                  <a:cubicBezTo>
                    <a:pt x="11111" y="11280"/>
                    <a:pt x="9599" y="13286"/>
                    <a:pt x="7408" y="13842"/>
                  </a:cubicBezTo>
                  <a:cubicBezTo>
                    <a:pt x="7253" y="13873"/>
                    <a:pt x="7161" y="14027"/>
                    <a:pt x="7223" y="14181"/>
                  </a:cubicBezTo>
                  <a:cubicBezTo>
                    <a:pt x="7249" y="14316"/>
                    <a:pt x="7370" y="14403"/>
                    <a:pt x="7502" y="14403"/>
                  </a:cubicBezTo>
                  <a:cubicBezTo>
                    <a:pt x="7522" y="14403"/>
                    <a:pt x="7542" y="14401"/>
                    <a:pt x="7562" y="14397"/>
                  </a:cubicBezTo>
                  <a:cubicBezTo>
                    <a:pt x="9938" y="13780"/>
                    <a:pt x="11574" y="11620"/>
                    <a:pt x="11605" y="9182"/>
                  </a:cubicBezTo>
                  <a:cubicBezTo>
                    <a:pt x="11605" y="6743"/>
                    <a:pt x="9938" y="4583"/>
                    <a:pt x="7593" y="3966"/>
                  </a:cubicBezTo>
                  <a:lnTo>
                    <a:pt x="8118" y="3410"/>
                  </a:lnTo>
                  <a:cubicBezTo>
                    <a:pt x="8179" y="3349"/>
                    <a:pt x="8210" y="3287"/>
                    <a:pt x="8210" y="3225"/>
                  </a:cubicBezTo>
                  <a:lnTo>
                    <a:pt x="8210" y="324"/>
                  </a:lnTo>
                  <a:cubicBezTo>
                    <a:pt x="8210" y="161"/>
                    <a:pt x="8087" y="33"/>
                    <a:pt x="7947" y="33"/>
                  </a:cubicBezTo>
                  <a:cubicBezTo>
                    <a:pt x="7902" y="33"/>
                    <a:pt x="7854" y="47"/>
                    <a:pt x="7809" y="77"/>
                  </a:cubicBezTo>
                  <a:lnTo>
                    <a:pt x="6513" y="695"/>
                  </a:lnTo>
                  <a:lnTo>
                    <a:pt x="6513" y="324"/>
                  </a:lnTo>
                  <a:cubicBezTo>
                    <a:pt x="6528" y="108"/>
                    <a:pt x="6374" y="0"/>
                    <a:pt x="6220" y="0"/>
                  </a:cubicBezTo>
                  <a:cubicBezTo>
                    <a:pt x="6065" y="0"/>
                    <a:pt x="5911" y="108"/>
                    <a:pt x="5926" y="324"/>
                  </a:cubicBezTo>
                  <a:lnTo>
                    <a:pt x="5926" y="695"/>
                  </a:lnTo>
                  <a:lnTo>
                    <a:pt x="4661" y="46"/>
                  </a:lnTo>
                  <a:cubicBezTo>
                    <a:pt x="4615" y="16"/>
                    <a:pt x="4561" y="0"/>
                    <a:pt x="45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02" name="Google Shape;13202;p26"/>
          <p:cNvGrpSpPr/>
          <p:nvPr/>
        </p:nvGrpSpPr>
        <p:grpSpPr>
          <a:xfrm>
            <a:off x="6957878" y="3480344"/>
            <a:ext cx="363425" cy="312525"/>
            <a:chOff x="7724500" y="1950300"/>
            <a:chExt cx="363425" cy="312525"/>
          </a:xfrm>
        </p:grpSpPr>
        <p:sp>
          <p:nvSpPr>
            <p:cNvPr id="13203" name="Google Shape;13203;p26"/>
            <p:cNvSpPr/>
            <p:nvPr/>
          </p:nvSpPr>
          <p:spPr>
            <a:xfrm>
              <a:off x="7766950" y="2035950"/>
              <a:ext cx="278550" cy="77950"/>
            </a:xfrm>
            <a:custGeom>
              <a:avLst/>
              <a:gdLst/>
              <a:ahLst/>
              <a:cxnLst/>
              <a:rect l="l" t="t" r="r" b="b"/>
              <a:pathLst>
                <a:path w="11142" h="3118" extrusionOk="0">
                  <a:moveTo>
                    <a:pt x="10555" y="586"/>
                  </a:moveTo>
                  <a:lnTo>
                    <a:pt x="10555" y="2531"/>
                  </a:lnTo>
                  <a:lnTo>
                    <a:pt x="587" y="2531"/>
                  </a:lnTo>
                  <a:lnTo>
                    <a:pt x="587" y="586"/>
                  </a:lnTo>
                  <a:close/>
                  <a:moveTo>
                    <a:pt x="278" y="0"/>
                  </a:moveTo>
                  <a:cubicBezTo>
                    <a:pt x="124" y="0"/>
                    <a:pt x="0" y="124"/>
                    <a:pt x="0" y="278"/>
                  </a:cubicBezTo>
                  <a:lnTo>
                    <a:pt x="0" y="2809"/>
                  </a:lnTo>
                  <a:cubicBezTo>
                    <a:pt x="0" y="2963"/>
                    <a:pt x="124" y="3117"/>
                    <a:pt x="278" y="3117"/>
                  </a:cubicBezTo>
                  <a:lnTo>
                    <a:pt x="10864" y="3117"/>
                  </a:lnTo>
                  <a:cubicBezTo>
                    <a:pt x="11018" y="3117"/>
                    <a:pt x="11141" y="2963"/>
                    <a:pt x="11141" y="2809"/>
                  </a:cubicBezTo>
                  <a:lnTo>
                    <a:pt x="11141" y="278"/>
                  </a:lnTo>
                  <a:cubicBezTo>
                    <a:pt x="11141" y="124"/>
                    <a:pt x="10987" y="0"/>
                    <a:pt x="108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4" name="Google Shape;13204;p26"/>
            <p:cNvSpPr/>
            <p:nvPr/>
          </p:nvSpPr>
          <p:spPr>
            <a:xfrm>
              <a:off x="7766950" y="2141650"/>
              <a:ext cx="125000" cy="78725"/>
            </a:xfrm>
            <a:custGeom>
              <a:avLst/>
              <a:gdLst/>
              <a:ahLst/>
              <a:cxnLst/>
              <a:rect l="l" t="t" r="r" b="b"/>
              <a:pathLst>
                <a:path w="5000" h="3149" extrusionOk="0">
                  <a:moveTo>
                    <a:pt x="4444" y="587"/>
                  </a:moveTo>
                  <a:lnTo>
                    <a:pt x="4444" y="2562"/>
                  </a:lnTo>
                  <a:lnTo>
                    <a:pt x="587" y="2562"/>
                  </a:lnTo>
                  <a:lnTo>
                    <a:pt x="587" y="587"/>
                  </a:lnTo>
                  <a:close/>
                  <a:moveTo>
                    <a:pt x="278" y="0"/>
                  </a:moveTo>
                  <a:cubicBezTo>
                    <a:pt x="124" y="0"/>
                    <a:pt x="0" y="154"/>
                    <a:pt x="0" y="309"/>
                  </a:cubicBezTo>
                  <a:lnTo>
                    <a:pt x="0" y="2839"/>
                  </a:lnTo>
                  <a:cubicBezTo>
                    <a:pt x="0" y="2994"/>
                    <a:pt x="124" y="3148"/>
                    <a:pt x="278" y="3148"/>
                  </a:cubicBezTo>
                  <a:lnTo>
                    <a:pt x="4722" y="3148"/>
                  </a:lnTo>
                  <a:cubicBezTo>
                    <a:pt x="4876" y="3148"/>
                    <a:pt x="5000" y="2994"/>
                    <a:pt x="5000" y="2839"/>
                  </a:cubicBezTo>
                  <a:lnTo>
                    <a:pt x="5000" y="309"/>
                  </a:lnTo>
                  <a:cubicBezTo>
                    <a:pt x="5000" y="154"/>
                    <a:pt x="4876" y="0"/>
                    <a:pt x="472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5" name="Google Shape;13205;p26"/>
            <p:cNvSpPr/>
            <p:nvPr/>
          </p:nvSpPr>
          <p:spPr>
            <a:xfrm>
              <a:off x="7920475" y="2141650"/>
              <a:ext cx="125025" cy="78725"/>
            </a:xfrm>
            <a:custGeom>
              <a:avLst/>
              <a:gdLst/>
              <a:ahLst/>
              <a:cxnLst/>
              <a:rect l="l" t="t" r="r" b="b"/>
              <a:pathLst>
                <a:path w="5001" h="3149" extrusionOk="0">
                  <a:moveTo>
                    <a:pt x="4414" y="587"/>
                  </a:moveTo>
                  <a:lnTo>
                    <a:pt x="4414" y="2562"/>
                  </a:lnTo>
                  <a:lnTo>
                    <a:pt x="556" y="2562"/>
                  </a:lnTo>
                  <a:lnTo>
                    <a:pt x="556" y="587"/>
                  </a:lnTo>
                  <a:close/>
                  <a:moveTo>
                    <a:pt x="278" y="0"/>
                  </a:moveTo>
                  <a:cubicBezTo>
                    <a:pt x="124" y="0"/>
                    <a:pt x="1" y="154"/>
                    <a:pt x="1" y="309"/>
                  </a:cubicBezTo>
                  <a:lnTo>
                    <a:pt x="1" y="2839"/>
                  </a:lnTo>
                  <a:cubicBezTo>
                    <a:pt x="1" y="2994"/>
                    <a:pt x="124" y="3148"/>
                    <a:pt x="278" y="3148"/>
                  </a:cubicBezTo>
                  <a:lnTo>
                    <a:pt x="4723" y="3148"/>
                  </a:lnTo>
                  <a:cubicBezTo>
                    <a:pt x="4877" y="3148"/>
                    <a:pt x="5000" y="2994"/>
                    <a:pt x="5000" y="2839"/>
                  </a:cubicBezTo>
                  <a:lnTo>
                    <a:pt x="5000" y="309"/>
                  </a:lnTo>
                  <a:cubicBezTo>
                    <a:pt x="5000" y="154"/>
                    <a:pt x="4877" y="0"/>
                    <a:pt x="47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6" name="Google Shape;13206;p26"/>
            <p:cNvSpPr/>
            <p:nvPr/>
          </p:nvSpPr>
          <p:spPr>
            <a:xfrm>
              <a:off x="7896550" y="2248700"/>
              <a:ext cx="19325" cy="14100"/>
            </a:xfrm>
            <a:custGeom>
              <a:avLst/>
              <a:gdLst/>
              <a:ahLst/>
              <a:cxnLst/>
              <a:rect l="l" t="t" r="r" b="b"/>
              <a:pathLst>
                <a:path w="773" h="564" extrusionOk="0">
                  <a:moveTo>
                    <a:pt x="387" y="0"/>
                  </a:moveTo>
                  <a:cubicBezTo>
                    <a:pt x="317" y="0"/>
                    <a:pt x="248" y="23"/>
                    <a:pt x="186" y="70"/>
                  </a:cubicBezTo>
                  <a:cubicBezTo>
                    <a:pt x="1" y="255"/>
                    <a:pt x="124" y="563"/>
                    <a:pt x="402" y="563"/>
                  </a:cubicBezTo>
                  <a:cubicBezTo>
                    <a:pt x="649" y="563"/>
                    <a:pt x="772" y="255"/>
                    <a:pt x="587" y="70"/>
                  </a:cubicBezTo>
                  <a:cubicBezTo>
                    <a:pt x="526" y="23"/>
                    <a:pt x="456" y="0"/>
                    <a:pt x="3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7" name="Google Shape;13207;p26"/>
            <p:cNvSpPr/>
            <p:nvPr/>
          </p:nvSpPr>
          <p:spPr>
            <a:xfrm>
              <a:off x="7724500" y="1950300"/>
              <a:ext cx="363425" cy="312525"/>
            </a:xfrm>
            <a:custGeom>
              <a:avLst/>
              <a:gdLst/>
              <a:ahLst/>
              <a:cxnLst/>
              <a:rect l="l" t="t" r="r" b="b"/>
              <a:pathLst>
                <a:path w="14537" h="12501" extrusionOk="0">
                  <a:moveTo>
                    <a:pt x="10401" y="556"/>
                  </a:moveTo>
                  <a:lnTo>
                    <a:pt x="10401" y="1698"/>
                  </a:lnTo>
                  <a:lnTo>
                    <a:pt x="556" y="1698"/>
                  </a:lnTo>
                  <a:lnTo>
                    <a:pt x="556" y="865"/>
                  </a:lnTo>
                  <a:cubicBezTo>
                    <a:pt x="556" y="710"/>
                    <a:pt x="680" y="556"/>
                    <a:pt x="865" y="556"/>
                  </a:cubicBezTo>
                  <a:close/>
                  <a:moveTo>
                    <a:pt x="13673" y="587"/>
                  </a:moveTo>
                  <a:cubicBezTo>
                    <a:pt x="13827" y="587"/>
                    <a:pt x="13950" y="710"/>
                    <a:pt x="13950" y="865"/>
                  </a:cubicBezTo>
                  <a:lnTo>
                    <a:pt x="13950" y="1698"/>
                  </a:lnTo>
                  <a:lnTo>
                    <a:pt x="10957" y="1698"/>
                  </a:lnTo>
                  <a:lnTo>
                    <a:pt x="10957" y="587"/>
                  </a:lnTo>
                  <a:close/>
                  <a:moveTo>
                    <a:pt x="865" y="0"/>
                  </a:moveTo>
                  <a:cubicBezTo>
                    <a:pt x="402" y="0"/>
                    <a:pt x="1" y="371"/>
                    <a:pt x="1" y="865"/>
                  </a:cubicBezTo>
                  <a:lnTo>
                    <a:pt x="1" y="11666"/>
                  </a:lnTo>
                  <a:cubicBezTo>
                    <a:pt x="32" y="12129"/>
                    <a:pt x="402" y="12499"/>
                    <a:pt x="865" y="12499"/>
                  </a:cubicBezTo>
                  <a:lnTo>
                    <a:pt x="5988" y="12499"/>
                  </a:lnTo>
                  <a:cubicBezTo>
                    <a:pt x="5998" y="12500"/>
                    <a:pt x="6008" y="12501"/>
                    <a:pt x="6017" y="12501"/>
                  </a:cubicBezTo>
                  <a:cubicBezTo>
                    <a:pt x="6410" y="12501"/>
                    <a:pt x="6410" y="11912"/>
                    <a:pt x="6017" y="11912"/>
                  </a:cubicBezTo>
                  <a:cubicBezTo>
                    <a:pt x="6008" y="11912"/>
                    <a:pt x="5998" y="11912"/>
                    <a:pt x="5988" y="11913"/>
                  </a:cubicBezTo>
                  <a:lnTo>
                    <a:pt x="865" y="11913"/>
                  </a:lnTo>
                  <a:cubicBezTo>
                    <a:pt x="711" y="11913"/>
                    <a:pt x="587" y="11790"/>
                    <a:pt x="587" y="11635"/>
                  </a:cubicBezTo>
                  <a:lnTo>
                    <a:pt x="587" y="2284"/>
                  </a:lnTo>
                  <a:lnTo>
                    <a:pt x="13981" y="2284"/>
                  </a:lnTo>
                  <a:lnTo>
                    <a:pt x="13981" y="11635"/>
                  </a:lnTo>
                  <a:cubicBezTo>
                    <a:pt x="13981" y="11790"/>
                    <a:pt x="13858" y="11913"/>
                    <a:pt x="13703" y="11913"/>
                  </a:cubicBezTo>
                  <a:lnTo>
                    <a:pt x="8549" y="11913"/>
                  </a:lnTo>
                  <a:cubicBezTo>
                    <a:pt x="8539" y="11912"/>
                    <a:pt x="8530" y="11912"/>
                    <a:pt x="8520" y="11912"/>
                  </a:cubicBezTo>
                  <a:cubicBezTo>
                    <a:pt x="8127" y="11912"/>
                    <a:pt x="8127" y="12501"/>
                    <a:pt x="8520" y="12501"/>
                  </a:cubicBezTo>
                  <a:cubicBezTo>
                    <a:pt x="8530" y="12501"/>
                    <a:pt x="8539" y="12500"/>
                    <a:pt x="8549" y="12499"/>
                  </a:cubicBezTo>
                  <a:lnTo>
                    <a:pt x="13673" y="12499"/>
                  </a:lnTo>
                  <a:cubicBezTo>
                    <a:pt x="14166" y="12499"/>
                    <a:pt x="14537" y="12098"/>
                    <a:pt x="14537" y="11635"/>
                  </a:cubicBezTo>
                  <a:lnTo>
                    <a:pt x="14537" y="865"/>
                  </a:lnTo>
                  <a:cubicBezTo>
                    <a:pt x="14537" y="371"/>
                    <a:pt x="14166" y="0"/>
                    <a:pt x="136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08" name="Google Shape;13208;p26"/>
          <p:cNvGrpSpPr/>
          <p:nvPr/>
        </p:nvGrpSpPr>
        <p:grpSpPr>
          <a:xfrm>
            <a:off x="4771941" y="3454069"/>
            <a:ext cx="324075" cy="365075"/>
            <a:chOff x="4775650" y="3601675"/>
            <a:chExt cx="324075" cy="365075"/>
          </a:xfrm>
        </p:grpSpPr>
        <p:sp>
          <p:nvSpPr>
            <p:cNvPr id="13209" name="Google Shape;13209;p26"/>
            <p:cNvSpPr/>
            <p:nvPr/>
          </p:nvSpPr>
          <p:spPr>
            <a:xfrm>
              <a:off x="4900125" y="3687825"/>
              <a:ext cx="66900" cy="56975"/>
            </a:xfrm>
            <a:custGeom>
              <a:avLst/>
              <a:gdLst/>
              <a:ahLst/>
              <a:cxnLst/>
              <a:rect l="l" t="t" r="r" b="b"/>
              <a:pathLst>
                <a:path w="2676" h="2279" extrusionOk="0">
                  <a:moveTo>
                    <a:pt x="1132" y="556"/>
                  </a:moveTo>
                  <a:cubicBezTo>
                    <a:pt x="1472" y="556"/>
                    <a:pt x="1719" y="803"/>
                    <a:pt x="1719" y="1142"/>
                  </a:cubicBezTo>
                  <a:cubicBezTo>
                    <a:pt x="1719" y="1478"/>
                    <a:pt x="1432" y="1700"/>
                    <a:pt x="1133" y="1700"/>
                  </a:cubicBezTo>
                  <a:cubicBezTo>
                    <a:pt x="992" y="1700"/>
                    <a:pt x="849" y="1652"/>
                    <a:pt x="731" y="1543"/>
                  </a:cubicBezTo>
                  <a:cubicBezTo>
                    <a:pt x="392" y="1173"/>
                    <a:pt x="639" y="556"/>
                    <a:pt x="1132" y="556"/>
                  </a:cubicBezTo>
                  <a:close/>
                  <a:moveTo>
                    <a:pt x="1132" y="0"/>
                  </a:moveTo>
                  <a:cubicBezTo>
                    <a:pt x="515" y="0"/>
                    <a:pt x="21" y="494"/>
                    <a:pt x="21" y="1142"/>
                  </a:cubicBezTo>
                  <a:cubicBezTo>
                    <a:pt x="0" y="1830"/>
                    <a:pt x="557" y="2279"/>
                    <a:pt x="1139" y="2279"/>
                  </a:cubicBezTo>
                  <a:cubicBezTo>
                    <a:pt x="1419" y="2279"/>
                    <a:pt x="1704" y="2175"/>
                    <a:pt x="1935" y="1945"/>
                  </a:cubicBezTo>
                  <a:cubicBezTo>
                    <a:pt x="2675" y="1235"/>
                    <a:pt x="2151" y="0"/>
                    <a:pt x="113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0" name="Google Shape;13210;p26"/>
            <p:cNvSpPr/>
            <p:nvPr/>
          </p:nvSpPr>
          <p:spPr>
            <a:xfrm>
              <a:off x="4835075" y="3645375"/>
              <a:ext cx="216825" cy="184525"/>
            </a:xfrm>
            <a:custGeom>
              <a:avLst/>
              <a:gdLst/>
              <a:ahLst/>
              <a:cxnLst/>
              <a:rect l="l" t="t" r="r" b="b"/>
              <a:pathLst>
                <a:path w="8673" h="7381" extrusionOk="0">
                  <a:moveTo>
                    <a:pt x="3764" y="570"/>
                  </a:moveTo>
                  <a:cubicBezTo>
                    <a:pt x="5404" y="570"/>
                    <a:pt x="6882" y="1872"/>
                    <a:pt x="6882" y="3673"/>
                  </a:cubicBezTo>
                  <a:cubicBezTo>
                    <a:pt x="6882" y="4630"/>
                    <a:pt x="6450" y="5494"/>
                    <a:pt x="5740" y="6081"/>
                  </a:cubicBezTo>
                  <a:cubicBezTo>
                    <a:pt x="5632" y="4862"/>
                    <a:pt x="4683" y="4252"/>
                    <a:pt x="3738" y="4252"/>
                  </a:cubicBezTo>
                  <a:cubicBezTo>
                    <a:pt x="2793" y="4252"/>
                    <a:pt x="1852" y="4862"/>
                    <a:pt x="1759" y="6081"/>
                  </a:cubicBezTo>
                  <a:cubicBezTo>
                    <a:pt x="0" y="4630"/>
                    <a:pt x="370" y="1853"/>
                    <a:pt x="2438" y="865"/>
                  </a:cubicBezTo>
                  <a:cubicBezTo>
                    <a:pt x="2875" y="663"/>
                    <a:pt x="3325" y="570"/>
                    <a:pt x="3764" y="570"/>
                  </a:cubicBezTo>
                  <a:close/>
                  <a:moveTo>
                    <a:pt x="3734" y="4823"/>
                  </a:moveTo>
                  <a:cubicBezTo>
                    <a:pt x="4444" y="4823"/>
                    <a:pt x="5154" y="5294"/>
                    <a:pt x="5154" y="6235"/>
                  </a:cubicBezTo>
                  <a:lnTo>
                    <a:pt x="5154" y="6451"/>
                  </a:lnTo>
                  <a:cubicBezTo>
                    <a:pt x="4706" y="6682"/>
                    <a:pt x="4220" y="6798"/>
                    <a:pt x="3734" y="6798"/>
                  </a:cubicBezTo>
                  <a:cubicBezTo>
                    <a:pt x="3248" y="6798"/>
                    <a:pt x="2762" y="6682"/>
                    <a:pt x="2315" y="6451"/>
                  </a:cubicBezTo>
                  <a:lnTo>
                    <a:pt x="2315" y="6235"/>
                  </a:lnTo>
                  <a:cubicBezTo>
                    <a:pt x="2315" y="5294"/>
                    <a:pt x="3025" y="4823"/>
                    <a:pt x="3734" y="4823"/>
                  </a:cubicBezTo>
                  <a:close/>
                  <a:moveTo>
                    <a:pt x="3734" y="1"/>
                  </a:moveTo>
                  <a:cubicBezTo>
                    <a:pt x="1697" y="1"/>
                    <a:pt x="62" y="1637"/>
                    <a:pt x="62" y="3673"/>
                  </a:cubicBezTo>
                  <a:cubicBezTo>
                    <a:pt x="62" y="5908"/>
                    <a:pt x="1886" y="7380"/>
                    <a:pt x="3782" y="7380"/>
                  </a:cubicBezTo>
                  <a:cubicBezTo>
                    <a:pt x="4688" y="7380"/>
                    <a:pt x="5610" y="7045"/>
                    <a:pt x="6358" y="6297"/>
                  </a:cubicBezTo>
                  <a:cubicBezTo>
                    <a:pt x="8672" y="3951"/>
                    <a:pt x="7037" y="1"/>
                    <a:pt x="37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1" name="Google Shape;13211;p26"/>
            <p:cNvSpPr/>
            <p:nvPr/>
          </p:nvSpPr>
          <p:spPr>
            <a:xfrm>
              <a:off x="4775650" y="3601675"/>
              <a:ext cx="324075" cy="361750"/>
            </a:xfrm>
            <a:custGeom>
              <a:avLst/>
              <a:gdLst/>
              <a:ahLst/>
              <a:cxnLst/>
              <a:rect l="l" t="t" r="r" b="b"/>
              <a:pathLst>
                <a:path w="12963" h="14470" extrusionOk="0">
                  <a:moveTo>
                    <a:pt x="6087" y="572"/>
                  </a:moveTo>
                  <a:cubicBezTo>
                    <a:pt x="8595" y="572"/>
                    <a:pt x="10957" y="2556"/>
                    <a:pt x="10957" y="5421"/>
                  </a:cubicBezTo>
                  <a:cubicBezTo>
                    <a:pt x="10957" y="7643"/>
                    <a:pt x="9444" y="9557"/>
                    <a:pt x="7284" y="10112"/>
                  </a:cubicBezTo>
                  <a:cubicBezTo>
                    <a:pt x="7222" y="10112"/>
                    <a:pt x="7161" y="10174"/>
                    <a:pt x="7130" y="10236"/>
                  </a:cubicBezTo>
                  <a:lnTo>
                    <a:pt x="6358" y="11594"/>
                  </a:lnTo>
                  <a:lnTo>
                    <a:pt x="6111" y="11995"/>
                  </a:lnTo>
                  <a:lnTo>
                    <a:pt x="5124" y="10236"/>
                  </a:lnTo>
                  <a:cubicBezTo>
                    <a:pt x="5093" y="10143"/>
                    <a:pt x="5031" y="10112"/>
                    <a:pt x="4939" y="10082"/>
                  </a:cubicBezTo>
                  <a:cubicBezTo>
                    <a:pt x="1050" y="9094"/>
                    <a:pt x="1" y="4063"/>
                    <a:pt x="3149" y="1595"/>
                  </a:cubicBezTo>
                  <a:cubicBezTo>
                    <a:pt x="4057" y="889"/>
                    <a:pt x="5083" y="572"/>
                    <a:pt x="6087" y="572"/>
                  </a:cubicBezTo>
                  <a:close/>
                  <a:moveTo>
                    <a:pt x="6162" y="0"/>
                  </a:moveTo>
                  <a:cubicBezTo>
                    <a:pt x="3351" y="0"/>
                    <a:pt x="719" y="2210"/>
                    <a:pt x="741" y="5421"/>
                  </a:cubicBezTo>
                  <a:cubicBezTo>
                    <a:pt x="741" y="7859"/>
                    <a:pt x="2346" y="9989"/>
                    <a:pt x="4692" y="10637"/>
                  </a:cubicBezTo>
                  <a:lnTo>
                    <a:pt x="5185" y="11501"/>
                  </a:lnTo>
                  <a:cubicBezTo>
                    <a:pt x="4167" y="11594"/>
                    <a:pt x="2439" y="11995"/>
                    <a:pt x="2439" y="13013"/>
                  </a:cubicBezTo>
                  <a:cubicBezTo>
                    <a:pt x="2439" y="13908"/>
                    <a:pt x="3889" y="14340"/>
                    <a:pt x="4815" y="14464"/>
                  </a:cubicBezTo>
                  <a:cubicBezTo>
                    <a:pt x="4835" y="14468"/>
                    <a:pt x="4854" y="14470"/>
                    <a:pt x="4873" y="14470"/>
                  </a:cubicBezTo>
                  <a:cubicBezTo>
                    <a:pt x="5000" y="14470"/>
                    <a:pt x="5097" y="14382"/>
                    <a:pt x="5124" y="14248"/>
                  </a:cubicBezTo>
                  <a:cubicBezTo>
                    <a:pt x="5155" y="14094"/>
                    <a:pt x="5031" y="13939"/>
                    <a:pt x="4877" y="13908"/>
                  </a:cubicBezTo>
                  <a:cubicBezTo>
                    <a:pt x="3673" y="13723"/>
                    <a:pt x="2994" y="13322"/>
                    <a:pt x="2994" y="13013"/>
                  </a:cubicBezTo>
                  <a:cubicBezTo>
                    <a:pt x="2994" y="12705"/>
                    <a:pt x="3889" y="12149"/>
                    <a:pt x="5494" y="12026"/>
                  </a:cubicBezTo>
                  <a:lnTo>
                    <a:pt x="5864" y="12705"/>
                  </a:lnTo>
                  <a:cubicBezTo>
                    <a:pt x="5926" y="12797"/>
                    <a:pt x="6019" y="12859"/>
                    <a:pt x="6111" y="12859"/>
                  </a:cubicBezTo>
                  <a:cubicBezTo>
                    <a:pt x="6235" y="12859"/>
                    <a:pt x="6327" y="12797"/>
                    <a:pt x="6358" y="12705"/>
                  </a:cubicBezTo>
                  <a:lnTo>
                    <a:pt x="6759" y="12026"/>
                  </a:lnTo>
                  <a:cubicBezTo>
                    <a:pt x="8364" y="12149"/>
                    <a:pt x="9228" y="12674"/>
                    <a:pt x="9228" y="13013"/>
                  </a:cubicBezTo>
                  <a:cubicBezTo>
                    <a:pt x="9228" y="13353"/>
                    <a:pt x="8580" y="13723"/>
                    <a:pt x="7346" y="13908"/>
                  </a:cubicBezTo>
                  <a:cubicBezTo>
                    <a:pt x="7016" y="13968"/>
                    <a:pt x="7094" y="14465"/>
                    <a:pt x="7410" y="14465"/>
                  </a:cubicBezTo>
                  <a:cubicBezTo>
                    <a:pt x="7419" y="14465"/>
                    <a:pt x="7429" y="14465"/>
                    <a:pt x="7438" y="14464"/>
                  </a:cubicBezTo>
                  <a:cubicBezTo>
                    <a:pt x="8333" y="14340"/>
                    <a:pt x="9815" y="13908"/>
                    <a:pt x="9815" y="13013"/>
                  </a:cubicBezTo>
                  <a:cubicBezTo>
                    <a:pt x="9815" y="11995"/>
                    <a:pt x="8086" y="11594"/>
                    <a:pt x="7068" y="11501"/>
                  </a:cubicBezTo>
                  <a:lnTo>
                    <a:pt x="7562" y="10637"/>
                  </a:lnTo>
                  <a:cubicBezTo>
                    <a:pt x="11883" y="9433"/>
                    <a:pt x="12963" y="3817"/>
                    <a:pt x="9414" y="1101"/>
                  </a:cubicBezTo>
                  <a:cubicBezTo>
                    <a:pt x="8403" y="342"/>
                    <a:pt x="7268" y="0"/>
                    <a:pt x="61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2" name="Google Shape;13212;p26"/>
            <p:cNvSpPr/>
            <p:nvPr/>
          </p:nvSpPr>
          <p:spPr>
            <a:xfrm>
              <a:off x="4921100" y="3952275"/>
              <a:ext cx="15450" cy="14475"/>
            </a:xfrm>
            <a:custGeom>
              <a:avLst/>
              <a:gdLst/>
              <a:ahLst/>
              <a:cxnLst/>
              <a:rect l="l" t="t" r="r" b="b"/>
              <a:pathLst>
                <a:path w="618" h="579" extrusionOk="0">
                  <a:moveTo>
                    <a:pt x="297" y="0"/>
                  </a:moveTo>
                  <a:cubicBezTo>
                    <a:pt x="162" y="0"/>
                    <a:pt x="31" y="85"/>
                    <a:pt x="16" y="255"/>
                  </a:cubicBezTo>
                  <a:cubicBezTo>
                    <a:pt x="0" y="471"/>
                    <a:pt x="154" y="579"/>
                    <a:pt x="309" y="579"/>
                  </a:cubicBezTo>
                  <a:cubicBezTo>
                    <a:pt x="463" y="579"/>
                    <a:pt x="617" y="471"/>
                    <a:pt x="602" y="255"/>
                  </a:cubicBezTo>
                  <a:cubicBezTo>
                    <a:pt x="571" y="85"/>
                    <a:pt x="432" y="0"/>
                    <a:pt x="29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13" name="Google Shape;13213;p26"/>
          <p:cNvGrpSpPr/>
          <p:nvPr/>
        </p:nvGrpSpPr>
        <p:grpSpPr>
          <a:xfrm>
            <a:off x="3991016" y="3480319"/>
            <a:ext cx="364175" cy="312575"/>
            <a:chOff x="6979200" y="1950250"/>
            <a:chExt cx="364175" cy="312575"/>
          </a:xfrm>
        </p:grpSpPr>
        <p:sp>
          <p:nvSpPr>
            <p:cNvPr id="13214" name="Google Shape;13214;p26"/>
            <p:cNvSpPr/>
            <p:nvPr/>
          </p:nvSpPr>
          <p:spPr>
            <a:xfrm>
              <a:off x="7249225" y="2205675"/>
              <a:ext cx="17000" cy="13825"/>
            </a:xfrm>
            <a:custGeom>
              <a:avLst/>
              <a:gdLst/>
              <a:ahLst/>
              <a:cxnLst/>
              <a:rect l="l" t="t" r="r" b="b"/>
              <a:pathLst>
                <a:path w="680" h="553" extrusionOk="0">
                  <a:moveTo>
                    <a:pt x="402" y="1"/>
                  </a:moveTo>
                  <a:cubicBezTo>
                    <a:pt x="124" y="1"/>
                    <a:pt x="1" y="278"/>
                    <a:pt x="186" y="464"/>
                  </a:cubicBezTo>
                  <a:cubicBezTo>
                    <a:pt x="248" y="525"/>
                    <a:pt x="323" y="553"/>
                    <a:pt x="396" y="553"/>
                  </a:cubicBezTo>
                  <a:cubicBezTo>
                    <a:pt x="543" y="553"/>
                    <a:pt x="680" y="443"/>
                    <a:pt x="680" y="278"/>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5" name="Google Shape;13215;p26"/>
            <p:cNvSpPr/>
            <p:nvPr/>
          </p:nvSpPr>
          <p:spPr>
            <a:xfrm>
              <a:off x="7053475" y="2205625"/>
              <a:ext cx="16775" cy="13875"/>
            </a:xfrm>
            <a:custGeom>
              <a:avLst/>
              <a:gdLst/>
              <a:ahLst/>
              <a:cxnLst/>
              <a:rect l="l" t="t" r="r" b="b"/>
              <a:pathLst>
                <a:path w="671" h="555" extrusionOk="0">
                  <a:moveTo>
                    <a:pt x="355" y="1"/>
                  </a:moveTo>
                  <a:cubicBezTo>
                    <a:pt x="104" y="1"/>
                    <a:pt x="1" y="289"/>
                    <a:pt x="177" y="466"/>
                  </a:cubicBezTo>
                  <a:cubicBezTo>
                    <a:pt x="239" y="527"/>
                    <a:pt x="314" y="555"/>
                    <a:pt x="387" y="555"/>
                  </a:cubicBezTo>
                  <a:cubicBezTo>
                    <a:pt x="534" y="555"/>
                    <a:pt x="671" y="445"/>
                    <a:pt x="671" y="280"/>
                  </a:cubicBezTo>
                  <a:cubicBezTo>
                    <a:pt x="671" y="126"/>
                    <a:pt x="547" y="3"/>
                    <a:pt x="393" y="3"/>
                  </a:cubicBezTo>
                  <a:cubicBezTo>
                    <a:pt x="380" y="1"/>
                    <a:pt x="367" y="1"/>
                    <a:pt x="35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6" name="Google Shape;13216;p26"/>
            <p:cNvSpPr/>
            <p:nvPr/>
          </p:nvSpPr>
          <p:spPr>
            <a:xfrm>
              <a:off x="7034750" y="1992725"/>
              <a:ext cx="57100" cy="13925"/>
            </a:xfrm>
            <a:custGeom>
              <a:avLst/>
              <a:gdLst/>
              <a:ahLst/>
              <a:cxnLst/>
              <a:rect l="l" t="t" r="r" b="b"/>
              <a:pathLst>
                <a:path w="2284" h="557" extrusionOk="0">
                  <a:moveTo>
                    <a:pt x="309" y="1"/>
                  </a:moveTo>
                  <a:cubicBezTo>
                    <a:pt x="124" y="1"/>
                    <a:pt x="0" y="124"/>
                    <a:pt x="0" y="279"/>
                  </a:cubicBezTo>
                  <a:cubicBezTo>
                    <a:pt x="0" y="433"/>
                    <a:pt x="124" y="556"/>
                    <a:pt x="309" y="556"/>
                  </a:cubicBezTo>
                  <a:lnTo>
                    <a:pt x="1975" y="556"/>
                  </a:lnTo>
                  <a:cubicBezTo>
                    <a:pt x="2130" y="556"/>
                    <a:pt x="2284" y="433"/>
                    <a:pt x="2284" y="279"/>
                  </a:cubicBezTo>
                  <a:cubicBezTo>
                    <a:pt x="2284"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7" name="Google Shape;13217;p26"/>
            <p:cNvSpPr/>
            <p:nvPr/>
          </p:nvSpPr>
          <p:spPr>
            <a:xfrm>
              <a:off x="7230725" y="1992725"/>
              <a:ext cx="56350" cy="13925"/>
            </a:xfrm>
            <a:custGeom>
              <a:avLst/>
              <a:gdLst/>
              <a:ahLst/>
              <a:cxnLst/>
              <a:rect l="l" t="t" r="r" b="b"/>
              <a:pathLst>
                <a:path w="2254" h="557" extrusionOk="0">
                  <a:moveTo>
                    <a:pt x="278" y="1"/>
                  </a:moveTo>
                  <a:cubicBezTo>
                    <a:pt x="124" y="1"/>
                    <a:pt x="0" y="124"/>
                    <a:pt x="0" y="279"/>
                  </a:cubicBezTo>
                  <a:cubicBezTo>
                    <a:pt x="0" y="433"/>
                    <a:pt x="124" y="556"/>
                    <a:pt x="278" y="556"/>
                  </a:cubicBezTo>
                  <a:lnTo>
                    <a:pt x="1975" y="556"/>
                  </a:lnTo>
                  <a:cubicBezTo>
                    <a:pt x="2130" y="556"/>
                    <a:pt x="2253" y="433"/>
                    <a:pt x="2253" y="279"/>
                  </a:cubicBezTo>
                  <a:cubicBezTo>
                    <a:pt x="2253" y="124"/>
                    <a:pt x="2130" y="1"/>
                    <a:pt x="197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8" name="Google Shape;13218;p26"/>
            <p:cNvSpPr/>
            <p:nvPr/>
          </p:nvSpPr>
          <p:spPr>
            <a:xfrm>
              <a:off x="7023175" y="2063725"/>
              <a:ext cx="79675" cy="99250"/>
            </a:xfrm>
            <a:custGeom>
              <a:avLst/>
              <a:gdLst/>
              <a:ahLst/>
              <a:cxnLst/>
              <a:rect l="l" t="t" r="r" b="b"/>
              <a:pathLst>
                <a:path w="3187" h="3970" extrusionOk="0">
                  <a:moveTo>
                    <a:pt x="1605" y="1080"/>
                  </a:moveTo>
                  <a:lnTo>
                    <a:pt x="2161" y="2562"/>
                  </a:lnTo>
                  <a:lnTo>
                    <a:pt x="1050" y="2562"/>
                  </a:lnTo>
                  <a:lnTo>
                    <a:pt x="1605" y="1080"/>
                  </a:lnTo>
                  <a:close/>
                  <a:moveTo>
                    <a:pt x="1605" y="0"/>
                  </a:moveTo>
                  <a:cubicBezTo>
                    <a:pt x="1482" y="0"/>
                    <a:pt x="1358" y="62"/>
                    <a:pt x="1327" y="185"/>
                  </a:cubicBezTo>
                  <a:lnTo>
                    <a:pt x="62" y="3580"/>
                  </a:lnTo>
                  <a:cubicBezTo>
                    <a:pt x="0" y="3734"/>
                    <a:pt x="62" y="3889"/>
                    <a:pt x="216" y="3950"/>
                  </a:cubicBezTo>
                  <a:cubicBezTo>
                    <a:pt x="249" y="3964"/>
                    <a:pt x="282" y="3970"/>
                    <a:pt x="314" y="3970"/>
                  </a:cubicBezTo>
                  <a:cubicBezTo>
                    <a:pt x="432" y="3970"/>
                    <a:pt x="538" y="3887"/>
                    <a:pt x="587" y="3765"/>
                  </a:cubicBezTo>
                  <a:lnTo>
                    <a:pt x="834" y="3117"/>
                  </a:lnTo>
                  <a:lnTo>
                    <a:pt x="2346" y="3117"/>
                  </a:lnTo>
                  <a:lnTo>
                    <a:pt x="2624" y="3765"/>
                  </a:lnTo>
                  <a:cubicBezTo>
                    <a:pt x="2670" y="3881"/>
                    <a:pt x="2764" y="3932"/>
                    <a:pt x="2861" y="3932"/>
                  </a:cubicBezTo>
                  <a:cubicBezTo>
                    <a:pt x="3021" y="3932"/>
                    <a:pt x="3187" y="3792"/>
                    <a:pt x="3148" y="3580"/>
                  </a:cubicBezTo>
                  <a:lnTo>
                    <a:pt x="1852" y="185"/>
                  </a:lnTo>
                  <a:cubicBezTo>
                    <a:pt x="1821" y="62"/>
                    <a:pt x="1729" y="0"/>
                    <a:pt x="16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9" name="Google Shape;13219;p26"/>
            <p:cNvSpPr/>
            <p:nvPr/>
          </p:nvSpPr>
          <p:spPr>
            <a:xfrm>
              <a:off x="7219925" y="2063725"/>
              <a:ext cx="77950" cy="98775"/>
            </a:xfrm>
            <a:custGeom>
              <a:avLst/>
              <a:gdLst/>
              <a:ahLst/>
              <a:cxnLst/>
              <a:rect l="l" t="t" r="r" b="b"/>
              <a:pathLst>
                <a:path w="3118" h="3951" extrusionOk="0">
                  <a:moveTo>
                    <a:pt x="1142" y="556"/>
                  </a:moveTo>
                  <a:cubicBezTo>
                    <a:pt x="1883" y="556"/>
                    <a:pt x="1883" y="1698"/>
                    <a:pt x="1142" y="1698"/>
                  </a:cubicBezTo>
                  <a:lnTo>
                    <a:pt x="556" y="1698"/>
                  </a:lnTo>
                  <a:lnTo>
                    <a:pt x="556" y="556"/>
                  </a:lnTo>
                  <a:close/>
                  <a:moveTo>
                    <a:pt x="1975" y="2253"/>
                  </a:moveTo>
                  <a:cubicBezTo>
                    <a:pt x="2747" y="2253"/>
                    <a:pt x="2747" y="3395"/>
                    <a:pt x="1975" y="3395"/>
                  </a:cubicBezTo>
                  <a:lnTo>
                    <a:pt x="556" y="3395"/>
                  </a:lnTo>
                  <a:lnTo>
                    <a:pt x="556" y="2253"/>
                  </a:lnTo>
                  <a:close/>
                  <a:moveTo>
                    <a:pt x="278" y="0"/>
                  </a:moveTo>
                  <a:cubicBezTo>
                    <a:pt x="124" y="0"/>
                    <a:pt x="0" y="124"/>
                    <a:pt x="0" y="278"/>
                  </a:cubicBezTo>
                  <a:lnTo>
                    <a:pt x="0" y="3673"/>
                  </a:lnTo>
                  <a:cubicBezTo>
                    <a:pt x="0" y="3827"/>
                    <a:pt x="124" y="3950"/>
                    <a:pt x="278" y="3950"/>
                  </a:cubicBezTo>
                  <a:lnTo>
                    <a:pt x="1975" y="3950"/>
                  </a:lnTo>
                  <a:cubicBezTo>
                    <a:pt x="2623" y="3950"/>
                    <a:pt x="3117" y="3457"/>
                    <a:pt x="3117" y="2839"/>
                  </a:cubicBezTo>
                  <a:cubicBezTo>
                    <a:pt x="3117" y="2253"/>
                    <a:pt x="2685" y="1759"/>
                    <a:pt x="2099" y="1698"/>
                  </a:cubicBezTo>
                  <a:cubicBezTo>
                    <a:pt x="2222" y="1512"/>
                    <a:pt x="2284" y="1327"/>
                    <a:pt x="2253" y="1111"/>
                  </a:cubicBezTo>
                  <a:cubicBezTo>
                    <a:pt x="2253" y="494"/>
                    <a:pt x="1759" y="0"/>
                    <a:pt x="114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0" name="Google Shape;13220;p26"/>
            <p:cNvSpPr/>
            <p:nvPr/>
          </p:nvSpPr>
          <p:spPr>
            <a:xfrm>
              <a:off x="7053250" y="2248125"/>
              <a:ext cx="17000" cy="14050"/>
            </a:xfrm>
            <a:custGeom>
              <a:avLst/>
              <a:gdLst/>
              <a:ahLst/>
              <a:cxnLst/>
              <a:rect l="l" t="t" r="r" b="b"/>
              <a:pathLst>
                <a:path w="680" h="562" extrusionOk="0">
                  <a:moveTo>
                    <a:pt x="402" y="0"/>
                  </a:moveTo>
                  <a:cubicBezTo>
                    <a:pt x="124" y="0"/>
                    <a:pt x="1" y="309"/>
                    <a:pt x="186" y="494"/>
                  </a:cubicBezTo>
                  <a:cubicBezTo>
                    <a:pt x="242" y="541"/>
                    <a:pt x="310" y="562"/>
                    <a:pt x="377"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1" name="Google Shape;13221;p26"/>
            <p:cNvSpPr/>
            <p:nvPr/>
          </p:nvSpPr>
          <p:spPr>
            <a:xfrm>
              <a:off x="7250775" y="2247975"/>
              <a:ext cx="15875" cy="14025"/>
            </a:xfrm>
            <a:custGeom>
              <a:avLst/>
              <a:gdLst/>
              <a:ahLst/>
              <a:cxnLst/>
              <a:rect l="l" t="t" r="r" b="b"/>
              <a:pathLst>
                <a:path w="635" h="561" extrusionOk="0">
                  <a:moveTo>
                    <a:pt x="338" y="0"/>
                  </a:moveTo>
                  <a:cubicBezTo>
                    <a:pt x="318" y="0"/>
                    <a:pt x="298" y="2"/>
                    <a:pt x="278" y="6"/>
                  </a:cubicBezTo>
                  <a:cubicBezTo>
                    <a:pt x="124" y="37"/>
                    <a:pt x="1" y="160"/>
                    <a:pt x="31" y="315"/>
                  </a:cubicBezTo>
                  <a:cubicBezTo>
                    <a:pt x="59" y="481"/>
                    <a:pt x="187" y="561"/>
                    <a:pt x="317" y="561"/>
                  </a:cubicBezTo>
                  <a:cubicBezTo>
                    <a:pt x="475" y="561"/>
                    <a:pt x="635" y="443"/>
                    <a:pt x="618" y="222"/>
                  </a:cubicBezTo>
                  <a:cubicBezTo>
                    <a:pt x="591" y="88"/>
                    <a:pt x="470" y="0"/>
                    <a:pt x="3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2" name="Google Shape;13222;p26"/>
            <p:cNvSpPr/>
            <p:nvPr/>
          </p:nvSpPr>
          <p:spPr>
            <a:xfrm>
              <a:off x="6979200" y="1950250"/>
              <a:ext cx="167450" cy="312575"/>
            </a:xfrm>
            <a:custGeom>
              <a:avLst/>
              <a:gdLst/>
              <a:ahLst/>
              <a:cxnLst/>
              <a:rect l="l" t="t" r="r" b="b"/>
              <a:pathLst>
                <a:path w="6698" h="12503" extrusionOk="0">
                  <a:moveTo>
                    <a:pt x="5914" y="1"/>
                  </a:moveTo>
                  <a:cubicBezTo>
                    <a:pt x="5897" y="1"/>
                    <a:pt x="5881" y="1"/>
                    <a:pt x="5864" y="2"/>
                  </a:cubicBezTo>
                  <a:lnTo>
                    <a:pt x="864" y="2"/>
                  </a:lnTo>
                  <a:cubicBezTo>
                    <a:pt x="401" y="2"/>
                    <a:pt x="0" y="373"/>
                    <a:pt x="0" y="836"/>
                  </a:cubicBezTo>
                  <a:lnTo>
                    <a:pt x="0" y="11637"/>
                  </a:lnTo>
                  <a:cubicBezTo>
                    <a:pt x="0" y="12100"/>
                    <a:pt x="401" y="12471"/>
                    <a:pt x="864" y="12501"/>
                  </a:cubicBezTo>
                  <a:lnTo>
                    <a:pt x="2068" y="12501"/>
                  </a:lnTo>
                  <a:cubicBezTo>
                    <a:pt x="2407" y="12440"/>
                    <a:pt x="2407" y="11946"/>
                    <a:pt x="2068" y="11915"/>
                  </a:cubicBezTo>
                  <a:lnTo>
                    <a:pt x="864" y="11915"/>
                  </a:lnTo>
                  <a:cubicBezTo>
                    <a:pt x="710" y="11915"/>
                    <a:pt x="587" y="11792"/>
                    <a:pt x="587" y="11637"/>
                  </a:cubicBezTo>
                  <a:lnTo>
                    <a:pt x="587" y="836"/>
                  </a:lnTo>
                  <a:cubicBezTo>
                    <a:pt x="587" y="681"/>
                    <a:pt x="710" y="558"/>
                    <a:pt x="864" y="558"/>
                  </a:cubicBezTo>
                  <a:lnTo>
                    <a:pt x="5864" y="558"/>
                  </a:lnTo>
                  <a:cubicBezTo>
                    <a:pt x="6018" y="558"/>
                    <a:pt x="6142" y="681"/>
                    <a:pt x="6142" y="836"/>
                  </a:cubicBezTo>
                  <a:lnTo>
                    <a:pt x="6142" y="11637"/>
                  </a:lnTo>
                  <a:cubicBezTo>
                    <a:pt x="6142" y="11792"/>
                    <a:pt x="6018" y="11915"/>
                    <a:pt x="5864" y="11915"/>
                  </a:cubicBezTo>
                  <a:lnTo>
                    <a:pt x="4629" y="11915"/>
                  </a:lnTo>
                  <a:cubicBezTo>
                    <a:pt x="4619" y="11914"/>
                    <a:pt x="4610" y="11914"/>
                    <a:pt x="4600" y="11914"/>
                  </a:cubicBezTo>
                  <a:cubicBezTo>
                    <a:pt x="4207" y="11914"/>
                    <a:pt x="4207" y="12503"/>
                    <a:pt x="4600" y="12503"/>
                  </a:cubicBezTo>
                  <a:cubicBezTo>
                    <a:pt x="4610" y="12503"/>
                    <a:pt x="4619" y="12502"/>
                    <a:pt x="4629" y="12501"/>
                  </a:cubicBezTo>
                  <a:lnTo>
                    <a:pt x="5864" y="12501"/>
                  </a:lnTo>
                  <a:cubicBezTo>
                    <a:pt x="6327" y="12501"/>
                    <a:pt x="6697" y="12100"/>
                    <a:pt x="6697" y="11637"/>
                  </a:cubicBezTo>
                  <a:lnTo>
                    <a:pt x="6697" y="836"/>
                  </a:lnTo>
                  <a:cubicBezTo>
                    <a:pt x="6697" y="390"/>
                    <a:pt x="6353" y="1"/>
                    <a:pt x="591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3" name="Google Shape;13223;p26"/>
            <p:cNvSpPr/>
            <p:nvPr/>
          </p:nvSpPr>
          <p:spPr>
            <a:xfrm>
              <a:off x="7175175" y="1950300"/>
              <a:ext cx="168200" cy="312525"/>
            </a:xfrm>
            <a:custGeom>
              <a:avLst/>
              <a:gdLst/>
              <a:ahLst/>
              <a:cxnLst/>
              <a:rect l="l" t="t" r="r" b="b"/>
              <a:pathLst>
                <a:path w="6728" h="12501" extrusionOk="0">
                  <a:moveTo>
                    <a:pt x="864" y="0"/>
                  </a:moveTo>
                  <a:cubicBezTo>
                    <a:pt x="370" y="0"/>
                    <a:pt x="0" y="371"/>
                    <a:pt x="0" y="834"/>
                  </a:cubicBezTo>
                  <a:lnTo>
                    <a:pt x="0" y="11635"/>
                  </a:lnTo>
                  <a:cubicBezTo>
                    <a:pt x="0" y="12098"/>
                    <a:pt x="370" y="12499"/>
                    <a:pt x="864" y="12499"/>
                  </a:cubicBezTo>
                  <a:lnTo>
                    <a:pt x="2068" y="12499"/>
                  </a:lnTo>
                  <a:cubicBezTo>
                    <a:pt x="2078" y="12500"/>
                    <a:pt x="2088" y="12501"/>
                    <a:pt x="2097" y="12501"/>
                  </a:cubicBezTo>
                  <a:cubicBezTo>
                    <a:pt x="2490" y="12501"/>
                    <a:pt x="2490" y="11912"/>
                    <a:pt x="2097" y="11912"/>
                  </a:cubicBezTo>
                  <a:cubicBezTo>
                    <a:pt x="2088" y="11912"/>
                    <a:pt x="2078" y="11912"/>
                    <a:pt x="2068" y="11913"/>
                  </a:cubicBezTo>
                  <a:lnTo>
                    <a:pt x="864" y="11913"/>
                  </a:lnTo>
                  <a:cubicBezTo>
                    <a:pt x="679" y="11913"/>
                    <a:pt x="556" y="11790"/>
                    <a:pt x="556" y="11635"/>
                  </a:cubicBezTo>
                  <a:lnTo>
                    <a:pt x="556" y="834"/>
                  </a:lnTo>
                  <a:cubicBezTo>
                    <a:pt x="556" y="679"/>
                    <a:pt x="679" y="556"/>
                    <a:pt x="864" y="556"/>
                  </a:cubicBezTo>
                  <a:lnTo>
                    <a:pt x="5864" y="556"/>
                  </a:lnTo>
                  <a:cubicBezTo>
                    <a:pt x="6018" y="556"/>
                    <a:pt x="6142" y="679"/>
                    <a:pt x="6142" y="834"/>
                  </a:cubicBezTo>
                  <a:lnTo>
                    <a:pt x="6142" y="11635"/>
                  </a:lnTo>
                  <a:cubicBezTo>
                    <a:pt x="6142" y="11790"/>
                    <a:pt x="6018" y="11913"/>
                    <a:pt x="5864" y="11913"/>
                  </a:cubicBezTo>
                  <a:lnTo>
                    <a:pt x="4629" y="11913"/>
                  </a:lnTo>
                  <a:cubicBezTo>
                    <a:pt x="4290" y="11975"/>
                    <a:pt x="4290" y="12438"/>
                    <a:pt x="4629" y="12499"/>
                  </a:cubicBezTo>
                  <a:lnTo>
                    <a:pt x="5864" y="12499"/>
                  </a:lnTo>
                  <a:cubicBezTo>
                    <a:pt x="6327" y="12499"/>
                    <a:pt x="6728" y="12098"/>
                    <a:pt x="6728" y="11635"/>
                  </a:cubicBezTo>
                  <a:lnTo>
                    <a:pt x="6728" y="834"/>
                  </a:lnTo>
                  <a:cubicBezTo>
                    <a:pt x="6728" y="371"/>
                    <a:pt x="6327" y="0"/>
                    <a:pt x="58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24" name="Google Shape;13224;p26"/>
          <p:cNvGrpSpPr/>
          <p:nvPr/>
        </p:nvGrpSpPr>
        <p:grpSpPr>
          <a:xfrm>
            <a:off x="3234453" y="3454519"/>
            <a:ext cx="371900" cy="364175"/>
            <a:chOff x="6242375" y="1924850"/>
            <a:chExt cx="371900" cy="364175"/>
          </a:xfrm>
        </p:grpSpPr>
        <p:sp>
          <p:nvSpPr>
            <p:cNvPr id="13225" name="Google Shape;13225;p26"/>
            <p:cNvSpPr/>
            <p:nvPr/>
          </p:nvSpPr>
          <p:spPr>
            <a:xfrm>
              <a:off x="6395900" y="2056675"/>
              <a:ext cx="66375" cy="57225"/>
            </a:xfrm>
            <a:custGeom>
              <a:avLst/>
              <a:gdLst/>
              <a:ahLst/>
              <a:cxnLst/>
              <a:rect l="l" t="t" r="r" b="b"/>
              <a:pathLst>
                <a:path w="2655" h="2289" extrusionOk="0">
                  <a:moveTo>
                    <a:pt x="1173" y="560"/>
                  </a:moveTo>
                  <a:cubicBezTo>
                    <a:pt x="1667" y="560"/>
                    <a:pt x="1914" y="1177"/>
                    <a:pt x="1575" y="1547"/>
                  </a:cubicBezTo>
                  <a:cubicBezTo>
                    <a:pt x="1456" y="1666"/>
                    <a:pt x="1312" y="1718"/>
                    <a:pt x="1172" y="1718"/>
                  </a:cubicBezTo>
                  <a:cubicBezTo>
                    <a:pt x="873" y="1718"/>
                    <a:pt x="587" y="1482"/>
                    <a:pt x="587" y="1146"/>
                  </a:cubicBezTo>
                  <a:cubicBezTo>
                    <a:pt x="587" y="838"/>
                    <a:pt x="834" y="560"/>
                    <a:pt x="1173" y="560"/>
                  </a:cubicBezTo>
                  <a:close/>
                  <a:moveTo>
                    <a:pt x="1153" y="0"/>
                  </a:moveTo>
                  <a:cubicBezTo>
                    <a:pt x="562" y="0"/>
                    <a:pt x="1" y="451"/>
                    <a:pt x="1" y="1146"/>
                  </a:cubicBezTo>
                  <a:cubicBezTo>
                    <a:pt x="1" y="1763"/>
                    <a:pt x="525" y="2288"/>
                    <a:pt x="1173" y="2288"/>
                  </a:cubicBezTo>
                  <a:cubicBezTo>
                    <a:pt x="2161" y="2257"/>
                    <a:pt x="2655" y="1023"/>
                    <a:pt x="1945" y="313"/>
                  </a:cubicBezTo>
                  <a:cubicBezTo>
                    <a:pt x="1710" y="98"/>
                    <a:pt x="1428" y="0"/>
                    <a:pt x="11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6" name="Google Shape;13226;p26"/>
            <p:cNvSpPr/>
            <p:nvPr/>
          </p:nvSpPr>
          <p:spPr>
            <a:xfrm>
              <a:off x="6242375" y="1924850"/>
              <a:ext cx="371900" cy="364175"/>
            </a:xfrm>
            <a:custGeom>
              <a:avLst/>
              <a:gdLst/>
              <a:ahLst/>
              <a:cxnLst/>
              <a:rect l="l" t="t" r="r" b="b"/>
              <a:pathLst>
                <a:path w="14876" h="14567" extrusionOk="0">
                  <a:moveTo>
                    <a:pt x="7276" y="563"/>
                  </a:moveTo>
                  <a:cubicBezTo>
                    <a:pt x="7417" y="563"/>
                    <a:pt x="7563" y="618"/>
                    <a:pt x="7685" y="741"/>
                  </a:cubicBezTo>
                  <a:cubicBezTo>
                    <a:pt x="8055" y="1080"/>
                    <a:pt x="7808" y="1697"/>
                    <a:pt x="7314" y="1697"/>
                  </a:cubicBezTo>
                  <a:cubicBezTo>
                    <a:pt x="6975" y="1697"/>
                    <a:pt x="6728" y="1451"/>
                    <a:pt x="6728" y="1142"/>
                  </a:cubicBezTo>
                  <a:cubicBezTo>
                    <a:pt x="6728" y="790"/>
                    <a:pt x="6991" y="563"/>
                    <a:pt x="7276" y="563"/>
                  </a:cubicBezTo>
                  <a:close/>
                  <a:moveTo>
                    <a:pt x="13427" y="2422"/>
                  </a:moveTo>
                  <a:cubicBezTo>
                    <a:pt x="13726" y="2422"/>
                    <a:pt x="14011" y="2658"/>
                    <a:pt x="14011" y="2994"/>
                  </a:cubicBezTo>
                  <a:cubicBezTo>
                    <a:pt x="14011" y="3302"/>
                    <a:pt x="13764" y="3549"/>
                    <a:pt x="13425" y="3549"/>
                  </a:cubicBezTo>
                  <a:cubicBezTo>
                    <a:pt x="12931" y="3549"/>
                    <a:pt x="12684" y="2963"/>
                    <a:pt x="13024" y="2592"/>
                  </a:cubicBezTo>
                  <a:cubicBezTo>
                    <a:pt x="13142" y="2474"/>
                    <a:pt x="13286" y="2422"/>
                    <a:pt x="13427" y="2422"/>
                  </a:cubicBezTo>
                  <a:close/>
                  <a:moveTo>
                    <a:pt x="1166" y="2446"/>
                  </a:moveTo>
                  <a:cubicBezTo>
                    <a:pt x="1451" y="2446"/>
                    <a:pt x="1728" y="2673"/>
                    <a:pt x="1728" y="3024"/>
                  </a:cubicBezTo>
                  <a:cubicBezTo>
                    <a:pt x="1728" y="3333"/>
                    <a:pt x="1481" y="3580"/>
                    <a:pt x="1173" y="3580"/>
                  </a:cubicBezTo>
                  <a:cubicBezTo>
                    <a:pt x="648" y="3580"/>
                    <a:pt x="401" y="2963"/>
                    <a:pt x="772" y="2623"/>
                  </a:cubicBezTo>
                  <a:cubicBezTo>
                    <a:pt x="884" y="2501"/>
                    <a:pt x="1026" y="2446"/>
                    <a:pt x="1166" y="2446"/>
                  </a:cubicBezTo>
                  <a:close/>
                  <a:moveTo>
                    <a:pt x="7370" y="4166"/>
                  </a:moveTo>
                  <a:cubicBezTo>
                    <a:pt x="9043" y="4166"/>
                    <a:pt x="10431" y="5543"/>
                    <a:pt x="10431" y="7253"/>
                  </a:cubicBezTo>
                  <a:cubicBezTo>
                    <a:pt x="10401" y="8209"/>
                    <a:pt x="9999" y="9073"/>
                    <a:pt x="9259" y="9691"/>
                  </a:cubicBezTo>
                  <a:cubicBezTo>
                    <a:pt x="9166" y="8456"/>
                    <a:pt x="8225" y="7839"/>
                    <a:pt x="7283" y="7839"/>
                  </a:cubicBezTo>
                  <a:cubicBezTo>
                    <a:pt x="6342" y="7839"/>
                    <a:pt x="5401" y="8456"/>
                    <a:pt x="5308" y="9691"/>
                  </a:cubicBezTo>
                  <a:cubicBezTo>
                    <a:pt x="4568" y="9073"/>
                    <a:pt x="4136" y="8209"/>
                    <a:pt x="4136" y="7253"/>
                  </a:cubicBezTo>
                  <a:cubicBezTo>
                    <a:pt x="4136" y="5543"/>
                    <a:pt x="5494" y="4166"/>
                    <a:pt x="7226" y="4166"/>
                  </a:cubicBezTo>
                  <a:cubicBezTo>
                    <a:pt x="7245" y="4166"/>
                    <a:pt x="7264" y="4166"/>
                    <a:pt x="7283" y="4166"/>
                  </a:cubicBezTo>
                  <a:lnTo>
                    <a:pt x="7314" y="4166"/>
                  </a:lnTo>
                  <a:cubicBezTo>
                    <a:pt x="7333" y="4166"/>
                    <a:pt x="7351" y="4166"/>
                    <a:pt x="7370" y="4166"/>
                  </a:cubicBezTo>
                  <a:close/>
                  <a:moveTo>
                    <a:pt x="7283" y="8379"/>
                  </a:moveTo>
                  <a:cubicBezTo>
                    <a:pt x="7993" y="8379"/>
                    <a:pt x="8703" y="8857"/>
                    <a:pt x="8703" y="9814"/>
                  </a:cubicBezTo>
                  <a:lnTo>
                    <a:pt x="8703" y="10030"/>
                  </a:lnTo>
                  <a:cubicBezTo>
                    <a:pt x="8256" y="10262"/>
                    <a:pt x="7770" y="10377"/>
                    <a:pt x="7283" y="10377"/>
                  </a:cubicBezTo>
                  <a:cubicBezTo>
                    <a:pt x="6797" y="10377"/>
                    <a:pt x="6311" y="10262"/>
                    <a:pt x="5864" y="10030"/>
                  </a:cubicBezTo>
                  <a:lnTo>
                    <a:pt x="5864" y="9814"/>
                  </a:lnTo>
                  <a:cubicBezTo>
                    <a:pt x="5864" y="8857"/>
                    <a:pt x="6574" y="8379"/>
                    <a:pt x="7283" y="8379"/>
                  </a:cubicBezTo>
                  <a:close/>
                  <a:moveTo>
                    <a:pt x="12005" y="6697"/>
                  </a:moveTo>
                  <a:cubicBezTo>
                    <a:pt x="12160" y="6697"/>
                    <a:pt x="12283" y="6820"/>
                    <a:pt x="12283" y="6975"/>
                  </a:cubicBezTo>
                  <a:lnTo>
                    <a:pt x="12283" y="12252"/>
                  </a:lnTo>
                  <a:lnTo>
                    <a:pt x="2284" y="12252"/>
                  </a:lnTo>
                  <a:lnTo>
                    <a:pt x="2284" y="6975"/>
                  </a:lnTo>
                  <a:cubicBezTo>
                    <a:pt x="2284" y="6820"/>
                    <a:pt x="2407" y="6697"/>
                    <a:pt x="2562" y="6697"/>
                  </a:cubicBezTo>
                  <a:lnTo>
                    <a:pt x="3642" y="6697"/>
                  </a:lnTo>
                  <a:cubicBezTo>
                    <a:pt x="3611" y="6882"/>
                    <a:pt x="3580" y="7067"/>
                    <a:pt x="3580" y="7253"/>
                  </a:cubicBezTo>
                  <a:cubicBezTo>
                    <a:pt x="3518" y="9351"/>
                    <a:pt x="5185" y="11079"/>
                    <a:pt x="7283" y="11079"/>
                  </a:cubicBezTo>
                  <a:cubicBezTo>
                    <a:pt x="9351" y="11079"/>
                    <a:pt x="11049" y="9351"/>
                    <a:pt x="10956" y="7253"/>
                  </a:cubicBezTo>
                  <a:cubicBezTo>
                    <a:pt x="10956" y="7067"/>
                    <a:pt x="10956" y="6882"/>
                    <a:pt x="10925" y="6697"/>
                  </a:cubicBezTo>
                  <a:close/>
                  <a:moveTo>
                    <a:pt x="7283" y="0"/>
                  </a:moveTo>
                  <a:cubicBezTo>
                    <a:pt x="5956" y="0"/>
                    <a:pt x="5710" y="1913"/>
                    <a:pt x="7006" y="2222"/>
                  </a:cubicBezTo>
                  <a:lnTo>
                    <a:pt x="7006" y="3580"/>
                  </a:lnTo>
                  <a:cubicBezTo>
                    <a:pt x="6296" y="3642"/>
                    <a:pt x="5617" y="3889"/>
                    <a:pt x="5031" y="4352"/>
                  </a:cubicBezTo>
                  <a:lnTo>
                    <a:pt x="5031" y="3024"/>
                  </a:lnTo>
                  <a:cubicBezTo>
                    <a:pt x="5031" y="2839"/>
                    <a:pt x="4907" y="2716"/>
                    <a:pt x="4753" y="2716"/>
                  </a:cubicBezTo>
                  <a:lnTo>
                    <a:pt x="2253" y="2716"/>
                  </a:lnTo>
                  <a:cubicBezTo>
                    <a:pt x="2100" y="2132"/>
                    <a:pt x="1628" y="1861"/>
                    <a:pt x="1155" y="1861"/>
                  </a:cubicBezTo>
                  <a:cubicBezTo>
                    <a:pt x="578" y="1861"/>
                    <a:pt x="0" y="2264"/>
                    <a:pt x="0" y="2994"/>
                  </a:cubicBezTo>
                  <a:cubicBezTo>
                    <a:pt x="0" y="3743"/>
                    <a:pt x="583" y="4154"/>
                    <a:pt x="1162" y="4154"/>
                  </a:cubicBezTo>
                  <a:cubicBezTo>
                    <a:pt x="1633" y="4154"/>
                    <a:pt x="2101" y="3883"/>
                    <a:pt x="2253" y="3302"/>
                  </a:cubicBezTo>
                  <a:lnTo>
                    <a:pt x="4475" y="3302"/>
                  </a:lnTo>
                  <a:lnTo>
                    <a:pt x="4475" y="4876"/>
                  </a:lnTo>
                  <a:cubicBezTo>
                    <a:pt x="4166" y="5247"/>
                    <a:pt x="3920" y="5679"/>
                    <a:pt x="3765" y="6142"/>
                  </a:cubicBezTo>
                  <a:lnTo>
                    <a:pt x="2562" y="6142"/>
                  </a:lnTo>
                  <a:cubicBezTo>
                    <a:pt x="2099" y="6142"/>
                    <a:pt x="1728" y="6512"/>
                    <a:pt x="1728" y="6975"/>
                  </a:cubicBezTo>
                  <a:lnTo>
                    <a:pt x="1728" y="12252"/>
                  </a:lnTo>
                  <a:lnTo>
                    <a:pt x="1142" y="12252"/>
                  </a:lnTo>
                  <a:cubicBezTo>
                    <a:pt x="988" y="12252"/>
                    <a:pt x="864" y="12376"/>
                    <a:pt x="864" y="12561"/>
                  </a:cubicBezTo>
                  <a:lnTo>
                    <a:pt x="864" y="13394"/>
                  </a:lnTo>
                  <a:cubicBezTo>
                    <a:pt x="864" y="14011"/>
                    <a:pt x="1358" y="14536"/>
                    <a:pt x="2006" y="14567"/>
                  </a:cubicBezTo>
                  <a:lnTo>
                    <a:pt x="6018" y="14567"/>
                  </a:lnTo>
                  <a:cubicBezTo>
                    <a:pt x="6172" y="14536"/>
                    <a:pt x="6296" y="14412"/>
                    <a:pt x="6296" y="14258"/>
                  </a:cubicBezTo>
                  <a:cubicBezTo>
                    <a:pt x="6296" y="14104"/>
                    <a:pt x="6172" y="13980"/>
                    <a:pt x="6018" y="13980"/>
                  </a:cubicBezTo>
                  <a:lnTo>
                    <a:pt x="2006" y="13980"/>
                  </a:lnTo>
                  <a:cubicBezTo>
                    <a:pt x="1697" y="13980"/>
                    <a:pt x="1451" y="13734"/>
                    <a:pt x="1451" y="13425"/>
                  </a:cubicBezTo>
                  <a:lnTo>
                    <a:pt x="1451" y="12839"/>
                  </a:lnTo>
                  <a:lnTo>
                    <a:pt x="13116" y="12839"/>
                  </a:lnTo>
                  <a:lnTo>
                    <a:pt x="13116" y="13394"/>
                  </a:lnTo>
                  <a:cubicBezTo>
                    <a:pt x="13146" y="13687"/>
                    <a:pt x="12897" y="13952"/>
                    <a:pt x="12608" y="13952"/>
                  </a:cubicBezTo>
                  <a:cubicBezTo>
                    <a:pt x="12592" y="13952"/>
                    <a:pt x="12577" y="13951"/>
                    <a:pt x="12561" y="13950"/>
                  </a:cubicBezTo>
                  <a:lnTo>
                    <a:pt x="8580" y="13950"/>
                  </a:lnTo>
                  <a:cubicBezTo>
                    <a:pt x="8395" y="13950"/>
                    <a:pt x="8271" y="14104"/>
                    <a:pt x="8271" y="14258"/>
                  </a:cubicBezTo>
                  <a:cubicBezTo>
                    <a:pt x="8271" y="14412"/>
                    <a:pt x="8395" y="14536"/>
                    <a:pt x="8580" y="14536"/>
                  </a:cubicBezTo>
                  <a:lnTo>
                    <a:pt x="12561" y="14536"/>
                  </a:lnTo>
                  <a:cubicBezTo>
                    <a:pt x="13209" y="14505"/>
                    <a:pt x="13703" y="14011"/>
                    <a:pt x="13703" y="13363"/>
                  </a:cubicBezTo>
                  <a:lnTo>
                    <a:pt x="13703" y="12530"/>
                  </a:lnTo>
                  <a:cubicBezTo>
                    <a:pt x="13703" y="12376"/>
                    <a:pt x="13579" y="12252"/>
                    <a:pt x="13425" y="12252"/>
                  </a:cubicBezTo>
                  <a:lnTo>
                    <a:pt x="12839" y="12252"/>
                  </a:lnTo>
                  <a:lnTo>
                    <a:pt x="12839" y="6975"/>
                  </a:lnTo>
                  <a:cubicBezTo>
                    <a:pt x="12839" y="6512"/>
                    <a:pt x="12468" y="6142"/>
                    <a:pt x="12005" y="6142"/>
                  </a:cubicBezTo>
                  <a:lnTo>
                    <a:pt x="10802" y="6142"/>
                  </a:lnTo>
                  <a:cubicBezTo>
                    <a:pt x="10647" y="5679"/>
                    <a:pt x="10431" y="5277"/>
                    <a:pt x="10123" y="4907"/>
                  </a:cubicBezTo>
                  <a:lnTo>
                    <a:pt x="10123" y="3302"/>
                  </a:lnTo>
                  <a:lnTo>
                    <a:pt x="12314" y="3302"/>
                  </a:lnTo>
                  <a:cubicBezTo>
                    <a:pt x="12461" y="3837"/>
                    <a:pt x="12939" y="4140"/>
                    <a:pt x="13425" y="4140"/>
                  </a:cubicBezTo>
                  <a:cubicBezTo>
                    <a:pt x="13752" y="4140"/>
                    <a:pt x="14084" y="4002"/>
                    <a:pt x="14320" y="3703"/>
                  </a:cubicBezTo>
                  <a:cubicBezTo>
                    <a:pt x="14876" y="2963"/>
                    <a:pt x="14351" y="1883"/>
                    <a:pt x="13425" y="1883"/>
                  </a:cubicBezTo>
                  <a:cubicBezTo>
                    <a:pt x="12900" y="1883"/>
                    <a:pt x="12437" y="2222"/>
                    <a:pt x="12314" y="2716"/>
                  </a:cubicBezTo>
                  <a:lnTo>
                    <a:pt x="9845" y="2716"/>
                  </a:lnTo>
                  <a:cubicBezTo>
                    <a:pt x="9691" y="2716"/>
                    <a:pt x="9567" y="2839"/>
                    <a:pt x="9567" y="3024"/>
                  </a:cubicBezTo>
                  <a:lnTo>
                    <a:pt x="9567" y="4352"/>
                  </a:lnTo>
                  <a:cubicBezTo>
                    <a:pt x="8981" y="3919"/>
                    <a:pt x="8302" y="3642"/>
                    <a:pt x="7561" y="3580"/>
                  </a:cubicBezTo>
                  <a:lnTo>
                    <a:pt x="7561" y="2222"/>
                  </a:lnTo>
                  <a:cubicBezTo>
                    <a:pt x="8857" y="1913"/>
                    <a:pt x="8611" y="0"/>
                    <a:pt x="72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7" name="Google Shape;13227;p26"/>
            <p:cNvSpPr/>
            <p:nvPr/>
          </p:nvSpPr>
          <p:spPr>
            <a:xfrm>
              <a:off x="6415375" y="2274300"/>
              <a:ext cx="16050" cy="13875"/>
            </a:xfrm>
            <a:custGeom>
              <a:avLst/>
              <a:gdLst/>
              <a:ahLst/>
              <a:cxnLst/>
              <a:rect l="l" t="t" r="r" b="b"/>
              <a:pathLst>
                <a:path w="642" h="555" extrusionOk="0">
                  <a:moveTo>
                    <a:pt x="330" y="0"/>
                  </a:moveTo>
                  <a:cubicBezTo>
                    <a:pt x="106" y="0"/>
                    <a:pt x="0" y="289"/>
                    <a:pt x="147" y="465"/>
                  </a:cubicBezTo>
                  <a:cubicBezTo>
                    <a:pt x="209" y="527"/>
                    <a:pt x="285" y="554"/>
                    <a:pt x="358" y="554"/>
                  </a:cubicBezTo>
                  <a:cubicBezTo>
                    <a:pt x="504" y="554"/>
                    <a:pt x="641" y="445"/>
                    <a:pt x="641" y="280"/>
                  </a:cubicBezTo>
                  <a:cubicBezTo>
                    <a:pt x="641" y="126"/>
                    <a:pt x="518" y="2"/>
                    <a:pt x="363"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28" name="Google Shape;13228;p26"/>
          <p:cNvGrpSpPr/>
          <p:nvPr/>
        </p:nvGrpSpPr>
        <p:grpSpPr>
          <a:xfrm>
            <a:off x="2458353" y="3454906"/>
            <a:ext cx="363425" cy="363400"/>
            <a:chOff x="5497050" y="1924850"/>
            <a:chExt cx="363425" cy="363400"/>
          </a:xfrm>
        </p:grpSpPr>
        <p:sp>
          <p:nvSpPr>
            <p:cNvPr id="13229" name="Google Shape;13229;p26"/>
            <p:cNvSpPr/>
            <p:nvPr/>
          </p:nvSpPr>
          <p:spPr>
            <a:xfrm>
              <a:off x="5605075" y="2009700"/>
              <a:ext cx="17000" cy="14600"/>
            </a:xfrm>
            <a:custGeom>
              <a:avLst/>
              <a:gdLst/>
              <a:ahLst/>
              <a:cxnLst/>
              <a:rect l="l" t="t" r="r" b="b"/>
              <a:pathLst>
                <a:path w="680" h="584" extrusionOk="0">
                  <a:moveTo>
                    <a:pt x="401" y="1"/>
                  </a:moveTo>
                  <a:cubicBezTo>
                    <a:pt x="124" y="1"/>
                    <a:pt x="0" y="309"/>
                    <a:pt x="185" y="495"/>
                  </a:cubicBezTo>
                  <a:cubicBezTo>
                    <a:pt x="247" y="556"/>
                    <a:pt x="323" y="584"/>
                    <a:pt x="396" y="584"/>
                  </a:cubicBezTo>
                  <a:cubicBezTo>
                    <a:pt x="542" y="584"/>
                    <a:pt x="679" y="474"/>
                    <a:pt x="679" y="30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0" name="Google Shape;13230;p26"/>
            <p:cNvSpPr/>
            <p:nvPr/>
          </p:nvSpPr>
          <p:spPr>
            <a:xfrm>
              <a:off x="5605075" y="2052925"/>
              <a:ext cx="17000" cy="14050"/>
            </a:xfrm>
            <a:custGeom>
              <a:avLst/>
              <a:gdLst/>
              <a:ahLst/>
              <a:cxnLst/>
              <a:rect l="l" t="t" r="r" b="b"/>
              <a:pathLst>
                <a:path w="680" h="562" extrusionOk="0">
                  <a:moveTo>
                    <a:pt x="401" y="0"/>
                  </a:moveTo>
                  <a:cubicBezTo>
                    <a:pt x="155"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1" name="Google Shape;13231;p26"/>
            <p:cNvSpPr/>
            <p:nvPr/>
          </p:nvSpPr>
          <p:spPr>
            <a:xfrm>
              <a:off x="5605075" y="2095350"/>
              <a:ext cx="17000" cy="14075"/>
            </a:xfrm>
            <a:custGeom>
              <a:avLst/>
              <a:gdLst/>
              <a:ahLst/>
              <a:cxnLst/>
              <a:rect l="l" t="t" r="r" b="b"/>
              <a:pathLst>
                <a:path w="680" h="563" extrusionOk="0">
                  <a:moveTo>
                    <a:pt x="401" y="0"/>
                  </a:moveTo>
                  <a:cubicBezTo>
                    <a:pt x="124" y="0"/>
                    <a:pt x="0" y="309"/>
                    <a:pt x="185" y="494"/>
                  </a:cubicBezTo>
                  <a:cubicBezTo>
                    <a:pt x="242" y="541"/>
                    <a:pt x="309" y="562"/>
                    <a:pt x="376" y="562"/>
                  </a:cubicBezTo>
                  <a:cubicBezTo>
                    <a:pt x="529" y="562"/>
                    <a:pt x="679" y="450"/>
                    <a:pt x="679" y="278"/>
                  </a:cubicBezTo>
                  <a:cubicBezTo>
                    <a:pt x="679" y="124"/>
                    <a:pt x="556" y="0"/>
                    <a:pt x="4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2" name="Google Shape;13232;p26"/>
            <p:cNvSpPr/>
            <p:nvPr/>
          </p:nvSpPr>
          <p:spPr>
            <a:xfrm>
              <a:off x="5605075" y="2137775"/>
              <a:ext cx="17000" cy="14075"/>
            </a:xfrm>
            <a:custGeom>
              <a:avLst/>
              <a:gdLst/>
              <a:ahLst/>
              <a:cxnLst/>
              <a:rect l="l" t="t" r="r" b="b"/>
              <a:pathLst>
                <a:path w="680" h="563" extrusionOk="0">
                  <a:moveTo>
                    <a:pt x="401" y="1"/>
                  </a:moveTo>
                  <a:cubicBezTo>
                    <a:pt x="155" y="1"/>
                    <a:pt x="0" y="309"/>
                    <a:pt x="185" y="495"/>
                  </a:cubicBezTo>
                  <a:cubicBezTo>
                    <a:pt x="242" y="541"/>
                    <a:pt x="309" y="563"/>
                    <a:pt x="376" y="563"/>
                  </a:cubicBezTo>
                  <a:cubicBezTo>
                    <a:pt x="529" y="563"/>
                    <a:pt x="679" y="451"/>
                    <a:pt x="679" y="279"/>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3" name="Google Shape;13233;p26"/>
            <p:cNvSpPr/>
            <p:nvPr/>
          </p:nvSpPr>
          <p:spPr>
            <a:xfrm>
              <a:off x="5497050" y="1924850"/>
              <a:ext cx="363425" cy="363400"/>
            </a:xfrm>
            <a:custGeom>
              <a:avLst/>
              <a:gdLst/>
              <a:ahLst/>
              <a:cxnLst/>
              <a:rect l="l" t="t" r="r" b="b"/>
              <a:pathLst>
                <a:path w="14537" h="14536" extrusionOk="0">
                  <a:moveTo>
                    <a:pt x="8426" y="556"/>
                  </a:moveTo>
                  <a:cubicBezTo>
                    <a:pt x="8580" y="556"/>
                    <a:pt x="8704" y="710"/>
                    <a:pt x="8704" y="864"/>
                  </a:cubicBezTo>
                  <a:lnTo>
                    <a:pt x="8704" y="1420"/>
                  </a:lnTo>
                  <a:cubicBezTo>
                    <a:pt x="8704" y="1574"/>
                    <a:pt x="8580" y="1697"/>
                    <a:pt x="8426" y="1697"/>
                  </a:cubicBezTo>
                  <a:lnTo>
                    <a:pt x="6142" y="1697"/>
                  </a:lnTo>
                  <a:cubicBezTo>
                    <a:pt x="5988" y="1697"/>
                    <a:pt x="5864" y="1574"/>
                    <a:pt x="5864" y="1420"/>
                  </a:cubicBezTo>
                  <a:lnTo>
                    <a:pt x="5864" y="864"/>
                  </a:lnTo>
                  <a:cubicBezTo>
                    <a:pt x="5864" y="710"/>
                    <a:pt x="5988" y="556"/>
                    <a:pt x="6142" y="556"/>
                  </a:cubicBezTo>
                  <a:close/>
                  <a:moveTo>
                    <a:pt x="2716" y="3117"/>
                  </a:moveTo>
                  <a:lnTo>
                    <a:pt x="2716" y="10215"/>
                  </a:lnTo>
                  <a:lnTo>
                    <a:pt x="556" y="10215"/>
                  </a:lnTo>
                  <a:lnTo>
                    <a:pt x="556" y="3395"/>
                  </a:lnTo>
                  <a:cubicBezTo>
                    <a:pt x="556" y="3240"/>
                    <a:pt x="679" y="3117"/>
                    <a:pt x="865" y="3117"/>
                  </a:cubicBezTo>
                  <a:close/>
                  <a:moveTo>
                    <a:pt x="13672" y="3117"/>
                  </a:moveTo>
                  <a:cubicBezTo>
                    <a:pt x="13827" y="3117"/>
                    <a:pt x="13981" y="3240"/>
                    <a:pt x="13981" y="3395"/>
                  </a:cubicBezTo>
                  <a:lnTo>
                    <a:pt x="13981" y="10215"/>
                  </a:lnTo>
                  <a:lnTo>
                    <a:pt x="11821" y="10215"/>
                  </a:lnTo>
                  <a:lnTo>
                    <a:pt x="11821" y="3117"/>
                  </a:lnTo>
                  <a:close/>
                  <a:moveTo>
                    <a:pt x="10956" y="1420"/>
                  </a:moveTo>
                  <a:cubicBezTo>
                    <a:pt x="11111" y="1420"/>
                    <a:pt x="11234" y="1543"/>
                    <a:pt x="11234" y="1697"/>
                  </a:cubicBezTo>
                  <a:lnTo>
                    <a:pt x="11234" y="10215"/>
                  </a:lnTo>
                  <a:lnTo>
                    <a:pt x="8518" y="10215"/>
                  </a:lnTo>
                  <a:cubicBezTo>
                    <a:pt x="8158" y="10245"/>
                    <a:pt x="8178" y="10803"/>
                    <a:pt x="8550" y="10803"/>
                  </a:cubicBezTo>
                  <a:cubicBezTo>
                    <a:pt x="8560" y="10803"/>
                    <a:pt x="8570" y="10802"/>
                    <a:pt x="8580" y="10802"/>
                  </a:cubicBezTo>
                  <a:lnTo>
                    <a:pt x="13981" y="10802"/>
                  </a:lnTo>
                  <a:lnTo>
                    <a:pt x="13981" y="11820"/>
                  </a:lnTo>
                  <a:cubicBezTo>
                    <a:pt x="13981" y="11974"/>
                    <a:pt x="13827" y="12098"/>
                    <a:pt x="13672" y="12098"/>
                  </a:cubicBezTo>
                  <a:lnTo>
                    <a:pt x="865" y="12098"/>
                  </a:lnTo>
                  <a:cubicBezTo>
                    <a:pt x="679" y="12098"/>
                    <a:pt x="556" y="11974"/>
                    <a:pt x="556" y="11820"/>
                  </a:cubicBezTo>
                  <a:lnTo>
                    <a:pt x="556" y="10802"/>
                  </a:lnTo>
                  <a:lnTo>
                    <a:pt x="5988" y="10802"/>
                  </a:lnTo>
                  <a:cubicBezTo>
                    <a:pt x="6358" y="10802"/>
                    <a:pt x="6358" y="10246"/>
                    <a:pt x="5988" y="10246"/>
                  </a:cubicBezTo>
                  <a:lnTo>
                    <a:pt x="3272" y="10246"/>
                  </a:lnTo>
                  <a:lnTo>
                    <a:pt x="3272" y="1697"/>
                  </a:lnTo>
                  <a:cubicBezTo>
                    <a:pt x="3272" y="1543"/>
                    <a:pt x="3426" y="1420"/>
                    <a:pt x="3581" y="1420"/>
                  </a:cubicBezTo>
                  <a:lnTo>
                    <a:pt x="5278" y="1420"/>
                  </a:lnTo>
                  <a:cubicBezTo>
                    <a:pt x="5278" y="1883"/>
                    <a:pt x="5648" y="2284"/>
                    <a:pt x="6111" y="2284"/>
                  </a:cubicBezTo>
                  <a:lnTo>
                    <a:pt x="8395" y="2284"/>
                  </a:lnTo>
                  <a:cubicBezTo>
                    <a:pt x="8858" y="2284"/>
                    <a:pt x="9259" y="1883"/>
                    <a:pt x="9259" y="1420"/>
                  </a:cubicBezTo>
                  <a:close/>
                  <a:moveTo>
                    <a:pt x="8704" y="12653"/>
                  </a:moveTo>
                  <a:lnTo>
                    <a:pt x="8673" y="13980"/>
                  </a:lnTo>
                  <a:lnTo>
                    <a:pt x="5864" y="13980"/>
                  </a:lnTo>
                  <a:lnTo>
                    <a:pt x="5864" y="12653"/>
                  </a:lnTo>
                  <a:close/>
                  <a:moveTo>
                    <a:pt x="6142" y="0"/>
                  </a:moveTo>
                  <a:cubicBezTo>
                    <a:pt x="5648" y="0"/>
                    <a:pt x="5278" y="370"/>
                    <a:pt x="5278" y="864"/>
                  </a:cubicBezTo>
                  <a:lnTo>
                    <a:pt x="3581" y="864"/>
                  </a:lnTo>
                  <a:cubicBezTo>
                    <a:pt x="3118" y="864"/>
                    <a:pt x="2716" y="1234"/>
                    <a:pt x="2716" y="1697"/>
                  </a:cubicBezTo>
                  <a:lnTo>
                    <a:pt x="2716" y="2562"/>
                  </a:lnTo>
                  <a:lnTo>
                    <a:pt x="865" y="2562"/>
                  </a:lnTo>
                  <a:cubicBezTo>
                    <a:pt x="371" y="2562"/>
                    <a:pt x="1" y="2932"/>
                    <a:pt x="1" y="3395"/>
                  </a:cubicBezTo>
                  <a:lnTo>
                    <a:pt x="1" y="11820"/>
                  </a:lnTo>
                  <a:cubicBezTo>
                    <a:pt x="1" y="12283"/>
                    <a:pt x="371" y="12653"/>
                    <a:pt x="865" y="12653"/>
                  </a:cubicBezTo>
                  <a:lnTo>
                    <a:pt x="5278" y="12653"/>
                  </a:lnTo>
                  <a:lnTo>
                    <a:pt x="5278" y="13980"/>
                  </a:lnTo>
                  <a:lnTo>
                    <a:pt x="3858" y="13980"/>
                  </a:lnTo>
                  <a:cubicBezTo>
                    <a:pt x="3704" y="13980"/>
                    <a:pt x="3581" y="14104"/>
                    <a:pt x="3581" y="14258"/>
                  </a:cubicBezTo>
                  <a:cubicBezTo>
                    <a:pt x="3581" y="14412"/>
                    <a:pt x="3704" y="14536"/>
                    <a:pt x="3858" y="14536"/>
                  </a:cubicBezTo>
                  <a:lnTo>
                    <a:pt x="10679" y="14536"/>
                  </a:lnTo>
                  <a:cubicBezTo>
                    <a:pt x="10833" y="14536"/>
                    <a:pt x="10956" y="14412"/>
                    <a:pt x="10956" y="14258"/>
                  </a:cubicBezTo>
                  <a:cubicBezTo>
                    <a:pt x="10956" y="14117"/>
                    <a:pt x="10854" y="13976"/>
                    <a:pt x="10718" y="13976"/>
                  </a:cubicBezTo>
                  <a:cubicBezTo>
                    <a:pt x="10705" y="13976"/>
                    <a:pt x="10692" y="13978"/>
                    <a:pt x="10679" y="13980"/>
                  </a:cubicBezTo>
                  <a:lnTo>
                    <a:pt x="9259" y="13980"/>
                  </a:lnTo>
                  <a:lnTo>
                    <a:pt x="9259" y="12653"/>
                  </a:lnTo>
                  <a:lnTo>
                    <a:pt x="13672" y="12653"/>
                  </a:lnTo>
                  <a:cubicBezTo>
                    <a:pt x="14135" y="12653"/>
                    <a:pt x="14536" y="12283"/>
                    <a:pt x="14536" y="11820"/>
                  </a:cubicBezTo>
                  <a:lnTo>
                    <a:pt x="14536" y="3395"/>
                  </a:lnTo>
                  <a:cubicBezTo>
                    <a:pt x="14536" y="2932"/>
                    <a:pt x="14135" y="2562"/>
                    <a:pt x="13672" y="2562"/>
                  </a:cubicBezTo>
                  <a:lnTo>
                    <a:pt x="11821" y="2562"/>
                  </a:lnTo>
                  <a:lnTo>
                    <a:pt x="11821" y="1697"/>
                  </a:lnTo>
                  <a:cubicBezTo>
                    <a:pt x="11821" y="1234"/>
                    <a:pt x="11419" y="864"/>
                    <a:pt x="10956" y="864"/>
                  </a:cubicBezTo>
                  <a:lnTo>
                    <a:pt x="9259" y="864"/>
                  </a:lnTo>
                  <a:cubicBezTo>
                    <a:pt x="9259" y="370"/>
                    <a:pt x="8889" y="0"/>
                    <a:pt x="839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4" name="Google Shape;13234;p26"/>
            <p:cNvSpPr/>
            <p:nvPr/>
          </p:nvSpPr>
          <p:spPr>
            <a:xfrm>
              <a:off x="5646975" y="2009675"/>
              <a:ext cx="106000" cy="14750"/>
            </a:xfrm>
            <a:custGeom>
              <a:avLst/>
              <a:gdLst/>
              <a:ahLst/>
              <a:cxnLst/>
              <a:rect l="l" t="t" r="r" b="b"/>
              <a:pathLst>
                <a:path w="4240" h="590" extrusionOk="0">
                  <a:moveTo>
                    <a:pt x="393" y="1"/>
                  </a:moveTo>
                  <a:cubicBezTo>
                    <a:pt x="1" y="1"/>
                    <a:pt x="1" y="589"/>
                    <a:pt x="393" y="589"/>
                  </a:cubicBezTo>
                  <a:cubicBezTo>
                    <a:pt x="403" y="589"/>
                    <a:pt x="413" y="589"/>
                    <a:pt x="423" y="588"/>
                  </a:cubicBezTo>
                  <a:lnTo>
                    <a:pt x="3818" y="588"/>
                  </a:lnTo>
                  <a:cubicBezTo>
                    <a:pt x="3828" y="589"/>
                    <a:pt x="3837" y="589"/>
                    <a:pt x="3847" y="589"/>
                  </a:cubicBezTo>
                  <a:cubicBezTo>
                    <a:pt x="4240" y="589"/>
                    <a:pt x="4240" y="1"/>
                    <a:pt x="3847" y="1"/>
                  </a:cubicBezTo>
                  <a:cubicBezTo>
                    <a:pt x="3837" y="1"/>
                    <a:pt x="3828" y="1"/>
                    <a:pt x="3818" y="2"/>
                  </a:cubicBezTo>
                  <a:lnTo>
                    <a:pt x="423" y="2"/>
                  </a:lnTo>
                  <a:cubicBezTo>
                    <a:pt x="413" y="1"/>
                    <a:pt x="403"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5" name="Google Shape;13235;p26"/>
            <p:cNvSpPr/>
            <p:nvPr/>
          </p:nvSpPr>
          <p:spPr>
            <a:xfrm>
              <a:off x="5646975" y="2052800"/>
              <a:ext cx="106000" cy="14050"/>
            </a:xfrm>
            <a:custGeom>
              <a:avLst/>
              <a:gdLst/>
              <a:ahLst/>
              <a:cxnLst/>
              <a:rect l="l" t="t" r="r" b="b"/>
              <a:pathLst>
                <a:path w="4240" h="562" extrusionOk="0">
                  <a:moveTo>
                    <a:pt x="367" y="1"/>
                  </a:moveTo>
                  <a:cubicBezTo>
                    <a:pt x="1" y="1"/>
                    <a:pt x="10" y="562"/>
                    <a:pt x="393" y="562"/>
                  </a:cubicBezTo>
                  <a:cubicBezTo>
                    <a:pt x="403" y="562"/>
                    <a:pt x="413" y="561"/>
                    <a:pt x="423" y="561"/>
                  </a:cubicBezTo>
                  <a:lnTo>
                    <a:pt x="3818" y="561"/>
                  </a:lnTo>
                  <a:cubicBezTo>
                    <a:pt x="3828" y="561"/>
                    <a:pt x="3837" y="562"/>
                    <a:pt x="3847" y="562"/>
                  </a:cubicBezTo>
                  <a:cubicBezTo>
                    <a:pt x="4231" y="562"/>
                    <a:pt x="4240" y="1"/>
                    <a:pt x="3874" y="1"/>
                  </a:cubicBezTo>
                  <a:cubicBezTo>
                    <a:pt x="3856" y="1"/>
                    <a:pt x="3837" y="2"/>
                    <a:pt x="3818" y="5"/>
                  </a:cubicBezTo>
                  <a:lnTo>
                    <a:pt x="423" y="5"/>
                  </a:lnTo>
                  <a:cubicBezTo>
                    <a:pt x="403" y="2"/>
                    <a:pt x="384" y="1"/>
                    <a:pt x="3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6" name="Google Shape;13236;p26"/>
            <p:cNvSpPr/>
            <p:nvPr/>
          </p:nvSpPr>
          <p:spPr>
            <a:xfrm>
              <a:off x="5647175" y="2095250"/>
              <a:ext cx="105600" cy="14100"/>
            </a:xfrm>
            <a:custGeom>
              <a:avLst/>
              <a:gdLst/>
              <a:ahLst/>
              <a:cxnLst/>
              <a:rect l="l" t="t" r="r" b="b"/>
              <a:pathLst>
                <a:path w="4224" h="564" extrusionOk="0">
                  <a:moveTo>
                    <a:pt x="361" y="0"/>
                  </a:moveTo>
                  <a:cubicBezTo>
                    <a:pt x="1" y="0"/>
                    <a:pt x="1" y="564"/>
                    <a:pt x="361" y="564"/>
                  </a:cubicBezTo>
                  <a:cubicBezTo>
                    <a:pt x="378" y="564"/>
                    <a:pt x="396" y="563"/>
                    <a:pt x="415" y="560"/>
                  </a:cubicBezTo>
                  <a:lnTo>
                    <a:pt x="3810" y="560"/>
                  </a:lnTo>
                  <a:cubicBezTo>
                    <a:pt x="3828" y="563"/>
                    <a:pt x="3846" y="564"/>
                    <a:pt x="3864" y="564"/>
                  </a:cubicBezTo>
                  <a:cubicBezTo>
                    <a:pt x="4224" y="564"/>
                    <a:pt x="4224" y="0"/>
                    <a:pt x="3864" y="0"/>
                  </a:cubicBezTo>
                  <a:cubicBezTo>
                    <a:pt x="3846" y="0"/>
                    <a:pt x="3828" y="2"/>
                    <a:pt x="3810" y="4"/>
                  </a:cubicBezTo>
                  <a:lnTo>
                    <a:pt x="415" y="4"/>
                  </a:lnTo>
                  <a:cubicBezTo>
                    <a:pt x="396" y="2"/>
                    <a:pt x="378" y="0"/>
                    <a:pt x="36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7" name="Google Shape;13237;p26"/>
            <p:cNvSpPr/>
            <p:nvPr/>
          </p:nvSpPr>
          <p:spPr>
            <a:xfrm>
              <a:off x="5647175" y="2137675"/>
              <a:ext cx="102975" cy="14125"/>
            </a:xfrm>
            <a:custGeom>
              <a:avLst/>
              <a:gdLst/>
              <a:ahLst/>
              <a:cxnLst/>
              <a:rect l="l" t="t" r="r" b="b"/>
              <a:pathLst>
                <a:path w="4119" h="565" extrusionOk="0">
                  <a:moveTo>
                    <a:pt x="361" y="1"/>
                  </a:moveTo>
                  <a:cubicBezTo>
                    <a:pt x="1" y="1"/>
                    <a:pt x="1" y="564"/>
                    <a:pt x="361" y="564"/>
                  </a:cubicBezTo>
                  <a:cubicBezTo>
                    <a:pt x="378" y="564"/>
                    <a:pt x="396" y="563"/>
                    <a:pt x="415" y="560"/>
                  </a:cubicBezTo>
                  <a:lnTo>
                    <a:pt x="3810" y="560"/>
                  </a:lnTo>
                  <a:cubicBezTo>
                    <a:pt x="3964" y="560"/>
                    <a:pt x="4087" y="437"/>
                    <a:pt x="4118" y="283"/>
                  </a:cubicBezTo>
                  <a:cubicBezTo>
                    <a:pt x="4118" y="128"/>
                    <a:pt x="3964" y="5"/>
                    <a:pt x="3810"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8" name="Google Shape;13238;p26"/>
            <p:cNvSpPr/>
            <p:nvPr/>
          </p:nvSpPr>
          <p:spPr>
            <a:xfrm>
              <a:off x="5669100" y="2180225"/>
              <a:ext cx="17550" cy="14250"/>
            </a:xfrm>
            <a:custGeom>
              <a:avLst/>
              <a:gdLst/>
              <a:ahLst/>
              <a:cxnLst/>
              <a:rect l="l" t="t" r="r" b="b"/>
              <a:pathLst>
                <a:path w="702" h="570" extrusionOk="0">
                  <a:moveTo>
                    <a:pt x="371" y="0"/>
                  </a:moveTo>
                  <a:cubicBezTo>
                    <a:pt x="124" y="31"/>
                    <a:pt x="1" y="340"/>
                    <a:pt x="217" y="494"/>
                  </a:cubicBezTo>
                  <a:cubicBezTo>
                    <a:pt x="269" y="547"/>
                    <a:pt x="332" y="569"/>
                    <a:pt x="393" y="569"/>
                  </a:cubicBezTo>
                  <a:cubicBezTo>
                    <a:pt x="550" y="569"/>
                    <a:pt x="702" y="424"/>
                    <a:pt x="680" y="247"/>
                  </a:cubicBezTo>
                  <a:cubicBezTo>
                    <a:pt x="649" y="9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39" name="Google Shape;13239;p26"/>
          <p:cNvGrpSpPr/>
          <p:nvPr/>
        </p:nvGrpSpPr>
        <p:grpSpPr>
          <a:xfrm>
            <a:off x="1695578" y="3454981"/>
            <a:ext cx="404625" cy="363250"/>
            <a:chOff x="4736000" y="1924850"/>
            <a:chExt cx="404625" cy="363250"/>
          </a:xfrm>
        </p:grpSpPr>
        <p:sp>
          <p:nvSpPr>
            <p:cNvPr id="13240" name="Google Shape;13240;p26"/>
            <p:cNvSpPr/>
            <p:nvPr/>
          </p:nvSpPr>
          <p:spPr>
            <a:xfrm>
              <a:off x="4852050" y="1967200"/>
              <a:ext cx="216050" cy="185275"/>
            </a:xfrm>
            <a:custGeom>
              <a:avLst/>
              <a:gdLst/>
              <a:ahLst/>
              <a:cxnLst/>
              <a:rect l="l" t="t" r="r" b="b"/>
              <a:pathLst>
                <a:path w="8642" h="7411" extrusionOk="0">
                  <a:moveTo>
                    <a:pt x="4956" y="566"/>
                  </a:moveTo>
                  <a:cubicBezTo>
                    <a:pt x="6521" y="566"/>
                    <a:pt x="7890" y="1773"/>
                    <a:pt x="8055" y="3398"/>
                  </a:cubicBezTo>
                  <a:lnTo>
                    <a:pt x="8055" y="3429"/>
                  </a:lnTo>
                  <a:lnTo>
                    <a:pt x="6635" y="3429"/>
                  </a:lnTo>
                  <a:cubicBezTo>
                    <a:pt x="6327" y="3429"/>
                    <a:pt x="6080" y="3182"/>
                    <a:pt x="6080" y="2843"/>
                  </a:cubicBezTo>
                  <a:cubicBezTo>
                    <a:pt x="6049" y="2225"/>
                    <a:pt x="5555" y="1732"/>
                    <a:pt x="4938" y="1732"/>
                  </a:cubicBezTo>
                  <a:cubicBezTo>
                    <a:pt x="4629" y="1732"/>
                    <a:pt x="4382" y="1454"/>
                    <a:pt x="4382" y="1145"/>
                  </a:cubicBezTo>
                  <a:lnTo>
                    <a:pt x="4382" y="621"/>
                  </a:lnTo>
                  <a:cubicBezTo>
                    <a:pt x="4575" y="584"/>
                    <a:pt x="4767" y="566"/>
                    <a:pt x="4956" y="566"/>
                  </a:cubicBezTo>
                  <a:close/>
                  <a:moveTo>
                    <a:pt x="4105" y="3985"/>
                  </a:moveTo>
                  <a:cubicBezTo>
                    <a:pt x="4784" y="4046"/>
                    <a:pt x="4784" y="5065"/>
                    <a:pt x="4105" y="5126"/>
                  </a:cubicBezTo>
                  <a:cubicBezTo>
                    <a:pt x="3518" y="5126"/>
                    <a:pt x="3024" y="5559"/>
                    <a:pt x="2963" y="6114"/>
                  </a:cubicBezTo>
                  <a:cubicBezTo>
                    <a:pt x="2315" y="5589"/>
                    <a:pt x="1913" y="4818"/>
                    <a:pt x="1821" y="3985"/>
                  </a:cubicBezTo>
                  <a:close/>
                  <a:moveTo>
                    <a:pt x="3796" y="806"/>
                  </a:moveTo>
                  <a:lnTo>
                    <a:pt x="3796" y="1145"/>
                  </a:lnTo>
                  <a:cubicBezTo>
                    <a:pt x="3796" y="1763"/>
                    <a:pt x="4321" y="2287"/>
                    <a:pt x="4938" y="2287"/>
                  </a:cubicBezTo>
                  <a:cubicBezTo>
                    <a:pt x="5247" y="2287"/>
                    <a:pt x="5493" y="2534"/>
                    <a:pt x="5493" y="2843"/>
                  </a:cubicBezTo>
                  <a:cubicBezTo>
                    <a:pt x="5524" y="3460"/>
                    <a:pt x="6018" y="3985"/>
                    <a:pt x="6635" y="3985"/>
                  </a:cubicBezTo>
                  <a:lnTo>
                    <a:pt x="8055" y="3985"/>
                  </a:lnTo>
                  <a:cubicBezTo>
                    <a:pt x="7901" y="5589"/>
                    <a:pt x="6543" y="6824"/>
                    <a:pt x="4938" y="6824"/>
                  </a:cubicBezTo>
                  <a:cubicBezTo>
                    <a:pt x="4444" y="6824"/>
                    <a:pt x="3950" y="6700"/>
                    <a:pt x="3518" y="6484"/>
                  </a:cubicBezTo>
                  <a:lnTo>
                    <a:pt x="3518" y="6268"/>
                  </a:lnTo>
                  <a:cubicBezTo>
                    <a:pt x="3518" y="5929"/>
                    <a:pt x="3765" y="5682"/>
                    <a:pt x="4105" y="5682"/>
                  </a:cubicBezTo>
                  <a:cubicBezTo>
                    <a:pt x="5524" y="5589"/>
                    <a:pt x="5524" y="3491"/>
                    <a:pt x="4105" y="3429"/>
                  </a:cubicBezTo>
                  <a:lnTo>
                    <a:pt x="1821" y="3429"/>
                  </a:lnTo>
                  <a:cubicBezTo>
                    <a:pt x="1944" y="2225"/>
                    <a:pt x="2716" y="1207"/>
                    <a:pt x="3796" y="806"/>
                  </a:cubicBezTo>
                  <a:close/>
                  <a:moveTo>
                    <a:pt x="4911" y="0"/>
                  </a:moveTo>
                  <a:cubicBezTo>
                    <a:pt x="4001" y="0"/>
                    <a:pt x="3073" y="336"/>
                    <a:pt x="2315" y="1084"/>
                  </a:cubicBezTo>
                  <a:cubicBezTo>
                    <a:pt x="0" y="3429"/>
                    <a:pt x="1636" y="7379"/>
                    <a:pt x="4938" y="7410"/>
                  </a:cubicBezTo>
                  <a:cubicBezTo>
                    <a:pt x="6975" y="7379"/>
                    <a:pt x="8610" y="5744"/>
                    <a:pt x="8641" y="3707"/>
                  </a:cubicBezTo>
                  <a:cubicBezTo>
                    <a:pt x="8641" y="1472"/>
                    <a:pt x="6817" y="0"/>
                    <a:pt x="49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1" name="Google Shape;13241;p26"/>
            <p:cNvSpPr/>
            <p:nvPr/>
          </p:nvSpPr>
          <p:spPr>
            <a:xfrm>
              <a:off x="5062675" y="2134700"/>
              <a:ext cx="16225" cy="14575"/>
            </a:xfrm>
            <a:custGeom>
              <a:avLst/>
              <a:gdLst/>
              <a:ahLst/>
              <a:cxnLst/>
              <a:rect l="l" t="t" r="r" b="b"/>
              <a:pathLst>
                <a:path w="649" h="583" extrusionOk="0">
                  <a:moveTo>
                    <a:pt x="371" y="0"/>
                  </a:moveTo>
                  <a:cubicBezTo>
                    <a:pt x="124" y="0"/>
                    <a:pt x="0" y="309"/>
                    <a:pt x="155" y="494"/>
                  </a:cubicBezTo>
                  <a:cubicBezTo>
                    <a:pt x="215" y="555"/>
                    <a:pt x="289" y="582"/>
                    <a:pt x="361" y="582"/>
                  </a:cubicBezTo>
                  <a:cubicBezTo>
                    <a:pt x="508" y="582"/>
                    <a:pt x="648" y="465"/>
                    <a:pt x="648" y="278"/>
                  </a:cubicBezTo>
                  <a:cubicBezTo>
                    <a:pt x="648"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2" name="Google Shape;13242;p26"/>
            <p:cNvSpPr/>
            <p:nvPr/>
          </p:nvSpPr>
          <p:spPr>
            <a:xfrm>
              <a:off x="4736000" y="1924850"/>
              <a:ext cx="404625" cy="363250"/>
            </a:xfrm>
            <a:custGeom>
              <a:avLst/>
              <a:gdLst/>
              <a:ahLst/>
              <a:cxnLst/>
              <a:rect l="l" t="t" r="r" b="b"/>
              <a:pathLst>
                <a:path w="16185" h="14530" extrusionOk="0">
                  <a:moveTo>
                    <a:pt x="5383" y="8796"/>
                  </a:moveTo>
                  <a:cubicBezTo>
                    <a:pt x="5630" y="9073"/>
                    <a:pt x="5876" y="9351"/>
                    <a:pt x="6185" y="9598"/>
                  </a:cubicBezTo>
                  <a:lnTo>
                    <a:pt x="5383" y="10400"/>
                  </a:lnTo>
                  <a:cubicBezTo>
                    <a:pt x="5074" y="10154"/>
                    <a:pt x="4827" y="9876"/>
                    <a:pt x="4580" y="9598"/>
                  </a:cubicBezTo>
                  <a:lnTo>
                    <a:pt x="5383" y="8796"/>
                  </a:lnTo>
                  <a:close/>
                  <a:moveTo>
                    <a:pt x="4179" y="9999"/>
                  </a:moveTo>
                  <a:cubicBezTo>
                    <a:pt x="4426" y="10277"/>
                    <a:pt x="4704" y="10555"/>
                    <a:pt x="4981" y="10802"/>
                  </a:cubicBezTo>
                  <a:lnTo>
                    <a:pt x="1988" y="13795"/>
                  </a:lnTo>
                  <a:cubicBezTo>
                    <a:pt x="1856" y="13927"/>
                    <a:pt x="1709" y="13983"/>
                    <a:pt x="1570" y="13983"/>
                  </a:cubicBezTo>
                  <a:cubicBezTo>
                    <a:pt x="1126" y="13983"/>
                    <a:pt x="755" y="13416"/>
                    <a:pt x="1155" y="12993"/>
                  </a:cubicBezTo>
                  <a:lnTo>
                    <a:pt x="4179" y="9999"/>
                  </a:lnTo>
                  <a:close/>
                  <a:moveTo>
                    <a:pt x="9580" y="0"/>
                  </a:moveTo>
                  <a:cubicBezTo>
                    <a:pt x="5321" y="31"/>
                    <a:pt x="2759" y="4722"/>
                    <a:pt x="5074" y="8333"/>
                  </a:cubicBezTo>
                  <a:lnTo>
                    <a:pt x="784" y="12592"/>
                  </a:lnTo>
                  <a:cubicBezTo>
                    <a:pt x="0" y="13423"/>
                    <a:pt x="735" y="14529"/>
                    <a:pt x="1607" y="14529"/>
                  </a:cubicBezTo>
                  <a:cubicBezTo>
                    <a:pt x="1868" y="14529"/>
                    <a:pt x="2141" y="14431"/>
                    <a:pt x="2389" y="14196"/>
                  </a:cubicBezTo>
                  <a:lnTo>
                    <a:pt x="6648" y="9938"/>
                  </a:lnTo>
                  <a:cubicBezTo>
                    <a:pt x="7545" y="10505"/>
                    <a:pt x="8564" y="10791"/>
                    <a:pt x="9584" y="10791"/>
                  </a:cubicBezTo>
                  <a:cubicBezTo>
                    <a:pt x="10671" y="10791"/>
                    <a:pt x="11758" y="10467"/>
                    <a:pt x="12697" y="9814"/>
                  </a:cubicBezTo>
                  <a:cubicBezTo>
                    <a:pt x="12820" y="9721"/>
                    <a:pt x="12820" y="9536"/>
                    <a:pt x="12759" y="9413"/>
                  </a:cubicBezTo>
                  <a:cubicBezTo>
                    <a:pt x="12703" y="9338"/>
                    <a:pt x="12613" y="9297"/>
                    <a:pt x="12523" y="9297"/>
                  </a:cubicBezTo>
                  <a:cubicBezTo>
                    <a:pt x="12464" y="9297"/>
                    <a:pt x="12406" y="9315"/>
                    <a:pt x="12357" y="9351"/>
                  </a:cubicBezTo>
                  <a:cubicBezTo>
                    <a:pt x="11512" y="9959"/>
                    <a:pt x="10530" y="10256"/>
                    <a:pt x="9553" y="10256"/>
                  </a:cubicBezTo>
                  <a:cubicBezTo>
                    <a:pt x="8249" y="10256"/>
                    <a:pt x="6953" y="9727"/>
                    <a:pt x="6000" y="8703"/>
                  </a:cubicBezTo>
                  <a:cubicBezTo>
                    <a:pt x="4364" y="6913"/>
                    <a:pt x="4303" y="4166"/>
                    <a:pt x="5876" y="2315"/>
                  </a:cubicBezTo>
                  <a:cubicBezTo>
                    <a:pt x="6829" y="1176"/>
                    <a:pt x="8199" y="579"/>
                    <a:pt x="9583" y="579"/>
                  </a:cubicBezTo>
                  <a:cubicBezTo>
                    <a:pt x="10488" y="579"/>
                    <a:pt x="11398" y="834"/>
                    <a:pt x="12203" y="1358"/>
                  </a:cubicBezTo>
                  <a:cubicBezTo>
                    <a:pt x="14240" y="2685"/>
                    <a:pt x="14981" y="5339"/>
                    <a:pt x="13901" y="7530"/>
                  </a:cubicBezTo>
                  <a:cubicBezTo>
                    <a:pt x="13839" y="7654"/>
                    <a:pt x="13901" y="7839"/>
                    <a:pt x="14055" y="7901"/>
                  </a:cubicBezTo>
                  <a:cubicBezTo>
                    <a:pt x="14094" y="7930"/>
                    <a:pt x="14140" y="7944"/>
                    <a:pt x="14187" y="7944"/>
                  </a:cubicBezTo>
                  <a:cubicBezTo>
                    <a:pt x="14284" y="7944"/>
                    <a:pt x="14383" y="7882"/>
                    <a:pt x="14425" y="7777"/>
                  </a:cubicBezTo>
                  <a:cubicBezTo>
                    <a:pt x="16184" y="4197"/>
                    <a:pt x="13561" y="0"/>
                    <a:pt x="95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43" name="Google Shape;13243;p26"/>
          <p:cNvGrpSpPr/>
          <p:nvPr/>
        </p:nvGrpSpPr>
        <p:grpSpPr>
          <a:xfrm>
            <a:off x="1100116" y="3454644"/>
            <a:ext cx="270075" cy="363925"/>
            <a:chOff x="4043450" y="3602175"/>
            <a:chExt cx="270075" cy="363925"/>
          </a:xfrm>
        </p:grpSpPr>
        <p:sp>
          <p:nvSpPr>
            <p:cNvPr id="13244" name="Google Shape;13244;p26"/>
            <p:cNvSpPr/>
            <p:nvPr/>
          </p:nvSpPr>
          <p:spPr>
            <a:xfrm>
              <a:off x="4078950" y="3646150"/>
              <a:ext cx="25475" cy="21100"/>
            </a:xfrm>
            <a:custGeom>
              <a:avLst/>
              <a:gdLst/>
              <a:ahLst/>
              <a:cxnLst/>
              <a:rect l="l" t="t" r="r" b="b"/>
              <a:pathLst>
                <a:path w="1019" h="844" extrusionOk="0">
                  <a:moveTo>
                    <a:pt x="587" y="1"/>
                  </a:moveTo>
                  <a:cubicBezTo>
                    <a:pt x="186" y="1"/>
                    <a:pt x="0" y="464"/>
                    <a:pt x="278" y="711"/>
                  </a:cubicBezTo>
                  <a:cubicBezTo>
                    <a:pt x="370" y="802"/>
                    <a:pt x="481" y="843"/>
                    <a:pt x="589" y="843"/>
                  </a:cubicBezTo>
                  <a:cubicBezTo>
                    <a:pt x="810" y="843"/>
                    <a:pt x="1019" y="671"/>
                    <a:pt x="1019" y="402"/>
                  </a:cubicBezTo>
                  <a:cubicBezTo>
                    <a:pt x="1019" y="186"/>
                    <a:pt x="803" y="1"/>
                    <a:pt x="5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5" name="Google Shape;13245;p26"/>
            <p:cNvSpPr/>
            <p:nvPr/>
          </p:nvSpPr>
          <p:spPr>
            <a:xfrm>
              <a:off x="4083575" y="3692450"/>
              <a:ext cx="17000" cy="14075"/>
            </a:xfrm>
            <a:custGeom>
              <a:avLst/>
              <a:gdLst/>
              <a:ahLst/>
              <a:cxnLst/>
              <a:rect l="l" t="t" r="r" b="b"/>
              <a:pathLst>
                <a:path w="680" h="563" extrusionOk="0">
                  <a:moveTo>
                    <a:pt x="402" y="0"/>
                  </a:moveTo>
                  <a:cubicBezTo>
                    <a:pt x="155" y="0"/>
                    <a:pt x="1" y="309"/>
                    <a:pt x="186" y="494"/>
                  </a:cubicBezTo>
                  <a:cubicBezTo>
                    <a:pt x="242" y="541"/>
                    <a:pt x="309"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6" name="Google Shape;13246;p26"/>
            <p:cNvSpPr/>
            <p:nvPr/>
          </p:nvSpPr>
          <p:spPr>
            <a:xfrm>
              <a:off x="4086675" y="3734100"/>
              <a:ext cx="184425" cy="184425"/>
            </a:xfrm>
            <a:custGeom>
              <a:avLst/>
              <a:gdLst/>
              <a:ahLst/>
              <a:cxnLst/>
              <a:rect l="l" t="t" r="r" b="b"/>
              <a:pathLst>
                <a:path w="7377" h="7377" extrusionOk="0">
                  <a:moveTo>
                    <a:pt x="6790" y="2285"/>
                  </a:moveTo>
                  <a:lnTo>
                    <a:pt x="6790" y="3427"/>
                  </a:lnTo>
                  <a:lnTo>
                    <a:pt x="556" y="3427"/>
                  </a:lnTo>
                  <a:lnTo>
                    <a:pt x="556" y="2285"/>
                  </a:lnTo>
                  <a:close/>
                  <a:moveTo>
                    <a:pt x="2531" y="5710"/>
                  </a:moveTo>
                  <a:lnTo>
                    <a:pt x="2531" y="6821"/>
                  </a:lnTo>
                  <a:lnTo>
                    <a:pt x="556" y="6821"/>
                  </a:lnTo>
                  <a:lnTo>
                    <a:pt x="556" y="5710"/>
                  </a:lnTo>
                  <a:close/>
                  <a:moveTo>
                    <a:pt x="6790" y="5710"/>
                  </a:moveTo>
                  <a:lnTo>
                    <a:pt x="6790" y="6821"/>
                  </a:lnTo>
                  <a:lnTo>
                    <a:pt x="4814" y="6821"/>
                  </a:lnTo>
                  <a:lnTo>
                    <a:pt x="4814" y="5710"/>
                  </a:lnTo>
                  <a:close/>
                  <a:moveTo>
                    <a:pt x="1975" y="1"/>
                  </a:moveTo>
                  <a:cubicBezTo>
                    <a:pt x="1821" y="1"/>
                    <a:pt x="1697" y="124"/>
                    <a:pt x="1697" y="279"/>
                  </a:cubicBezTo>
                  <a:cubicBezTo>
                    <a:pt x="1697" y="433"/>
                    <a:pt x="1821" y="556"/>
                    <a:pt x="1975" y="556"/>
                  </a:cubicBezTo>
                  <a:lnTo>
                    <a:pt x="3395" y="556"/>
                  </a:lnTo>
                  <a:lnTo>
                    <a:pt x="3395" y="1698"/>
                  </a:lnTo>
                  <a:lnTo>
                    <a:pt x="278" y="1698"/>
                  </a:lnTo>
                  <a:cubicBezTo>
                    <a:pt x="123" y="1698"/>
                    <a:pt x="0" y="1822"/>
                    <a:pt x="0" y="1976"/>
                  </a:cubicBezTo>
                  <a:lnTo>
                    <a:pt x="0" y="3704"/>
                  </a:lnTo>
                  <a:cubicBezTo>
                    <a:pt x="0" y="3859"/>
                    <a:pt x="123" y="3982"/>
                    <a:pt x="278" y="3982"/>
                  </a:cubicBezTo>
                  <a:lnTo>
                    <a:pt x="833" y="3982"/>
                  </a:lnTo>
                  <a:lnTo>
                    <a:pt x="833" y="5124"/>
                  </a:lnTo>
                  <a:lnTo>
                    <a:pt x="278" y="5124"/>
                  </a:lnTo>
                  <a:cubicBezTo>
                    <a:pt x="123" y="5124"/>
                    <a:pt x="0" y="5247"/>
                    <a:pt x="0" y="5402"/>
                  </a:cubicBezTo>
                  <a:lnTo>
                    <a:pt x="0" y="7099"/>
                  </a:lnTo>
                  <a:cubicBezTo>
                    <a:pt x="0" y="7253"/>
                    <a:pt x="123" y="7377"/>
                    <a:pt x="278" y="7377"/>
                  </a:cubicBezTo>
                  <a:lnTo>
                    <a:pt x="2839" y="7377"/>
                  </a:lnTo>
                  <a:cubicBezTo>
                    <a:pt x="2994" y="7377"/>
                    <a:pt x="3117" y="7253"/>
                    <a:pt x="3117" y="7099"/>
                  </a:cubicBezTo>
                  <a:lnTo>
                    <a:pt x="3117" y="5402"/>
                  </a:lnTo>
                  <a:cubicBezTo>
                    <a:pt x="3117" y="5247"/>
                    <a:pt x="2994" y="5124"/>
                    <a:pt x="2839" y="5124"/>
                  </a:cubicBezTo>
                  <a:lnTo>
                    <a:pt x="1420" y="5124"/>
                  </a:lnTo>
                  <a:lnTo>
                    <a:pt x="1420" y="3982"/>
                  </a:lnTo>
                  <a:lnTo>
                    <a:pt x="5956" y="3982"/>
                  </a:lnTo>
                  <a:lnTo>
                    <a:pt x="5956" y="5124"/>
                  </a:lnTo>
                  <a:lnTo>
                    <a:pt x="4537" y="5124"/>
                  </a:lnTo>
                  <a:cubicBezTo>
                    <a:pt x="4382" y="5124"/>
                    <a:pt x="4259" y="5247"/>
                    <a:pt x="4259" y="5402"/>
                  </a:cubicBezTo>
                  <a:lnTo>
                    <a:pt x="4259" y="7099"/>
                  </a:lnTo>
                  <a:cubicBezTo>
                    <a:pt x="4259" y="7253"/>
                    <a:pt x="4382" y="7377"/>
                    <a:pt x="4537" y="7377"/>
                  </a:cubicBezTo>
                  <a:lnTo>
                    <a:pt x="7098" y="7377"/>
                  </a:lnTo>
                  <a:cubicBezTo>
                    <a:pt x="7253" y="7377"/>
                    <a:pt x="7376" y="7253"/>
                    <a:pt x="7376" y="7099"/>
                  </a:cubicBezTo>
                  <a:lnTo>
                    <a:pt x="7376" y="5402"/>
                  </a:lnTo>
                  <a:cubicBezTo>
                    <a:pt x="7376" y="5247"/>
                    <a:pt x="7253" y="5124"/>
                    <a:pt x="7098" y="5124"/>
                  </a:cubicBezTo>
                  <a:lnTo>
                    <a:pt x="6512" y="5124"/>
                  </a:lnTo>
                  <a:lnTo>
                    <a:pt x="6512" y="3982"/>
                  </a:lnTo>
                  <a:lnTo>
                    <a:pt x="7098" y="3982"/>
                  </a:lnTo>
                  <a:cubicBezTo>
                    <a:pt x="7253" y="3982"/>
                    <a:pt x="7376" y="3859"/>
                    <a:pt x="7376" y="3704"/>
                  </a:cubicBezTo>
                  <a:lnTo>
                    <a:pt x="7376" y="1976"/>
                  </a:lnTo>
                  <a:cubicBezTo>
                    <a:pt x="7376" y="1822"/>
                    <a:pt x="7253" y="1698"/>
                    <a:pt x="7098" y="1698"/>
                  </a:cubicBezTo>
                  <a:lnTo>
                    <a:pt x="3950" y="1698"/>
                  </a:lnTo>
                  <a:lnTo>
                    <a:pt x="3950" y="556"/>
                  </a:lnTo>
                  <a:lnTo>
                    <a:pt x="5370" y="556"/>
                  </a:lnTo>
                  <a:cubicBezTo>
                    <a:pt x="5524" y="556"/>
                    <a:pt x="5679" y="433"/>
                    <a:pt x="5679" y="279"/>
                  </a:cubicBezTo>
                  <a:cubicBezTo>
                    <a:pt x="5679" y="124"/>
                    <a:pt x="5524" y="1"/>
                    <a:pt x="537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7" name="Google Shape;13247;p26"/>
            <p:cNvSpPr/>
            <p:nvPr/>
          </p:nvSpPr>
          <p:spPr>
            <a:xfrm>
              <a:off x="4125475" y="3691650"/>
              <a:ext cx="85175" cy="14725"/>
            </a:xfrm>
            <a:custGeom>
              <a:avLst/>
              <a:gdLst/>
              <a:ahLst/>
              <a:cxnLst/>
              <a:rect l="l" t="t" r="r" b="b"/>
              <a:pathLst>
                <a:path w="3407" h="589" extrusionOk="0">
                  <a:moveTo>
                    <a:pt x="394" y="0"/>
                  </a:moveTo>
                  <a:cubicBezTo>
                    <a:pt x="1" y="0"/>
                    <a:pt x="1" y="589"/>
                    <a:pt x="394" y="589"/>
                  </a:cubicBezTo>
                  <a:cubicBezTo>
                    <a:pt x="403" y="589"/>
                    <a:pt x="413" y="589"/>
                    <a:pt x="423" y="588"/>
                  </a:cubicBezTo>
                  <a:lnTo>
                    <a:pt x="2985" y="588"/>
                  </a:lnTo>
                  <a:cubicBezTo>
                    <a:pt x="2995" y="589"/>
                    <a:pt x="3005" y="589"/>
                    <a:pt x="3014" y="589"/>
                  </a:cubicBezTo>
                  <a:cubicBezTo>
                    <a:pt x="3407" y="589"/>
                    <a:pt x="3407" y="0"/>
                    <a:pt x="3014" y="0"/>
                  </a:cubicBezTo>
                  <a:cubicBezTo>
                    <a:pt x="3005" y="0"/>
                    <a:pt x="2995" y="1"/>
                    <a:pt x="2985" y="2"/>
                  </a:cubicBezTo>
                  <a:lnTo>
                    <a:pt x="423" y="2"/>
                  </a:lnTo>
                  <a:cubicBezTo>
                    <a:pt x="413" y="1"/>
                    <a:pt x="403" y="0"/>
                    <a:pt x="3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8" name="Google Shape;13248;p26"/>
            <p:cNvSpPr/>
            <p:nvPr/>
          </p:nvSpPr>
          <p:spPr>
            <a:xfrm>
              <a:off x="4129100" y="3649250"/>
              <a:ext cx="77950" cy="14675"/>
            </a:xfrm>
            <a:custGeom>
              <a:avLst/>
              <a:gdLst/>
              <a:ahLst/>
              <a:cxnLst/>
              <a:rect l="l" t="t" r="r" b="b"/>
              <a:pathLst>
                <a:path w="3118" h="587" extrusionOk="0">
                  <a:moveTo>
                    <a:pt x="278" y="0"/>
                  </a:moveTo>
                  <a:cubicBezTo>
                    <a:pt x="124" y="0"/>
                    <a:pt x="0" y="124"/>
                    <a:pt x="0" y="278"/>
                  </a:cubicBezTo>
                  <a:cubicBezTo>
                    <a:pt x="0" y="432"/>
                    <a:pt x="124" y="587"/>
                    <a:pt x="278" y="587"/>
                  </a:cubicBezTo>
                  <a:lnTo>
                    <a:pt x="2840" y="587"/>
                  </a:lnTo>
                  <a:cubicBezTo>
                    <a:pt x="2994" y="587"/>
                    <a:pt x="3117" y="432"/>
                    <a:pt x="3117" y="278"/>
                  </a:cubicBezTo>
                  <a:cubicBezTo>
                    <a:pt x="3117"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9" name="Google Shape;13249;p26"/>
            <p:cNvSpPr/>
            <p:nvPr/>
          </p:nvSpPr>
          <p:spPr>
            <a:xfrm>
              <a:off x="4171525" y="3951675"/>
              <a:ext cx="17000" cy="14425"/>
            </a:xfrm>
            <a:custGeom>
              <a:avLst/>
              <a:gdLst/>
              <a:ahLst/>
              <a:cxnLst/>
              <a:rect l="l" t="t" r="r" b="b"/>
              <a:pathLst>
                <a:path w="680" h="577" extrusionOk="0">
                  <a:moveTo>
                    <a:pt x="279" y="1"/>
                  </a:moveTo>
                  <a:cubicBezTo>
                    <a:pt x="124" y="1"/>
                    <a:pt x="1" y="124"/>
                    <a:pt x="1" y="279"/>
                  </a:cubicBezTo>
                  <a:cubicBezTo>
                    <a:pt x="1" y="450"/>
                    <a:pt x="149" y="576"/>
                    <a:pt x="302" y="576"/>
                  </a:cubicBezTo>
                  <a:cubicBezTo>
                    <a:pt x="369" y="576"/>
                    <a:pt x="438" y="552"/>
                    <a:pt x="495" y="495"/>
                  </a:cubicBezTo>
                  <a:cubicBezTo>
                    <a:pt x="680" y="310"/>
                    <a:pt x="526" y="1"/>
                    <a:pt x="2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0" name="Google Shape;13250;p26"/>
            <p:cNvSpPr/>
            <p:nvPr/>
          </p:nvSpPr>
          <p:spPr>
            <a:xfrm>
              <a:off x="4043450" y="3602175"/>
              <a:ext cx="270075" cy="363425"/>
            </a:xfrm>
            <a:custGeom>
              <a:avLst/>
              <a:gdLst/>
              <a:ahLst/>
              <a:cxnLst/>
              <a:rect l="l" t="t" r="r" b="b"/>
              <a:pathLst>
                <a:path w="10803" h="14537" extrusionOk="0">
                  <a:moveTo>
                    <a:pt x="8241" y="988"/>
                  </a:moveTo>
                  <a:lnTo>
                    <a:pt x="9846" y="2562"/>
                  </a:lnTo>
                  <a:lnTo>
                    <a:pt x="8241" y="2562"/>
                  </a:lnTo>
                  <a:lnTo>
                    <a:pt x="8241" y="988"/>
                  </a:lnTo>
                  <a:close/>
                  <a:moveTo>
                    <a:pt x="309" y="1"/>
                  </a:moveTo>
                  <a:cubicBezTo>
                    <a:pt x="155" y="1"/>
                    <a:pt x="1" y="155"/>
                    <a:pt x="1" y="309"/>
                  </a:cubicBezTo>
                  <a:lnTo>
                    <a:pt x="1" y="14259"/>
                  </a:lnTo>
                  <a:cubicBezTo>
                    <a:pt x="1" y="14413"/>
                    <a:pt x="155" y="14536"/>
                    <a:pt x="309" y="14536"/>
                  </a:cubicBezTo>
                  <a:lnTo>
                    <a:pt x="4136" y="14536"/>
                  </a:lnTo>
                  <a:cubicBezTo>
                    <a:pt x="4291" y="14536"/>
                    <a:pt x="4414" y="14413"/>
                    <a:pt x="4414" y="14259"/>
                  </a:cubicBezTo>
                  <a:cubicBezTo>
                    <a:pt x="4414" y="14104"/>
                    <a:pt x="4291" y="13981"/>
                    <a:pt x="4136" y="13981"/>
                  </a:cubicBezTo>
                  <a:lnTo>
                    <a:pt x="587" y="13981"/>
                  </a:lnTo>
                  <a:lnTo>
                    <a:pt x="587" y="587"/>
                  </a:lnTo>
                  <a:lnTo>
                    <a:pt x="7685" y="587"/>
                  </a:lnTo>
                  <a:lnTo>
                    <a:pt x="7685" y="2871"/>
                  </a:lnTo>
                  <a:cubicBezTo>
                    <a:pt x="7685" y="3025"/>
                    <a:pt x="7809" y="3148"/>
                    <a:pt x="7963" y="3148"/>
                  </a:cubicBezTo>
                  <a:lnTo>
                    <a:pt x="10247" y="3148"/>
                  </a:lnTo>
                  <a:lnTo>
                    <a:pt x="10247" y="13981"/>
                  </a:lnTo>
                  <a:lnTo>
                    <a:pt x="6698" y="13981"/>
                  </a:lnTo>
                  <a:cubicBezTo>
                    <a:pt x="6543" y="13981"/>
                    <a:pt x="6420" y="14104"/>
                    <a:pt x="6420" y="14259"/>
                  </a:cubicBezTo>
                  <a:cubicBezTo>
                    <a:pt x="6420" y="14413"/>
                    <a:pt x="6543" y="14536"/>
                    <a:pt x="6698" y="14536"/>
                  </a:cubicBezTo>
                  <a:lnTo>
                    <a:pt x="10525" y="14536"/>
                  </a:lnTo>
                  <a:cubicBezTo>
                    <a:pt x="10679" y="14536"/>
                    <a:pt x="10802" y="14413"/>
                    <a:pt x="10802" y="14259"/>
                  </a:cubicBezTo>
                  <a:lnTo>
                    <a:pt x="10802" y="2871"/>
                  </a:lnTo>
                  <a:cubicBezTo>
                    <a:pt x="10802" y="2778"/>
                    <a:pt x="10772" y="2716"/>
                    <a:pt x="10710" y="2655"/>
                  </a:cubicBezTo>
                  <a:lnTo>
                    <a:pt x="8148" y="93"/>
                  </a:lnTo>
                  <a:cubicBezTo>
                    <a:pt x="8117" y="31"/>
                    <a:pt x="8025" y="31"/>
                    <a:pt x="79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51" name="Google Shape;13251;p26"/>
          <p:cNvGrpSpPr/>
          <p:nvPr/>
        </p:nvGrpSpPr>
        <p:grpSpPr>
          <a:xfrm>
            <a:off x="1053453" y="4013725"/>
            <a:ext cx="363400" cy="237175"/>
            <a:chOff x="3997175" y="1988000"/>
            <a:chExt cx="363400" cy="237175"/>
          </a:xfrm>
        </p:grpSpPr>
        <p:sp>
          <p:nvSpPr>
            <p:cNvPr id="13252" name="Google Shape;13252;p26"/>
            <p:cNvSpPr/>
            <p:nvPr/>
          </p:nvSpPr>
          <p:spPr>
            <a:xfrm>
              <a:off x="4254100" y="1988100"/>
              <a:ext cx="17000" cy="14425"/>
            </a:xfrm>
            <a:custGeom>
              <a:avLst/>
              <a:gdLst/>
              <a:ahLst/>
              <a:cxnLst/>
              <a:rect l="l" t="t" r="r" b="b"/>
              <a:pathLst>
                <a:path w="680" h="577" extrusionOk="0">
                  <a:moveTo>
                    <a:pt x="401" y="1"/>
                  </a:moveTo>
                  <a:cubicBezTo>
                    <a:pt x="124" y="1"/>
                    <a:pt x="0" y="309"/>
                    <a:pt x="185" y="494"/>
                  </a:cubicBezTo>
                  <a:cubicBezTo>
                    <a:pt x="242" y="551"/>
                    <a:pt x="311" y="576"/>
                    <a:pt x="378" y="576"/>
                  </a:cubicBezTo>
                  <a:cubicBezTo>
                    <a:pt x="531" y="576"/>
                    <a:pt x="679" y="450"/>
                    <a:pt x="679" y="278"/>
                  </a:cubicBezTo>
                  <a:cubicBezTo>
                    <a:pt x="679" y="124"/>
                    <a:pt x="556" y="1"/>
                    <a:pt x="4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3" name="Google Shape;13253;p26"/>
            <p:cNvSpPr/>
            <p:nvPr/>
          </p:nvSpPr>
          <p:spPr>
            <a:xfrm>
              <a:off x="3997175" y="1988000"/>
              <a:ext cx="363400" cy="237175"/>
            </a:xfrm>
            <a:custGeom>
              <a:avLst/>
              <a:gdLst/>
              <a:ahLst/>
              <a:cxnLst/>
              <a:rect l="l" t="t" r="r" b="b"/>
              <a:pathLst>
                <a:path w="14536" h="9487" extrusionOk="0">
                  <a:moveTo>
                    <a:pt x="6635" y="560"/>
                  </a:moveTo>
                  <a:lnTo>
                    <a:pt x="4475" y="2690"/>
                  </a:lnTo>
                  <a:cubicBezTo>
                    <a:pt x="4444" y="2751"/>
                    <a:pt x="4413" y="2813"/>
                    <a:pt x="4413" y="2906"/>
                  </a:cubicBezTo>
                  <a:cubicBezTo>
                    <a:pt x="4382" y="2967"/>
                    <a:pt x="4413" y="3060"/>
                    <a:pt x="4475" y="3091"/>
                  </a:cubicBezTo>
                  <a:lnTo>
                    <a:pt x="4784" y="3399"/>
                  </a:lnTo>
                  <a:cubicBezTo>
                    <a:pt x="5092" y="3708"/>
                    <a:pt x="5493" y="3862"/>
                    <a:pt x="5895" y="3862"/>
                  </a:cubicBezTo>
                  <a:cubicBezTo>
                    <a:pt x="6296" y="3862"/>
                    <a:pt x="6697" y="3708"/>
                    <a:pt x="7006" y="3399"/>
                  </a:cubicBezTo>
                  <a:lnTo>
                    <a:pt x="7901" y="2504"/>
                  </a:lnTo>
                  <a:cubicBezTo>
                    <a:pt x="8009" y="2396"/>
                    <a:pt x="8155" y="2342"/>
                    <a:pt x="8302" y="2342"/>
                  </a:cubicBezTo>
                  <a:cubicBezTo>
                    <a:pt x="8449" y="2342"/>
                    <a:pt x="8595" y="2396"/>
                    <a:pt x="8703" y="2504"/>
                  </a:cubicBezTo>
                  <a:lnTo>
                    <a:pt x="12314" y="6115"/>
                  </a:lnTo>
                  <a:cubicBezTo>
                    <a:pt x="12530" y="6331"/>
                    <a:pt x="12530" y="6702"/>
                    <a:pt x="12314" y="6918"/>
                  </a:cubicBezTo>
                  <a:lnTo>
                    <a:pt x="12283" y="6949"/>
                  </a:lnTo>
                  <a:cubicBezTo>
                    <a:pt x="12175" y="7057"/>
                    <a:pt x="12028" y="7111"/>
                    <a:pt x="11882" y="7111"/>
                  </a:cubicBezTo>
                  <a:cubicBezTo>
                    <a:pt x="11735" y="7111"/>
                    <a:pt x="11589" y="7057"/>
                    <a:pt x="11481" y="6949"/>
                  </a:cubicBezTo>
                  <a:lnTo>
                    <a:pt x="8765" y="4233"/>
                  </a:lnTo>
                  <a:cubicBezTo>
                    <a:pt x="8727" y="4177"/>
                    <a:pt x="8679" y="4153"/>
                    <a:pt x="8627" y="4153"/>
                  </a:cubicBezTo>
                  <a:cubicBezTo>
                    <a:pt x="8423" y="4153"/>
                    <a:pt x="8173" y="4517"/>
                    <a:pt x="8394" y="4665"/>
                  </a:cubicBezTo>
                  <a:lnTo>
                    <a:pt x="10493" y="6733"/>
                  </a:lnTo>
                  <a:cubicBezTo>
                    <a:pt x="10897" y="7137"/>
                    <a:pt x="10514" y="7706"/>
                    <a:pt x="10062" y="7706"/>
                  </a:cubicBezTo>
                  <a:cubicBezTo>
                    <a:pt x="9928" y="7706"/>
                    <a:pt x="9787" y="7655"/>
                    <a:pt x="9660" y="7535"/>
                  </a:cubicBezTo>
                  <a:lnTo>
                    <a:pt x="7561" y="5436"/>
                  </a:lnTo>
                  <a:cubicBezTo>
                    <a:pt x="7512" y="5405"/>
                    <a:pt x="7461" y="5392"/>
                    <a:pt x="7413" y="5392"/>
                  </a:cubicBezTo>
                  <a:cubicBezTo>
                    <a:pt x="7221" y="5392"/>
                    <a:pt x="7067" y="5609"/>
                    <a:pt x="7191" y="5807"/>
                  </a:cubicBezTo>
                  <a:lnTo>
                    <a:pt x="8672" y="7319"/>
                  </a:lnTo>
                  <a:cubicBezTo>
                    <a:pt x="9100" y="7723"/>
                    <a:pt x="8722" y="8292"/>
                    <a:pt x="8272" y="8292"/>
                  </a:cubicBezTo>
                  <a:cubicBezTo>
                    <a:pt x="8138" y="8292"/>
                    <a:pt x="7997" y="8242"/>
                    <a:pt x="7870" y="8121"/>
                  </a:cubicBezTo>
                  <a:lnTo>
                    <a:pt x="6388" y="6609"/>
                  </a:lnTo>
                  <a:cubicBezTo>
                    <a:pt x="6341" y="6588"/>
                    <a:pt x="6295" y="6579"/>
                    <a:pt x="6252" y="6579"/>
                  </a:cubicBezTo>
                  <a:cubicBezTo>
                    <a:pt x="6038" y="6579"/>
                    <a:pt x="5885" y="6805"/>
                    <a:pt x="5987" y="7010"/>
                  </a:cubicBezTo>
                  <a:lnTo>
                    <a:pt x="6882" y="7905"/>
                  </a:lnTo>
                  <a:cubicBezTo>
                    <a:pt x="7098" y="8121"/>
                    <a:pt x="7098" y="8492"/>
                    <a:pt x="6882" y="8708"/>
                  </a:cubicBezTo>
                  <a:cubicBezTo>
                    <a:pt x="6774" y="8816"/>
                    <a:pt x="6628" y="8870"/>
                    <a:pt x="6481" y="8870"/>
                  </a:cubicBezTo>
                  <a:cubicBezTo>
                    <a:pt x="6334" y="8870"/>
                    <a:pt x="6188" y="8816"/>
                    <a:pt x="6080" y="8708"/>
                  </a:cubicBezTo>
                  <a:lnTo>
                    <a:pt x="5185" y="7813"/>
                  </a:lnTo>
                  <a:cubicBezTo>
                    <a:pt x="4475" y="7103"/>
                    <a:pt x="3889" y="6300"/>
                    <a:pt x="3426" y="5405"/>
                  </a:cubicBezTo>
                  <a:lnTo>
                    <a:pt x="2438" y="3523"/>
                  </a:lnTo>
                  <a:cubicBezTo>
                    <a:pt x="2376" y="3430"/>
                    <a:pt x="2284" y="3369"/>
                    <a:pt x="2191" y="3369"/>
                  </a:cubicBezTo>
                  <a:lnTo>
                    <a:pt x="586" y="3369"/>
                  </a:lnTo>
                  <a:lnTo>
                    <a:pt x="586" y="560"/>
                  </a:lnTo>
                  <a:close/>
                  <a:moveTo>
                    <a:pt x="9436" y="1"/>
                  </a:moveTo>
                  <a:cubicBezTo>
                    <a:pt x="9419" y="1"/>
                    <a:pt x="9401" y="2"/>
                    <a:pt x="9382" y="5"/>
                  </a:cubicBezTo>
                  <a:lnTo>
                    <a:pt x="278" y="5"/>
                  </a:lnTo>
                  <a:cubicBezTo>
                    <a:pt x="124" y="5"/>
                    <a:pt x="0" y="128"/>
                    <a:pt x="0" y="282"/>
                  </a:cubicBezTo>
                  <a:lnTo>
                    <a:pt x="0" y="3677"/>
                  </a:lnTo>
                  <a:cubicBezTo>
                    <a:pt x="0" y="3832"/>
                    <a:pt x="124" y="3955"/>
                    <a:pt x="278" y="3955"/>
                  </a:cubicBezTo>
                  <a:lnTo>
                    <a:pt x="1975" y="3955"/>
                  </a:lnTo>
                  <a:lnTo>
                    <a:pt x="2901" y="5714"/>
                  </a:lnTo>
                  <a:cubicBezTo>
                    <a:pt x="3395" y="6640"/>
                    <a:pt x="4012" y="7473"/>
                    <a:pt x="4753" y="8214"/>
                  </a:cubicBezTo>
                  <a:lnTo>
                    <a:pt x="5679" y="9140"/>
                  </a:lnTo>
                  <a:cubicBezTo>
                    <a:pt x="5905" y="9378"/>
                    <a:pt x="6194" y="9487"/>
                    <a:pt x="6480" y="9487"/>
                  </a:cubicBezTo>
                  <a:cubicBezTo>
                    <a:pt x="6972" y="9487"/>
                    <a:pt x="7455" y="9162"/>
                    <a:pt x="7592" y="8615"/>
                  </a:cubicBezTo>
                  <a:cubicBezTo>
                    <a:pt x="7796" y="8789"/>
                    <a:pt x="8038" y="8868"/>
                    <a:pt x="8277" y="8868"/>
                  </a:cubicBezTo>
                  <a:cubicBezTo>
                    <a:pt x="8761" y="8868"/>
                    <a:pt x="9238" y="8545"/>
                    <a:pt x="9382" y="8029"/>
                  </a:cubicBezTo>
                  <a:cubicBezTo>
                    <a:pt x="9595" y="8191"/>
                    <a:pt x="9841" y="8267"/>
                    <a:pt x="10083" y="8267"/>
                  </a:cubicBezTo>
                  <a:cubicBezTo>
                    <a:pt x="10579" y="8267"/>
                    <a:pt x="11058" y="7950"/>
                    <a:pt x="11203" y="7412"/>
                  </a:cubicBezTo>
                  <a:cubicBezTo>
                    <a:pt x="11434" y="7597"/>
                    <a:pt x="11676" y="7677"/>
                    <a:pt x="11907" y="7677"/>
                  </a:cubicBezTo>
                  <a:cubicBezTo>
                    <a:pt x="12788" y="7677"/>
                    <a:pt x="13498" y="6521"/>
                    <a:pt x="12715" y="5714"/>
                  </a:cubicBezTo>
                  <a:lnTo>
                    <a:pt x="12160" y="5189"/>
                  </a:lnTo>
                  <a:lnTo>
                    <a:pt x="12561" y="3955"/>
                  </a:lnTo>
                  <a:lnTo>
                    <a:pt x="14227" y="3955"/>
                  </a:lnTo>
                  <a:cubicBezTo>
                    <a:pt x="14382" y="3955"/>
                    <a:pt x="14536" y="3832"/>
                    <a:pt x="14536" y="3677"/>
                  </a:cubicBezTo>
                  <a:lnTo>
                    <a:pt x="14536" y="282"/>
                  </a:lnTo>
                  <a:cubicBezTo>
                    <a:pt x="14536" y="128"/>
                    <a:pt x="14382" y="5"/>
                    <a:pt x="14227" y="5"/>
                  </a:cubicBezTo>
                  <a:lnTo>
                    <a:pt x="11913" y="5"/>
                  </a:lnTo>
                  <a:cubicBezTo>
                    <a:pt x="11573" y="36"/>
                    <a:pt x="11573" y="529"/>
                    <a:pt x="11913" y="560"/>
                  </a:cubicBezTo>
                  <a:lnTo>
                    <a:pt x="13950" y="560"/>
                  </a:lnTo>
                  <a:lnTo>
                    <a:pt x="13950" y="3399"/>
                  </a:lnTo>
                  <a:lnTo>
                    <a:pt x="12345" y="3399"/>
                  </a:lnTo>
                  <a:cubicBezTo>
                    <a:pt x="12221" y="3399"/>
                    <a:pt x="12129" y="3492"/>
                    <a:pt x="12098" y="3616"/>
                  </a:cubicBezTo>
                  <a:lnTo>
                    <a:pt x="11697" y="4757"/>
                  </a:lnTo>
                  <a:lnTo>
                    <a:pt x="10030" y="3091"/>
                  </a:lnTo>
                  <a:cubicBezTo>
                    <a:pt x="10586" y="3091"/>
                    <a:pt x="11079" y="2906"/>
                    <a:pt x="11481" y="2504"/>
                  </a:cubicBezTo>
                  <a:cubicBezTo>
                    <a:pt x="11573" y="2412"/>
                    <a:pt x="11573" y="2227"/>
                    <a:pt x="11481" y="2134"/>
                  </a:cubicBezTo>
                  <a:cubicBezTo>
                    <a:pt x="11419" y="2072"/>
                    <a:pt x="11350" y="2042"/>
                    <a:pt x="11280" y="2042"/>
                  </a:cubicBezTo>
                  <a:cubicBezTo>
                    <a:pt x="11211" y="2042"/>
                    <a:pt x="11141" y="2072"/>
                    <a:pt x="11079" y="2134"/>
                  </a:cubicBezTo>
                  <a:cubicBezTo>
                    <a:pt x="10802" y="2412"/>
                    <a:pt x="10439" y="2551"/>
                    <a:pt x="10076" y="2551"/>
                  </a:cubicBezTo>
                  <a:cubicBezTo>
                    <a:pt x="9714" y="2551"/>
                    <a:pt x="9351" y="2412"/>
                    <a:pt x="9073" y="2134"/>
                  </a:cubicBezTo>
                  <a:cubicBezTo>
                    <a:pt x="8857" y="1903"/>
                    <a:pt x="8564" y="1787"/>
                    <a:pt x="8271" y="1787"/>
                  </a:cubicBezTo>
                  <a:cubicBezTo>
                    <a:pt x="7978" y="1787"/>
                    <a:pt x="7685" y="1903"/>
                    <a:pt x="7469" y="2134"/>
                  </a:cubicBezTo>
                  <a:lnTo>
                    <a:pt x="6574" y="3029"/>
                  </a:lnTo>
                  <a:cubicBezTo>
                    <a:pt x="6373" y="3214"/>
                    <a:pt x="6118" y="3307"/>
                    <a:pt x="5864" y="3307"/>
                  </a:cubicBezTo>
                  <a:cubicBezTo>
                    <a:pt x="5609" y="3307"/>
                    <a:pt x="5355" y="3214"/>
                    <a:pt x="5154" y="3029"/>
                  </a:cubicBezTo>
                  <a:lnTo>
                    <a:pt x="5061" y="2937"/>
                  </a:lnTo>
                  <a:lnTo>
                    <a:pt x="7407" y="560"/>
                  </a:lnTo>
                  <a:lnTo>
                    <a:pt x="9382" y="560"/>
                  </a:lnTo>
                  <a:cubicBezTo>
                    <a:pt x="9401" y="563"/>
                    <a:pt x="9419" y="564"/>
                    <a:pt x="9436" y="564"/>
                  </a:cubicBezTo>
                  <a:cubicBezTo>
                    <a:pt x="9796" y="564"/>
                    <a:pt x="9796" y="1"/>
                    <a:pt x="94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54" name="Google Shape;13254;p26"/>
          <p:cNvGrpSpPr/>
          <p:nvPr/>
        </p:nvGrpSpPr>
        <p:grpSpPr>
          <a:xfrm>
            <a:off x="1730841" y="3950600"/>
            <a:ext cx="334100" cy="363425"/>
            <a:chOff x="6994625" y="3052825"/>
            <a:chExt cx="334100" cy="363425"/>
          </a:xfrm>
        </p:grpSpPr>
        <p:sp>
          <p:nvSpPr>
            <p:cNvPr id="13255" name="Google Shape;13255;p26"/>
            <p:cNvSpPr/>
            <p:nvPr/>
          </p:nvSpPr>
          <p:spPr>
            <a:xfrm>
              <a:off x="6994625" y="3052825"/>
              <a:ext cx="334100" cy="363425"/>
            </a:xfrm>
            <a:custGeom>
              <a:avLst/>
              <a:gdLst/>
              <a:ahLst/>
              <a:cxnLst/>
              <a:rect l="l" t="t" r="r" b="b"/>
              <a:pathLst>
                <a:path w="13364" h="14537" extrusionOk="0">
                  <a:moveTo>
                    <a:pt x="10771" y="958"/>
                  </a:moveTo>
                  <a:lnTo>
                    <a:pt x="12345" y="2562"/>
                  </a:lnTo>
                  <a:lnTo>
                    <a:pt x="10771" y="2562"/>
                  </a:lnTo>
                  <a:lnTo>
                    <a:pt x="10771" y="958"/>
                  </a:lnTo>
                  <a:close/>
                  <a:moveTo>
                    <a:pt x="2068" y="4136"/>
                  </a:moveTo>
                  <a:lnTo>
                    <a:pt x="2037" y="4167"/>
                  </a:lnTo>
                  <a:lnTo>
                    <a:pt x="3210" y="4167"/>
                  </a:lnTo>
                  <a:cubicBezTo>
                    <a:pt x="4506" y="4167"/>
                    <a:pt x="5710" y="4815"/>
                    <a:pt x="6451" y="5865"/>
                  </a:cubicBezTo>
                  <a:cubicBezTo>
                    <a:pt x="7160" y="6945"/>
                    <a:pt x="7562" y="8179"/>
                    <a:pt x="7623" y="9476"/>
                  </a:cubicBezTo>
                  <a:cubicBezTo>
                    <a:pt x="7654" y="9599"/>
                    <a:pt x="7592" y="9692"/>
                    <a:pt x="7469" y="9753"/>
                  </a:cubicBezTo>
                  <a:lnTo>
                    <a:pt x="6543" y="10216"/>
                  </a:lnTo>
                  <a:lnTo>
                    <a:pt x="6543" y="9877"/>
                  </a:lnTo>
                  <a:cubicBezTo>
                    <a:pt x="6512" y="8920"/>
                    <a:pt x="6296" y="7994"/>
                    <a:pt x="5895" y="7130"/>
                  </a:cubicBezTo>
                  <a:cubicBezTo>
                    <a:pt x="5309" y="5926"/>
                    <a:pt x="4383" y="5278"/>
                    <a:pt x="3241" y="5278"/>
                  </a:cubicBezTo>
                  <a:lnTo>
                    <a:pt x="2161" y="5278"/>
                  </a:lnTo>
                  <a:lnTo>
                    <a:pt x="1790" y="4569"/>
                  </a:lnTo>
                  <a:cubicBezTo>
                    <a:pt x="1698" y="4383"/>
                    <a:pt x="1852" y="4136"/>
                    <a:pt x="2068" y="4136"/>
                  </a:cubicBezTo>
                  <a:close/>
                  <a:moveTo>
                    <a:pt x="3241" y="5865"/>
                  </a:moveTo>
                  <a:cubicBezTo>
                    <a:pt x="4167" y="5865"/>
                    <a:pt x="4877" y="6389"/>
                    <a:pt x="5370" y="7408"/>
                  </a:cubicBezTo>
                  <a:cubicBezTo>
                    <a:pt x="5741" y="8179"/>
                    <a:pt x="5957" y="9043"/>
                    <a:pt x="5957" y="9877"/>
                  </a:cubicBezTo>
                  <a:lnTo>
                    <a:pt x="5957" y="12099"/>
                  </a:lnTo>
                  <a:lnTo>
                    <a:pt x="1420" y="12099"/>
                  </a:lnTo>
                  <a:cubicBezTo>
                    <a:pt x="1544" y="11327"/>
                    <a:pt x="2068" y="10679"/>
                    <a:pt x="2840" y="10401"/>
                  </a:cubicBezTo>
                  <a:cubicBezTo>
                    <a:pt x="3488" y="10185"/>
                    <a:pt x="3951" y="9568"/>
                    <a:pt x="3951" y="8858"/>
                  </a:cubicBezTo>
                  <a:lnTo>
                    <a:pt x="3951" y="8118"/>
                  </a:lnTo>
                  <a:cubicBezTo>
                    <a:pt x="3951" y="7963"/>
                    <a:pt x="3827" y="7840"/>
                    <a:pt x="3673" y="7840"/>
                  </a:cubicBezTo>
                  <a:cubicBezTo>
                    <a:pt x="3519" y="7840"/>
                    <a:pt x="3395" y="7963"/>
                    <a:pt x="3395" y="8148"/>
                  </a:cubicBezTo>
                  <a:cubicBezTo>
                    <a:pt x="3395" y="8457"/>
                    <a:pt x="3148" y="8704"/>
                    <a:pt x="2840" y="8704"/>
                  </a:cubicBezTo>
                  <a:lnTo>
                    <a:pt x="1976" y="8704"/>
                  </a:lnTo>
                  <a:cubicBezTo>
                    <a:pt x="1883" y="8704"/>
                    <a:pt x="1821" y="8735"/>
                    <a:pt x="1760" y="8797"/>
                  </a:cubicBezTo>
                  <a:cubicBezTo>
                    <a:pt x="1648" y="8908"/>
                    <a:pt x="1506" y="8960"/>
                    <a:pt x="1365" y="8960"/>
                  </a:cubicBezTo>
                  <a:cubicBezTo>
                    <a:pt x="1155" y="8960"/>
                    <a:pt x="944" y="8845"/>
                    <a:pt x="834" y="8642"/>
                  </a:cubicBezTo>
                  <a:lnTo>
                    <a:pt x="587" y="8148"/>
                  </a:lnTo>
                  <a:lnTo>
                    <a:pt x="2130" y="5865"/>
                  </a:lnTo>
                  <a:close/>
                  <a:moveTo>
                    <a:pt x="3982" y="556"/>
                  </a:moveTo>
                  <a:lnTo>
                    <a:pt x="10216" y="587"/>
                  </a:lnTo>
                  <a:lnTo>
                    <a:pt x="10216" y="2871"/>
                  </a:lnTo>
                  <a:cubicBezTo>
                    <a:pt x="10216" y="3025"/>
                    <a:pt x="10339" y="3149"/>
                    <a:pt x="10493" y="3149"/>
                  </a:cubicBezTo>
                  <a:lnTo>
                    <a:pt x="12746" y="3149"/>
                  </a:lnTo>
                  <a:lnTo>
                    <a:pt x="12746" y="13981"/>
                  </a:lnTo>
                  <a:lnTo>
                    <a:pt x="7346" y="13981"/>
                  </a:lnTo>
                  <a:lnTo>
                    <a:pt x="7346" y="12963"/>
                  </a:lnTo>
                  <a:cubicBezTo>
                    <a:pt x="7376" y="12500"/>
                    <a:pt x="7006" y="12099"/>
                    <a:pt x="6543" y="12099"/>
                  </a:cubicBezTo>
                  <a:lnTo>
                    <a:pt x="6543" y="10864"/>
                  </a:lnTo>
                  <a:lnTo>
                    <a:pt x="7747" y="10247"/>
                  </a:lnTo>
                  <a:cubicBezTo>
                    <a:pt x="8055" y="10093"/>
                    <a:pt x="8241" y="9753"/>
                    <a:pt x="8210" y="9414"/>
                  </a:cubicBezTo>
                  <a:cubicBezTo>
                    <a:pt x="8148" y="8056"/>
                    <a:pt x="7685" y="6729"/>
                    <a:pt x="6913" y="5556"/>
                  </a:cubicBezTo>
                  <a:cubicBezTo>
                    <a:pt x="6235" y="4538"/>
                    <a:pt x="5185" y="3859"/>
                    <a:pt x="3982" y="3643"/>
                  </a:cubicBezTo>
                  <a:lnTo>
                    <a:pt x="3982" y="556"/>
                  </a:lnTo>
                  <a:close/>
                  <a:moveTo>
                    <a:pt x="3673" y="1"/>
                  </a:moveTo>
                  <a:cubicBezTo>
                    <a:pt x="3519" y="1"/>
                    <a:pt x="3395" y="124"/>
                    <a:pt x="3395" y="279"/>
                  </a:cubicBezTo>
                  <a:lnTo>
                    <a:pt x="3395" y="3581"/>
                  </a:lnTo>
                  <a:lnTo>
                    <a:pt x="2037" y="3581"/>
                  </a:lnTo>
                  <a:cubicBezTo>
                    <a:pt x="1389" y="3581"/>
                    <a:pt x="988" y="4229"/>
                    <a:pt x="1266" y="4815"/>
                  </a:cubicBezTo>
                  <a:lnTo>
                    <a:pt x="1667" y="5556"/>
                  </a:lnTo>
                  <a:lnTo>
                    <a:pt x="31" y="7963"/>
                  </a:lnTo>
                  <a:cubicBezTo>
                    <a:pt x="0" y="8056"/>
                    <a:pt x="0" y="8148"/>
                    <a:pt x="31" y="8241"/>
                  </a:cubicBezTo>
                  <a:lnTo>
                    <a:pt x="371" y="8858"/>
                  </a:lnTo>
                  <a:cubicBezTo>
                    <a:pt x="564" y="9283"/>
                    <a:pt x="975" y="9515"/>
                    <a:pt x="1392" y="9515"/>
                  </a:cubicBezTo>
                  <a:cubicBezTo>
                    <a:pt x="1641" y="9515"/>
                    <a:pt x="1891" y="9433"/>
                    <a:pt x="2099" y="9260"/>
                  </a:cubicBezTo>
                  <a:lnTo>
                    <a:pt x="2840" y="9260"/>
                  </a:lnTo>
                  <a:cubicBezTo>
                    <a:pt x="3025" y="9260"/>
                    <a:pt x="3210" y="9229"/>
                    <a:pt x="3364" y="9136"/>
                  </a:cubicBezTo>
                  <a:lnTo>
                    <a:pt x="3364" y="9136"/>
                  </a:lnTo>
                  <a:cubicBezTo>
                    <a:pt x="3272" y="9476"/>
                    <a:pt x="3025" y="9753"/>
                    <a:pt x="2685" y="9877"/>
                  </a:cubicBezTo>
                  <a:lnTo>
                    <a:pt x="2655" y="9877"/>
                  </a:lnTo>
                  <a:cubicBezTo>
                    <a:pt x="1667" y="10185"/>
                    <a:pt x="957" y="11049"/>
                    <a:pt x="865" y="12099"/>
                  </a:cubicBezTo>
                  <a:cubicBezTo>
                    <a:pt x="402" y="12099"/>
                    <a:pt x="0" y="12469"/>
                    <a:pt x="0" y="12932"/>
                  </a:cubicBezTo>
                  <a:lnTo>
                    <a:pt x="0" y="14259"/>
                  </a:lnTo>
                  <a:cubicBezTo>
                    <a:pt x="0" y="14413"/>
                    <a:pt x="124" y="14537"/>
                    <a:pt x="309" y="14537"/>
                  </a:cubicBezTo>
                  <a:lnTo>
                    <a:pt x="2408" y="14537"/>
                  </a:lnTo>
                  <a:cubicBezTo>
                    <a:pt x="2562" y="14537"/>
                    <a:pt x="2716" y="14413"/>
                    <a:pt x="2716" y="14259"/>
                  </a:cubicBezTo>
                  <a:cubicBezTo>
                    <a:pt x="2716" y="14074"/>
                    <a:pt x="2562" y="13950"/>
                    <a:pt x="2408" y="13950"/>
                  </a:cubicBezTo>
                  <a:lnTo>
                    <a:pt x="587" y="13950"/>
                  </a:lnTo>
                  <a:lnTo>
                    <a:pt x="587" y="12932"/>
                  </a:lnTo>
                  <a:cubicBezTo>
                    <a:pt x="587" y="12778"/>
                    <a:pt x="710" y="12654"/>
                    <a:pt x="865" y="12654"/>
                  </a:cubicBezTo>
                  <a:lnTo>
                    <a:pt x="6543" y="12654"/>
                  </a:lnTo>
                  <a:cubicBezTo>
                    <a:pt x="6697" y="12654"/>
                    <a:pt x="6821" y="12778"/>
                    <a:pt x="6821" y="12932"/>
                  </a:cubicBezTo>
                  <a:lnTo>
                    <a:pt x="6821" y="13950"/>
                  </a:lnTo>
                  <a:lnTo>
                    <a:pt x="4969" y="13950"/>
                  </a:lnTo>
                  <a:cubicBezTo>
                    <a:pt x="4815" y="13950"/>
                    <a:pt x="4691" y="14074"/>
                    <a:pt x="4691" y="14259"/>
                  </a:cubicBezTo>
                  <a:cubicBezTo>
                    <a:pt x="4691" y="14413"/>
                    <a:pt x="4815" y="14537"/>
                    <a:pt x="4969" y="14537"/>
                  </a:cubicBezTo>
                  <a:lnTo>
                    <a:pt x="13086" y="14537"/>
                  </a:lnTo>
                  <a:cubicBezTo>
                    <a:pt x="13240" y="14537"/>
                    <a:pt x="13364" y="14413"/>
                    <a:pt x="13364" y="14259"/>
                  </a:cubicBezTo>
                  <a:lnTo>
                    <a:pt x="13364" y="2840"/>
                  </a:lnTo>
                  <a:cubicBezTo>
                    <a:pt x="13364" y="2779"/>
                    <a:pt x="13333" y="2686"/>
                    <a:pt x="13271" y="2655"/>
                  </a:cubicBezTo>
                  <a:lnTo>
                    <a:pt x="10709" y="94"/>
                  </a:lnTo>
                  <a:cubicBezTo>
                    <a:pt x="10679" y="32"/>
                    <a:pt x="10586" y="1"/>
                    <a:pt x="10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6" name="Google Shape;13256;p26"/>
            <p:cNvSpPr/>
            <p:nvPr/>
          </p:nvSpPr>
          <p:spPr>
            <a:xfrm>
              <a:off x="7206800" y="3184775"/>
              <a:ext cx="78725" cy="13900"/>
            </a:xfrm>
            <a:custGeom>
              <a:avLst/>
              <a:gdLst/>
              <a:ahLst/>
              <a:cxnLst/>
              <a:rect l="l" t="t" r="r" b="b"/>
              <a:pathLst>
                <a:path w="3149" h="556" extrusionOk="0">
                  <a:moveTo>
                    <a:pt x="309" y="0"/>
                  </a:moveTo>
                  <a:cubicBezTo>
                    <a:pt x="155" y="0"/>
                    <a:pt x="0" y="124"/>
                    <a:pt x="0" y="278"/>
                  </a:cubicBezTo>
                  <a:cubicBezTo>
                    <a:pt x="0" y="432"/>
                    <a:pt x="155" y="556"/>
                    <a:pt x="309" y="556"/>
                  </a:cubicBezTo>
                  <a:lnTo>
                    <a:pt x="2840" y="556"/>
                  </a:lnTo>
                  <a:cubicBezTo>
                    <a:pt x="2994" y="556"/>
                    <a:pt x="3148" y="432"/>
                    <a:pt x="3148" y="278"/>
                  </a:cubicBezTo>
                  <a:cubicBezTo>
                    <a:pt x="3148" y="124"/>
                    <a:pt x="2994" y="0"/>
                    <a:pt x="284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7" name="Google Shape;13257;p26"/>
            <p:cNvSpPr/>
            <p:nvPr/>
          </p:nvSpPr>
          <p:spPr>
            <a:xfrm>
              <a:off x="7226850" y="3227200"/>
              <a:ext cx="59450" cy="14700"/>
            </a:xfrm>
            <a:custGeom>
              <a:avLst/>
              <a:gdLst/>
              <a:ahLst/>
              <a:cxnLst/>
              <a:rect l="l" t="t" r="r" b="b"/>
              <a:pathLst>
                <a:path w="2378" h="588" extrusionOk="0">
                  <a:moveTo>
                    <a:pt x="340" y="1"/>
                  </a:moveTo>
                  <a:cubicBezTo>
                    <a:pt x="1" y="62"/>
                    <a:pt x="1" y="525"/>
                    <a:pt x="340" y="587"/>
                  </a:cubicBezTo>
                  <a:lnTo>
                    <a:pt x="2038" y="587"/>
                  </a:lnTo>
                  <a:cubicBezTo>
                    <a:pt x="2377" y="525"/>
                    <a:pt x="2377" y="62"/>
                    <a:pt x="20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8" name="Google Shape;13258;p26"/>
            <p:cNvSpPr/>
            <p:nvPr/>
          </p:nvSpPr>
          <p:spPr>
            <a:xfrm>
              <a:off x="7226850" y="3269650"/>
              <a:ext cx="59450" cy="14675"/>
            </a:xfrm>
            <a:custGeom>
              <a:avLst/>
              <a:gdLst/>
              <a:ahLst/>
              <a:cxnLst/>
              <a:rect l="l" t="t" r="r" b="b"/>
              <a:pathLst>
                <a:path w="2378" h="587" extrusionOk="0">
                  <a:moveTo>
                    <a:pt x="340" y="0"/>
                  </a:moveTo>
                  <a:cubicBezTo>
                    <a:pt x="1" y="62"/>
                    <a:pt x="1" y="525"/>
                    <a:pt x="340" y="587"/>
                  </a:cubicBezTo>
                  <a:lnTo>
                    <a:pt x="2038" y="587"/>
                  </a:lnTo>
                  <a:cubicBezTo>
                    <a:pt x="2377" y="525"/>
                    <a:pt x="2377" y="62"/>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9" name="Google Shape;13259;p26"/>
            <p:cNvSpPr/>
            <p:nvPr/>
          </p:nvSpPr>
          <p:spPr>
            <a:xfrm>
              <a:off x="7226850" y="3312850"/>
              <a:ext cx="59450" cy="13900"/>
            </a:xfrm>
            <a:custGeom>
              <a:avLst/>
              <a:gdLst/>
              <a:ahLst/>
              <a:cxnLst/>
              <a:rect l="l" t="t" r="r" b="b"/>
              <a:pathLst>
                <a:path w="2378" h="556" extrusionOk="0">
                  <a:moveTo>
                    <a:pt x="340" y="0"/>
                  </a:moveTo>
                  <a:cubicBezTo>
                    <a:pt x="1" y="31"/>
                    <a:pt x="1" y="525"/>
                    <a:pt x="340" y="556"/>
                  </a:cubicBezTo>
                  <a:lnTo>
                    <a:pt x="2038" y="556"/>
                  </a:lnTo>
                  <a:cubicBezTo>
                    <a:pt x="2377" y="525"/>
                    <a:pt x="2377" y="31"/>
                    <a:pt x="20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0" name="Google Shape;13260;p26"/>
            <p:cNvSpPr/>
            <p:nvPr/>
          </p:nvSpPr>
          <p:spPr>
            <a:xfrm>
              <a:off x="7204150" y="3355175"/>
              <a:ext cx="82150" cy="14125"/>
            </a:xfrm>
            <a:custGeom>
              <a:avLst/>
              <a:gdLst/>
              <a:ahLst/>
              <a:cxnLst/>
              <a:rect l="l" t="t" r="r" b="b"/>
              <a:pathLst>
                <a:path w="3286" h="565" extrusionOk="0">
                  <a:moveTo>
                    <a:pt x="361" y="1"/>
                  </a:moveTo>
                  <a:cubicBezTo>
                    <a:pt x="1" y="1"/>
                    <a:pt x="1" y="564"/>
                    <a:pt x="361" y="564"/>
                  </a:cubicBezTo>
                  <a:cubicBezTo>
                    <a:pt x="378" y="564"/>
                    <a:pt x="396" y="563"/>
                    <a:pt x="415" y="560"/>
                  </a:cubicBezTo>
                  <a:lnTo>
                    <a:pt x="2946" y="560"/>
                  </a:lnTo>
                  <a:cubicBezTo>
                    <a:pt x="3285" y="529"/>
                    <a:pt x="3285" y="36"/>
                    <a:pt x="2946" y="5"/>
                  </a:cubicBezTo>
                  <a:lnTo>
                    <a:pt x="415" y="5"/>
                  </a:lnTo>
                  <a:cubicBezTo>
                    <a:pt x="396" y="2"/>
                    <a:pt x="378" y="1"/>
                    <a:pt x="36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1" name="Google Shape;13261;p26"/>
            <p:cNvSpPr/>
            <p:nvPr/>
          </p:nvSpPr>
          <p:spPr>
            <a:xfrm>
              <a:off x="7077350" y="3402300"/>
              <a:ext cx="16050" cy="13875"/>
            </a:xfrm>
            <a:custGeom>
              <a:avLst/>
              <a:gdLst/>
              <a:ahLst/>
              <a:cxnLst/>
              <a:rect l="l" t="t" r="r" b="b"/>
              <a:pathLst>
                <a:path w="642" h="555" extrusionOk="0">
                  <a:moveTo>
                    <a:pt x="330" y="0"/>
                  </a:moveTo>
                  <a:cubicBezTo>
                    <a:pt x="106" y="0"/>
                    <a:pt x="1" y="289"/>
                    <a:pt x="148" y="465"/>
                  </a:cubicBezTo>
                  <a:cubicBezTo>
                    <a:pt x="210" y="527"/>
                    <a:pt x="285" y="554"/>
                    <a:pt x="358" y="554"/>
                  </a:cubicBezTo>
                  <a:cubicBezTo>
                    <a:pt x="505" y="554"/>
                    <a:pt x="642" y="445"/>
                    <a:pt x="642" y="280"/>
                  </a:cubicBezTo>
                  <a:cubicBezTo>
                    <a:pt x="642" y="126"/>
                    <a:pt x="518" y="2"/>
                    <a:pt x="364" y="2"/>
                  </a:cubicBezTo>
                  <a:cubicBezTo>
                    <a:pt x="352" y="1"/>
                    <a:pt x="341" y="0"/>
                    <a:pt x="3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62" name="Google Shape;13262;p26"/>
          <p:cNvGrpSpPr/>
          <p:nvPr/>
        </p:nvGrpSpPr>
        <p:grpSpPr>
          <a:xfrm>
            <a:off x="2505041" y="3950988"/>
            <a:ext cx="270050" cy="362650"/>
            <a:chOff x="3293525" y="3602950"/>
            <a:chExt cx="270050" cy="362650"/>
          </a:xfrm>
        </p:grpSpPr>
        <p:sp>
          <p:nvSpPr>
            <p:cNvPr id="13263" name="Google Shape;13263;p26"/>
            <p:cNvSpPr/>
            <p:nvPr/>
          </p:nvSpPr>
          <p:spPr>
            <a:xfrm>
              <a:off x="3293525" y="3602950"/>
              <a:ext cx="270050" cy="362650"/>
            </a:xfrm>
            <a:custGeom>
              <a:avLst/>
              <a:gdLst/>
              <a:ahLst/>
              <a:cxnLst/>
              <a:rect l="l" t="t" r="r" b="b"/>
              <a:pathLst>
                <a:path w="10802" h="14506" extrusionOk="0">
                  <a:moveTo>
                    <a:pt x="7685" y="556"/>
                  </a:moveTo>
                  <a:cubicBezTo>
                    <a:pt x="7839" y="1544"/>
                    <a:pt x="8672" y="2253"/>
                    <a:pt x="9660" y="2253"/>
                  </a:cubicBezTo>
                  <a:lnTo>
                    <a:pt x="10215" y="2253"/>
                  </a:lnTo>
                  <a:lnTo>
                    <a:pt x="10215" y="7160"/>
                  </a:lnTo>
                  <a:cubicBezTo>
                    <a:pt x="10215" y="10216"/>
                    <a:pt x="8302" y="12932"/>
                    <a:pt x="5401" y="13919"/>
                  </a:cubicBezTo>
                  <a:cubicBezTo>
                    <a:pt x="2500" y="12932"/>
                    <a:pt x="586" y="10216"/>
                    <a:pt x="586" y="7160"/>
                  </a:cubicBezTo>
                  <a:lnTo>
                    <a:pt x="586" y="2253"/>
                  </a:lnTo>
                  <a:lnTo>
                    <a:pt x="1142" y="2253"/>
                  </a:lnTo>
                  <a:cubicBezTo>
                    <a:pt x="2130" y="2253"/>
                    <a:pt x="2963" y="1544"/>
                    <a:pt x="3117" y="556"/>
                  </a:cubicBezTo>
                  <a:close/>
                  <a:moveTo>
                    <a:pt x="2839" y="0"/>
                  </a:moveTo>
                  <a:cubicBezTo>
                    <a:pt x="2685" y="0"/>
                    <a:pt x="2562" y="124"/>
                    <a:pt x="2562" y="278"/>
                  </a:cubicBezTo>
                  <a:cubicBezTo>
                    <a:pt x="2562" y="1050"/>
                    <a:pt x="1913" y="1698"/>
                    <a:pt x="1142" y="1698"/>
                  </a:cubicBezTo>
                  <a:lnTo>
                    <a:pt x="278" y="1698"/>
                  </a:lnTo>
                  <a:cubicBezTo>
                    <a:pt x="123" y="1698"/>
                    <a:pt x="0" y="1821"/>
                    <a:pt x="0" y="1976"/>
                  </a:cubicBezTo>
                  <a:lnTo>
                    <a:pt x="0" y="7160"/>
                  </a:lnTo>
                  <a:cubicBezTo>
                    <a:pt x="0" y="10493"/>
                    <a:pt x="2130" y="13456"/>
                    <a:pt x="5308" y="14505"/>
                  </a:cubicBezTo>
                  <a:lnTo>
                    <a:pt x="5493" y="14505"/>
                  </a:lnTo>
                  <a:cubicBezTo>
                    <a:pt x="8672" y="13456"/>
                    <a:pt x="10802" y="10493"/>
                    <a:pt x="10802" y="7160"/>
                  </a:cubicBezTo>
                  <a:lnTo>
                    <a:pt x="10802" y="1976"/>
                  </a:lnTo>
                  <a:cubicBezTo>
                    <a:pt x="10802" y="1821"/>
                    <a:pt x="10678" y="1698"/>
                    <a:pt x="10524" y="1698"/>
                  </a:cubicBezTo>
                  <a:lnTo>
                    <a:pt x="9660" y="1698"/>
                  </a:lnTo>
                  <a:cubicBezTo>
                    <a:pt x="8888" y="1698"/>
                    <a:pt x="8240" y="1050"/>
                    <a:pt x="8240" y="278"/>
                  </a:cubicBezTo>
                  <a:cubicBezTo>
                    <a:pt x="8240" y="124"/>
                    <a:pt x="8117" y="0"/>
                    <a:pt x="79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4" name="Google Shape;13264;p26"/>
            <p:cNvSpPr/>
            <p:nvPr/>
          </p:nvSpPr>
          <p:spPr>
            <a:xfrm>
              <a:off x="3335950" y="3645375"/>
              <a:ext cx="184425" cy="274500"/>
            </a:xfrm>
            <a:custGeom>
              <a:avLst/>
              <a:gdLst/>
              <a:ahLst/>
              <a:cxnLst/>
              <a:rect l="l" t="t" r="r" b="b"/>
              <a:pathLst>
                <a:path w="7377" h="10980" extrusionOk="0">
                  <a:moveTo>
                    <a:pt x="4846" y="556"/>
                  </a:moveTo>
                  <a:cubicBezTo>
                    <a:pt x="5309" y="1266"/>
                    <a:pt x="5988" y="1822"/>
                    <a:pt x="6821" y="2099"/>
                  </a:cubicBezTo>
                  <a:lnTo>
                    <a:pt x="6821" y="5463"/>
                  </a:lnTo>
                  <a:cubicBezTo>
                    <a:pt x="6821" y="7469"/>
                    <a:pt x="5741" y="9290"/>
                    <a:pt x="3982" y="10278"/>
                  </a:cubicBezTo>
                  <a:lnTo>
                    <a:pt x="3982" y="6821"/>
                  </a:lnTo>
                  <a:cubicBezTo>
                    <a:pt x="3966" y="6652"/>
                    <a:pt x="3835" y="6567"/>
                    <a:pt x="3704" y="6567"/>
                  </a:cubicBezTo>
                  <a:cubicBezTo>
                    <a:pt x="3573" y="6567"/>
                    <a:pt x="3442" y="6652"/>
                    <a:pt x="3426" y="6821"/>
                  </a:cubicBezTo>
                  <a:lnTo>
                    <a:pt x="3426" y="10278"/>
                  </a:lnTo>
                  <a:cubicBezTo>
                    <a:pt x="1667" y="9290"/>
                    <a:pt x="587" y="7469"/>
                    <a:pt x="587" y="5463"/>
                  </a:cubicBezTo>
                  <a:lnTo>
                    <a:pt x="587" y="2099"/>
                  </a:lnTo>
                  <a:cubicBezTo>
                    <a:pt x="1389" y="1822"/>
                    <a:pt x="2099" y="1266"/>
                    <a:pt x="2562" y="556"/>
                  </a:cubicBezTo>
                  <a:lnTo>
                    <a:pt x="3426" y="556"/>
                  </a:lnTo>
                  <a:lnTo>
                    <a:pt x="3426" y="4260"/>
                  </a:lnTo>
                  <a:cubicBezTo>
                    <a:pt x="3395" y="4476"/>
                    <a:pt x="3542" y="4584"/>
                    <a:pt x="3692" y="4584"/>
                  </a:cubicBezTo>
                  <a:cubicBezTo>
                    <a:pt x="3843" y="4584"/>
                    <a:pt x="3997" y="4476"/>
                    <a:pt x="3982" y="4260"/>
                  </a:cubicBezTo>
                  <a:lnTo>
                    <a:pt x="3982" y="556"/>
                  </a:lnTo>
                  <a:close/>
                  <a:moveTo>
                    <a:pt x="2377" y="1"/>
                  </a:moveTo>
                  <a:cubicBezTo>
                    <a:pt x="2284" y="1"/>
                    <a:pt x="2192" y="32"/>
                    <a:pt x="2130" y="124"/>
                  </a:cubicBezTo>
                  <a:cubicBezTo>
                    <a:pt x="1698" y="865"/>
                    <a:pt x="1019" y="1390"/>
                    <a:pt x="216" y="1606"/>
                  </a:cubicBezTo>
                  <a:cubicBezTo>
                    <a:pt x="93" y="1637"/>
                    <a:pt x="0" y="1729"/>
                    <a:pt x="0" y="1883"/>
                  </a:cubicBezTo>
                  <a:lnTo>
                    <a:pt x="0" y="5463"/>
                  </a:lnTo>
                  <a:cubicBezTo>
                    <a:pt x="0" y="7840"/>
                    <a:pt x="1389" y="10000"/>
                    <a:pt x="3580" y="10957"/>
                  </a:cubicBezTo>
                  <a:cubicBezTo>
                    <a:pt x="3611" y="10972"/>
                    <a:pt x="3650" y="10980"/>
                    <a:pt x="3688" y="10980"/>
                  </a:cubicBezTo>
                  <a:cubicBezTo>
                    <a:pt x="3727" y="10980"/>
                    <a:pt x="3766" y="10972"/>
                    <a:pt x="3796" y="10957"/>
                  </a:cubicBezTo>
                  <a:cubicBezTo>
                    <a:pt x="5988" y="10000"/>
                    <a:pt x="7376" y="7840"/>
                    <a:pt x="7376" y="5463"/>
                  </a:cubicBezTo>
                  <a:lnTo>
                    <a:pt x="7376" y="1883"/>
                  </a:lnTo>
                  <a:cubicBezTo>
                    <a:pt x="7376" y="1729"/>
                    <a:pt x="7284" y="1637"/>
                    <a:pt x="7160" y="1606"/>
                  </a:cubicBezTo>
                  <a:cubicBezTo>
                    <a:pt x="6358" y="1390"/>
                    <a:pt x="5648" y="865"/>
                    <a:pt x="5247" y="124"/>
                  </a:cubicBezTo>
                  <a:cubicBezTo>
                    <a:pt x="5185" y="32"/>
                    <a:pt x="5093" y="1"/>
                    <a:pt x="50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5" name="Google Shape;13265;p26"/>
            <p:cNvSpPr/>
            <p:nvPr/>
          </p:nvSpPr>
          <p:spPr>
            <a:xfrm>
              <a:off x="3418500" y="3777325"/>
              <a:ext cx="17000" cy="14075"/>
            </a:xfrm>
            <a:custGeom>
              <a:avLst/>
              <a:gdLst/>
              <a:ahLst/>
              <a:cxnLst/>
              <a:rect l="l" t="t" r="r" b="b"/>
              <a:pathLst>
                <a:path w="680" h="563" extrusionOk="0">
                  <a:moveTo>
                    <a:pt x="402" y="0"/>
                  </a:moveTo>
                  <a:cubicBezTo>
                    <a:pt x="155" y="0"/>
                    <a:pt x="1" y="309"/>
                    <a:pt x="186" y="494"/>
                  </a:cubicBezTo>
                  <a:cubicBezTo>
                    <a:pt x="242" y="541"/>
                    <a:pt x="310" y="562"/>
                    <a:pt x="376" y="562"/>
                  </a:cubicBezTo>
                  <a:cubicBezTo>
                    <a:pt x="530" y="562"/>
                    <a:pt x="680" y="450"/>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66" name="Google Shape;13266;p26"/>
          <p:cNvGrpSpPr/>
          <p:nvPr/>
        </p:nvGrpSpPr>
        <p:grpSpPr>
          <a:xfrm>
            <a:off x="3235578" y="3949825"/>
            <a:ext cx="369650" cy="364975"/>
            <a:chOff x="3243825" y="1923675"/>
            <a:chExt cx="369650" cy="364975"/>
          </a:xfrm>
        </p:grpSpPr>
        <p:sp>
          <p:nvSpPr>
            <p:cNvPr id="13267" name="Google Shape;13267;p26"/>
            <p:cNvSpPr/>
            <p:nvPr/>
          </p:nvSpPr>
          <p:spPr>
            <a:xfrm>
              <a:off x="3548900" y="1969575"/>
              <a:ext cx="17000" cy="14075"/>
            </a:xfrm>
            <a:custGeom>
              <a:avLst/>
              <a:gdLst/>
              <a:ahLst/>
              <a:cxnLst/>
              <a:rect l="l" t="t" r="r" b="b"/>
              <a:pathLst>
                <a:path w="680" h="563" extrusionOk="0">
                  <a:moveTo>
                    <a:pt x="371" y="1"/>
                  </a:moveTo>
                  <a:cubicBezTo>
                    <a:pt x="124" y="1"/>
                    <a:pt x="0" y="310"/>
                    <a:pt x="185" y="495"/>
                  </a:cubicBezTo>
                  <a:cubicBezTo>
                    <a:pt x="242" y="542"/>
                    <a:pt x="309" y="563"/>
                    <a:pt x="376" y="563"/>
                  </a:cubicBezTo>
                  <a:cubicBezTo>
                    <a:pt x="529" y="563"/>
                    <a:pt x="679" y="451"/>
                    <a:pt x="679" y="279"/>
                  </a:cubicBezTo>
                  <a:cubicBezTo>
                    <a:pt x="679" y="124"/>
                    <a:pt x="525" y="1"/>
                    <a:pt x="37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8" name="Google Shape;13268;p26"/>
            <p:cNvSpPr/>
            <p:nvPr/>
          </p:nvSpPr>
          <p:spPr>
            <a:xfrm>
              <a:off x="3548900" y="2229600"/>
              <a:ext cx="17000" cy="13825"/>
            </a:xfrm>
            <a:custGeom>
              <a:avLst/>
              <a:gdLst/>
              <a:ahLst/>
              <a:cxnLst/>
              <a:rect l="l" t="t" r="r" b="b"/>
              <a:pathLst>
                <a:path w="680" h="553" extrusionOk="0">
                  <a:moveTo>
                    <a:pt x="371" y="0"/>
                  </a:moveTo>
                  <a:cubicBezTo>
                    <a:pt x="124" y="0"/>
                    <a:pt x="0" y="278"/>
                    <a:pt x="185" y="463"/>
                  </a:cubicBezTo>
                  <a:cubicBezTo>
                    <a:pt x="247" y="525"/>
                    <a:pt x="323" y="553"/>
                    <a:pt x="396" y="553"/>
                  </a:cubicBezTo>
                  <a:cubicBezTo>
                    <a:pt x="542" y="553"/>
                    <a:pt x="679" y="443"/>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9" name="Google Shape;13269;p26"/>
            <p:cNvSpPr/>
            <p:nvPr/>
          </p:nvSpPr>
          <p:spPr>
            <a:xfrm>
              <a:off x="3418500" y="2099200"/>
              <a:ext cx="17000" cy="14575"/>
            </a:xfrm>
            <a:custGeom>
              <a:avLst/>
              <a:gdLst/>
              <a:ahLst/>
              <a:cxnLst/>
              <a:rect l="l" t="t" r="r" b="b"/>
              <a:pathLst>
                <a:path w="680" h="583" extrusionOk="0">
                  <a:moveTo>
                    <a:pt x="402" y="1"/>
                  </a:moveTo>
                  <a:cubicBezTo>
                    <a:pt x="155" y="1"/>
                    <a:pt x="1" y="309"/>
                    <a:pt x="186" y="495"/>
                  </a:cubicBezTo>
                  <a:cubicBezTo>
                    <a:pt x="246" y="555"/>
                    <a:pt x="320" y="583"/>
                    <a:pt x="392" y="583"/>
                  </a:cubicBezTo>
                  <a:cubicBezTo>
                    <a:pt x="540" y="583"/>
                    <a:pt x="680" y="466"/>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0" name="Google Shape;13270;p26"/>
            <p:cNvSpPr/>
            <p:nvPr/>
          </p:nvSpPr>
          <p:spPr>
            <a:xfrm>
              <a:off x="3288875" y="1969575"/>
              <a:ext cx="17000" cy="14075"/>
            </a:xfrm>
            <a:custGeom>
              <a:avLst/>
              <a:gdLst/>
              <a:ahLst/>
              <a:cxnLst/>
              <a:rect l="l" t="t" r="r" b="b"/>
              <a:pathLst>
                <a:path w="680" h="563" extrusionOk="0">
                  <a:moveTo>
                    <a:pt x="402" y="1"/>
                  </a:moveTo>
                  <a:cubicBezTo>
                    <a:pt x="124" y="1"/>
                    <a:pt x="1" y="310"/>
                    <a:pt x="186" y="495"/>
                  </a:cubicBezTo>
                  <a:cubicBezTo>
                    <a:pt x="242" y="542"/>
                    <a:pt x="310" y="563"/>
                    <a:pt x="377" y="563"/>
                  </a:cubicBezTo>
                  <a:cubicBezTo>
                    <a:pt x="530" y="563"/>
                    <a:pt x="680" y="451"/>
                    <a:pt x="680" y="279"/>
                  </a:cubicBezTo>
                  <a:cubicBezTo>
                    <a:pt x="680" y="124"/>
                    <a:pt x="556" y="1"/>
                    <a:pt x="40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1" name="Google Shape;13271;p26"/>
            <p:cNvSpPr/>
            <p:nvPr/>
          </p:nvSpPr>
          <p:spPr>
            <a:xfrm>
              <a:off x="3288875" y="2229600"/>
              <a:ext cx="17000" cy="13825"/>
            </a:xfrm>
            <a:custGeom>
              <a:avLst/>
              <a:gdLst/>
              <a:ahLst/>
              <a:cxnLst/>
              <a:rect l="l" t="t" r="r" b="b"/>
              <a:pathLst>
                <a:path w="680" h="553" extrusionOk="0">
                  <a:moveTo>
                    <a:pt x="402" y="0"/>
                  </a:moveTo>
                  <a:cubicBezTo>
                    <a:pt x="124" y="0"/>
                    <a:pt x="1" y="278"/>
                    <a:pt x="186" y="463"/>
                  </a:cubicBezTo>
                  <a:cubicBezTo>
                    <a:pt x="248" y="525"/>
                    <a:pt x="323" y="553"/>
                    <a:pt x="396" y="553"/>
                  </a:cubicBezTo>
                  <a:cubicBezTo>
                    <a:pt x="543" y="553"/>
                    <a:pt x="680" y="443"/>
                    <a:pt x="680" y="278"/>
                  </a:cubicBezTo>
                  <a:cubicBezTo>
                    <a:pt x="680" y="124"/>
                    <a:pt x="556" y="0"/>
                    <a:pt x="40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2" name="Google Shape;13272;p26"/>
            <p:cNvSpPr/>
            <p:nvPr/>
          </p:nvSpPr>
          <p:spPr>
            <a:xfrm>
              <a:off x="3243825" y="1923675"/>
              <a:ext cx="369650" cy="364975"/>
            </a:xfrm>
            <a:custGeom>
              <a:avLst/>
              <a:gdLst/>
              <a:ahLst/>
              <a:cxnLst/>
              <a:rect l="l" t="t" r="r" b="b"/>
              <a:pathLst>
                <a:path w="14786" h="14599" extrusionOk="0">
                  <a:moveTo>
                    <a:pt x="14117" y="603"/>
                  </a:moveTo>
                  <a:lnTo>
                    <a:pt x="14086" y="3627"/>
                  </a:lnTo>
                  <a:lnTo>
                    <a:pt x="12574" y="3627"/>
                  </a:lnTo>
                  <a:cubicBezTo>
                    <a:pt x="12419" y="3627"/>
                    <a:pt x="12296" y="3750"/>
                    <a:pt x="12296" y="3905"/>
                  </a:cubicBezTo>
                  <a:lnTo>
                    <a:pt x="12296" y="10725"/>
                  </a:lnTo>
                  <a:cubicBezTo>
                    <a:pt x="12296" y="10879"/>
                    <a:pt x="12419" y="11003"/>
                    <a:pt x="12574" y="11003"/>
                  </a:cubicBezTo>
                  <a:lnTo>
                    <a:pt x="14086" y="11003"/>
                  </a:lnTo>
                  <a:lnTo>
                    <a:pt x="14086" y="13997"/>
                  </a:lnTo>
                  <a:lnTo>
                    <a:pt x="11061" y="13997"/>
                  </a:lnTo>
                  <a:lnTo>
                    <a:pt x="11061" y="12515"/>
                  </a:lnTo>
                  <a:cubicBezTo>
                    <a:pt x="11061" y="12361"/>
                    <a:pt x="10938" y="12237"/>
                    <a:pt x="10784" y="12237"/>
                  </a:cubicBezTo>
                  <a:lnTo>
                    <a:pt x="3994" y="12237"/>
                  </a:lnTo>
                  <a:cubicBezTo>
                    <a:pt x="3840" y="12237"/>
                    <a:pt x="3685" y="12361"/>
                    <a:pt x="3685" y="12515"/>
                  </a:cubicBezTo>
                  <a:lnTo>
                    <a:pt x="3685" y="13997"/>
                  </a:lnTo>
                  <a:lnTo>
                    <a:pt x="723" y="13997"/>
                  </a:lnTo>
                  <a:lnTo>
                    <a:pt x="723" y="11003"/>
                  </a:lnTo>
                  <a:lnTo>
                    <a:pt x="2204" y="11003"/>
                  </a:lnTo>
                  <a:cubicBezTo>
                    <a:pt x="2358" y="11003"/>
                    <a:pt x="2482" y="10879"/>
                    <a:pt x="2482" y="10725"/>
                  </a:cubicBezTo>
                  <a:lnTo>
                    <a:pt x="2482" y="3905"/>
                  </a:lnTo>
                  <a:cubicBezTo>
                    <a:pt x="2482" y="3750"/>
                    <a:pt x="2358" y="3627"/>
                    <a:pt x="2204" y="3627"/>
                  </a:cubicBezTo>
                  <a:lnTo>
                    <a:pt x="723" y="3627"/>
                  </a:lnTo>
                  <a:lnTo>
                    <a:pt x="723" y="603"/>
                  </a:lnTo>
                  <a:lnTo>
                    <a:pt x="3716" y="603"/>
                  </a:lnTo>
                  <a:lnTo>
                    <a:pt x="3716" y="2115"/>
                  </a:lnTo>
                  <a:cubicBezTo>
                    <a:pt x="3716" y="2269"/>
                    <a:pt x="3840" y="2392"/>
                    <a:pt x="3994" y="2392"/>
                  </a:cubicBezTo>
                  <a:lnTo>
                    <a:pt x="10815" y="2392"/>
                  </a:lnTo>
                  <a:cubicBezTo>
                    <a:pt x="10969" y="2392"/>
                    <a:pt x="11092" y="2269"/>
                    <a:pt x="11092" y="2115"/>
                  </a:cubicBezTo>
                  <a:lnTo>
                    <a:pt x="11092" y="603"/>
                  </a:lnTo>
                  <a:close/>
                  <a:moveTo>
                    <a:pt x="5691" y="1"/>
                  </a:moveTo>
                  <a:cubicBezTo>
                    <a:pt x="5537" y="1"/>
                    <a:pt x="5383" y="109"/>
                    <a:pt x="5414" y="325"/>
                  </a:cubicBezTo>
                  <a:lnTo>
                    <a:pt x="5414" y="1837"/>
                  </a:lnTo>
                  <a:lnTo>
                    <a:pt x="4272" y="1837"/>
                  </a:lnTo>
                  <a:lnTo>
                    <a:pt x="4272" y="325"/>
                  </a:lnTo>
                  <a:cubicBezTo>
                    <a:pt x="4272" y="170"/>
                    <a:pt x="4148" y="47"/>
                    <a:pt x="3994" y="47"/>
                  </a:cubicBezTo>
                  <a:lnTo>
                    <a:pt x="414" y="47"/>
                  </a:lnTo>
                  <a:cubicBezTo>
                    <a:pt x="260" y="47"/>
                    <a:pt x="136" y="170"/>
                    <a:pt x="136" y="325"/>
                  </a:cubicBezTo>
                  <a:lnTo>
                    <a:pt x="136" y="3905"/>
                  </a:lnTo>
                  <a:cubicBezTo>
                    <a:pt x="136" y="4059"/>
                    <a:pt x="260" y="4182"/>
                    <a:pt x="414" y="4182"/>
                  </a:cubicBezTo>
                  <a:lnTo>
                    <a:pt x="1926" y="4182"/>
                  </a:lnTo>
                  <a:lnTo>
                    <a:pt x="1926" y="5324"/>
                  </a:lnTo>
                  <a:lnTo>
                    <a:pt x="414" y="5324"/>
                  </a:lnTo>
                  <a:cubicBezTo>
                    <a:pt x="260" y="5324"/>
                    <a:pt x="136" y="5448"/>
                    <a:pt x="136" y="5602"/>
                  </a:cubicBezTo>
                  <a:cubicBezTo>
                    <a:pt x="105" y="5756"/>
                    <a:pt x="260" y="5880"/>
                    <a:pt x="414" y="5880"/>
                  </a:cubicBezTo>
                  <a:lnTo>
                    <a:pt x="1926" y="5880"/>
                  </a:lnTo>
                  <a:lnTo>
                    <a:pt x="1926" y="7053"/>
                  </a:lnTo>
                  <a:lnTo>
                    <a:pt x="414" y="7053"/>
                  </a:lnTo>
                  <a:cubicBezTo>
                    <a:pt x="395" y="7050"/>
                    <a:pt x="377" y="7049"/>
                    <a:pt x="360" y="7049"/>
                  </a:cubicBezTo>
                  <a:cubicBezTo>
                    <a:pt x="0" y="7049"/>
                    <a:pt x="0" y="7612"/>
                    <a:pt x="360" y="7612"/>
                  </a:cubicBezTo>
                  <a:cubicBezTo>
                    <a:pt x="377" y="7612"/>
                    <a:pt x="395" y="7611"/>
                    <a:pt x="414" y="7608"/>
                  </a:cubicBezTo>
                  <a:lnTo>
                    <a:pt x="1926" y="7608"/>
                  </a:lnTo>
                  <a:lnTo>
                    <a:pt x="1926" y="8750"/>
                  </a:lnTo>
                  <a:lnTo>
                    <a:pt x="414" y="8750"/>
                  </a:lnTo>
                  <a:cubicBezTo>
                    <a:pt x="395" y="8747"/>
                    <a:pt x="377" y="8746"/>
                    <a:pt x="360" y="8746"/>
                  </a:cubicBezTo>
                  <a:cubicBezTo>
                    <a:pt x="0" y="8746"/>
                    <a:pt x="0" y="9310"/>
                    <a:pt x="360" y="9310"/>
                  </a:cubicBezTo>
                  <a:cubicBezTo>
                    <a:pt x="377" y="9310"/>
                    <a:pt x="395" y="9308"/>
                    <a:pt x="414" y="9306"/>
                  </a:cubicBezTo>
                  <a:lnTo>
                    <a:pt x="1926" y="9306"/>
                  </a:lnTo>
                  <a:lnTo>
                    <a:pt x="1926" y="10447"/>
                  </a:lnTo>
                  <a:lnTo>
                    <a:pt x="414" y="10447"/>
                  </a:lnTo>
                  <a:cubicBezTo>
                    <a:pt x="260" y="10447"/>
                    <a:pt x="136" y="10571"/>
                    <a:pt x="136" y="10725"/>
                  </a:cubicBezTo>
                  <a:lnTo>
                    <a:pt x="136" y="14305"/>
                  </a:lnTo>
                  <a:cubicBezTo>
                    <a:pt x="136" y="14459"/>
                    <a:pt x="260" y="14583"/>
                    <a:pt x="414" y="14583"/>
                  </a:cubicBezTo>
                  <a:lnTo>
                    <a:pt x="3994" y="14583"/>
                  </a:lnTo>
                  <a:cubicBezTo>
                    <a:pt x="4148" y="14583"/>
                    <a:pt x="4272" y="14459"/>
                    <a:pt x="4272" y="14305"/>
                  </a:cubicBezTo>
                  <a:lnTo>
                    <a:pt x="4272" y="12793"/>
                  </a:lnTo>
                  <a:lnTo>
                    <a:pt x="5414" y="12793"/>
                  </a:lnTo>
                  <a:lnTo>
                    <a:pt x="5414" y="14274"/>
                  </a:lnTo>
                  <a:cubicBezTo>
                    <a:pt x="5383" y="14490"/>
                    <a:pt x="5537" y="14598"/>
                    <a:pt x="5691" y="14598"/>
                  </a:cubicBezTo>
                  <a:cubicBezTo>
                    <a:pt x="5846" y="14598"/>
                    <a:pt x="6000" y="14490"/>
                    <a:pt x="5969" y="14274"/>
                  </a:cubicBezTo>
                  <a:lnTo>
                    <a:pt x="5969" y="12793"/>
                  </a:lnTo>
                  <a:lnTo>
                    <a:pt x="7111" y="12793"/>
                  </a:lnTo>
                  <a:lnTo>
                    <a:pt x="7111" y="14274"/>
                  </a:lnTo>
                  <a:cubicBezTo>
                    <a:pt x="7080" y="14490"/>
                    <a:pt x="7235" y="14598"/>
                    <a:pt x="7389" y="14598"/>
                  </a:cubicBezTo>
                  <a:cubicBezTo>
                    <a:pt x="7543" y="14598"/>
                    <a:pt x="7697" y="14490"/>
                    <a:pt x="7667" y="14274"/>
                  </a:cubicBezTo>
                  <a:lnTo>
                    <a:pt x="7667" y="12793"/>
                  </a:lnTo>
                  <a:lnTo>
                    <a:pt x="8809" y="12793"/>
                  </a:lnTo>
                  <a:lnTo>
                    <a:pt x="8809" y="14274"/>
                  </a:lnTo>
                  <a:cubicBezTo>
                    <a:pt x="8809" y="14429"/>
                    <a:pt x="8932" y="14583"/>
                    <a:pt x="9086" y="14583"/>
                  </a:cubicBezTo>
                  <a:cubicBezTo>
                    <a:pt x="9241" y="14583"/>
                    <a:pt x="9364" y="14429"/>
                    <a:pt x="9364" y="14274"/>
                  </a:cubicBezTo>
                  <a:lnTo>
                    <a:pt x="9364" y="12793"/>
                  </a:lnTo>
                  <a:lnTo>
                    <a:pt x="10506" y="12793"/>
                  </a:lnTo>
                  <a:lnTo>
                    <a:pt x="10506" y="14274"/>
                  </a:lnTo>
                  <a:cubicBezTo>
                    <a:pt x="10506" y="14429"/>
                    <a:pt x="10629" y="14552"/>
                    <a:pt x="10784" y="14583"/>
                  </a:cubicBezTo>
                  <a:lnTo>
                    <a:pt x="14364" y="14583"/>
                  </a:lnTo>
                  <a:cubicBezTo>
                    <a:pt x="14518" y="14583"/>
                    <a:pt x="14641" y="14429"/>
                    <a:pt x="14641" y="14274"/>
                  </a:cubicBezTo>
                  <a:lnTo>
                    <a:pt x="14641" y="10725"/>
                  </a:lnTo>
                  <a:cubicBezTo>
                    <a:pt x="14641" y="10571"/>
                    <a:pt x="14518" y="10447"/>
                    <a:pt x="14364" y="10447"/>
                  </a:cubicBezTo>
                  <a:lnTo>
                    <a:pt x="12882" y="10447"/>
                  </a:lnTo>
                  <a:lnTo>
                    <a:pt x="12882" y="9306"/>
                  </a:lnTo>
                  <a:lnTo>
                    <a:pt x="14364" y="9306"/>
                  </a:lnTo>
                  <a:cubicBezTo>
                    <a:pt x="14382" y="9308"/>
                    <a:pt x="14400" y="9310"/>
                    <a:pt x="14418" y="9310"/>
                  </a:cubicBezTo>
                  <a:cubicBezTo>
                    <a:pt x="14778" y="9310"/>
                    <a:pt x="14778" y="8746"/>
                    <a:pt x="14418" y="8746"/>
                  </a:cubicBezTo>
                  <a:cubicBezTo>
                    <a:pt x="14400" y="8746"/>
                    <a:pt x="14382" y="8747"/>
                    <a:pt x="14364" y="8750"/>
                  </a:cubicBezTo>
                  <a:lnTo>
                    <a:pt x="12882" y="8750"/>
                  </a:lnTo>
                  <a:lnTo>
                    <a:pt x="12882" y="7608"/>
                  </a:lnTo>
                  <a:lnTo>
                    <a:pt x="14364" y="7608"/>
                  </a:lnTo>
                  <a:cubicBezTo>
                    <a:pt x="14374" y="7609"/>
                    <a:pt x="14384" y="7609"/>
                    <a:pt x="14393" y="7609"/>
                  </a:cubicBezTo>
                  <a:cubicBezTo>
                    <a:pt x="14786" y="7609"/>
                    <a:pt x="14786" y="7021"/>
                    <a:pt x="14393" y="7021"/>
                  </a:cubicBezTo>
                  <a:cubicBezTo>
                    <a:pt x="14384" y="7021"/>
                    <a:pt x="14374" y="7021"/>
                    <a:pt x="14364" y="7022"/>
                  </a:cubicBezTo>
                  <a:lnTo>
                    <a:pt x="12882" y="7022"/>
                  </a:lnTo>
                  <a:lnTo>
                    <a:pt x="12882" y="5880"/>
                  </a:lnTo>
                  <a:lnTo>
                    <a:pt x="14364" y="5880"/>
                  </a:lnTo>
                  <a:cubicBezTo>
                    <a:pt x="14518" y="5880"/>
                    <a:pt x="14641" y="5756"/>
                    <a:pt x="14641" y="5602"/>
                  </a:cubicBezTo>
                  <a:cubicBezTo>
                    <a:pt x="14641" y="5448"/>
                    <a:pt x="14518" y="5294"/>
                    <a:pt x="14364" y="5294"/>
                  </a:cubicBezTo>
                  <a:lnTo>
                    <a:pt x="12882" y="5294"/>
                  </a:lnTo>
                  <a:lnTo>
                    <a:pt x="12882" y="4182"/>
                  </a:lnTo>
                  <a:lnTo>
                    <a:pt x="14364" y="4182"/>
                  </a:lnTo>
                  <a:cubicBezTo>
                    <a:pt x="14518" y="4182"/>
                    <a:pt x="14641" y="4059"/>
                    <a:pt x="14641" y="3905"/>
                  </a:cubicBezTo>
                  <a:lnTo>
                    <a:pt x="14641" y="325"/>
                  </a:lnTo>
                  <a:cubicBezTo>
                    <a:pt x="14641" y="170"/>
                    <a:pt x="14518" y="47"/>
                    <a:pt x="14364" y="47"/>
                  </a:cubicBezTo>
                  <a:lnTo>
                    <a:pt x="10784" y="47"/>
                  </a:lnTo>
                  <a:cubicBezTo>
                    <a:pt x="10629" y="47"/>
                    <a:pt x="10506" y="170"/>
                    <a:pt x="10506" y="325"/>
                  </a:cubicBezTo>
                  <a:lnTo>
                    <a:pt x="10506" y="1837"/>
                  </a:lnTo>
                  <a:lnTo>
                    <a:pt x="9364" y="1837"/>
                  </a:lnTo>
                  <a:lnTo>
                    <a:pt x="9364" y="325"/>
                  </a:lnTo>
                  <a:cubicBezTo>
                    <a:pt x="9364" y="170"/>
                    <a:pt x="9241" y="47"/>
                    <a:pt x="9086" y="47"/>
                  </a:cubicBezTo>
                  <a:cubicBezTo>
                    <a:pt x="8932" y="47"/>
                    <a:pt x="8809" y="170"/>
                    <a:pt x="8809" y="325"/>
                  </a:cubicBezTo>
                  <a:lnTo>
                    <a:pt x="8809" y="1837"/>
                  </a:lnTo>
                  <a:lnTo>
                    <a:pt x="7667" y="1837"/>
                  </a:lnTo>
                  <a:lnTo>
                    <a:pt x="7667" y="325"/>
                  </a:lnTo>
                  <a:cubicBezTo>
                    <a:pt x="7697" y="109"/>
                    <a:pt x="7543" y="1"/>
                    <a:pt x="7389" y="1"/>
                  </a:cubicBezTo>
                  <a:cubicBezTo>
                    <a:pt x="7235" y="1"/>
                    <a:pt x="7080" y="109"/>
                    <a:pt x="7111" y="325"/>
                  </a:cubicBezTo>
                  <a:lnTo>
                    <a:pt x="7111" y="1837"/>
                  </a:lnTo>
                  <a:lnTo>
                    <a:pt x="5969" y="1837"/>
                  </a:lnTo>
                  <a:lnTo>
                    <a:pt x="5969" y="325"/>
                  </a:lnTo>
                  <a:cubicBezTo>
                    <a:pt x="6000" y="109"/>
                    <a:pt x="5846" y="1"/>
                    <a:pt x="5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3" name="Google Shape;13273;p26"/>
            <p:cNvSpPr/>
            <p:nvPr/>
          </p:nvSpPr>
          <p:spPr>
            <a:xfrm>
              <a:off x="3445425" y="2184475"/>
              <a:ext cx="20175" cy="14875"/>
            </a:xfrm>
            <a:custGeom>
              <a:avLst/>
              <a:gdLst/>
              <a:ahLst/>
              <a:cxnLst/>
              <a:rect l="l" t="t" r="r" b="b"/>
              <a:pathLst>
                <a:path w="807" h="595" extrusionOk="0">
                  <a:moveTo>
                    <a:pt x="406" y="1"/>
                  </a:moveTo>
                  <a:cubicBezTo>
                    <a:pt x="130" y="1"/>
                    <a:pt x="1" y="466"/>
                    <a:pt x="343" y="571"/>
                  </a:cubicBezTo>
                  <a:cubicBezTo>
                    <a:pt x="383" y="587"/>
                    <a:pt x="423" y="595"/>
                    <a:pt x="461" y="595"/>
                  </a:cubicBezTo>
                  <a:cubicBezTo>
                    <a:pt x="571" y="595"/>
                    <a:pt x="668" y="531"/>
                    <a:pt x="714" y="417"/>
                  </a:cubicBezTo>
                  <a:cubicBezTo>
                    <a:pt x="806" y="262"/>
                    <a:pt x="714" y="77"/>
                    <a:pt x="559" y="46"/>
                  </a:cubicBezTo>
                  <a:cubicBezTo>
                    <a:pt x="505" y="15"/>
                    <a:pt x="453"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4" name="Google Shape;13274;p26"/>
            <p:cNvSpPr/>
            <p:nvPr/>
          </p:nvSpPr>
          <p:spPr>
            <a:xfrm>
              <a:off x="3335950" y="2014325"/>
              <a:ext cx="185200" cy="184525"/>
            </a:xfrm>
            <a:custGeom>
              <a:avLst/>
              <a:gdLst/>
              <a:ahLst/>
              <a:cxnLst/>
              <a:rect l="l" t="t" r="r" b="b"/>
              <a:pathLst>
                <a:path w="7408" h="7381" extrusionOk="0">
                  <a:moveTo>
                    <a:pt x="5124" y="556"/>
                  </a:moveTo>
                  <a:lnTo>
                    <a:pt x="5124" y="1698"/>
                  </a:lnTo>
                  <a:lnTo>
                    <a:pt x="587" y="1698"/>
                  </a:lnTo>
                  <a:lnTo>
                    <a:pt x="587" y="556"/>
                  </a:lnTo>
                  <a:close/>
                  <a:moveTo>
                    <a:pt x="5124" y="2254"/>
                  </a:moveTo>
                  <a:lnTo>
                    <a:pt x="5124" y="5093"/>
                  </a:lnTo>
                  <a:lnTo>
                    <a:pt x="2284" y="5093"/>
                  </a:lnTo>
                  <a:lnTo>
                    <a:pt x="2284" y="2254"/>
                  </a:lnTo>
                  <a:close/>
                  <a:moveTo>
                    <a:pt x="6821" y="556"/>
                  </a:moveTo>
                  <a:lnTo>
                    <a:pt x="6821" y="5093"/>
                  </a:lnTo>
                  <a:lnTo>
                    <a:pt x="5679" y="5093"/>
                  </a:lnTo>
                  <a:lnTo>
                    <a:pt x="5679" y="556"/>
                  </a:lnTo>
                  <a:close/>
                  <a:moveTo>
                    <a:pt x="1729" y="2254"/>
                  </a:moveTo>
                  <a:lnTo>
                    <a:pt x="1729" y="6821"/>
                  </a:lnTo>
                  <a:lnTo>
                    <a:pt x="587" y="6821"/>
                  </a:lnTo>
                  <a:lnTo>
                    <a:pt x="587" y="2254"/>
                  </a:lnTo>
                  <a:close/>
                  <a:moveTo>
                    <a:pt x="309" y="1"/>
                  </a:moveTo>
                  <a:cubicBezTo>
                    <a:pt x="155" y="1"/>
                    <a:pt x="0" y="124"/>
                    <a:pt x="0" y="279"/>
                  </a:cubicBezTo>
                  <a:lnTo>
                    <a:pt x="0" y="7099"/>
                  </a:lnTo>
                  <a:cubicBezTo>
                    <a:pt x="0" y="7253"/>
                    <a:pt x="155" y="7377"/>
                    <a:pt x="309" y="7377"/>
                  </a:cubicBezTo>
                  <a:lnTo>
                    <a:pt x="3580" y="7377"/>
                  </a:lnTo>
                  <a:cubicBezTo>
                    <a:pt x="3920" y="7346"/>
                    <a:pt x="3920" y="6852"/>
                    <a:pt x="3580" y="6821"/>
                  </a:cubicBezTo>
                  <a:lnTo>
                    <a:pt x="2315" y="6821"/>
                  </a:lnTo>
                  <a:lnTo>
                    <a:pt x="2315" y="5680"/>
                  </a:lnTo>
                  <a:lnTo>
                    <a:pt x="6852" y="5680"/>
                  </a:lnTo>
                  <a:lnTo>
                    <a:pt x="6852" y="6821"/>
                  </a:lnTo>
                  <a:lnTo>
                    <a:pt x="6142" y="6821"/>
                  </a:lnTo>
                  <a:cubicBezTo>
                    <a:pt x="6123" y="6819"/>
                    <a:pt x="6105" y="6817"/>
                    <a:pt x="6088" y="6817"/>
                  </a:cubicBezTo>
                  <a:cubicBezTo>
                    <a:pt x="5728" y="6817"/>
                    <a:pt x="5728" y="7381"/>
                    <a:pt x="6088" y="7381"/>
                  </a:cubicBezTo>
                  <a:cubicBezTo>
                    <a:pt x="6105" y="7381"/>
                    <a:pt x="6123" y="7380"/>
                    <a:pt x="6142" y="7377"/>
                  </a:cubicBezTo>
                  <a:lnTo>
                    <a:pt x="7130" y="7377"/>
                  </a:lnTo>
                  <a:cubicBezTo>
                    <a:pt x="7284" y="7377"/>
                    <a:pt x="7407" y="7253"/>
                    <a:pt x="7407" y="7099"/>
                  </a:cubicBezTo>
                  <a:lnTo>
                    <a:pt x="7407" y="279"/>
                  </a:lnTo>
                  <a:cubicBezTo>
                    <a:pt x="7407" y="124"/>
                    <a:pt x="7284" y="1"/>
                    <a:pt x="71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75" name="Google Shape;13275;p26"/>
          <p:cNvGrpSpPr/>
          <p:nvPr/>
        </p:nvGrpSpPr>
        <p:grpSpPr>
          <a:xfrm>
            <a:off x="4009278" y="3950125"/>
            <a:ext cx="327650" cy="364375"/>
            <a:chOff x="992000" y="3602375"/>
            <a:chExt cx="327650" cy="364375"/>
          </a:xfrm>
        </p:grpSpPr>
        <p:sp>
          <p:nvSpPr>
            <p:cNvPr id="13276" name="Google Shape;13276;p26"/>
            <p:cNvSpPr/>
            <p:nvPr/>
          </p:nvSpPr>
          <p:spPr>
            <a:xfrm>
              <a:off x="992000" y="3602375"/>
              <a:ext cx="327650" cy="359200"/>
            </a:xfrm>
            <a:custGeom>
              <a:avLst/>
              <a:gdLst/>
              <a:ahLst/>
              <a:cxnLst/>
              <a:rect l="l" t="t" r="r" b="b"/>
              <a:pathLst>
                <a:path w="13106" h="14368" extrusionOk="0">
                  <a:moveTo>
                    <a:pt x="6613" y="579"/>
                  </a:moveTo>
                  <a:cubicBezTo>
                    <a:pt x="6610" y="579"/>
                    <a:pt x="6607" y="579"/>
                    <a:pt x="6605" y="579"/>
                  </a:cubicBezTo>
                  <a:lnTo>
                    <a:pt x="6635" y="579"/>
                  </a:lnTo>
                  <a:cubicBezTo>
                    <a:pt x="6628" y="579"/>
                    <a:pt x="6620" y="579"/>
                    <a:pt x="6613" y="579"/>
                  </a:cubicBezTo>
                  <a:close/>
                  <a:moveTo>
                    <a:pt x="11728" y="579"/>
                  </a:moveTo>
                  <a:cubicBezTo>
                    <a:pt x="12221" y="579"/>
                    <a:pt x="12468" y="1196"/>
                    <a:pt x="12129" y="1536"/>
                  </a:cubicBezTo>
                  <a:cubicBezTo>
                    <a:pt x="12007" y="1658"/>
                    <a:pt x="11861" y="1713"/>
                    <a:pt x="11721" y="1713"/>
                  </a:cubicBezTo>
                  <a:cubicBezTo>
                    <a:pt x="11435" y="1713"/>
                    <a:pt x="11172" y="1486"/>
                    <a:pt x="11172" y="1134"/>
                  </a:cubicBezTo>
                  <a:cubicBezTo>
                    <a:pt x="11141" y="826"/>
                    <a:pt x="11419" y="579"/>
                    <a:pt x="11728" y="579"/>
                  </a:cubicBezTo>
                  <a:close/>
                  <a:moveTo>
                    <a:pt x="1492" y="576"/>
                  </a:moveTo>
                  <a:cubicBezTo>
                    <a:pt x="1782" y="576"/>
                    <a:pt x="2068" y="798"/>
                    <a:pt x="2068" y="1134"/>
                  </a:cubicBezTo>
                  <a:cubicBezTo>
                    <a:pt x="2068" y="1443"/>
                    <a:pt x="1821" y="1721"/>
                    <a:pt x="1512" y="1721"/>
                  </a:cubicBezTo>
                  <a:cubicBezTo>
                    <a:pt x="1019" y="1721"/>
                    <a:pt x="741" y="1104"/>
                    <a:pt x="1111" y="733"/>
                  </a:cubicBezTo>
                  <a:cubicBezTo>
                    <a:pt x="1219" y="625"/>
                    <a:pt x="1356" y="576"/>
                    <a:pt x="1492" y="576"/>
                  </a:cubicBezTo>
                  <a:close/>
                  <a:moveTo>
                    <a:pt x="6673" y="578"/>
                  </a:moveTo>
                  <a:cubicBezTo>
                    <a:pt x="8997" y="578"/>
                    <a:pt x="9794" y="3676"/>
                    <a:pt x="7777" y="4807"/>
                  </a:cubicBezTo>
                  <a:lnTo>
                    <a:pt x="7777" y="2863"/>
                  </a:lnTo>
                  <a:cubicBezTo>
                    <a:pt x="7824" y="2060"/>
                    <a:pt x="7229" y="1659"/>
                    <a:pt x="6635" y="1659"/>
                  </a:cubicBezTo>
                  <a:cubicBezTo>
                    <a:pt x="6041" y="1659"/>
                    <a:pt x="5447" y="2060"/>
                    <a:pt x="5494" y="2863"/>
                  </a:cubicBezTo>
                  <a:lnTo>
                    <a:pt x="5494" y="4807"/>
                  </a:lnTo>
                  <a:cubicBezTo>
                    <a:pt x="3467" y="3671"/>
                    <a:pt x="4282" y="579"/>
                    <a:pt x="6601" y="579"/>
                  </a:cubicBezTo>
                  <a:cubicBezTo>
                    <a:pt x="6605" y="579"/>
                    <a:pt x="6609" y="579"/>
                    <a:pt x="6613" y="579"/>
                  </a:cubicBezTo>
                  <a:lnTo>
                    <a:pt x="6613" y="579"/>
                  </a:lnTo>
                  <a:cubicBezTo>
                    <a:pt x="6633" y="578"/>
                    <a:pt x="6653" y="578"/>
                    <a:pt x="6673" y="578"/>
                  </a:cubicBezTo>
                  <a:close/>
                  <a:moveTo>
                    <a:pt x="1506" y="3982"/>
                  </a:moveTo>
                  <a:cubicBezTo>
                    <a:pt x="1791" y="3982"/>
                    <a:pt x="2068" y="4209"/>
                    <a:pt x="2068" y="4560"/>
                  </a:cubicBezTo>
                  <a:cubicBezTo>
                    <a:pt x="2068" y="4869"/>
                    <a:pt x="1821" y="5116"/>
                    <a:pt x="1512" y="5116"/>
                  </a:cubicBezTo>
                  <a:cubicBezTo>
                    <a:pt x="1019" y="5116"/>
                    <a:pt x="741" y="4498"/>
                    <a:pt x="1111" y="4159"/>
                  </a:cubicBezTo>
                  <a:cubicBezTo>
                    <a:pt x="1223" y="4037"/>
                    <a:pt x="1365" y="3982"/>
                    <a:pt x="1506" y="3982"/>
                  </a:cubicBezTo>
                  <a:close/>
                  <a:moveTo>
                    <a:pt x="11728" y="3974"/>
                  </a:moveTo>
                  <a:cubicBezTo>
                    <a:pt x="12221" y="3974"/>
                    <a:pt x="12468" y="4591"/>
                    <a:pt x="12129" y="4961"/>
                  </a:cubicBezTo>
                  <a:cubicBezTo>
                    <a:pt x="12011" y="5070"/>
                    <a:pt x="11871" y="5118"/>
                    <a:pt x="11735" y="5118"/>
                  </a:cubicBezTo>
                  <a:cubicBezTo>
                    <a:pt x="11444" y="5118"/>
                    <a:pt x="11172" y="4896"/>
                    <a:pt x="11172" y="4560"/>
                  </a:cubicBezTo>
                  <a:cubicBezTo>
                    <a:pt x="11141" y="4221"/>
                    <a:pt x="11419" y="3974"/>
                    <a:pt x="11728" y="3974"/>
                  </a:cubicBezTo>
                  <a:close/>
                  <a:moveTo>
                    <a:pt x="6616" y="0"/>
                  </a:moveTo>
                  <a:cubicBezTo>
                    <a:pt x="5571" y="0"/>
                    <a:pt x="4521" y="564"/>
                    <a:pt x="4012" y="1690"/>
                  </a:cubicBezTo>
                  <a:lnTo>
                    <a:pt x="2623" y="1227"/>
                  </a:lnTo>
                  <a:lnTo>
                    <a:pt x="2623" y="1134"/>
                  </a:lnTo>
                  <a:cubicBezTo>
                    <a:pt x="2623" y="413"/>
                    <a:pt x="2050" y="7"/>
                    <a:pt x="1477" y="7"/>
                  </a:cubicBezTo>
                  <a:cubicBezTo>
                    <a:pt x="1021" y="7"/>
                    <a:pt x="566" y="265"/>
                    <a:pt x="401" y="826"/>
                  </a:cubicBezTo>
                  <a:cubicBezTo>
                    <a:pt x="156" y="1665"/>
                    <a:pt x="819" y="2287"/>
                    <a:pt x="1510" y="2287"/>
                  </a:cubicBezTo>
                  <a:cubicBezTo>
                    <a:pt x="1861" y="2287"/>
                    <a:pt x="2219" y="2126"/>
                    <a:pt x="2469" y="1752"/>
                  </a:cubicBezTo>
                  <a:lnTo>
                    <a:pt x="3858" y="2215"/>
                  </a:lnTo>
                  <a:cubicBezTo>
                    <a:pt x="3796" y="2431"/>
                    <a:pt x="3765" y="2647"/>
                    <a:pt x="3765" y="2863"/>
                  </a:cubicBezTo>
                  <a:cubicBezTo>
                    <a:pt x="3765" y="3048"/>
                    <a:pt x="3796" y="3264"/>
                    <a:pt x="3858" y="3480"/>
                  </a:cubicBezTo>
                  <a:lnTo>
                    <a:pt x="2469" y="3943"/>
                  </a:lnTo>
                  <a:cubicBezTo>
                    <a:pt x="2253" y="3603"/>
                    <a:pt x="1883" y="3418"/>
                    <a:pt x="1512" y="3418"/>
                  </a:cubicBezTo>
                  <a:cubicBezTo>
                    <a:pt x="494" y="3418"/>
                    <a:pt x="0" y="4622"/>
                    <a:pt x="710" y="5363"/>
                  </a:cubicBezTo>
                  <a:cubicBezTo>
                    <a:pt x="937" y="5589"/>
                    <a:pt x="1217" y="5690"/>
                    <a:pt x="1493" y="5690"/>
                  </a:cubicBezTo>
                  <a:cubicBezTo>
                    <a:pt x="2082" y="5690"/>
                    <a:pt x="2654" y="5232"/>
                    <a:pt x="2654" y="4560"/>
                  </a:cubicBezTo>
                  <a:lnTo>
                    <a:pt x="2654" y="4468"/>
                  </a:lnTo>
                  <a:lnTo>
                    <a:pt x="4043" y="4005"/>
                  </a:lnTo>
                  <a:cubicBezTo>
                    <a:pt x="4321" y="4653"/>
                    <a:pt x="4845" y="5177"/>
                    <a:pt x="5494" y="5455"/>
                  </a:cubicBezTo>
                  <a:lnTo>
                    <a:pt x="5494" y="8017"/>
                  </a:lnTo>
                  <a:lnTo>
                    <a:pt x="4907" y="8017"/>
                  </a:lnTo>
                  <a:cubicBezTo>
                    <a:pt x="4290" y="8017"/>
                    <a:pt x="3796" y="8510"/>
                    <a:pt x="3796" y="9159"/>
                  </a:cubicBezTo>
                  <a:lnTo>
                    <a:pt x="3796" y="9992"/>
                  </a:lnTo>
                  <a:cubicBezTo>
                    <a:pt x="3765" y="11998"/>
                    <a:pt x="5061" y="13757"/>
                    <a:pt x="6975" y="14343"/>
                  </a:cubicBezTo>
                  <a:cubicBezTo>
                    <a:pt x="7016" y="14360"/>
                    <a:pt x="7055" y="14368"/>
                    <a:pt x="7091" y="14368"/>
                  </a:cubicBezTo>
                  <a:cubicBezTo>
                    <a:pt x="7385" y="14368"/>
                    <a:pt x="7514" y="13870"/>
                    <a:pt x="7129" y="13788"/>
                  </a:cubicBezTo>
                  <a:cubicBezTo>
                    <a:pt x="5494" y="13263"/>
                    <a:pt x="4352" y="11751"/>
                    <a:pt x="4382" y="9992"/>
                  </a:cubicBezTo>
                  <a:lnTo>
                    <a:pt x="4382" y="9159"/>
                  </a:lnTo>
                  <a:cubicBezTo>
                    <a:pt x="4382" y="8819"/>
                    <a:pt x="4629" y="8572"/>
                    <a:pt x="4938" y="8572"/>
                  </a:cubicBezTo>
                  <a:lnTo>
                    <a:pt x="5494" y="8572"/>
                  </a:lnTo>
                  <a:lnTo>
                    <a:pt x="5494" y="9992"/>
                  </a:lnTo>
                  <a:cubicBezTo>
                    <a:pt x="5524" y="10162"/>
                    <a:pt x="5656" y="10246"/>
                    <a:pt x="5787" y="10246"/>
                  </a:cubicBezTo>
                  <a:cubicBezTo>
                    <a:pt x="5918" y="10246"/>
                    <a:pt x="6049" y="10162"/>
                    <a:pt x="6080" y="9992"/>
                  </a:cubicBezTo>
                  <a:lnTo>
                    <a:pt x="6080" y="2863"/>
                  </a:lnTo>
                  <a:cubicBezTo>
                    <a:pt x="6080" y="2477"/>
                    <a:pt x="6358" y="2284"/>
                    <a:pt x="6635" y="2284"/>
                  </a:cubicBezTo>
                  <a:cubicBezTo>
                    <a:pt x="6913" y="2284"/>
                    <a:pt x="7191" y="2477"/>
                    <a:pt x="7191" y="2863"/>
                  </a:cubicBezTo>
                  <a:lnTo>
                    <a:pt x="7191" y="8294"/>
                  </a:lnTo>
                  <a:cubicBezTo>
                    <a:pt x="7191" y="8480"/>
                    <a:pt x="7338" y="8572"/>
                    <a:pt x="7484" y="8572"/>
                  </a:cubicBezTo>
                  <a:cubicBezTo>
                    <a:pt x="7631" y="8572"/>
                    <a:pt x="7777" y="8480"/>
                    <a:pt x="7777" y="8294"/>
                  </a:cubicBezTo>
                  <a:lnTo>
                    <a:pt x="7777" y="6535"/>
                  </a:lnTo>
                  <a:cubicBezTo>
                    <a:pt x="7777" y="6165"/>
                    <a:pt x="8063" y="5980"/>
                    <a:pt x="8348" y="5980"/>
                  </a:cubicBezTo>
                  <a:cubicBezTo>
                    <a:pt x="8634" y="5980"/>
                    <a:pt x="8919" y="6165"/>
                    <a:pt x="8919" y="6535"/>
                  </a:cubicBezTo>
                  <a:lnTo>
                    <a:pt x="8919" y="8294"/>
                  </a:lnTo>
                  <a:cubicBezTo>
                    <a:pt x="8888" y="8510"/>
                    <a:pt x="9043" y="8618"/>
                    <a:pt x="9197" y="8618"/>
                  </a:cubicBezTo>
                  <a:cubicBezTo>
                    <a:pt x="9351" y="8618"/>
                    <a:pt x="9506" y="8510"/>
                    <a:pt x="9475" y="8294"/>
                  </a:cubicBezTo>
                  <a:lnTo>
                    <a:pt x="9475" y="7091"/>
                  </a:lnTo>
                  <a:cubicBezTo>
                    <a:pt x="9475" y="6720"/>
                    <a:pt x="9760" y="6535"/>
                    <a:pt x="10046" y="6535"/>
                  </a:cubicBezTo>
                  <a:cubicBezTo>
                    <a:pt x="10331" y="6535"/>
                    <a:pt x="10617" y="6720"/>
                    <a:pt x="10617" y="7091"/>
                  </a:cubicBezTo>
                  <a:lnTo>
                    <a:pt x="10617" y="8294"/>
                  </a:lnTo>
                  <a:cubicBezTo>
                    <a:pt x="10586" y="8510"/>
                    <a:pt x="10740" y="8618"/>
                    <a:pt x="10894" y="8618"/>
                  </a:cubicBezTo>
                  <a:cubicBezTo>
                    <a:pt x="11049" y="8618"/>
                    <a:pt x="11203" y="8510"/>
                    <a:pt x="11172" y="8294"/>
                  </a:cubicBezTo>
                  <a:lnTo>
                    <a:pt x="11172" y="7677"/>
                  </a:lnTo>
                  <a:cubicBezTo>
                    <a:pt x="11203" y="7322"/>
                    <a:pt x="11473" y="7145"/>
                    <a:pt x="11743" y="7145"/>
                  </a:cubicBezTo>
                  <a:cubicBezTo>
                    <a:pt x="12013" y="7145"/>
                    <a:pt x="12283" y="7322"/>
                    <a:pt x="12314" y="7677"/>
                  </a:cubicBezTo>
                  <a:lnTo>
                    <a:pt x="12314" y="9992"/>
                  </a:lnTo>
                  <a:cubicBezTo>
                    <a:pt x="12314" y="11720"/>
                    <a:pt x="11172" y="13263"/>
                    <a:pt x="9506" y="13788"/>
                  </a:cubicBezTo>
                  <a:cubicBezTo>
                    <a:pt x="9223" y="13901"/>
                    <a:pt x="9328" y="14324"/>
                    <a:pt x="9609" y="14324"/>
                  </a:cubicBezTo>
                  <a:cubicBezTo>
                    <a:pt x="9634" y="14324"/>
                    <a:pt x="9662" y="14320"/>
                    <a:pt x="9691" y="14312"/>
                  </a:cubicBezTo>
                  <a:cubicBezTo>
                    <a:pt x="11573" y="13726"/>
                    <a:pt x="12839" y="11967"/>
                    <a:pt x="12869" y="9992"/>
                  </a:cubicBezTo>
                  <a:lnTo>
                    <a:pt x="12869" y="7677"/>
                  </a:lnTo>
                  <a:cubicBezTo>
                    <a:pt x="12869" y="7060"/>
                    <a:pt x="12345" y="6566"/>
                    <a:pt x="11728" y="6566"/>
                  </a:cubicBezTo>
                  <a:cubicBezTo>
                    <a:pt x="11695" y="6562"/>
                    <a:pt x="11663" y="6560"/>
                    <a:pt x="11632" y="6560"/>
                  </a:cubicBezTo>
                  <a:cubicBezTo>
                    <a:pt x="11424" y="6560"/>
                    <a:pt x="11240" y="6644"/>
                    <a:pt x="11080" y="6751"/>
                  </a:cubicBezTo>
                  <a:cubicBezTo>
                    <a:pt x="10925" y="6288"/>
                    <a:pt x="10493" y="5980"/>
                    <a:pt x="10030" y="5980"/>
                  </a:cubicBezTo>
                  <a:cubicBezTo>
                    <a:pt x="9783" y="5980"/>
                    <a:pt x="9567" y="6041"/>
                    <a:pt x="9382" y="6165"/>
                  </a:cubicBezTo>
                  <a:cubicBezTo>
                    <a:pt x="9207" y="5683"/>
                    <a:pt x="8767" y="5403"/>
                    <a:pt x="8305" y="5403"/>
                  </a:cubicBezTo>
                  <a:cubicBezTo>
                    <a:pt x="8117" y="5403"/>
                    <a:pt x="7925" y="5449"/>
                    <a:pt x="7746" y="5548"/>
                  </a:cubicBezTo>
                  <a:lnTo>
                    <a:pt x="7746" y="5455"/>
                  </a:lnTo>
                  <a:cubicBezTo>
                    <a:pt x="8395" y="5177"/>
                    <a:pt x="8919" y="4653"/>
                    <a:pt x="9197" y="4005"/>
                  </a:cubicBezTo>
                  <a:lnTo>
                    <a:pt x="10586" y="4468"/>
                  </a:lnTo>
                  <a:lnTo>
                    <a:pt x="10586" y="4560"/>
                  </a:lnTo>
                  <a:cubicBezTo>
                    <a:pt x="10586" y="5302"/>
                    <a:pt x="11174" y="5716"/>
                    <a:pt x="11757" y="5716"/>
                  </a:cubicBezTo>
                  <a:cubicBezTo>
                    <a:pt x="12218" y="5716"/>
                    <a:pt x="12675" y="5458"/>
                    <a:pt x="12839" y="4900"/>
                  </a:cubicBezTo>
                  <a:cubicBezTo>
                    <a:pt x="13105" y="4039"/>
                    <a:pt x="12432" y="3395"/>
                    <a:pt x="11733" y="3395"/>
                  </a:cubicBezTo>
                  <a:cubicBezTo>
                    <a:pt x="11379" y="3395"/>
                    <a:pt x="11020" y="3560"/>
                    <a:pt x="10771" y="3943"/>
                  </a:cubicBezTo>
                  <a:lnTo>
                    <a:pt x="9382" y="3480"/>
                  </a:lnTo>
                  <a:cubicBezTo>
                    <a:pt x="9444" y="3264"/>
                    <a:pt x="9444" y="3048"/>
                    <a:pt x="9444" y="2863"/>
                  </a:cubicBezTo>
                  <a:cubicBezTo>
                    <a:pt x="9444" y="2647"/>
                    <a:pt x="9444" y="2431"/>
                    <a:pt x="9382" y="2215"/>
                  </a:cubicBezTo>
                  <a:lnTo>
                    <a:pt x="10771" y="1752"/>
                  </a:lnTo>
                  <a:cubicBezTo>
                    <a:pt x="11007" y="2122"/>
                    <a:pt x="11354" y="2280"/>
                    <a:pt x="11697" y="2280"/>
                  </a:cubicBezTo>
                  <a:cubicBezTo>
                    <a:pt x="12383" y="2280"/>
                    <a:pt x="13055" y="1649"/>
                    <a:pt x="12808" y="826"/>
                  </a:cubicBezTo>
                  <a:cubicBezTo>
                    <a:pt x="12644" y="265"/>
                    <a:pt x="12188" y="7"/>
                    <a:pt x="11732" y="7"/>
                  </a:cubicBezTo>
                  <a:cubicBezTo>
                    <a:pt x="11159" y="7"/>
                    <a:pt x="10586" y="413"/>
                    <a:pt x="10586" y="1134"/>
                  </a:cubicBezTo>
                  <a:lnTo>
                    <a:pt x="10586" y="1227"/>
                  </a:lnTo>
                  <a:lnTo>
                    <a:pt x="9197" y="1690"/>
                  </a:lnTo>
                  <a:cubicBezTo>
                    <a:pt x="8703" y="564"/>
                    <a:pt x="7662" y="0"/>
                    <a:pt x="66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7" name="Google Shape;13277;p26"/>
            <p:cNvSpPr/>
            <p:nvPr/>
          </p:nvSpPr>
          <p:spPr>
            <a:xfrm>
              <a:off x="1192200" y="3952275"/>
              <a:ext cx="15450" cy="14475"/>
            </a:xfrm>
            <a:custGeom>
              <a:avLst/>
              <a:gdLst/>
              <a:ahLst/>
              <a:cxnLst/>
              <a:rect l="l" t="t" r="r" b="b"/>
              <a:pathLst>
                <a:path w="618" h="579" extrusionOk="0">
                  <a:moveTo>
                    <a:pt x="309" y="0"/>
                  </a:moveTo>
                  <a:cubicBezTo>
                    <a:pt x="178" y="0"/>
                    <a:pt x="47" y="85"/>
                    <a:pt x="16" y="255"/>
                  </a:cubicBezTo>
                  <a:cubicBezTo>
                    <a:pt x="1" y="471"/>
                    <a:pt x="155" y="579"/>
                    <a:pt x="309" y="579"/>
                  </a:cubicBezTo>
                  <a:cubicBezTo>
                    <a:pt x="464" y="579"/>
                    <a:pt x="618" y="471"/>
                    <a:pt x="603" y="255"/>
                  </a:cubicBezTo>
                  <a:cubicBezTo>
                    <a:pt x="572" y="85"/>
                    <a:pt x="441" y="0"/>
                    <a:pt x="30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78" name="Google Shape;13278;p26"/>
          <p:cNvGrpSpPr/>
          <p:nvPr/>
        </p:nvGrpSpPr>
        <p:grpSpPr>
          <a:xfrm>
            <a:off x="4752266" y="3976013"/>
            <a:ext cx="363425" cy="312600"/>
            <a:chOff x="2492650" y="1950300"/>
            <a:chExt cx="363425" cy="312600"/>
          </a:xfrm>
        </p:grpSpPr>
        <p:sp>
          <p:nvSpPr>
            <p:cNvPr id="13279" name="Google Shape;13279;p26"/>
            <p:cNvSpPr/>
            <p:nvPr/>
          </p:nvSpPr>
          <p:spPr>
            <a:xfrm>
              <a:off x="2646175" y="2099575"/>
              <a:ext cx="66400" cy="56750"/>
            </a:xfrm>
            <a:custGeom>
              <a:avLst/>
              <a:gdLst/>
              <a:ahLst/>
              <a:cxnLst/>
              <a:rect l="l" t="t" r="r" b="b"/>
              <a:pathLst>
                <a:path w="2656" h="2270" extrusionOk="0">
                  <a:moveTo>
                    <a:pt x="1143" y="541"/>
                  </a:moveTo>
                  <a:lnTo>
                    <a:pt x="1143" y="572"/>
                  </a:lnTo>
                  <a:cubicBezTo>
                    <a:pt x="1637" y="572"/>
                    <a:pt x="1914" y="1189"/>
                    <a:pt x="1544" y="1560"/>
                  </a:cubicBezTo>
                  <a:cubicBezTo>
                    <a:pt x="1431" y="1663"/>
                    <a:pt x="1295" y="1709"/>
                    <a:pt x="1161" y="1709"/>
                  </a:cubicBezTo>
                  <a:cubicBezTo>
                    <a:pt x="857" y="1709"/>
                    <a:pt x="566" y="1471"/>
                    <a:pt x="587" y="1128"/>
                  </a:cubicBezTo>
                  <a:cubicBezTo>
                    <a:pt x="587" y="788"/>
                    <a:pt x="834" y="541"/>
                    <a:pt x="1143" y="541"/>
                  </a:cubicBezTo>
                  <a:close/>
                  <a:moveTo>
                    <a:pt x="1137" y="1"/>
                  </a:moveTo>
                  <a:cubicBezTo>
                    <a:pt x="566" y="1"/>
                    <a:pt x="22" y="447"/>
                    <a:pt x="1" y="1128"/>
                  </a:cubicBezTo>
                  <a:cubicBezTo>
                    <a:pt x="1" y="1745"/>
                    <a:pt x="495" y="2270"/>
                    <a:pt x="1143" y="2270"/>
                  </a:cubicBezTo>
                  <a:cubicBezTo>
                    <a:pt x="2130" y="2270"/>
                    <a:pt x="2655" y="1066"/>
                    <a:pt x="1945" y="356"/>
                  </a:cubicBezTo>
                  <a:cubicBezTo>
                    <a:pt x="1710" y="110"/>
                    <a:pt x="1420" y="1"/>
                    <a:pt x="11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0" name="Google Shape;13280;p26"/>
            <p:cNvSpPr/>
            <p:nvPr/>
          </p:nvSpPr>
          <p:spPr>
            <a:xfrm>
              <a:off x="2582150" y="2056000"/>
              <a:ext cx="185200" cy="142750"/>
            </a:xfrm>
            <a:custGeom>
              <a:avLst/>
              <a:gdLst/>
              <a:ahLst/>
              <a:cxnLst/>
              <a:rect l="l" t="t" r="r" b="b"/>
              <a:pathLst>
                <a:path w="7408" h="5710" extrusionOk="0">
                  <a:moveTo>
                    <a:pt x="3704" y="587"/>
                  </a:moveTo>
                  <a:cubicBezTo>
                    <a:pt x="5154" y="587"/>
                    <a:pt x="6420" y="2346"/>
                    <a:pt x="6790" y="2871"/>
                  </a:cubicBezTo>
                  <a:cubicBezTo>
                    <a:pt x="6451" y="3395"/>
                    <a:pt x="5185" y="5154"/>
                    <a:pt x="3704" y="5154"/>
                  </a:cubicBezTo>
                  <a:cubicBezTo>
                    <a:pt x="2222" y="5154"/>
                    <a:pt x="988" y="3395"/>
                    <a:pt x="618" y="2871"/>
                  </a:cubicBezTo>
                  <a:cubicBezTo>
                    <a:pt x="957" y="2346"/>
                    <a:pt x="2222" y="587"/>
                    <a:pt x="3704" y="587"/>
                  </a:cubicBezTo>
                  <a:close/>
                  <a:moveTo>
                    <a:pt x="3704" y="1"/>
                  </a:moveTo>
                  <a:cubicBezTo>
                    <a:pt x="1667" y="1"/>
                    <a:pt x="124" y="2593"/>
                    <a:pt x="62" y="2716"/>
                  </a:cubicBezTo>
                  <a:cubicBezTo>
                    <a:pt x="0" y="2809"/>
                    <a:pt x="0" y="2932"/>
                    <a:pt x="62" y="3025"/>
                  </a:cubicBezTo>
                  <a:cubicBezTo>
                    <a:pt x="124" y="3118"/>
                    <a:pt x="1698" y="5710"/>
                    <a:pt x="3704" y="5710"/>
                  </a:cubicBezTo>
                  <a:cubicBezTo>
                    <a:pt x="5710" y="5710"/>
                    <a:pt x="7284" y="3118"/>
                    <a:pt x="7346" y="3025"/>
                  </a:cubicBezTo>
                  <a:cubicBezTo>
                    <a:pt x="7407" y="2932"/>
                    <a:pt x="7407" y="2809"/>
                    <a:pt x="7346" y="2716"/>
                  </a:cubicBezTo>
                  <a:cubicBezTo>
                    <a:pt x="7284" y="2593"/>
                    <a:pt x="5710" y="1"/>
                    <a:pt x="37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1" name="Google Shape;13281;p26"/>
            <p:cNvSpPr/>
            <p:nvPr/>
          </p:nvSpPr>
          <p:spPr>
            <a:xfrm>
              <a:off x="2539725" y="2035925"/>
              <a:ext cx="59950" cy="57125"/>
            </a:xfrm>
            <a:custGeom>
              <a:avLst/>
              <a:gdLst/>
              <a:ahLst/>
              <a:cxnLst/>
              <a:rect l="l" t="t" r="r" b="b"/>
              <a:pathLst>
                <a:path w="2398" h="2285" extrusionOk="0">
                  <a:moveTo>
                    <a:pt x="2005" y="0"/>
                  </a:moveTo>
                  <a:cubicBezTo>
                    <a:pt x="1995" y="0"/>
                    <a:pt x="1985" y="0"/>
                    <a:pt x="1975" y="1"/>
                  </a:cubicBezTo>
                  <a:lnTo>
                    <a:pt x="278" y="1"/>
                  </a:lnTo>
                  <a:cubicBezTo>
                    <a:pt x="123" y="1"/>
                    <a:pt x="0" y="125"/>
                    <a:pt x="0" y="279"/>
                  </a:cubicBezTo>
                  <a:lnTo>
                    <a:pt x="0" y="2007"/>
                  </a:lnTo>
                  <a:cubicBezTo>
                    <a:pt x="0" y="2161"/>
                    <a:pt x="123" y="2285"/>
                    <a:pt x="278" y="2285"/>
                  </a:cubicBezTo>
                  <a:lnTo>
                    <a:pt x="278" y="2254"/>
                  </a:lnTo>
                  <a:cubicBezTo>
                    <a:pt x="432" y="2254"/>
                    <a:pt x="556" y="2131"/>
                    <a:pt x="556" y="1976"/>
                  </a:cubicBezTo>
                  <a:lnTo>
                    <a:pt x="556" y="587"/>
                  </a:lnTo>
                  <a:lnTo>
                    <a:pt x="1975" y="587"/>
                  </a:lnTo>
                  <a:cubicBezTo>
                    <a:pt x="1985" y="588"/>
                    <a:pt x="1995" y="589"/>
                    <a:pt x="2005" y="589"/>
                  </a:cubicBezTo>
                  <a:cubicBezTo>
                    <a:pt x="2397" y="589"/>
                    <a:pt x="2397" y="0"/>
                    <a:pt x="20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2" name="Google Shape;13282;p26"/>
            <p:cNvSpPr/>
            <p:nvPr/>
          </p:nvSpPr>
          <p:spPr>
            <a:xfrm>
              <a:off x="2749050" y="2035825"/>
              <a:ext cx="59950" cy="55875"/>
            </a:xfrm>
            <a:custGeom>
              <a:avLst/>
              <a:gdLst/>
              <a:ahLst/>
              <a:cxnLst/>
              <a:rect l="l" t="t" r="r" b="b"/>
              <a:pathLst>
                <a:path w="2398" h="2235" extrusionOk="0">
                  <a:moveTo>
                    <a:pt x="366" y="1"/>
                  </a:moveTo>
                  <a:cubicBezTo>
                    <a:pt x="1" y="1"/>
                    <a:pt x="10" y="562"/>
                    <a:pt x="393" y="562"/>
                  </a:cubicBezTo>
                  <a:cubicBezTo>
                    <a:pt x="403" y="562"/>
                    <a:pt x="413" y="561"/>
                    <a:pt x="423" y="561"/>
                  </a:cubicBezTo>
                  <a:lnTo>
                    <a:pt x="1842" y="561"/>
                  </a:lnTo>
                  <a:lnTo>
                    <a:pt x="1842" y="1980"/>
                  </a:lnTo>
                  <a:cubicBezTo>
                    <a:pt x="1858" y="2150"/>
                    <a:pt x="1989" y="2235"/>
                    <a:pt x="2120" y="2235"/>
                  </a:cubicBezTo>
                  <a:cubicBezTo>
                    <a:pt x="2251" y="2235"/>
                    <a:pt x="2382" y="2150"/>
                    <a:pt x="2398" y="1980"/>
                  </a:cubicBezTo>
                  <a:lnTo>
                    <a:pt x="2398" y="283"/>
                  </a:lnTo>
                  <a:cubicBezTo>
                    <a:pt x="2398" y="142"/>
                    <a:pt x="2295" y="1"/>
                    <a:pt x="2160" y="1"/>
                  </a:cubicBezTo>
                  <a:cubicBezTo>
                    <a:pt x="2147" y="1"/>
                    <a:pt x="2133" y="2"/>
                    <a:pt x="2120" y="5"/>
                  </a:cubicBezTo>
                  <a:lnTo>
                    <a:pt x="423" y="5"/>
                  </a:lnTo>
                  <a:cubicBezTo>
                    <a:pt x="403"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3" name="Google Shape;13283;p26"/>
            <p:cNvSpPr/>
            <p:nvPr/>
          </p:nvSpPr>
          <p:spPr>
            <a:xfrm>
              <a:off x="2749050" y="2163250"/>
              <a:ext cx="59950" cy="57150"/>
            </a:xfrm>
            <a:custGeom>
              <a:avLst/>
              <a:gdLst/>
              <a:ahLst/>
              <a:cxnLst/>
              <a:rect l="l" t="t" r="r" b="b"/>
              <a:pathLst>
                <a:path w="2398" h="2286" extrusionOk="0">
                  <a:moveTo>
                    <a:pt x="2120" y="0"/>
                  </a:moveTo>
                  <a:cubicBezTo>
                    <a:pt x="1966" y="0"/>
                    <a:pt x="1842" y="124"/>
                    <a:pt x="1842" y="278"/>
                  </a:cubicBezTo>
                  <a:lnTo>
                    <a:pt x="1842" y="1698"/>
                  </a:lnTo>
                  <a:lnTo>
                    <a:pt x="423" y="1698"/>
                  </a:lnTo>
                  <a:cubicBezTo>
                    <a:pt x="413" y="1697"/>
                    <a:pt x="403" y="1697"/>
                    <a:pt x="393" y="1697"/>
                  </a:cubicBezTo>
                  <a:cubicBezTo>
                    <a:pt x="0" y="1697"/>
                    <a:pt x="0" y="2285"/>
                    <a:pt x="393" y="2285"/>
                  </a:cubicBezTo>
                  <a:cubicBezTo>
                    <a:pt x="403" y="2285"/>
                    <a:pt x="413" y="2285"/>
                    <a:pt x="423" y="2284"/>
                  </a:cubicBezTo>
                  <a:lnTo>
                    <a:pt x="2120" y="2284"/>
                  </a:lnTo>
                  <a:cubicBezTo>
                    <a:pt x="2274" y="2284"/>
                    <a:pt x="2398" y="2130"/>
                    <a:pt x="2398" y="1975"/>
                  </a:cubicBezTo>
                  <a:lnTo>
                    <a:pt x="2398" y="278"/>
                  </a:lnTo>
                  <a:cubicBezTo>
                    <a:pt x="2398" y="124"/>
                    <a:pt x="2274" y="0"/>
                    <a:pt x="21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4" name="Google Shape;13284;p26"/>
            <p:cNvSpPr/>
            <p:nvPr/>
          </p:nvSpPr>
          <p:spPr>
            <a:xfrm>
              <a:off x="2539725" y="2163825"/>
              <a:ext cx="59950" cy="56575"/>
            </a:xfrm>
            <a:custGeom>
              <a:avLst/>
              <a:gdLst/>
              <a:ahLst/>
              <a:cxnLst/>
              <a:rect l="l" t="t" r="r" b="b"/>
              <a:pathLst>
                <a:path w="2398" h="2263" extrusionOk="0">
                  <a:moveTo>
                    <a:pt x="278" y="0"/>
                  </a:moveTo>
                  <a:cubicBezTo>
                    <a:pt x="147" y="0"/>
                    <a:pt x="15" y="85"/>
                    <a:pt x="0" y="255"/>
                  </a:cubicBezTo>
                  <a:lnTo>
                    <a:pt x="0" y="1952"/>
                  </a:lnTo>
                  <a:cubicBezTo>
                    <a:pt x="0" y="2107"/>
                    <a:pt x="123" y="2261"/>
                    <a:pt x="278" y="2261"/>
                  </a:cubicBezTo>
                  <a:lnTo>
                    <a:pt x="1975" y="2261"/>
                  </a:lnTo>
                  <a:cubicBezTo>
                    <a:pt x="1985" y="2262"/>
                    <a:pt x="1995" y="2262"/>
                    <a:pt x="2005" y="2262"/>
                  </a:cubicBezTo>
                  <a:cubicBezTo>
                    <a:pt x="2397" y="2262"/>
                    <a:pt x="2397" y="1674"/>
                    <a:pt x="2005" y="1674"/>
                  </a:cubicBezTo>
                  <a:cubicBezTo>
                    <a:pt x="1995" y="1674"/>
                    <a:pt x="1985" y="1674"/>
                    <a:pt x="1975" y="1675"/>
                  </a:cubicBezTo>
                  <a:lnTo>
                    <a:pt x="556" y="1675"/>
                  </a:lnTo>
                  <a:lnTo>
                    <a:pt x="556" y="255"/>
                  </a:lnTo>
                  <a:cubicBezTo>
                    <a:pt x="540" y="85"/>
                    <a:pt x="409" y="0"/>
                    <a:pt x="2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5" name="Google Shape;13285;p26"/>
            <p:cNvSpPr/>
            <p:nvPr/>
          </p:nvSpPr>
          <p:spPr>
            <a:xfrm>
              <a:off x="2664700" y="2248125"/>
              <a:ext cx="17000" cy="14550"/>
            </a:xfrm>
            <a:custGeom>
              <a:avLst/>
              <a:gdLst/>
              <a:ahLst/>
              <a:cxnLst/>
              <a:rect l="l" t="t" r="r" b="b"/>
              <a:pathLst>
                <a:path w="680" h="582" extrusionOk="0">
                  <a:moveTo>
                    <a:pt x="371" y="0"/>
                  </a:moveTo>
                  <a:cubicBezTo>
                    <a:pt x="124" y="0"/>
                    <a:pt x="1" y="309"/>
                    <a:pt x="186" y="494"/>
                  </a:cubicBezTo>
                  <a:cubicBezTo>
                    <a:pt x="246" y="554"/>
                    <a:pt x="320" y="582"/>
                    <a:pt x="392" y="582"/>
                  </a:cubicBezTo>
                  <a:cubicBezTo>
                    <a:pt x="540" y="582"/>
                    <a:pt x="680" y="465"/>
                    <a:pt x="680" y="278"/>
                  </a:cubicBezTo>
                  <a:cubicBezTo>
                    <a:pt x="680"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6" name="Google Shape;13286;p26"/>
            <p:cNvSpPr/>
            <p:nvPr/>
          </p:nvSpPr>
          <p:spPr>
            <a:xfrm>
              <a:off x="2492650" y="1950300"/>
              <a:ext cx="363425" cy="312600"/>
            </a:xfrm>
            <a:custGeom>
              <a:avLst/>
              <a:gdLst/>
              <a:ahLst/>
              <a:cxnLst/>
              <a:rect l="l" t="t" r="r" b="b"/>
              <a:pathLst>
                <a:path w="14537" h="12504" extrusionOk="0">
                  <a:moveTo>
                    <a:pt x="10401" y="556"/>
                  </a:moveTo>
                  <a:lnTo>
                    <a:pt x="10401" y="1698"/>
                  </a:lnTo>
                  <a:lnTo>
                    <a:pt x="556" y="1698"/>
                  </a:lnTo>
                  <a:lnTo>
                    <a:pt x="556" y="865"/>
                  </a:lnTo>
                  <a:cubicBezTo>
                    <a:pt x="556" y="710"/>
                    <a:pt x="679" y="587"/>
                    <a:pt x="834" y="556"/>
                  </a:cubicBezTo>
                  <a:close/>
                  <a:moveTo>
                    <a:pt x="13672" y="587"/>
                  </a:moveTo>
                  <a:cubicBezTo>
                    <a:pt x="13827" y="587"/>
                    <a:pt x="13950" y="710"/>
                    <a:pt x="13950" y="865"/>
                  </a:cubicBezTo>
                  <a:lnTo>
                    <a:pt x="13950" y="1698"/>
                  </a:lnTo>
                  <a:lnTo>
                    <a:pt x="10956" y="1698"/>
                  </a:lnTo>
                  <a:lnTo>
                    <a:pt x="10956" y="587"/>
                  </a:lnTo>
                  <a:close/>
                  <a:moveTo>
                    <a:pt x="834" y="0"/>
                  </a:moveTo>
                  <a:cubicBezTo>
                    <a:pt x="371" y="0"/>
                    <a:pt x="0" y="402"/>
                    <a:pt x="0" y="865"/>
                  </a:cubicBezTo>
                  <a:lnTo>
                    <a:pt x="0" y="11666"/>
                  </a:lnTo>
                  <a:cubicBezTo>
                    <a:pt x="0" y="12129"/>
                    <a:pt x="371" y="12499"/>
                    <a:pt x="834" y="12499"/>
                  </a:cubicBezTo>
                  <a:lnTo>
                    <a:pt x="5988" y="12499"/>
                  </a:lnTo>
                  <a:cubicBezTo>
                    <a:pt x="6006" y="12502"/>
                    <a:pt x="6024" y="12503"/>
                    <a:pt x="6042" y="12503"/>
                  </a:cubicBezTo>
                  <a:cubicBezTo>
                    <a:pt x="6402" y="12503"/>
                    <a:pt x="6402" y="11940"/>
                    <a:pt x="6042" y="11940"/>
                  </a:cubicBezTo>
                  <a:cubicBezTo>
                    <a:pt x="6024" y="11940"/>
                    <a:pt x="6006" y="11941"/>
                    <a:pt x="5988" y="11944"/>
                  </a:cubicBezTo>
                  <a:lnTo>
                    <a:pt x="834" y="11944"/>
                  </a:lnTo>
                  <a:cubicBezTo>
                    <a:pt x="679" y="11944"/>
                    <a:pt x="556" y="11821"/>
                    <a:pt x="556" y="11666"/>
                  </a:cubicBezTo>
                  <a:lnTo>
                    <a:pt x="556" y="2284"/>
                  </a:lnTo>
                  <a:lnTo>
                    <a:pt x="13950" y="2284"/>
                  </a:lnTo>
                  <a:lnTo>
                    <a:pt x="13950" y="11635"/>
                  </a:lnTo>
                  <a:cubicBezTo>
                    <a:pt x="13950" y="11790"/>
                    <a:pt x="13827" y="11913"/>
                    <a:pt x="13672" y="11913"/>
                  </a:cubicBezTo>
                  <a:lnTo>
                    <a:pt x="8549" y="11913"/>
                  </a:lnTo>
                  <a:cubicBezTo>
                    <a:pt x="8210" y="11975"/>
                    <a:pt x="8210" y="12438"/>
                    <a:pt x="8549" y="12499"/>
                  </a:cubicBezTo>
                  <a:lnTo>
                    <a:pt x="13672" y="12499"/>
                  </a:lnTo>
                  <a:cubicBezTo>
                    <a:pt x="14135" y="12499"/>
                    <a:pt x="14536" y="12098"/>
                    <a:pt x="14536" y="11635"/>
                  </a:cubicBezTo>
                  <a:lnTo>
                    <a:pt x="14536" y="865"/>
                  </a:lnTo>
                  <a:cubicBezTo>
                    <a:pt x="14536" y="402"/>
                    <a:pt x="14135" y="0"/>
                    <a:pt x="136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87" name="Google Shape;13287;p26"/>
          <p:cNvGrpSpPr/>
          <p:nvPr/>
        </p:nvGrpSpPr>
        <p:grpSpPr>
          <a:xfrm>
            <a:off x="5463741" y="3950175"/>
            <a:ext cx="367625" cy="364275"/>
            <a:chOff x="1732675" y="1924750"/>
            <a:chExt cx="367625" cy="364275"/>
          </a:xfrm>
        </p:grpSpPr>
        <p:sp>
          <p:nvSpPr>
            <p:cNvPr id="13288" name="Google Shape;13288;p26"/>
            <p:cNvSpPr/>
            <p:nvPr/>
          </p:nvSpPr>
          <p:spPr>
            <a:xfrm>
              <a:off x="1732675" y="1924750"/>
              <a:ext cx="367625" cy="364275"/>
            </a:xfrm>
            <a:custGeom>
              <a:avLst/>
              <a:gdLst/>
              <a:ahLst/>
              <a:cxnLst/>
              <a:rect l="l" t="t" r="r" b="b"/>
              <a:pathLst>
                <a:path w="14705" h="14571" extrusionOk="0">
                  <a:moveTo>
                    <a:pt x="7901" y="5034"/>
                  </a:moveTo>
                  <a:lnTo>
                    <a:pt x="7901" y="6146"/>
                  </a:lnTo>
                  <a:lnTo>
                    <a:pt x="6759" y="6146"/>
                  </a:lnTo>
                  <a:lnTo>
                    <a:pt x="6759" y="5034"/>
                  </a:lnTo>
                  <a:close/>
                  <a:moveTo>
                    <a:pt x="5895" y="8398"/>
                  </a:moveTo>
                  <a:cubicBezTo>
                    <a:pt x="6049" y="8398"/>
                    <a:pt x="6204" y="8522"/>
                    <a:pt x="6204" y="8676"/>
                  </a:cubicBezTo>
                  <a:lnTo>
                    <a:pt x="6204" y="11978"/>
                  </a:lnTo>
                  <a:cubicBezTo>
                    <a:pt x="6204" y="12133"/>
                    <a:pt x="6049" y="12256"/>
                    <a:pt x="5895" y="12256"/>
                  </a:cubicBezTo>
                  <a:lnTo>
                    <a:pt x="926" y="12256"/>
                  </a:lnTo>
                  <a:cubicBezTo>
                    <a:pt x="772" y="12256"/>
                    <a:pt x="618" y="12133"/>
                    <a:pt x="618" y="11978"/>
                  </a:cubicBezTo>
                  <a:lnTo>
                    <a:pt x="618" y="8676"/>
                  </a:lnTo>
                  <a:cubicBezTo>
                    <a:pt x="618" y="8522"/>
                    <a:pt x="772" y="8398"/>
                    <a:pt x="926" y="8398"/>
                  </a:cubicBezTo>
                  <a:close/>
                  <a:moveTo>
                    <a:pt x="13734" y="8398"/>
                  </a:moveTo>
                  <a:cubicBezTo>
                    <a:pt x="13888" y="8398"/>
                    <a:pt x="14012" y="8522"/>
                    <a:pt x="14012" y="8676"/>
                  </a:cubicBezTo>
                  <a:lnTo>
                    <a:pt x="14012" y="11978"/>
                  </a:lnTo>
                  <a:cubicBezTo>
                    <a:pt x="14012" y="12133"/>
                    <a:pt x="13888" y="12256"/>
                    <a:pt x="13734" y="12256"/>
                  </a:cubicBezTo>
                  <a:lnTo>
                    <a:pt x="8734" y="12256"/>
                  </a:lnTo>
                  <a:cubicBezTo>
                    <a:pt x="8580" y="12256"/>
                    <a:pt x="8457" y="12133"/>
                    <a:pt x="8457" y="11978"/>
                  </a:cubicBezTo>
                  <a:lnTo>
                    <a:pt x="8457" y="8676"/>
                  </a:lnTo>
                  <a:cubicBezTo>
                    <a:pt x="8457" y="8522"/>
                    <a:pt x="8580" y="8398"/>
                    <a:pt x="8734" y="8398"/>
                  </a:cubicBezTo>
                  <a:close/>
                  <a:moveTo>
                    <a:pt x="3982" y="12812"/>
                  </a:moveTo>
                  <a:lnTo>
                    <a:pt x="3982" y="13984"/>
                  </a:lnTo>
                  <a:lnTo>
                    <a:pt x="2840" y="13984"/>
                  </a:lnTo>
                  <a:lnTo>
                    <a:pt x="2840" y="12812"/>
                  </a:lnTo>
                  <a:close/>
                  <a:moveTo>
                    <a:pt x="11821" y="12812"/>
                  </a:moveTo>
                  <a:lnTo>
                    <a:pt x="11821" y="13984"/>
                  </a:lnTo>
                  <a:lnTo>
                    <a:pt x="10679" y="13984"/>
                  </a:lnTo>
                  <a:lnTo>
                    <a:pt x="10679" y="12812"/>
                  </a:lnTo>
                  <a:close/>
                  <a:moveTo>
                    <a:pt x="6103" y="0"/>
                  </a:moveTo>
                  <a:cubicBezTo>
                    <a:pt x="6086" y="0"/>
                    <a:pt x="6068" y="1"/>
                    <a:pt x="6049" y="4"/>
                  </a:cubicBezTo>
                  <a:lnTo>
                    <a:pt x="4908" y="4"/>
                  </a:lnTo>
                  <a:cubicBezTo>
                    <a:pt x="4445" y="4"/>
                    <a:pt x="4043" y="374"/>
                    <a:pt x="4074" y="868"/>
                  </a:cubicBezTo>
                  <a:lnTo>
                    <a:pt x="4074" y="4139"/>
                  </a:lnTo>
                  <a:cubicBezTo>
                    <a:pt x="4043" y="4633"/>
                    <a:pt x="4445" y="5034"/>
                    <a:pt x="4908" y="5034"/>
                  </a:cubicBezTo>
                  <a:lnTo>
                    <a:pt x="6204" y="5034"/>
                  </a:lnTo>
                  <a:lnTo>
                    <a:pt x="6204" y="6146"/>
                  </a:lnTo>
                  <a:lnTo>
                    <a:pt x="340" y="6146"/>
                  </a:lnTo>
                  <a:cubicBezTo>
                    <a:pt x="0" y="6207"/>
                    <a:pt x="0" y="6670"/>
                    <a:pt x="340" y="6732"/>
                  </a:cubicBezTo>
                  <a:lnTo>
                    <a:pt x="3118" y="6732"/>
                  </a:lnTo>
                  <a:lnTo>
                    <a:pt x="3118" y="7843"/>
                  </a:lnTo>
                  <a:lnTo>
                    <a:pt x="926" y="7843"/>
                  </a:lnTo>
                  <a:cubicBezTo>
                    <a:pt x="433" y="7843"/>
                    <a:pt x="62" y="8213"/>
                    <a:pt x="62" y="8676"/>
                  </a:cubicBezTo>
                  <a:lnTo>
                    <a:pt x="62" y="11978"/>
                  </a:lnTo>
                  <a:cubicBezTo>
                    <a:pt x="62" y="12441"/>
                    <a:pt x="433" y="12843"/>
                    <a:pt x="926" y="12843"/>
                  </a:cubicBezTo>
                  <a:lnTo>
                    <a:pt x="2284" y="12843"/>
                  </a:lnTo>
                  <a:lnTo>
                    <a:pt x="2284" y="13984"/>
                  </a:lnTo>
                  <a:lnTo>
                    <a:pt x="1297" y="13984"/>
                  </a:lnTo>
                  <a:cubicBezTo>
                    <a:pt x="1112" y="13984"/>
                    <a:pt x="988" y="14108"/>
                    <a:pt x="988" y="14262"/>
                  </a:cubicBezTo>
                  <a:cubicBezTo>
                    <a:pt x="988" y="14416"/>
                    <a:pt x="1112" y="14540"/>
                    <a:pt x="1297" y="14571"/>
                  </a:cubicBezTo>
                  <a:lnTo>
                    <a:pt x="5525" y="14571"/>
                  </a:lnTo>
                  <a:cubicBezTo>
                    <a:pt x="5679" y="14540"/>
                    <a:pt x="5803" y="14416"/>
                    <a:pt x="5803" y="14262"/>
                  </a:cubicBezTo>
                  <a:cubicBezTo>
                    <a:pt x="5803" y="14108"/>
                    <a:pt x="5679" y="13984"/>
                    <a:pt x="5525" y="13984"/>
                  </a:cubicBezTo>
                  <a:lnTo>
                    <a:pt x="4537" y="13984"/>
                  </a:lnTo>
                  <a:lnTo>
                    <a:pt x="4537" y="12843"/>
                  </a:lnTo>
                  <a:lnTo>
                    <a:pt x="5895" y="12843"/>
                  </a:lnTo>
                  <a:cubicBezTo>
                    <a:pt x="6389" y="12843"/>
                    <a:pt x="6759" y="12441"/>
                    <a:pt x="6759" y="11978"/>
                  </a:cubicBezTo>
                  <a:lnTo>
                    <a:pt x="6759" y="8676"/>
                  </a:lnTo>
                  <a:cubicBezTo>
                    <a:pt x="6759" y="8213"/>
                    <a:pt x="6389" y="7843"/>
                    <a:pt x="5895" y="7843"/>
                  </a:cubicBezTo>
                  <a:lnTo>
                    <a:pt x="3704" y="7843"/>
                  </a:lnTo>
                  <a:lnTo>
                    <a:pt x="3704" y="6701"/>
                  </a:lnTo>
                  <a:lnTo>
                    <a:pt x="10956" y="6701"/>
                  </a:lnTo>
                  <a:lnTo>
                    <a:pt x="10956" y="7843"/>
                  </a:lnTo>
                  <a:lnTo>
                    <a:pt x="8734" y="7843"/>
                  </a:lnTo>
                  <a:cubicBezTo>
                    <a:pt x="8271" y="7843"/>
                    <a:pt x="7901" y="8213"/>
                    <a:pt x="7901" y="8676"/>
                  </a:cubicBezTo>
                  <a:lnTo>
                    <a:pt x="7901" y="11978"/>
                  </a:lnTo>
                  <a:cubicBezTo>
                    <a:pt x="7901" y="12441"/>
                    <a:pt x="8271" y="12843"/>
                    <a:pt x="8734" y="12843"/>
                  </a:cubicBezTo>
                  <a:lnTo>
                    <a:pt x="10123" y="12843"/>
                  </a:lnTo>
                  <a:lnTo>
                    <a:pt x="10123" y="13984"/>
                  </a:lnTo>
                  <a:lnTo>
                    <a:pt x="9105" y="13984"/>
                  </a:lnTo>
                  <a:cubicBezTo>
                    <a:pt x="8950" y="13984"/>
                    <a:pt x="8827" y="14108"/>
                    <a:pt x="8827" y="14262"/>
                  </a:cubicBezTo>
                  <a:cubicBezTo>
                    <a:pt x="8827" y="14416"/>
                    <a:pt x="8950" y="14571"/>
                    <a:pt x="9105" y="14571"/>
                  </a:cubicBezTo>
                  <a:lnTo>
                    <a:pt x="13364" y="14571"/>
                  </a:lnTo>
                  <a:cubicBezTo>
                    <a:pt x="13518" y="14571"/>
                    <a:pt x="13641" y="14416"/>
                    <a:pt x="13641" y="14262"/>
                  </a:cubicBezTo>
                  <a:cubicBezTo>
                    <a:pt x="13641" y="14108"/>
                    <a:pt x="13518" y="13984"/>
                    <a:pt x="13364" y="13984"/>
                  </a:cubicBezTo>
                  <a:lnTo>
                    <a:pt x="12376" y="13984"/>
                  </a:lnTo>
                  <a:lnTo>
                    <a:pt x="12376" y="12843"/>
                  </a:lnTo>
                  <a:lnTo>
                    <a:pt x="13734" y="12843"/>
                  </a:lnTo>
                  <a:cubicBezTo>
                    <a:pt x="14197" y="12843"/>
                    <a:pt x="14567" y="12441"/>
                    <a:pt x="14598" y="11978"/>
                  </a:cubicBezTo>
                  <a:lnTo>
                    <a:pt x="14598" y="8676"/>
                  </a:lnTo>
                  <a:cubicBezTo>
                    <a:pt x="14598" y="8213"/>
                    <a:pt x="14197" y="7843"/>
                    <a:pt x="13734" y="7843"/>
                  </a:cubicBezTo>
                  <a:lnTo>
                    <a:pt x="11512" y="7843"/>
                  </a:lnTo>
                  <a:lnTo>
                    <a:pt x="11512" y="6701"/>
                  </a:lnTo>
                  <a:lnTo>
                    <a:pt x="14320" y="6701"/>
                  </a:lnTo>
                  <a:cubicBezTo>
                    <a:pt x="14338" y="6704"/>
                    <a:pt x="14355" y="6705"/>
                    <a:pt x="14371" y="6705"/>
                  </a:cubicBezTo>
                  <a:cubicBezTo>
                    <a:pt x="14705" y="6705"/>
                    <a:pt x="14705" y="6142"/>
                    <a:pt x="14371" y="6142"/>
                  </a:cubicBezTo>
                  <a:cubicBezTo>
                    <a:pt x="14355" y="6142"/>
                    <a:pt x="14338" y="6143"/>
                    <a:pt x="14320" y="6146"/>
                  </a:cubicBezTo>
                  <a:lnTo>
                    <a:pt x="8457" y="6146"/>
                  </a:lnTo>
                  <a:lnTo>
                    <a:pt x="8457" y="5034"/>
                  </a:lnTo>
                  <a:lnTo>
                    <a:pt x="9753" y="5034"/>
                  </a:lnTo>
                  <a:cubicBezTo>
                    <a:pt x="10216" y="5004"/>
                    <a:pt x="10586" y="4633"/>
                    <a:pt x="10586" y="4170"/>
                  </a:cubicBezTo>
                  <a:lnTo>
                    <a:pt x="10586" y="868"/>
                  </a:lnTo>
                  <a:cubicBezTo>
                    <a:pt x="10586" y="374"/>
                    <a:pt x="10216" y="4"/>
                    <a:pt x="9753" y="4"/>
                  </a:cubicBezTo>
                  <a:lnTo>
                    <a:pt x="8580" y="4"/>
                  </a:lnTo>
                  <a:cubicBezTo>
                    <a:pt x="8241" y="35"/>
                    <a:pt x="8241" y="529"/>
                    <a:pt x="8580" y="560"/>
                  </a:cubicBezTo>
                  <a:lnTo>
                    <a:pt x="9753" y="560"/>
                  </a:lnTo>
                  <a:cubicBezTo>
                    <a:pt x="9907" y="560"/>
                    <a:pt x="10031" y="714"/>
                    <a:pt x="10031" y="868"/>
                  </a:cubicBezTo>
                  <a:lnTo>
                    <a:pt x="10031" y="4139"/>
                  </a:lnTo>
                  <a:cubicBezTo>
                    <a:pt x="10031" y="4294"/>
                    <a:pt x="9907" y="4417"/>
                    <a:pt x="9753" y="4417"/>
                  </a:cubicBezTo>
                  <a:lnTo>
                    <a:pt x="4908" y="4417"/>
                  </a:lnTo>
                  <a:cubicBezTo>
                    <a:pt x="4894" y="4420"/>
                    <a:pt x="4881" y="4421"/>
                    <a:pt x="4868" y="4421"/>
                  </a:cubicBezTo>
                  <a:cubicBezTo>
                    <a:pt x="4733" y="4421"/>
                    <a:pt x="4630" y="4280"/>
                    <a:pt x="4630" y="4139"/>
                  </a:cubicBezTo>
                  <a:lnTo>
                    <a:pt x="4630" y="868"/>
                  </a:lnTo>
                  <a:cubicBezTo>
                    <a:pt x="4630" y="714"/>
                    <a:pt x="4753" y="560"/>
                    <a:pt x="4908" y="560"/>
                  </a:cubicBezTo>
                  <a:lnTo>
                    <a:pt x="6049" y="560"/>
                  </a:lnTo>
                  <a:cubicBezTo>
                    <a:pt x="6068" y="562"/>
                    <a:pt x="6086" y="563"/>
                    <a:pt x="6103" y="563"/>
                  </a:cubicBezTo>
                  <a:cubicBezTo>
                    <a:pt x="6463" y="563"/>
                    <a:pt x="6463" y="0"/>
                    <a:pt x="610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9" name="Google Shape;13289;p26"/>
            <p:cNvSpPr/>
            <p:nvPr/>
          </p:nvSpPr>
          <p:spPr>
            <a:xfrm>
              <a:off x="1906275" y="1924850"/>
              <a:ext cx="17000" cy="14400"/>
            </a:xfrm>
            <a:custGeom>
              <a:avLst/>
              <a:gdLst/>
              <a:ahLst/>
              <a:cxnLst/>
              <a:rect l="l" t="t" r="r" b="b"/>
              <a:pathLst>
                <a:path w="680" h="576" extrusionOk="0">
                  <a:moveTo>
                    <a:pt x="371" y="0"/>
                  </a:moveTo>
                  <a:cubicBezTo>
                    <a:pt x="124" y="0"/>
                    <a:pt x="0" y="309"/>
                    <a:pt x="186" y="494"/>
                  </a:cubicBezTo>
                  <a:cubicBezTo>
                    <a:pt x="242" y="551"/>
                    <a:pt x="311" y="575"/>
                    <a:pt x="379" y="575"/>
                  </a:cubicBezTo>
                  <a:cubicBezTo>
                    <a:pt x="531" y="575"/>
                    <a:pt x="679" y="449"/>
                    <a:pt x="679" y="278"/>
                  </a:cubicBezTo>
                  <a:cubicBezTo>
                    <a:pt x="679" y="123"/>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90" name="Google Shape;13290;p26"/>
          <p:cNvGrpSpPr/>
          <p:nvPr/>
        </p:nvGrpSpPr>
        <p:grpSpPr>
          <a:xfrm>
            <a:off x="6256284" y="3950613"/>
            <a:ext cx="311725" cy="363400"/>
            <a:chOff x="7749975" y="3052825"/>
            <a:chExt cx="311725" cy="363400"/>
          </a:xfrm>
        </p:grpSpPr>
        <p:sp>
          <p:nvSpPr>
            <p:cNvPr id="13291" name="Google Shape;13291;p26"/>
            <p:cNvSpPr/>
            <p:nvPr/>
          </p:nvSpPr>
          <p:spPr>
            <a:xfrm>
              <a:off x="7868025" y="3295875"/>
              <a:ext cx="66375" cy="56550"/>
            </a:xfrm>
            <a:custGeom>
              <a:avLst/>
              <a:gdLst/>
              <a:ahLst/>
              <a:cxnLst/>
              <a:rect l="l" t="t" r="r" b="b"/>
              <a:pathLst>
                <a:path w="2655" h="2262" extrusionOk="0">
                  <a:moveTo>
                    <a:pt x="1522" y="553"/>
                  </a:moveTo>
                  <a:cubicBezTo>
                    <a:pt x="1812" y="553"/>
                    <a:pt x="2099" y="775"/>
                    <a:pt x="2099" y="1111"/>
                  </a:cubicBezTo>
                  <a:cubicBezTo>
                    <a:pt x="2099" y="1451"/>
                    <a:pt x="1852" y="1698"/>
                    <a:pt x="1512" y="1698"/>
                  </a:cubicBezTo>
                  <a:cubicBezTo>
                    <a:pt x="1018" y="1698"/>
                    <a:pt x="772" y="1081"/>
                    <a:pt x="1142" y="710"/>
                  </a:cubicBezTo>
                  <a:cubicBezTo>
                    <a:pt x="1250" y="602"/>
                    <a:pt x="1387" y="553"/>
                    <a:pt x="1522" y="553"/>
                  </a:cubicBezTo>
                  <a:close/>
                  <a:moveTo>
                    <a:pt x="1512" y="0"/>
                  </a:moveTo>
                  <a:cubicBezTo>
                    <a:pt x="525" y="0"/>
                    <a:pt x="0" y="1204"/>
                    <a:pt x="710" y="1914"/>
                  </a:cubicBezTo>
                  <a:cubicBezTo>
                    <a:pt x="950" y="2154"/>
                    <a:pt x="1240" y="2262"/>
                    <a:pt x="1521" y="2262"/>
                  </a:cubicBezTo>
                  <a:cubicBezTo>
                    <a:pt x="2106" y="2262"/>
                    <a:pt x="2654" y="1799"/>
                    <a:pt x="2654" y="1111"/>
                  </a:cubicBezTo>
                  <a:cubicBezTo>
                    <a:pt x="2654" y="494"/>
                    <a:pt x="2160" y="0"/>
                    <a:pt x="151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2" name="Google Shape;13292;p26"/>
            <p:cNvSpPr/>
            <p:nvPr/>
          </p:nvSpPr>
          <p:spPr>
            <a:xfrm>
              <a:off x="7749975" y="3052825"/>
              <a:ext cx="311725" cy="363400"/>
            </a:xfrm>
            <a:custGeom>
              <a:avLst/>
              <a:gdLst/>
              <a:ahLst/>
              <a:cxnLst/>
              <a:rect l="l" t="t" r="r" b="b"/>
              <a:pathLst>
                <a:path w="12469" h="14536" extrusionOk="0">
                  <a:moveTo>
                    <a:pt x="9382" y="587"/>
                  </a:moveTo>
                  <a:lnTo>
                    <a:pt x="9382" y="1729"/>
                  </a:lnTo>
                  <a:lnTo>
                    <a:pt x="587" y="1729"/>
                  </a:lnTo>
                  <a:lnTo>
                    <a:pt x="587" y="865"/>
                  </a:lnTo>
                  <a:cubicBezTo>
                    <a:pt x="556" y="711"/>
                    <a:pt x="710" y="587"/>
                    <a:pt x="864" y="587"/>
                  </a:cubicBezTo>
                  <a:close/>
                  <a:moveTo>
                    <a:pt x="11635" y="587"/>
                  </a:moveTo>
                  <a:cubicBezTo>
                    <a:pt x="11789" y="587"/>
                    <a:pt x="11913" y="711"/>
                    <a:pt x="11913" y="865"/>
                  </a:cubicBezTo>
                  <a:lnTo>
                    <a:pt x="11913" y="1729"/>
                  </a:lnTo>
                  <a:lnTo>
                    <a:pt x="9938" y="1729"/>
                  </a:lnTo>
                  <a:lnTo>
                    <a:pt x="9938" y="587"/>
                  </a:lnTo>
                  <a:close/>
                  <a:moveTo>
                    <a:pt x="11944" y="2285"/>
                  </a:moveTo>
                  <a:lnTo>
                    <a:pt x="11944" y="10278"/>
                  </a:lnTo>
                  <a:cubicBezTo>
                    <a:pt x="11944" y="10432"/>
                    <a:pt x="11820" y="10556"/>
                    <a:pt x="11666" y="10556"/>
                  </a:cubicBezTo>
                  <a:lnTo>
                    <a:pt x="11635" y="10587"/>
                  </a:lnTo>
                  <a:lnTo>
                    <a:pt x="9938" y="10587"/>
                  </a:lnTo>
                  <a:lnTo>
                    <a:pt x="9938" y="10000"/>
                  </a:lnTo>
                  <a:cubicBezTo>
                    <a:pt x="9938" y="9846"/>
                    <a:pt x="9814" y="9722"/>
                    <a:pt x="9660" y="9722"/>
                  </a:cubicBezTo>
                  <a:lnTo>
                    <a:pt x="8827" y="9722"/>
                  </a:lnTo>
                  <a:cubicBezTo>
                    <a:pt x="8765" y="9537"/>
                    <a:pt x="8642" y="9352"/>
                    <a:pt x="8518" y="9198"/>
                  </a:cubicBezTo>
                  <a:lnTo>
                    <a:pt x="8950" y="8488"/>
                  </a:lnTo>
                  <a:cubicBezTo>
                    <a:pt x="9012" y="8334"/>
                    <a:pt x="8981" y="8179"/>
                    <a:pt x="8827" y="8087"/>
                  </a:cubicBezTo>
                  <a:lnTo>
                    <a:pt x="7345" y="7223"/>
                  </a:lnTo>
                  <a:cubicBezTo>
                    <a:pt x="7312" y="7206"/>
                    <a:pt x="7275" y="7198"/>
                    <a:pt x="7236" y="7198"/>
                  </a:cubicBezTo>
                  <a:cubicBezTo>
                    <a:pt x="7131" y="7198"/>
                    <a:pt x="7020" y="7256"/>
                    <a:pt x="6975" y="7346"/>
                  </a:cubicBezTo>
                  <a:lnTo>
                    <a:pt x="6574" y="8025"/>
                  </a:lnTo>
                  <a:lnTo>
                    <a:pt x="5926" y="8025"/>
                  </a:lnTo>
                  <a:lnTo>
                    <a:pt x="5555" y="7346"/>
                  </a:lnTo>
                  <a:cubicBezTo>
                    <a:pt x="5488" y="7256"/>
                    <a:pt x="5387" y="7198"/>
                    <a:pt x="5277" y="7198"/>
                  </a:cubicBezTo>
                  <a:cubicBezTo>
                    <a:pt x="5237" y="7198"/>
                    <a:pt x="5195" y="7206"/>
                    <a:pt x="5154" y="7223"/>
                  </a:cubicBezTo>
                  <a:lnTo>
                    <a:pt x="3704" y="8087"/>
                  </a:lnTo>
                  <a:cubicBezTo>
                    <a:pt x="3642" y="8118"/>
                    <a:pt x="3580" y="8179"/>
                    <a:pt x="3549" y="8272"/>
                  </a:cubicBezTo>
                  <a:cubicBezTo>
                    <a:pt x="3549" y="8334"/>
                    <a:pt x="3549" y="8426"/>
                    <a:pt x="3580" y="8488"/>
                  </a:cubicBezTo>
                  <a:lnTo>
                    <a:pt x="4012" y="9198"/>
                  </a:lnTo>
                  <a:cubicBezTo>
                    <a:pt x="3889" y="9352"/>
                    <a:pt x="3765" y="9537"/>
                    <a:pt x="3673" y="9722"/>
                  </a:cubicBezTo>
                  <a:lnTo>
                    <a:pt x="2870" y="9722"/>
                  </a:lnTo>
                  <a:cubicBezTo>
                    <a:pt x="2716" y="9722"/>
                    <a:pt x="2593" y="9846"/>
                    <a:pt x="2593" y="10000"/>
                  </a:cubicBezTo>
                  <a:lnTo>
                    <a:pt x="2593" y="10587"/>
                  </a:lnTo>
                  <a:lnTo>
                    <a:pt x="895" y="10587"/>
                  </a:lnTo>
                  <a:cubicBezTo>
                    <a:pt x="710" y="10587"/>
                    <a:pt x="587" y="10463"/>
                    <a:pt x="587" y="10278"/>
                  </a:cubicBezTo>
                  <a:lnTo>
                    <a:pt x="587" y="2285"/>
                  </a:lnTo>
                  <a:close/>
                  <a:moveTo>
                    <a:pt x="7314" y="7871"/>
                  </a:moveTo>
                  <a:lnTo>
                    <a:pt x="8271" y="8426"/>
                  </a:lnTo>
                  <a:lnTo>
                    <a:pt x="7901" y="9043"/>
                  </a:lnTo>
                  <a:cubicBezTo>
                    <a:pt x="7870" y="9167"/>
                    <a:pt x="7870" y="9290"/>
                    <a:pt x="7932" y="9383"/>
                  </a:cubicBezTo>
                  <a:cubicBezTo>
                    <a:pt x="8117" y="9599"/>
                    <a:pt x="8271" y="9815"/>
                    <a:pt x="8364" y="10093"/>
                  </a:cubicBezTo>
                  <a:cubicBezTo>
                    <a:pt x="8395" y="10216"/>
                    <a:pt x="8518" y="10278"/>
                    <a:pt x="8642" y="10278"/>
                  </a:cubicBezTo>
                  <a:lnTo>
                    <a:pt x="9351" y="10278"/>
                  </a:lnTo>
                  <a:lnTo>
                    <a:pt x="9382" y="11420"/>
                  </a:lnTo>
                  <a:lnTo>
                    <a:pt x="8642" y="11420"/>
                  </a:lnTo>
                  <a:cubicBezTo>
                    <a:pt x="8518" y="11420"/>
                    <a:pt x="8425" y="11512"/>
                    <a:pt x="8395" y="11605"/>
                  </a:cubicBezTo>
                  <a:cubicBezTo>
                    <a:pt x="8302" y="11883"/>
                    <a:pt x="8148" y="12130"/>
                    <a:pt x="7963" y="12346"/>
                  </a:cubicBezTo>
                  <a:cubicBezTo>
                    <a:pt x="7901" y="12438"/>
                    <a:pt x="7870" y="12562"/>
                    <a:pt x="7932" y="12685"/>
                  </a:cubicBezTo>
                  <a:lnTo>
                    <a:pt x="8302" y="13302"/>
                  </a:lnTo>
                  <a:lnTo>
                    <a:pt x="7314" y="13889"/>
                  </a:lnTo>
                  <a:lnTo>
                    <a:pt x="6975" y="13241"/>
                  </a:lnTo>
                  <a:cubicBezTo>
                    <a:pt x="6924" y="13164"/>
                    <a:pt x="6832" y="13109"/>
                    <a:pt x="6732" y="13109"/>
                  </a:cubicBezTo>
                  <a:cubicBezTo>
                    <a:pt x="6710" y="13109"/>
                    <a:pt x="6688" y="13112"/>
                    <a:pt x="6666" y="13117"/>
                  </a:cubicBezTo>
                  <a:cubicBezTo>
                    <a:pt x="6527" y="13148"/>
                    <a:pt x="6389" y="13164"/>
                    <a:pt x="6250" y="13164"/>
                  </a:cubicBezTo>
                  <a:cubicBezTo>
                    <a:pt x="6111" y="13164"/>
                    <a:pt x="5972" y="13148"/>
                    <a:pt x="5833" y="13117"/>
                  </a:cubicBezTo>
                  <a:cubicBezTo>
                    <a:pt x="5811" y="13112"/>
                    <a:pt x="5789" y="13109"/>
                    <a:pt x="5768" y="13109"/>
                  </a:cubicBezTo>
                  <a:cubicBezTo>
                    <a:pt x="5668" y="13109"/>
                    <a:pt x="5575" y="13164"/>
                    <a:pt x="5524" y="13241"/>
                  </a:cubicBezTo>
                  <a:lnTo>
                    <a:pt x="5185" y="13889"/>
                  </a:lnTo>
                  <a:lnTo>
                    <a:pt x="4197" y="13302"/>
                  </a:lnTo>
                  <a:lnTo>
                    <a:pt x="4568" y="12685"/>
                  </a:lnTo>
                  <a:cubicBezTo>
                    <a:pt x="4629" y="12562"/>
                    <a:pt x="4629" y="12438"/>
                    <a:pt x="4537" y="12346"/>
                  </a:cubicBezTo>
                  <a:cubicBezTo>
                    <a:pt x="4383" y="12130"/>
                    <a:pt x="4228" y="11883"/>
                    <a:pt x="4136" y="11605"/>
                  </a:cubicBezTo>
                  <a:cubicBezTo>
                    <a:pt x="4105" y="11512"/>
                    <a:pt x="3981" y="11420"/>
                    <a:pt x="3858" y="11420"/>
                  </a:cubicBezTo>
                  <a:lnTo>
                    <a:pt x="3117" y="11420"/>
                  </a:lnTo>
                  <a:lnTo>
                    <a:pt x="3117" y="10278"/>
                  </a:lnTo>
                  <a:lnTo>
                    <a:pt x="3858" y="10278"/>
                  </a:lnTo>
                  <a:cubicBezTo>
                    <a:pt x="3981" y="10278"/>
                    <a:pt x="4074" y="10216"/>
                    <a:pt x="4105" y="10093"/>
                  </a:cubicBezTo>
                  <a:cubicBezTo>
                    <a:pt x="4197" y="9815"/>
                    <a:pt x="4352" y="9599"/>
                    <a:pt x="4537" y="9383"/>
                  </a:cubicBezTo>
                  <a:cubicBezTo>
                    <a:pt x="4599" y="9290"/>
                    <a:pt x="4629" y="9167"/>
                    <a:pt x="4568" y="9043"/>
                  </a:cubicBezTo>
                  <a:lnTo>
                    <a:pt x="4167" y="8426"/>
                  </a:lnTo>
                  <a:lnTo>
                    <a:pt x="5154" y="7871"/>
                  </a:lnTo>
                  <a:lnTo>
                    <a:pt x="5524" y="8488"/>
                  </a:lnTo>
                  <a:cubicBezTo>
                    <a:pt x="5575" y="8564"/>
                    <a:pt x="5668" y="8619"/>
                    <a:pt x="5751" y="8619"/>
                  </a:cubicBezTo>
                  <a:cubicBezTo>
                    <a:pt x="5768" y="8619"/>
                    <a:pt x="5786" y="8617"/>
                    <a:pt x="5802" y="8611"/>
                  </a:cubicBezTo>
                  <a:cubicBezTo>
                    <a:pt x="5941" y="8581"/>
                    <a:pt x="6080" y="8565"/>
                    <a:pt x="6219" y="8565"/>
                  </a:cubicBezTo>
                  <a:cubicBezTo>
                    <a:pt x="6358" y="8565"/>
                    <a:pt x="6497" y="8581"/>
                    <a:pt x="6635" y="8611"/>
                  </a:cubicBezTo>
                  <a:cubicBezTo>
                    <a:pt x="6657" y="8617"/>
                    <a:pt x="6679" y="8619"/>
                    <a:pt x="6701" y="8619"/>
                  </a:cubicBezTo>
                  <a:cubicBezTo>
                    <a:pt x="6801" y="8619"/>
                    <a:pt x="6893" y="8564"/>
                    <a:pt x="6944" y="8488"/>
                  </a:cubicBezTo>
                  <a:lnTo>
                    <a:pt x="7314" y="7871"/>
                  </a:lnTo>
                  <a:close/>
                  <a:moveTo>
                    <a:pt x="11604" y="1"/>
                  </a:moveTo>
                  <a:lnTo>
                    <a:pt x="11635" y="32"/>
                  </a:lnTo>
                  <a:lnTo>
                    <a:pt x="833" y="32"/>
                  </a:lnTo>
                  <a:cubicBezTo>
                    <a:pt x="371" y="32"/>
                    <a:pt x="0" y="402"/>
                    <a:pt x="0" y="865"/>
                  </a:cubicBezTo>
                  <a:lnTo>
                    <a:pt x="0" y="10278"/>
                  </a:lnTo>
                  <a:cubicBezTo>
                    <a:pt x="0" y="10741"/>
                    <a:pt x="371" y="11111"/>
                    <a:pt x="833" y="11111"/>
                  </a:cubicBezTo>
                  <a:lnTo>
                    <a:pt x="2562" y="11111"/>
                  </a:lnTo>
                  <a:lnTo>
                    <a:pt x="2562" y="11698"/>
                  </a:lnTo>
                  <a:cubicBezTo>
                    <a:pt x="2562" y="11852"/>
                    <a:pt x="2685" y="11975"/>
                    <a:pt x="2839" y="11975"/>
                  </a:cubicBezTo>
                  <a:lnTo>
                    <a:pt x="3642" y="11975"/>
                  </a:lnTo>
                  <a:cubicBezTo>
                    <a:pt x="3734" y="12191"/>
                    <a:pt x="3827" y="12377"/>
                    <a:pt x="3951" y="12531"/>
                  </a:cubicBezTo>
                  <a:lnTo>
                    <a:pt x="3549" y="13272"/>
                  </a:lnTo>
                  <a:cubicBezTo>
                    <a:pt x="3518" y="13333"/>
                    <a:pt x="3488" y="13395"/>
                    <a:pt x="3518" y="13457"/>
                  </a:cubicBezTo>
                  <a:cubicBezTo>
                    <a:pt x="3549" y="13549"/>
                    <a:pt x="3580" y="13611"/>
                    <a:pt x="3642" y="13642"/>
                  </a:cubicBezTo>
                  <a:lnTo>
                    <a:pt x="5123" y="14506"/>
                  </a:lnTo>
                  <a:cubicBezTo>
                    <a:pt x="5172" y="14526"/>
                    <a:pt x="5221" y="14536"/>
                    <a:pt x="5268" y="14536"/>
                  </a:cubicBezTo>
                  <a:cubicBezTo>
                    <a:pt x="5369" y="14536"/>
                    <a:pt x="5461" y="14488"/>
                    <a:pt x="5524" y="14383"/>
                  </a:cubicBezTo>
                  <a:lnTo>
                    <a:pt x="5895" y="13704"/>
                  </a:lnTo>
                  <a:lnTo>
                    <a:pt x="6543" y="13704"/>
                  </a:lnTo>
                  <a:lnTo>
                    <a:pt x="6944" y="14383"/>
                  </a:lnTo>
                  <a:cubicBezTo>
                    <a:pt x="6986" y="14488"/>
                    <a:pt x="7086" y="14536"/>
                    <a:pt x="7184" y="14536"/>
                  </a:cubicBezTo>
                  <a:cubicBezTo>
                    <a:pt x="7230" y="14536"/>
                    <a:pt x="7275" y="14526"/>
                    <a:pt x="7314" y="14506"/>
                  </a:cubicBezTo>
                  <a:lnTo>
                    <a:pt x="8796" y="13642"/>
                  </a:lnTo>
                  <a:cubicBezTo>
                    <a:pt x="8919" y="13549"/>
                    <a:pt x="8981" y="13395"/>
                    <a:pt x="8888" y="13272"/>
                  </a:cubicBezTo>
                  <a:lnTo>
                    <a:pt x="8487" y="12531"/>
                  </a:lnTo>
                  <a:cubicBezTo>
                    <a:pt x="8611" y="12377"/>
                    <a:pt x="8703" y="12191"/>
                    <a:pt x="8796" y="11975"/>
                  </a:cubicBezTo>
                  <a:lnTo>
                    <a:pt x="9629" y="11975"/>
                  </a:lnTo>
                  <a:cubicBezTo>
                    <a:pt x="9783" y="11975"/>
                    <a:pt x="9907" y="11852"/>
                    <a:pt x="9907" y="11698"/>
                  </a:cubicBezTo>
                  <a:lnTo>
                    <a:pt x="9907" y="11142"/>
                  </a:lnTo>
                  <a:lnTo>
                    <a:pt x="11604" y="11142"/>
                  </a:lnTo>
                  <a:cubicBezTo>
                    <a:pt x="12067" y="11111"/>
                    <a:pt x="12438" y="10741"/>
                    <a:pt x="12468" y="10278"/>
                  </a:cubicBezTo>
                  <a:lnTo>
                    <a:pt x="12468" y="865"/>
                  </a:lnTo>
                  <a:cubicBezTo>
                    <a:pt x="12468" y="371"/>
                    <a:pt x="12067" y="1"/>
                    <a:pt x="116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3" name="Google Shape;13293;p26"/>
            <p:cNvSpPr/>
            <p:nvPr/>
          </p:nvSpPr>
          <p:spPr>
            <a:xfrm>
              <a:off x="7814000" y="3184775"/>
              <a:ext cx="184425" cy="14675"/>
            </a:xfrm>
            <a:custGeom>
              <a:avLst/>
              <a:gdLst/>
              <a:ahLst/>
              <a:cxnLst/>
              <a:rect l="l" t="t" r="r" b="b"/>
              <a:pathLst>
                <a:path w="7377" h="587" extrusionOk="0">
                  <a:moveTo>
                    <a:pt x="278" y="0"/>
                  </a:moveTo>
                  <a:cubicBezTo>
                    <a:pt x="124" y="0"/>
                    <a:pt x="1" y="124"/>
                    <a:pt x="1" y="278"/>
                  </a:cubicBezTo>
                  <a:cubicBezTo>
                    <a:pt x="1" y="432"/>
                    <a:pt x="124" y="587"/>
                    <a:pt x="278" y="587"/>
                  </a:cubicBezTo>
                  <a:lnTo>
                    <a:pt x="7099" y="587"/>
                  </a:lnTo>
                  <a:cubicBezTo>
                    <a:pt x="7253" y="587"/>
                    <a:pt x="7377" y="432"/>
                    <a:pt x="7377" y="278"/>
                  </a:cubicBezTo>
                  <a:cubicBezTo>
                    <a:pt x="7377" y="124"/>
                    <a:pt x="7253" y="0"/>
                    <a:pt x="709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4" name="Google Shape;13294;p26"/>
            <p:cNvSpPr/>
            <p:nvPr/>
          </p:nvSpPr>
          <p:spPr>
            <a:xfrm>
              <a:off x="7898875" y="3142175"/>
              <a:ext cx="17000" cy="14075"/>
            </a:xfrm>
            <a:custGeom>
              <a:avLst/>
              <a:gdLst/>
              <a:ahLst/>
              <a:cxnLst/>
              <a:rect l="l" t="t" r="r" b="b"/>
              <a:pathLst>
                <a:path w="680" h="563" extrusionOk="0">
                  <a:moveTo>
                    <a:pt x="304" y="1"/>
                  </a:moveTo>
                  <a:cubicBezTo>
                    <a:pt x="150" y="1"/>
                    <a:pt x="1" y="113"/>
                    <a:pt x="1" y="285"/>
                  </a:cubicBezTo>
                  <a:cubicBezTo>
                    <a:pt x="1" y="439"/>
                    <a:pt x="124" y="562"/>
                    <a:pt x="278" y="562"/>
                  </a:cubicBezTo>
                  <a:cubicBezTo>
                    <a:pt x="556" y="562"/>
                    <a:pt x="679" y="254"/>
                    <a:pt x="494" y="69"/>
                  </a:cubicBezTo>
                  <a:cubicBezTo>
                    <a:pt x="438" y="22"/>
                    <a:pt x="371" y="1"/>
                    <a:pt x="30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5" name="Google Shape;13295;p26"/>
            <p:cNvSpPr/>
            <p:nvPr/>
          </p:nvSpPr>
          <p:spPr>
            <a:xfrm>
              <a:off x="7788800" y="3142300"/>
              <a:ext cx="92350" cy="14750"/>
            </a:xfrm>
            <a:custGeom>
              <a:avLst/>
              <a:gdLst/>
              <a:ahLst/>
              <a:cxnLst/>
              <a:rect l="l" t="t" r="r" b="b"/>
              <a:pathLst>
                <a:path w="3694" h="590" extrusionOk="0">
                  <a:moveTo>
                    <a:pt x="393" y="1"/>
                  </a:moveTo>
                  <a:cubicBezTo>
                    <a:pt x="0" y="1"/>
                    <a:pt x="0" y="589"/>
                    <a:pt x="393" y="589"/>
                  </a:cubicBezTo>
                  <a:cubicBezTo>
                    <a:pt x="402" y="589"/>
                    <a:pt x="412" y="589"/>
                    <a:pt x="422" y="588"/>
                  </a:cubicBezTo>
                  <a:lnTo>
                    <a:pt x="3416" y="588"/>
                  </a:lnTo>
                  <a:cubicBezTo>
                    <a:pt x="3570" y="588"/>
                    <a:pt x="3694" y="465"/>
                    <a:pt x="3694" y="311"/>
                  </a:cubicBezTo>
                  <a:cubicBezTo>
                    <a:pt x="3694" y="125"/>
                    <a:pt x="3570" y="2"/>
                    <a:pt x="3416" y="2"/>
                  </a:cubicBezTo>
                  <a:lnTo>
                    <a:pt x="422" y="2"/>
                  </a:lnTo>
                  <a:cubicBezTo>
                    <a:pt x="412" y="1"/>
                    <a:pt x="402" y="1"/>
                    <a:pt x="3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6" name="Google Shape;13296;p26"/>
            <p:cNvSpPr/>
            <p:nvPr/>
          </p:nvSpPr>
          <p:spPr>
            <a:xfrm>
              <a:off x="7927875" y="3142225"/>
              <a:ext cx="94800" cy="14125"/>
            </a:xfrm>
            <a:custGeom>
              <a:avLst/>
              <a:gdLst/>
              <a:ahLst/>
              <a:cxnLst/>
              <a:rect l="l" t="t" r="r" b="b"/>
              <a:pathLst>
                <a:path w="3792" h="565" extrusionOk="0">
                  <a:moveTo>
                    <a:pt x="360" y="1"/>
                  </a:moveTo>
                  <a:cubicBezTo>
                    <a:pt x="0" y="1"/>
                    <a:pt x="0" y="564"/>
                    <a:pt x="360" y="564"/>
                  </a:cubicBezTo>
                  <a:cubicBezTo>
                    <a:pt x="378" y="564"/>
                    <a:pt x="396" y="563"/>
                    <a:pt x="414" y="560"/>
                  </a:cubicBezTo>
                  <a:lnTo>
                    <a:pt x="3377" y="560"/>
                  </a:lnTo>
                  <a:cubicBezTo>
                    <a:pt x="3396" y="563"/>
                    <a:pt x="3414" y="564"/>
                    <a:pt x="3431" y="564"/>
                  </a:cubicBezTo>
                  <a:cubicBezTo>
                    <a:pt x="3791" y="564"/>
                    <a:pt x="3791" y="1"/>
                    <a:pt x="3431" y="1"/>
                  </a:cubicBezTo>
                  <a:cubicBezTo>
                    <a:pt x="3414" y="1"/>
                    <a:pt x="3396" y="2"/>
                    <a:pt x="3377" y="5"/>
                  </a:cubicBezTo>
                  <a:lnTo>
                    <a:pt x="414" y="5"/>
                  </a:lnTo>
                  <a:cubicBezTo>
                    <a:pt x="396" y="2"/>
                    <a:pt x="378" y="1"/>
                    <a:pt x="36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297" name="Google Shape;13297;p26"/>
          <p:cNvGrpSpPr/>
          <p:nvPr/>
        </p:nvGrpSpPr>
        <p:grpSpPr>
          <a:xfrm>
            <a:off x="6954016" y="3950500"/>
            <a:ext cx="371150" cy="363625"/>
            <a:chOff x="7724500" y="3602750"/>
            <a:chExt cx="371150" cy="363625"/>
          </a:xfrm>
        </p:grpSpPr>
        <p:sp>
          <p:nvSpPr>
            <p:cNvPr id="13298" name="Google Shape;13298;p26"/>
            <p:cNvSpPr/>
            <p:nvPr/>
          </p:nvSpPr>
          <p:spPr>
            <a:xfrm>
              <a:off x="7724500" y="3602750"/>
              <a:ext cx="371150" cy="363625"/>
            </a:xfrm>
            <a:custGeom>
              <a:avLst/>
              <a:gdLst/>
              <a:ahLst/>
              <a:cxnLst/>
              <a:rect l="l" t="t" r="r" b="b"/>
              <a:pathLst>
                <a:path w="14846" h="14545" extrusionOk="0">
                  <a:moveTo>
                    <a:pt x="12562" y="687"/>
                  </a:moveTo>
                  <a:lnTo>
                    <a:pt x="13364" y="1490"/>
                  </a:lnTo>
                  <a:lnTo>
                    <a:pt x="12562" y="2292"/>
                  </a:lnTo>
                  <a:lnTo>
                    <a:pt x="11759" y="1490"/>
                  </a:lnTo>
                  <a:lnTo>
                    <a:pt x="12562" y="687"/>
                  </a:lnTo>
                  <a:close/>
                  <a:moveTo>
                    <a:pt x="1136" y="5664"/>
                  </a:moveTo>
                  <a:cubicBezTo>
                    <a:pt x="1421" y="5664"/>
                    <a:pt x="1698" y="5891"/>
                    <a:pt x="1698" y="6243"/>
                  </a:cubicBezTo>
                  <a:cubicBezTo>
                    <a:pt x="1698" y="6551"/>
                    <a:pt x="1451" y="6798"/>
                    <a:pt x="1143" y="6798"/>
                  </a:cubicBezTo>
                  <a:cubicBezTo>
                    <a:pt x="618" y="6798"/>
                    <a:pt x="371" y="6181"/>
                    <a:pt x="741" y="5841"/>
                  </a:cubicBezTo>
                  <a:cubicBezTo>
                    <a:pt x="853" y="5719"/>
                    <a:pt x="996" y="5664"/>
                    <a:pt x="1136" y="5664"/>
                  </a:cubicBezTo>
                  <a:close/>
                  <a:moveTo>
                    <a:pt x="13403" y="5664"/>
                  </a:moveTo>
                  <a:cubicBezTo>
                    <a:pt x="13690" y="5664"/>
                    <a:pt x="13960" y="5891"/>
                    <a:pt x="13981" y="6243"/>
                  </a:cubicBezTo>
                  <a:cubicBezTo>
                    <a:pt x="13981" y="6551"/>
                    <a:pt x="13703" y="6798"/>
                    <a:pt x="13395" y="6798"/>
                  </a:cubicBezTo>
                  <a:cubicBezTo>
                    <a:pt x="12901" y="6798"/>
                    <a:pt x="12623" y="6181"/>
                    <a:pt x="12994" y="5841"/>
                  </a:cubicBezTo>
                  <a:cubicBezTo>
                    <a:pt x="13116" y="5719"/>
                    <a:pt x="13261" y="5664"/>
                    <a:pt x="13403" y="5664"/>
                  </a:cubicBezTo>
                  <a:close/>
                  <a:moveTo>
                    <a:pt x="7253" y="5440"/>
                  </a:moveTo>
                  <a:lnTo>
                    <a:pt x="8087" y="6243"/>
                  </a:lnTo>
                  <a:lnTo>
                    <a:pt x="7253" y="7045"/>
                  </a:lnTo>
                  <a:lnTo>
                    <a:pt x="6451" y="6243"/>
                  </a:lnTo>
                  <a:lnTo>
                    <a:pt x="7253" y="5440"/>
                  </a:lnTo>
                  <a:close/>
                  <a:moveTo>
                    <a:pt x="1976" y="10193"/>
                  </a:moveTo>
                  <a:lnTo>
                    <a:pt x="2778" y="10995"/>
                  </a:lnTo>
                  <a:lnTo>
                    <a:pt x="1976" y="11798"/>
                  </a:lnTo>
                  <a:lnTo>
                    <a:pt x="1173" y="10995"/>
                  </a:lnTo>
                  <a:lnTo>
                    <a:pt x="1976" y="10193"/>
                  </a:lnTo>
                  <a:close/>
                  <a:moveTo>
                    <a:pt x="7562" y="8495"/>
                  </a:moveTo>
                  <a:lnTo>
                    <a:pt x="9414" y="11396"/>
                  </a:lnTo>
                  <a:cubicBezTo>
                    <a:pt x="8519" y="11952"/>
                    <a:pt x="7932" y="12909"/>
                    <a:pt x="7840" y="13958"/>
                  </a:cubicBezTo>
                  <a:lnTo>
                    <a:pt x="6698" y="13958"/>
                  </a:lnTo>
                  <a:cubicBezTo>
                    <a:pt x="6605" y="12909"/>
                    <a:pt x="6019" y="11952"/>
                    <a:pt x="5124" y="11396"/>
                  </a:cubicBezTo>
                  <a:lnTo>
                    <a:pt x="6976" y="8495"/>
                  </a:lnTo>
                  <a:lnTo>
                    <a:pt x="6976" y="10810"/>
                  </a:lnTo>
                  <a:cubicBezTo>
                    <a:pt x="7006" y="10980"/>
                    <a:pt x="7138" y="11065"/>
                    <a:pt x="7269" y="11065"/>
                  </a:cubicBezTo>
                  <a:cubicBezTo>
                    <a:pt x="7400" y="11065"/>
                    <a:pt x="7531" y="10980"/>
                    <a:pt x="7562" y="10810"/>
                  </a:cubicBezTo>
                  <a:lnTo>
                    <a:pt x="7562" y="8495"/>
                  </a:lnTo>
                  <a:close/>
                  <a:moveTo>
                    <a:pt x="12550" y="1"/>
                  </a:moveTo>
                  <a:cubicBezTo>
                    <a:pt x="12484" y="1"/>
                    <a:pt x="12423" y="24"/>
                    <a:pt x="12376" y="70"/>
                  </a:cubicBezTo>
                  <a:lnTo>
                    <a:pt x="11173" y="1274"/>
                  </a:lnTo>
                  <a:cubicBezTo>
                    <a:pt x="11111" y="1335"/>
                    <a:pt x="11080" y="1397"/>
                    <a:pt x="11080" y="1490"/>
                  </a:cubicBezTo>
                  <a:cubicBezTo>
                    <a:pt x="11080" y="1552"/>
                    <a:pt x="11111" y="1644"/>
                    <a:pt x="11173" y="1675"/>
                  </a:cubicBezTo>
                  <a:lnTo>
                    <a:pt x="12284" y="2817"/>
                  </a:lnTo>
                  <a:cubicBezTo>
                    <a:pt x="12222" y="4545"/>
                    <a:pt x="10802" y="5903"/>
                    <a:pt x="9074" y="5965"/>
                  </a:cubicBezTo>
                  <a:lnTo>
                    <a:pt x="8580" y="5965"/>
                  </a:lnTo>
                  <a:lnTo>
                    <a:pt x="7469" y="4823"/>
                  </a:lnTo>
                  <a:cubicBezTo>
                    <a:pt x="7408" y="4777"/>
                    <a:pt x="7338" y="4753"/>
                    <a:pt x="7269" y="4753"/>
                  </a:cubicBezTo>
                  <a:cubicBezTo>
                    <a:pt x="7199" y="4753"/>
                    <a:pt x="7130" y="4777"/>
                    <a:pt x="7068" y="4823"/>
                  </a:cubicBezTo>
                  <a:lnTo>
                    <a:pt x="5957" y="5965"/>
                  </a:lnTo>
                  <a:lnTo>
                    <a:pt x="2254" y="5965"/>
                  </a:lnTo>
                  <a:cubicBezTo>
                    <a:pt x="2101" y="5381"/>
                    <a:pt x="1628" y="5110"/>
                    <a:pt x="1156" y="5110"/>
                  </a:cubicBezTo>
                  <a:cubicBezTo>
                    <a:pt x="579" y="5110"/>
                    <a:pt x="1" y="5513"/>
                    <a:pt x="1" y="6243"/>
                  </a:cubicBezTo>
                  <a:cubicBezTo>
                    <a:pt x="1" y="6972"/>
                    <a:pt x="579" y="7375"/>
                    <a:pt x="1156" y="7375"/>
                  </a:cubicBezTo>
                  <a:cubicBezTo>
                    <a:pt x="1628" y="7375"/>
                    <a:pt x="2101" y="7104"/>
                    <a:pt x="2254" y="6520"/>
                  </a:cubicBezTo>
                  <a:lnTo>
                    <a:pt x="3519" y="6520"/>
                  </a:lnTo>
                  <a:cubicBezTo>
                    <a:pt x="2439" y="7199"/>
                    <a:pt x="1760" y="8372"/>
                    <a:pt x="1729" y="9668"/>
                  </a:cubicBezTo>
                  <a:lnTo>
                    <a:pt x="587" y="10810"/>
                  </a:lnTo>
                  <a:cubicBezTo>
                    <a:pt x="525" y="10872"/>
                    <a:pt x="495" y="10934"/>
                    <a:pt x="495" y="11026"/>
                  </a:cubicBezTo>
                  <a:cubicBezTo>
                    <a:pt x="495" y="11088"/>
                    <a:pt x="525" y="11150"/>
                    <a:pt x="587" y="11211"/>
                  </a:cubicBezTo>
                  <a:lnTo>
                    <a:pt x="1791" y="12415"/>
                  </a:lnTo>
                  <a:cubicBezTo>
                    <a:pt x="1837" y="12461"/>
                    <a:pt x="1906" y="12484"/>
                    <a:pt x="1976" y="12484"/>
                  </a:cubicBezTo>
                  <a:cubicBezTo>
                    <a:pt x="2045" y="12484"/>
                    <a:pt x="2115" y="12461"/>
                    <a:pt x="2161" y="12415"/>
                  </a:cubicBezTo>
                  <a:lnTo>
                    <a:pt x="3365" y="11211"/>
                  </a:lnTo>
                  <a:cubicBezTo>
                    <a:pt x="3426" y="11150"/>
                    <a:pt x="3457" y="11088"/>
                    <a:pt x="3457" y="11026"/>
                  </a:cubicBezTo>
                  <a:cubicBezTo>
                    <a:pt x="3457" y="10934"/>
                    <a:pt x="3426" y="10872"/>
                    <a:pt x="3365" y="10810"/>
                  </a:cubicBezTo>
                  <a:lnTo>
                    <a:pt x="2254" y="9699"/>
                  </a:lnTo>
                  <a:cubicBezTo>
                    <a:pt x="2315" y="7971"/>
                    <a:pt x="3735" y="6582"/>
                    <a:pt x="5463" y="6551"/>
                  </a:cubicBezTo>
                  <a:lnTo>
                    <a:pt x="5926" y="6551"/>
                  </a:lnTo>
                  <a:lnTo>
                    <a:pt x="6914" y="7539"/>
                  </a:lnTo>
                  <a:lnTo>
                    <a:pt x="4445" y="11396"/>
                  </a:lnTo>
                  <a:cubicBezTo>
                    <a:pt x="4414" y="11458"/>
                    <a:pt x="4414" y="11520"/>
                    <a:pt x="4414" y="11612"/>
                  </a:cubicBezTo>
                  <a:cubicBezTo>
                    <a:pt x="4445" y="11705"/>
                    <a:pt x="4507" y="11767"/>
                    <a:pt x="4568" y="11798"/>
                  </a:cubicBezTo>
                  <a:cubicBezTo>
                    <a:pt x="5525" y="12230"/>
                    <a:pt x="6142" y="13217"/>
                    <a:pt x="6111" y="14267"/>
                  </a:cubicBezTo>
                  <a:cubicBezTo>
                    <a:pt x="6111" y="14421"/>
                    <a:pt x="6235" y="14544"/>
                    <a:pt x="6389" y="14544"/>
                  </a:cubicBezTo>
                  <a:lnTo>
                    <a:pt x="8087" y="14544"/>
                  </a:lnTo>
                  <a:cubicBezTo>
                    <a:pt x="8241" y="14544"/>
                    <a:pt x="8395" y="14421"/>
                    <a:pt x="8395" y="14267"/>
                  </a:cubicBezTo>
                  <a:cubicBezTo>
                    <a:pt x="8364" y="13217"/>
                    <a:pt x="8982" y="12230"/>
                    <a:pt x="9938" y="11798"/>
                  </a:cubicBezTo>
                  <a:cubicBezTo>
                    <a:pt x="10000" y="11767"/>
                    <a:pt x="10062" y="11705"/>
                    <a:pt x="10062" y="11612"/>
                  </a:cubicBezTo>
                  <a:cubicBezTo>
                    <a:pt x="10093" y="11520"/>
                    <a:pt x="10093" y="11458"/>
                    <a:pt x="10031" y="11396"/>
                  </a:cubicBezTo>
                  <a:lnTo>
                    <a:pt x="7562" y="7539"/>
                  </a:lnTo>
                  <a:lnTo>
                    <a:pt x="8549" y="6551"/>
                  </a:lnTo>
                  <a:lnTo>
                    <a:pt x="12284" y="6551"/>
                  </a:lnTo>
                  <a:cubicBezTo>
                    <a:pt x="12413" y="7086"/>
                    <a:pt x="12894" y="7389"/>
                    <a:pt x="13379" y="7389"/>
                  </a:cubicBezTo>
                  <a:cubicBezTo>
                    <a:pt x="13706" y="7389"/>
                    <a:pt x="14035" y="7251"/>
                    <a:pt x="14259" y="6952"/>
                  </a:cubicBezTo>
                  <a:cubicBezTo>
                    <a:pt x="14845" y="6212"/>
                    <a:pt x="14321" y="5131"/>
                    <a:pt x="13364" y="5131"/>
                  </a:cubicBezTo>
                  <a:lnTo>
                    <a:pt x="13395" y="5101"/>
                  </a:lnTo>
                  <a:cubicBezTo>
                    <a:pt x="12870" y="5101"/>
                    <a:pt x="12438" y="5440"/>
                    <a:pt x="12315" y="5965"/>
                  </a:cubicBezTo>
                  <a:lnTo>
                    <a:pt x="11018" y="5965"/>
                  </a:lnTo>
                  <a:cubicBezTo>
                    <a:pt x="11296" y="5780"/>
                    <a:pt x="11512" y="5594"/>
                    <a:pt x="11728" y="5378"/>
                  </a:cubicBezTo>
                  <a:cubicBezTo>
                    <a:pt x="12407" y="4699"/>
                    <a:pt x="12808" y="3774"/>
                    <a:pt x="12839" y="2817"/>
                  </a:cubicBezTo>
                  <a:lnTo>
                    <a:pt x="13950" y="1675"/>
                  </a:lnTo>
                  <a:cubicBezTo>
                    <a:pt x="14012" y="1644"/>
                    <a:pt x="14043" y="1552"/>
                    <a:pt x="14043" y="1490"/>
                  </a:cubicBezTo>
                  <a:cubicBezTo>
                    <a:pt x="14043" y="1397"/>
                    <a:pt x="14012" y="1335"/>
                    <a:pt x="13950" y="1274"/>
                  </a:cubicBezTo>
                  <a:lnTo>
                    <a:pt x="12747" y="70"/>
                  </a:lnTo>
                  <a:cubicBezTo>
                    <a:pt x="12685" y="24"/>
                    <a:pt x="12616" y="1"/>
                    <a:pt x="12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9" name="Google Shape;13299;p26"/>
            <p:cNvSpPr/>
            <p:nvPr/>
          </p:nvSpPr>
          <p:spPr>
            <a:xfrm>
              <a:off x="7897700" y="3897900"/>
              <a:ext cx="16625" cy="14175"/>
            </a:xfrm>
            <a:custGeom>
              <a:avLst/>
              <a:gdLst/>
              <a:ahLst/>
              <a:cxnLst/>
              <a:rect l="l" t="t" r="r" b="b"/>
              <a:pathLst>
                <a:path w="665" h="567" extrusionOk="0">
                  <a:moveTo>
                    <a:pt x="343" y="1"/>
                  </a:moveTo>
                  <a:cubicBezTo>
                    <a:pt x="162" y="1"/>
                    <a:pt x="1" y="186"/>
                    <a:pt x="78" y="393"/>
                  </a:cubicBezTo>
                  <a:cubicBezTo>
                    <a:pt x="126" y="504"/>
                    <a:pt x="240" y="567"/>
                    <a:pt x="351" y="567"/>
                  </a:cubicBezTo>
                  <a:cubicBezTo>
                    <a:pt x="456" y="567"/>
                    <a:pt x="558" y="512"/>
                    <a:pt x="603" y="393"/>
                  </a:cubicBezTo>
                  <a:cubicBezTo>
                    <a:pt x="665" y="269"/>
                    <a:pt x="603" y="84"/>
                    <a:pt x="449" y="23"/>
                  </a:cubicBezTo>
                  <a:cubicBezTo>
                    <a:pt x="414" y="8"/>
                    <a:pt x="378" y="1"/>
                    <a:pt x="3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00" name="Google Shape;13300;p26"/>
          <p:cNvGrpSpPr/>
          <p:nvPr/>
        </p:nvGrpSpPr>
        <p:grpSpPr>
          <a:xfrm>
            <a:off x="7729834" y="3950975"/>
            <a:ext cx="363400" cy="362675"/>
            <a:chOff x="975800" y="1925575"/>
            <a:chExt cx="363400" cy="362675"/>
          </a:xfrm>
        </p:grpSpPr>
        <p:sp>
          <p:nvSpPr>
            <p:cNvPr id="13301" name="Google Shape;13301;p26"/>
            <p:cNvSpPr/>
            <p:nvPr/>
          </p:nvSpPr>
          <p:spPr>
            <a:xfrm>
              <a:off x="975800" y="1925575"/>
              <a:ext cx="363400" cy="362675"/>
            </a:xfrm>
            <a:custGeom>
              <a:avLst/>
              <a:gdLst/>
              <a:ahLst/>
              <a:cxnLst/>
              <a:rect l="l" t="t" r="r" b="b"/>
              <a:pathLst>
                <a:path w="14536" h="14507" extrusionOk="0">
                  <a:moveTo>
                    <a:pt x="11106" y="480"/>
                  </a:moveTo>
                  <a:cubicBezTo>
                    <a:pt x="11627" y="480"/>
                    <a:pt x="12144" y="835"/>
                    <a:pt x="12098" y="1545"/>
                  </a:cubicBezTo>
                  <a:lnTo>
                    <a:pt x="12098" y="4230"/>
                  </a:lnTo>
                  <a:lnTo>
                    <a:pt x="10092" y="4230"/>
                  </a:lnTo>
                  <a:lnTo>
                    <a:pt x="10092" y="1545"/>
                  </a:lnTo>
                  <a:cubicBezTo>
                    <a:pt x="10061" y="835"/>
                    <a:pt x="10586" y="480"/>
                    <a:pt x="11106" y="480"/>
                  </a:cubicBezTo>
                  <a:close/>
                  <a:moveTo>
                    <a:pt x="9907" y="527"/>
                  </a:moveTo>
                  <a:cubicBezTo>
                    <a:pt x="9660" y="804"/>
                    <a:pt x="9536" y="1175"/>
                    <a:pt x="9536" y="1545"/>
                  </a:cubicBezTo>
                  <a:lnTo>
                    <a:pt x="9536" y="7501"/>
                  </a:lnTo>
                  <a:cubicBezTo>
                    <a:pt x="9490" y="8119"/>
                    <a:pt x="9012" y="8427"/>
                    <a:pt x="8537" y="8427"/>
                  </a:cubicBezTo>
                  <a:cubicBezTo>
                    <a:pt x="8063" y="8427"/>
                    <a:pt x="7592" y="8119"/>
                    <a:pt x="7561" y="7501"/>
                  </a:cubicBezTo>
                  <a:lnTo>
                    <a:pt x="7561" y="7069"/>
                  </a:lnTo>
                  <a:cubicBezTo>
                    <a:pt x="7561" y="6915"/>
                    <a:pt x="7407" y="6791"/>
                    <a:pt x="7253" y="6791"/>
                  </a:cubicBezTo>
                  <a:lnTo>
                    <a:pt x="4135" y="6791"/>
                  </a:lnTo>
                  <a:lnTo>
                    <a:pt x="4135" y="1545"/>
                  </a:lnTo>
                  <a:cubicBezTo>
                    <a:pt x="4135" y="989"/>
                    <a:pt x="4598" y="527"/>
                    <a:pt x="5123" y="527"/>
                  </a:cubicBezTo>
                  <a:close/>
                  <a:moveTo>
                    <a:pt x="6975" y="7347"/>
                  </a:moveTo>
                  <a:lnTo>
                    <a:pt x="6975" y="7501"/>
                  </a:lnTo>
                  <a:cubicBezTo>
                    <a:pt x="6975" y="7841"/>
                    <a:pt x="7098" y="8211"/>
                    <a:pt x="7345" y="8489"/>
                  </a:cubicBezTo>
                  <a:lnTo>
                    <a:pt x="3426" y="8489"/>
                  </a:lnTo>
                  <a:cubicBezTo>
                    <a:pt x="2901" y="8489"/>
                    <a:pt x="2438" y="8026"/>
                    <a:pt x="2438" y="7501"/>
                  </a:cubicBezTo>
                  <a:lnTo>
                    <a:pt x="2438" y="7347"/>
                  </a:lnTo>
                  <a:close/>
                  <a:moveTo>
                    <a:pt x="13672" y="3088"/>
                  </a:moveTo>
                  <a:cubicBezTo>
                    <a:pt x="13826" y="3088"/>
                    <a:pt x="13950" y="3211"/>
                    <a:pt x="13950" y="3366"/>
                  </a:cubicBezTo>
                  <a:lnTo>
                    <a:pt x="13950" y="10186"/>
                  </a:lnTo>
                  <a:lnTo>
                    <a:pt x="8549" y="10186"/>
                  </a:lnTo>
                  <a:cubicBezTo>
                    <a:pt x="8148" y="10186"/>
                    <a:pt x="8148" y="10773"/>
                    <a:pt x="8549" y="10773"/>
                  </a:cubicBezTo>
                  <a:lnTo>
                    <a:pt x="13980" y="10773"/>
                  </a:lnTo>
                  <a:lnTo>
                    <a:pt x="13980" y="11791"/>
                  </a:lnTo>
                  <a:cubicBezTo>
                    <a:pt x="13950" y="11945"/>
                    <a:pt x="13826" y="12069"/>
                    <a:pt x="13672" y="12069"/>
                  </a:cubicBezTo>
                  <a:lnTo>
                    <a:pt x="864" y="12069"/>
                  </a:lnTo>
                  <a:cubicBezTo>
                    <a:pt x="710" y="12069"/>
                    <a:pt x="556" y="11945"/>
                    <a:pt x="556" y="11791"/>
                  </a:cubicBezTo>
                  <a:lnTo>
                    <a:pt x="556" y="10773"/>
                  </a:lnTo>
                  <a:lnTo>
                    <a:pt x="5987" y="10773"/>
                  </a:lnTo>
                  <a:cubicBezTo>
                    <a:pt x="6358" y="10773"/>
                    <a:pt x="6358" y="10217"/>
                    <a:pt x="5987" y="10217"/>
                  </a:cubicBezTo>
                  <a:lnTo>
                    <a:pt x="586" y="10217"/>
                  </a:lnTo>
                  <a:lnTo>
                    <a:pt x="586" y="3366"/>
                  </a:lnTo>
                  <a:cubicBezTo>
                    <a:pt x="586" y="3211"/>
                    <a:pt x="710" y="3088"/>
                    <a:pt x="864" y="3088"/>
                  </a:cubicBezTo>
                  <a:lnTo>
                    <a:pt x="3580" y="3088"/>
                  </a:lnTo>
                  <a:lnTo>
                    <a:pt x="3580" y="6791"/>
                  </a:lnTo>
                  <a:lnTo>
                    <a:pt x="2160" y="6791"/>
                  </a:lnTo>
                  <a:cubicBezTo>
                    <a:pt x="2006" y="6791"/>
                    <a:pt x="1883" y="6915"/>
                    <a:pt x="1883" y="7069"/>
                  </a:cubicBezTo>
                  <a:lnTo>
                    <a:pt x="1883" y="7501"/>
                  </a:lnTo>
                  <a:cubicBezTo>
                    <a:pt x="1883" y="8335"/>
                    <a:pt x="2562" y="9044"/>
                    <a:pt x="3426" y="9044"/>
                  </a:cubicBezTo>
                  <a:lnTo>
                    <a:pt x="8549" y="9044"/>
                  </a:lnTo>
                  <a:cubicBezTo>
                    <a:pt x="9413" y="9044"/>
                    <a:pt x="10092" y="8365"/>
                    <a:pt x="10092" y="7501"/>
                  </a:cubicBezTo>
                  <a:lnTo>
                    <a:pt x="10092" y="4785"/>
                  </a:lnTo>
                  <a:lnTo>
                    <a:pt x="12376" y="4785"/>
                  </a:lnTo>
                  <a:cubicBezTo>
                    <a:pt x="12530" y="4785"/>
                    <a:pt x="12653" y="4662"/>
                    <a:pt x="12653" y="4508"/>
                  </a:cubicBezTo>
                  <a:lnTo>
                    <a:pt x="12653" y="3088"/>
                  </a:lnTo>
                  <a:close/>
                  <a:moveTo>
                    <a:pt x="8672" y="12624"/>
                  </a:moveTo>
                  <a:lnTo>
                    <a:pt x="8672" y="13951"/>
                  </a:lnTo>
                  <a:lnTo>
                    <a:pt x="5833" y="13951"/>
                  </a:lnTo>
                  <a:lnTo>
                    <a:pt x="5833" y="12624"/>
                  </a:lnTo>
                  <a:close/>
                  <a:moveTo>
                    <a:pt x="11163" y="1"/>
                  </a:moveTo>
                  <a:cubicBezTo>
                    <a:pt x="11145" y="1"/>
                    <a:pt x="11128" y="1"/>
                    <a:pt x="11110" y="2"/>
                  </a:cubicBezTo>
                  <a:lnTo>
                    <a:pt x="5154" y="2"/>
                  </a:lnTo>
                  <a:cubicBezTo>
                    <a:pt x="4290" y="2"/>
                    <a:pt x="3580" y="681"/>
                    <a:pt x="3580" y="1545"/>
                  </a:cubicBezTo>
                  <a:lnTo>
                    <a:pt x="3580" y="2533"/>
                  </a:lnTo>
                  <a:lnTo>
                    <a:pt x="864" y="2533"/>
                  </a:lnTo>
                  <a:cubicBezTo>
                    <a:pt x="370" y="2533"/>
                    <a:pt x="0" y="2903"/>
                    <a:pt x="0" y="3366"/>
                  </a:cubicBezTo>
                  <a:lnTo>
                    <a:pt x="0" y="11791"/>
                  </a:lnTo>
                  <a:cubicBezTo>
                    <a:pt x="0" y="12254"/>
                    <a:pt x="370" y="12624"/>
                    <a:pt x="864" y="12624"/>
                  </a:cubicBezTo>
                  <a:lnTo>
                    <a:pt x="5277" y="12624"/>
                  </a:lnTo>
                  <a:lnTo>
                    <a:pt x="5277" y="13951"/>
                  </a:lnTo>
                  <a:lnTo>
                    <a:pt x="3858" y="13951"/>
                  </a:lnTo>
                  <a:cubicBezTo>
                    <a:pt x="3844" y="13949"/>
                    <a:pt x="3831" y="13947"/>
                    <a:pt x="3818" y="13947"/>
                  </a:cubicBezTo>
                  <a:cubicBezTo>
                    <a:pt x="3683" y="13947"/>
                    <a:pt x="3580" y="14088"/>
                    <a:pt x="3580" y="14229"/>
                  </a:cubicBezTo>
                  <a:cubicBezTo>
                    <a:pt x="3580" y="14383"/>
                    <a:pt x="3703" y="14507"/>
                    <a:pt x="3858" y="14507"/>
                  </a:cubicBezTo>
                  <a:lnTo>
                    <a:pt x="10678" y="14507"/>
                  </a:lnTo>
                  <a:cubicBezTo>
                    <a:pt x="10833" y="14507"/>
                    <a:pt x="10956" y="14383"/>
                    <a:pt x="10956" y="14229"/>
                  </a:cubicBezTo>
                  <a:cubicBezTo>
                    <a:pt x="10956" y="14088"/>
                    <a:pt x="10853" y="13947"/>
                    <a:pt x="10718" y="13947"/>
                  </a:cubicBezTo>
                  <a:cubicBezTo>
                    <a:pt x="10705" y="13947"/>
                    <a:pt x="10692" y="13949"/>
                    <a:pt x="10678" y="13951"/>
                  </a:cubicBezTo>
                  <a:lnTo>
                    <a:pt x="9259" y="13951"/>
                  </a:lnTo>
                  <a:lnTo>
                    <a:pt x="9259" y="12624"/>
                  </a:lnTo>
                  <a:lnTo>
                    <a:pt x="13672" y="12624"/>
                  </a:lnTo>
                  <a:cubicBezTo>
                    <a:pt x="14166" y="12624"/>
                    <a:pt x="14536" y="12254"/>
                    <a:pt x="14536" y="11791"/>
                  </a:cubicBezTo>
                  <a:lnTo>
                    <a:pt x="14536" y="3366"/>
                  </a:lnTo>
                  <a:cubicBezTo>
                    <a:pt x="14536" y="2903"/>
                    <a:pt x="14166" y="2533"/>
                    <a:pt x="13672" y="2533"/>
                  </a:cubicBezTo>
                  <a:lnTo>
                    <a:pt x="12653" y="2533"/>
                  </a:lnTo>
                  <a:lnTo>
                    <a:pt x="12653" y="1545"/>
                  </a:lnTo>
                  <a:cubicBezTo>
                    <a:pt x="12653" y="699"/>
                    <a:pt x="11973" y="1"/>
                    <a:pt x="111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2" name="Google Shape;13302;p26"/>
            <p:cNvSpPr/>
            <p:nvPr/>
          </p:nvSpPr>
          <p:spPr>
            <a:xfrm>
              <a:off x="1105400" y="1967275"/>
              <a:ext cx="82600" cy="14675"/>
            </a:xfrm>
            <a:custGeom>
              <a:avLst/>
              <a:gdLst/>
              <a:ahLst/>
              <a:cxnLst/>
              <a:rect l="l" t="t" r="r" b="b"/>
              <a:pathLst>
                <a:path w="3304" h="587" extrusionOk="0">
                  <a:moveTo>
                    <a:pt x="371" y="0"/>
                  </a:moveTo>
                  <a:cubicBezTo>
                    <a:pt x="1" y="0"/>
                    <a:pt x="1" y="587"/>
                    <a:pt x="371" y="587"/>
                  </a:cubicBezTo>
                  <a:lnTo>
                    <a:pt x="2933" y="587"/>
                  </a:lnTo>
                  <a:cubicBezTo>
                    <a:pt x="3303" y="587"/>
                    <a:pt x="3303" y="0"/>
                    <a:pt x="293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3" name="Google Shape;13303;p26"/>
            <p:cNvSpPr/>
            <p:nvPr/>
          </p:nvSpPr>
          <p:spPr>
            <a:xfrm>
              <a:off x="1104100" y="2009675"/>
              <a:ext cx="84425" cy="14750"/>
            </a:xfrm>
            <a:custGeom>
              <a:avLst/>
              <a:gdLst/>
              <a:ahLst/>
              <a:cxnLst/>
              <a:rect l="l" t="t" r="r" b="b"/>
              <a:pathLst>
                <a:path w="3377" h="590" extrusionOk="0">
                  <a:moveTo>
                    <a:pt x="394" y="1"/>
                  </a:moveTo>
                  <a:cubicBezTo>
                    <a:pt x="1" y="1"/>
                    <a:pt x="1" y="589"/>
                    <a:pt x="394" y="589"/>
                  </a:cubicBezTo>
                  <a:cubicBezTo>
                    <a:pt x="403" y="589"/>
                    <a:pt x="413" y="589"/>
                    <a:pt x="423" y="588"/>
                  </a:cubicBezTo>
                  <a:lnTo>
                    <a:pt x="2985" y="588"/>
                  </a:lnTo>
                  <a:cubicBezTo>
                    <a:pt x="2994" y="589"/>
                    <a:pt x="3003" y="589"/>
                    <a:pt x="3012" y="589"/>
                  </a:cubicBezTo>
                  <a:cubicBezTo>
                    <a:pt x="3377" y="589"/>
                    <a:pt x="3377" y="1"/>
                    <a:pt x="3012" y="1"/>
                  </a:cubicBezTo>
                  <a:cubicBezTo>
                    <a:pt x="3003" y="1"/>
                    <a:pt x="2994" y="1"/>
                    <a:pt x="2985" y="2"/>
                  </a:cubicBezTo>
                  <a:lnTo>
                    <a:pt x="423" y="2"/>
                  </a:lnTo>
                  <a:cubicBezTo>
                    <a:pt x="413" y="1"/>
                    <a:pt x="403" y="1"/>
                    <a:pt x="39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4" name="Google Shape;13304;p26"/>
            <p:cNvSpPr/>
            <p:nvPr/>
          </p:nvSpPr>
          <p:spPr>
            <a:xfrm>
              <a:off x="1104125" y="2052800"/>
              <a:ext cx="84400" cy="14050"/>
            </a:xfrm>
            <a:custGeom>
              <a:avLst/>
              <a:gdLst/>
              <a:ahLst/>
              <a:cxnLst/>
              <a:rect l="l" t="t" r="r" b="b"/>
              <a:pathLst>
                <a:path w="3376" h="562" extrusionOk="0">
                  <a:moveTo>
                    <a:pt x="366" y="1"/>
                  </a:moveTo>
                  <a:cubicBezTo>
                    <a:pt x="0" y="1"/>
                    <a:pt x="9" y="562"/>
                    <a:pt x="393" y="562"/>
                  </a:cubicBezTo>
                  <a:cubicBezTo>
                    <a:pt x="402" y="562"/>
                    <a:pt x="412" y="561"/>
                    <a:pt x="422" y="561"/>
                  </a:cubicBezTo>
                  <a:lnTo>
                    <a:pt x="2984" y="561"/>
                  </a:lnTo>
                  <a:cubicBezTo>
                    <a:pt x="2993" y="561"/>
                    <a:pt x="3002" y="562"/>
                    <a:pt x="3011" y="562"/>
                  </a:cubicBezTo>
                  <a:cubicBezTo>
                    <a:pt x="3367" y="562"/>
                    <a:pt x="3376" y="1"/>
                    <a:pt x="3036" y="1"/>
                  </a:cubicBezTo>
                  <a:cubicBezTo>
                    <a:pt x="3019" y="1"/>
                    <a:pt x="3002" y="2"/>
                    <a:pt x="2984" y="5"/>
                  </a:cubicBezTo>
                  <a:lnTo>
                    <a:pt x="422" y="5"/>
                  </a:lnTo>
                  <a:cubicBezTo>
                    <a:pt x="402" y="2"/>
                    <a:pt x="384" y="1"/>
                    <a:pt x="36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5" name="Google Shape;13305;p26"/>
            <p:cNvSpPr/>
            <p:nvPr/>
          </p:nvSpPr>
          <p:spPr>
            <a:xfrm>
              <a:off x="1147850" y="2180225"/>
              <a:ext cx="17000" cy="14400"/>
            </a:xfrm>
            <a:custGeom>
              <a:avLst/>
              <a:gdLst/>
              <a:ahLst/>
              <a:cxnLst/>
              <a:rect l="l" t="t" r="r" b="b"/>
              <a:pathLst>
                <a:path w="680" h="576" extrusionOk="0">
                  <a:moveTo>
                    <a:pt x="371" y="0"/>
                  </a:moveTo>
                  <a:cubicBezTo>
                    <a:pt x="124" y="0"/>
                    <a:pt x="0" y="309"/>
                    <a:pt x="185" y="494"/>
                  </a:cubicBezTo>
                  <a:cubicBezTo>
                    <a:pt x="242" y="551"/>
                    <a:pt x="311" y="576"/>
                    <a:pt x="378" y="576"/>
                  </a:cubicBezTo>
                  <a:cubicBezTo>
                    <a:pt x="531" y="576"/>
                    <a:pt x="679" y="449"/>
                    <a:pt x="679" y="278"/>
                  </a:cubicBezTo>
                  <a:cubicBezTo>
                    <a:pt x="679" y="124"/>
                    <a:pt x="525" y="0"/>
                    <a:pt x="37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06" name="Google Shape;13306;p26"/>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Goals &amp; Results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307" name="Google Shape;13307;p2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3311"/>
        <p:cNvGrpSpPr/>
        <p:nvPr/>
      </p:nvGrpSpPr>
      <p:grpSpPr>
        <a:xfrm>
          <a:off x="0" y="0"/>
          <a:ext cx="0" cy="0"/>
          <a:chOff x="0" y="0"/>
          <a:chExt cx="0" cy="0"/>
        </a:xfrm>
      </p:grpSpPr>
      <p:sp>
        <p:nvSpPr>
          <p:cNvPr id="13312" name="Google Shape;13312;p27"/>
          <p:cNvSpPr/>
          <p:nvPr/>
        </p:nvSpPr>
        <p:spPr>
          <a:xfrm>
            <a:off x="1042814" y="1767791"/>
            <a:ext cx="362447" cy="354614"/>
          </a:xfrm>
          <a:custGeom>
            <a:avLst/>
            <a:gdLst/>
            <a:ahLst/>
            <a:cxnLst/>
            <a:rect l="l" t="t" r="r" b="b"/>
            <a:pathLst>
              <a:path w="12123" h="11861" extrusionOk="0">
                <a:moveTo>
                  <a:pt x="5740" y="334"/>
                </a:moveTo>
                <a:lnTo>
                  <a:pt x="5740" y="1596"/>
                </a:lnTo>
                <a:cubicBezTo>
                  <a:pt x="5621" y="1596"/>
                  <a:pt x="5502" y="1596"/>
                  <a:pt x="5383" y="1644"/>
                </a:cubicBezTo>
                <a:cubicBezTo>
                  <a:pt x="4382" y="1763"/>
                  <a:pt x="3478" y="2192"/>
                  <a:pt x="2811" y="2906"/>
                </a:cubicBezTo>
                <a:lnTo>
                  <a:pt x="2644" y="3073"/>
                </a:lnTo>
                <a:lnTo>
                  <a:pt x="1668" y="2263"/>
                </a:lnTo>
                <a:cubicBezTo>
                  <a:pt x="1668" y="2263"/>
                  <a:pt x="1930" y="1953"/>
                  <a:pt x="1977" y="1953"/>
                </a:cubicBezTo>
                <a:cubicBezTo>
                  <a:pt x="2858" y="1072"/>
                  <a:pt x="4001" y="501"/>
                  <a:pt x="5240" y="358"/>
                </a:cubicBezTo>
                <a:cubicBezTo>
                  <a:pt x="5383" y="334"/>
                  <a:pt x="5549" y="334"/>
                  <a:pt x="5692" y="334"/>
                </a:cubicBezTo>
                <a:close/>
                <a:moveTo>
                  <a:pt x="6073" y="382"/>
                </a:moveTo>
                <a:cubicBezTo>
                  <a:pt x="7502" y="405"/>
                  <a:pt x="8836" y="1001"/>
                  <a:pt x="9860" y="2025"/>
                </a:cubicBezTo>
                <a:cubicBezTo>
                  <a:pt x="10860" y="3025"/>
                  <a:pt x="11432" y="4382"/>
                  <a:pt x="11479" y="5811"/>
                </a:cubicBezTo>
                <a:lnTo>
                  <a:pt x="10217" y="5811"/>
                </a:lnTo>
                <a:cubicBezTo>
                  <a:pt x="10146" y="4406"/>
                  <a:pt x="9431" y="3144"/>
                  <a:pt x="8264" y="2382"/>
                </a:cubicBezTo>
                <a:cubicBezTo>
                  <a:pt x="8239" y="2357"/>
                  <a:pt x="8212" y="2347"/>
                  <a:pt x="8183" y="2347"/>
                </a:cubicBezTo>
                <a:cubicBezTo>
                  <a:pt x="8129" y="2347"/>
                  <a:pt x="8073" y="2383"/>
                  <a:pt x="8026" y="2430"/>
                </a:cubicBezTo>
                <a:cubicBezTo>
                  <a:pt x="7978" y="2525"/>
                  <a:pt x="8002" y="2620"/>
                  <a:pt x="8098" y="2668"/>
                </a:cubicBezTo>
                <a:cubicBezTo>
                  <a:pt x="9217" y="3430"/>
                  <a:pt x="9884" y="4644"/>
                  <a:pt x="9884" y="5978"/>
                </a:cubicBezTo>
                <a:cubicBezTo>
                  <a:pt x="9884" y="8098"/>
                  <a:pt x="8098" y="9884"/>
                  <a:pt x="5930" y="9884"/>
                </a:cubicBezTo>
                <a:cubicBezTo>
                  <a:pt x="3763" y="9884"/>
                  <a:pt x="1977" y="8098"/>
                  <a:pt x="1977" y="5930"/>
                </a:cubicBezTo>
                <a:cubicBezTo>
                  <a:pt x="1977" y="5049"/>
                  <a:pt x="2263" y="4192"/>
                  <a:pt x="2763" y="3501"/>
                </a:cubicBezTo>
                <a:cubicBezTo>
                  <a:pt x="3263" y="2835"/>
                  <a:pt x="4025" y="2311"/>
                  <a:pt x="4835" y="2120"/>
                </a:cubicBezTo>
                <a:cubicBezTo>
                  <a:pt x="5168" y="2025"/>
                  <a:pt x="5549" y="1953"/>
                  <a:pt x="5930" y="1953"/>
                </a:cubicBezTo>
                <a:cubicBezTo>
                  <a:pt x="6431" y="1953"/>
                  <a:pt x="6931" y="2049"/>
                  <a:pt x="7407" y="2263"/>
                </a:cubicBezTo>
                <a:cubicBezTo>
                  <a:pt x="7423" y="2267"/>
                  <a:pt x="7440" y="2269"/>
                  <a:pt x="7457" y="2269"/>
                </a:cubicBezTo>
                <a:cubicBezTo>
                  <a:pt x="7540" y="2269"/>
                  <a:pt x="7625" y="2223"/>
                  <a:pt x="7645" y="2144"/>
                </a:cubicBezTo>
                <a:cubicBezTo>
                  <a:pt x="7645" y="2049"/>
                  <a:pt x="7621" y="2001"/>
                  <a:pt x="7526" y="1953"/>
                </a:cubicBezTo>
                <a:cubicBezTo>
                  <a:pt x="7050" y="1787"/>
                  <a:pt x="6573" y="1668"/>
                  <a:pt x="6073" y="1668"/>
                </a:cubicBezTo>
                <a:lnTo>
                  <a:pt x="6073" y="382"/>
                </a:lnTo>
                <a:close/>
                <a:moveTo>
                  <a:pt x="5502" y="1"/>
                </a:moveTo>
                <a:cubicBezTo>
                  <a:pt x="5264" y="24"/>
                  <a:pt x="5002" y="48"/>
                  <a:pt x="4764" y="96"/>
                </a:cubicBezTo>
                <a:cubicBezTo>
                  <a:pt x="4478" y="144"/>
                  <a:pt x="4144" y="239"/>
                  <a:pt x="3835" y="358"/>
                </a:cubicBezTo>
                <a:cubicBezTo>
                  <a:pt x="3073" y="644"/>
                  <a:pt x="2334" y="1120"/>
                  <a:pt x="1739" y="1715"/>
                </a:cubicBezTo>
                <a:cubicBezTo>
                  <a:pt x="596" y="2858"/>
                  <a:pt x="1" y="4335"/>
                  <a:pt x="1" y="5930"/>
                </a:cubicBezTo>
                <a:cubicBezTo>
                  <a:pt x="1" y="7431"/>
                  <a:pt x="572" y="8860"/>
                  <a:pt x="1572" y="9979"/>
                </a:cubicBezTo>
                <a:cubicBezTo>
                  <a:pt x="1612" y="10005"/>
                  <a:pt x="1665" y="10024"/>
                  <a:pt x="1713" y="10024"/>
                </a:cubicBezTo>
                <a:cubicBezTo>
                  <a:pt x="1753" y="10024"/>
                  <a:pt x="1789" y="10011"/>
                  <a:pt x="1811" y="9979"/>
                </a:cubicBezTo>
                <a:cubicBezTo>
                  <a:pt x="1882" y="9907"/>
                  <a:pt x="1906" y="9788"/>
                  <a:pt x="1811" y="9717"/>
                </a:cubicBezTo>
                <a:cubicBezTo>
                  <a:pt x="858" y="8693"/>
                  <a:pt x="334" y="7335"/>
                  <a:pt x="334" y="5907"/>
                </a:cubicBezTo>
                <a:cubicBezTo>
                  <a:pt x="334" y="4692"/>
                  <a:pt x="715" y="3501"/>
                  <a:pt x="1453" y="2549"/>
                </a:cubicBezTo>
                <a:lnTo>
                  <a:pt x="2477" y="3358"/>
                </a:lnTo>
                <a:cubicBezTo>
                  <a:pt x="1930" y="4097"/>
                  <a:pt x="1620" y="5025"/>
                  <a:pt x="1620" y="6002"/>
                </a:cubicBezTo>
                <a:cubicBezTo>
                  <a:pt x="1644" y="8336"/>
                  <a:pt x="3549" y="10193"/>
                  <a:pt x="5859" y="10241"/>
                </a:cubicBezTo>
                <a:cubicBezTo>
                  <a:pt x="5874" y="10241"/>
                  <a:pt x="5889" y="10241"/>
                  <a:pt x="5904" y="10241"/>
                </a:cubicBezTo>
                <a:cubicBezTo>
                  <a:pt x="8241" y="10241"/>
                  <a:pt x="10146" y="8392"/>
                  <a:pt x="10241" y="6097"/>
                </a:cubicBezTo>
                <a:lnTo>
                  <a:pt x="11527" y="6097"/>
                </a:lnTo>
                <a:cubicBezTo>
                  <a:pt x="11503" y="7526"/>
                  <a:pt x="10908" y="8860"/>
                  <a:pt x="9884" y="9884"/>
                </a:cubicBezTo>
                <a:cubicBezTo>
                  <a:pt x="8836" y="10908"/>
                  <a:pt x="7407" y="11503"/>
                  <a:pt x="5930" y="11503"/>
                </a:cubicBezTo>
                <a:cubicBezTo>
                  <a:pt x="4644" y="11503"/>
                  <a:pt x="3406" y="11074"/>
                  <a:pt x="2382" y="10265"/>
                </a:cubicBezTo>
                <a:cubicBezTo>
                  <a:pt x="2338" y="10231"/>
                  <a:pt x="2299" y="10214"/>
                  <a:pt x="2262" y="10214"/>
                </a:cubicBezTo>
                <a:cubicBezTo>
                  <a:pt x="2220" y="10214"/>
                  <a:pt x="2182" y="10237"/>
                  <a:pt x="2144" y="10288"/>
                </a:cubicBezTo>
                <a:cubicBezTo>
                  <a:pt x="2096" y="10384"/>
                  <a:pt x="2096" y="10479"/>
                  <a:pt x="2168" y="10527"/>
                </a:cubicBezTo>
                <a:cubicBezTo>
                  <a:pt x="3216" y="11384"/>
                  <a:pt x="4549" y="11860"/>
                  <a:pt x="5930" y="11860"/>
                </a:cubicBezTo>
                <a:cubicBezTo>
                  <a:pt x="7931" y="11860"/>
                  <a:pt x="9741" y="10908"/>
                  <a:pt x="10908" y="9193"/>
                </a:cubicBezTo>
                <a:cubicBezTo>
                  <a:pt x="11312" y="8574"/>
                  <a:pt x="11622" y="7859"/>
                  <a:pt x="11765" y="7097"/>
                </a:cubicBezTo>
                <a:cubicBezTo>
                  <a:pt x="12122" y="5097"/>
                  <a:pt x="11527" y="3120"/>
                  <a:pt x="10122" y="1715"/>
                </a:cubicBezTo>
                <a:cubicBezTo>
                  <a:pt x="9002" y="596"/>
                  <a:pt x="7502" y="1"/>
                  <a:pt x="5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313" name="Google Shape;13313;p27"/>
          <p:cNvGrpSpPr/>
          <p:nvPr/>
        </p:nvGrpSpPr>
        <p:grpSpPr>
          <a:xfrm>
            <a:off x="2541660" y="1767756"/>
            <a:ext cx="356737" cy="353239"/>
            <a:chOff x="3192838" y="1931233"/>
            <a:chExt cx="298300" cy="295375"/>
          </a:xfrm>
        </p:grpSpPr>
        <p:sp>
          <p:nvSpPr>
            <p:cNvPr id="13314" name="Google Shape;13314;p27"/>
            <p:cNvSpPr/>
            <p:nvPr/>
          </p:nvSpPr>
          <p:spPr>
            <a:xfrm>
              <a:off x="3192838" y="1931233"/>
              <a:ext cx="91700" cy="295375"/>
            </a:xfrm>
            <a:custGeom>
              <a:avLst/>
              <a:gdLst/>
              <a:ahLst/>
              <a:cxnLst/>
              <a:rect l="l" t="t" r="r" b="b"/>
              <a:pathLst>
                <a:path w="3668" h="11815" extrusionOk="0">
                  <a:moveTo>
                    <a:pt x="1858" y="336"/>
                  </a:moveTo>
                  <a:cubicBezTo>
                    <a:pt x="2239" y="336"/>
                    <a:pt x="2596" y="479"/>
                    <a:pt x="2882" y="741"/>
                  </a:cubicBezTo>
                  <a:cubicBezTo>
                    <a:pt x="3168" y="1003"/>
                    <a:pt x="3311" y="1384"/>
                    <a:pt x="3311" y="1789"/>
                  </a:cubicBezTo>
                  <a:cubicBezTo>
                    <a:pt x="3311" y="2479"/>
                    <a:pt x="2930" y="3003"/>
                    <a:pt x="2311" y="3218"/>
                  </a:cubicBezTo>
                  <a:cubicBezTo>
                    <a:pt x="2263" y="3218"/>
                    <a:pt x="2239" y="3241"/>
                    <a:pt x="2215" y="3265"/>
                  </a:cubicBezTo>
                  <a:lnTo>
                    <a:pt x="1858" y="3765"/>
                  </a:lnTo>
                  <a:lnTo>
                    <a:pt x="1501" y="3265"/>
                  </a:lnTo>
                  <a:cubicBezTo>
                    <a:pt x="1477" y="3241"/>
                    <a:pt x="1453" y="3218"/>
                    <a:pt x="1406" y="3218"/>
                  </a:cubicBezTo>
                  <a:cubicBezTo>
                    <a:pt x="786" y="3003"/>
                    <a:pt x="358" y="2408"/>
                    <a:pt x="405" y="1765"/>
                  </a:cubicBezTo>
                  <a:cubicBezTo>
                    <a:pt x="429" y="979"/>
                    <a:pt x="1048" y="360"/>
                    <a:pt x="1834" y="336"/>
                  </a:cubicBezTo>
                  <a:close/>
                  <a:moveTo>
                    <a:pt x="1923" y="0"/>
                  </a:moveTo>
                  <a:cubicBezTo>
                    <a:pt x="1894" y="0"/>
                    <a:pt x="1864" y="1"/>
                    <a:pt x="1834" y="3"/>
                  </a:cubicBezTo>
                  <a:cubicBezTo>
                    <a:pt x="882" y="26"/>
                    <a:pt x="72" y="812"/>
                    <a:pt x="48" y="1765"/>
                  </a:cubicBezTo>
                  <a:lnTo>
                    <a:pt x="48" y="1813"/>
                  </a:lnTo>
                  <a:lnTo>
                    <a:pt x="48" y="5766"/>
                  </a:lnTo>
                  <a:cubicBezTo>
                    <a:pt x="48" y="5861"/>
                    <a:pt x="96" y="5956"/>
                    <a:pt x="191" y="5956"/>
                  </a:cubicBezTo>
                  <a:cubicBezTo>
                    <a:pt x="310" y="5956"/>
                    <a:pt x="405" y="5885"/>
                    <a:pt x="405" y="5766"/>
                  </a:cubicBezTo>
                  <a:lnTo>
                    <a:pt x="405" y="2884"/>
                  </a:lnTo>
                  <a:cubicBezTo>
                    <a:pt x="620" y="3194"/>
                    <a:pt x="905" y="3432"/>
                    <a:pt x="1263" y="3551"/>
                  </a:cubicBezTo>
                  <a:lnTo>
                    <a:pt x="1668" y="4099"/>
                  </a:lnTo>
                  <a:cubicBezTo>
                    <a:pt x="1722" y="4171"/>
                    <a:pt x="1818" y="4203"/>
                    <a:pt x="1903" y="4203"/>
                  </a:cubicBezTo>
                  <a:cubicBezTo>
                    <a:pt x="1929" y="4203"/>
                    <a:pt x="1955" y="4200"/>
                    <a:pt x="1977" y="4194"/>
                  </a:cubicBezTo>
                  <a:lnTo>
                    <a:pt x="2072" y="4099"/>
                  </a:lnTo>
                  <a:lnTo>
                    <a:pt x="2477" y="3551"/>
                  </a:lnTo>
                  <a:cubicBezTo>
                    <a:pt x="2834" y="3432"/>
                    <a:pt x="3144" y="3194"/>
                    <a:pt x="3335" y="2884"/>
                  </a:cubicBezTo>
                  <a:lnTo>
                    <a:pt x="3335" y="11434"/>
                  </a:lnTo>
                  <a:cubicBezTo>
                    <a:pt x="3335" y="11457"/>
                    <a:pt x="3311" y="11481"/>
                    <a:pt x="3287" y="11481"/>
                  </a:cubicBezTo>
                  <a:lnTo>
                    <a:pt x="429" y="11481"/>
                  </a:lnTo>
                  <a:cubicBezTo>
                    <a:pt x="405" y="11481"/>
                    <a:pt x="358" y="11457"/>
                    <a:pt x="358" y="11434"/>
                  </a:cubicBezTo>
                  <a:lnTo>
                    <a:pt x="358" y="6575"/>
                  </a:lnTo>
                  <a:cubicBezTo>
                    <a:pt x="358" y="6480"/>
                    <a:pt x="310" y="6409"/>
                    <a:pt x="215" y="6409"/>
                  </a:cubicBezTo>
                  <a:cubicBezTo>
                    <a:pt x="96" y="6409"/>
                    <a:pt x="1" y="6456"/>
                    <a:pt x="1" y="6575"/>
                  </a:cubicBezTo>
                  <a:lnTo>
                    <a:pt x="1" y="11434"/>
                  </a:lnTo>
                  <a:cubicBezTo>
                    <a:pt x="1" y="11648"/>
                    <a:pt x="191" y="11815"/>
                    <a:pt x="405" y="11815"/>
                  </a:cubicBezTo>
                  <a:lnTo>
                    <a:pt x="3263" y="11815"/>
                  </a:lnTo>
                  <a:cubicBezTo>
                    <a:pt x="3454" y="11815"/>
                    <a:pt x="3644" y="11648"/>
                    <a:pt x="3644" y="11434"/>
                  </a:cubicBezTo>
                  <a:lnTo>
                    <a:pt x="3644" y="1813"/>
                  </a:lnTo>
                  <a:cubicBezTo>
                    <a:pt x="3668" y="1312"/>
                    <a:pt x="3501" y="860"/>
                    <a:pt x="3144" y="503"/>
                  </a:cubicBezTo>
                  <a:cubicBezTo>
                    <a:pt x="2809" y="168"/>
                    <a:pt x="2370" y="0"/>
                    <a:pt x="19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5" name="Google Shape;13315;p27"/>
            <p:cNvSpPr/>
            <p:nvPr/>
          </p:nvSpPr>
          <p:spPr>
            <a:xfrm>
              <a:off x="3222013" y="1955483"/>
              <a:ext cx="32175" cy="37850"/>
            </a:xfrm>
            <a:custGeom>
              <a:avLst/>
              <a:gdLst/>
              <a:ahLst/>
              <a:cxnLst/>
              <a:rect l="l" t="t" r="r" b="b"/>
              <a:pathLst>
                <a:path w="1287" h="1514" extrusionOk="0">
                  <a:moveTo>
                    <a:pt x="691" y="604"/>
                  </a:moveTo>
                  <a:lnTo>
                    <a:pt x="786" y="866"/>
                  </a:lnTo>
                  <a:lnTo>
                    <a:pt x="596" y="866"/>
                  </a:lnTo>
                  <a:lnTo>
                    <a:pt x="691" y="604"/>
                  </a:lnTo>
                  <a:close/>
                  <a:moveTo>
                    <a:pt x="686" y="1"/>
                  </a:moveTo>
                  <a:cubicBezTo>
                    <a:pt x="602" y="1"/>
                    <a:pt x="532" y="36"/>
                    <a:pt x="477" y="128"/>
                  </a:cubicBezTo>
                  <a:lnTo>
                    <a:pt x="48" y="1271"/>
                  </a:lnTo>
                  <a:cubicBezTo>
                    <a:pt x="0" y="1343"/>
                    <a:pt x="72" y="1462"/>
                    <a:pt x="167" y="1509"/>
                  </a:cubicBezTo>
                  <a:cubicBezTo>
                    <a:pt x="177" y="1513"/>
                    <a:pt x="187" y="1514"/>
                    <a:pt x="197" y="1514"/>
                  </a:cubicBezTo>
                  <a:cubicBezTo>
                    <a:pt x="263" y="1514"/>
                    <a:pt x="337" y="1452"/>
                    <a:pt x="358" y="1390"/>
                  </a:cubicBezTo>
                  <a:lnTo>
                    <a:pt x="429" y="1200"/>
                  </a:lnTo>
                  <a:lnTo>
                    <a:pt x="882" y="1200"/>
                  </a:lnTo>
                  <a:lnTo>
                    <a:pt x="929" y="1390"/>
                  </a:lnTo>
                  <a:cubicBezTo>
                    <a:pt x="953" y="1462"/>
                    <a:pt x="1048" y="1509"/>
                    <a:pt x="1120" y="1509"/>
                  </a:cubicBezTo>
                  <a:cubicBezTo>
                    <a:pt x="1239" y="1462"/>
                    <a:pt x="1286" y="1390"/>
                    <a:pt x="1263" y="1271"/>
                  </a:cubicBezTo>
                  <a:lnTo>
                    <a:pt x="882" y="128"/>
                  </a:lnTo>
                  <a:cubicBezTo>
                    <a:pt x="834" y="80"/>
                    <a:pt x="810" y="33"/>
                    <a:pt x="762" y="9"/>
                  </a:cubicBezTo>
                  <a:cubicBezTo>
                    <a:pt x="736" y="4"/>
                    <a:pt x="710" y="1"/>
                    <a:pt x="6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6" name="Google Shape;13316;p27"/>
            <p:cNvSpPr/>
            <p:nvPr/>
          </p:nvSpPr>
          <p:spPr>
            <a:xfrm>
              <a:off x="3212488" y="2073583"/>
              <a:ext cx="53000" cy="8950"/>
            </a:xfrm>
            <a:custGeom>
              <a:avLst/>
              <a:gdLst/>
              <a:ahLst/>
              <a:cxnLst/>
              <a:rect l="l" t="t" r="r" b="b"/>
              <a:pathLst>
                <a:path w="2120" h="358" extrusionOk="0">
                  <a:moveTo>
                    <a:pt x="167" y="0"/>
                  </a:moveTo>
                  <a:cubicBezTo>
                    <a:pt x="96" y="0"/>
                    <a:pt x="0" y="48"/>
                    <a:pt x="0" y="143"/>
                  </a:cubicBezTo>
                  <a:cubicBezTo>
                    <a:pt x="0" y="262"/>
                    <a:pt x="96" y="357"/>
                    <a:pt x="167" y="357"/>
                  </a:cubicBezTo>
                  <a:lnTo>
                    <a:pt x="1929" y="357"/>
                  </a:lnTo>
                  <a:cubicBezTo>
                    <a:pt x="2025" y="357"/>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7" name="Google Shape;13317;p27"/>
            <p:cNvSpPr/>
            <p:nvPr/>
          </p:nvSpPr>
          <p:spPr>
            <a:xfrm>
              <a:off x="3212488" y="2093233"/>
              <a:ext cx="53000" cy="8950"/>
            </a:xfrm>
            <a:custGeom>
              <a:avLst/>
              <a:gdLst/>
              <a:ahLst/>
              <a:cxnLst/>
              <a:rect l="l" t="t" r="r" b="b"/>
              <a:pathLst>
                <a:path w="2120" h="358" extrusionOk="0">
                  <a:moveTo>
                    <a:pt x="167" y="0"/>
                  </a:moveTo>
                  <a:cubicBezTo>
                    <a:pt x="96" y="0"/>
                    <a:pt x="0" y="72"/>
                    <a:pt x="0" y="167"/>
                  </a:cubicBezTo>
                  <a:cubicBezTo>
                    <a:pt x="0" y="286"/>
                    <a:pt x="96" y="357"/>
                    <a:pt x="167" y="357"/>
                  </a:cubicBezTo>
                  <a:lnTo>
                    <a:pt x="1929" y="357"/>
                  </a:lnTo>
                  <a:cubicBezTo>
                    <a:pt x="2025" y="357"/>
                    <a:pt x="2120" y="310"/>
                    <a:pt x="2120" y="214"/>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8" name="Google Shape;13318;p27"/>
            <p:cNvSpPr/>
            <p:nvPr/>
          </p:nvSpPr>
          <p:spPr>
            <a:xfrm>
              <a:off x="3212488" y="2113458"/>
              <a:ext cx="53000" cy="8975"/>
            </a:xfrm>
            <a:custGeom>
              <a:avLst/>
              <a:gdLst/>
              <a:ahLst/>
              <a:cxnLst/>
              <a:rect l="l" t="t" r="r" b="b"/>
              <a:pathLst>
                <a:path w="2120" h="359" extrusionOk="0">
                  <a:moveTo>
                    <a:pt x="167" y="1"/>
                  </a:moveTo>
                  <a:cubicBezTo>
                    <a:pt x="96" y="1"/>
                    <a:pt x="0" y="72"/>
                    <a:pt x="0" y="144"/>
                  </a:cubicBezTo>
                  <a:cubicBezTo>
                    <a:pt x="0" y="263"/>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9" name="Google Shape;13319;p27"/>
            <p:cNvSpPr/>
            <p:nvPr/>
          </p:nvSpPr>
          <p:spPr>
            <a:xfrm>
              <a:off x="3212488" y="2133708"/>
              <a:ext cx="53000" cy="8950"/>
            </a:xfrm>
            <a:custGeom>
              <a:avLst/>
              <a:gdLst/>
              <a:ahLst/>
              <a:cxnLst/>
              <a:rect l="l" t="t" r="r" b="b"/>
              <a:pathLst>
                <a:path w="2120" h="358" extrusionOk="0">
                  <a:moveTo>
                    <a:pt x="167" y="1"/>
                  </a:moveTo>
                  <a:cubicBezTo>
                    <a:pt x="96" y="1"/>
                    <a:pt x="0" y="48"/>
                    <a:pt x="0" y="143"/>
                  </a:cubicBezTo>
                  <a:cubicBezTo>
                    <a:pt x="0" y="262"/>
                    <a:pt x="96" y="358"/>
                    <a:pt x="167" y="358"/>
                  </a:cubicBezTo>
                  <a:lnTo>
                    <a:pt x="1929" y="358"/>
                  </a:lnTo>
                  <a:cubicBezTo>
                    <a:pt x="2025" y="358"/>
                    <a:pt x="2120" y="286"/>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0" name="Google Shape;13320;p27"/>
            <p:cNvSpPr/>
            <p:nvPr/>
          </p:nvSpPr>
          <p:spPr>
            <a:xfrm>
              <a:off x="3212488" y="2152758"/>
              <a:ext cx="53000" cy="8950"/>
            </a:xfrm>
            <a:custGeom>
              <a:avLst/>
              <a:gdLst/>
              <a:ahLst/>
              <a:cxnLst/>
              <a:rect l="l" t="t" r="r" b="b"/>
              <a:pathLst>
                <a:path w="2120" h="358" extrusionOk="0">
                  <a:moveTo>
                    <a:pt x="167" y="1"/>
                  </a:moveTo>
                  <a:cubicBezTo>
                    <a:pt x="96" y="1"/>
                    <a:pt x="0" y="72"/>
                    <a:pt x="0" y="167"/>
                  </a:cubicBezTo>
                  <a:cubicBezTo>
                    <a:pt x="0" y="286"/>
                    <a:pt x="96" y="358"/>
                    <a:pt x="167" y="358"/>
                  </a:cubicBezTo>
                  <a:lnTo>
                    <a:pt x="1929" y="358"/>
                  </a:lnTo>
                  <a:cubicBezTo>
                    <a:pt x="2025" y="358"/>
                    <a:pt x="2120" y="310"/>
                    <a:pt x="2120" y="215"/>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1" name="Google Shape;13321;p27"/>
            <p:cNvSpPr/>
            <p:nvPr/>
          </p:nvSpPr>
          <p:spPr>
            <a:xfrm>
              <a:off x="3212488" y="2173008"/>
              <a:ext cx="26825" cy="8950"/>
            </a:xfrm>
            <a:custGeom>
              <a:avLst/>
              <a:gdLst/>
              <a:ahLst/>
              <a:cxnLst/>
              <a:rect l="l" t="t" r="r" b="b"/>
              <a:pathLst>
                <a:path w="1073" h="358" extrusionOk="0">
                  <a:moveTo>
                    <a:pt x="167" y="0"/>
                  </a:moveTo>
                  <a:cubicBezTo>
                    <a:pt x="96" y="0"/>
                    <a:pt x="0" y="72"/>
                    <a:pt x="0" y="143"/>
                  </a:cubicBezTo>
                  <a:cubicBezTo>
                    <a:pt x="0" y="262"/>
                    <a:pt x="96" y="357"/>
                    <a:pt x="167" y="357"/>
                  </a:cubicBezTo>
                  <a:lnTo>
                    <a:pt x="882" y="357"/>
                  </a:lnTo>
                  <a:cubicBezTo>
                    <a:pt x="977" y="357"/>
                    <a:pt x="1072" y="310"/>
                    <a:pt x="1072" y="215"/>
                  </a:cubicBezTo>
                  <a:cubicBezTo>
                    <a:pt x="1072" y="96"/>
                    <a:pt x="1024"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2" name="Google Shape;13322;p27"/>
            <p:cNvSpPr/>
            <p:nvPr/>
          </p:nvSpPr>
          <p:spPr>
            <a:xfrm>
              <a:off x="3400013" y="1931233"/>
              <a:ext cx="91125" cy="295375"/>
            </a:xfrm>
            <a:custGeom>
              <a:avLst/>
              <a:gdLst/>
              <a:ahLst/>
              <a:cxnLst/>
              <a:rect l="l" t="t" r="r" b="b"/>
              <a:pathLst>
                <a:path w="3645" h="11815" extrusionOk="0">
                  <a:moveTo>
                    <a:pt x="1811" y="336"/>
                  </a:moveTo>
                  <a:cubicBezTo>
                    <a:pt x="2216" y="336"/>
                    <a:pt x="2573" y="479"/>
                    <a:pt x="2835" y="741"/>
                  </a:cubicBezTo>
                  <a:cubicBezTo>
                    <a:pt x="3121" y="1003"/>
                    <a:pt x="3287" y="1384"/>
                    <a:pt x="3287" y="1789"/>
                  </a:cubicBezTo>
                  <a:cubicBezTo>
                    <a:pt x="3311" y="2479"/>
                    <a:pt x="2882" y="3003"/>
                    <a:pt x="2263" y="3218"/>
                  </a:cubicBezTo>
                  <a:cubicBezTo>
                    <a:pt x="2240" y="3218"/>
                    <a:pt x="2216" y="3241"/>
                    <a:pt x="2168" y="3265"/>
                  </a:cubicBezTo>
                  <a:lnTo>
                    <a:pt x="1811" y="3765"/>
                  </a:lnTo>
                  <a:lnTo>
                    <a:pt x="1454" y="3265"/>
                  </a:lnTo>
                  <a:cubicBezTo>
                    <a:pt x="1430" y="3241"/>
                    <a:pt x="1406" y="3218"/>
                    <a:pt x="1382" y="3218"/>
                  </a:cubicBezTo>
                  <a:cubicBezTo>
                    <a:pt x="739" y="3003"/>
                    <a:pt x="334" y="2408"/>
                    <a:pt x="358" y="1765"/>
                  </a:cubicBezTo>
                  <a:cubicBezTo>
                    <a:pt x="382" y="979"/>
                    <a:pt x="1025" y="360"/>
                    <a:pt x="1787" y="336"/>
                  </a:cubicBezTo>
                  <a:close/>
                  <a:moveTo>
                    <a:pt x="3311" y="2884"/>
                  </a:moveTo>
                  <a:lnTo>
                    <a:pt x="3311" y="11434"/>
                  </a:lnTo>
                  <a:cubicBezTo>
                    <a:pt x="3311" y="11457"/>
                    <a:pt x="3287" y="11481"/>
                    <a:pt x="3240" y="11481"/>
                  </a:cubicBezTo>
                  <a:lnTo>
                    <a:pt x="382" y="11481"/>
                  </a:lnTo>
                  <a:cubicBezTo>
                    <a:pt x="358" y="11481"/>
                    <a:pt x="334" y="11457"/>
                    <a:pt x="334" y="11434"/>
                  </a:cubicBezTo>
                  <a:lnTo>
                    <a:pt x="334" y="2884"/>
                  </a:lnTo>
                  <a:cubicBezTo>
                    <a:pt x="525" y="3194"/>
                    <a:pt x="834" y="3432"/>
                    <a:pt x="1192" y="3551"/>
                  </a:cubicBezTo>
                  <a:lnTo>
                    <a:pt x="1597" y="4099"/>
                  </a:lnTo>
                  <a:cubicBezTo>
                    <a:pt x="1668" y="4170"/>
                    <a:pt x="1716" y="4194"/>
                    <a:pt x="1811" y="4194"/>
                  </a:cubicBezTo>
                  <a:cubicBezTo>
                    <a:pt x="1906" y="4194"/>
                    <a:pt x="1954" y="4170"/>
                    <a:pt x="2025" y="4099"/>
                  </a:cubicBezTo>
                  <a:lnTo>
                    <a:pt x="2430" y="3551"/>
                  </a:lnTo>
                  <a:cubicBezTo>
                    <a:pt x="2787" y="3432"/>
                    <a:pt x="3097" y="3194"/>
                    <a:pt x="3311" y="2884"/>
                  </a:cubicBezTo>
                  <a:close/>
                  <a:moveTo>
                    <a:pt x="1876" y="0"/>
                  </a:moveTo>
                  <a:cubicBezTo>
                    <a:pt x="1847" y="0"/>
                    <a:pt x="1817" y="1"/>
                    <a:pt x="1787" y="3"/>
                  </a:cubicBezTo>
                  <a:cubicBezTo>
                    <a:pt x="834" y="26"/>
                    <a:pt x="25" y="812"/>
                    <a:pt x="1" y="1765"/>
                  </a:cubicBezTo>
                  <a:lnTo>
                    <a:pt x="1" y="1813"/>
                  </a:lnTo>
                  <a:lnTo>
                    <a:pt x="1" y="11434"/>
                  </a:lnTo>
                  <a:cubicBezTo>
                    <a:pt x="1" y="11648"/>
                    <a:pt x="191" y="11815"/>
                    <a:pt x="382" y="11815"/>
                  </a:cubicBezTo>
                  <a:lnTo>
                    <a:pt x="3240" y="11815"/>
                  </a:lnTo>
                  <a:cubicBezTo>
                    <a:pt x="3454" y="11815"/>
                    <a:pt x="3645" y="11648"/>
                    <a:pt x="3645" y="11434"/>
                  </a:cubicBezTo>
                  <a:lnTo>
                    <a:pt x="3645" y="1813"/>
                  </a:lnTo>
                  <a:cubicBezTo>
                    <a:pt x="3645" y="1312"/>
                    <a:pt x="3454" y="860"/>
                    <a:pt x="3097" y="503"/>
                  </a:cubicBezTo>
                  <a:cubicBezTo>
                    <a:pt x="2762" y="168"/>
                    <a:pt x="2322" y="0"/>
                    <a:pt x="187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3" name="Google Shape;13323;p27"/>
            <p:cNvSpPr/>
            <p:nvPr/>
          </p:nvSpPr>
          <p:spPr>
            <a:xfrm>
              <a:off x="3429788" y="1955108"/>
              <a:ext cx="32775" cy="36925"/>
            </a:xfrm>
            <a:custGeom>
              <a:avLst/>
              <a:gdLst/>
              <a:ahLst/>
              <a:cxnLst/>
              <a:rect l="l" t="t" r="r" b="b"/>
              <a:pathLst>
                <a:path w="1311" h="1477" extrusionOk="0">
                  <a:moveTo>
                    <a:pt x="739" y="0"/>
                  </a:moveTo>
                  <a:cubicBezTo>
                    <a:pt x="334" y="0"/>
                    <a:pt x="1" y="310"/>
                    <a:pt x="1" y="738"/>
                  </a:cubicBezTo>
                  <a:cubicBezTo>
                    <a:pt x="1" y="1143"/>
                    <a:pt x="334" y="1477"/>
                    <a:pt x="739" y="1477"/>
                  </a:cubicBezTo>
                  <a:cubicBezTo>
                    <a:pt x="929" y="1477"/>
                    <a:pt x="1072" y="1429"/>
                    <a:pt x="1191" y="1334"/>
                  </a:cubicBezTo>
                  <a:lnTo>
                    <a:pt x="1263" y="1262"/>
                  </a:lnTo>
                  <a:cubicBezTo>
                    <a:pt x="1310" y="1215"/>
                    <a:pt x="1287" y="1119"/>
                    <a:pt x="1215" y="1072"/>
                  </a:cubicBezTo>
                  <a:cubicBezTo>
                    <a:pt x="1193" y="1039"/>
                    <a:pt x="1156" y="1021"/>
                    <a:pt x="1115" y="1021"/>
                  </a:cubicBezTo>
                  <a:cubicBezTo>
                    <a:pt x="1067" y="1021"/>
                    <a:pt x="1015" y="1045"/>
                    <a:pt x="977" y="1096"/>
                  </a:cubicBezTo>
                  <a:lnTo>
                    <a:pt x="953" y="1119"/>
                  </a:lnTo>
                  <a:cubicBezTo>
                    <a:pt x="906" y="1191"/>
                    <a:pt x="834" y="1191"/>
                    <a:pt x="739" y="1191"/>
                  </a:cubicBezTo>
                  <a:cubicBezTo>
                    <a:pt x="501" y="1191"/>
                    <a:pt x="334" y="1000"/>
                    <a:pt x="334" y="762"/>
                  </a:cubicBezTo>
                  <a:cubicBezTo>
                    <a:pt x="334" y="524"/>
                    <a:pt x="501" y="357"/>
                    <a:pt x="739" y="357"/>
                  </a:cubicBezTo>
                  <a:cubicBezTo>
                    <a:pt x="834" y="357"/>
                    <a:pt x="906" y="381"/>
                    <a:pt x="977" y="405"/>
                  </a:cubicBezTo>
                  <a:cubicBezTo>
                    <a:pt x="1010" y="430"/>
                    <a:pt x="1043" y="440"/>
                    <a:pt x="1075" y="440"/>
                  </a:cubicBezTo>
                  <a:cubicBezTo>
                    <a:pt x="1133" y="440"/>
                    <a:pt x="1184" y="404"/>
                    <a:pt x="1215" y="357"/>
                  </a:cubicBezTo>
                  <a:cubicBezTo>
                    <a:pt x="1287" y="262"/>
                    <a:pt x="1263" y="167"/>
                    <a:pt x="1168" y="119"/>
                  </a:cubicBezTo>
                  <a:cubicBezTo>
                    <a:pt x="1049" y="24"/>
                    <a:pt x="906" y="0"/>
                    <a:pt x="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4" name="Google Shape;13324;p27"/>
            <p:cNvSpPr/>
            <p:nvPr/>
          </p:nvSpPr>
          <p:spPr>
            <a:xfrm>
              <a:off x="3419663" y="2074183"/>
              <a:ext cx="52425" cy="8950"/>
            </a:xfrm>
            <a:custGeom>
              <a:avLst/>
              <a:gdLst/>
              <a:ahLst/>
              <a:cxnLst/>
              <a:rect l="l" t="t" r="r" b="b"/>
              <a:pathLst>
                <a:path w="2097" h="358" extrusionOk="0">
                  <a:moveTo>
                    <a:pt x="168" y="0"/>
                  </a:moveTo>
                  <a:cubicBezTo>
                    <a:pt x="72" y="0"/>
                    <a:pt x="1" y="48"/>
                    <a:pt x="1" y="143"/>
                  </a:cubicBezTo>
                  <a:cubicBezTo>
                    <a:pt x="1" y="262"/>
                    <a:pt x="48" y="357"/>
                    <a:pt x="168" y="357"/>
                  </a:cubicBezTo>
                  <a:lnTo>
                    <a:pt x="1930" y="357"/>
                  </a:lnTo>
                  <a:cubicBezTo>
                    <a:pt x="2025" y="357"/>
                    <a:pt x="2096" y="286"/>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5" name="Google Shape;13325;p27"/>
            <p:cNvSpPr/>
            <p:nvPr/>
          </p:nvSpPr>
          <p:spPr>
            <a:xfrm>
              <a:off x="3419663" y="2093233"/>
              <a:ext cx="52425" cy="8950"/>
            </a:xfrm>
            <a:custGeom>
              <a:avLst/>
              <a:gdLst/>
              <a:ahLst/>
              <a:cxnLst/>
              <a:rect l="l" t="t" r="r" b="b"/>
              <a:pathLst>
                <a:path w="2097" h="358" extrusionOk="0">
                  <a:moveTo>
                    <a:pt x="168" y="0"/>
                  </a:moveTo>
                  <a:cubicBezTo>
                    <a:pt x="72" y="0"/>
                    <a:pt x="1" y="72"/>
                    <a:pt x="1" y="167"/>
                  </a:cubicBezTo>
                  <a:cubicBezTo>
                    <a:pt x="1" y="286"/>
                    <a:pt x="48" y="357"/>
                    <a:pt x="168" y="357"/>
                  </a:cubicBezTo>
                  <a:lnTo>
                    <a:pt x="1930" y="357"/>
                  </a:lnTo>
                  <a:cubicBezTo>
                    <a:pt x="2025" y="357"/>
                    <a:pt x="2096" y="310"/>
                    <a:pt x="2096" y="214"/>
                  </a:cubicBezTo>
                  <a:cubicBezTo>
                    <a:pt x="2096" y="95"/>
                    <a:pt x="2025" y="0"/>
                    <a:pt x="1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6" name="Google Shape;13326;p27"/>
            <p:cNvSpPr/>
            <p:nvPr/>
          </p:nvSpPr>
          <p:spPr>
            <a:xfrm>
              <a:off x="3419663" y="2113458"/>
              <a:ext cx="52425" cy="8975"/>
            </a:xfrm>
            <a:custGeom>
              <a:avLst/>
              <a:gdLst/>
              <a:ahLst/>
              <a:cxnLst/>
              <a:rect l="l" t="t" r="r" b="b"/>
              <a:pathLst>
                <a:path w="2097" h="359" extrusionOk="0">
                  <a:moveTo>
                    <a:pt x="168" y="1"/>
                  </a:moveTo>
                  <a:cubicBezTo>
                    <a:pt x="72" y="1"/>
                    <a:pt x="1" y="48"/>
                    <a:pt x="1" y="144"/>
                  </a:cubicBezTo>
                  <a:cubicBezTo>
                    <a:pt x="1" y="263"/>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7" name="Google Shape;13327;p27"/>
            <p:cNvSpPr/>
            <p:nvPr/>
          </p:nvSpPr>
          <p:spPr>
            <a:xfrm>
              <a:off x="3419663" y="2133708"/>
              <a:ext cx="52425" cy="8950"/>
            </a:xfrm>
            <a:custGeom>
              <a:avLst/>
              <a:gdLst/>
              <a:ahLst/>
              <a:cxnLst/>
              <a:rect l="l" t="t" r="r" b="b"/>
              <a:pathLst>
                <a:path w="2097" h="358" extrusionOk="0">
                  <a:moveTo>
                    <a:pt x="168" y="1"/>
                  </a:moveTo>
                  <a:cubicBezTo>
                    <a:pt x="72" y="1"/>
                    <a:pt x="1" y="48"/>
                    <a:pt x="1" y="143"/>
                  </a:cubicBezTo>
                  <a:cubicBezTo>
                    <a:pt x="1" y="262"/>
                    <a:pt x="48" y="358"/>
                    <a:pt x="168" y="358"/>
                  </a:cubicBezTo>
                  <a:lnTo>
                    <a:pt x="1930" y="358"/>
                  </a:lnTo>
                  <a:cubicBezTo>
                    <a:pt x="2025" y="358"/>
                    <a:pt x="2096" y="286"/>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8" name="Google Shape;13328;p27"/>
            <p:cNvSpPr/>
            <p:nvPr/>
          </p:nvSpPr>
          <p:spPr>
            <a:xfrm>
              <a:off x="3419663" y="2152758"/>
              <a:ext cx="52425" cy="8950"/>
            </a:xfrm>
            <a:custGeom>
              <a:avLst/>
              <a:gdLst/>
              <a:ahLst/>
              <a:cxnLst/>
              <a:rect l="l" t="t" r="r" b="b"/>
              <a:pathLst>
                <a:path w="2097" h="358" extrusionOk="0">
                  <a:moveTo>
                    <a:pt x="168" y="1"/>
                  </a:moveTo>
                  <a:cubicBezTo>
                    <a:pt x="72" y="1"/>
                    <a:pt x="1" y="72"/>
                    <a:pt x="1" y="167"/>
                  </a:cubicBezTo>
                  <a:cubicBezTo>
                    <a:pt x="1" y="286"/>
                    <a:pt x="48" y="358"/>
                    <a:pt x="168" y="358"/>
                  </a:cubicBezTo>
                  <a:lnTo>
                    <a:pt x="1930" y="358"/>
                  </a:lnTo>
                  <a:cubicBezTo>
                    <a:pt x="2025" y="358"/>
                    <a:pt x="2096" y="310"/>
                    <a:pt x="2096" y="215"/>
                  </a:cubicBezTo>
                  <a:cubicBezTo>
                    <a:pt x="2096" y="96"/>
                    <a:pt x="2025" y="1"/>
                    <a:pt x="1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9" name="Google Shape;13329;p27"/>
            <p:cNvSpPr/>
            <p:nvPr/>
          </p:nvSpPr>
          <p:spPr>
            <a:xfrm>
              <a:off x="3419663" y="2173008"/>
              <a:ext cx="26825" cy="8950"/>
            </a:xfrm>
            <a:custGeom>
              <a:avLst/>
              <a:gdLst/>
              <a:ahLst/>
              <a:cxnLst/>
              <a:rect l="l" t="t" r="r" b="b"/>
              <a:pathLst>
                <a:path w="1073" h="358" extrusionOk="0">
                  <a:moveTo>
                    <a:pt x="168" y="0"/>
                  </a:moveTo>
                  <a:cubicBezTo>
                    <a:pt x="72" y="0"/>
                    <a:pt x="1" y="48"/>
                    <a:pt x="1" y="143"/>
                  </a:cubicBezTo>
                  <a:cubicBezTo>
                    <a:pt x="1" y="262"/>
                    <a:pt x="48" y="357"/>
                    <a:pt x="168" y="357"/>
                  </a:cubicBezTo>
                  <a:lnTo>
                    <a:pt x="882" y="357"/>
                  </a:lnTo>
                  <a:cubicBezTo>
                    <a:pt x="977" y="357"/>
                    <a:pt x="1072" y="310"/>
                    <a:pt x="1072" y="215"/>
                  </a:cubicBezTo>
                  <a:cubicBezTo>
                    <a:pt x="1072" y="96"/>
                    <a:pt x="1001"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0" name="Google Shape;13330;p27"/>
            <p:cNvSpPr/>
            <p:nvPr/>
          </p:nvSpPr>
          <p:spPr>
            <a:xfrm>
              <a:off x="3329188" y="2163483"/>
              <a:ext cx="26200" cy="36925"/>
            </a:xfrm>
            <a:custGeom>
              <a:avLst/>
              <a:gdLst/>
              <a:ahLst/>
              <a:cxnLst/>
              <a:rect l="l" t="t" r="r" b="b"/>
              <a:pathLst>
                <a:path w="1048" h="1477" extrusionOk="0">
                  <a:moveTo>
                    <a:pt x="524" y="334"/>
                  </a:moveTo>
                  <a:cubicBezTo>
                    <a:pt x="548" y="334"/>
                    <a:pt x="595" y="357"/>
                    <a:pt x="595" y="381"/>
                  </a:cubicBezTo>
                  <a:cubicBezTo>
                    <a:pt x="595" y="429"/>
                    <a:pt x="572" y="500"/>
                    <a:pt x="524" y="500"/>
                  </a:cubicBezTo>
                  <a:lnTo>
                    <a:pt x="357" y="500"/>
                  </a:lnTo>
                  <a:lnTo>
                    <a:pt x="357" y="334"/>
                  </a:lnTo>
                  <a:close/>
                  <a:moveTo>
                    <a:pt x="572" y="858"/>
                  </a:moveTo>
                  <a:cubicBezTo>
                    <a:pt x="643" y="858"/>
                    <a:pt x="691" y="881"/>
                    <a:pt x="714" y="977"/>
                  </a:cubicBezTo>
                  <a:cubicBezTo>
                    <a:pt x="714" y="1048"/>
                    <a:pt x="667" y="1120"/>
                    <a:pt x="572" y="1120"/>
                  </a:cubicBezTo>
                  <a:lnTo>
                    <a:pt x="357" y="1120"/>
                  </a:lnTo>
                  <a:lnTo>
                    <a:pt x="357" y="858"/>
                  </a:lnTo>
                  <a:close/>
                  <a:moveTo>
                    <a:pt x="191" y="0"/>
                  </a:moveTo>
                  <a:cubicBezTo>
                    <a:pt x="95" y="0"/>
                    <a:pt x="0" y="96"/>
                    <a:pt x="0" y="167"/>
                  </a:cubicBezTo>
                  <a:lnTo>
                    <a:pt x="0" y="1334"/>
                  </a:lnTo>
                  <a:lnTo>
                    <a:pt x="0" y="1405"/>
                  </a:lnTo>
                  <a:cubicBezTo>
                    <a:pt x="48" y="1429"/>
                    <a:pt x="95" y="1477"/>
                    <a:pt x="191" y="1477"/>
                  </a:cubicBezTo>
                  <a:lnTo>
                    <a:pt x="572" y="1477"/>
                  </a:lnTo>
                  <a:cubicBezTo>
                    <a:pt x="834" y="1477"/>
                    <a:pt x="1048" y="1286"/>
                    <a:pt x="1048" y="1000"/>
                  </a:cubicBezTo>
                  <a:cubicBezTo>
                    <a:pt x="1048" y="858"/>
                    <a:pt x="1000" y="738"/>
                    <a:pt x="905" y="643"/>
                  </a:cubicBezTo>
                  <a:cubicBezTo>
                    <a:pt x="953" y="572"/>
                    <a:pt x="953" y="477"/>
                    <a:pt x="953" y="357"/>
                  </a:cubicBezTo>
                  <a:cubicBezTo>
                    <a:pt x="929" y="143"/>
                    <a:pt x="714"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1" name="Google Shape;13331;p27"/>
            <p:cNvSpPr/>
            <p:nvPr/>
          </p:nvSpPr>
          <p:spPr>
            <a:xfrm>
              <a:off x="3297613" y="1931283"/>
              <a:ext cx="90525" cy="295325"/>
            </a:xfrm>
            <a:custGeom>
              <a:avLst/>
              <a:gdLst/>
              <a:ahLst/>
              <a:cxnLst/>
              <a:rect l="l" t="t" r="r" b="b"/>
              <a:pathLst>
                <a:path w="3621" h="11813" extrusionOk="0">
                  <a:moveTo>
                    <a:pt x="1811" y="8026"/>
                  </a:moveTo>
                  <a:lnTo>
                    <a:pt x="2168" y="8550"/>
                  </a:lnTo>
                  <a:cubicBezTo>
                    <a:pt x="2192" y="8574"/>
                    <a:pt x="2216" y="8598"/>
                    <a:pt x="2263" y="8598"/>
                  </a:cubicBezTo>
                  <a:cubicBezTo>
                    <a:pt x="2882" y="8812"/>
                    <a:pt x="3287" y="9407"/>
                    <a:pt x="3263" y="10050"/>
                  </a:cubicBezTo>
                  <a:cubicBezTo>
                    <a:pt x="3240" y="10836"/>
                    <a:pt x="2620" y="11455"/>
                    <a:pt x="1835" y="11479"/>
                  </a:cubicBezTo>
                  <a:cubicBezTo>
                    <a:pt x="1454" y="11479"/>
                    <a:pt x="1049" y="11336"/>
                    <a:pt x="763" y="11074"/>
                  </a:cubicBezTo>
                  <a:cubicBezTo>
                    <a:pt x="453" y="10812"/>
                    <a:pt x="310" y="10408"/>
                    <a:pt x="310" y="10026"/>
                  </a:cubicBezTo>
                  <a:cubicBezTo>
                    <a:pt x="310" y="9384"/>
                    <a:pt x="739" y="8812"/>
                    <a:pt x="1358" y="8598"/>
                  </a:cubicBezTo>
                  <a:cubicBezTo>
                    <a:pt x="1382" y="8598"/>
                    <a:pt x="1430" y="8574"/>
                    <a:pt x="1454" y="8550"/>
                  </a:cubicBezTo>
                  <a:lnTo>
                    <a:pt x="1811" y="8026"/>
                  </a:lnTo>
                  <a:close/>
                  <a:moveTo>
                    <a:pt x="382" y="1"/>
                  </a:moveTo>
                  <a:cubicBezTo>
                    <a:pt x="168" y="1"/>
                    <a:pt x="1" y="167"/>
                    <a:pt x="1" y="382"/>
                  </a:cubicBezTo>
                  <a:lnTo>
                    <a:pt x="1" y="9979"/>
                  </a:lnTo>
                  <a:cubicBezTo>
                    <a:pt x="1" y="10455"/>
                    <a:pt x="168" y="10884"/>
                    <a:pt x="501" y="11241"/>
                  </a:cubicBezTo>
                  <a:cubicBezTo>
                    <a:pt x="858" y="11598"/>
                    <a:pt x="1287" y="11813"/>
                    <a:pt x="1811" y="11813"/>
                  </a:cubicBezTo>
                  <a:lnTo>
                    <a:pt x="1835" y="11813"/>
                  </a:lnTo>
                  <a:cubicBezTo>
                    <a:pt x="2787" y="11789"/>
                    <a:pt x="3597" y="11003"/>
                    <a:pt x="3621" y="10050"/>
                  </a:cubicBezTo>
                  <a:lnTo>
                    <a:pt x="3621" y="10003"/>
                  </a:lnTo>
                  <a:lnTo>
                    <a:pt x="3621" y="1953"/>
                  </a:lnTo>
                  <a:cubicBezTo>
                    <a:pt x="3621" y="1882"/>
                    <a:pt x="3573" y="1787"/>
                    <a:pt x="3478" y="1787"/>
                  </a:cubicBezTo>
                  <a:cubicBezTo>
                    <a:pt x="3359" y="1787"/>
                    <a:pt x="3263" y="1834"/>
                    <a:pt x="3263" y="1953"/>
                  </a:cubicBezTo>
                  <a:lnTo>
                    <a:pt x="3263" y="8931"/>
                  </a:lnTo>
                  <a:cubicBezTo>
                    <a:pt x="3049" y="8621"/>
                    <a:pt x="2763" y="8383"/>
                    <a:pt x="2406" y="8264"/>
                  </a:cubicBezTo>
                  <a:lnTo>
                    <a:pt x="1977" y="7716"/>
                  </a:lnTo>
                  <a:lnTo>
                    <a:pt x="1906" y="7621"/>
                  </a:lnTo>
                  <a:cubicBezTo>
                    <a:pt x="1868" y="7598"/>
                    <a:pt x="1830" y="7588"/>
                    <a:pt x="1793" y="7588"/>
                  </a:cubicBezTo>
                  <a:cubicBezTo>
                    <a:pt x="1715" y="7588"/>
                    <a:pt x="1645" y="7636"/>
                    <a:pt x="1596" y="7716"/>
                  </a:cubicBezTo>
                  <a:lnTo>
                    <a:pt x="1192" y="8264"/>
                  </a:lnTo>
                  <a:cubicBezTo>
                    <a:pt x="834" y="8383"/>
                    <a:pt x="525" y="8621"/>
                    <a:pt x="310" y="8931"/>
                  </a:cubicBezTo>
                  <a:lnTo>
                    <a:pt x="310" y="382"/>
                  </a:lnTo>
                  <a:cubicBezTo>
                    <a:pt x="310" y="358"/>
                    <a:pt x="358" y="334"/>
                    <a:pt x="382" y="334"/>
                  </a:cubicBezTo>
                  <a:lnTo>
                    <a:pt x="3240" y="334"/>
                  </a:lnTo>
                  <a:cubicBezTo>
                    <a:pt x="3263" y="334"/>
                    <a:pt x="3287" y="358"/>
                    <a:pt x="3287" y="382"/>
                  </a:cubicBezTo>
                  <a:lnTo>
                    <a:pt x="3287" y="1168"/>
                  </a:lnTo>
                  <a:cubicBezTo>
                    <a:pt x="3263" y="1239"/>
                    <a:pt x="3311" y="1334"/>
                    <a:pt x="3454" y="1334"/>
                  </a:cubicBezTo>
                  <a:cubicBezTo>
                    <a:pt x="3525" y="1334"/>
                    <a:pt x="3621" y="1239"/>
                    <a:pt x="3621" y="1168"/>
                  </a:cubicBezTo>
                  <a:lnTo>
                    <a:pt x="3621" y="382"/>
                  </a:lnTo>
                  <a:cubicBezTo>
                    <a:pt x="3621" y="167"/>
                    <a:pt x="3454" y="1"/>
                    <a:pt x="3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2" name="Google Shape;13332;p27"/>
            <p:cNvSpPr/>
            <p:nvPr/>
          </p:nvSpPr>
          <p:spPr>
            <a:xfrm>
              <a:off x="3316088" y="1975933"/>
              <a:ext cx="53000" cy="8950"/>
            </a:xfrm>
            <a:custGeom>
              <a:avLst/>
              <a:gdLst/>
              <a:ahLst/>
              <a:cxnLst/>
              <a:rect l="l" t="t" r="r" b="b"/>
              <a:pathLst>
                <a:path w="2120" h="358" extrusionOk="0">
                  <a:moveTo>
                    <a:pt x="167" y="1"/>
                  </a:moveTo>
                  <a:cubicBezTo>
                    <a:pt x="95" y="1"/>
                    <a:pt x="0" y="48"/>
                    <a:pt x="0" y="144"/>
                  </a:cubicBezTo>
                  <a:cubicBezTo>
                    <a:pt x="0" y="263"/>
                    <a:pt x="48" y="358"/>
                    <a:pt x="167" y="358"/>
                  </a:cubicBezTo>
                  <a:lnTo>
                    <a:pt x="1929" y="358"/>
                  </a:lnTo>
                  <a:cubicBezTo>
                    <a:pt x="2024" y="358"/>
                    <a:pt x="2120" y="286"/>
                    <a:pt x="2120" y="191"/>
                  </a:cubicBezTo>
                  <a:cubicBezTo>
                    <a:pt x="2120" y="96"/>
                    <a:pt x="2048"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3" name="Google Shape;13333;p27"/>
            <p:cNvSpPr/>
            <p:nvPr/>
          </p:nvSpPr>
          <p:spPr>
            <a:xfrm>
              <a:off x="3316088" y="1996183"/>
              <a:ext cx="53000" cy="8950"/>
            </a:xfrm>
            <a:custGeom>
              <a:avLst/>
              <a:gdLst/>
              <a:ahLst/>
              <a:cxnLst/>
              <a:rect l="l" t="t" r="r" b="b"/>
              <a:pathLst>
                <a:path w="2120" h="358" extrusionOk="0">
                  <a:moveTo>
                    <a:pt x="167" y="0"/>
                  </a:moveTo>
                  <a:cubicBezTo>
                    <a:pt x="95" y="0"/>
                    <a:pt x="0" y="48"/>
                    <a:pt x="0" y="143"/>
                  </a:cubicBezTo>
                  <a:cubicBezTo>
                    <a:pt x="0" y="262"/>
                    <a:pt x="48" y="358"/>
                    <a:pt x="167" y="358"/>
                  </a:cubicBezTo>
                  <a:lnTo>
                    <a:pt x="1929" y="358"/>
                  </a:lnTo>
                  <a:cubicBezTo>
                    <a:pt x="2024" y="358"/>
                    <a:pt x="2120" y="286"/>
                    <a:pt x="2120" y="191"/>
                  </a:cubicBezTo>
                  <a:cubicBezTo>
                    <a:pt x="2120" y="72"/>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4" name="Google Shape;13334;p27"/>
            <p:cNvSpPr/>
            <p:nvPr/>
          </p:nvSpPr>
          <p:spPr>
            <a:xfrm>
              <a:off x="3316088" y="2015833"/>
              <a:ext cx="53000" cy="8950"/>
            </a:xfrm>
            <a:custGeom>
              <a:avLst/>
              <a:gdLst/>
              <a:ahLst/>
              <a:cxnLst/>
              <a:rect l="l" t="t" r="r" b="b"/>
              <a:pathLst>
                <a:path w="2120" h="358" extrusionOk="0">
                  <a:moveTo>
                    <a:pt x="167" y="0"/>
                  </a:moveTo>
                  <a:cubicBezTo>
                    <a:pt x="95" y="0"/>
                    <a:pt x="0" y="72"/>
                    <a:pt x="0" y="167"/>
                  </a:cubicBezTo>
                  <a:cubicBezTo>
                    <a:pt x="0" y="286"/>
                    <a:pt x="48" y="357"/>
                    <a:pt x="167" y="357"/>
                  </a:cubicBezTo>
                  <a:lnTo>
                    <a:pt x="1929" y="357"/>
                  </a:lnTo>
                  <a:cubicBezTo>
                    <a:pt x="2024" y="357"/>
                    <a:pt x="2120" y="310"/>
                    <a:pt x="2120" y="215"/>
                  </a:cubicBezTo>
                  <a:cubicBezTo>
                    <a:pt x="2120" y="96"/>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5" name="Google Shape;13335;p27"/>
            <p:cNvSpPr/>
            <p:nvPr/>
          </p:nvSpPr>
          <p:spPr>
            <a:xfrm>
              <a:off x="3316088" y="2035483"/>
              <a:ext cx="53000" cy="8950"/>
            </a:xfrm>
            <a:custGeom>
              <a:avLst/>
              <a:gdLst/>
              <a:ahLst/>
              <a:cxnLst/>
              <a:rect l="l" t="t" r="r" b="b"/>
              <a:pathLst>
                <a:path w="2120" h="358" extrusionOk="0">
                  <a:moveTo>
                    <a:pt x="167" y="0"/>
                  </a:moveTo>
                  <a:cubicBezTo>
                    <a:pt x="95" y="0"/>
                    <a:pt x="0" y="48"/>
                    <a:pt x="0" y="143"/>
                  </a:cubicBezTo>
                  <a:cubicBezTo>
                    <a:pt x="0" y="262"/>
                    <a:pt x="48" y="357"/>
                    <a:pt x="167" y="357"/>
                  </a:cubicBezTo>
                  <a:lnTo>
                    <a:pt x="1929" y="357"/>
                  </a:lnTo>
                  <a:cubicBezTo>
                    <a:pt x="2024" y="357"/>
                    <a:pt x="2120" y="286"/>
                    <a:pt x="2120" y="191"/>
                  </a:cubicBezTo>
                  <a:cubicBezTo>
                    <a:pt x="2120" y="95"/>
                    <a:pt x="2048" y="0"/>
                    <a:pt x="1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6" name="Google Shape;13336;p27"/>
            <p:cNvSpPr/>
            <p:nvPr/>
          </p:nvSpPr>
          <p:spPr>
            <a:xfrm>
              <a:off x="3316088" y="2055708"/>
              <a:ext cx="53000" cy="8975"/>
            </a:xfrm>
            <a:custGeom>
              <a:avLst/>
              <a:gdLst/>
              <a:ahLst/>
              <a:cxnLst/>
              <a:rect l="l" t="t" r="r" b="b"/>
              <a:pathLst>
                <a:path w="2120" h="359" extrusionOk="0">
                  <a:moveTo>
                    <a:pt x="167" y="1"/>
                  </a:moveTo>
                  <a:cubicBezTo>
                    <a:pt x="95" y="1"/>
                    <a:pt x="0" y="48"/>
                    <a:pt x="0" y="144"/>
                  </a:cubicBezTo>
                  <a:cubicBezTo>
                    <a:pt x="0" y="263"/>
                    <a:pt x="48" y="358"/>
                    <a:pt x="167" y="358"/>
                  </a:cubicBezTo>
                  <a:lnTo>
                    <a:pt x="1929" y="358"/>
                  </a:lnTo>
                  <a:cubicBezTo>
                    <a:pt x="2024" y="358"/>
                    <a:pt x="2120" y="263"/>
                    <a:pt x="2120" y="144"/>
                  </a:cubicBezTo>
                  <a:cubicBezTo>
                    <a:pt x="2120" y="48"/>
                    <a:pt x="2024" y="1"/>
                    <a:pt x="19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7" name="Google Shape;13337;p27"/>
            <p:cNvSpPr/>
            <p:nvPr/>
          </p:nvSpPr>
          <p:spPr>
            <a:xfrm>
              <a:off x="3316088" y="2075358"/>
              <a:ext cx="26800" cy="8950"/>
            </a:xfrm>
            <a:custGeom>
              <a:avLst/>
              <a:gdLst/>
              <a:ahLst/>
              <a:cxnLst/>
              <a:rect l="l" t="t" r="r" b="b"/>
              <a:pathLst>
                <a:path w="1072" h="358" extrusionOk="0">
                  <a:moveTo>
                    <a:pt x="167" y="1"/>
                  </a:moveTo>
                  <a:cubicBezTo>
                    <a:pt x="95" y="1"/>
                    <a:pt x="0" y="96"/>
                    <a:pt x="0" y="215"/>
                  </a:cubicBezTo>
                  <a:cubicBezTo>
                    <a:pt x="0" y="310"/>
                    <a:pt x="95" y="358"/>
                    <a:pt x="167" y="358"/>
                  </a:cubicBezTo>
                  <a:lnTo>
                    <a:pt x="881" y="358"/>
                  </a:lnTo>
                  <a:cubicBezTo>
                    <a:pt x="976" y="358"/>
                    <a:pt x="1072" y="310"/>
                    <a:pt x="1072" y="215"/>
                  </a:cubicBezTo>
                  <a:cubicBezTo>
                    <a:pt x="1072" y="96"/>
                    <a:pt x="1000"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38" name="Google Shape;13338;p27"/>
          <p:cNvGrpSpPr/>
          <p:nvPr/>
        </p:nvGrpSpPr>
        <p:grpSpPr>
          <a:xfrm>
            <a:off x="3272905" y="1766411"/>
            <a:ext cx="342506" cy="355302"/>
            <a:chOff x="3676863" y="1930108"/>
            <a:chExt cx="286400" cy="297100"/>
          </a:xfrm>
        </p:grpSpPr>
        <p:sp>
          <p:nvSpPr>
            <p:cNvPr id="13339" name="Google Shape;13339;p27"/>
            <p:cNvSpPr/>
            <p:nvPr/>
          </p:nvSpPr>
          <p:spPr>
            <a:xfrm>
              <a:off x="3779863" y="1930108"/>
              <a:ext cx="79200" cy="79200"/>
            </a:xfrm>
            <a:custGeom>
              <a:avLst/>
              <a:gdLst/>
              <a:ahLst/>
              <a:cxnLst/>
              <a:rect l="l" t="t" r="r" b="b"/>
              <a:pathLst>
                <a:path w="3168" h="3168" extrusionOk="0">
                  <a:moveTo>
                    <a:pt x="1596" y="500"/>
                  </a:moveTo>
                  <a:lnTo>
                    <a:pt x="2763" y="2810"/>
                  </a:lnTo>
                  <a:lnTo>
                    <a:pt x="429" y="2810"/>
                  </a:lnTo>
                  <a:lnTo>
                    <a:pt x="1596" y="500"/>
                  </a:lnTo>
                  <a:close/>
                  <a:moveTo>
                    <a:pt x="1596" y="0"/>
                  </a:moveTo>
                  <a:cubicBezTo>
                    <a:pt x="1501" y="0"/>
                    <a:pt x="1406" y="71"/>
                    <a:pt x="1382" y="167"/>
                  </a:cubicBezTo>
                  <a:lnTo>
                    <a:pt x="48" y="2810"/>
                  </a:lnTo>
                  <a:cubicBezTo>
                    <a:pt x="1" y="2905"/>
                    <a:pt x="24" y="3024"/>
                    <a:pt x="120" y="3096"/>
                  </a:cubicBezTo>
                  <a:cubicBezTo>
                    <a:pt x="143" y="3144"/>
                    <a:pt x="191" y="3167"/>
                    <a:pt x="263" y="3167"/>
                  </a:cubicBezTo>
                  <a:lnTo>
                    <a:pt x="2906" y="3167"/>
                  </a:lnTo>
                  <a:cubicBezTo>
                    <a:pt x="3001" y="3167"/>
                    <a:pt x="3049" y="3144"/>
                    <a:pt x="3120" y="3072"/>
                  </a:cubicBezTo>
                  <a:cubicBezTo>
                    <a:pt x="3168" y="2977"/>
                    <a:pt x="3168" y="2905"/>
                    <a:pt x="3144" y="2810"/>
                  </a:cubicBezTo>
                  <a:lnTo>
                    <a:pt x="1810" y="167"/>
                  </a:lnTo>
                  <a:cubicBezTo>
                    <a:pt x="1763" y="71"/>
                    <a:pt x="1691" y="0"/>
                    <a:pt x="1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0" name="Google Shape;13340;p27"/>
            <p:cNvSpPr/>
            <p:nvPr/>
          </p:nvSpPr>
          <p:spPr>
            <a:xfrm>
              <a:off x="3732838" y="2021183"/>
              <a:ext cx="175650" cy="92900"/>
            </a:xfrm>
            <a:custGeom>
              <a:avLst/>
              <a:gdLst/>
              <a:ahLst/>
              <a:cxnLst/>
              <a:rect l="l" t="t" r="r" b="b"/>
              <a:pathLst>
                <a:path w="7026" h="3716" extrusionOk="0">
                  <a:moveTo>
                    <a:pt x="1834" y="1"/>
                  </a:moveTo>
                  <a:cubicBezTo>
                    <a:pt x="1763" y="1"/>
                    <a:pt x="1667" y="48"/>
                    <a:pt x="1643" y="143"/>
                  </a:cubicBezTo>
                  <a:lnTo>
                    <a:pt x="24" y="3358"/>
                  </a:lnTo>
                  <a:cubicBezTo>
                    <a:pt x="0" y="3454"/>
                    <a:pt x="0" y="3549"/>
                    <a:pt x="24" y="3597"/>
                  </a:cubicBezTo>
                  <a:cubicBezTo>
                    <a:pt x="48" y="3692"/>
                    <a:pt x="143" y="3716"/>
                    <a:pt x="238" y="3716"/>
                  </a:cubicBezTo>
                  <a:lnTo>
                    <a:pt x="6764" y="3716"/>
                  </a:lnTo>
                  <a:cubicBezTo>
                    <a:pt x="6835" y="3716"/>
                    <a:pt x="6906" y="3692"/>
                    <a:pt x="6954" y="3644"/>
                  </a:cubicBezTo>
                  <a:cubicBezTo>
                    <a:pt x="7026" y="3549"/>
                    <a:pt x="7026" y="3454"/>
                    <a:pt x="7002" y="3358"/>
                  </a:cubicBezTo>
                  <a:lnTo>
                    <a:pt x="5382" y="143"/>
                  </a:lnTo>
                  <a:cubicBezTo>
                    <a:pt x="5358" y="48"/>
                    <a:pt x="5263" y="1"/>
                    <a:pt x="5168" y="1"/>
                  </a:cubicBezTo>
                  <a:lnTo>
                    <a:pt x="3334" y="1"/>
                  </a:lnTo>
                  <a:cubicBezTo>
                    <a:pt x="3239" y="1"/>
                    <a:pt x="3191" y="48"/>
                    <a:pt x="3144" y="143"/>
                  </a:cubicBezTo>
                  <a:cubicBezTo>
                    <a:pt x="3120" y="263"/>
                    <a:pt x="3215" y="358"/>
                    <a:pt x="3334" y="358"/>
                  </a:cubicBezTo>
                  <a:lnTo>
                    <a:pt x="5120" y="358"/>
                  </a:lnTo>
                  <a:lnTo>
                    <a:pt x="6644" y="3358"/>
                  </a:lnTo>
                  <a:lnTo>
                    <a:pt x="381" y="3358"/>
                  </a:lnTo>
                  <a:lnTo>
                    <a:pt x="1905" y="358"/>
                  </a:lnTo>
                  <a:lnTo>
                    <a:pt x="2477" y="358"/>
                  </a:lnTo>
                  <a:cubicBezTo>
                    <a:pt x="2548" y="358"/>
                    <a:pt x="2620" y="310"/>
                    <a:pt x="2644" y="215"/>
                  </a:cubicBezTo>
                  <a:cubicBezTo>
                    <a:pt x="2667" y="96"/>
                    <a:pt x="2596"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1" name="Google Shape;13341;p27"/>
            <p:cNvSpPr/>
            <p:nvPr/>
          </p:nvSpPr>
          <p:spPr>
            <a:xfrm>
              <a:off x="3676863" y="2125383"/>
              <a:ext cx="286400" cy="101825"/>
            </a:xfrm>
            <a:custGeom>
              <a:avLst/>
              <a:gdLst/>
              <a:ahLst/>
              <a:cxnLst/>
              <a:rect l="l" t="t" r="r" b="b"/>
              <a:pathLst>
                <a:path w="11456" h="4073" extrusionOk="0">
                  <a:moveTo>
                    <a:pt x="2049" y="0"/>
                  </a:moveTo>
                  <a:cubicBezTo>
                    <a:pt x="1977" y="0"/>
                    <a:pt x="1882" y="72"/>
                    <a:pt x="1858" y="143"/>
                  </a:cubicBezTo>
                  <a:lnTo>
                    <a:pt x="72" y="3715"/>
                  </a:lnTo>
                  <a:cubicBezTo>
                    <a:pt x="1" y="3810"/>
                    <a:pt x="24" y="3929"/>
                    <a:pt x="96" y="4001"/>
                  </a:cubicBezTo>
                  <a:cubicBezTo>
                    <a:pt x="144" y="4049"/>
                    <a:pt x="215" y="4072"/>
                    <a:pt x="263" y="4072"/>
                  </a:cubicBezTo>
                  <a:lnTo>
                    <a:pt x="11170" y="4072"/>
                  </a:lnTo>
                  <a:cubicBezTo>
                    <a:pt x="11217" y="4072"/>
                    <a:pt x="11313" y="4049"/>
                    <a:pt x="11336" y="4001"/>
                  </a:cubicBezTo>
                  <a:cubicBezTo>
                    <a:pt x="11432" y="3929"/>
                    <a:pt x="11455" y="3810"/>
                    <a:pt x="11408" y="3715"/>
                  </a:cubicBezTo>
                  <a:lnTo>
                    <a:pt x="10384" y="1667"/>
                  </a:lnTo>
                  <a:cubicBezTo>
                    <a:pt x="10366" y="1594"/>
                    <a:pt x="10292" y="1563"/>
                    <a:pt x="10216" y="1563"/>
                  </a:cubicBezTo>
                  <a:cubicBezTo>
                    <a:pt x="10192" y="1563"/>
                    <a:pt x="10168" y="1566"/>
                    <a:pt x="10146" y="1572"/>
                  </a:cubicBezTo>
                  <a:cubicBezTo>
                    <a:pt x="10074" y="1620"/>
                    <a:pt x="10027" y="1739"/>
                    <a:pt x="10074" y="1810"/>
                  </a:cubicBezTo>
                  <a:lnTo>
                    <a:pt x="11027" y="3715"/>
                  </a:lnTo>
                  <a:lnTo>
                    <a:pt x="429" y="3715"/>
                  </a:lnTo>
                  <a:lnTo>
                    <a:pt x="2120" y="357"/>
                  </a:lnTo>
                  <a:lnTo>
                    <a:pt x="9312" y="357"/>
                  </a:lnTo>
                  <a:lnTo>
                    <a:pt x="9693" y="1096"/>
                  </a:lnTo>
                  <a:cubicBezTo>
                    <a:pt x="9730" y="1168"/>
                    <a:pt x="9808" y="1199"/>
                    <a:pt x="9885" y="1199"/>
                  </a:cubicBezTo>
                  <a:cubicBezTo>
                    <a:pt x="9909" y="1199"/>
                    <a:pt x="9933" y="1196"/>
                    <a:pt x="9955" y="1191"/>
                  </a:cubicBezTo>
                  <a:cubicBezTo>
                    <a:pt x="10027" y="1167"/>
                    <a:pt x="10050" y="1048"/>
                    <a:pt x="10027" y="953"/>
                  </a:cubicBezTo>
                  <a:lnTo>
                    <a:pt x="9622" y="143"/>
                  </a:lnTo>
                  <a:cubicBezTo>
                    <a:pt x="9598" y="72"/>
                    <a:pt x="9503" y="0"/>
                    <a:pt x="940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2" name="Google Shape;13342;p27"/>
          <p:cNvGrpSpPr/>
          <p:nvPr/>
        </p:nvGrpSpPr>
        <p:grpSpPr>
          <a:xfrm>
            <a:off x="1797588" y="1765574"/>
            <a:ext cx="357455" cy="356139"/>
            <a:chOff x="2698088" y="1929408"/>
            <a:chExt cx="298900" cy="297800"/>
          </a:xfrm>
        </p:grpSpPr>
        <p:sp>
          <p:nvSpPr>
            <p:cNvPr id="13343" name="Google Shape;13343;p27"/>
            <p:cNvSpPr/>
            <p:nvPr/>
          </p:nvSpPr>
          <p:spPr>
            <a:xfrm>
              <a:off x="2735013" y="1931283"/>
              <a:ext cx="170300" cy="140675"/>
            </a:xfrm>
            <a:custGeom>
              <a:avLst/>
              <a:gdLst/>
              <a:ahLst/>
              <a:cxnLst/>
              <a:rect l="l" t="t" r="r" b="b"/>
              <a:pathLst>
                <a:path w="6812" h="5627" extrusionOk="0">
                  <a:moveTo>
                    <a:pt x="6192" y="286"/>
                  </a:moveTo>
                  <a:cubicBezTo>
                    <a:pt x="6240" y="286"/>
                    <a:pt x="6335" y="334"/>
                    <a:pt x="6382" y="358"/>
                  </a:cubicBezTo>
                  <a:cubicBezTo>
                    <a:pt x="6454" y="405"/>
                    <a:pt x="6454" y="477"/>
                    <a:pt x="6454" y="572"/>
                  </a:cubicBezTo>
                  <a:lnTo>
                    <a:pt x="6216" y="1691"/>
                  </a:lnTo>
                  <a:cubicBezTo>
                    <a:pt x="6183" y="1811"/>
                    <a:pt x="6082" y="1866"/>
                    <a:pt x="5983" y="1866"/>
                  </a:cubicBezTo>
                  <a:cubicBezTo>
                    <a:pt x="5865" y="1866"/>
                    <a:pt x="5750" y="1787"/>
                    <a:pt x="5763" y="1644"/>
                  </a:cubicBezTo>
                  <a:cubicBezTo>
                    <a:pt x="5763" y="1572"/>
                    <a:pt x="5739" y="1525"/>
                    <a:pt x="5668" y="1477"/>
                  </a:cubicBezTo>
                  <a:cubicBezTo>
                    <a:pt x="5651" y="1468"/>
                    <a:pt x="5630" y="1463"/>
                    <a:pt x="5608" y="1463"/>
                  </a:cubicBezTo>
                  <a:cubicBezTo>
                    <a:pt x="5571" y="1463"/>
                    <a:pt x="5532" y="1479"/>
                    <a:pt x="5501" y="1525"/>
                  </a:cubicBezTo>
                  <a:lnTo>
                    <a:pt x="810" y="5216"/>
                  </a:lnTo>
                  <a:cubicBezTo>
                    <a:pt x="762" y="5240"/>
                    <a:pt x="691" y="5264"/>
                    <a:pt x="643" y="5264"/>
                  </a:cubicBezTo>
                  <a:cubicBezTo>
                    <a:pt x="596" y="5264"/>
                    <a:pt x="524" y="5240"/>
                    <a:pt x="500" y="5168"/>
                  </a:cubicBezTo>
                  <a:cubicBezTo>
                    <a:pt x="476" y="5121"/>
                    <a:pt x="405" y="5049"/>
                    <a:pt x="405" y="5002"/>
                  </a:cubicBezTo>
                  <a:cubicBezTo>
                    <a:pt x="405" y="4930"/>
                    <a:pt x="429" y="4883"/>
                    <a:pt x="500" y="4859"/>
                  </a:cubicBezTo>
                  <a:lnTo>
                    <a:pt x="5073" y="1215"/>
                  </a:lnTo>
                  <a:cubicBezTo>
                    <a:pt x="5144" y="1191"/>
                    <a:pt x="5168" y="1096"/>
                    <a:pt x="5144" y="1048"/>
                  </a:cubicBezTo>
                  <a:cubicBezTo>
                    <a:pt x="5144" y="977"/>
                    <a:pt x="5073" y="929"/>
                    <a:pt x="5025" y="929"/>
                  </a:cubicBezTo>
                  <a:cubicBezTo>
                    <a:pt x="4930" y="882"/>
                    <a:pt x="4882" y="834"/>
                    <a:pt x="4835" y="715"/>
                  </a:cubicBezTo>
                  <a:cubicBezTo>
                    <a:pt x="4811" y="596"/>
                    <a:pt x="4930" y="477"/>
                    <a:pt x="5049" y="453"/>
                  </a:cubicBezTo>
                  <a:lnTo>
                    <a:pt x="6192" y="286"/>
                  </a:lnTo>
                  <a:close/>
                  <a:moveTo>
                    <a:pt x="6144" y="1"/>
                  </a:moveTo>
                  <a:lnTo>
                    <a:pt x="5025" y="144"/>
                  </a:lnTo>
                  <a:cubicBezTo>
                    <a:pt x="4882" y="167"/>
                    <a:pt x="4715" y="239"/>
                    <a:pt x="4644" y="358"/>
                  </a:cubicBezTo>
                  <a:cubicBezTo>
                    <a:pt x="4549" y="477"/>
                    <a:pt x="4477" y="620"/>
                    <a:pt x="4525" y="763"/>
                  </a:cubicBezTo>
                  <a:cubicBezTo>
                    <a:pt x="4549" y="882"/>
                    <a:pt x="4596" y="1001"/>
                    <a:pt x="4692" y="1096"/>
                  </a:cubicBezTo>
                  <a:lnTo>
                    <a:pt x="286" y="4549"/>
                  </a:lnTo>
                  <a:cubicBezTo>
                    <a:pt x="48" y="4764"/>
                    <a:pt x="0" y="5121"/>
                    <a:pt x="191" y="5359"/>
                  </a:cubicBezTo>
                  <a:cubicBezTo>
                    <a:pt x="286" y="5502"/>
                    <a:pt x="405" y="5597"/>
                    <a:pt x="596" y="5621"/>
                  </a:cubicBezTo>
                  <a:cubicBezTo>
                    <a:pt x="620" y="5625"/>
                    <a:pt x="645" y="5627"/>
                    <a:pt x="669" y="5627"/>
                  </a:cubicBezTo>
                  <a:cubicBezTo>
                    <a:pt x="787" y="5627"/>
                    <a:pt x="902" y="5581"/>
                    <a:pt x="1000" y="5502"/>
                  </a:cubicBezTo>
                  <a:lnTo>
                    <a:pt x="5477" y="1977"/>
                  </a:lnTo>
                  <a:cubicBezTo>
                    <a:pt x="5549" y="2144"/>
                    <a:pt x="5668" y="2239"/>
                    <a:pt x="5859" y="2263"/>
                  </a:cubicBezTo>
                  <a:cubicBezTo>
                    <a:pt x="5891" y="2268"/>
                    <a:pt x="5923" y="2271"/>
                    <a:pt x="5956" y="2271"/>
                  </a:cubicBezTo>
                  <a:cubicBezTo>
                    <a:pt x="6216" y="2271"/>
                    <a:pt x="6486" y="2106"/>
                    <a:pt x="6549" y="1811"/>
                  </a:cubicBezTo>
                  <a:lnTo>
                    <a:pt x="6787" y="667"/>
                  </a:lnTo>
                  <a:cubicBezTo>
                    <a:pt x="6811" y="501"/>
                    <a:pt x="6787" y="286"/>
                    <a:pt x="6621" y="167"/>
                  </a:cubicBezTo>
                  <a:cubicBezTo>
                    <a:pt x="6502" y="48"/>
                    <a:pt x="6359" y="1"/>
                    <a:pt x="621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4" name="Google Shape;13344;p27"/>
            <p:cNvSpPr/>
            <p:nvPr/>
          </p:nvSpPr>
          <p:spPr>
            <a:xfrm>
              <a:off x="2698088" y="1929408"/>
              <a:ext cx="298900" cy="297800"/>
            </a:xfrm>
            <a:custGeom>
              <a:avLst/>
              <a:gdLst/>
              <a:ahLst/>
              <a:cxnLst/>
              <a:rect l="l" t="t" r="r" b="b"/>
              <a:pathLst>
                <a:path w="11956" h="11912" extrusionOk="0">
                  <a:moveTo>
                    <a:pt x="7336" y="5124"/>
                  </a:moveTo>
                  <a:lnTo>
                    <a:pt x="7336" y="10768"/>
                  </a:lnTo>
                  <a:lnTo>
                    <a:pt x="5359" y="10768"/>
                  </a:lnTo>
                  <a:lnTo>
                    <a:pt x="5359" y="5124"/>
                  </a:lnTo>
                  <a:close/>
                  <a:moveTo>
                    <a:pt x="11598" y="11126"/>
                  </a:moveTo>
                  <a:lnTo>
                    <a:pt x="11598" y="11602"/>
                  </a:lnTo>
                  <a:lnTo>
                    <a:pt x="406" y="11602"/>
                  </a:lnTo>
                  <a:lnTo>
                    <a:pt x="406" y="11126"/>
                  </a:lnTo>
                  <a:close/>
                  <a:moveTo>
                    <a:pt x="893" y="1"/>
                  </a:moveTo>
                  <a:cubicBezTo>
                    <a:pt x="792" y="1"/>
                    <a:pt x="715" y="88"/>
                    <a:pt x="715" y="195"/>
                  </a:cubicBezTo>
                  <a:lnTo>
                    <a:pt x="715" y="1004"/>
                  </a:lnTo>
                  <a:lnTo>
                    <a:pt x="525" y="1004"/>
                  </a:lnTo>
                  <a:cubicBezTo>
                    <a:pt x="429" y="1004"/>
                    <a:pt x="334" y="1052"/>
                    <a:pt x="334" y="1147"/>
                  </a:cubicBezTo>
                  <a:cubicBezTo>
                    <a:pt x="334" y="1266"/>
                    <a:pt x="406" y="1338"/>
                    <a:pt x="525" y="1338"/>
                  </a:cubicBezTo>
                  <a:lnTo>
                    <a:pt x="715" y="1338"/>
                  </a:lnTo>
                  <a:lnTo>
                    <a:pt x="715" y="2243"/>
                  </a:lnTo>
                  <a:lnTo>
                    <a:pt x="525" y="2243"/>
                  </a:lnTo>
                  <a:cubicBezTo>
                    <a:pt x="429" y="2243"/>
                    <a:pt x="358" y="2290"/>
                    <a:pt x="334" y="2386"/>
                  </a:cubicBezTo>
                  <a:cubicBezTo>
                    <a:pt x="310" y="2505"/>
                    <a:pt x="406" y="2600"/>
                    <a:pt x="525" y="2600"/>
                  </a:cubicBezTo>
                  <a:lnTo>
                    <a:pt x="715" y="2600"/>
                  </a:lnTo>
                  <a:lnTo>
                    <a:pt x="715" y="3481"/>
                  </a:lnTo>
                  <a:lnTo>
                    <a:pt x="525" y="3481"/>
                  </a:lnTo>
                  <a:cubicBezTo>
                    <a:pt x="429" y="3481"/>
                    <a:pt x="358" y="3553"/>
                    <a:pt x="334" y="3648"/>
                  </a:cubicBezTo>
                  <a:cubicBezTo>
                    <a:pt x="310" y="3767"/>
                    <a:pt x="406" y="3838"/>
                    <a:pt x="525" y="3838"/>
                  </a:cubicBezTo>
                  <a:lnTo>
                    <a:pt x="715" y="3838"/>
                  </a:lnTo>
                  <a:lnTo>
                    <a:pt x="715" y="4743"/>
                  </a:lnTo>
                  <a:lnTo>
                    <a:pt x="525" y="4743"/>
                  </a:lnTo>
                  <a:cubicBezTo>
                    <a:pt x="429" y="4743"/>
                    <a:pt x="334" y="4791"/>
                    <a:pt x="334" y="4886"/>
                  </a:cubicBezTo>
                  <a:cubicBezTo>
                    <a:pt x="334" y="5005"/>
                    <a:pt x="406" y="5100"/>
                    <a:pt x="525" y="5100"/>
                  </a:cubicBezTo>
                  <a:lnTo>
                    <a:pt x="715" y="5100"/>
                  </a:lnTo>
                  <a:lnTo>
                    <a:pt x="715" y="5982"/>
                  </a:lnTo>
                  <a:lnTo>
                    <a:pt x="525" y="5982"/>
                  </a:lnTo>
                  <a:cubicBezTo>
                    <a:pt x="429" y="5982"/>
                    <a:pt x="334" y="6053"/>
                    <a:pt x="334" y="6148"/>
                  </a:cubicBezTo>
                  <a:cubicBezTo>
                    <a:pt x="334" y="6267"/>
                    <a:pt x="406" y="6339"/>
                    <a:pt x="525" y="6339"/>
                  </a:cubicBezTo>
                  <a:lnTo>
                    <a:pt x="715" y="6339"/>
                  </a:lnTo>
                  <a:lnTo>
                    <a:pt x="715" y="7244"/>
                  </a:lnTo>
                  <a:lnTo>
                    <a:pt x="525" y="7244"/>
                  </a:lnTo>
                  <a:cubicBezTo>
                    <a:pt x="429" y="7244"/>
                    <a:pt x="358" y="7291"/>
                    <a:pt x="334" y="7387"/>
                  </a:cubicBezTo>
                  <a:cubicBezTo>
                    <a:pt x="310" y="7506"/>
                    <a:pt x="406" y="7601"/>
                    <a:pt x="525" y="7601"/>
                  </a:cubicBezTo>
                  <a:lnTo>
                    <a:pt x="715" y="7601"/>
                  </a:lnTo>
                  <a:lnTo>
                    <a:pt x="715" y="8482"/>
                  </a:lnTo>
                  <a:lnTo>
                    <a:pt x="525" y="8482"/>
                  </a:lnTo>
                  <a:cubicBezTo>
                    <a:pt x="429" y="8482"/>
                    <a:pt x="358" y="8554"/>
                    <a:pt x="334" y="8649"/>
                  </a:cubicBezTo>
                  <a:cubicBezTo>
                    <a:pt x="310" y="8768"/>
                    <a:pt x="406" y="8839"/>
                    <a:pt x="525" y="8839"/>
                  </a:cubicBezTo>
                  <a:lnTo>
                    <a:pt x="715" y="8839"/>
                  </a:lnTo>
                  <a:lnTo>
                    <a:pt x="715" y="9744"/>
                  </a:lnTo>
                  <a:lnTo>
                    <a:pt x="525" y="9744"/>
                  </a:lnTo>
                  <a:cubicBezTo>
                    <a:pt x="429" y="9744"/>
                    <a:pt x="334" y="9792"/>
                    <a:pt x="334" y="9887"/>
                  </a:cubicBezTo>
                  <a:cubicBezTo>
                    <a:pt x="334" y="10006"/>
                    <a:pt x="406" y="10101"/>
                    <a:pt x="525" y="10101"/>
                  </a:cubicBezTo>
                  <a:lnTo>
                    <a:pt x="715" y="10101"/>
                  </a:lnTo>
                  <a:lnTo>
                    <a:pt x="715" y="10721"/>
                  </a:lnTo>
                  <a:lnTo>
                    <a:pt x="310" y="10721"/>
                  </a:lnTo>
                  <a:cubicBezTo>
                    <a:pt x="167" y="10721"/>
                    <a:pt x="1" y="10840"/>
                    <a:pt x="1" y="11030"/>
                  </a:cubicBezTo>
                  <a:lnTo>
                    <a:pt x="1" y="11626"/>
                  </a:lnTo>
                  <a:cubicBezTo>
                    <a:pt x="1" y="11768"/>
                    <a:pt x="120" y="11911"/>
                    <a:pt x="310" y="11911"/>
                  </a:cubicBezTo>
                  <a:lnTo>
                    <a:pt x="11622" y="11911"/>
                  </a:lnTo>
                  <a:cubicBezTo>
                    <a:pt x="11765" y="11911"/>
                    <a:pt x="11908" y="11792"/>
                    <a:pt x="11908" y="11626"/>
                  </a:cubicBezTo>
                  <a:lnTo>
                    <a:pt x="11908" y="11030"/>
                  </a:lnTo>
                  <a:cubicBezTo>
                    <a:pt x="11956" y="10911"/>
                    <a:pt x="11789" y="10768"/>
                    <a:pt x="11646" y="10768"/>
                  </a:cubicBezTo>
                  <a:lnTo>
                    <a:pt x="11146" y="10768"/>
                  </a:lnTo>
                  <a:lnTo>
                    <a:pt x="11146" y="3195"/>
                  </a:lnTo>
                  <a:cubicBezTo>
                    <a:pt x="11146" y="3100"/>
                    <a:pt x="11074" y="3029"/>
                    <a:pt x="11003" y="3029"/>
                  </a:cubicBezTo>
                  <a:cubicBezTo>
                    <a:pt x="10884" y="3029"/>
                    <a:pt x="10789" y="3076"/>
                    <a:pt x="10789" y="3195"/>
                  </a:cubicBezTo>
                  <a:lnTo>
                    <a:pt x="10789" y="10792"/>
                  </a:lnTo>
                  <a:lnTo>
                    <a:pt x="8812" y="10792"/>
                  </a:lnTo>
                  <a:lnTo>
                    <a:pt x="8812" y="1385"/>
                  </a:lnTo>
                  <a:lnTo>
                    <a:pt x="10789" y="1385"/>
                  </a:lnTo>
                  <a:lnTo>
                    <a:pt x="10789" y="2386"/>
                  </a:lnTo>
                  <a:cubicBezTo>
                    <a:pt x="10789" y="2481"/>
                    <a:pt x="10836" y="2576"/>
                    <a:pt x="10932" y="2576"/>
                  </a:cubicBezTo>
                  <a:cubicBezTo>
                    <a:pt x="11051" y="2576"/>
                    <a:pt x="11146" y="2505"/>
                    <a:pt x="11146" y="2386"/>
                  </a:cubicBezTo>
                  <a:lnTo>
                    <a:pt x="11146" y="1266"/>
                  </a:lnTo>
                  <a:cubicBezTo>
                    <a:pt x="11146" y="1123"/>
                    <a:pt x="11027" y="1028"/>
                    <a:pt x="10908" y="1028"/>
                  </a:cubicBezTo>
                  <a:lnTo>
                    <a:pt x="8741" y="1028"/>
                  </a:lnTo>
                  <a:cubicBezTo>
                    <a:pt x="8574" y="1028"/>
                    <a:pt x="8502" y="1147"/>
                    <a:pt x="8502" y="1266"/>
                  </a:cubicBezTo>
                  <a:lnTo>
                    <a:pt x="8502" y="10768"/>
                  </a:lnTo>
                  <a:lnTo>
                    <a:pt x="7693" y="10768"/>
                  </a:lnTo>
                  <a:lnTo>
                    <a:pt x="7693" y="5005"/>
                  </a:lnTo>
                  <a:cubicBezTo>
                    <a:pt x="7693" y="4862"/>
                    <a:pt x="7574" y="4767"/>
                    <a:pt x="7455" y="4767"/>
                  </a:cubicBezTo>
                  <a:lnTo>
                    <a:pt x="5264" y="4767"/>
                  </a:lnTo>
                  <a:cubicBezTo>
                    <a:pt x="5121" y="4767"/>
                    <a:pt x="5026" y="4886"/>
                    <a:pt x="5026" y="5005"/>
                  </a:cubicBezTo>
                  <a:lnTo>
                    <a:pt x="5026" y="10768"/>
                  </a:lnTo>
                  <a:lnTo>
                    <a:pt x="4240" y="10768"/>
                  </a:lnTo>
                  <a:lnTo>
                    <a:pt x="4240" y="7506"/>
                  </a:lnTo>
                  <a:cubicBezTo>
                    <a:pt x="4240" y="7363"/>
                    <a:pt x="4121" y="7268"/>
                    <a:pt x="4001" y="7268"/>
                  </a:cubicBezTo>
                  <a:lnTo>
                    <a:pt x="1763" y="7268"/>
                  </a:lnTo>
                  <a:cubicBezTo>
                    <a:pt x="1668" y="7268"/>
                    <a:pt x="1572" y="7363"/>
                    <a:pt x="1572" y="7458"/>
                  </a:cubicBezTo>
                  <a:lnTo>
                    <a:pt x="1572" y="8744"/>
                  </a:lnTo>
                  <a:cubicBezTo>
                    <a:pt x="1572" y="8768"/>
                    <a:pt x="1620" y="8816"/>
                    <a:pt x="1644" y="8863"/>
                  </a:cubicBezTo>
                  <a:cubicBezTo>
                    <a:pt x="1681" y="8882"/>
                    <a:pt x="1719" y="8891"/>
                    <a:pt x="1753" y="8891"/>
                  </a:cubicBezTo>
                  <a:cubicBezTo>
                    <a:pt x="1852" y="8891"/>
                    <a:pt x="1930" y="8820"/>
                    <a:pt x="1930" y="8696"/>
                  </a:cubicBezTo>
                  <a:lnTo>
                    <a:pt x="1930" y="7601"/>
                  </a:lnTo>
                  <a:lnTo>
                    <a:pt x="3906" y="7601"/>
                  </a:lnTo>
                  <a:lnTo>
                    <a:pt x="3906" y="10721"/>
                  </a:lnTo>
                  <a:lnTo>
                    <a:pt x="1882" y="10721"/>
                  </a:lnTo>
                  <a:lnTo>
                    <a:pt x="1882" y="9506"/>
                  </a:lnTo>
                  <a:cubicBezTo>
                    <a:pt x="1882" y="9411"/>
                    <a:pt x="1834" y="9339"/>
                    <a:pt x="1739" y="9339"/>
                  </a:cubicBezTo>
                  <a:cubicBezTo>
                    <a:pt x="1620" y="9339"/>
                    <a:pt x="1525" y="9387"/>
                    <a:pt x="1525" y="9506"/>
                  </a:cubicBezTo>
                  <a:lnTo>
                    <a:pt x="1525" y="10721"/>
                  </a:lnTo>
                  <a:lnTo>
                    <a:pt x="1072" y="10721"/>
                  </a:lnTo>
                  <a:lnTo>
                    <a:pt x="1072" y="195"/>
                  </a:lnTo>
                  <a:cubicBezTo>
                    <a:pt x="1072" y="99"/>
                    <a:pt x="1025" y="52"/>
                    <a:pt x="929" y="4"/>
                  </a:cubicBezTo>
                  <a:cubicBezTo>
                    <a:pt x="917" y="2"/>
                    <a:pt x="905" y="1"/>
                    <a:pt x="89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45" name="Google Shape;13345;p27"/>
          <p:cNvGrpSpPr/>
          <p:nvPr/>
        </p:nvGrpSpPr>
        <p:grpSpPr>
          <a:xfrm>
            <a:off x="4822996" y="1767099"/>
            <a:ext cx="288391" cy="354734"/>
            <a:chOff x="4718163" y="1930683"/>
            <a:chExt cx="241150" cy="296625"/>
          </a:xfrm>
        </p:grpSpPr>
        <p:sp>
          <p:nvSpPr>
            <p:cNvPr id="13346" name="Google Shape;13346;p27"/>
            <p:cNvSpPr/>
            <p:nvPr/>
          </p:nvSpPr>
          <p:spPr>
            <a:xfrm>
              <a:off x="4852713" y="2030708"/>
              <a:ext cx="106000" cy="196500"/>
            </a:xfrm>
            <a:custGeom>
              <a:avLst/>
              <a:gdLst/>
              <a:ahLst/>
              <a:cxnLst/>
              <a:rect l="l" t="t" r="r" b="b"/>
              <a:pathLst>
                <a:path w="4240" h="7860" extrusionOk="0">
                  <a:moveTo>
                    <a:pt x="238" y="1"/>
                  </a:moveTo>
                  <a:cubicBezTo>
                    <a:pt x="96" y="1"/>
                    <a:pt x="0" y="120"/>
                    <a:pt x="0" y="239"/>
                  </a:cubicBezTo>
                  <a:lnTo>
                    <a:pt x="0" y="7621"/>
                  </a:lnTo>
                  <a:cubicBezTo>
                    <a:pt x="0" y="7788"/>
                    <a:pt x="119" y="7859"/>
                    <a:pt x="238" y="7859"/>
                  </a:cubicBezTo>
                  <a:lnTo>
                    <a:pt x="4049" y="7859"/>
                  </a:lnTo>
                  <a:cubicBezTo>
                    <a:pt x="4144" y="7859"/>
                    <a:pt x="4239" y="7788"/>
                    <a:pt x="4239" y="7693"/>
                  </a:cubicBezTo>
                  <a:lnTo>
                    <a:pt x="4239" y="6026"/>
                  </a:lnTo>
                  <a:cubicBezTo>
                    <a:pt x="4239" y="6002"/>
                    <a:pt x="4192" y="5930"/>
                    <a:pt x="4168" y="5907"/>
                  </a:cubicBezTo>
                  <a:cubicBezTo>
                    <a:pt x="4128" y="5880"/>
                    <a:pt x="4086" y="5868"/>
                    <a:pt x="4047" y="5868"/>
                  </a:cubicBezTo>
                  <a:cubicBezTo>
                    <a:pt x="3945" y="5868"/>
                    <a:pt x="3858" y="5947"/>
                    <a:pt x="3858" y="6049"/>
                  </a:cubicBezTo>
                  <a:lnTo>
                    <a:pt x="3858" y="7502"/>
                  </a:lnTo>
                  <a:lnTo>
                    <a:pt x="358" y="7502"/>
                  </a:lnTo>
                  <a:lnTo>
                    <a:pt x="358" y="334"/>
                  </a:lnTo>
                  <a:lnTo>
                    <a:pt x="3858" y="334"/>
                  </a:lnTo>
                  <a:lnTo>
                    <a:pt x="3858" y="5240"/>
                  </a:lnTo>
                  <a:cubicBezTo>
                    <a:pt x="3858" y="5335"/>
                    <a:pt x="3930" y="5407"/>
                    <a:pt x="4025" y="5430"/>
                  </a:cubicBezTo>
                  <a:cubicBezTo>
                    <a:pt x="4037" y="5433"/>
                    <a:pt x="4050" y="5434"/>
                    <a:pt x="4061" y="5434"/>
                  </a:cubicBezTo>
                  <a:cubicBezTo>
                    <a:pt x="4163" y="5434"/>
                    <a:pt x="4239" y="5346"/>
                    <a:pt x="4239" y="5240"/>
                  </a:cubicBezTo>
                  <a:lnTo>
                    <a:pt x="4239" y="239"/>
                  </a:lnTo>
                  <a:cubicBezTo>
                    <a:pt x="4239" y="96"/>
                    <a:pt x="4120" y="1"/>
                    <a:pt x="40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7" name="Google Shape;13347;p27"/>
            <p:cNvSpPr/>
            <p:nvPr/>
          </p:nvSpPr>
          <p:spPr>
            <a:xfrm>
              <a:off x="4846763" y="1968708"/>
              <a:ext cx="31575" cy="45350"/>
            </a:xfrm>
            <a:custGeom>
              <a:avLst/>
              <a:gdLst/>
              <a:ahLst/>
              <a:cxnLst/>
              <a:rect l="l" t="t" r="r" b="b"/>
              <a:pathLst>
                <a:path w="1263" h="1814" extrusionOk="0">
                  <a:moveTo>
                    <a:pt x="619" y="980"/>
                  </a:moveTo>
                  <a:cubicBezTo>
                    <a:pt x="786" y="980"/>
                    <a:pt x="857" y="1099"/>
                    <a:pt x="857" y="1218"/>
                  </a:cubicBezTo>
                  <a:cubicBezTo>
                    <a:pt x="857" y="1338"/>
                    <a:pt x="738" y="1457"/>
                    <a:pt x="619" y="1457"/>
                  </a:cubicBezTo>
                  <a:cubicBezTo>
                    <a:pt x="609" y="1459"/>
                    <a:pt x="599" y="1460"/>
                    <a:pt x="589" y="1460"/>
                  </a:cubicBezTo>
                  <a:cubicBezTo>
                    <a:pt x="481" y="1460"/>
                    <a:pt x="381" y="1349"/>
                    <a:pt x="381" y="1218"/>
                  </a:cubicBezTo>
                  <a:cubicBezTo>
                    <a:pt x="381" y="1052"/>
                    <a:pt x="500" y="980"/>
                    <a:pt x="619" y="980"/>
                  </a:cubicBezTo>
                  <a:close/>
                  <a:moveTo>
                    <a:pt x="738" y="1"/>
                  </a:moveTo>
                  <a:cubicBezTo>
                    <a:pt x="696" y="1"/>
                    <a:pt x="652" y="18"/>
                    <a:pt x="619" y="52"/>
                  </a:cubicBezTo>
                  <a:cubicBezTo>
                    <a:pt x="596" y="75"/>
                    <a:pt x="119" y="433"/>
                    <a:pt x="24" y="1123"/>
                  </a:cubicBezTo>
                  <a:cubicBezTo>
                    <a:pt x="0" y="1480"/>
                    <a:pt x="238" y="1814"/>
                    <a:pt x="619" y="1814"/>
                  </a:cubicBezTo>
                  <a:cubicBezTo>
                    <a:pt x="977" y="1814"/>
                    <a:pt x="1262" y="1528"/>
                    <a:pt x="1262" y="1218"/>
                  </a:cubicBezTo>
                  <a:cubicBezTo>
                    <a:pt x="1262" y="885"/>
                    <a:pt x="977" y="623"/>
                    <a:pt x="667" y="623"/>
                  </a:cubicBezTo>
                  <a:lnTo>
                    <a:pt x="596" y="623"/>
                  </a:lnTo>
                  <a:cubicBezTo>
                    <a:pt x="715" y="433"/>
                    <a:pt x="834" y="314"/>
                    <a:pt x="834" y="314"/>
                  </a:cubicBezTo>
                  <a:cubicBezTo>
                    <a:pt x="929" y="266"/>
                    <a:pt x="929" y="147"/>
                    <a:pt x="857" y="75"/>
                  </a:cubicBezTo>
                  <a:cubicBezTo>
                    <a:pt x="832" y="24"/>
                    <a:pt x="786" y="1"/>
                    <a:pt x="7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8" name="Google Shape;13348;p27"/>
            <p:cNvSpPr/>
            <p:nvPr/>
          </p:nvSpPr>
          <p:spPr>
            <a:xfrm>
              <a:off x="4884263" y="1969958"/>
              <a:ext cx="28600" cy="47075"/>
            </a:xfrm>
            <a:custGeom>
              <a:avLst/>
              <a:gdLst/>
              <a:ahLst/>
              <a:cxnLst/>
              <a:rect l="l" t="t" r="r" b="b"/>
              <a:pathLst>
                <a:path w="1144" h="1883" extrusionOk="0">
                  <a:moveTo>
                    <a:pt x="524" y="324"/>
                  </a:moveTo>
                  <a:cubicBezTo>
                    <a:pt x="547" y="324"/>
                    <a:pt x="571" y="328"/>
                    <a:pt x="596" y="335"/>
                  </a:cubicBezTo>
                  <a:cubicBezTo>
                    <a:pt x="691" y="335"/>
                    <a:pt x="786" y="454"/>
                    <a:pt x="786" y="573"/>
                  </a:cubicBezTo>
                  <a:lnTo>
                    <a:pt x="786" y="1216"/>
                  </a:lnTo>
                  <a:cubicBezTo>
                    <a:pt x="786" y="1335"/>
                    <a:pt x="715" y="1454"/>
                    <a:pt x="596" y="1454"/>
                  </a:cubicBezTo>
                  <a:cubicBezTo>
                    <a:pt x="429" y="1454"/>
                    <a:pt x="310" y="1359"/>
                    <a:pt x="310" y="1216"/>
                  </a:cubicBezTo>
                  <a:lnTo>
                    <a:pt x="310" y="573"/>
                  </a:lnTo>
                  <a:cubicBezTo>
                    <a:pt x="310" y="432"/>
                    <a:pt x="396" y="324"/>
                    <a:pt x="524" y="324"/>
                  </a:cubicBezTo>
                  <a:close/>
                  <a:moveTo>
                    <a:pt x="566" y="0"/>
                  </a:moveTo>
                  <a:cubicBezTo>
                    <a:pt x="552" y="0"/>
                    <a:pt x="538" y="1"/>
                    <a:pt x="524" y="2"/>
                  </a:cubicBezTo>
                  <a:cubicBezTo>
                    <a:pt x="215" y="25"/>
                    <a:pt x="0" y="264"/>
                    <a:pt x="0" y="597"/>
                  </a:cubicBezTo>
                  <a:lnTo>
                    <a:pt x="0" y="1288"/>
                  </a:lnTo>
                  <a:cubicBezTo>
                    <a:pt x="0" y="1573"/>
                    <a:pt x="215" y="1835"/>
                    <a:pt x="524" y="1883"/>
                  </a:cubicBezTo>
                  <a:cubicBezTo>
                    <a:pt x="882" y="1883"/>
                    <a:pt x="1144" y="1573"/>
                    <a:pt x="1144" y="1216"/>
                  </a:cubicBezTo>
                  <a:lnTo>
                    <a:pt x="1144" y="597"/>
                  </a:lnTo>
                  <a:cubicBezTo>
                    <a:pt x="1144" y="255"/>
                    <a:pt x="881" y="0"/>
                    <a:pt x="5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9" name="Google Shape;13349;p27"/>
            <p:cNvSpPr/>
            <p:nvPr/>
          </p:nvSpPr>
          <p:spPr>
            <a:xfrm>
              <a:off x="4928913" y="1968908"/>
              <a:ext cx="24425" cy="46350"/>
            </a:xfrm>
            <a:custGeom>
              <a:avLst/>
              <a:gdLst/>
              <a:ahLst/>
              <a:cxnLst/>
              <a:rect l="l" t="t" r="r" b="b"/>
              <a:pathLst>
                <a:path w="977" h="1854" extrusionOk="0">
                  <a:moveTo>
                    <a:pt x="779" y="1"/>
                  </a:moveTo>
                  <a:cubicBezTo>
                    <a:pt x="713" y="1"/>
                    <a:pt x="654" y="40"/>
                    <a:pt x="620" y="91"/>
                  </a:cubicBezTo>
                  <a:lnTo>
                    <a:pt x="1" y="1592"/>
                  </a:lnTo>
                  <a:cubicBezTo>
                    <a:pt x="1" y="1711"/>
                    <a:pt x="48" y="1830"/>
                    <a:pt x="96" y="1853"/>
                  </a:cubicBezTo>
                  <a:lnTo>
                    <a:pt x="167" y="1853"/>
                  </a:lnTo>
                  <a:cubicBezTo>
                    <a:pt x="239" y="1853"/>
                    <a:pt x="286" y="1830"/>
                    <a:pt x="310" y="1734"/>
                  </a:cubicBezTo>
                  <a:lnTo>
                    <a:pt x="953" y="258"/>
                  </a:lnTo>
                  <a:cubicBezTo>
                    <a:pt x="977" y="163"/>
                    <a:pt x="953" y="67"/>
                    <a:pt x="858" y="20"/>
                  </a:cubicBezTo>
                  <a:cubicBezTo>
                    <a:pt x="831" y="6"/>
                    <a:pt x="805" y="1"/>
                    <a:pt x="7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0" name="Google Shape;13350;p27"/>
            <p:cNvSpPr/>
            <p:nvPr/>
          </p:nvSpPr>
          <p:spPr>
            <a:xfrm>
              <a:off x="4923563" y="1972958"/>
              <a:ext cx="10150" cy="10150"/>
            </a:xfrm>
            <a:custGeom>
              <a:avLst/>
              <a:gdLst/>
              <a:ahLst/>
              <a:cxnLst/>
              <a:rect l="l" t="t" r="r" b="b"/>
              <a:pathLst>
                <a:path w="406" h="406" extrusionOk="0">
                  <a:moveTo>
                    <a:pt x="215" y="1"/>
                  </a:moveTo>
                  <a:cubicBezTo>
                    <a:pt x="95" y="1"/>
                    <a:pt x="0" y="96"/>
                    <a:pt x="0" y="215"/>
                  </a:cubicBezTo>
                  <a:cubicBezTo>
                    <a:pt x="0" y="310"/>
                    <a:pt x="95" y="405"/>
                    <a:pt x="215" y="405"/>
                  </a:cubicBezTo>
                  <a:cubicBezTo>
                    <a:pt x="310" y="405"/>
                    <a:pt x="405" y="310"/>
                    <a:pt x="405" y="215"/>
                  </a:cubicBezTo>
                  <a:cubicBezTo>
                    <a:pt x="405" y="96"/>
                    <a:pt x="310"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1" name="Google Shape;13351;p27"/>
            <p:cNvSpPr/>
            <p:nvPr/>
          </p:nvSpPr>
          <p:spPr>
            <a:xfrm>
              <a:off x="4948563" y="2001533"/>
              <a:ext cx="10750" cy="10750"/>
            </a:xfrm>
            <a:custGeom>
              <a:avLst/>
              <a:gdLst/>
              <a:ahLst/>
              <a:cxnLst/>
              <a:rect l="l" t="t" r="r" b="b"/>
              <a:pathLst>
                <a:path w="430" h="430" extrusionOk="0">
                  <a:moveTo>
                    <a:pt x="215" y="1"/>
                  </a:moveTo>
                  <a:cubicBezTo>
                    <a:pt x="96" y="1"/>
                    <a:pt x="0" y="96"/>
                    <a:pt x="0" y="215"/>
                  </a:cubicBezTo>
                  <a:cubicBezTo>
                    <a:pt x="0" y="334"/>
                    <a:pt x="96" y="429"/>
                    <a:pt x="215" y="429"/>
                  </a:cubicBezTo>
                  <a:cubicBezTo>
                    <a:pt x="334" y="429"/>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2" name="Google Shape;13352;p27"/>
            <p:cNvSpPr/>
            <p:nvPr/>
          </p:nvSpPr>
          <p:spPr>
            <a:xfrm>
              <a:off x="4739588" y="1930683"/>
              <a:ext cx="57775" cy="57775"/>
            </a:xfrm>
            <a:custGeom>
              <a:avLst/>
              <a:gdLst/>
              <a:ahLst/>
              <a:cxnLst/>
              <a:rect l="l" t="t" r="r" b="b"/>
              <a:pathLst>
                <a:path w="2311" h="2311" extrusionOk="0">
                  <a:moveTo>
                    <a:pt x="1167" y="358"/>
                  </a:moveTo>
                  <a:cubicBezTo>
                    <a:pt x="1620" y="358"/>
                    <a:pt x="1977" y="715"/>
                    <a:pt x="1977" y="1144"/>
                  </a:cubicBezTo>
                  <a:cubicBezTo>
                    <a:pt x="1977" y="1596"/>
                    <a:pt x="1620" y="1954"/>
                    <a:pt x="1167" y="1954"/>
                  </a:cubicBezTo>
                  <a:cubicBezTo>
                    <a:pt x="715" y="1954"/>
                    <a:pt x="358" y="1596"/>
                    <a:pt x="358" y="1144"/>
                  </a:cubicBezTo>
                  <a:cubicBezTo>
                    <a:pt x="358" y="715"/>
                    <a:pt x="715" y="358"/>
                    <a:pt x="1167" y="358"/>
                  </a:cubicBezTo>
                  <a:close/>
                  <a:moveTo>
                    <a:pt x="1167" y="1"/>
                  </a:moveTo>
                  <a:cubicBezTo>
                    <a:pt x="524" y="1"/>
                    <a:pt x="1" y="501"/>
                    <a:pt x="1" y="1144"/>
                  </a:cubicBezTo>
                  <a:cubicBezTo>
                    <a:pt x="24" y="1811"/>
                    <a:pt x="548" y="2311"/>
                    <a:pt x="1167" y="2311"/>
                  </a:cubicBezTo>
                  <a:cubicBezTo>
                    <a:pt x="1787" y="2311"/>
                    <a:pt x="2311" y="1811"/>
                    <a:pt x="2311" y="1144"/>
                  </a:cubicBezTo>
                  <a:cubicBezTo>
                    <a:pt x="2311" y="501"/>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3" name="Google Shape;13353;p27"/>
            <p:cNvSpPr/>
            <p:nvPr/>
          </p:nvSpPr>
          <p:spPr>
            <a:xfrm>
              <a:off x="4718163" y="1997383"/>
              <a:ext cx="106575" cy="229925"/>
            </a:xfrm>
            <a:custGeom>
              <a:avLst/>
              <a:gdLst/>
              <a:ahLst/>
              <a:cxnLst/>
              <a:rect l="l" t="t" r="r" b="b"/>
              <a:pathLst>
                <a:path w="4263" h="9197" extrusionOk="0">
                  <a:moveTo>
                    <a:pt x="3025" y="5954"/>
                  </a:moveTo>
                  <a:lnTo>
                    <a:pt x="3025" y="8430"/>
                  </a:lnTo>
                  <a:cubicBezTo>
                    <a:pt x="3025" y="8645"/>
                    <a:pt x="2882" y="8811"/>
                    <a:pt x="2715" y="8835"/>
                  </a:cubicBezTo>
                  <a:cubicBezTo>
                    <a:pt x="2677" y="8845"/>
                    <a:pt x="2640" y="8849"/>
                    <a:pt x="2605" y="8849"/>
                  </a:cubicBezTo>
                  <a:cubicBezTo>
                    <a:pt x="2370" y="8849"/>
                    <a:pt x="2191" y="8658"/>
                    <a:pt x="2191" y="8430"/>
                  </a:cubicBezTo>
                  <a:lnTo>
                    <a:pt x="2191" y="5954"/>
                  </a:lnTo>
                  <a:close/>
                  <a:moveTo>
                    <a:pt x="1882" y="5977"/>
                  </a:moveTo>
                  <a:lnTo>
                    <a:pt x="1882" y="8454"/>
                  </a:lnTo>
                  <a:cubicBezTo>
                    <a:pt x="1882" y="8680"/>
                    <a:pt x="1689" y="8885"/>
                    <a:pt x="1425" y="8885"/>
                  </a:cubicBezTo>
                  <a:cubicBezTo>
                    <a:pt x="1411" y="8885"/>
                    <a:pt x="1396" y="8884"/>
                    <a:pt x="1381" y="8883"/>
                  </a:cubicBezTo>
                  <a:cubicBezTo>
                    <a:pt x="1191" y="8835"/>
                    <a:pt x="1048" y="8668"/>
                    <a:pt x="1048" y="8454"/>
                  </a:cubicBezTo>
                  <a:lnTo>
                    <a:pt x="1048" y="5977"/>
                  </a:lnTo>
                  <a:close/>
                  <a:moveTo>
                    <a:pt x="2001" y="0"/>
                  </a:moveTo>
                  <a:cubicBezTo>
                    <a:pt x="1596" y="0"/>
                    <a:pt x="1215" y="119"/>
                    <a:pt x="858" y="310"/>
                  </a:cubicBezTo>
                  <a:cubicBezTo>
                    <a:pt x="762" y="357"/>
                    <a:pt x="738" y="453"/>
                    <a:pt x="810" y="548"/>
                  </a:cubicBezTo>
                  <a:cubicBezTo>
                    <a:pt x="844" y="599"/>
                    <a:pt x="916" y="638"/>
                    <a:pt x="989" y="638"/>
                  </a:cubicBezTo>
                  <a:cubicBezTo>
                    <a:pt x="1017" y="638"/>
                    <a:pt x="1045" y="633"/>
                    <a:pt x="1072" y="619"/>
                  </a:cubicBezTo>
                  <a:cubicBezTo>
                    <a:pt x="1358" y="453"/>
                    <a:pt x="1667" y="357"/>
                    <a:pt x="2024" y="357"/>
                  </a:cubicBezTo>
                  <a:lnTo>
                    <a:pt x="2048" y="357"/>
                  </a:lnTo>
                  <a:cubicBezTo>
                    <a:pt x="3025" y="357"/>
                    <a:pt x="3834" y="1167"/>
                    <a:pt x="3834" y="2143"/>
                  </a:cubicBezTo>
                  <a:lnTo>
                    <a:pt x="3834" y="3763"/>
                  </a:lnTo>
                  <a:lnTo>
                    <a:pt x="3834" y="3787"/>
                  </a:lnTo>
                  <a:cubicBezTo>
                    <a:pt x="3834" y="3906"/>
                    <a:pt x="3715" y="3953"/>
                    <a:pt x="3620" y="3953"/>
                  </a:cubicBezTo>
                  <a:cubicBezTo>
                    <a:pt x="3477" y="3953"/>
                    <a:pt x="3430" y="3834"/>
                    <a:pt x="3430" y="3715"/>
                  </a:cubicBezTo>
                  <a:lnTo>
                    <a:pt x="3430" y="2048"/>
                  </a:lnTo>
                  <a:cubicBezTo>
                    <a:pt x="3430" y="1977"/>
                    <a:pt x="3358" y="1905"/>
                    <a:pt x="3310" y="1881"/>
                  </a:cubicBezTo>
                  <a:cubicBezTo>
                    <a:pt x="3295" y="1878"/>
                    <a:pt x="3280" y="1877"/>
                    <a:pt x="3266" y="1877"/>
                  </a:cubicBezTo>
                  <a:cubicBezTo>
                    <a:pt x="3168" y="1877"/>
                    <a:pt x="3096" y="1944"/>
                    <a:pt x="3096" y="2048"/>
                  </a:cubicBezTo>
                  <a:lnTo>
                    <a:pt x="3096" y="3763"/>
                  </a:lnTo>
                  <a:cubicBezTo>
                    <a:pt x="3096" y="4001"/>
                    <a:pt x="3263" y="4239"/>
                    <a:pt x="3477" y="4287"/>
                  </a:cubicBezTo>
                  <a:lnTo>
                    <a:pt x="3668" y="5596"/>
                  </a:lnTo>
                  <a:lnTo>
                    <a:pt x="3668" y="5620"/>
                  </a:lnTo>
                  <a:lnTo>
                    <a:pt x="500" y="5620"/>
                  </a:lnTo>
                  <a:lnTo>
                    <a:pt x="500" y="5596"/>
                  </a:lnTo>
                  <a:lnTo>
                    <a:pt x="691" y="4287"/>
                  </a:lnTo>
                  <a:cubicBezTo>
                    <a:pt x="929" y="4239"/>
                    <a:pt x="1096" y="4025"/>
                    <a:pt x="1096" y="3763"/>
                  </a:cubicBezTo>
                  <a:lnTo>
                    <a:pt x="1096" y="2048"/>
                  </a:lnTo>
                  <a:cubicBezTo>
                    <a:pt x="1096" y="1977"/>
                    <a:pt x="1048" y="1905"/>
                    <a:pt x="953" y="1881"/>
                  </a:cubicBezTo>
                  <a:cubicBezTo>
                    <a:pt x="937" y="1878"/>
                    <a:pt x="922" y="1877"/>
                    <a:pt x="908" y="1877"/>
                  </a:cubicBezTo>
                  <a:cubicBezTo>
                    <a:pt x="811" y="1877"/>
                    <a:pt x="738" y="1944"/>
                    <a:pt x="738" y="2048"/>
                  </a:cubicBezTo>
                  <a:lnTo>
                    <a:pt x="738" y="3787"/>
                  </a:lnTo>
                  <a:cubicBezTo>
                    <a:pt x="738" y="3906"/>
                    <a:pt x="643" y="4001"/>
                    <a:pt x="524" y="4001"/>
                  </a:cubicBezTo>
                  <a:cubicBezTo>
                    <a:pt x="405" y="4001"/>
                    <a:pt x="334" y="3906"/>
                    <a:pt x="334" y="3787"/>
                  </a:cubicBezTo>
                  <a:lnTo>
                    <a:pt x="334" y="2167"/>
                  </a:lnTo>
                  <a:cubicBezTo>
                    <a:pt x="334" y="1810"/>
                    <a:pt x="453" y="1453"/>
                    <a:pt x="643" y="1143"/>
                  </a:cubicBezTo>
                  <a:cubicBezTo>
                    <a:pt x="715" y="1048"/>
                    <a:pt x="691" y="953"/>
                    <a:pt x="619" y="905"/>
                  </a:cubicBezTo>
                  <a:cubicBezTo>
                    <a:pt x="579" y="875"/>
                    <a:pt x="544" y="862"/>
                    <a:pt x="510" y="862"/>
                  </a:cubicBezTo>
                  <a:cubicBezTo>
                    <a:pt x="464" y="862"/>
                    <a:pt x="423" y="887"/>
                    <a:pt x="381" y="929"/>
                  </a:cubicBezTo>
                  <a:cubicBezTo>
                    <a:pt x="119" y="1286"/>
                    <a:pt x="0" y="1691"/>
                    <a:pt x="0" y="2143"/>
                  </a:cubicBezTo>
                  <a:lnTo>
                    <a:pt x="0" y="3763"/>
                  </a:lnTo>
                  <a:cubicBezTo>
                    <a:pt x="0" y="3953"/>
                    <a:pt x="119" y="4144"/>
                    <a:pt x="286" y="4239"/>
                  </a:cubicBezTo>
                  <a:cubicBezTo>
                    <a:pt x="334" y="4239"/>
                    <a:pt x="334" y="4263"/>
                    <a:pt x="357" y="4263"/>
                  </a:cubicBezTo>
                  <a:lnTo>
                    <a:pt x="167" y="5573"/>
                  </a:lnTo>
                  <a:cubicBezTo>
                    <a:pt x="167" y="5692"/>
                    <a:pt x="215" y="5763"/>
                    <a:pt x="262" y="5858"/>
                  </a:cubicBezTo>
                  <a:cubicBezTo>
                    <a:pt x="334" y="5954"/>
                    <a:pt x="453" y="5977"/>
                    <a:pt x="524" y="5977"/>
                  </a:cubicBezTo>
                  <a:lnTo>
                    <a:pt x="762" y="5977"/>
                  </a:lnTo>
                  <a:lnTo>
                    <a:pt x="762" y="8430"/>
                  </a:lnTo>
                  <a:cubicBezTo>
                    <a:pt x="762" y="8811"/>
                    <a:pt x="1048" y="9145"/>
                    <a:pt x="1429" y="9192"/>
                  </a:cubicBezTo>
                  <a:cubicBezTo>
                    <a:pt x="1452" y="9194"/>
                    <a:pt x="1474" y="9195"/>
                    <a:pt x="1496" y="9195"/>
                  </a:cubicBezTo>
                  <a:cubicBezTo>
                    <a:pt x="1735" y="9195"/>
                    <a:pt x="1967" y="9083"/>
                    <a:pt x="2120" y="8930"/>
                  </a:cubicBezTo>
                  <a:cubicBezTo>
                    <a:pt x="2245" y="9119"/>
                    <a:pt x="2463" y="9197"/>
                    <a:pt x="2691" y="9197"/>
                  </a:cubicBezTo>
                  <a:cubicBezTo>
                    <a:pt x="2723" y="9197"/>
                    <a:pt x="2755" y="9195"/>
                    <a:pt x="2787" y="9192"/>
                  </a:cubicBezTo>
                  <a:cubicBezTo>
                    <a:pt x="3191" y="9145"/>
                    <a:pt x="3453" y="8811"/>
                    <a:pt x="3453" y="8430"/>
                  </a:cubicBezTo>
                  <a:lnTo>
                    <a:pt x="3453" y="5977"/>
                  </a:lnTo>
                  <a:lnTo>
                    <a:pt x="3691" y="5977"/>
                  </a:lnTo>
                  <a:cubicBezTo>
                    <a:pt x="3787" y="5977"/>
                    <a:pt x="3834" y="5954"/>
                    <a:pt x="3930" y="5930"/>
                  </a:cubicBezTo>
                  <a:cubicBezTo>
                    <a:pt x="4049" y="5835"/>
                    <a:pt x="4096" y="5715"/>
                    <a:pt x="4072" y="5573"/>
                  </a:cubicBezTo>
                  <a:lnTo>
                    <a:pt x="3906" y="4263"/>
                  </a:lnTo>
                  <a:lnTo>
                    <a:pt x="3930" y="4263"/>
                  </a:lnTo>
                  <a:cubicBezTo>
                    <a:pt x="4025" y="4239"/>
                    <a:pt x="4072" y="4168"/>
                    <a:pt x="4144" y="4072"/>
                  </a:cubicBezTo>
                  <a:cubicBezTo>
                    <a:pt x="4192" y="4001"/>
                    <a:pt x="4263" y="3882"/>
                    <a:pt x="4263" y="3763"/>
                  </a:cubicBezTo>
                  <a:lnTo>
                    <a:pt x="4263" y="2143"/>
                  </a:lnTo>
                  <a:cubicBezTo>
                    <a:pt x="4168" y="953"/>
                    <a:pt x="3215" y="0"/>
                    <a:pt x="20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54" name="Google Shape;13354;p27"/>
          <p:cNvGrpSpPr/>
          <p:nvPr/>
        </p:nvGrpSpPr>
        <p:grpSpPr>
          <a:xfrm>
            <a:off x="5516511" y="1765693"/>
            <a:ext cx="356019" cy="355302"/>
            <a:chOff x="5170638" y="1929508"/>
            <a:chExt cx="297700" cy="297100"/>
          </a:xfrm>
        </p:grpSpPr>
        <p:sp>
          <p:nvSpPr>
            <p:cNvPr id="13355" name="Google Shape;13355;p27"/>
            <p:cNvSpPr/>
            <p:nvPr/>
          </p:nvSpPr>
          <p:spPr>
            <a:xfrm>
              <a:off x="5170638" y="1929508"/>
              <a:ext cx="297700" cy="297100"/>
            </a:xfrm>
            <a:custGeom>
              <a:avLst/>
              <a:gdLst/>
              <a:ahLst/>
              <a:cxnLst/>
              <a:rect l="l" t="t" r="r" b="b"/>
              <a:pathLst>
                <a:path w="11908" h="11884" extrusionOk="0">
                  <a:moveTo>
                    <a:pt x="5644" y="1548"/>
                  </a:moveTo>
                  <a:lnTo>
                    <a:pt x="5644" y="2429"/>
                  </a:lnTo>
                  <a:cubicBezTo>
                    <a:pt x="4763" y="2453"/>
                    <a:pt x="3930" y="2834"/>
                    <a:pt x="3263" y="3501"/>
                  </a:cubicBezTo>
                  <a:cubicBezTo>
                    <a:pt x="2620" y="4168"/>
                    <a:pt x="2263" y="5025"/>
                    <a:pt x="2263" y="6001"/>
                  </a:cubicBezTo>
                  <a:cubicBezTo>
                    <a:pt x="2263" y="7811"/>
                    <a:pt x="3691" y="9335"/>
                    <a:pt x="5478" y="9502"/>
                  </a:cubicBezTo>
                  <a:cubicBezTo>
                    <a:pt x="5568" y="9508"/>
                    <a:pt x="5657" y="9511"/>
                    <a:pt x="5747" y="9511"/>
                  </a:cubicBezTo>
                  <a:cubicBezTo>
                    <a:pt x="6038" y="9511"/>
                    <a:pt x="6330" y="9480"/>
                    <a:pt x="6621" y="9407"/>
                  </a:cubicBezTo>
                  <a:cubicBezTo>
                    <a:pt x="6954" y="9335"/>
                    <a:pt x="7264" y="9216"/>
                    <a:pt x="7549" y="9050"/>
                  </a:cubicBezTo>
                  <a:cubicBezTo>
                    <a:pt x="7764" y="8931"/>
                    <a:pt x="7978" y="8788"/>
                    <a:pt x="8145" y="8645"/>
                  </a:cubicBezTo>
                  <a:cubicBezTo>
                    <a:pt x="8192" y="8645"/>
                    <a:pt x="8335" y="8454"/>
                    <a:pt x="8335" y="8454"/>
                  </a:cubicBezTo>
                  <a:cubicBezTo>
                    <a:pt x="8383" y="8502"/>
                    <a:pt x="9074" y="9002"/>
                    <a:pt x="9074" y="9026"/>
                  </a:cubicBezTo>
                  <a:cubicBezTo>
                    <a:pt x="8859" y="9264"/>
                    <a:pt x="8621" y="9455"/>
                    <a:pt x="8359" y="9621"/>
                  </a:cubicBezTo>
                  <a:cubicBezTo>
                    <a:pt x="8097" y="9812"/>
                    <a:pt x="7859" y="9931"/>
                    <a:pt x="7549" y="10050"/>
                  </a:cubicBezTo>
                  <a:cubicBezTo>
                    <a:pt x="7030" y="10261"/>
                    <a:pt x="6464" y="10380"/>
                    <a:pt x="5889" y="10380"/>
                  </a:cubicBezTo>
                  <a:cubicBezTo>
                    <a:pt x="5752" y="10380"/>
                    <a:pt x="5615" y="10373"/>
                    <a:pt x="5478" y="10359"/>
                  </a:cubicBezTo>
                  <a:cubicBezTo>
                    <a:pt x="4430" y="10288"/>
                    <a:pt x="3453" y="9812"/>
                    <a:pt x="2715" y="9050"/>
                  </a:cubicBezTo>
                  <a:cubicBezTo>
                    <a:pt x="2477" y="8788"/>
                    <a:pt x="2239" y="8526"/>
                    <a:pt x="2048" y="8216"/>
                  </a:cubicBezTo>
                  <a:cubicBezTo>
                    <a:pt x="1596" y="7478"/>
                    <a:pt x="1381" y="6597"/>
                    <a:pt x="1453" y="5692"/>
                  </a:cubicBezTo>
                  <a:cubicBezTo>
                    <a:pt x="1524" y="5049"/>
                    <a:pt x="1691" y="4382"/>
                    <a:pt x="2024" y="3810"/>
                  </a:cubicBezTo>
                  <a:cubicBezTo>
                    <a:pt x="2405" y="3120"/>
                    <a:pt x="3001" y="2525"/>
                    <a:pt x="3644" y="2143"/>
                  </a:cubicBezTo>
                  <a:cubicBezTo>
                    <a:pt x="4049" y="1953"/>
                    <a:pt x="4430" y="1786"/>
                    <a:pt x="4835" y="1667"/>
                  </a:cubicBezTo>
                  <a:cubicBezTo>
                    <a:pt x="4906" y="1667"/>
                    <a:pt x="5644" y="1548"/>
                    <a:pt x="5644" y="1548"/>
                  </a:cubicBezTo>
                  <a:close/>
                  <a:moveTo>
                    <a:pt x="5882" y="0"/>
                  </a:moveTo>
                  <a:cubicBezTo>
                    <a:pt x="4311" y="24"/>
                    <a:pt x="2858" y="667"/>
                    <a:pt x="1715" y="1762"/>
                  </a:cubicBezTo>
                  <a:cubicBezTo>
                    <a:pt x="619" y="2906"/>
                    <a:pt x="0" y="4358"/>
                    <a:pt x="0" y="5930"/>
                  </a:cubicBezTo>
                  <a:cubicBezTo>
                    <a:pt x="0" y="7502"/>
                    <a:pt x="619" y="9002"/>
                    <a:pt x="1762" y="10121"/>
                  </a:cubicBezTo>
                  <a:cubicBezTo>
                    <a:pt x="2882" y="11264"/>
                    <a:pt x="4382" y="11884"/>
                    <a:pt x="5954" y="11884"/>
                  </a:cubicBezTo>
                  <a:cubicBezTo>
                    <a:pt x="7168" y="11884"/>
                    <a:pt x="8359" y="11503"/>
                    <a:pt x="9383" y="10812"/>
                  </a:cubicBezTo>
                  <a:cubicBezTo>
                    <a:pt x="10360" y="10121"/>
                    <a:pt x="11098" y="9145"/>
                    <a:pt x="11526" y="8002"/>
                  </a:cubicBezTo>
                  <a:lnTo>
                    <a:pt x="11526" y="7883"/>
                  </a:lnTo>
                  <a:cubicBezTo>
                    <a:pt x="11484" y="7820"/>
                    <a:pt x="11423" y="7789"/>
                    <a:pt x="11365" y="7789"/>
                  </a:cubicBezTo>
                  <a:cubicBezTo>
                    <a:pt x="11291" y="7789"/>
                    <a:pt x="11220" y="7837"/>
                    <a:pt x="11193" y="7930"/>
                  </a:cubicBezTo>
                  <a:cubicBezTo>
                    <a:pt x="10812" y="8954"/>
                    <a:pt x="10098" y="9859"/>
                    <a:pt x="9169" y="10502"/>
                  </a:cubicBezTo>
                  <a:cubicBezTo>
                    <a:pt x="8216" y="11169"/>
                    <a:pt x="7121" y="11526"/>
                    <a:pt x="5954" y="11526"/>
                  </a:cubicBezTo>
                  <a:cubicBezTo>
                    <a:pt x="4454" y="11526"/>
                    <a:pt x="3072" y="10931"/>
                    <a:pt x="2001" y="9883"/>
                  </a:cubicBezTo>
                  <a:cubicBezTo>
                    <a:pt x="929" y="8812"/>
                    <a:pt x="357" y="7406"/>
                    <a:pt x="357" y="5930"/>
                  </a:cubicBezTo>
                  <a:cubicBezTo>
                    <a:pt x="357" y="3334"/>
                    <a:pt x="2263" y="977"/>
                    <a:pt x="4763" y="453"/>
                  </a:cubicBezTo>
                  <a:cubicBezTo>
                    <a:pt x="5097" y="381"/>
                    <a:pt x="5406" y="334"/>
                    <a:pt x="5763" y="334"/>
                  </a:cubicBezTo>
                  <a:lnTo>
                    <a:pt x="5763" y="1167"/>
                  </a:lnTo>
                  <a:cubicBezTo>
                    <a:pt x="5335" y="1191"/>
                    <a:pt x="4858" y="1262"/>
                    <a:pt x="4430" y="1405"/>
                  </a:cubicBezTo>
                  <a:cubicBezTo>
                    <a:pt x="4096" y="1524"/>
                    <a:pt x="3787" y="1667"/>
                    <a:pt x="3477" y="1858"/>
                  </a:cubicBezTo>
                  <a:cubicBezTo>
                    <a:pt x="3144" y="2048"/>
                    <a:pt x="2882" y="2263"/>
                    <a:pt x="2596" y="2525"/>
                  </a:cubicBezTo>
                  <a:cubicBezTo>
                    <a:pt x="1810" y="3287"/>
                    <a:pt x="1334" y="4263"/>
                    <a:pt x="1215" y="5335"/>
                  </a:cubicBezTo>
                  <a:cubicBezTo>
                    <a:pt x="1191" y="5597"/>
                    <a:pt x="1191" y="5882"/>
                    <a:pt x="1191" y="6097"/>
                  </a:cubicBezTo>
                  <a:cubicBezTo>
                    <a:pt x="1215" y="6621"/>
                    <a:pt x="1310" y="7121"/>
                    <a:pt x="1477" y="7621"/>
                  </a:cubicBezTo>
                  <a:cubicBezTo>
                    <a:pt x="1667" y="8097"/>
                    <a:pt x="1929" y="8550"/>
                    <a:pt x="2239" y="8931"/>
                  </a:cubicBezTo>
                  <a:cubicBezTo>
                    <a:pt x="3134" y="10059"/>
                    <a:pt x="4541" y="10689"/>
                    <a:pt x="5974" y="10689"/>
                  </a:cubicBezTo>
                  <a:cubicBezTo>
                    <a:pt x="6447" y="10689"/>
                    <a:pt x="6922" y="10620"/>
                    <a:pt x="7383" y="10479"/>
                  </a:cubicBezTo>
                  <a:cubicBezTo>
                    <a:pt x="7859" y="10336"/>
                    <a:pt x="8335" y="10097"/>
                    <a:pt x="8740" y="9788"/>
                  </a:cubicBezTo>
                  <a:cubicBezTo>
                    <a:pt x="9383" y="9359"/>
                    <a:pt x="9883" y="8716"/>
                    <a:pt x="10240" y="8002"/>
                  </a:cubicBezTo>
                  <a:cubicBezTo>
                    <a:pt x="10360" y="7764"/>
                    <a:pt x="10455" y="7502"/>
                    <a:pt x="10526" y="7240"/>
                  </a:cubicBezTo>
                  <a:cubicBezTo>
                    <a:pt x="10574" y="7121"/>
                    <a:pt x="10598" y="6978"/>
                    <a:pt x="10621" y="6859"/>
                  </a:cubicBezTo>
                  <a:cubicBezTo>
                    <a:pt x="10645" y="6740"/>
                    <a:pt x="10717" y="6144"/>
                    <a:pt x="10717" y="6144"/>
                  </a:cubicBezTo>
                  <a:lnTo>
                    <a:pt x="11550" y="6144"/>
                  </a:lnTo>
                  <a:cubicBezTo>
                    <a:pt x="11550" y="6502"/>
                    <a:pt x="11479" y="6859"/>
                    <a:pt x="11407" y="7216"/>
                  </a:cubicBezTo>
                  <a:cubicBezTo>
                    <a:pt x="11407" y="7240"/>
                    <a:pt x="11407" y="7287"/>
                    <a:pt x="11431" y="7335"/>
                  </a:cubicBezTo>
                  <a:cubicBezTo>
                    <a:pt x="11474" y="7378"/>
                    <a:pt x="11523" y="7396"/>
                    <a:pt x="11571" y="7396"/>
                  </a:cubicBezTo>
                  <a:cubicBezTo>
                    <a:pt x="11655" y="7396"/>
                    <a:pt x="11734" y="7340"/>
                    <a:pt x="11765" y="7264"/>
                  </a:cubicBezTo>
                  <a:cubicBezTo>
                    <a:pt x="11836" y="6883"/>
                    <a:pt x="11907" y="6454"/>
                    <a:pt x="11907" y="6049"/>
                  </a:cubicBezTo>
                  <a:cubicBezTo>
                    <a:pt x="11812" y="6001"/>
                    <a:pt x="11788" y="5930"/>
                    <a:pt x="11765" y="5882"/>
                  </a:cubicBezTo>
                  <a:cubicBezTo>
                    <a:pt x="11693" y="5811"/>
                    <a:pt x="11646" y="5811"/>
                    <a:pt x="11574" y="5811"/>
                  </a:cubicBezTo>
                  <a:lnTo>
                    <a:pt x="10526" y="5811"/>
                  </a:lnTo>
                  <a:cubicBezTo>
                    <a:pt x="10407" y="5811"/>
                    <a:pt x="10288" y="5930"/>
                    <a:pt x="10288" y="6049"/>
                  </a:cubicBezTo>
                  <a:cubicBezTo>
                    <a:pt x="10288" y="7025"/>
                    <a:pt x="9931" y="7978"/>
                    <a:pt x="9336" y="8740"/>
                  </a:cubicBezTo>
                  <a:lnTo>
                    <a:pt x="8526" y="8145"/>
                  </a:lnTo>
                  <a:cubicBezTo>
                    <a:pt x="8493" y="8112"/>
                    <a:pt x="8439" y="8094"/>
                    <a:pt x="8384" y="8094"/>
                  </a:cubicBezTo>
                  <a:cubicBezTo>
                    <a:pt x="8320" y="8094"/>
                    <a:pt x="8255" y="8117"/>
                    <a:pt x="8216" y="8169"/>
                  </a:cubicBezTo>
                  <a:cubicBezTo>
                    <a:pt x="7645" y="8764"/>
                    <a:pt x="6859" y="9121"/>
                    <a:pt x="6073" y="9145"/>
                  </a:cubicBezTo>
                  <a:lnTo>
                    <a:pt x="6073" y="8192"/>
                  </a:lnTo>
                  <a:cubicBezTo>
                    <a:pt x="6073" y="8073"/>
                    <a:pt x="5978" y="7954"/>
                    <a:pt x="5835" y="7954"/>
                  </a:cubicBezTo>
                  <a:cubicBezTo>
                    <a:pt x="4906" y="7930"/>
                    <a:pt x="4120" y="7264"/>
                    <a:pt x="3953" y="6382"/>
                  </a:cubicBezTo>
                  <a:cubicBezTo>
                    <a:pt x="3934" y="6304"/>
                    <a:pt x="3865" y="6257"/>
                    <a:pt x="3788" y="6257"/>
                  </a:cubicBezTo>
                  <a:cubicBezTo>
                    <a:pt x="3772" y="6257"/>
                    <a:pt x="3755" y="6259"/>
                    <a:pt x="3739" y="6263"/>
                  </a:cubicBezTo>
                  <a:cubicBezTo>
                    <a:pt x="3644" y="6287"/>
                    <a:pt x="3596" y="6382"/>
                    <a:pt x="3620" y="6478"/>
                  </a:cubicBezTo>
                  <a:cubicBezTo>
                    <a:pt x="3834" y="7478"/>
                    <a:pt x="4692" y="8216"/>
                    <a:pt x="5740" y="8311"/>
                  </a:cubicBezTo>
                  <a:lnTo>
                    <a:pt x="5740" y="9169"/>
                  </a:lnTo>
                  <a:lnTo>
                    <a:pt x="5716" y="9169"/>
                  </a:lnTo>
                  <a:cubicBezTo>
                    <a:pt x="5382" y="9145"/>
                    <a:pt x="5025" y="9073"/>
                    <a:pt x="4715" y="8931"/>
                  </a:cubicBezTo>
                  <a:cubicBezTo>
                    <a:pt x="4049" y="8669"/>
                    <a:pt x="3477" y="8169"/>
                    <a:pt x="3120" y="7549"/>
                  </a:cubicBezTo>
                  <a:cubicBezTo>
                    <a:pt x="2858" y="7073"/>
                    <a:pt x="2715" y="6406"/>
                    <a:pt x="2715" y="5835"/>
                  </a:cubicBezTo>
                  <a:cubicBezTo>
                    <a:pt x="2739" y="5073"/>
                    <a:pt x="3072" y="4287"/>
                    <a:pt x="3596" y="3739"/>
                  </a:cubicBezTo>
                  <a:cubicBezTo>
                    <a:pt x="3739" y="3572"/>
                    <a:pt x="3858" y="3453"/>
                    <a:pt x="4049" y="3334"/>
                  </a:cubicBezTo>
                  <a:cubicBezTo>
                    <a:pt x="4120" y="3287"/>
                    <a:pt x="4263" y="3191"/>
                    <a:pt x="4382" y="3144"/>
                  </a:cubicBezTo>
                  <a:lnTo>
                    <a:pt x="4739" y="3930"/>
                  </a:lnTo>
                  <a:cubicBezTo>
                    <a:pt x="4144" y="4287"/>
                    <a:pt x="3691" y="4930"/>
                    <a:pt x="3596" y="5597"/>
                  </a:cubicBezTo>
                  <a:cubicBezTo>
                    <a:pt x="3596" y="5620"/>
                    <a:pt x="3596" y="5692"/>
                    <a:pt x="3620" y="5716"/>
                  </a:cubicBezTo>
                  <a:cubicBezTo>
                    <a:pt x="3665" y="5761"/>
                    <a:pt x="3720" y="5782"/>
                    <a:pt x="3773" y="5782"/>
                  </a:cubicBezTo>
                  <a:cubicBezTo>
                    <a:pt x="3859" y="5782"/>
                    <a:pt x="3939" y="5724"/>
                    <a:pt x="3953" y="5620"/>
                  </a:cubicBezTo>
                  <a:cubicBezTo>
                    <a:pt x="4049" y="5025"/>
                    <a:pt x="4430" y="4477"/>
                    <a:pt x="5001" y="4192"/>
                  </a:cubicBezTo>
                  <a:cubicBezTo>
                    <a:pt x="5120" y="4144"/>
                    <a:pt x="5144" y="4001"/>
                    <a:pt x="5120" y="3882"/>
                  </a:cubicBezTo>
                  <a:lnTo>
                    <a:pt x="4739" y="2977"/>
                  </a:lnTo>
                  <a:cubicBezTo>
                    <a:pt x="5097" y="2834"/>
                    <a:pt x="5478" y="2739"/>
                    <a:pt x="5882" y="2739"/>
                  </a:cubicBezTo>
                  <a:cubicBezTo>
                    <a:pt x="6001" y="2739"/>
                    <a:pt x="6121" y="2620"/>
                    <a:pt x="6121" y="2501"/>
                  </a:cubicBezTo>
                  <a:lnTo>
                    <a:pt x="6121" y="238"/>
                  </a:lnTo>
                  <a:lnTo>
                    <a:pt x="6121" y="191"/>
                  </a:lnTo>
                  <a:cubicBezTo>
                    <a:pt x="6097" y="72"/>
                    <a:pt x="5978" y="0"/>
                    <a:pt x="5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6" name="Google Shape;13356;p27"/>
            <p:cNvSpPr/>
            <p:nvPr/>
          </p:nvSpPr>
          <p:spPr>
            <a:xfrm>
              <a:off x="5333763" y="1994383"/>
              <a:ext cx="33950" cy="53025"/>
            </a:xfrm>
            <a:custGeom>
              <a:avLst/>
              <a:gdLst/>
              <a:ahLst/>
              <a:cxnLst/>
              <a:rect l="l" t="t" r="r" b="b"/>
              <a:pathLst>
                <a:path w="1358" h="2121" extrusionOk="0">
                  <a:moveTo>
                    <a:pt x="191" y="1"/>
                  </a:moveTo>
                  <a:cubicBezTo>
                    <a:pt x="72" y="1"/>
                    <a:pt x="0" y="120"/>
                    <a:pt x="24" y="239"/>
                  </a:cubicBezTo>
                  <a:cubicBezTo>
                    <a:pt x="48" y="311"/>
                    <a:pt x="119" y="358"/>
                    <a:pt x="191" y="358"/>
                  </a:cubicBezTo>
                  <a:lnTo>
                    <a:pt x="882" y="358"/>
                  </a:lnTo>
                  <a:lnTo>
                    <a:pt x="239" y="1882"/>
                  </a:lnTo>
                  <a:cubicBezTo>
                    <a:pt x="191" y="1978"/>
                    <a:pt x="239" y="2025"/>
                    <a:pt x="286" y="2097"/>
                  </a:cubicBezTo>
                  <a:cubicBezTo>
                    <a:pt x="310" y="2120"/>
                    <a:pt x="381" y="2120"/>
                    <a:pt x="405" y="2120"/>
                  </a:cubicBezTo>
                  <a:cubicBezTo>
                    <a:pt x="477" y="2120"/>
                    <a:pt x="548" y="2097"/>
                    <a:pt x="548" y="2025"/>
                  </a:cubicBezTo>
                  <a:lnTo>
                    <a:pt x="1334" y="263"/>
                  </a:lnTo>
                  <a:cubicBezTo>
                    <a:pt x="1358" y="191"/>
                    <a:pt x="1334" y="96"/>
                    <a:pt x="1239" y="25"/>
                  </a:cubicBezTo>
                  <a:cubicBezTo>
                    <a:pt x="1215" y="1"/>
                    <a:pt x="1191" y="1"/>
                    <a:pt x="114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7" name="Google Shape;13357;p27"/>
            <p:cNvSpPr/>
            <p:nvPr/>
          </p:nvSpPr>
          <p:spPr>
            <a:xfrm>
              <a:off x="5369488" y="1993808"/>
              <a:ext cx="36325" cy="54800"/>
            </a:xfrm>
            <a:custGeom>
              <a:avLst/>
              <a:gdLst/>
              <a:ahLst/>
              <a:cxnLst/>
              <a:rect l="l" t="t" r="r" b="b"/>
              <a:pathLst>
                <a:path w="1453" h="2192" extrusionOk="0">
                  <a:moveTo>
                    <a:pt x="381" y="0"/>
                  </a:moveTo>
                  <a:cubicBezTo>
                    <a:pt x="357" y="0"/>
                    <a:pt x="310" y="24"/>
                    <a:pt x="310" y="48"/>
                  </a:cubicBezTo>
                  <a:lnTo>
                    <a:pt x="167" y="977"/>
                  </a:lnTo>
                  <a:lnTo>
                    <a:pt x="167" y="1000"/>
                  </a:lnTo>
                  <a:cubicBezTo>
                    <a:pt x="185" y="1127"/>
                    <a:pt x="285" y="1185"/>
                    <a:pt x="363" y="1185"/>
                  </a:cubicBezTo>
                  <a:cubicBezTo>
                    <a:pt x="389" y="1185"/>
                    <a:pt x="412" y="1179"/>
                    <a:pt x="429" y="1167"/>
                  </a:cubicBezTo>
                  <a:cubicBezTo>
                    <a:pt x="524" y="1119"/>
                    <a:pt x="596" y="1096"/>
                    <a:pt x="762" y="1096"/>
                  </a:cubicBezTo>
                  <a:lnTo>
                    <a:pt x="786" y="1096"/>
                  </a:lnTo>
                  <a:cubicBezTo>
                    <a:pt x="977" y="1167"/>
                    <a:pt x="1072" y="1334"/>
                    <a:pt x="1072" y="1477"/>
                  </a:cubicBezTo>
                  <a:cubicBezTo>
                    <a:pt x="1072" y="1691"/>
                    <a:pt x="881" y="1834"/>
                    <a:pt x="715" y="1834"/>
                  </a:cubicBezTo>
                  <a:cubicBezTo>
                    <a:pt x="524" y="1834"/>
                    <a:pt x="381" y="1715"/>
                    <a:pt x="357" y="1548"/>
                  </a:cubicBezTo>
                  <a:lnTo>
                    <a:pt x="357" y="1477"/>
                  </a:lnTo>
                  <a:cubicBezTo>
                    <a:pt x="357" y="1379"/>
                    <a:pt x="269" y="1293"/>
                    <a:pt x="168" y="1293"/>
                  </a:cubicBezTo>
                  <a:cubicBezTo>
                    <a:pt x="120" y="1293"/>
                    <a:pt x="70" y="1312"/>
                    <a:pt x="24" y="1358"/>
                  </a:cubicBezTo>
                  <a:cubicBezTo>
                    <a:pt x="0" y="1358"/>
                    <a:pt x="0" y="1405"/>
                    <a:pt x="0" y="1405"/>
                  </a:cubicBezTo>
                  <a:lnTo>
                    <a:pt x="0" y="1572"/>
                  </a:lnTo>
                  <a:cubicBezTo>
                    <a:pt x="48" y="1929"/>
                    <a:pt x="334" y="2191"/>
                    <a:pt x="715" y="2191"/>
                  </a:cubicBezTo>
                  <a:cubicBezTo>
                    <a:pt x="1096" y="2191"/>
                    <a:pt x="1382" y="1905"/>
                    <a:pt x="1429" y="1453"/>
                  </a:cubicBezTo>
                  <a:cubicBezTo>
                    <a:pt x="1453" y="1119"/>
                    <a:pt x="1262" y="834"/>
                    <a:pt x="905" y="715"/>
                  </a:cubicBezTo>
                  <a:lnTo>
                    <a:pt x="596" y="715"/>
                  </a:lnTo>
                  <a:lnTo>
                    <a:pt x="643" y="357"/>
                  </a:lnTo>
                  <a:lnTo>
                    <a:pt x="1143" y="357"/>
                  </a:lnTo>
                  <a:cubicBezTo>
                    <a:pt x="1262" y="357"/>
                    <a:pt x="1382" y="167"/>
                    <a:pt x="1239" y="24"/>
                  </a:cubicBezTo>
                  <a:cubicBezTo>
                    <a:pt x="1239" y="0"/>
                    <a:pt x="1239" y="0"/>
                    <a:pt x="121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8" name="Google Shape;13358;p27"/>
            <p:cNvSpPr/>
            <p:nvPr/>
          </p:nvSpPr>
          <p:spPr>
            <a:xfrm>
              <a:off x="5421288" y="1991808"/>
              <a:ext cx="30975" cy="60950"/>
            </a:xfrm>
            <a:custGeom>
              <a:avLst/>
              <a:gdLst/>
              <a:ahLst/>
              <a:cxnLst/>
              <a:rect l="l" t="t" r="r" b="b"/>
              <a:pathLst>
                <a:path w="1239" h="2438" extrusionOk="0">
                  <a:moveTo>
                    <a:pt x="1073" y="0"/>
                  </a:moveTo>
                  <a:cubicBezTo>
                    <a:pt x="997" y="0"/>
                    <a:pt x="923" y="31"/>
                    <a:pt x="905" y="104"/>
                  </a:cubicBezTo>
                  <a:lnTo>
                    <a:pt x="24" y="2200"/>
                  </a:lnTo>
                  <a:cubicBezTo>
                    <a:pt x="0" y="2271"/>
                    <a:pt x="24" y="2390"/>
                    <a:pt x="119" y="2438"/>
                  </a:cubicBezTo>
                  <a:lnTo>
                    <a:pt x="191" y="2438"/>
                  </a:lnTo>
                  <a:cubicBezTo>
                    <a:pt x="238" y="2438"/>
                    <a:pt x="310" y="2390"/>
                    <a:pt x="357" y="2343"/>
                  </a:cubicBezTo>
                  <a:lnTo>
                    <a:pt x="1215" y="247"/>
                  </a:lnTo>
                  <a:cubicBezTo>
                    <a:pt x="1238" y="152"/>
                    <a:pt x="1215" y="33"/>
                    <a:pt x="1143" y="9"/>
                  </a:cubicBezTo>
                  <a:cubicBezTo>
                    <a:pt x="1121" y="3"/>
                    <a:pt x="1097" y="0"/>
                    <a:pt x="10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9" name="Google Shape;13359;p27"/>
            <p:cNvSpPr/>
            <p:nvPr/>
          </p:nvSpPr>
          <p:spPr>
            <a:xfrm>
              <a:off x="5412338" y="1994983"/>
              <a:ext cx="13125" cy="13725"/>
            </a:xfrm>
            <a:custGeom>
              <a:avLst/>
              <a:gdLst/>
              <a:ahLst/>
              <a:cxnLst/>
              <a:rect l="l" t="t" r="r" b="b"/>
              <a:pathLst>
                <a:path w="525" h="549" extrusionOk="0">
                  <a:moveTo>
                    <a:pt x="263" y="1"/>
                  </a:moveTo>
                  <a:cubicBezTo>
                    <a:pt x="120" y="1"/>
                    <a:pt x="1" y="120"/>
                    <a:pt x="1" y="263"/>
                  </a:cubicBezTo>
                  <a:cubicBezTo>
                    <a:pt x="1" y="429"/>
                    <a:pt x="120" y="549"/>
                    <a:pt x="263" y="549"/>
                  </a:cubicBezTo>
                  <a:cubicBezTo>
                    <a:pt x="406" y="549"/>
                    <a:pt x="525" y="429"/>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0" name="Google Shape;13360;p27"/>
            <p:cNvSpPr/>
            <p:nvPr/>
          </p:nvSpPr>
          <p:spPr>
            <a:xfrm>
              <a:off x="5447463" y="2036058"/>
              <a:ext cx="13125" cy="13125"/>
            </a:xfrm>
            <a:custGeom>
              <a:avLst/>
              <a:gdLst/>
              <a:ahLst/>
              <a:cxnLst/>
              <a:rect l="l" t="t" r="r" b="b"/>
              <a:pathLst>
                <a:path w="525" h="525" extrusionOk="0">
                  <a:moveTo>
                    <a:pt x="263" y="1"/>
                  </a:moveTo>
                  <a:cubicBezTo>
                    <a:pt x="120" y="1"/>
                    <a:pt x="1" y="120"/>
                    <a:pt x="1" y="263"/>
                  </a:cubicBezTo>
                  <a:cubicBezTo>
                    <a:pt x="1" y="406"/>
                    <a:pt x="120" y="525"/>
                    <a:pt x="263" y="525"/>
                  </a:cubicBezTo>
                  <a:cubicBezTo>
                    <a:pt x="406" y="525"/>
                    <a:pt x="525" y="406"/>
                    <a:pt x="525" y="263"/>
                  </a:cubicBezTo>
                  <a:cubicBezTo>
                    <a:pt x="525" y="120"/>
                    <a:pt x="406" y="1"/>
                    <a:pt x="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61" name="Google Shape;13361;p27"/>
          <p:cNvGrpSpPr/>
          <p:nvPr/>
        </p:nvGrpSpPr>
        <p:grpSpPr>
          <a:xfrm>
            <a:off x="6274096" y="1767099"/>
            <a:ext cx="356019" cy="353897"/>
            <a:chOff x="5676688" y="1930683"/>
            <a:chExt cx="297700" cy="295925"/>
          </a:xfrm>
        </p:grpSpPr>
        <p:sp>
          <p:nvSpPr>
            <p:cNvPr id="13362" name="Google Shape;13362;p27"/>
            <p:cNvSpPr/>
            <p:nvPr/>
          </p:nvSpPr>
          <p:spPr>
            <a:xfrm>
              <a:off x="5776113" y="2057508"/>
              <a:ext cx="86350" cy="8950"/>
            </a:xfrm>
            <a:custGeom>
              <a:avLst/>
              <a:gdLst/>
              <a:ahLst/>
              <a:cxnLst/>
              <a:rect l="l" t="t" r="r" b="b"/>
              <a:pathLst>
                <a:path w="3454" h="358" extrusionOk="0">
                  <a:moveTo>
                    <a:pt x="215" y="0"/>
                  </a:moveTo>
                  <a:cubicBezTo>
                    <a:pt x="120" y="0"/>
                    <a:pt x="72" y="72"/>
                    <a:pt x="48" y="167"/>
                  </a:cubicBezTo>
                  <a:cubicBezTo>
                    <a:pt x="1" y="286"/>
                    <a:pt x="96" y="358"/>
                    <a:pt x="191" y="358"/>
                  </a:cubicBezTo>
                  <a:lnTo>
                    <a:pt x="3239" y="358"/>
                  </a:lnTo>
                  <a:cubicBezTo>
                    <a:pt x="3335" y="358"/>
                    <a:pt x="3406" y="310"/>
                    <a:pt x="3430" y="215"/>
                  </a:cubicBezTo>
                  <a:cubicBezTo>
                    <a:pt x="3454" y="96"/>
                    <a:pt x="3358" y="0"/>
                    <a:pt x="3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3" name="Google Shape;13363;p27"/>
            <p:cNvSpPr/>
            <p:nvPr/>
          </p:nvSpPr>
          <p:spPr>
            <a:xfrm>
              <a:off x="5776113" y="2080133"/>
              <a:ext cx="87550" cy="8950"/>
            </a:xfrm>
            <a:custGeom>
              <a:avLst/>
              <a:gdLst/>
              <a:ahLst/>
              <a:cxnLst/>
              <a:rect l="l" t="t" r="r" b="b"/>
              <a:pathLst>
                <a:path w="3502" h="358" extrusionOk="0">
                  <a:moveTo>
                    <a:pt x="215" y="0"/>
                  </a:moveTo>
                  <a:cubicBezTo>
                    <a:pt x="120" y="0"/>
                    <a:pt x="72" y="48"/>
                    <a:pt x="48" y="143"/>
                  </a:cubicBezTo>
                  <a:cubicBezTo>
                    <a:pt x="1" y="262"/>
                    <a:pt x="96" y="357"/>
                    <a:pt x="215" y="357"/>
                  </a:cubicBezTo>
                  <a:lnTo>
                    <a:pt x="3287" y="357"/>
                  </a:lnTo>
                  <a:cubicBezTo>
                    <a:pt x="3406" y="357"/>
                    <a:pt x="3501" y="262"/>
                    <a:pt x="3454" y="143"/>
                  </a:cubicBezTo>
                  <a:cubicBezTo>
                    <a:pt x="3430" y="48"/>
                    <a:pt x="3335" y="0"/>
                    <a:pt x="32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4" name="Google Shape;13364;p27"/>
            <p:cNvSpPr/>
            <p:nvPr/>
          </p:nvSpPr>
          <p:spPr>
            <a:xfrm>
              <a:off x="5795763" y="2101558"/>
              <a:ext cx="48850" cy="8950"/>
            </a:xfrm>
            <a:custGeom>
              <a:avLst/>
              <a:gdLst/>
              <a:ahLst/>
              <a:cxnLst/>
              <a:rect l="l" t="t" r="r" b="b"/>
              <a:pathLst>
                <a:path w="1954" h="358" extrusionOk="0">
                  <a:moveTo>
                    <a:pt x="215" y="1"/>
                  </a:moveTo>
                  <a:cubicBezTo>
                    <a:pt x="120" y="1"/>
                    <a:pt x="48" y="72"/>
                    <a:pt x="24" y="143"/>
                  </a:cubicBezTo>
                  <a:cubicBezTo>
                    <a:pt x="0" y="263"/>
                    <a:pt x="96" y="358"/>
                    <a:pt x="215" y="358"/>
                  </a:cubicBezTo>
                  <a:lnTo>
                    <a:pt x="1763" y="358"/>
                  </a:lnTo>
                  <a:cubicBezTo>
                    <a:pt x="1882" y="358"/>
                    <a:pt x="1953" y="263"/>
                    <a:pt x="1929" y="143"/>
                  </a:cubicBezTo>
                  <a:cubicBezTo>
                    <a:pt x="1882" y="72"/>
                    <a:pt x="1787" y="1"/>
                    <a:pt x="1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5" name="Google Shape;13365;p27"/>
            <p:cNvSpPr/>
            <p:nvPr/>
          </p:nvSpPr>
          <p:spPr>
            <a:xfrm>
              <a:off x="5676688" y="1930683"/>
              <a:ext cx="297700" cy="295925"/>
            </a:xfrm>
            <a:custGeom>
              <a:avLst/>
              <a:gdLst/>
              <a:ahLst/>
              <a:cxnLst/>
              <a:rect l="l" t="t" r="r" b="b"/>
              <a:pathLst>
                <a:path w="11908" h="11837" extrusionOk="0">
                  <a:moveTo>
                    <a:pt x="5740" y="310"/>
                  </a:moveTo>
                  <a:lnTo>
                    <a:pt x="5740" y="2668"/>
                  </a:lnTo>
                  <a:cubicBezTo>
                    <a:pt x="4073" y="2763"/>
                    <a:pt x="2763" y="4097"/>
                    <a:pt x="2644" y="5740"/>
                  </a:cubicBezTo>
                  <a:lnTo>
                    <a:pt x="334" y="5740"/>
                  </a:lnTo>
                  <a:cubicBezTo>
                    <a:pt x="382" y="4311"/>
                    <a:pt x="953" y="2978"/>
                    <a:pt x="1953" y="1954"/>
                  </a:cubicBezTo>
                  <a:cubicBezTo>
                    <a:pt x="2977" y="953"/>
                    <a:pt x="4311" y="382"/>
                    <a:pt x="5740" y="310"/>
                  </a:cubicBezTo>
                  <a:close/>
                  <a:moveTo>
                    <a:pt x="11003" y="6121"/>
                  </a:moveTo>
                  <a:cubicBezTo>
                    <a:pt x="10955" y="7407"/>
                    <a:pt x="10455" y="8622"/>
                    <a:pt x="9526" y="9550"/>
                  </a:cubicBezTo>
                  <a:cubicBezTo>
                    <a:pt x="8598" y="10479"/>
                    <a:pt x="7407" y="10979"/>
                    <a:pt x="6097" y="11027"/>
                  </a:cubicBezTo>
                  <a:lnTo>
                    <a:pt x="6097" y="9908"/>
                  </a:lnTo>
                  <a:cubicBezTo>
                    <a:pt x="7073" y="9884"/>
                    <a:pt x="8002" y="9455"/>
                    <a:pt x="8717" y="8741"/>
                  </a:cubicBezTo>
                  <a:cubicBezTo>
                    <a:pt x="9431" y="8026"/>
                    <a:pt x="9812" y="7098"/>
                    <a:pt x="9884" y="6121"/>
                  </a:cubicBezTo>
                  <a:close/>
                  <a:moveTo>
                    <a:pt x="5978" y="3001"/>
                  </a:moveTo>
                  <a:cubicBezTo>
                    <a:pt x="6764" y="3001"/>
                    <a:pt x="7478" y="3287"/>
                    <a:pt x="8002" y="3835"/>
                  </a:cubicBezTo>
                  <a:cubicBezTo>
                    <a:pt x="8550" y="4359"/>
                    <a:pt x="8860" y="5073"/>
                    <a:pt x="8860" y="5859"/>
                  </a:cubicBezTo>
                  <a:cubicBezTo>
                    <a:pt x="8860" y="6002"/>
                    <a:pt x="8979" y="6097"/>
                    <a:pt x="9098" y="6097"/>
                  </a:cubicBezTo>
                  <a:lnTo>
                    <a:pt x="9550" y="6097"/>
                  </a:lnTo>
                  <a:cubicBezTo>
                    <a:pt x="9526" y="6978"/>
                    <a:pt x="9145" y="7812"/>
                    <a:pt x="8502" y="8455"/>
                  </a:cubicBezTo>
                  <a:cubicBezTo>
                    <a:pt x="7883" y="9074"/>
                    <a:pt x="7050" y="9455"/>
                    <a:pt x="6121" y="9479"/>
                  </a:cubicBezTo>
                  <a:lnTo>
                    <a:pt x="6121" y="9050"/>
                  </a:lnTo>
                  <a:cubicBezTo>
                    <a:pt x="6097" y="8955"/>
                    <a:pt x="5978" y="8860"/>
                    <a:pt x="5859" y="8836"/>
                  </a:cubicBezTo>
                  <a:cubicBezTo>
                    <a:pt x="5025" y="8812"/>
                    <a:pt x="4216" y="8407"/>
                    <a:pt x="3692" y="7764"/>
                  </a:cubicBezTo>
                  <a:cubicBezTo>
                    <a:pt x="3650" y="7723"/>
                    <a:pt x="3593" y="7697"/>
                    <a:pt x="3542" y="7697"/>
                  </a:cubicBezTo>
                  <a:cubicBezTo>
                    <a:pt x="3506" y="7697"/>
                    <a:pt x="3474" y="7711"/>
                    <a:pt x="3454" y="7740"/>
                  </a:cubicBezTo>
                  <a:cubicBezTo>
                    <a:pt x="3382" y="7788"/>
                    <a:pt x="3358" y="7907"/>
                    <a:pt x="3430" y="7979"/>
                  </a:cubicBezTo>
                  <a:cubicBezTo>
                    <a:pt x="4025" y="8693"/>
                    <a:pt x="4859" y="9098"/>
                    <a:pt x="5764" y="9169"/>
                  </a:cubicBezTo>
                  <a:lnTo>
                    <a:pt x="5764" y="11503"/>
                  </a:lnTo>
                  <a:cubicBezTo>
                    <a:pt x="4335" y="11479"/>
                    <a:pt x="2977" y="10884"/>
                    <a:pt x="1953" y="9836"/>
                  </a:cubicBezTo>
                  <a:cubicBezTo>
                    <a:pt x="953" y="8836"/>
                    <a:pt x="382" y="7502"/>
                    <a:pt x="358" y="6097"/>
                  </a:cubicBezTo>
                  <a:lnTo>
                    <a:pt x="2715" y="6097"/>
                  </a:lnTo>
                  <a:cubicBezTo>
                    <a:pt x="2739" y="6502"/>
                    <a:pt x="2834" y="6907"/>
                    <a:pt x="3001" y="7264"/>
                  </a:cubicBezTo>
                  <a:cubicBezTo>
                    <a:pt x="3018" y="7316"/>
                    <a:pt x="3073" y="7355"/>
                    <a:pt x="3137" y="7355"/>
                  </a:cubicBezTo>
                  <a:cubicBezTo>
                    <a:pt x="3162" y="7355"/>
                    <a:pt x="3189" y="7349"/>
                    <a:pt x="3215" y="7336"/>
                  </a:cubicBezTo>
                  <a:cubicBezTo>
                    <a:pt x="3335" y="7312"/>
                    <a:pt x="3382" y="7193"/>
                    <a:pt x="3335" y="7098"/>
                  </a:cubicBezTo>
                  <a:cubicBezTo>
                    <a:pt x="3144" y="6716"/>
                    <a:pt x="3073" y="6335"/>
                    <a:pt x="3073" y="5907"/>
                  </a:cubicBezTo>
                  <a:cubicBezTo>
                    <a:pt x="3073" y="4311"/>
                    <a:pt x="4382" y="3001"/>
                    <a:pt x="5978" y="3001"/>
                  </a:cubicBezTo>
                  <a:close/>
                  <a:moveTo>
                    <a:pt x="5954" y="1"/>
                  </a:moveTo>
                  <a:cubicBezTo>
                    <a:pt x="4382" y="1"/>
                    <a:pt x="2882" y="620"/>
                    <a:pt x="1763" y="1715"/>
                  </a:cubicBezTo>
                  <a:cubicBezTo>
                    <a:pt x="620" y="2859"/>
                    <a:pt x="1" y="4335"/>
                    <a:pt x="1" y="5907"/>
                  </a:cubicBezTo>
                  <a:cubicBezTo>
                    <a:pt x="1" y="7502"/>
                    <a:pt x="620" y="8979"/>
                    <a:pt x="1715" y="10074"/>
                  </a:cubicBezTo>
                  <a:cubicBezTo>
                    <a:pt x="2834" y="11194"/>
                    <a:pt x="4311" y="11813"/>
                    <a:pt x="5883" y="11837"/>
                  </a:cubicBezTo>
                  <a:cubicBezTo>
                    <a:pt x="5954" y="11837"/>
                    <a:pt x="6049" y="11813"/>
                    <a:pt x="6073" y="11741"/>
                  </a:cubicBezTo>
                  <a:cubicBezTo>
                    <a:pt x="6097" y="11717"/>
                    <a:pt x="6121" y="11670"/>
                    <a:pt x="6121" y="11598"/>
                  </a:cubicBezTo>
                  <a:lnTo>
                    <a:pt x="6121" y="11336"/>
                  </a:lnTo>
                  <a:cubicBezTo>
                    <a:pt x="7502" y="11265"/>
                    <a:pt x="8812" y="10741"/>
                    <a:pt x="9788" y="9741"/>
                  </a:cubicBezTo>
                  <a:cubicBezTo>
                    <a:pt x="10765" y="8765"/>
                    <a:pt x="11336" y="7502"/>
                    <a:pt x="11360" y="6097"/>
                  </a:cubicBezTo>
                  <a:lnTo>
                    <a:pt x="11646" y="6097"/>
                  </a:lnTo>
                  <a:cubicBezTo>
                    <a:pt x="11693" y="6097"/>
                    <a:pt x="11717" y="6097"/>
                    <a:pt x="11789" y="6050"/>
                  </a:cubicBezTo>
                  <a:cubicBezTo>
                    <a:pt x="11836" y="6002"/>
                    <a:pt x="11908" y="5931"/>
                    <a:pt x="11908" y="5859"/>
                  </a:cubicBezTo>
                  <a:cubicBezTo>
                    <a:pt x="11884" y="5383"/>
                    <a:pt x="11813" y="4883"/>
                    <a:pt x="11693" y="4430"/>
                  </a:cubicBezTo>
                  <a:cubicBezTo>
                    <a:pt x="11675" y="4338"/>
                    <a:pt x="11599" y="4303"/>
                    <a:pt x="11522" y="4303"/>
                  </a:cubicBezTo>
                  <a:cubicBezTo>
                    <a:pt x="11499" y="4303"/>
                    <a:pt x="11477" y="4306"/>
                    <a:pt x="11455" y="4311"/>
                  </a:cubicBezTo>
                  <a:cubicBezTo>
                    <a:pt x="11408" y="4335"/>
                    <a:pt x="11336" y="4430"/>
                    <a:pt x="11360" y="4526"/>
                  </a:cubicBezTo>
                  <a:cubicBezTo>
                    <a:pt x="11479" y="4930"/>
                    <a:pt x="11551" y="5359"/>
                    <a:pt x="11551" y="5764"/>
                  </a:cubicBezTo>
                  <a:lnTo>
                    <a:pt x="9193" y="5764"/>
                  </a:lnTo>
                  <a:cubicBezTo>
                    <a:pt x="9169" y="4954"/>
                    <a:pt x="8812" y="4192"/>
                    <a:pt x="8217" y="3621"/>
                  </a:cubicBezTo>
                  <a:cubicBezTo>
                    <a:pt x="7645" y="3049"/>
                    <a:pt x="6907" y="2739"/>
                    <a:pt x="6097" y="2692"/>
                  </a:cubicBezTo>
                  <a:lnTo>
                    <a:pt x="6097" y="358"/>
                  </a:lnTo>
                  <a:cubicBezTo>
                    <a:pt x="8264" y="406"/>
                    <a:pt x="10217" y="1715"/>
                    <a:pt x="11074" y="3716"/>
                  </a:cubicBezTo>
                  <a:lnTo>
                    <a:pt x="11098" y="3740"/>
                  </a:lnTo>
                  <a:cubicBezTo>
                    <a:pt x="11122" y="3835"/>
                    <a:pt x="11217" y="3859"/>
                    <a:pt x="11312" y="3859"/>
                  </a:cubicBezTo>
                  <a:cubicBezTo>
                    <a:pt x="11431" y="3835"/>
                    <a:pt x="11479" y="3716"/>
                    <a:pt x="11431" y="3621"/>
                  </a:cubicBezTo>
                  <a:lnTo>
                    <a:pt x="11408" y="3597"/>
                  </a:lnTo>
                  <a:cubicBezTo>
                    <a:pt x="10455" y="1406"/>
                    <a:pt x="8336" y="25"/>
                    <a:pt x="59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366" name="Google Shape;13366;p27"/>
          <p:cNvSpPr/>
          <p:nvPr/>
        </p:nvSpPr>
        <p:spPr>
          <a:xfrm>
            <a:off x="7034469" y="1768508"/>
            <a:ext cx="302622" cy="357455"/>
          </a:xfrm>
          <a:custGeom>
            <a:avLst/>
            <a:gdLst/>
            <a:ahLst/>
            <a:cxnLst/>
            <a:rect l="l" t="t" r="r" b="b"/>
            <a:pathLst>
              <a:path w="10122" h="11956" extrusionOk="0">
                <a:moveTo>
                  <a:pt x="2644" y="1620"/>
                </a:moveTo>
                <a:lnTo>
                  <a:pt x="4858" y="4144"/>
                </a:lnTo>
                <a:lnTo>
                  <a:pt x="4096" y="4144"/>
                </a:lnTo>
                <a:cubicBezTo>
                  <a:pt x="4001" y="4144"/>
                  <a:pt x="3953" y="4239"/>
                  <a:pt x="3953" y="4311"/>
                </a:cubicBezTo>
                <a:lnTo>
                  <a:pt x="3953" y="11503"/>
                </a:lnTo>
                <a:lnTo>
                  <a:pt x="1358" y="11503"/>
                </a:lnTo>
                <a:lnTo>
                  <a:pt x="1358" y="4311"/>
                </a:lnTo>
                <a:cubicBezTo>
                  <a:pt x="1358" y="4239"/>
                  <a:pt x="1262" y="4144"/>
                  <a:pt x="1191" y="4144"/>
                </a:cubicBezTo>
                <a:lnTo>
                  <a:pt x="405" y="4144"/>
                </a:lnTo>
                <a:lnTo>
                  <a:pt x="2644" y="1620"/>
                </a:lnTo>
                <a:close/>
                <a:moveTo>
                  <a:pt x="5025" y="0"/>
                </a:moveTo>
                <a:cubicBezTo>
                  <a:pt x="4954" y="0"/>
                  <a:pt x="4930" y="24"/>
                  <a:pt x="4858" y="48"/>
                </a:cubicBezTo>
                <a:lnTo>
                  <a:pt x="4263" y="739"/>
                </a:lnTo>
                <a:cubicBezTo>
                  <a:pt x="4239" y="763"/>
                  <a:pt x="4239" y="810"/>
                  <a:pt x="4239" y="834"/>
                </a:cubicBezTo>
                <a:cubicBezTo>
                  <a:pt x="4254" y="954"/>
                  <a:pt x="4335" y="1007"/>
                  <a:pt x="4416" y="1007"/>
                </a:cubicBezTo>
                <a:cubicBezTo>
                  <a:pt x="4465" y="1007"/>
                  <a:pt x="4513" y="988"/>
                  <a:pt x="4549" y="953"/>
                </a:cubicBezTo>
                <a:lnTo>
                  <a:pt x="5049" y="381"/>
                </a:lnTo>
                <a:lnTo>
                  <a:pt x="7311" y="2953"/>
                </a:lnTo>
                <a:lnTo>
                  <a:pt x="6549" y="2953"/>
                </a:lnTo>
                <a:cubicBezTo>
                  <a:pt x="6454" y="2953"/>
                  <a:pt x="6359" y="3049"/>
                  <a:pt x="6359" y="3120"/>
                </a:cubicBezTo>
                <a:lnTo>
                  <a:pt x="6359" y="5906"/>
                </a:lnTo>
                <a:lnTo>
                  <a:pt x="4858" y="7573"/>
                </a:lnTo>
                <a:cubicBezTo>
                  <a:pt x="4787" y="7645"/>
                  <a:pt x="4787" y="7764"/>
                  <a:pt x="4834" y="7883"/>
                </a:cubicBezTo>
                <a:cubicBezTo>
                  <a:pt x="4906" y="7978"/>
                  <a:pt x="4977" y="8050"/>
                  <a:pt x="5096" y="8050"/>
                </a:cubicBezTo>
                <a:lnTo>
                  <a:pt x="5811" y="8050"/>
                </a:lnTo>
                <a:lnTo>
                  <a:pt x="5811" y="11550"/>
                </a:lnTo>
                <a:lnTo>
                  <a:pt x="4311" y="11550"/>
                </a:lnTo>
                <a:lnTo>
                  <a:pt x="4311" y="4549"/>
                </a:lnTo>
                <a:lnTo>
                  <a:pt x="5025" y="4549"/>
                </a:lnTo>
                <a:cubicBezTo>
                  <a:pt x="5144" y="4549"/>
                  <a:pt x="5215" y="4501"/>
                  <a:pt x="5287" y="4406"/>
                </a:cubicBezTo>
                <a:cubicBezTo>
                  <a:pt x="5335" y="4287"/>
                  <a:pt x="5311" y="4168"/>
                  <a:pt x="5263" y="4073"/>
                </a:cubicBezTo>
                <a:lnTo>
                  <a:pt x="3525" y="2120"/>
                </a:lnTo>
                <a:lnTo>
                  <a:pt x="4001" y="1572"/>
                </a:lnTo>
                <a:cubicBezTo>
                  <a:pt x="4072" y="1525"/>
                  <a:pt x="4072" y="1429"/>
                  <a:pt x="4001" y="1382"/>
                </a:cubicBezTo>
                <a:cubicBezTo>
                  <a:pt x="3977" y="1334"/>
                  <a:pt x="3924" y="1310"/>
                  <a:pt x="3870" y="1310"/>
                </a:cubicBezTo>
                <a:cubicBezTo>
                  <a:pt x="3816" y="1310"/>
                  <a:pt x="3763" y="1334"/>
                  <a:pt x="3739" y="1382"/>
                </a:cubicBezTo>
                <a:lnTo>
                  <a:pt x="3287" y="1882"/>
                </a:lnTo>
                <a:lnTo>
                  <a:pt x="2882" y="1429"/>
                </a:lnTo>
                <a:cubicBezTo>
                  <a:pt x="2834" y="1406"/>
                  <a:pt x="2810" y="1382"/>
                  <a:pt x="2786" y="1382"/>
                </a:cubicBezTo>
                <a:cubicBezTo>
                  <a:pt x="2739" y="1354"/>
                  <a:pt x="2689" y="1340"/>
                  <a:pt x="2640" y="1340"/>
                </a:cubicBezTo>
                <a:cubicBezTo>
                  <a:pt x="2566" y="1340"/>
                  <a:pt x="2496" y="1372"/>
                  <a:pt x="2453" y="1429"/>
                </a:cubicBezTo>
                <a:lnTo>
                  <a:pt x="72" y="4144"/>
                </a:lnTo>
                <a:cubicBezTo>
                  <a:pt x="0" y="4239"/>
                  <a:pt x="0" y="4335"/>
                  <a:pt x="48" y="4478"/>
                </a:cubicBezTo>
                <a:cubicBezTo>
                  <a:pt x="95" y="4549"/>
                  <a:pt x="191" y="4620"/>
                  <a:pt x="310" y="4620"/>
                </a:cubicBezTo>
                <a:lnTo>
                  <a:pt x="1048" y="4620"/>
                </a:lnTo>
                <a:lnTo>
                  <a:pt x="1048" y="11789"/>
                </a:lnTo>
                <a:cubicBezTo>
                  <a:pt x="1048" y="11884"/>
                  <a:pt x="1143" y="11955"/>
                  <a:pt x="1238" y="11955"/>
                </a:cubicBezTo>
                <a:lnTo>
                  <a:pt x="8954" y="11955"/>
                </a:lnTo>
                <a:cubicBezTo>
                  <a:pt x="9026" y="11955"/>
                  <a:pt x="9121" y="11884"/>
                  <a:pt x="9121" y="11789"/>
                </a:cubicBezTo>
                <a:lnTo>
                  <a:pt x="9121" y="10360"/>
                </a:lnTo>
                <a:cubicBezTo>
                  <a:pt x="9121" y="10264"/>
                  <a:pt x="9073" y="10217"/>
                  <a:pt x="8978" y="10169"/>
                </a:cubicBezTo>
                <a:cubicBezTo>
                  <a:pt x="8966" y="10167"/>
                  <a:pt x="8954" y="10166"/>
                  <a:pt x="8942" y="10166"/>
                </a:cubicBezTo>
                <a:cubicBezTo>
                  <a:pt x="8840" y="10166"/>
                  <a:pt x="8764" y="10253"/>
                  <a:pt x="8764" y="10360"/>
                </a:cubicBezTo>
                <a:lnTo>
                  <a:pt x="8764" y="11646"/>
                </a:lnTo>
                <a:lnTo>
                  <a:pt x="6168" y="11646"/>
                </a:lnTo>
                <a:lnTo>
                  <a:pt x="6168" y="7954"/>
                </a:lnTo>
                <a:cubicBezTo>
                  <a:pt x="6168" y="7859"/>
                  <a:pt x="6097" y="7764"/>
                  <a:pt x="6001" y="7764"/>
                </a:cubicBezTo>
                <a:lnTo>
                  <a:pt x="5192" y="7764"/>
                </a:lnTo>
                <a:lnTo>
                  <a:pt x="7454" y="5240"/>
                </a:lnTo>
                <a:lnTo>
                  <a:pt x="9716" y="7764"/>
                </a:lnTo>
                <a:lnTo>
                  <a:pt x="8954" y="7764"/>
                </a:lnTo>
                <a:cubicBezTo>
                  <a:pt x="8859" y="7764"/>
                  <a:pt x="8764" y="7859"/>
                  <a:pt x="8764" y="7954"/>
                </a:cubicBezTo>
                <a:lnTo>
                  <a:pt x="8764" y="9550"/>
                </a:lnTo>
                <a:cubicBezTo>
                  <a:pt x="8764" y="9645"/>
                  <a:pt x="8835" y="9693"/>
                  <a:pt x="8907" y="9741"/>
                </a:cubicBezTo>
                <a:cubicBezTo>
                  <a:pt x="8919" y="9743"/>
                  <a:pt x="8931" y="9744"/>
                  <a:pt x="8943" y="9744"/>
                </a:cubicBezTo>
                <a:cubicBezTo>
                  <a:pt x="9045" y="9744"/>
                  <a:pt x="9121" y="9657"/>
                  <a:pt x="9121" y="9550"/>
                </a:cubicBezTo>
                <a:lnTo>
                  <a:pt x="9121" y="8097"/>
                </a:lnTo>
                <a:lnTo>
                  <a:pt x="9835" y="8097"/>
                </a:lnTo>
                <a:cubicBezTo>
                  <a:pt x="9931" y="8097"/>
                  <a:pt x="10050" y="8050"/>
                  <a:pt x="10097" y="7954"/>
                </a:cubicBezTo>
                <a:cubicBezTo>
                  <a:pt x="10121" y="7716"/>
                  <a:pt x="10121" y="7573"/>
                  <a:pt x="10026" y="7478"/>
                </a:cubicBezTo>
                <a:lnTo>
                  <a:pt x="7645" y="4787"/>
                </a:lnTo>
                <a:cubicBezTo>
                  <a:pt x="7621" y="4763"/>
                  <a:pt x="7573" y="4740"/>
                  <a:pt x="7549" y="4740"/>
                </a:cubicBezTo>
                <a:cubicBezTo>
                  <a:pt x="7508" y="4715"/>
                  <a:pt x="7463" y="4704"/>
                  <a:pt x="7420" y="4704"/>
                </a:cubicBezTo>
                <a:cubicBezTo>
                  <a:pt x="7339" y="4704"/>
                  <a:pt x="7262" y="4741"/>
                  <a:pt x="7216" y="4787"/>
                </a:cubicBezTo>
                <a:lnTo>
                  <a:pt x="6692" y="5430"/>
                </a:lnTo>
                <a:lnTo>
                  <a:pt x="6692" y="3239"/>
                </a:lnTo>
                <a:lnTo>
                  <a:pt x="7406" y="3239"/>
                </a:lnTo>
                <a:cubicBezTo>
                  <a:pt x="7525" y="3239"/>
                  <a:pt x="7621" y="3192"/>
                  <a:pt x="7668" y="3096"/>
                </a:cubicBezTo>
                <a:cubicBezTo>
                  <a:pt x="7740" y="2977"/>
                  <a:pt x="7692" y="2858"/>
                  <a:pt x="7645" y="2763"/>
                </a:cubicBezTo>
                <a:lnTo>
                  <a:pt x="5263" y="96"/>
                </a:lnTo>
                <a:cubicBezTo>
                  <a:pt x="5192" y="24"/>
                  <a:pt x="5120" y="0"/>
                  <a:pt x="5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367" name="Google Shape;13367;p27"/>
          <p:cNvGrpSpPr/>
          <p:nvPr/>
        </p:nvGrpSpPr>
        <p:grpSpPr>
          <a:xfrm>
            <a:off x="7742297" y="1767816"/>
            <a:ext cx="354614" cy="355332"/>
            <a:chOff x="6649513" y="1931283"/>
            <a:chExt cx="296525" cy="297125"/>
          </a:xfrm>
        </p:grpSpPr>
        <p:sp>
          <p:nvSpPr>
            <p:cNvPr id="13368" name="Google Shape;13368;p27"/>
            <p:cNvSpPr/>
            <p:nvPr/>
          </p:nvSpPr>
          <p:spPr>
            <a:xfrm>
              <a:off x="6762638" y="1953308"/>
              <a:ext cx="69675" cy="8950"/>
            </a:xfrm>
            <a:custGeom>
              <a:avLst/>
              <a:gdLst/>
              <a:ahLst/>
              <a:cxnLst/>
              <a:rect l="l" t="t" r="r" b="b"/>
              <a:pathLst>
                <a:path w="2787" h="358" extrusionOk="0">
                  <a:moveTo>
                    <a:pt x="191" y="1"/>
                  </a:moveTo>
                  <a:cubicBezTo>
                    <a:pt x="119" y="1"/>
                    <a:pt x="48" y="72"/>
                    <a:pt x="24" y="167"/>
                  </a:cubicBezTo>
                  <a:cubicBezTo>
                    <a:pt x="0" y="287"/>
                    <a:pt x="72" y="358"/>
                    <a:pt x="191" y="358"/>
                  </a:cubicBezTo>
                  <a:lnTo>
                    <a:pt x="2572" y="358"/>
                  </a:lnTo>
                  <a:cubicBezTo>
                    <a:pt x="2691" y="358"/>
                    <a:pt x="2786" y="263"/>
                    <a:pt x="2763" y="167"/>
                  </a:cubicBezTo>
                  <a:cubicBezTo>
                    <a:pt x="2739" y="72"/>
                    <a:pt x="2644" y="1"/>
                    <a:pt x="254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9" name="Google Shape;13369;p27"/>
            <p:cNvSpPr/>
            <p:nvPr/>
          </p:nvSpPr>
          <p:spPr>
            <a:xfrm>
              <a:off x="6777513" y="1972958"/>
              <a:ext cx="39325" cy="8950"/>
            </a:xfrm>
            <a:custGeom>
              <a:avLst/>
              <a:gdLst/>
              <a:ahLst/>
              <a:cxnLst/>
              <a:rect l="l" t="t" r="r" b="b"/>
              <a:pathLst>
                <a:path w="1573" h="358" extrusionOk="0">
                  <a:moveTo>
                    <a:pt x="191" y="1"/>
                  </a:moveTo>
                  <a:cubicBezTo>
                    <a:pt x="72" y="1"/>
                    <a:pt x="1" y="96"/>
                    <a:pt x="24" y="215"/>
                  </a:cubicBezTo>
                  <a:cubicBezTo>
                    <a:pt x="48" y="286"/>
                    <a:pt x="120" y="358"/>
                    <a:pt x="191" y="358"/>
                  </a:cubicBezTo>
                  <a:lnTo>
                    <a:pt x="1358" y="358"/>
                  </a:lnTo>
                  <a:cubicBezTo>
                    <a:pt x="1453" y="358"/>
                    <a:pt x="1501" y="286"/>
                    <a:pt x="1548" y="215"/>
                  </a:cubicBezTo>
                  <a:cubicBezTo>
                    <a:pt x="1572"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0" name="Google Shape;13370;p27"/>
            <p:cNvSpPr/>
            <p:nvPr/>
          </p:nvSpPr>
          <p:spPr>
            <a:xfrm>
              <a:off x="6649513" y="1931283"/>
              <a:ext cx="296525" cy="297125"/>
            </a:xfrm>
            <a:custGeom>
              <a:avLst/>
              <a:gdLst/>
              <a:ahLst/>
              <a:cxnLst/>
              <a:rect l="l" t="t" r="r" b="b"/>
              <a:pathLst>
                <a:path w="11861" h="11885" extrusionOk="0">
                  <a:moveTo>
                    <a:pt x="11503" y="6550"/>
                  </a:moveTo>
                  <a:lnTo>
                    <a:pt x="11503" y="7716"/>
                  </a:lnTo>
                  <a:lnTo>
                    <a:pt x="8836" y="7716"/>
                  </a:lnTo>
                  <a:lnTo>
                    <a:pt x="8836" y="6550"/>
                  </a:lnTo>
                  <a:close/>
                  <a:moveTo>
                    <a:pt x="3001" y="6573"/>
                  </a:moveTo>
                  <a:lnTo>
                    <a:pt x="3001" y="7740"/>
                  </a:lnTo>
                  <a:lnTo>
                    <a:pt x="310" y="7740"/>
                  </a:lnTo>
                  <a:lnTo>
                    <a:pt x="310" y="6573"/>
                  </a:lnTo>
                  <a:close/>
                  <a:moveTo>
                    <a:pt x="7264" y="6573"/>
                  </a:moveTo>
                  <a:lnTo>
                    <a:pt x="7264" y="7740"/>
                  </a:lnTo>
                  <a:lnTo>
                    <a:pt x="4573" y="7740"/>
                  </a:lnTo>
                  <a:lnTo>
                    <a:pt x="4573" y="6573"/>
                  </a:lnTo>
                  <a:close/>
                  <a:moveTo>
                    <a:pt x="7216" y="10336"/>
                  </a:moveTo>
                  <a:lnTo>
                    <a:pt x="7216" y="11479"/>
                  </a:lnTo>
                  <a:lnTo>
                    <a:pt x="4549" y="11479"/>
                  </a:lnTo>
                  <a:lnTo>
                    <a:pt x="4549" y="10336"/>
                  </a:lnTo>
                  <a:close/>
                  <a:moveTo>
                    <a:pt x="11503" y="10336"/>
                  </a:moveTo>
                  <a:lnTo>
                    <a:pt x="11503" y="11479"/>
                  </a:lnTo>
                  <a:lnTo>
                    <a:pt x="8836" y="11479"/>
                  </a:lnTo>
                  <a:lnTo>
                    <a:pt x="8836" y="10336"/>
                  </a:lnTo>
                  <a:close/>
                  <a:moveTo>
                    <a:pt x="3358" y="1"/>
                  </a:moveTo>
                  <a:cubicBezTo>
                    <a:pt x="3168" y="1"/>
                    <a:pt x="3025" y="358"/>
                    <a:pt x="3025" y="358"/>
                  </a:cubicBezTo>
                  <a:lnTo>
                    <a:pt x="3025" y="2596"/>
                  </a:lnTo>
                  <a:cubicBezTo>
                    <a:pt x="3025" y="2763"/>
                    <a:pt x="3168" y="2954"/>
                    <a:pt x="3382" y="2954"/>
                  </a:cubicBezTo>
                  <a:lnTo>
                    <a:pt x="5764" y="2954"/>
                  </a:lnTo>
                  <a:lnTo>
                    <a:pt x="5764" y="4502"/>
                  </a:lnTo>
                  <a:lnTo>
                    <a:pt x="1977" y="4502"/>
                  </a:lnTo>
                  <a:cubicBezTo>
                    <a:pt x="1715" y="4502"/>
                    <a:pt x="1501" y="4692"/>
                    <a:pt x="1501" y="4978"/>
                  </a:cubicBezTo>
                  <a:lnTo>
                    <a:pt x="1501" y="6240"/>
                  </a:lnTo>
                  <a:lnTo>
                    <a:pt x="358" y="6240"/>
                  </a:lnTo>
                  <a:cubicBezTo>
                    <a:pt x="167" y="6240"/>
                    <a:pt x="0" y="6407"/>
                    <a:pt x="0" y="6597"/>
                  </a:cubicBezTo>
                  <a:lnTo>
                    <a:pt x="0" y="7740"/>
                  </a:lnTo>
                  <a:cubicBezTo>
                    <a:pt x="0" y="7907"/>
                    <a:pt x="143" y="8098"/>
                    <a:pt x="358" y="8098"/>
                  </a:cubicBezTo>
                  <a:lnTo>
                    <a:pt x="1501" y="8098"/>
                  </a:lnTo>
                  <a:lnTo>
                    <a:pt x="1501" y="10003"/>
                  </a:lnTo>
                  <a:lnTo>
                    <a:pt x="358" y="10003"/>
                  </a:lnTo>
                  <a:cubicBezTo>
                    <a:pt x="167" y="10003"/>
                    <a:pt x="0" y="10146"/>
                    <a:pt x="0" y="10360"/>
                  </a:cubicBezTo>
                  <a:lnTo>
                    <a:pt x="0" y="11693"/>
                  </a:lnTo>
                  <a:cubicBezTo>
                    <a:pt x="0" y="11789"/>
                    <a:pt x="72" y="11884"/>
                    <a:pt x="167" y="11884"/>
                  </a:cubicBezTo>
                  <a:lnTo>
                    <a:pt x="1001" y="11884"/>
                  </a:lnTo>
                  <a:cubicBezTo>
                    <a:pt x="1024" y="11884"/>
                    <a:pt x="1072" y="11884"/>
                    <a:pt x="1072" y="11836"/>
                  </a:cubicBezTo>
                  <a:cubicBezTo>
                    <a:pt x="1191" y="11693"/>
                    <a:pt x="1096" y="11527"/>
                    <a:pt x="953" y="11527"/>
                  </a:cubicBezTo>
                  <a:lnTo>
                    <a:pt x="310" y="11527"/>
                  </a:lnTo>
                  <a:lnTo>
                    <a:pt x="310" y="10360"/>
                  </a:lnTo>
                  <a:lnTo>
                    <a:pt x="3001" y="10360"/>
                  </a:lnTo>
                  <a:lnTo>
                    <a:pt x="3001" y="11527"/>
                  </a:lnTo>
                  <a:lnTo>
                    <a:pt x="1739" y="11527"/>
                  </a:lnTo>
                  <a:cubicBezTo>
                    <a:pt x="1667" y="11527"/>
                    <a:pt x="1596" y="11574"/>
                    <a:pt x="1572" y="11670"/>
                  </a:cubicBezTo>
                  <a:cubicBezTo>
                    <a:pt x="1548" y="11789"/>
                    <a:pt x="1620" y="11884"/>
                    <a:pt x="1739" y="11884"/>
                  </a:cubicBezTo>
                  <a:lnTo>
                    <a:pt x="3025" y="11884"/>
                  </a:lnTo>
                  <a:cubicBezTo>
                    <a:pt x="3215" y="11884"/>
                    <a:pt x="3382" y="11717"/>
                    <a:pt x="3382" y="11527"/>
                  </a:cubicBezTo>
                  <a:lnTo>
                    <a:pt x="3382" y="10360"/>
                  </a:lnTo>
                  <a:cubicBezTo>
                    <a:pt x="3382" y="10169"/>
                    <a:pt x="3239" y="10003"/>
                    <a:pt x="3025" y="10003"/>
                  </a:cubicBezTo>
                  <a:lnTo>
                    <a:pt x="1858" y="10003"/>
                  </a:lnTo>
                  <a:lnTo>
                    <a:pt x="1858" y="8098"/>
                  </a:lnTo>
                  <a:lnTo>
                    <a:pt x="3025" y="8098"/>
                  </a:lnTo>
                  <a:cubicBezTo>
                    <a:pt x="3215" y="8098"/>
                    <a:pt x="3382" y="7955"/>
                    <a:pt x="3382" y="7740"/>
                  </a:cubicBezTo>
                  <a:lnTo>
                    <a:pt x="3382" y="6597"/>
                  </a:lnTo>
                  <a:cubicBezTo>
                    <a:pt x="3382" y="6431"/>
                    <a:pt x="3239" y="6240"/>
                    <a:pt x="3025" y="6240"/>
                  </a:cubicBezTo>
                  <a:lnTo>
                    <a:pt x="1858" y="6240"/>
                  </a:lnTo>
                  <a:lnTo>
                    <a:pt x="1858" y="4978"/>
                  </a:lnTo>
                  <a:cubicBezTo>
                    <a:pt x="1858" y="4883"/>
                    <a:pt x="1929" y="4811"/>
                    <a:pt x="2025" y="4811"/>
                  </a:cubicBezTo>
                  <a:lnTo>
                    <a:pt x="5764" y="4811"/>
                  </a:lnTo>
                  <a:lnTo>
                    <a:pt x="5764" y="6240"/>
                  </a:lnTo>
                  <a:lnTo>
                    <a:pt x="4573" y="6240"/>
                  </a:lnTo>
                  <a:cubicBezTo>
                    <a:pt x="4406" y="6240"/>
                    <a:pt x="4216" y="6407"/>
                    <a:pt x="4216" y="6597"/>
                  </a:cubicBezTo>
                  <a:lnTo>
                    <a:pt x="4216" y="7740"/>
                  </a:lnTo>
                  <a:cubicBezTo>
                    <a:pt x="4216" y="7907"/>
                    <a:pt x="4358" y="8098"/>
                    <a:pt x="4573" y="8098"/>
                  </a:cubicBezTo>
                  <a:lnTo>
                    <a:pt x="5764" y="8098"/>
                  </a:lnTo>
                  <a:lnTo>
                    <a:pt x="5764" y="10003"/>
                  </a:lnTo>
                  <a:lnTo>
                    <a:pt x="4573" y="10003"/>
                  </a:lnTo>
                  <a:cubicBezTo>
                    <a:pt x="4406" y="10003"/>
                    <a:pt x="4216" y="10146"/>
                    <a:pt x="4216" y="10360"/>
                  </a:cubicBezTo>
                  <a:lnTo>
                    <a:pt x="4216" y="11527"/>
                  </a:lnTo>
                  <a:cubicBezTo>
                    <a:pt x="4216" y="11693"/>
                    <a:pt x="4358" y="11884"/>
                    <a:pt x="4573" y="11884"/>
                  </a:cubicBezTo>
                  <a:lnTo>
                    <a:pt x="7264" y="11884"/>
                  </a:lnTo>
                  <a:cubicBezTo>
                    <a:pt x="7431" y="11884"/>
                    <a:pt x="7621" y="11717"/>
                    <a:pt x="7621" y="11527"/>
                  </a:cubicBezTo>
                  <a:lnTo>
                    <a:pt x="7621" y="10360"/>
                  </a:lnTo>
                  <a:cubicBezTo>
                    <a:pt x="7621" y="10169"/>
                    <a:pt x="7454" y="10003"/>
                    <a:pt x="7264" y="10003"/>
                  </a:cubicBezTo>
                  <a:lnTo>
                    <a:pt x="6097" y="10003"/>
                  </a:lnTo>
                  <a:lnTo>
                    <a:pt x="6097" y="8098"/>
                  </a:lnTo>
                  <a:lnTo>
                    <a:pt x="7264" y="8098"/>
                  </a:lnTo>
                  <a:cubicBezTo>
                    <a:pt x="7431" y="8098"/>
                    <a:pt x="7621" y="7955"/>
                    <a:pt x="7621" y="7740"/>
                  </a:cubicBezTo>
                  <a:lnTo>
                    <a:pt x="7621" y="6597"/>
                  </a:lnTo>
                  <a:cubicBezTo>
                    <a:pt x="7621" y="6431"/>
                    <a:pt x="7454" y="6240"/>
                    <a:pt x="7264" y="6240"/>
                  </a:cubicBezTo>
                  <a:lnTo>
                    <a:pt x="6097" y="6240"/>
                  </a:lnTo>
                  <a:lnTo>
                    <a:pt x="6097" y="4811"/>
                  </a:lnTo>
                  <a:lnTo>
                    <a:pt x="9836" y="4811"/>
                  </a:lnTo>
                  <a:cubicBezTo>
                    <a:pt x="9931" y="4811"/>
                    <a:pt x="10002" y="4883"/>
                    <a:pt x="10002" y="4978"/>
                  </a:cubicBezTo>
                  <a:lnTo>
                    <a:pt x="10002" y="6240"/>
                  </a:lnTo>
                  <a:lnTo>
                    <a:pt x="8836" y="6240"/>
                  </a:lnTo>
                  <a:cubicBezTo>
                    <a:pt x="8645" y="6240"/>
                    <a:pt x="8478" y="6407"/>
                    <a:pt x="8478" y="6597"/>
                  </a:cubicBezTo>
                  <a:lnTo>
                    <a:pt x="8478" y="7740"/>
                  </a:lnTo>
                  <a:cubicBezTo>
                    <a:pt x="8478" y="7907"/>
                    <a:pt x="8621" y="8098"/>
                    <a:pt x="8836" y="8098"/>
                  </a:cubicBezTo>
                  <a:lnTo>
                    <a:pt x="10002" y="8098"/>
                  </a:lnTo>
                  <a:lnTo>
                    <a:pt x="10002" y="10003"/>
                  </a:lnTo>
                  <a:lnTo>
                    <a:pt x="8836" y="10003"/>
                  </a:lnTo>
                  <a:cubicBezTo>
                    <a:pt x="8645" y="10003"/>
                    <a:pt x="8478" y="10146"/>
                    <a:pt x="8478" y="10360"/>
                  </a:cubicBezTo>
                  <a:lnTo>
                    <a:pt x="8478" y="11527"/>
                  </a:lnTo>
                  <a:cubicBezTo>
                    <a:pt x="8478" y="11693"/>
                    <a:pt x="8621" y="11884"/>
                    <a:pt x="8836" y="11884"/>
                  </a:cubicBezTo>
                  <a:lnTo>
                    <a:pt x="11503" y="11884"/>
                  </a:lnTo>
                  <a:cubicBezTo>
                    <a:pt x="11693" y="11884"/>
                    <a:pt x="11860" y="11717"/>
                    <a:pt x="11860" y="11527"/>
                  </a:cubicBezTo>
                  <a:lnTo>
                    <a:pt x="11860" y="10360"/>
                  </a:lnTo>
                  <a:cubicBezTo>
                    <a:pt x="11860" y="10169"/>
                    <a:pt x="11717" y="10003"/>
                    <a:pt x="11503" y="10003"/>
                  </a:cubicBezTo>
                  <a:lnTo>
                    <a:pt x="10312" y="10003"/>
                  </a:lnTo>
                  <a:lnTo>
                    <a:pt x="10312" y="8098"/>
                  </a:lnTo>
                  <a:lnTo>
                    <a:pt x="11479" y="8074"/>
                  </a:lnTo>
                  <a:cubicBezTo>
                    <a:pt x="11670" y="8074"/>
                    <a:pt x="11836" y="7907"/>
                    <a:pt x="11836" y="7716"/>
                  </a:cubicBezTo>
                  <a:lnTo>
                    <a:pt x="11836" y="6573"/>
                  </a:lnTo>
                  <a:cubicBezTo>
                    <a:pt x="11836" y="6407"/>
                    <a:pt x="11693" y="6216"/>
                    <a:pt x="11479" y="6216"/>
                  </a:cubicBezTo>
                  <a:lnTo>
                    <a:pt x="10312" y="6216"/>
                  </a:lnTo>
                  <a:lnTo>
                    <a:pt x="10312" y="4930"/>
                  </a:lnTo>
                  <a:cubicBezTo>
                    <a:pt x="10312" y="4668"/>
                    <a:pt x="10122" y="4454"/>
                    <a:pt x="9836" y="4454"/>
                  </a:cubicBezTo>
                  <a:lnTo>
                    <a:pt x="6097" y="4454"/>
                  </a:lnTo>
                  <a:lnTo>
                    <a:pt x="6097" y="2906"/>
                  </a:lnTo>
                  <a:lnTo>
                    <a:pt x="8478" y="2906"/>
                  </a:lnTo>
                  <a:cubicBezTo>
                    <a:pt x="8645" y="2906"/>
                    <a:pt x="8836" y="2763"/>
                    <a:pt x="8836" y="2549"/>
                  </a:cubicBezTo>
                  <a:lnTo>
                    <a:pt x="8836" y="167"/>
                  </a:lnTo>
                  <a:cubicBezTo>
                    <a:pt x="8836" y="96"/>
                    <a:pt x="8740" y="1"/>
                    <a:pt x="8645" y="1"/>
                  </a:cubicBezTo>
                  <a:lnTo>
                    <a:pt x="7335" y="1"/>
                  </a:lnTo>
                  <a:cubicBezTo>
                    <a:pt x="7311" y="1"/>
                    <a:pt x="7288" y="1"/>
                    <a:pt x="7288" y="24"/>
                  </a:cubicBezTo>
                  <a:cubicBezTo>
                    <a:pt x="7169" y="167"/>
                    <a:pt x="7264" y="358"/>
                    <a:pt x="7407" y="358"/>
                  </a:cubicBezTo>
                  <a:lnTo>
                    <a:pt x="8502" y="358"/>
                  </a:lnTo>
                  <a:lnTo>
                    <a:pt x="8502" y="2596"/>
                  </a:lnTo>
                  <a:lnTo>
                    <a:pt x="3358" y="2596"/>
                  </a:lnTo>
                  <a:lnTo>
                    <a:pt x="3358" y="358"/>
                  </a:lnTo>
                  <a:lnTo>
                    <a:pt x="6597" y="358"/>
                  </a:lnTo>
                  <a:cubicBezTo>
                    <a:pt x="6692" y="358"/>
                    <a:pt x="6788" y="263"/>
                    <a:pt x="6788" y="167"/>
                  </a:cubicBezTo>
                  <a:cubicBezTo>
                    <a:pt x="6788" y="96"/>
                    <a:pt x="6692" y="1"/>
                    <a:pt x="659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71" name="Google Shape;13371;p27"/>
          <p:cNvGrpSpPr/>
          <p:nvPr/>
        </p:nvGrpSpPr>
        <p:grpSpPr>
          <a:xfrm>
            <a:off x="7740145" y="2291860"/>
            <a:ext cx="356767" cy="354584"/>
            <a:chOff x="6647713" y="2369483"/>
            <a:chExt cx="298325" cy="296500"/>
          </a:xfrm>
        </p:grpSpPr>
        <p:sp>
          <p:nvSpPr>
            <p:cNvPr id="13372" name="Google Shape;13372;p27"/>
            <p:cNvSpPr/>
            <p:nvPr/>
          </p:nvSpPr>
          <p:spPr>
            <a:xfrm>
              <a:off x="6648313" y="2370058"/>
              <a:ext cx="144700" cy="144100"/>
            </a:xfrm>
            <a:custGeom>
              <a:avLst/>
              <a:gdLst/>
              <a:ahLst/>
              <a:cxnLst/>
              <a:rect l="l" t="t" r="r" b="b"/>
              <a:pathLst>
                <a:path w="5788" h="5764" extrusionOk="0">
                  <a:moveTo>
                    <a:pt x="5550" y="1"/>
                  </a:moveTo>
                  <a:cubicBezTo>
                    <a:pt x="4573" y="1"/>
                    <a:pt x="3573" y="310"/>
                    <a:pt x="2739" y="811"/>
                  </a:cubicBezTo>
                  <a:cubicBezTo>
                    <a:pt x="1930" y="1287"/>
                    <a:pt x="1263" y="2001"/>
                    <a:pt x="787" y="2835"/>
                  </a:cubicBezTo>
                  <a:cubicBezTo>
                    <a:pt x="715" y="2930"/>
                    <a:pt x="739" y="3001"/>
                    <a:pt x="834" y="3073"/>
                  </a:cubicBezTo>
                  <a:cubicBezTo>
                    <a:pt x="867" y="3098"/>
                    <a:pt x="901" y="3108"/>
                    <a:pt x="932" y="3108"/>
                  </a:cubicBezTo>
                  <a:cubicBezTo>
                    <a:pt x="990" y="3108"/>
                    <a:pt x="1041" y="3072"/>
                    <a:pt x="1072" y="3025"/>
                  </a:cubicBezTo>
                  <a:cubicBezTo>
                    <a:pt x="1525" y="2239"/>
                    <a:pt x="2144" y="1573"/>
                    <a:pt x="2930" y="1144"/>
                  </a:cubicBezTo>
                  <a:cubicBezTo>
                    <a:pt x="3668" y="691"/>
                    <a:pt x="4573" y="429"/>
                    <a:pt x="5430" y="382"/>
                  </a:cubicBezTo>
                  <a:lnTo>
                    <a:pt x="5430" y="5454"/>
                  </a:lnTo>
                  <a:lnTo>
                    <a:pt x="358" y="5454"/>
                  </a:lnTo>
                  <a:cubicBezTo>
                    <a:pt x="406" y="4859"/>
                    <a:pt x="525" y="4287"/>
                    <a:pt x="715" y="3740"/>
                  </a:cubicBezTo>
                  <a:cubicBezTo>
                    <a:pt x="763" y="3644"/>
                    <a:pt x="715" y="3549"/>
                    <a:pt x="644" y="3478"/>
                  </a:cubicBezTo>
                  <a:cubicBezTo>
                    <a:pt x="621" y="3472"/>
                    <a:pt x="599" y="3469"/>
                    <a:pt x="577" y="3469"/>
                  </a:cubicBezTo>
                  <a:cubicBezTo>
                    <a:pt x="506" y="3469"/>
                    <a:pt x="442" y="3500"/>
                    <a:pt x="406" y="3573"/>
                  </a:cubicBezTo>
                  <a:cubicBezTo>
                    <a:pt x="167" y="4216"/>
                    <a:pt x="48" y="4859"/>
                    <a:pt x="1" y="5526"/>
                  </a:cubicBezTo>
                  <a:cubicBezTo>
                    <a:pt x="1" y="5573"/>
                    <a:pt x="48" y="5621"/>
                    <a:pt x="72" y="5669"/>
                  </a:cubicBezTo>
                  <a:cubicBezTo>
                    <a:pt x="120" y="5716"/>
                    <a:pt x="191" y="5764"/>
                    <a:pt x="287" y="5764"/>
                  </a:cubicBezTo>
                  <a:lnTo>
                    <a:pt x="5597" y="5764"/>
                  </a:lnTo>
                  <a:cubicBezTo>
                    <a:pt x="5692" y="5764"/>
                    <a:pt x="5788" y="5669"/>
                    <a:pt x="5788" y="5573"/>
                  </a:cubicBezTo>
                  <a:lnTo>
                    <a:pt x="5788" y="239"/>
                  </a:lnTo>
                  <a:cubicBezTo>
                    <a:pt x="5788" y="191"/>
                    <a:pt x="5764" y="120"/>
                    <a:pt x="5716" y="96"/>
                  </a:cubicBezTo>
                  <a:cubicBezTo>
                    <a:pt x="5669" y="48"/>
                    <a:pt x="5597" y="1"/>
                    <a:pt x="5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3" name="Google Shape;13373;p27"/>
            <p:cNvSpPr/>
            <p:nvPr/>
          </p:nvSpPr>
          <p:spPr>
            <a:xfrm>
              <a:off x="6647713" y="2521883"/>
              <a:ext cx="240550" cy="144100"/>
            </a:xfrm>
            <a:custGeom>
              <a:avLst/>
              <a:gdLst/>
              <a:ahLst/>
              <a:cxnLst/>
              <a:rect l="l" t="t" r="r" b="b"/>
              <a:pathLst>
                <a:path w="9622" h="5764" extrusionOk="0">
                  <a:moveTo>
                    <a:pt x="5859" y="358"/>
                  </a:moveTo>
                  <a:lnTo>
                    <a:pt x="9193" y="4025"/>
                  </a:lnTo>
                  <a:cubicBezTo>
                    <a:pt x="8217" y="4930"/>
                    <a:pt x="6979" y="5430"/>
                    <a:pt x="5621" y="5430"/>
                  </a:cubicBezTo>
                  <a:cubicBezTo>
                    <a:pt x="4216" y="5430"/>
                    <a:pt x="2930" y="4882"/>
                    <a:pt x="1930" y="3906"/>
                  </a:cubicBezTo>
                  <a:cubicBezTo>
                    <a:pt x="977" y="2953"/>
                    <a:pt x="430" y="1715"/>
                    <a:pt x="382" y="358"/>
                  </a:cubicBezTo>
                  <a:close/>
                  <a:moveTo>
                    <a:pt x="263" y="0"/>
                  </a:moveTo>
                  <a:cubicBezTo>
                    <a:pt x="215" y="0"/>
                    <a:pt x="191" y="0"/>
                    <a:pt x="120" y="48"/>
                  </a:cubicBezTo>
                  <a:cubicBezTo>
                    <a:pt x="49" y="96"/>
                    <a:pt x="1" y="167"/>
                    <a:pt x="1" y="239"/>
                  </a:cubicBezTo>
                  <a:cubicBezTo>
                    <a:pt x="25" y="1739"/>
                    <a:pt x="596" y="3096"/>
                    <a:pt x="1668" y="4144"/>
                  </a:cubicBezTo>
                  <a:cubicBezTo>
                    <a:pt x="2716" y="5192"/>
                    <a:pt x="4121" y="5764"/>
                    <a:pt x="5597" y="5764"/>
                  </a:cubicBezTo>
                  <a:cubicBezTo>
                    <a:pt x="7050" y="5764"/>
                    <a:pt x="8455" y="5192"/>
                    <a:pt x="9503" y="4168"/>
                  </a:cubicBezTo>
                  <a:cubicBezTo>
                    <a:pt x="9622" y="4120"/>
                    <a:pt x="9622" y="3954"/>
                    <a:pt x="9527" y="3858"/>
                  </a:cubicBezTo>
                  <a:lnTo>
                    <a:pt x="6050" y="72"/>
                  </a:lnTo>
                  <a:cubicBezTo>
                    <a:pt x="6002" y="48"/>
                    <a:pt x="5955"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4" name="Google Shape;13374;p27"/>
            <p:cNvSpPr/>
            <p:nvPr/>
          </p:nvSpPr>
          <p:spPr>
            <a:xfrm>
              <a:off x="6801913" y="2369483"/>
              <a:ext cx="144125" cy="243525"/>
            </a:xfrm>
            <a:custGeom>
              <a:avLst/>
              <a:gdLst/>
              <a:ahLst/>
              <a:cxnLst/>
              <a:rect l="l" t="t" r="r" b="b"/>
              <a:pathLst>
                <a:path w="5765" h="9741" extrusionOk="0">
                  <a:moveTo>
                    <a:pt x="239" y="0"/>
                  </a:moveTo>
                  <a:cubicBezTo>
                    <a:pt x="144" y="0"/>
                    <a:pt x="49" y="71"/>
                    <a:pt x="25" y="143"/>
                  </a:cubicBezTo>
                  <a:cubicBezTo>
                    <a:pt x="1" y="191"/>
                    <a:pt x="1" y="214"/>
                    <a:pt x="1" y="262"/>
                  </a:cubicBezTo>
                  <a:lnTo>
                    <a:pt x="1" y="5596"/>
                  </a:lnTo>
                  <a:cubicBezTo>
                    <a:pt x="1" y="5620"/>
                    <a:pt x="25" y="5692"/>
                    <a:pt x="49" y="5715"/>
                  </a:cubicBezTo>
                  <a:lnTo>
                    <a:pt x="1001" y="6763"/>
                  </a:lnTo>
                  <a:cubicBezTo>
                    <a:pt x="1040" y="6789"/>
                    <a:pt x="1094" y="6808"/>
                    <a:pt x="1142" y="6808"/>
                  </a:cubicBezTo>
                  <a:cubicBezTo>
                    <a:pt x="1182" y="6808"/>
                    <a:pt x="1218" y="6796"/>
                    <a:pt x="1239" y="6763"/>
                  </a:cubicBezTo>
                  <a:cubicBezTo>
                    <a:pt x="1311" y="6692"/>
                    <a:pt x="1335" y="6573"/>
                    <a:pt x="1239" y="6525"/>
                  </a:cubicBezTo>
                  <a:lnTo>
                    <a:pt x="358" y="5525"/>
                  </a:lnTo>
                  <a:lnTo>
                    <a:pt x="358" y="381"/>
                  </a:lnTo>
                  <a:cubicBezTo>
                    <a:pt x="1692" y="405"/>
                    <a:pt x="2954" y="976"/>
                    <a:pt x="3906" y="1929"/>
                  </a:cubicBezTo>
                  <a:cubicBezTo>
                    <a:pt x="4883" y="2905"/>
                    <a:pt x="5407" y="4215"/>
                    <a:pt x="5407" y="5596"/>
                  </a:cubicBezTo>
                  <a:cubicBezTo>
                    <a:pt x="5407" y="6882"/>
                    <a:pt x="4811" y="8311"/>
                    <a:pt x="3835" y="9311"/>
                  </a:cubicBezTo>
                  <a:lnTo>
                    <a:pt x="1787" y="7073"/>
                  </a:lnTo>
                  <a:cubicBezTo>
                    <a:pt x="1748" y="7047"/>
                    <a:pt x="1694" y="7028"/>
                    <a:pt x="1646" y="7028"/>
                  </a:cubicBezTo>
                  <a:cubicBezTo>
                    <a:pt x="1606" y="7028"/>
                    <a:pt x="1570" y="7041"/>
                    <a:pt x="1549" y="7073"/>
                  </a:cubicBezTo>
                  <a:cubicBezTo>
                    <a:pt x="1477" y="7144"/>
                    <a:pt x="1454" y="7263"/>
                    <a:pt x="1549" y="7311"/>
                  </a:cubicBezTo>
                  <a:lnTo>
                    <a:pt x="3668" y="9645"/>
                  </a:lnTo>
                  <a:cubicBezTo>
                    <a:pt x="3716" y="9692"/>
                    <a:pt x="3787" y="9740"/>
                    <a:pt x="3835" y="9740"/>
                  </a:cubicBezTo>
                  <a:cubicBezTo>
                    <a:pt x="3906" y="9740"/>
                    <a:pt x="3954" y="9692"/>
                    <a:pt x="4026" y="9669"/>
                  </a:cubicBezTo>
                  <a:cubicBezTo>
                    <a:pt x="5097" y="8573"/>
                    <a:pt x="5764" y="7025"/>
                    <a:pt x="5764" y="5620"/>
                  </a:cubicBezTo>
                  <a:cubicBezTo>
                    <a:pt x="5740" y="4120"/>
                    <a:pt x="5169" y="2715"/>
                    <a:pt x="4145" y="1667"/>
                  </a:cubicBezTo>
                  <a:cubicBezTo>
                    <a:pt x="3097" y="619"/>
                    <a:pt x="1716" y="24"/>
                    <a:pt x="2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75" name="Google Shape;13375;p27"/>
          <p:cNvGrpSpPr/>
          <p:nvPr/>
        </p:nvGrpSpPr>
        <p:grpSpPr>
          <a:xfrm>
            <a:off x="7007494" y="2291860"/>
            <a:ext cx="355302" cy="354584"/>
            <a:chOff x="6162513" y="2369483"/>
            <a:chExt cx="297100" cy="296500"/>
          </a:xfrm>
        </p:grpSpPr>
        <p:sp>
          <p:nvSpPr>
            <p:cNvPr id="13376" name="Google Shape;13376;p27"/>
            <p:cNvSpPr/>
            <p:nvPr/>
          </p:nvSpPr>
          <p:spPr>
            <a:xfrm>
              <a:off x="6197638" y="2404608"/>
              <a:ext cx="87525" cy="87525"/>
            </a:xfrm>
            <a:custGeom>
              <a:avLst/>
              <a:gdLst/>
              <a:ahLst/>
              <a:cxnLst/>
              <a:rect l="l" t="t" r="r" b="b"/>
              <a:pathLst>
                <a:path w="3501" h="3501" extrusionOk="0">
                  <a:moveTo>
                    <a:pt x="1762" y="0"/>
                  </a:moveTo>
                  <a:cubicBezTo>
                    <a:pt x="1548" y="0"/>
                    <a:pt x="1334" y="24"/>
                    <a:pt x="1167" y="119"/>
                  </a:cubicBezTo>
                  <a:cubicBezTo>
                    <a:pt x="1072" y="143"/>
                    <a:pt x="1000" y="238"/>
                    <a:pt x="1072" y="333"/>
                  </a:cubicBezTo>
                  <a:cubicBezTo>
                    <a:pt x="1089" y="384"/>
                    <a:pt x="1141" y="434"/>
                    <a:pt x="1204" y="434"/>
                  </a:cubicBezTo>
                  <a:cubicBezTo>
                    <a:pt x="1230" y="434"/>
                    <a:pt x="1258" y="426"/>
                    <a:pt x="1286" y="405"/>
                  </a:cubicBezTo>
                  <a:cubicBezTo>
                    <a:pt x="1429" y="357"/>
                    <a:pt x="1596" y="333"/>
                    <a:pt x="1762" y="333"/>
                  </a:cubicBezTo>
                  <a:cubicBezTo>
                    <a:pt x="2525" y="333"/>
                    <a:pt x="3144" y="953"/>
                    <a:pt x="3144" y="1715"/>
                  </a:cubicBezTo>
                  <a:cubicBezTo>
                    <a:pt x="3144" y="2501"/>
                    <a:pt x="2525" y="3120"/>
                    <a:pt x="1762" y="3120"/>
                  </a:cubicBezTo>
                  <a:cubicBezTo>
                    <a:pt x="977" y="3120"/>
                    <a:pt x="357" y="2501"/>
                    <a:pt x="357" y="1715"/>
                  </a:cubicBezTo>
                  <a:cubicBezTo>
                    <a:pt x="357" y="1405"/>
                    <a:pt x="476" y="1072"/>
                    <a:pt x="691" y="834"/>
                  </a:cubicBezTo>
                  <a:cubicBezTo>
                    <a:pt x="738" y="762"/>
                    <a:pt x="738" y="643"/>
                    <a:pt x="643" y="595"/>
                  </a:cubicBezTo>
                  <a:cubicBezTo>
                    <a:pt x="621" y="562"/>
                    <a:pt x="584" y="544"/>
                    <a:pt x="543" y="544"/>
                  </a:cubicBezTo>
                  <a:cubicBezTo>
                    <a:pt x="495" y="544"/>
                    <a:pt x="443" y="568"/>
                    <a:pt x="405" y="619"/>
                  </a:cubicBezTo>
                  <a:cubicBezTo>
                    <a:pt x="143" y="953"/>
                    <a:pt x="0" y="1334"/>
                    <a:pt x="0" y="1762"/>
                  </a:cubicBezTo>
                  <a:cubicBezTo>
                    <a:pt x="0" y="2691"/>
                    <a:pt x="762" y="3501"/>
                    <a:pt x="1762" y="3501"/>
                  </a:cubicBezTo>
                  <a:cubicBezTo>
                    <a:pt x="2739" y="3501"/>
                    <a:pt x="3501" y="2739"/>
                    <a:pt x="3501" y="1739"/>
                  </a:cubicBezTo>
                  <a:cubicBezTo>
                    <a:pt x="3477" y="810"/>
                    <a:pt x="2715" y="0"/>
                    <a:pt x="176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7" name="Google Shape;13377;p27"/>
            <p:cNvSpPr/>
            <p:nvPr/>
          </p:nvSpPr>
          <p:spPr>
            <a:xfrm>
              <a:off x="6162513" y="2369483"/>
              <a:ext cx="158375" cy="157775"/>
            </a:xfrm>
            <a:custGeom>
              <a:avLst/>
              <a:gdLst/>
              <a:ahLst/>
              <a:cxnLst/>
              <a:rect l="l" t="t" r="r" b="b"/>
              <a:pathLst>
                <a:path w="6335" h="6311" extrusionOk="0">
                  <a:moveTo>
                    <a:pt x="3453" y="452"/>
                  </a:moveTo>
                  <a:lnTo>
                    <a:pt x="3453" y="738"/>
                  </a:lnTo>
                  <a:cubicBezTo>
                    <a:pt x="3453" y="881"/>
                    <a:pt x="3549" y="1000"/>
                    <a:pt x="3691" y="1072"/>
                  </a:cubicBezTo>
                  <a:cubicBezTo>
                    <a:pt x="3930" y="1119"/>
                    <a:pt x="4144" y="1215"/>
                    <a:pt x="4358" y="1334"/>
                  </a:cubicBezTo>
                  <a:cubicBezTo>
                    <a:pt x="4408" y="1373"/>
                    <a:pt x="4466" y="1392"/>
                    <a:pt x="4524" y="1392"/>
                  </a:cubicBezTo>
                  <a:cubicBezTo>
                    <a:pt x="4604" y="1392"/>
                    <a:pt x="4684" y="1355"/>
                    <a:pt x="4739" y="1286"/>
                  </a:cubicBezTo>
                  <a:lnTo>
                    <a:pt x="4977" y="1048"/>
                  </a:lnTo>
                  <a:lnTo>
                    <a:pt x="5335" y="1429"/>
                  </a:lnTo>
                  <a:lnTo>
                    <a:pt x="5096" y="1667"/>
                  </a:lnTo>
                  <a:cubicBezTo>
                    <a:pt x="4977" y="1786"/>
                    <a:pt x="4977" y="1929"/>
                    <a:pt x="5025" y="2048"/>
                  </a:cubicBezTo>
                  <a:cubicBezTo>
                    <a:pt x="5144" y="2262"/>
                    <a:pt x="5239" y="2477"/>
                    <a:pt x="5287" y="2715"/>
                  </a:cubicBezTo>
                  <a:cubicBezTo>
                    <a:pt x="5335" y="2858"/>
                    <a:pt x="5454" y="2953"/>
                    <a:pt x="5597" y="2953"/>
                  </a:cubicBezTo>
                  <a:lnTo>
                    <a:pt x="5930" y="2953"/>
                  </a:lnTo>
                  <a:lnTo>
                    <a:pt x="5930" y="3477"/>
                  </a:lnTo>
                  <a:lnTo>
                    <a:pt x="5597" y="3477"/>
                  </a:lnTo>
                  <a:cubicBezTo>
                    <a:pt x="5454" y="3477"/>
                    <a:pt x="5335" y="3572"/>
                    <a:pt x="5311" y="3715"/>
                  </a:cubicBezTo>
                  <a:cubicBezTo>
                    <a:pt x="5239" y="3953"/>
                    <a:pt x="5144" y="4168"/>
                    <a:pt x="5025" y="4382"/>
                  </a:cubicBezTo>
                  <a:cubicBezTo>
                    <a:pt x="4954" y="4501"/>
                    <a:pt x="4977" y="4668"/>
                    <a:pt x="5096" y="4763"/>
                  </a:cubicBezTo>
                  <a:lnTo>
                    <a:pt x="5335" y="5001"/>
                  </a:lnTo>
                  <a:lnTo>
                    <a:pt x="4977" y="5382"/>
                  </a:lnTo>
                  <a:lnTo>
                    <a:pt x="4739" y="5144"/>
                  </a:lnTo>
                  <a:cubicBezTo>
                    <a:pt x="4654" y="5058"/>
                    <a:pt x="4559" y="5015"/>
                    <a:pt x="4472" y="5015"/>
                  </a:cubicBezTo>
                  <a:cubicBezTo>
                    <a:pt x="4413" y="5015"/>
                    <a:pt x="4358" y="5034"/>
                    <a:pt x="4311" y="5072"/>
                  </a:cubicBezTo>
                  <a:cubicBezTo>
                    <a:pt x="4120" y="5192"/>
                    <a:pt x="3906" y="5263"/>
                    <a:pt x="3668" y="5334"/>
                  </a:cubicBezTo>
                  <a:cubicBezTo>
                    <a:pt x="3525" y="5358"/>
                    <a:pt x="3429" y="5477"/>
                    <a:pt x="3429" y="5668"/>
                  </a:cubicBezTo>
                  <a:lnTo>
                    <a:pt x="3429" y="5977"/>
                  </a:lnTo>
                  <a:lnTo>
                    <a:pt x="2882" y="5977"/>
                  </a:lnTo>
                  <a:lnTo>
                    <a:pt x="2882" y="5668"/>
                  </a:lnTo>
                  <a:cubicBezTo>
                    <a:pt x="2882" y="5501"/>
                    <a:pt x="2810" y="5382"/>
                    <a:pt x="2644" y="5334"/>
                  </a:cubicBezTo>
                  <a:cubicBezTo>
                    <a:pt x="2405" y="5263"/>
                    <a:pt x="2215" y="5192"/>
                    <a:pt x="2001" y="5072"/>
                  </a:cubicBezTo>
                  <a:cubicBezTo>
                    <a:pt x="1951" y="5033"/>
                    <a:pt x="1889" y="5014"/>
                    <a:pt x="1828" y="5014"/>
                  </a:cubicBezTo>
                  <a:cubicBezTo>
                    <a:pt x="1743" y="5014"/>
                    <a:pt x="1661" y="5051"/>
                    <a:pt x="1620" y="5120"/>
                  </a:cubicBezTo>
                  <a:lnTo>
                    <a:pt x="1381" y="5358"/>
                  </a:lnTo>
                  <a:lnTo>
                    <a:pt x="1024" y="4977"/>
                  </a:lnTo>
                  <a:lnTo>
                    <a:pt x="1262" y="4739"/>
                  </a:lnTo>
                  <a:cubicBezTo>
                    <a:pt x="1381" y="4620"/>
                    <a:pt x="1381" y="4477"/>
                    <a:pt x="1310" y="4358"/>
                  </a:cubicBezTo>
                  <a:cubicBezTo>
                    <a:pt x="1191" y="4144"/>
                    <a:pt x="1096" y="3929"/>
                    <a:pt x="1048" y="3691"/>
                  </a:cubicBezTo>
                  <a:cubicBezTo>
                    <a:pt x="1024" y="3548"/>
                    <a:pt x="905" y="3453"/>
                    <a:pt x="738" y="3453"/>
                  </a:cubicBezTo>
                  <a:lnTo>
                    <a:pt x="429" y="3453"/>
                  </a:lnTo>
                  <a:lnTo>
                    <a:pt x="429" y="2905"/>
                  </a:lnTo>
                  <a:lnTo>
                    <a:pt x="715" y="2905"/>
                  </a:lnTo>
                  <a:cubicBezTo>
                    <a:pt x="857" y="2905"/>
                    <a:pt x="977" y="2834"/>
                    <a:pt x="1048" y="2667"/>
                  </a:cubicBezTo>
                  <a:cubicBezTo>
                    <a:pt x="1096" y="2429"/>
                    <a:pt x="1191" y="2239"/>
                    <a:pt x="1310" y="2024"/>
                  </a:cubicBezTo>
                  <a:cubicBezTo>
                    <a:pt x="1405" y="1905"/>
                    <a:pt x="1381" y="1715"/>
                    <a:pt x="1262" y="1643"/>
                  </a:cubicBezTo>
                  <a:lnTo>
                    <a:pt x="1024" y="1405"/>
                  </a:lnTo>
                  <a:lnTo>
                    <a:pt x="1405" y="1048"/>
                  </a:lnTo>
                  <a:lnTo>
                    <a:pt x="1643" y="1286"/>
                  </a:lnTo>
                  <a:cubicBezTo>
                    <a:pt x="1710" y="1353"/>
                    <a:pt x="1785" y="1382"/>
                    <a:pt x="1859" y="1382"/>
                  </a:cubicBezTo>
                  <a:cubicBezTo>
                    <a:pt x="1916" y="1382"/>
                    <a:pt x="1972" y="1365"/>
                    <a:pt x="2024" y="1334"/>
                  </a:cubicBezTo>
                  <a:cubicBezTo>
                    <a:pt x="2239" y="1215"/>
                    <a:pt x="2453" y="1119"/>
                    <a:pt x="2691" y="1072"/>
                  </a:cubicBezTo>
                  <a:cubicBezTo>
                    <a:pt x="2834" y="1048"/>
                    <a:pt x="2929" y="929"/>
                    <a:pt x="2929" y="762"/>
                  </a:cubicBezTo>
                  <a:lnTo>
                    <a:pt x="2929" y="452"/>
                  </a:lnTo>
                  <a:close/>
                  <a:moveTo>
                    <a:pt x="2858" y="0"/>
                  </a:moveTo>
                  <a:cubicBezTo>
                    <a:pt x="2691" y="0"/>
                    <a:pt x="2524" y="143"/>
                    <a:pt x="2524" y="333"/>
                  </a:cubicBezTo>
                  <a:lnTo>
                    <a:pt x="2524" y="667"/>
                  </a:lnTo>
                  <a:cubicBezTo>
                    <a:pt x="2286" y="714"/>
                    <a:pt x="2024" y="810"/>
                    <a:pt x="1810" y="953"/>
                  </a:cubicBezTo>
                  <a:lnTo>
                    <a:pt x="1572" y="714"/>
                  </a:lnTo>
                  <a:cubicBezTo>
                    <a:pt x="1512" y="655"/>
                    <a:pt x="1435" y="625"/>
                    <a:pt x="1358" y="625"/>
                  </a:cubicBezTo>
                  <a:cubicBezTo>
                    <a:pt x="1280" y="625"/>
                    <a:pt x="1203" y="655"/>
                    <a:pt x="1143" y="714"/>
                  </a:cubicBezTo>
                  <a:lnTo>
                    <a:pt x="715" y="1119"/>
                  </a:lnTo>
                  <a:cubicBezTo>
                    <a:pt x="596" y="1262"/>
                    <a:pt x="596" y="1453"/>
                    <a:pt x="715" y="1572"/>
                  </a:cubicBezTo>
                  <a:lnTo>
                    <a:pt x="953" y="1810"/>
                  </a:lnTo>
                  <a:cubicBezTo>
                    <a:pt x="810" y="2048"/>
                    <a:pt x="715" y="2286"/>
                    <a:pt x="667" y="2524"/>
                  </a:cubicBezTo>
                  <a:lnTo>
                    <a:pt x="334" y="2524"/>
                  </a:lnTo>
                  <a:cubicBezTo>
                    <a:pt x="143" y="2524"/>
                    <a:pt x="0" y="2691"/>
                    <a:pt x="0" y="2858"/>
                  </a:cubicBezTo>
                  <a:lnTo>
                    <a:pt x="0" y="3453"/>
                  </a:lnTo>
                  <a:cubicBezTo>
                    <a:pt x="0" y="3644"/>
                    <a:pt x="143" y="3786"/>
                    <a:pt x="334" y="3786"/>
                  </a:cubicBezTo>
                  <a:lnTo>
                    <a:pt x="667" y="3786"/>
                  </a:lnTo>
                  <a:cubicBezTo>
                    <a:pt x="715" y="4025"/>
                    <a:pt x="810" y="4287"/>
                    <a:pt x="953" y="4501"/>
                  </a:cubicBezTo>
                  <a:lnTo>
                    <a:pt x="715" y="4739"/>
                  </a:lnTo>
                  <a:cubicBezTo>
                    <a:pt x="596" y="4858"/>
                    <a:pt x="596" y="5072"/>
                    <a:pt x="715" y="5192"/>
                  </a:cubicBezTo>
                  <a:lnTo>
                    <a:pt x="1143" y="5596"/>
                  </a:lnTo>
                  <a:cubicBezTo>
                    <a:pt x="1203" y="5656"/>
                    <a:pt x="1280" y="5686"/>
                    <a:pt x="1358" y="5686"/>
                  </a:cubicBezTo>
                  <a:cubicBezTo>
                    <a:pt x="1435" y="5686"/>
                    <a:pt x="1512" y="5656"/>
                    <a:pt x="1572" y="5596"/>
                  </a:cubicBezTo>
                  <a:lnTo>
                    <a:pt x="1810" y="5358"/>
                  </a:lnTo>
                  <a:cubicBezTo>
                    <a:pt x="2048" y="5501"/>
                    <a:pt x="2286" y="5596"/>
                    <a:pt x="2524" y="5644"/>
                  </a:cubicBezTo>
                  <a:lnTo>
                    <a:pt x="2524" y="5977"/>
                  </a:lnTo>
                  <a:cubicBezTo>
                    <a:pt x="2524" y="6168"/>
                    <a:pt x="2691" y="6311"/>
                    <a:pt x="2858" y="6311"/>
                  </a:cubicBezTo>
                  <a:lnTo>
                    <a:pt x="3453" y="6311"/>
                  </a:lnTo>
                  <a:cubicBezTo>
                    <a:pt x="3644" y="6311"/>
                    <a:pt x="3787" y="6168"/>
                    <a:pt x="3787" y="5977"/>
                  </a:cubicBezTo>
                  <a:lnTo>
                    <a:pt x="3787" y="5644"/>
                  </a:lnTo>
                  <a:cubicBezTo>
                    <a:pt x="4049" y="5596"/>
                    <a:pt x="4287" y="5501"/>
                    <a:pt x="4501" y="5358"/>
                  </a:cubicBezTo>
                  <a:lnTo>
                    <a:pt x="4739" y="5596"/>
                  </a:lnTo>
                  <a:cubicBezTo>
                    <a:pt x="4799" y="5656"/>
                    <a:pt x="4870" y="5686"/>
                    <a:pt x="4948" y="5686"/>
                  </a:cubicBezTo>
                  <a:cubicBezTo>
                    <a:pt x="5025" y="5686"/>
                    <a:pt x="5108" y="5656"/>
                    <a:pt x="5192" y="5596"/>
                  </a:cubicBezTo>
                  <a:lnTo>
                    <a:pt x="5597" y="5192"/>
                  </a:lnTo>
                  <a:cubicBezTo>
                    <a:pt x="5716" y="5072"/>
                    <a:pt x="5716" y="4858"/>
                    <a:pt x="5597" y="4739"/>
                  </a:cubicBezTo>
                  <a:lnTo>
                    <a:pt x="5358" y="4501"/>
                  </a:lnTo>
                  <a:cubicBezTo>
                    <a:pt x="5501" y="4287"/>
                    <a:pt x="5597" y="4025"/>
                    <a:pt x="5668" y="3786"/>
                  </a:cubicBezTo>
                  <a:lnTo>
                    <a:pt x="6025" y="3786"/>
                  </a:lnTo>
                  <a:cubicBezTo>
                    <a:pt x="6192" y="3786"/>
                    <a:pt x="6335" y="3644"/>
                    <a:pt x="6335" y="3453"/>
                  </a:cubicBezTo>
                  <a:lnTo>
                    <a:pt x="6335" y="2858"/>
                  </a:lnTo>
                  <a:cubicBezTo>
                    <a:pt x="6335" y="2691"/>
                    <a:pt x="6192" y="2524"/>
                    <a:pt x="6025" y="2524"/>
                  </a:cubicBezTo>
                  <a:lnTo>
                    <a:pt x="5668" y="2524"/>
                  </a:lnTo>
                  <a:cubicBezTo>
                    <a:pt x="5597" y="2286"/>
                    <a:pt x="5501" y="2024"/>
                    <a:pt x="5358" y="1810"/>
                  </a:cubicBezTo>
                  <a:lnTo>
                    <a:pt x="5597" y="1572"/>
                  </a:lnTo>
                  <a:cubicBezTo>
                    <a:pt x="5716" y="1453"/>
                    <a:pt x="5716" y="1262"/>
                    <a:pt x="5597" y="1119"/>
                  </a:cubicBezTo>
                  <a:lnTo>
                    <a:pt x="5192" y="714"/>
                  </a:lnTo>
                  <a:cubicBezTo>
                    <a:pt x="5132" y="655"/>
                    <a:pt x="5049" y="625"/>
                    <a:pt x="4965" y="625"/>
                  </a:cubicBezTo>
                  <a:cubicBezTo>
                    <a:pt x="4882" y="625"/>
                    <a:pt x="4799" y="655"/>
                    <a:pt x="4739" y="714"/>
                  </a:cubicBezTo>
                  <a:lnTo>
                    <a:pt x="4501" y="953"/>
                  </a:lnTo>
                  <a:cubicBezTo>
                    <a:pt x="4263" y="810"/>
                    <a:pt x="4025" y="714"/>
                    <a:pt x="3787" y="667"/>
                  </a:cubicBezTo>
                  <a:lnTo>
                    <a:pt x="3787" y="333"/>
                  </a:lnTo>
                  <a:cubicBezTo>
                    <a:pt x="3787" y="143"/>
                    <a:pt x="3644" y="0"/>
                    <a:pt x="3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8" name="Google Shape;13378;p27"/>
            <p:cNvSpPr/>
            <p:nvPr/>
          </p:nvSpPr>
          <p:spPr>
            <a:xfrm>
              <a:off x="6232763" y="2427808"/>
              <a:ext cx="16100" cy="41700"/>
            </a:xfrm>
            <a:custGeom>
              <a:avLst/>
              <a:gdLst/>
              <a:ahLst/>
              <a:cxnLst/>
              <a:rect l="l" t="t" r="r" b="b"/>
              <a:pathLst>
                <a:path w="644" h="1668" extrusionOk="0">
                  <a:moveTo>
                    <a:pt x="191" y="1"/>
                  </a:moveTo>
                  <a:cubicBezTo>
                    <a:pt x="119" y="1"/>
                    <a:pt x="48" y="48"/>
                    <a:pt x="24" y="144"/>
                  </a:cubicBezTo>
                  <a:cubicBezTo>
                    <a:pt x="0" y="263"/>
                    <a:pt x="72" y="358"/>
                    <a:pt x="191" y="358"/>
                  </a:cubicBezTo>
                  <a:lnTo>
                    <a:pt x="310" y="358"/>
                  </a:lnTo>
                  <a:lnTo>
                    <a:pt x="310" y="1477"/>
                  </a:lnTo>
                  <a:cubicBezTo>
                    <a:pt x="286" y="1573"/>
                    <a:pt x="381" y="1668"/>
                    <a:pt x="477" y="1668"/>
                  </a:cubicBezTo>
                  <a:cubicBezTo>
                    <a:pt x="548" y="1668"/>
                    <a:pt x="643" y="1573"/>
                    <a:pt x="643" y="1477"/>
                  </a:cubicBezTo>
                  <a:lnTo>
                    <a:pt x="643" y="168"/>
                  </a:lnTo>
                  <a:cubicBezTo>
                    <a:pt x="643" y="72"/>
                    <a:pt x="548" y="1"/>
                    <a:pt x="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9" name="Google Shape;13379;p27"/>
            <p:cNvSpPr/>
            <p:nvPr/>
          </p:nvSpPr>
          <p:spPr>
            <a:xfrm>
              <a:off x="6319088" y="2526658"/>
              <a:ext cx="100050" cy="99425"/>
            </a:xfrm>
            <a:custGeom>
              <a:avLst/>
              <a:gdLst/>
              <a:ahLst/>
              <a:cxnLst/>
              <a:rect l="l" t="t" r="r" b="b"/>
              <a:pathLst>
                <a:path w="4002" h="3977" extrusionOk="0">
                  <a:moveTo>
                    <a:pt x="1977" y="0"/>
                  </a:moveTo>
                  <a:cubicBezTo>
                    <a:pt x="881" y="0"/>
                    <a:pt x="0" y="881"/>
                    <a:pt x="0" y="1977"/>
                  </a:cubicBezTo>
                  <a:cubicBezTo>
                    <a:pt x="0" y="3096"/>
                    <a:pt x="881" y="3977"/>
                    <a:pt x="1977" y="3977"/>
                  </a:cubicBezTo>
                  <a:cubicBezTo>
                    <a:pt x="2334" y="3977"/>
                    <a:pt x="2691" y="3882"/>
                    <a:pt x="3001" y="3715"/>
                  </a:cubicBezTo>
                  <a:cubicBezTo>
                    <a:pt x="3072" y="3667"/>
                    <a:pt x="3120" y="3572"/>
                    <a:pt x="3049" y="3477"/>
                  </a:cubicBezTo>
                  <a:cubicBezTo>
                    <a:pt x="3020" y="3419"/>
                    <a:pt x="2973" y="3388"/>
                    <a:pt x="2920" y="3388"/>
                  </a:cubicBezTo>
                  <a:cubicBezTo>
                    <a:pt x="2886" y="3388"/>
                    <a:pt x="2848" y="3401"/>
                    <a:pt x="2810" y="3429"/>
                  </a:cubicBezTo>
                  <a:cubicBezTo>
                    <a:pt x="2572" y="3572"/>
                    <a:pt x="2287" y="3667"/>
                    <a:pt x="1977" y="3667"/>
                  </a:cubicBezTo>
                  <a:cubicBezTo>
                    <a:pt x="1072" y="3667"/>
                    <a:pt x="310" y="2905"/>
                    <a:pt x="310" y="1977"/>
                  </a:cubicBezTo>
                  <a:cubicBezTo>
                    <a:pt x="310" y="1072"/>
                    <a:pt x="1072" y="310"/>
                    <a:pt x="1977" y="310"/>
                  </a:cubicBezTo>
                  <a:cubicBezTo>
                    <a:pt x="2906" y="310"/>
                    <a:pt x="3644" y="1072"/>
                    <a:pt x="3644" y="1977"/>
                  </a:cubicBezTo>
                  <a:cubicBezTo>
                    <a:pt x="3644" y="2310"/>
                    <a:pt x="3573" y="2643"/>
                    <a:pt x="3358" y="2905"/>
                  </a:cubicBezTo>
                  <a:cubicBezTo>
                    <a:pt x="3287" y="3001"/>
                    <a:pt x="3334" y="3096"/>
                    <a:pt x="3406" y="3143"/>
                  </a:cubicBezTo>
                  <a:cubicBezTo>
                    <a:pt x="3443" y="3172"/>
                    <a:pt x="3481" y="3185"/>
                    <a:pt x="3516" y="3185"/>
                  </a:cubicBezTo>
                  <a:cubicBezTo>
                    <a:pt x="3569" y="3185"/>
                    <a:pt x="3615" y="3154"/>
                    <a:pt x="3644" y="3096"/>
                  </a:cubicBezTo>
                  <a:cubicBezTo>
                    <a:pt x="3882" y="2762"/>
                    <a:pt x="4001" y="2381"/>
                    <a:pt x="4001" y="1953"/>
                  </a:cubicBezTo>
                  <a:cubicBezTo>
                    <a:pt x="4001" y="881"/>
                    <a:pt x="3096" y="0"/>
                    <a:pt x="1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0" name="Google Shape;13380;p27"/>
            <p:cNvSpPr/>
            <p:nvPr/>
          </p:nvSpPr>
          <p:spPr>
            <a:xfrm>
              <a:off x="6278588" y="2486158"/>
              <a:ext cx="181025" cy="179825"/>
            </a:xfrm>
            <a:custGeom>
              <a:avLst/>
              <a:gdLst/>
              <a:ahLst/>
              <a:cxnLst/>
              <a:rect l="l" t="t" r="r" b="b"/>
              <a:pathLst>
                <a:path w="7241" h="7193" extrusionOk="0">
                  <a:moveTo>
                    <a:pt x="3930" y="334"/>
                  </a:moveTo>
                  <a:lnTo>
                    <a:pt x="3930" y="715"/>
                  </a:lnTo>
                  <a:cubicBezTo>
                    <a:pt x="3930" y="858"/>
                    <a:pt x="4049" y="1025"/>
                    <a:pt x="4192" y="1048"/>
                  </a:cubicBezTo>
                  <a:cubicBezTo>
                    <a:pt x="4478" y="1096"/>
                    <a:pt x="4740" y="1215"/>
                    <a:pt x="4978" y="1382"/>
                  </a:cubicBezTo>
                  <a:cubicBezTo>
                    <a:pt x="5031" y="1417"/>
                    <a:pt x="5083" y="1433"/>
                    <a:pt x="5134" y="1433"/>
                  </a:cubicBezTo>
                  <a:cubicBezTo>
                    <a:pt x="5223" y="1433"/>
                    <a:pt x="5308" y="1386"/>
                    <a:pt x="5383" y="1310"/>
                  </a:cubicBezTo>
                  <a:lnTo>
                    <a:pt x="5693" y="1025"/>
                  </a:lnTo>
                  <a:lnTo>
                    <a:pt x="6169" y="1501"/>
                  </a:lnTo>
                  <a:lnTo>
                    <a:pt x="5859" y="1787"/>
                  </a:lnTo>
                  <a:cubicBezTo>
                    <a:pt x="5740" y="1906"/>
                    <a:pt x="5740" y="2096"/>
                    <a:pt x="5812" y="2215"/>
                  </a:cubicBezTo>
                  <a:cubicBezTo>
                    <a:pt x="5955" y="2454"/>
                    <a:pt x="6074" y="2715"/>
                    <a:pt x="6145" y="2977"/>
                  </a:cubicBezTo>
                  <a:cubicBezTo>
                    <a:pt x="6169" y="3144"/>
                    <a:pt x="6312" y="3263"/>
                    <a:pt x="6455" y="3263"/>
                  </a:cubicBezTo>
                  <a:lnTo>
                    <a:pt x="6883" y="3263"/>
                  </a:lnTo>
                  <a:lnTo>
                    <a:pt x="6883" y="3930"/>
                  </a:lnTo>
                  <a:lnTo>
                    <a:pt x="6502" y="3930"/>
                  </a:lnTo>
                  <a:cubicBezTo>
                    <a:pt x="6336" y="3930"/>
                    <a:pt x="6193" y="4049"/>
                    <a:pt x="6169" y="4192"/>
                  </a:cubicBezTo>
                  <a:cubicBezTo>
                    <a:pt x="6097" y="4478"/>
                    <a:pt x="5978" y="4740"/>
                    <a:pt x="5836" y="4978"/>
                  </a:cubicBezTo>
                  <a:cubicBezTo>
                    <a:pt x="5740" y="5121"/>
                    <a:pt x="5788" y="5287"/>
                    <a:pt x="5907" y="5383"/>
                  </a:cubicBezTo>
                  <a:lnTo>
                    <a:pt x="6193" y="5692"/>
                  </a:lnTo>
                  <a:lnTo>
                    <a:pt x="5716" y="6169"/>
                  </a:lnTo>
                  <a:lnTo>
                    <a:pt x="5431" y="5883"/>
                  </a:lnTo>
                  <a:cubicBezTo>
                    <a:pt x="5358" y="5810"/>
                    <a:pt x="5258" y="5782"/>
                    <a:pt x="5164" y="5782"/>
                  </a:cubicBezTo>
                  <a:cubicBezTo>
                    <a:pt x="5105" y="5782"/>
                    <a:pt x="5048" y="5793"/>
                    <a:pt x="5002" y="5811"/>
                  </a:cubicBezTo>
                  <a:cubicBezTo>
                    <a:pt x="4764" y="5954"/>
                    <a:pt x="4502" y="6073"/>
                    <a:pt x="4240" y="6145"/>
                  </a:cubicBezTo>
                  <a:cubicBezTo>
                    <a:pt x="4073" y="6169"/>
                    <a:pt x="3954" y="6311"/>
                    <a:pt x="3954" y="6478"/>
                  </a:cubicBezTo>
                  <a:lnTo>
                    <a:pt x="3954" y="6883"/>
                  </a:lnTo>
                  <a:lnTo>
                    <a:pt x="3287" y="6883"/>
                  </a:lnTo>
                  <a:lnTo>
                    <a:pt x="3287" y="6502"/>
                  </a:lnTo>
                  <a:cubicBezTo>
                    <a:pt x="3287" y="6359"/>
                    <a:pt x="3168" y="6192"/>
                    <a:pt x="3002" y="6169"/>
                  </a:cubicBezTo>
                  <a:cubicBezTo>
                    <a:pt x="2740" y="6121"/>
                    <a:pt x="2478" y="5978"/>
                    <a:pt x="2240" y="5835"/>
                  </a:cubicBezTo>
                  <a:cubicBezTo>
                    <a:pt x="2187" y="5800"/>
                    <a:pt x="2131" y="5784"/>
                    <a:pt x="2076" y="5784"/>
                  </a:cubicBezTo>
                  <a:cubicBezTo>
                    <a:pt x="1981" y="5784"/>
                    <a:pt x="1886" y="5831"/>
                    <a:pt x="1811" y="5907"/>
                  </a:cubicBezTo>
                  <a:lnTo>
                    <a:pt x="1525" y="6192"/>
                  </a:lnTo>
                  <a:lnTo>
                    <a:pt x="1049" y="5716"/>
                  </a:lnTo>
                  <a:lnTo>
                    <a:pt x="1335" y="5430"/>
                  </a:lnTo>
                  <a:cubicBezTo>
                    <a:pt x="1454" y="5311"/>
                    <a:pt x="1454" y="5121"/>
                    <a:pt x="1406" y="5002"/>
                  </a:cubicBezTo>
                  <a:cubicBezTo>
                    <a:pt x="1263" y="4763"/>
                    <a:pt x="1144" y="4502"/>
                    <a:pt x="1073" y="4240"/>
                  </a:cubicBezTo>
                  <a:cubicBezTo>
                    <a:pt x="1049" y="4073"/>
                    <a:pt x="906" y="3954"/>
                    <a:pt x="739" y="3954"/>
                  </a:cubicBezTo>
                  <a:lnTo>
                    <a:pt x="334" y="3954"/>
                  </a:lnTo>
                  <a:lnTo>
                    <a:pt x="334" y="3287"/>
                  </a:lnTo>
                  <a:lnTo>
                    <a:pt x="715" y="3287"/>
                  </a:lnTo>
                  <a:cubicBezTo>
                    <a:pt x="858" y="3287"/>
                    <a:pt x="1025" y="3168"/>
                    <a:pt x="1049" y="3001"/>
                  </a:cubicBezTo>
                  <a:cubicBezTo>
                    <a:pt x="1096" y="2739"/>
                    <a:pt x="1216" y="2477"/>
                    <a:pt x="1382" y="2239"/>
                  </a:cubicBezTo>
                  <a:cubicBezTo>
                    <a:pt x="1454" y="2096"/>
                    <a:pt x="1430" y="1930"/>
                    <a:pt x="1311" y="1811"/>
                  </a:cubicBezTo>
                  <a:lnTo>
                    <a:pt x="1025" y="1525"/>
                  </a:lnTo>
                  <a:lnTo>
                    <a:pt x="1501" y="1048"/>
                  </a:lnTo>
                  <a:lnTo>
                    <a:pt x="1787" y="1334"/>
                  </a:lnTo>
                  <a:cubicBezTo>
                    <a:pt x="1860" y="1407"/>
                    <a:pt x="1960" y="1435"/>
                    <a:pt x="2053" y="1435"/>
                  </a:cubicBezTo>
                  <a:cubicBezTo>
                    <a:pt x="2113" y="1435"/>
                    <a:pt x="2170" y="1424"/>
                    <a:pt x="2216" y="1406"/>
                  </a:cubicBezTo>
                  <a:cubicBezTo>
                    <a:pt x="2454" y="1263"/>
                    <a:pt x="2716" y="1144"/>
                    <a:pt x="2978" y="1072"/>
                  </a:cubicBezTo>
                  <a:cubicBezTo>
                    <a:pt x="3121" y="1048"/>
                    <a:pt x="3240" y="906"/>
                    <a:pt x="3240" y="739"/>
                  </a:cubicBezTo>
                  <a:lnTo>
                    <a:pt x="3240" y="334"/>
                  </a:lnTo>
                  <a:close/>
                  <a:moveTo>
                    <a:pt x="3240" y="1"/>
                  </a:moveTo>
                  <a:cubicBezTo>
                    <a:pt x="3073" y="1"/>
                    <a:pt x="2906" y="167"/>
                    <a:pt x="2906" y="334"/>
                  </a:cubicBezTo>
                  <a:lnTo>
                    <a:pt x="2906" y="763"/>
                  </a:lnTo>
                  <a:cubicBezTo>
                    <a:pt x="2621" y="810"/>
                    <a:pt x="2311" y="953"/>
                    <a:pt x="2049" y="1120"/>
                  </a:cubicBezTo>
                  <a:lnTo>
                    <a:pt x="1763" y="810"/>
                  </a:lnTo>
                  <a:cubicBezTo>
                    <a:pt x="1704" y="739"/>
                    <a:pt x="1614" y="703"/>
                    <a:pt x="1525" y="703"/>
                  </a:cubicBezTo>
                  <a:cubicBezTo>
                    <a:pt x="1436" y="703"/>
                    <a:pt x="1346" y="739"/>
                    <a:pt x="1287" y="810"/>
                  </a:cubicBezTo>
                  <a:lnTo>
                    <a:pt x="811" y="1287"/>
                  </a:lnTo>
                  <a:cubicBezTo>
                    <a:pt x="692" y="1406"/>
                    <a:pt x="692" y="1644"/>
                    <a:pt x="811" y="1763"/>
                  </a:cubicBezTo>
                  <a:lnTo>
                    <a:pt x="1096" y="2072"/>
                  </a:lnTo>
                  <a:cubicBezTo>
                    <a:pt x="930" y="2334"/>
                    <a:pt x="811" y="2620"/>
                    <a:pt x="739" y="2930"/>
                  </a:cubicBezTo>
                  <a:lnTo>
                    <a:pt x="334" y="2930"/>
                  </a:lnTo>
                  <a:cubicBezTo>
                    <a:pt x="144" y="2930"/>
                    <a:pt x="1" y="3073"/>
                    <a:pt x="1" y="3263"/>
                  </a:cubicBezTo>
                  <a:lnTo>
                    <a:pt x="1" y="3930"/>
                  </a:lnTo>
                  <a:cubicBezTo>
                    <a:pt x="1" y="4121"/>
                    <a:pt x="144" y="4263"/>
                    <a:pt x="334" y="4263"/>
                  </a:cubicBezTo>
                  <a:lnTo>
                    <a:pt x="715" y="4263"/>
                  </a:lnTo>
                  <a:cubicBezTo>
                    <a:pt x="763" y="4573"/>
                    <a:pt x="930" y="4859"/>
                    <a:pt x="1073" y="5121"/>
                  </a:cubicBezTo>
                  <a:lnTo>
                    <a:pt x="763" y="5430"/>
                  </a:lnTo>
                  <a:cubicBezTo>
                    <a:pt x="644" y="5549"/>
                    <a:pt x="644" y="5788"/>
                    <a:pt x="763" y="5907"/>
                  </a:cubicBezTo>
                  <a:lnTo>
                    <a:pt x="1239" y="6383"/>
                  </a:lnTo>
                  <a:cubicBezTo>
                    <a:pt x="1299" y="6442"/>
                    <a:pt x="1394" y="6472"/>
                    <a:pt x="1486" y="6472"/>
                  </a:cubicBezTo>
                  <a:cubicBezTo>
                    <a:pt x="1579" y="6472"/>
                    <a:pt x="1668" y="6442"/>
                    <a:pt x="1716" y="6383"/>
                  </a:cubicBezTo>
                  <a:lnTo>
                    <a:pt x="2025" y="6073"/>
                  </a:lnTo>
                  <a:cubicBezTo>
                    <a:pt x="2287" y="6264"/>
                    <a:pt x="2597" y="6383"/>
                    <a:pt x="2883" y="6431"/>
                  </a:cubicBezTo>
                  <a:lnTo>
                    <a:pt x="2883" y="6859"/>
                  </a:lnTo>
                  <a:cubicBezTo>
                    <a:pt x="2883" y="7026"/>
                    <a:pt x="3025" y="7193"/>
                    <a:pt x="3216" y="7193"/>
                  </a:cubicBezTo>
                  <a:lnTo>
                    <a:pt x="3907" y="7193"/>
                  </a:lnTo>
                  <a:cubicBezTo>
                    <a:pt x="4073" y="7193"/>
                    <a:pt x="4216" y="7026"/>
                    <a:pt x="4216" y="6859"/>
                  </a:cubicBezTo>
                  <a:lnTo>
                    <a:pt x="4216" y="6478"/>
                  </a:lnTo>
                  <a:cubicBezTo>
                    <a:pt x="4526" y="6407"/>
                    <a:pt x="4812" y="6264"/>
                    <a:pt x="5097" y="6121"/>
                  </a:cubicBezTo>
                  <a:lnTo>
                    <a:pt x="5383" y="6407"/>
                  </a:lnTo>
                  <a:cubicBezTo>
                    <a:pt x="5443" y="6466"/>
                    <a:pt x="5532" y="6496"/>
                    <a:pt x="5621" y="6496"/>
                  </a:cubicBezTo>
                  <a:cubicBezTo>
                    <a:pt x="5711" y="6496"/>
                    <a:pt x="5800" y="6466"/>
                    <a:pt x="5859" y="6407"/>
                  </a:cubicBezTo>
                  <a:lnTo>
                    <a:pt x="6336" y="5930"/>
                  </a:lnTo>
                  <a:cubicBezTo>
                    <a:pt x="6455" y="5811"/>
                    <a:pt x="6455" y="5573"/>
                    <a:pt x="6336" y="5454"/>
                  </a:cubicBezTo>
                  <a:lnTo>
                    <a:pt x="6050" y="5168"/>
                  </a:lnTo>
                  <a:cubicBezTo>
                    <a:pt x="6217" y="4883"/>
                    <a:pt x="6336" y="4597"/>
                    <a:pt x="6407" y="4287"/>
                  </a:cubicBezTo>
                  <a:lnTo>
                    <a:pt x="6812" y="4287"/>
                  </a:lnTo>
                  <a:cubicBezTo>
                    <a:pt x="7002" y="4287"/>
                    <a:pt x="7145" y="4144"/>
                    <a:pt x="7145" y="3978"/>
                  </a:cubicBezTo>
                  <a:lnTo>
                    <a:pt x="7145" y="3287"/>
                  </a:lnTo>
                  <a:cubicBezTo>
                    <a:pt x="7241" y="3073"/>
                    <a:pt x="7098" y="2930"/>
                    <a:pt x="6883" y="2930"/>
                  </a:cubicBezTo>
                  <a:lnTo>
                    <a:pt x="6455" y="2930"/>
                  </a:lnTo>
                  <a:cubicBezTo>
                    <a:pt x="6407" y="2620"/>
                    <a:pt x="6264" y="2334"/>
                    <a:pt x="6097" y="2072"/>
                  </a:cubicBezTo>
                  <a:lnTo>
                    <a:pt x="6407" y="1763"/>
                  </a:lnTo>
                  <a:cubicBezTo>
                    <a:pt x="6455" y="1715"/>
                    <a:pt x="6479" y="1644"/>
                    <a:pt x="6479" y="1596"/>
                  </a:cubicBezTo>
                  <a:cubicBezTo>
                    <a:pt x="6526" y="1477"/>
                    <a:pt x="6455" y="1382"/>
                    <a:pt x="6407" y="1287"/>
                  </a:cubicBezTo>
                  <a:lnTo>
                    <a:pt x="5931" y="810"/>
                  </a:lnTo>
                  <a:cubicBezTo>
                    <a:pt x="5859" y="763"/>
                    <a:pt x="5836" y="715"/>
                    <a:pt x="5740" y="715"/>
                  </a:cubicBezTo>
                  <a:cubicBezTo>
                    <a:pt x="5712" y="709"/>
                    <a:pt x="5684" y="706"/>
                    <a:pt x="5656" y="706"/>
                  </a:cubicBezTo>
                  <a:cubicBezTo>
                    <a:pt x="5566" y="706"/>
                    <a:pt x="5480" y="738"/>
                    <a:pt x="5407" y="810"/>
                  </a:cubicBezTo>
                  <a:lnTo>
                    <a:pt x="5121" y="1120"/>
                  </a:lnTo>
                  <a:cubicBezTo>
                    <a:pt x="4859" y="929"/>
                    <a:pt x="4550" y="810"/>
                    <a:pt x="4264" y="763"/>
                  </a:cubicBezTo>
                  <a:lnTo>
                    <a:pt x="4264" y="334"/>
                  </a:lnTo>
                  <a:cubicBezTo>
                    <a:pt x="4264" y="167"/>
                    <a:pt x="4097" y="1"/>
                    <a:pt x="3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1" name="Google Shape;13381;p27"/>
            <p:cNvSpPr/>
            <p:nvPr/>
          </p:nvSpPr>
          <p:spPr>
            <a:xfrm>
              <a:off x="6355988" y="2553433"/>
              <a:ext cx="26825" cy="42900"/>
            </a:xfrm>
            <a:custGeom>
              <a:avLst/>
              <a:gdLst/>
              <a:ahLst/>
              <a:cxnLst/>
              <a:rect l="l" t="t" r="r" b="b"/>
              <a:pathLst>
                <a:path w="1073" h="1716" extrusionOk="0">
                  <a:moveTo>
                    <a:pt x="549" y="1"/>
                  </a:moveTo>
                  <a:cubicBezTo>
                    <a:pt x="310" y="1"/>
                    <a:pt x="96" y="167"/>
                    <a:pt x="25" y="382"/>
                  </a:cubicBezTo>
                  <a:cubicBezTo>
                    <a:pt x="1" y="477"/>
                    <a:pt x="72" y="572"/>
                    <a:pt x="120" y="596"/>
                  </a:cubicBezTo>
                  <a:cubicBezTo>
                    <a:pt x="136" y="599"/>
                    <a:pt x="151" y="601"/>
                    <a:pt x="166" y="601"/>
                  </a:cubicBezTo>
                  <a:cubicBezTo>
                    <a:pt x="263" y="601"/>
                    <a:pt x="337" y="539"/>
                    <a:pt x="358" y="477"/>
                  </a:cubicBezTo>
                  <a:cubicBezTo>
                    <a:pt x="382" y="382"/>
                    <a:pt x="453" y="358"/>
                    <a:pt x="501" y="358"/>
                  </a:cubicBezTo>
                  <a:cubicBezTo>
                    <a:pt x="596" y="358"/>
                    <a:pt x="644" y="405"/>
                    <a:pt x="644" y="501"/>
                  </a:cubicBezTo>
                  <a:lnTo>
                    <a:pt x="644" y="525"/>
                  </a:lnTo>
                  <a:cubicBezTo>
                    <a:pt x="620" y="644"/>
                    <a:pt x="596" y="739"/>
                    <a:pt x="549" y="810"/>
                  </a:cubicBezTo>
                  <a:cubicBezTo>
                    <a:pt x="334" y="1096"/>
                    <a:pt x="215" y="1239"/>
                    <a:pt x="144" y="1334"/>
                  </a:cubicBezTo>
                  <a:cubicBezTo>
                    <a:pt x="72" y="1453"/>
                    <a:pt x="25" y="1525"/>
                    <a:pt x="72" y="1596"/>
                  </a:cubicBezTo>
                  <a:cubicBezTo>
                    <a:pt x="96" y="1668"/>
                    <a:pt x="120" y="1691"/>
                    <a:pt x="191" y="1715"/>
                  </a:cubicBezTo>
                  <a:lnTo>
                    <a:pt x="906" y="1715"/>
                  </a:lnTo>
                  <a:cubicBezTo>
                    <a:pt x="977" y="1715"/>
                    <a:pt x="1073" y="1668"/>
                    <a:pt x="1073" y="1572"/>
                  </a:cubicBezTo>
                  <a:cubicBezTo>
                    <a:pt x="1073" y="1453"/>
                    <a:pt x="1025" y="1358"/>
                    <a:pt x="906" y="1358"/>
                  </a:cubicBezTo>
                  <a:lnTo>
                    <a:pt x="572" y="1358"/>
                  </a:lnTo>
                  <a:cubicBezTo>
                    <a:pt x="620" y="1263"/>
                    <a:pt x="715" y="1168"/>
                    <a:pt x="858" y="977"/>
                  </a:cubicBezTo>
                  <a:cubicBezTo>
                    <a:pt x="953" y="858"/>
                    <a:pt x="1025" y="739"/>
                    <a:pt x="1049" y="620"/>
                  </a:cubicBezTo>
                  <a:lnTo>
                    <a:pt x="1049" y="596"/>
                  </a:lnTo>
                  <a:lnTo>
                    <a:pt x="1049" y="525"/>
                  </a:lnTo>
                  <a:lnTo>
                    <a:pt x="1049" y="501"/>
                  </a:lnTo>
                  <a:cubicBezTo>
                    <a:pt x="1049" y="239"/>
                    <a:pt x="811" y="1"/>
                    <a:pt x="54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82" name="Google Shape;13382;p27"/>
          <p:cNvGrpSpPr/>
          <p:nvPr/>
        </p:nvGrpSpPr>
        <p:grpSpPr>
          <a:xfrm>
            <a:off x="6273378" y="2292547"/>
            <a:ext cx="356019" cy="354614"/>
            <a:chOff x="5676088" y="2370058"/>
            <a:chExt cx="297700" cy="296525"/>
          </a:xfrm>
        </p:grpSpPr>
        <p:sp>
          <p:nvSpPr>
            <p:cNvPr id="13383" name="Google Shape;13383;p27"/>
            <p:cNvSpPr/>
            <p:nvPr/>
          </p:nvSpPr>
          <p:spPr>
            <a:xfrm>
              <a:off x="5787438" y="249210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120"/>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4" name="Google Shape;13384;p27"/>
            <p:cNvSpPr/>
            <p:nvPr/>
          </p:nvSpPr>
          <p:spPr>
            <a:xfrm>
              <a:off x="5787438" y="2512958"/>
              <a:ext cx="75025" cy="8950"/>
            </a:xfrm>
            <a:custGeom>
              <a:avLst/>
              <a:gdLst/>
              <a:ahLst/>
              <a:cxnLst/>
              <a:rect l="l" t="t" r="r" b="b"/>
              <a:pathLst>
                <a:path w="3001" h="358" extrusionOk="0">
                  <a:moveTo>
                    <a:pt x="214" y="0"/>
                  </a:moveTo>
                  <a:cubicBezTo>
                    <a:pt x="119" y="0"/>
                    <a:pt x="71" y="72"/>
                    <a:pt x="24" y="143"/>
                  </a:cubicBezTo>
                  <a:cubicBezTo>
                    <a:pt x="0" y="262"/>
                    <a:pt x="95" y="357"/>
                    <a:pt x="214" y="357"/>
                  </a:cubicBezTo>
                  <a:lnTo>
                    <a:pt x="2834" y="357"/>
                  </a:lnTo>
                  <a:cubicBezTo>
                    <a:pt x="2929" y="357"/>
                    <a:pt x="3001" y="310"/>
                    <a:pt x="3001" y="191"/>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5" name="Google Shape;13385;p27"/>
            <p:cNvSpPr/>
            <p:nvPr/>
          </p:nvSpPr>
          <p:spPr>
            <a:xfrm>
              <a:off x="5804088" y="2534983"/>
              <a:ext cx="42900" cy="8950"/>
            </a:xfrm>
            <a:custGeom>
              <a:avLst/>
              <a:gdLst/>
              <a:ahLst/>
              <a:cxnLst/>
              <a:rect l="l" t="t" r="r" b="b"/>
              <a:pathLst>
                <a:path w="1716" h="358" extrusionOk="0">
                  <a:moveTo>
                    <a:pt x="191" y="0"/>
                  </a:moveTo>
                  <a:cubicBezTo>
                    <a:pt x="72" y="0"/>
                    <a:pt x="1" y="72"/>
                    <a:pt x="25" y="191"/>
                  </a:cubicBezTo>
                  <a:cubicBezTo>
                    <a:pt x="48" y="286"/>
                    <a:pt x="120" y="358"/>
                    <a:pt x="191" y="358"/>
                  </a:cubicBezTo>
                  <a:lnTo>
                    <a:pt x="1501" y="358"/>
                  </a:lnTo>
                  <a:cubicBezTo>
                    <a:pt x="1596" y="358"/>
                    <a:pt x="1668" y="286"/>
                    <a:pt x="1692" y="191"/>
                  </a:cubicBezTo>
                  <a:cubicBezTo>
                    <a:pt x="1715" y="72"/>
                    <a:pt x="1620" y="0"/>
                    <a:pt x="150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6" name="Google Shape;13386;p27"/>
            <p:cNvSpPr/>
            <p:nvPr/>
          </p:nvSpPr>
          <p:spPr>
            <a:xfrm>
              <a:off x="5753488" y="2448658"/>
              <a:ext cx="141125" cy="140525"/>
            </a:xfrm>
            <a:custGeom>
              <a:avLst/>
              <a:gdLst/>
              <a:ahLst/>
              <a:cxnLst/>
              <a:rect l="l" t="t" r="r" b="b"/>
              <a:pathLst>
                <a:path w="5645" h="5621" extrusionOk="0">
                  <a:moveTo>
                    <a:pt x="2811" y="0"/>
                  </a:moveTo>
                  <a:cubicBezTo>
                    <a:pt x="1263" y="0"/>
                    <a:pt x="1" y="1262"/>
                    <a:pt x="1" y="2810"/>
                  </a:cubicBezTo>
                  <a:cubicBezTo>
                    <a:pt x="48" y="4335"/>
                    <a:pt x="1310" y="5621"/>
                    <a:pt x="2882" y="5621"/>
                  </a:cubicBezTo>
                  <a:cubicBezTo>
                    <a:pt x="3358" y="5621"/>
                    <a:pt x="3835" y="5501"/>
                    <a:pt x="4240" y="5263"/>
                  </a:cubicBezTo>
                  <a:cubicBezTo>
                    <a:pt x="4335" y="5192"/>
                    <a:pt x="4359" y="5120"/>
                    <a:pt x="4311" y="5025"/>
                  </a:cubicBezTo>
                  <a:cubicBezTo>
                    <a:pt x="4263" y="4962"/>
                    <a:pt x="4216" y="4930"/>
                    <a:pt x="4161" y="4930"/>
                  </a:cubicBezTo>
                  <a:cubicBezTo>
                    <a:pt x="4134" y="4930"/>
                    <a:pt x="4105" y="4938"/>
                    <a:pt x="4073" y="4954"/>
                  </a:cubicBezTo>
                  <a:cubicBezTo>
                    <a:pt x="3716" y="5168"/>
                    <a:pt x="3287" y="5287"/>
                    <a:pt x="2858" y="5287"/>
                  </a:cubicBezTo>
                  <a:cubicBezTo>
                    <a:pt x="1477" y="5287"/>
                    <a:pt x="382" y="4192"/>
                    <a:pt x="382" y="2810"/>
                  </a:cubicBezTo>
                  <a:cubicBezTo>
                    <a:pt x="382" y="1453"/>
                    <a:pt x="1477" y="358"/>
                    <a:pt x="2858" y="358"/>
                  </a:cubicBezTo>
                  <a:cubicBezTo>
                    <a:pt x="4216" y="358"/>
                    <a:pt x="5311" y="1453"/>
                    <a:pt x="5311" y="2810"/>
                  </a:cubicBezTo>
                  <a:cubicBezTo>
                    <a:pt x="5311" y="3453"/>
                    <a:pt x="5073" y="4073"/>
                    <a:pt x="4644" y="4525"/>
                  </a:cubicBezTo>
                  <a:cubicBezTo>
                    <a:pt x="4573" y="4573"/>
                    <a:pt x="4573" y="4692"/>
                    <a:pt x="4644" y="4763"/>
                  </a:cubicBezTo>
                  <a:cubicBezTo>
                    <a:pt x="4668" y="4787"/>
                    <a:pt x="4710" y="4799"/>
                    <a:pt x="4755" y="4799"/>
                  </a:cubicBezTo>
                  <a:cubicBezTo>
                    <a:pt x="4799" y="4799"/>
                    <a:pt x="4847" y="4787"/>
                    <a:pt x="4883" y="4763"/>
                  </a:cubicBezTo>
                  <a:cubicBezTo>
                    <a:pt x="5383" y="4215"/>
                    <a:pt x="5645" y="3525"/>
                    <a:pt x="5645" y="2810"/>
                  </a:cubicBezTo>
                  <a:cubicBezTo>
                    <a:pt x="5645" y="1262"/>
                    <a:pt x="4359" y="0"/>
                    <a:pt x="28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7" name="Google Shape;13387;p27"/>
            <p:cNvSpPr/>
            <p:nvPr/>
          </p:nvSpPr>
          <p:spPr>
            <a:xfrm>
              <a:off x="5676088" y="2370058"/>
              <a:ext cx="297700" cy="296525"/>
            </a:xfrm>
            <a:custGeom>
              <a:avLst/>
              <a:gdLst/>
              <a:ahLst/>
              <a:cxnLst/>
              <a:rect l="l" t="t" r="r" b="b"/>
              <a:pathLst>
                <a:path w="11908" h="11861" extrusionOk="0">
                  <a:moveTo>
                    <a:pt x="8931" y="1168"/>
                  </a:moveTo>
                  <a:cubicBezTo>
                    <a:pt x="9693" y="1644"/>
                    <a:pt x="10336" y="2311"/>
                    <a:pt x="10789" y="3073"/>
                  </a:cubicBezTo>
                  <a:cubicBezTo>
                    <a:pt x="11265" y="3883"/>
                    <a:pt x="11527" y="4811"/>
                    <a:pt x="11575" y="5716"/>
                  </a:cubicBezTo>
                  <a:lnTo>
                    <a:pt x="10408" y="5716"/>
                  </a:lnTo>
                  <a:cubicBezTo>
                    <a:pt x="10384" y="5192"/>
                    <a:pt x="10265" y="4645"/>
                    <a:pt x="10050" y="4168"/>
                  </a:cubicBezTo>
                  <a:cubicBezTo>
                    <a:pt x="10027" y="4121"/>
                    <a:pt x="9955" y="4073"/>
                    <a:pt x="9908" y="4049"/>
                  </a:cubicBezTo>
                  <a:lnTo>
                    <a:pt x="9241" y="4002"/>
                  </a:lnTo>
                  <a:lnTo>
                    <a:pt x="9503" y="3406"/>
                  </a:lnTo>
                  <a:cubicBezTo>
                    <a:pt x="9550" y="3335"/>
                    <a:pt x="9550" y="3287"/>
                    <a:pt x="9479" y="3216"/>
                  </a:cubicBezTo>
                  <a:cubicBezTo>
                    <a:pt x="9145" y="2811"/>
                    <a:pt x="8764" y="2430"/>
                    <a:pt x="8312" y="2144"/>
                  </a:cubicBezTo>
                  <a:lnTo>
                    <a:pt x="8931" y="1168"/>
                  </a:lnTo>
                  <a:close/>
                  <a:moveTo>
                    <a:pt x="3025" y="1192"/>
                  </a:moveTo>
                  <a:lnTo>
                    <a:pt x="3621" y="2216"/>
                  </a:lnTo>
                  <a:cubicBezTo>
                    <a:pt x="3168" y="2501"/>
                    <a:pt x="2763" y="2859"/>
                    <a:pt x="2454" y="3287"/>
                  </a:cubicBezTo>
                  <a:cubicBezTo>
                    <a:pt x="2430" y="3335"/>
                    <a:pt x="2406" y="3406"/>
                    <a:pt x="2430" y="3454"/>
                  </a:cubicBezTo>
                  <a:lnTo>
                    <a:pt x="2692" y="4049"/>
                  </a:lnTo>
                  <a:lnTo>
                    <a:pt x="2049" y="4121"/>
                  </a:lnTo>
                  <a:cubicBezTo>
                    <a:pt x="1977" y="4121"/>
                    <a:pt x="1930" y="4168"/>
                    <a:pt x="1882" y="4240"/>
                  </a:cubicBezTo>
                  <a:cubicBezTo>
                    <a:pt x="1692" y="4740"/>
                    <a:pt x="1572" y="5240"/>
                    <a:pt x="1525" y="5788"/>
                  </a:cubicBezTo>
                  <a:lnTo>
                    <a:pt x="382" y="5788"/>
                  </a:lnTo>
                  <a:cubicBezTo>
                    <a:pt x="406" y="4692"/>
                    <a:pt x="763" y="3644"/>
                    <a:pt x="1382" y="2739"/>
                  </a:cubicBezTo>
                  <a:cubicBezTo>
                    <a:pt x="1834" y="2120"/>
                    <a:pt x="2406" y="1596"/>
                    <a:pt x="3025" y="1192"/>
                  </a:cubicBezTo>
                  <a:close/>
                  <a:moveTo>
                    <a:pt x="6550" y="1882"/>
                  </a:moveTo>
                  <a:cubicBezTo>
                    <a:pt x="7050" y="1977"/>
                    <a:pt x="7526" y="2120"/>
                    <a:pt x="7979" y="2382"/>
                  </a:cubicBezTo>
                  <a:cubicBezTo>
                    <a:pt x="8407" y="2668"/>
                    <a:pt x="8812" y="2978"/>
                    <a:pt x="9122" y="3382"/>
                  </a:cubicBezTo>
                  <a:lnTo>
                    <a:pt x="8860" y="3930"/>
                  </a:lnTo>
                  <a:cubicBezTo>
                    <a:pt x="8836" y="4025"/>
                    <a:pt x="8836" y="4121"/>
                    <a:pt x="8860" y="4216"/>
                  </a:cubicBezTo>
                  <a:cubicBezTo>
                    <a:pt x="8931" y="4287"/>
                    <a:pt x="8979" y="4359"/>
                    <a:pt x="9098" y="4359"/>
                  </a:cubicBezTo>
                  <a:lnTo>
                    <a:pt x="9717" y="4406"/>
                  </a:lnTo>
                  <a:cubicBezTo>
                    <a:pt x="9908" y="4883"/>
                    <a:pt x="10027" y="5407"/>
                    <a:pt x="10027" y="5907"/>
                  </a:cubicBezTo>
                  <a:cubicBezTo>
                    <a:pt x="10027" y="6407"/>
                    <a:pt x="9931" y="6907"/>
                    <a:pt x="9717" y="7383"/>
                  </a:cubicBezTo>
                  <a:lnTo>
                    <a:pt x="9098" y="7455"/>
                  </a:lnTo>
                  <a:cubicBezTo>
                    <a:pt x="9003" y="7455"/>
                    <a:pt x="8931" y="7502"/>
                    <a:pt x="8860" y="7598"/>
                  </a:cubicBezTo>
                  <a:cubicBezTo>
                    <a:pt x="8812" y="7693"/>
                    <a:pt x="8812" y="7788"/>
                    <a:pt x="8860" y="7860"/>
                  </a:cubicBezTo>
                  <a:lnTo>
                    <a:pt x="9122" y="8431"/>
                  </a:lnTo>
                  <a:cubicBezTo>
                    <a:pt x="8812" y="8836"/>
                    <a:pt x="8407" y="9169"/>
                    <a:pt x="7979" y="9407"/>
                  </a:cubicBezTo>
                  <a:cubicBezTo>
                    <a:pt x="7526" y="9669"/>
                    <a:pt x="7050" y="9836"/>
                    <a:pt x="6550" y="9908"/>
                  </a:cubicBezTo>
                  <a:lnTo>
                    <a:pt x="6192" y="9407"/>
                  </a:lnTo>
                  <a:cubicBezTo>
                    <a:pt x="6121" y="9312"/>
                    <a:pt x="6026" y="9288"/>
                    <a:pt x="5954" y="9288"/>
                  </a:cubicBezTo>
                  <a:cubicBezTo>
                    <a:pt x="5859" y="9288"/>
                    <a:pt x="5764" y="9360"/>
                    <a:pt x="5716" y="9407"/>
                  </a:cubicBezTo>
                  <a:lnTo>
                    <a:pt x="5359" y="9908"/>
                  </a:lnTo>
                  <a:cubicBezTo>
                    <a:pt x="4835" y="9836"/>
                    <a:pt x="4359" y="9669"/>
                    <a:pt x="3930" y="9407"/>
                  </a:cubicBezTo>
                  <a:cubicBezTo>
                    <a:pt x="3478" y="9146"/>
                    <a:pt x="3097" y="8812"/>
                    <a:pt x="2763" y="8431"/>
                  </a:cubicBezTo>
                  <a:lnTo>
                    <a:pt x="3025" y="7860"/>
                  </a:lnTo>
                  <a:cubicBezTo>
                    <a:pt x="3049" y="7764"/>
                    <a:pt x="3049" y="7693"/>
                    <a:pt x="3025" y="7598"/>
                  </a:cubicBezTo>
                  <a:cubicBezTo>
                    <a:pt x="2978" y="7502"/>
                    <a:pt x="2906" y="7455"/>
                    <a:pt x="2787" y="7455"/>
                  </a:cubicBezTo>
                  <a:lnTo>
                    <a:pt x="2168" y="7383"/>
                  </a:lnTo>
                  <a:cubicBezTo>
                    <a:pt x="1977" y="6955"/>
                    <a:pt x="1906" y="6502"/>
                    <a:pt x="1906" y="6026"/>
                  </a:cubicBezTo>
                  <a:lnTo>
                    <a:pt x="1906" y="5859"/>
                  </a:lnTo>
                  <a:cubicBezTo>
                    <a:pt x="1906" y="5359"/>
                    <a:pt x="1977" y="4859"/>
                    <a:pt x="2192" y="4383"/>
                  </a:cubicBezTo>
                  <a:lnTo>
                    <a:pt x="2811" y="4335"/>
                  </a:lnTo>
                  <a:cubicBezTo>
                    <a:pt x="2906" y="4335"/>
                    <a:pt x="3001" y="4264"/>
                    <a:pt x="3049" y="4168"/>
                  </a:cubicBezTo>
                  <a:cubicBezTo>
                    <a:pt x="3120" y="4073"/>
                    <a:pt x="3120" y="4002"/>
                    <a:pt x="3049" y="3906"/>
                  </a:cubicBezTo>
                  <a:lnTo>
                    <a:pt x="2787" y="3335"/>
                  </a:lnTo>
                  <a:cubicBezTo>
                    <a:pt x="3120" y="2954"/>
                    <a:pt x="3525" y="2597"/>
                    <a:pt x="3978" y="2358"/>
                  </a:cubicBezTo>
                  <a:cubicBezTo>
                    <a:pt x="4406" y="2120"/>
                    <a:pt x="4883" y="1977"/>
                    <a:pt x="5359" y="1882"/>
                  </a:cubicBezTo>
                  <a:lnTo>
                    <a:pt x="5716" y="2382"/>
                  </a:lnTo>
                  <a:cubicBezTo>
                    <a:pt x="5764" y="2478"/>
                    <a:pt x="5859" y="2501"/>
                    <a:pt x="5954" y="2501"/>
                  </a:cubicBezTo>
                  <a:cubicBezTo>
                    <a:pt x="6026" y="2501"/>
                    <a:pt x="6121" y="2454"/>
                    <a:pt x="6192" y="2382"/>
                  </a:cubicBezTo>
                  <a:lnTo>
                    <a:pt x="6550" y="1882"/>
                  </a:lnTo>
                  <a:close/>
                  <a:moveTo>
                    <a:pt x="11575" y="6073"/>
                  </a:moveTo>
                  <a:cubicBezTo>
                    <a:pt x="11551" y="7026"/>
                    <a:pt x="11265" y="7955"/>
                    <a:pt x="10789" y="8765"/>
                  </a:cubicBezTo>
                  <a:cubicBezTo>
                    <a:pt x="10360" y="9527"/>
                    <a:pt x="9693" y="10193"/>
                    <a:pt x="8931" y="10670"/>
                  </a:cubicBezTo>
                  <a:lnTo>
                    <a:pt x="8336" y="9646"/>
                  </a:lnTo>
                  <a:cubicBezTo>
                    <a:pt x="8764" y="9360"/>
                    <a:pt x="9169" y="9003"/>
                    <a:pt x="9479" y="8574"/>
                  </a:cubicBezTo>
                  <a:cubicBezTo>
                    <a:pt x="9527" y="8526"/>
                    <a:pt x="9550" y="8455"/>
                    <a:pt x="9527" y="8407"/>
                  </a:cubicBezTo>
                  <a:lnTo>
                    <a:pt x="9241" y="7812"/>
                  </a:lnTo>
                  <a:lnTo>
                    <a:pt x="9908" y="7740"/>
                  </a:lnTo>
                  <a:cubicBezTo>
                    <a:pt x="9955" y="7740"/>
                    <a:pt x="10027" y="7693"/>
                    <a:pt x="10050" y="7621"/>
                  </a:cubicBezTo>
                  <a:cubicBezTo>
                    <a:pt x="10265" y="7121"/>
                    <a:pt x="10384" y="6621"/>
                    <a:pt x="10408" y="6073"/>
                  </a:cubicBezTo>
                  <a:close/>
                  <a:moveTo>
                    <a:pt x="1549" y="6121"/>
                  </a:moveTo>
                  <a:lnTo>
                    <a:pt x="1549" y="6169"/>
                  </a:lnTo>
                  <a:cubicBezTo>
                    <a:pt x="1549" y="6407"/>
                    <a:pt x="1596" y="6669"/>
                    <a:pt x="1620" y="6907"/>
                  </a:cubicBezTo>
                  <a:cubicBezTo>
                    <a:pt x="1692" y="7145"/>
                    <a:pt x="1739" y="7383"/>
                    <a:pt x="1858" y="7621"/>
                  </a:cubicBezTo>
                  <a:cubicBezTo>
                    <a:pt x="1858" y="7669"/>
                    <a:pt x="1858" y="7669"/>
                    <a:pt x="1882" y="7693"/>
                  </a:cubicBezTo>
                  <a:cubicBezTo>
                    <a:pt x="1930" y="7740"/>
                    <a:pt x="1977" y="7788"/>
                    <a:pt x="2049" y="7812"/>
                  </a:cubicBezTo>
                  <a:lnTo>
                    <a:pt x="2692" y="7860"/>
                  </a:lnTo>
                  <a:lnTo>
                    <a:pt x="2430" y="8455"/>
                  </a:lnTo>
                  <a:cubicBezTo>
                    <a:pt x="2406" y="8526"/>
                    <a:pt x="2406" y="8574"/>
                    <a:pt x="2454" y="8645"/>
                  </a:cubicBezTo>
                  <a:cubicBezTo>
                    <a:pt x="2787" y="9050"/>
                    <a:pt x="3168" y="9431"/>
                    <a:pt x="3621" y="9717"/>
                  </a:cubicBezTo>
                  <a:lnTo>
                    <a:pt x="3049" y="10693"/>
                  </a:lnTo>
                  <a:cubicBezTo>
                    <a:pt x="2263" y="10193"/>
                    <a:pt x="1596" y="9527"/>
                    <a:pt x="1144" y="8765"/>
                  </a:cubicBezTo>
                  <a:cubicBezTo>
                    <a:pt x="668" y="7955"/>
                    <a:pt x="406" y="7026"/>
                    <a:pt x="382" y="6121"/>
                  </a:cubicBezTo>
                  <a:close/>
                  <a:moveTo>
                    <a:pt x="5978" y="9741"/>
                  </a:moveTo>
                  <a:lnTo>
                    <a:pt x="6359" y="10289"/>
                  </a:lnTo>
                  <a:cubicBezTo>
                    <a:pt x="6377" y="10323"/>
                    <a:pt x="6420" y="10346"/>
                    <a:pt x="6460" y="10346"/>
                  </a:cubicBezTo>
                  <a:cubicBezTo>
                    <a:pt x="6475" y="10346"/>
                    <a:pt x="6489" y="10343"/>
                    <a:pt x="6502" y="10336"/>
                  </a:cubicBezTo>
                  <a:cubicBezTo>
                    <a:pt x="7050" y="10289"/>
                    <a:pt x="7550" y="10098"/>
                    <a:pt x="8026" y="9860"/>
                  </a:cubicBezTo>
                  <a:lnTo>
                    <a:pt x="8288" y="10336"/>
                  </a:lnTo>
                  <a:lnTo>
                    <a:pt x="8598" y="10884"/>
                  </a:lnTo>
                  <a:cubicBezTo>
                    <a:pt x="7788" y="11289"/>
                    <a:pt x="6907" y="11527"/>
                    <a:pt x="5978" y="11527"/>
                  </a:cubicBezTo>
                  <a:cubicBezTo>
                    <a:pt x="5049" y="11527"/>
                    <a:pt x="4121" y="11289"/>
                    <a:pt x="3335" y="10884"/>
                  </a:cubicBezTo>
                  <a:lnTo>
                    <a:pt x="3930" y="9860"/>
                  </a:lnTo>
                  <a:cubicBezTo>
                    <a:pt x="4406" y="10098"/>
                    <a:pt x="4907" y="10289"/>
                    <a:pt x="5430" y="10336"/>
                  </a:cubicBezTo>
                  <a:cubicBezTo>
                    <a:pt x="5502" y="10336"/>
                    <a:pt x="5549" y="10312"/>
                    <a:pt x="5597" y="10289"/>
                  </a:cubicBezTo>
                  <a:lnTo>
                    <a:pt x="5978" y="9741"/>
                  </a:lnTo>
                  <a:close/>
                  <a:moveTo>
                    <a:pt x="5978" y="1"/>
                  </a:moveTo>
                  <a:cubicBezTo>
                    <a:pt x="5526" y="1"/>
                    <a:pt x="5073" y="72"/>
                    <a:pt x="4645" y="168"/>
                  </a:cubicBezTo>
                  <a:cubicBezTo>
                    <a:pt x="4549" y="191"/>
                    <a:pt x="4478" y="287"/>
                    <a:pt x="4525" y="358"/>
                  </a:cubicBezTo>
                  <a:cubicBezTo>
                    <a:pt x="4545" y="437"/>
                    <a:pt x="4614" y="483"/>
                    <a:pt x="4678" y="483"/>
                  </a:cubicBezTo>
                  <a:cubicBezTo>
                    <a:pt x="4691" y="483"/>
                    <a:pt x="4704" y="481"/>
                    <a:pt x="4716" y="477"/>
                  </a:cubicBezTo>
                  <a:cubicBezTo>
                    <a:pt x="5145" y="382"/>
                    <a:pt x="5549" y="334"/>
                    <a:pt x="5978" y="334"/>
                  </a:cubicBezTo>
                  <a:cubicBezTo>
                    <a:pt x="6931" y="334"/>
                    <a:pt x="7812" y="572"/>
                    <a:pt x="8622" y="977"/>
                  </a:cubicBezTo>
                  <a:lnTo>
                    <a:pt x="8026" y="2001"/>
                  </a:lnTo>
                  <a:cubicBezTo>
                    <a:pt x="7550" y="1763"/>
                    <a:pt x="7050" y="1573"/>
                    <a:pt x="6502" y="1525"/>
                  </a:cubicBezTo>
                  <a:cubicBezTo>
                    <a:pt x="6454" y="1525"/>
                    <a:pt x="6383" y="1549"/>
                    <a:pt x="6359" y="1573"/>
                  </a:cubicBezTo>
                  <a:lnTo>
                    <a:pt x="5978" y="2120"/>
                  </a:lnTo>
                  <a:lnTo>
                    <a:pt x="5597" y="1573"/>
                  </a:lnTo>
                  <a:cubicBezTo>
                    <a:pt x="5562" y="1538"/>
                    <a:pt x="5527" y="1516"/>
                    <a:pt x="5483" y="1516"/>
                  </a:cubicBezTo>
                  <a:cubicBezTo>
                    <a:pt x="5467" y="1516"/>
                    <a:pt x="5450" y="1519"/>
                    <a:pt x="5430" y="1525"/>
                  </a:cubicBezTo>
                  <a:cubicBezTo>
                    <a:pt x="4907" y="1573"/>
                    <a:pt x="4406" y="1763"/>
                    <a:pt x="3930" y="2001"/>
                  </a:cubicBezTo>
                  <a:lnTo>
                    <a:pt x="3335" y="977"/>
                  </a:lnTo>
                  <a:cubicBezTo>
                    <a:pt x="3525" y="858"/>
                    <a:pt x="3740" y="787"/>
                    <a:pt x="3954" y="691"/>
                  </a:cubicBezTo>
                  <a:lnTo>
                    <a:pt x="3978" y="691"/>
                  </a:lnTo>
                  <a:cubicBezTo>
                    <a:pt x="4073" y="668"/>
                    <a:pt x="4121" y="549"/>
                    <a:pt x="4073" y="453"/>
                  </a:cubicBezTo>
                  <a:cubicBezTo>
                    <a:pt x="4056" y="384"/>
                    <a:pt x="3987" y="339"/>
                    <a:pt x="3914" y="339"/>
                  </a:cubicBezTo>
                  <a:cubicBezTo>
                    <a:pt x="3888" y="339"/>
                    <a:pt x="3860" y="345"/>
                    <a:pt x="3835" y="358"/>
                  </a:cubicBezTo>
                  <a:lnTo>
                    <a:pt x="3811" y="358"/>
                  </a:lnTo>
                  <a:cubicBezTo>
                    <a:pt x="2692" y="787"/>
                    <a:pt x="1739" y="1525"/>
                    <a:pt x="1072" y="2501"/>
                  </a:cubicBezTo>
                  <a:cubicBezTo>
                    <a:pt x="382" y="3525"/>
                    <a:pt x="1" y="4668"/>
                    <a:pt x="1" y="5907"/>
                  </a:cubicBezTo>
                  <a:cubicBezTo>
                    <a:pt x="1" y="6978"/>
                    <a:pt x="286" y="8002"/>
                    <a:pt x="834" y="8907"/>
                  </a:cubicBezTo>
                  <a:cubicBezTo>
                    <a:pt x="1334" y="9789"/>
                    <a:pt x="2073" y="10503"/>
                    <a:pt x="2978" y="11051"/>
                  </a:cubicBezTo>
                  <a:cubicBezTo>
                    <a:pt x="3859" y="11551"/>
                    <a:pt x="4907" y="11860"/>
                    <a:pt x="5954" y="11860"/>
                  </a:cubicBezTo>
                  <a:cubicBezTo>
                    <a:pt x="6978" y="11860"/>
                    <a:pt x="8026" y="11575"/>
                    <a:pt x="8931" y="11051"/>
                  </a:cubicBezTo>
                  <a:cubicBezTo>
                    <a:pt x="9812" y="10551"/>
                    <a:pt x="10551" y="9789"/>
                    <a:pt x="11074" y="8907"/>
                  </a:cubicBezTo>
                  <a:cubicBezTo>
                    <a:pt x="11598" y="7979"/>
                    <a:pt x="11908" y="6931"/>
                    <a:pt x="11908" y="5907"/>
                  </a:cubicBezTo>
                  <a:cubicBezTo>
                    <a:pt x="11908" y="4859"/>
                    <a:pt x="11622" y="3811"/>
                    <a:pt x="11098" y="2930"/>
                  </a:cubicBezTo>
                  <a:cubicBezTo>
                    <a:pt x="10598" y="2073"/>
                    <a:pt x="9884" y="1358"/>
                    <a:pt x="9003" y="834"/>
                  </a:cubicBezTo>
                  <a:cubicBezTo>
                    <a:pt x="8098" y="310"/>
                    <a:pt x="7050" y="1"/>
                    <a:pt x="59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88" name="Google Shape;13388;p27"/>
          <p:cNvGrpSpPr/>
          <p:nvPr/>
        </p:nvGrpSpPr>
        <p:grpSpPr>
          <a:xfrm>
            <a:off x="5514358" y="2292547"/>
            <a:ext cx="356049" cy="355332"/>
            <a:chOff x="5168838" y="2370058"/>
            <a:chExt cx="297725" cy="297125"/>
          </a:xfrm>
        </p:grpSpPr>
        <p:sp>
          <p:nvSpPr>
            <p:cNvPr id="13389" name="Google Shape;13389;p27"/>
            <p:cNvSpPr/>
            <p:nvPr/>
          </p:nvSpPr>
          <p:spPr>
            <a:xfrm>
              <a:off x="5208738" y="2424833"/>
              <a:ext cx="11925" cy="8950"/>
            </a:xfrm>
            <a:custGeom>
              <a:avLst/>
              <a:gdLst/>
              <a:ahLst/>
              <a:cxnLst/>
              <a:rect l="l" t="t" r="r" b="b"/>
              <a:pathLst>
                <a:path w="477" h="358" extrusionOk="0">
                  <a:moveTo>
                    <a:pt x="167" y="1"/>
                  </a:moveTo>
                  <a:cubicBezTo>
                    <a:pt x="72" y="1"/>
                    <a:pt x="0" y="48"/>
                    <a:pt x="0" y="144"/>
                  </a:cubicBezTo>
                  <a:cubicBezTo>
                    <a:pt x="0" y="263"/>
                    <a:pt x="72" y="358"/>
                    <a:pt x="167" y="358"/>
                  </a:cubicBezTo>
                  <a:lnTo>
                    <a:pt x="286" y="358"/>
                  </a:lnTo>
                  <a:cubicBezTo>
                    <a:pt x="381" y="358"/>
                    <a:pt x="477" y="287"/>
                    <a:pt x="477" y="191"/>
                  </a:cubicBezTo>
                  <a:cubicBezTo>
                    <a:pt x="477" y="72"/>
                    <a:pt x="405"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0" name="Google Shape;13390;p27"/>
            <p:cNvSpPr/>
            <p:nvPr/>
          </p:nvSpPr>
          <p:spPr>
            <a:xfrm>
              <a:off x="5276013" y="2424833"/>
              <a:ext cx="14900" cy="8950"/>
            </a:xfrm>
            <a:custGeom>
              <a:avLst/>
              <a:gdLst/>
              <a:ahLst/>
              <a:cxnLst/>
              <a:rect l="l" t="t" r="r" b="b"/>
              <a:pathLst>
                <a:path w="596" h="358" extrusionOk="0">
                  <a:moveTo>
                    <a:pt x="191" y="1"/>
                  </a:moveTo>
                  <a:cubicBezTo>
                    <a:pt x="96" y="1"/>
                    <a:pt x="0" y="48"/>
                    <a:pt x="0" y="144"/>
                  </a:cubicBezTo>
                  <a:cubicBezTo>
                    <a:pt x="0" y="263"/>
                    <a:pt x="96" y="358"/>
                    <a:pt x="191" y="358"/>
                  </a:cubicBezTo>
                  <a:lnTo>
                    <a:pt x="429" y="358"/>
                  </a:lnTo>
                  <a:cubicBezTo>
                    <a:pt x="500" y="358"/>
                    <a:pt x="596" y="287"/>
                    <a:pt x="596" y="191"/>
                  </a:cubicBezTo>
                  <a:cubicBezTo>
                    <a:pt x="596"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1" name="Google Shape;13391;p27"/>
            <p:cNvSpPr/>
            <p:nvPr/>
          </p:nvSpPr>
          <p:spPr>
            <a:xfrm>
              <a:off x="52998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30" y="358"/>
                  </a:lnTo>
                  <a:cubicBezTo>
                    <a:pt x="501" y="358"/>
                    <a:pt x="596" y="287"/>
                    <a:pt x="596" y="191"/>
                  </a:cubicBezTo>
                  <a:cubicBezTo>
                    <a:pt x="596" y="72"/>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2" name="Google Shape;13392;p27"/>
            <p:cNvSpPr/>
            <p:nvPr/>
          </p:nvSpPr>
          <p:spPr>
            <a:xfrm>
              <a:off x="5253388" y="2424833"/>
              <a:ext cx="14900" cy="8950"/>
            </a:xfrm>
            <a:custGeom>
              <a:avLst/>
              <a:gdLst/>
              <a:ahLst/>
              <a:cxnLst/>
              <a:rect l="l" t="t" r="r" b="b"/>
              <a:pathLst>
                <a:path w="596" h="358" extrusionOk="0">
                  <a:moveTo>
                    <a:pt x="167" y="1"/>
                  </a:moveTo>
                  <a:cubicBezTo>
                    <a:pt x="72" y="1"/>
                    <a:pt x="0" y="48"/>
                    <a:pt x="0" y="144"/>
                  </a:cubicBezTo>
                  <a:cubicBezTo>
                    <a:pt x="0" y="263"/>
                    <a:pt x="48" y="358"/>
                    <a:pt x="167" y="358"/>
                  </a:cubicBezTo>
                  <a:lnTo>
                    <a:pt x="405" y="358"/>
                  </a:lnTo>
                  <a:cubicBezTo>
                    <a:pt x="501" y="358"/>
                    <a:pt x="596" y="287"/>
                    <a:pt x="596" y="191"/>
                  </a:cubicBezTo>
                  <a:cubicBezTo>
                    <a:pt x="596" y="72"/>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3" name="Google Shape;13393;p27"/>
            <p:cNvSpPr/>
            <p:nvPr/>
          </p:nvSpPr>
          <p:spPr>
            <a:xfrm>
              <a:off x="5228988" y="2424833"/>
              <a:ext cx="14900" cy="8950"/>
            </a:xfrm>
            <a:custGeom>
              <a:avLst/>
              <a:gdLst/>
              <a:ahLst/>
              <a:cxnLst/>
              <a:rect l="l" t="t" r="r" b="b"/>
              <a:pathLst>
                <a:path w="596" h="358" extrusionOk="0">
                  <a:moveTo>
                    <a:pt x="191" y="1"/>
                  </a:moveTo>
                  <a:cubicBezTo>
                    <a:pt x="95" y="1"/>
                    <a:pt x="0" y="48"/>
                    <a:pt x="0" y="144"/>
                  </a:cubicBezTo>
                  <a:cubicBezTo>
                    <a:pt x="0" y="263"/>
                    <a:pt x="95" y="358"/>
                    <a:pt x="191" y="358"/>
                  </a:cubicBezTo>
                  <a:lnTo>
                    <a:pt x="429" y="358"/>
                  </a:lnTo>
                  <a:cubicBezTo>
                    <a:pt x="524" y="358"/>
                    <a:pt x="595" y="287"/>
                    <a:pt x="595" y="191"/>
                  </a:cubicBezTo>
                  <a:cubicBezTo>
                    <a:pt x="595" y="72"/>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4" name="Google Shape;13394;p27"/>
            <p:cNvSpPr/>
            <p:nvPr/>
          </p:nvSpPr>
          <p:spPr>
            <a:xfrm>
              <a:off x="5323638" y="2424833"/>
              <a:ext cx="11925" cy="8950"/>
            </a:xfrm>
            <a:custGeom>
              <a:avLst/>
              <a:gdLst/>
              <a:ahLst/>
              <a:cxnLst/>
              <a:rect l="l" t="t" r="r" b="b"/>
              <a:pathLst>
                <a:path w="477" h="358" extrusionOk="0">
                  <a:moveTo>
                    <a:pt x="191" y="1"/>
                  </a:moveTo>
                  <a:cubicBezTo>
                    <a:pt x="96" y="1"/>
                    <a:pt x="1" y="48"/>
                    <a:pt x="1" y="144"/>
                  </a:cubicBezTo>
                  <a:cubicBezTo>
                    <a:pt x="1"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5" name="Google Shape;13395;p27"/>
            <p:cNvSpPr/>
            <p:nvPr/>
          </p:nvSpPr>
          <p:spPr>
            <a:xfrm>
              <a:off x="5394488" y="2424833"/>
              <a:ext cx="11925" cy="8950"/>
            </a:xfrm>
            <a:custGeom>
              <a:avLst/>
              <a:gdLst/>
              <a:ahLst/>
              <a:cxnLst/>
              <a:rect l="l" t="t" r="r" b="b"/>
              <a:pathLst>
                <a:path w="477" h="358" extrusionOk="0">
                  <a:moveTo>
                    <a:pt x="191" y="1"/>
                  </a:moveTo>
                  <a:cubicBezTo>
                    <a:pt x="96" y="1"/>
                    <a:pt x="0" y="48"/>
                    <a:pt x="0" y="144"/>
                  </a:cubicBezTo>
                  <a:cubicBezTo>
                    <a:pt x="0" y="263"/>
                    <a:pt x="72" y="358"/>
                    <a:pt x="191" y="358"/>
                  </a:cubicBezTo>
                  <a:lnTo>
                    <a:pt x="310" y="358"/>
                  </a:lnTo>
                  <a:cubicBezTo>
                    <a:pt x="382" y="358"/>
                    <a:pt x="477" y="287"/>
                    <a:pt x="477" y="191"/>
                  </a:cubicBezTo>
                  <a:cubicBezTo>
                    <a:pt x="477" y="72"/>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6" name="Google Shape;13396;p27"/>
            <p:cNvSpPr/>
            <p:nvPr/>
          </p:nvSpPr>
          <p:spPr>
            <a:xfrm>
              <a:off x="5415913" y="2424833"/>
              <a:ext cx="14925" cy="8950"/>
            </a:xfrm>
            <a:custGeom>
              <a:avLst/>
              <a:gdLst/>
              <a:ahLst/>
              <a:cxnLst/>
              <a:rect l="l" t="t" r="r" b="b"/>
              <a:pathLst>
                <a:path w="597" h="358" extrusionOk="0">
                  <a:moveTo>
                    <a:pt x="191" y="1"/>
                  </a:moveTo>
                  <a:cubicBezTo>
                    <a:pt x="96" y="1"/>
                    <a:pt x="1" y="48"/>
                    <a:pt x="1" y="144"/>
                  </a:cubicBezTo>
                  <a:cubicBezTo>
                    <a:pt x="1" y="263"/>
                    <a:pt x="96" y="358"/>
                    <a:pt x="191" y="358"/>
                  </a:cubicBezTo>
                  <a:lnTo>
                    <a:pt x="429" y="358"/>
                  </a:lnTo>
                  <a:cubicBezTo>
                    <a:pt x="501" y="358"/>
                    <a:pt x="596" y="287"/>
                    <a:pt x="596" y="191"/>
                  </a:cubicBezTo>
                  <a:cubicBezTo>
                    <a:pt x="596" y="72"/>
                    <a:pt x="549"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7" name="Google Shape;13397;p27"/>
            <p:cNvSpPr/>
            <p:nvPr/>
          </p:nvSpPr>
          <p:spPr>
            <a:xfrm>
              <a:off x="5441513" y="2424833"/>
              <a:ext cx="11950" cy="8950"/>
            </a:xfrm>
            <a:custGeom>
              <a:avLst/>
              <a:gdLst/>
              <a:ahLst/>
              <a:cxnLst/>
              <a:rect l="l" t="t" r="r" b="b"/>
              <a:pathLst>
                <a:path w="478" h="358" extrusionOk="0">
                  <a:moveTo>
                    <a:pt x="215" y="1"/>
                  </a:moveTo>
                  <a:cubicBezTo>
                    <a:pt x="120" y="1"/>
                    <a:pt x="25" y="48"/>
                    <a:pt x="25" y="144"/>
                  </a:cubicBezTo>
                  <a:cubicBezTo>
                    <a:pt x="1" y="263"/>
                    <a:pt x="96" y="358"/>
                    <a:pt x="168" y="358"/>
                  </a:cubicBezTo>
                  <a:lnTo>
                    <a:pt x="287" y="358"/>
                  </a:lnTo>
                  <a:cubicBezTo>
                    <a:pt x="382" y="358"/>
                    <a:pt x="477" y="287"/>
                    <a:pt x="477" y="191"/>
                  </a:cubicBezTo>
                  <a:cubicBezTo>
                    <a:pt x="477" y="72"/>
                    <a:pt x="406"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8" name="Google Shape;13398;p27"/>
            <p:cNvSpPr/>
            <p:nvPr/>
          </p:nvSpPr>
          <p:spPr>
            <a:xfrm>
              <a:off x="5168838" y="2370058"/>
              <a:ext cx="297725" cy="297125"/>
            </a:xfrm>
            <a:custGeom>
              <a:avLst/>
              <a:gdLst/>
              <a:ahLst/>
              <a:cxnLst/>
              <a:rect l="l" t="t" r="r" b="b"/>
              <a:pathLst>
                <a:path w="11909" h="11885" extrusionOk="0">
                  <a:moveTo>
                    <a:pt x="11527" y="11051"/>
                  </a:moveTo>
                  <a:lnTo>
                    <a:pt x="11527" y="11527"/>
                  </a:lnTo>
                  <a:lnTo>
                    <a:pt x="334" y="11527"/>
                  </a:lnTo>
                  <a:lnTo>
                    <a:pt x="334" y="11051"/>
                  </a:lnTo>
                  <a:close/>
                  <a:moveTo>
                    <a:pt x="930" y="1"/>
                  </a:moveTo>
                  <a:cubicBezTo>
                    <a:pt x="810" y="1"/>
                    <a:pt x="715" y="72"/>
                    <a:pt x="715" y="191"/>
                  </a:cubicBezTo>
                  <a:lnTo>
                    <a:pt x="715" y="977"/>
                  </a:lnTo>
                  <a:lnTo>
                    <a:pt x="501" y="977"/>
                  </a:lnTo>
                  <a:cubicBezTo>
                    <a:pt x="429" y="977"/>
                    <a:pt x="334" y="1049"/>
                    <a:pt x="334" y="1144"/>
                  </a:cubicBezTo>
                  <a:cubicBezTo>
                    <a:pt x="334" y="1263"/>
                    <a:pt x="382" y="1334"/>
                    <a:pt x="501" y="1334"/>
                  </a:cubicBezTo>
                  <a:lnTo>
                    <a:pt x="715" y="1334"/>
                  </a:lnTo>
                  <a:lnTo>
                    <a:pt x="715" y="2239"/>
                  </a:lnTo>
                  <a:lnTo>
                    <a:pt x="501" y="2239"/>
                  </a:lnTo>
                  <a:cubicBezTo>
                    <a:pt x="429" y="2239"/>
                    <a:pt x="334" y="2287"/>
                    <a:pt x="334" y="2382"/>
                  </a:cubicBezTo>
                  <a:cubicBezTo>
                    <a:pt x="334" y="2501"/>
                    <a:pt x="382" y="2597"/>
                    <a:pt x="501" y="2597"/>
                  </a:cubicBezTo>
                  <a:lnTo>
                    <a:pt x="715" y="2597"/>
                  </a:lnTo>
                  <a:lnTo>
                    <a:pt x="715" y="3478"/>
                  </a:lnTo>
                  <a:lnTo>
                    <a:pt x="501" y="3478"/>
                  </a:lnTo>
                  <a:cubicBezTo>
                    <a:pt x="429" y="3478"/>
                    <a:pt x="334" y="3549"/>
                    <a:pt x="334" y="3644"/>
                  </a:cubicBezTo>
                  <a:cubicBezTo>
                    <a:pt x="334" y="3763"/>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45"/>
                  </a:cubicBezTo>
                  <a:cubicBezTo>
                    <a:pt x="334" y="6264"/>
                    <a:pt x="382" y="6335"/>
                    <a:pt x="501" y="6335"/>
                  </a:cubicBezTo>
                  <a:lnTo>
                    <a:pt x="715" y="6335"/>
                  </a:lnTo>
                  <a:lnTo>
                    <a:pt x="715" y="7240"/>
                  </a:lnTo>
                  <a:lnTo>
                    <a:pt x="501" y="7240"/>
                  </a:lnTo>
                  <a:cubicBezTo>
                    <a:pt x="429" y="7240"/>
                    <a:pt x="334" y="7288"/>
                    <a:pt x="334" y="7383"/>
                  </a:cubicBezTo>
                  <a:cubicBezTo>
                    <a:pt x="334" y="7502"/>
                    <a:pt x="382" y="7598"/>
                    <a:pt x="501" y="7598"/>
                  </a:cubicBezTo>
                  <a:lnTo>
                    <a:pt x="715" y="7598"/>
                  </a:lnTo>
                  <a:lnTo>
                    <a:pt x="715" y="8479"/>
                  </a:lnTo>
                  <a:lnTo>
                    <a:pt x="501" y="8479"/>
                  </a:lnTo>
                  <a:cubicBezTo>
                    <a:pt x="429" y="8479"/>
                    <a:pt x="334" y="8550"/>
                    <a:pt x="334" y="8645"/>
                  </a:cubicBezTo>
                  <a:cubicBezTo>
                    <a:pt x="334" y="8765"/>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6"/>
                    <a:pt x="1" y="11027"/>
                  </a:cubicBezTo>
                  <a:lnTo>
                    <a:pt x="1" y="11575"/>
                  </a:lnTo>
                  <a:cubicBezTo>
                    <a:pt x="1" y="11741"/>
                    <a:pt x="120" y="11884"/>
                    <a:pt x="310" y="11884"/>
                  </a:cubicBezTo>
                  <a:lnTo>
                    <a:pt x="11622" y="11884"/>
                  </a:lnTo>
                  <a:cubicBezTo>
                    <a:pt x="11765" y="11884"/>
                    <a:pt x="11908" y="11765"/>
                    <a:pt x="11908" y="11575"/>
                  </a:cubicBezTo>
                  <a:lnTo>
                    <a:pt x="11908" y="10979"/>
                  </a:lnTo>
                  <a:cubicBezTo>
                    <a:pt x="11884" y="10908"/>
                    <a:pt x="11860" y="10813"/>
                    <a:pt x="11789" y="10789"/>
                  </a:cubicBezTo>
                  <a:cubicBezTo>
                    <a:pt x="11765" y="10741"/>
                    <a:pt x="11741" y="10717"/>
                    <a:pt x="11670" y="10717"/>
                  </a:cubicBezTo>
                  <a:cubicBezTo>
                    <a:pt x="11646" y="10717"/>
                    <a:pt x="11622" y="10717"/>
                    <a:pt x="11598" y="10693"/>
                  </a:cubicBezTo>
                  <a:cubicBezTo>
                    <a:pt x="11479" y="10670"/>
                    <a:pt x="11313" y="10670"/>
                    <a:pt x="11194" y="10598"/>
                  </a:cubicBezTo>
                  <a:cubicBezTo>
                    <a:pt x="11051" y="10551"/>
                    <a:pt x="10908" y="10432"/>
                    <a:pt x="10813" y="10265"/>
                  </a:cubicBezTo>
                  <a:cubicBezTo>
                    <a:pt x="10717" y="10122"/>
                    <a:pt x="10670" y="9955"/>
                    <a:pt x="10646" y="9765"/>
                  </a:cubicBezTo>
                  <a:lnTo>
                    <a:pt x="10646" y="9741"/>
                  </a:lnTo>
                  <a:lnTo>
                    <a:pt x="9717" y="4526"/>
                  </a:lnTo>
                  <a:lnTo>
                    <a:pt x="9717" y="4478"/>
                  </a:lnTo>
                  <a:cubicBezTo>
                    <a:pt x="9693" y="4383"/>
                    <a:pt x="9622" y="4311"/>
                    <a:pt x="9527" y="4311"/>
                  </a:cubicBezTo>
                  <a:cubicBezTo>
                    <a:pt x="9408" y="4311"/>
                    <a:pt x="9360" y="4406"/>
                    <a:pt x="9384" y="4526"/>
                  </a:cubicBezTo>
                  <a:lnTo>
                    <a:pt x="10336" y="9836"/>
                  </a:lnTo>
                  <a:cubicBezTo>
                    <a:pt x="10360" y="10193"/>
                    <a:pt x="10527" y="10479"/>
                    <a:pt x="10717" y="10693"/>
                  </a:cubicBezTo>
                  <a:lnTo>
                    <a:pt x="6740" y="10693"/>
                  </a:lnTo>
                  <a:lnTo>
                    <a:pt x="6740" y="10717"/>
                  </a:lnTo>
                  <a:cubicBezTo>
                    <a:pt x="6740" y="10717"/>
                    <a:pt x="6264" y="10455"/>
                    <a:pt x="6240" y="10146"/>
                  </a:cubicBezTo>
                  <a:lnTo>
                    <a:pt x="6240" y="10122"/>
                  </a:lnTo>
                  <a:lnTo>
                    <a:pt x="5788" y="7598"/>
                  </a:lnTo>
                  <a:lnTo>
                    <a:pt x="6407" y="4002"/>
                  </a:lnTo>
                  <a:cubicBezTo>
                    <a:pt x="6431" y="3763"/>
                    <a:pt x="6526" y="3525"/>
                    <a:pt x="6669" y="3311"/>
                  </a:cubicBezTo>
                  <a:cubicBezTo>
                    <a:pt x="6836" y="3097"/>
                    <a:pt x="6978" y="2930"/>
                    <a:pt x="7193" y="2763"/>
                  </a:cubicBezTo>
                  <a:cubicBezTo>
                    <a:pt x="7393" y="2630"/>
                    <a:pt x="7629" y="2555"/>
                    <a:pt x="7867" y="2555"/>
                  </a:cubicBezTo>
                  <a:cubicBezTo>
                    <a:pt x="7968" y="2555"/>
                    <a:pt x="8070" y="2568"/>
                    <a:pt x="8169" y="2597"/>
                  </a:cubicBezTo>
                  <a:cubicBezTo>
                    <a:pt x="8741" y="2739"/>
                    <a:pt x="9122" y="3287"/>
                    <a:pt x="9265" y="3811"/>
                  </a:cubicBezTo>
                  <a:cubicBezTo>
                    <a:pt x="9284" y="3890"/>
                    <a:pt x="9353" y="3936"/>
                    <a:pt x="9430" y="3936"/>
                  </a:cubicBezTo>
                  <a:cubicBezTo>
                    <a:pt x="9446" y="3936"/>
                    <a:pt x="9463" y="3934"/>
                    <a:pt x="9479" y="3930"/>
                  </a:cubicBezTo>
                  <a:cubicBezTo>
                    <a:pt x="9574" y="3906"/>
                    <a:pt x="9622" y="3811"/>
                    <a:pt x="9598" y="3716"/>
                  </a:cubicBezTo>
                  <a:cubicBezTo>
                    <a:pt x="9574" y="3573"/>
                    <a:pt x="9503" y="3430"/>
                    <a:pt x="9408" y="3287"/>
                  </a:cubicBezTo>
                  <a:lnTo>
                    <a:pt x="9336" y="3097"/>
                  </a:lnTo>
                  <a:cubicBezTo>
                    <a:pt x="9146" y="2835"/>
                    <a:pt x="8931" y="2597"/>
                    <a:pt x="8669" y="2454"/>
                  </a:cubicBezTo>
                  <a:cubicBezTo>
                    <a:pt x="8410" y="2291"/>
                    <a:pt x="8095" y="2207"/>
                    <a:pt x="7785" y="2207"/>
                  </a:cubicBezTo>
                  <a:cubicBezTo>
                    <a:pt x="7640" y="2207"/>
                    <a:pt x="7496" y="2225"/>
                    <a:pt x="7359" y="2263"/>
                  </a:cubicBezTo>
                  <a:cubicBezTo>
                    <a:pt x="7074" y="2358"/>
                    <a:pt x="6836" y="2525"/>
                    <a:pt x="6645" y="2739"/>
                  </a:cubicBezTo>
                  <a:cubicBezTo>
                    <a:pt x="6526" y="2859"/>
                    <a:pt x="6431" y="2978"/>
                    <a:pt x="6383" y="3097"/>
                  </a:cubicBezTo>
                  <a:cubicBezTo>
                    <a:pt x="6240" y="3335"/>
                    <a:pt x="6145" y="3597"/>
                    <a:pt x="6073" y="3906"/>
                  </a:cubicBezTo>
                  <a:lnTo>
                    <a:pt x="5597" y="6574"/>
                  </a:lnTo>
                  <a:lnTo>
                    <a:pt x="5550" y="6193"/>
                  </a:lnTo>
                  <a:cubicBezTo>
                    <a:pt x="5550" y="6169"/>
                    <a:pt x="5550" y="6097"/>
                    <a:pt x="5526" y="6073"/>
                  </a:cubicBezTo>
                  <a:cubicBezTo>
                    <a:pt x="5454" y="5835"/>
                    <a:pt x="5335" y="5621"/>
                    <a:pt x="5192" y="5454"/>
                  </a:cubicBezTo>
                  <a:cubicBezTo>
                    <a:pt x="4960" y="5186"/>
                    <a:pt x="4621" y="5012"/>
                    <a:pt x="4275" y="5012"/>
                  </a:cubicBezTo>
                  <a:cubicBezTo>
                    <a:pt x="4159" y="5012"/>
                    <a:pt x="4043" y="5032"/>
                    <a:pt x="3930" y="5073"/>
                  </a:cubicBezTo>
                  <a:cubicBezTo>
                    <a:pt x="3859" y="5097"/>
                    <a:pt x="3763" y="5145"/>
                    <a:pt x="3668" y="5216"/>
                  </a:cubicBezTo>
                  <a:cubicBezTo>
                    <a:pt x="3502" y="5335"/>
                    <a:pt x="3382" y="5478"/>
                    <a:pt x="3263" y="5669"/>
                  </a:cubicBezTo>
                  <a:cubicBezTo>
                    <a:pt x="3144" y="5835"/>
                    <a:pt x="3073" y="6026"/>
                    <a:pt x="3049" y="6216"/>
                  </a:cubicBezTo>
                  <a:lnTo>
                    <a:pt x="2620" y="8574"/>
                  </a:lnTo>
                  <a:cubicBezTo>
                    <a:pt x="2597" y="8669"/>
                    <a:pt x="2692" y="8765"/>
                    <a:pt x="2787" y="8788"/>
                  </a:cubicBezTo>
                  <a:cubicBezTo>
                    <a:pt x="2795" y="8791"/>
                    <a:pt x="2803" y="8792"/>
                    <a:pt x="2811" y="8792"/>
                  </a:cubicBezTo>
                  <a:cubicBezTo>
                    <a:pt x="2878" y="8792"/>
                    <a:pt x="2956" y="8709"/>
                    <a:pt x="2978" y="8645"/>
                  </a:cubicBezTo>
                  <a:lnTo>
                    <a:pt x="3406" y="6288"/>
                  </a:lnTo>
                  <a:cubicBezTo>
                    <a:pt x="3430" y="6145"/>
                    <a:pt x="3502" y="5978"/>
                    <a:pt x="3573" y="5835"/>
                  </a:cubicBezTo>
                  <a:cubicBezTo>
                    <a:pt x="3738" y="5571"/>
                    <a:pt x="4040" y="5376"/>
                    <a:pt x="4353" y="5376"/>
                  </a:cubicBezTo>
                  <a:cubicBezTo>
                    <a:pt x="4492" y="5376"/>
                    <a:pt x="4632" y="5414"/>
                    <a:pt x="4764" y="5502"/>
                  </a:cubicBezTo>
                  <a:cubicBezTo>
                    <a:pt x="4859" y="5573"/>
                    <a:pt x="4930" y="5669"/>
                    <a:pt x="5002" y="5740"/>
                  </a:cubicBezTo>
                  <a:cubicBezTo>
                    <a:pt x="5121" y="5907"/>
                    <a:pt x="5216" y="6073"/>
                    <a:pt x="5240" y="6288"/>
                  </a:cubicBezTo>
                  <a:lnTo>
                    <a:pt x="5931" y="10193"/>
                  </a:lnTo>
                  <a:cubicBezTo>
                    <a:pt x="5954" y="10384"/>
                    <a:pt x="6097" y="10693"/>
                    <a:pt x="6097" y="10693"/>
                  </a:cubicBezTo>
                  <a:lnTo>
                    <a:pt x="2501" y="10693"/>
                  </a:lnTo>
                  <a:cubicBezTo>
                    <a:pt x="2501" y="10693"/>
                    <a:pt x="2692" y="10384"/>
                    <a:pt x="2692" y="10193"/>
                  </a:cubicBezTo>
                  <a:lnTo>
                    <a:pt x="2811" y="9431"/>
                  </a:lnTo>
                  <a:cubicBezTo>
                    <a:pt x="2835" y="9360"/>
                    <a:pt x="2739" y="9265"/>
                    <a:pt x="2644" y="9241"/>
                  </a:cubicBezTo>
                  <a:cubicBezTo>
                    <a:pt x="2631" y="9232"/>
                    <a:pt x="2617" y="9228"/>
                    <a:pt x="2603" y="9228"/>
                  </a:cubicBezTo>
                  <a:cubicBezTo>
                    <a:pt x="2540" y="9228"/>
                    <a:pt x="2473" y="9306"/>
                    <a:pt x="2454" y="9384"/>
                  </a:cubicBezTo>
                  <a:lnTo>
                    <a:pt x="2335" y="10122"/>
                  </a:lnTo>
                  <a:lnTo>
                    <a:pt x="2335" y="10146"/>
                  </a:lnTo>
                  <a:cubicBezTo>
                    <a:pt x="2287" y="10455"/>
                    <a:pt x="2096" y="10693"/>
                    <a:pt x="1811" y="10693"/>
                  </a:cubicBezTo>
                  <a:cubicBezTo>
                    <a:pt x="1811" y="10693"/>
                    <a:pt x="1787" y="10693"/>
                    <a:pt x="1763" y="10717"/>
                  </a:cubicBezTo>
                  <a:lnTo>
                    <a:pt x="1072" y="10717"/>
                  </a:lnTo>
                  <a:lnTo>
                    <a:pt x="1072" y="191"/>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399" name="Google Shape;13399;p27"/>
          <p:cNvGrpSpPr/>
          <p:nvPr/>
        </p:nvGrpSpPr>
        <p:grpSpPr>
          <a:xfrm>
            <a:off x="4770286" y="2355930"/>
            <a:ext cx="355332" cy="227849"/>
            <a:chOff x="4674088" y="2423058"/>
            <a:chExt cx="297125" cy="190525"/>
          </a:xfrm>
        </p:grpSpPr>
        <p:sp>
          <p:nvSpPr>
            <p:cNvPr id="13400" name="Google Shape;13400;p27"/>
            <p:cNvSpPr/>
            <p:nvPr/>
          </p:nvSpPr>
          <p:spPr>
            <a:xfrm>
              <a:off x="4674088" y="2423058"/>
              <a:ext cx="297125" cy="190525"/>
            </a:xfrm>
            <a:custGeom>
              <a:avLst/>
              <a:gdLst/>
              <a:ahLst/>
              <a:cxnLst/>
              <a:rect l="l" t="t" r="r" b="b"/>
              <a:pathLst>
                <a:path w="11885" h="7621" extrusionOk="0">
                  <a:moveTo>
                    <a:pt x="5931" y="1048"/>
                  </a:moveTo>
                  <a:cubicBezTo>
                    <a:pt x="6764" y="1667"/>
                    <a:pt x="7264" y="2691"/>
                    <a:pt x="7264" y="3787"/>
                  </a:cubicBezTo>
                  <a:cubicBezTo>
                    <a:pt x="7264" y="4882"/>
                    <a:pt x="6740" y="5906"/>
                    <a:pt x="5931" y="6525"/>
                  </a:cubicBezTo>
                  <a:cubicBezTo>
                    <a:pt x="5121" y="5930"/>
                    <a:pt x="4597" y="4906"/>
                    <a:pt x="4597" y="3811"/>
                  </a:cubicBezTo>
                  <a:cubicBezTo>
                    <a:pt x="4597" y="3096"/>
                    <a:pt x="4788" y="2406"/>
                    <a:pt x="5216" y="1810"/>
                  </a:cubicBezTo>
                  <a:cubicBezTo>
                    <a:pt x="5431" y="1524"/>
                    <a:pt x="5669" y="1286"/>
                    <a:pt x="5931" y="1048"/>
                  </a:cubicBezTo>
                  <a:close/>
                  <a:moveTo>
                    <a:pt x="8074" y="0"/>
                  </a:moveTo>
                  <a:cubicBezTo>
                    <a:pt x="7884" y="0"/>
                    <a:pt x="7693" y="0"/>
                    <a:pt x="7503" y="24"/>
                  </a:cubicBezTo>
                  <a:cubicBezTo>
                    <a:pt x="7407" y="24"/>
                    <a:pt x="7360" y="119"/>
                    <a:pt x="7360" y="238"/>
                  </a:cubicBezTo>
                  <a:cubicBezTo>
                    <a:pt x="7360" y="334"/>
                    <a:pt x="7431" y="381"/>
                    <a:pt x="7574" y="381"/>
                  </a:cubicBezTo>
                  <a:cubicBezTo>
                    <a:pt x="7741" y="358"/>
                    <a:pt x="7884" y="358"/>
                    <a:pt x="8074" y="358"/>
                  </a:cubicBezTo>
                  <a:cubicBezTo>
                    <a:pt x="9979" y="358"/>
                    <a:pt x="11551" y="1905"/>
                    <a:pt x="11551" y="3834"/>
                  </a:cubicBezTo>
                  <a:cubicBezTo>
                    <a:pt x="11551" y="5787"/>
                    <a:pt x="10003" y="7311"/>
                    <a:pt x="8074" y="7311"/>
                  </a:cubicBezTo>
                  <a:cubicBezTo>
                    <a:pt x="7407" y="7311"/>
                    <a:pt x="6788" y="7145"/>
                    <a:pt x="6264" y="6811"/>
                  </a:cubicBezTo>
                  <a:cubicBezTo>
                    <a:pt x="7121" y="6097"/>
                    <a:pt x="7645" y="5073"/>
                    <a:pt x="7645" y="3882"/>
                  </a:cubicBezTo>
                  <a:cubicBezTo>
                    <a:pt x="7645" y="2691"/>
                    <a:pt x="7121" y="1620"/>
                    <a:pt x="6264" y="929"/>
                  </a:cubicBezTo>
                  <a:cubicBezTo>
                    <a:pt x="6431" y="810"/>
                    <a:pt x="6645" y="715"/>
                    <a:pt x="6812" y="619"/>
                  </a:cubicBezTo>
                  <a:cubicBezTo>
                    <a:pt x="6907" y="596"/>
                    <a:pt x="6979" y="477"/>
                    <a:pt x="6907" y="381"/>
                  </a:cubicBezTo>
                  <a:cubicBezTo>
                    <a:pt x="6890" y="331"/>
                    <a:pt x="6826" y="280"/>
                    <a:pt x="6756" y="280"/>
                  </a:cubicBezTo>
                  <a:cubicBezTo>
                    <a:pt x="6727" y="280"/>
                    <a:pt x="6697" y="289"/>
                    <a:pt x="6669" y="310"/>
                  </a:cubicBezTo>
                  <a:cubicBezTo>
                    <a:pt x="6407" y="381"/>
                    <a:pt x="6169" y="548"/>
                    <a:pt x="5931" y="691"/>
                  </a:cubicBezTo>
                  <a:cubicBezTo>
                    <a:pt x="5335" y="262"/>
                    <a:pt x="4597" y="24"/>
                    <a:pt x="3811" y="24"/>
                  </a:cubicBezTo>
                  <a:cubicBezTo>
                    <a:pt x="1692" y="24"/>
                    <a:pt x="1" y="1763"/>
                    <a:pt x="1" y="3834"/>
                  </a:cubicBezTo>
                  <a:cubicBezTo>
                    <a:pt x="1" y="4168"/>
                    <a:pt x="25" y="4477"/>
                    <a:pt x="120" y="4787"/>
                  </a:cubicBezTo>
                  <a:cubicBezTo>
                    <a:pt x="140" y="4866"/>
                    <a:pt x="209" y="4912"/>
                    <a:pt x="286" y="4912"/>
                  </a:cubicBezTo>
                  <a:cubicBezTo>
                    <a:pt x="302" y="4912"/>
                    <a:pt x="318" y="4910"/>
                    <a:pt x="334" y="4906"/>
                  </a:cubicBezTo>
                  <a:cubicBezTo>
                    <a:pt x="430" y="4882"/>
                    <a:pt x="477" y="4787"/>
                    <a:pt x="453" y="4692"/>
                  </a:cubicBezTo>
                  <a:cubicBezTo>
                    <a:pt x="382" y="4430"/>
                    <a:pt x="334" y="4144"/>
                    <a:pt x="334" y="3834"/>
                  </a:cubicBezTo>
                  <a:cubicBezTo>
                    <a:pt x="334" y="1929"/>
                    <a:pt x="1882" y="358"/>
                    <a:pt x="3811" y="358"/>
                  </a:cubicBezTo>
                  <a:cubicBezTo>
                    <a:pt x="4454" y="358"/>
                    <a:pt x="5097" y="548"/>
                    <a:pt x="5621" y="858"/>
                  </a:cubicBezTo>
                  <a:cubicBezTo>
                    <a:pt x="5359" y="1072"/>
                    <a:pt x="5121" y="1334"/>
                    <a:pt x="4907" y="1643"/>
                  </a:cubicBezTo>
                  <a:cubicBezTo>
                    <a:pt x="4478" y="2286"/>
                    <a:pt x="4240" y="3049"/>
                    <a:pt x="4240" y="3811"/>
                  </a:cubicBezTo>
                  <a:cubicBezTo>
                    <a:pt x="4240" y="5001"/>
                    <a:pt x="4764" y="6073"/>
                    <a:pt x="5621" y="6764"/>
                  </a:cubicBezTo>
                  <a:cubicBezTo>
                    <a:pt x="5097" y="7073"/>
                    <a:pt x="4478" y="7264"/>
                    <a:pt x="3811" y="7264"/>
                  </a:cubicBezTo>
                  <a:cubicBezTo>
                    <a:pt x="2501" y="7264"/>
                    <a:pt x="1311" y="6549"/>
                    <a:pt x="715" y="5382"/>
                  </a:cubicBezTo>
                  <a:cubicBezTo>
                    <a:pt x="697" y="5310"/>
                    <a:pt x="623" y="5279"/>
                    <a:pt x="547" y="5279"/>
                  </a:cubicBezTo>
                  <a:cubicBezTo>
                    <a:pt x="524" y="5279"/>
                    <a:pt x="500" y="5281"/>
                    <a:pt x="477" y="5287"/>
                  </a:cubicBezTo>
                  <a:cubicBezTo>
                    <a:pt x="382" y="5335"/>
                    <a:pt x="358" y="5454"/>
                    <a:pt x="382" y="5525"/>
                  </a:cubicBezTo>
                  <a:cubicBezTo>
                    <a:pt x="1049" y="6811"/>
                    <a:pt x="2359" y="7621"/>
                    <a:pt x="3787" y="7621"/>
                  </a:cubicBezTo>
                  <a:cubicBezTo>
                    <a:pt x="4550" y="7621"/>
                    <a:pt x="5288" y="7383"/>
                    <a:pt x="5883" y="6954"/>
                  </a:cubicBezTo>
                  <a:cubicBezTo>
                    <a:pt x="6502" y="7383"/>
                    <a:pt x="7241" y="7621"/>
                    <a:pt x="8003" y="7621"/>
                  </a:cubicBezTo>
                  <a:cubicBezTo>
                    <a:pt x="10122" y="7621"/>
                    <a:pt x="11813" y="5882"/>
                    <a:pt x="11813" y="3811"/>
                  </a:cubicBezTo>
                  <a:cubicBezTo>
                    <a:pt x="11884" y="1691"/>
                    <a:pt x="10194" y="0"/>
                    <a:pt x="807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1" name="Google Shape;13401;p27"/>
            <p:cNvSpPr/>
            <p:nvPr/>
          </p:nvSpPr>
          <p:spPr>
            <a:xfrm>
              <a:off x="4703263" y="2505208"/>
              <a:ext cx="57200" cy="8950"/>
            </a:xfrm>
            <a:custGeom>
              <a:avLst/>
              <a:gdLst/>
              <a:ahLst/>
              <a:cxnLst/>
              <a:rect l="l" t="t" r="r" b="b"/>
              <a:pathLst>
                <a:path w="2288" h="358" extrusionOk="0">
                  <a:moveTo>
                    <a:pt x="168" y="1"/>
                  </a:moveTo>
                  <a:cubicBezTo>
                    <a:pt x="96" y="1"/>
                    <a:pt x="25" y="48"/>
                    <a:pt x="1" y="144"/>
                  </a:cubicBezTo>
                  <a:cubicBezTo>
                    <a:pt x="1" y="239"/>
                    <a:pt x="96" y="358"/>
                    <a:pt x="168" y="358"/>
                  </a:cubicBezTo>
                  <a:lnTo>
                    <a:pt x="2073" y="358"/>
                  </a:lnTo>
                  <a:cubicBezTo>
                    <a:pt x="2168" y="358"/>
                    <a:pt x="2239" y="286"/>
                    <a:pt x="2263" y="191"/>
                  </a:cubicBezTo>
                  <a:cubicBezTo>
                    <a:pt x="2287" y="72"/>
                    <a:pt x="2192" y="1"/>
                    <a:pt x="2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2" name="Google Shape;13402;p27"/>
            <p:cNvSpPr/>
            <p:nvPr/>
          </p:nvSpPr>
          <p:spPr>
            <a:xfrm>
              <a:off x="4703263" y="2523083"/>
              <a:ext cx="39325" cy="8350"/>
            </a:xfrm>
            <a:custGeom>
              <a:avLst/>
              <a:gdLst/>
              <a:ahLst/>
              <a:cxnLst/>
              <a:rect l="l" t="t" r="r" b="b"/>
              <a:pathLst>
                <a:path w="1573" h="334" extrusionOk="0">
                  <a:moveTo>
                    <a:pt x="168" y="0"/>
                  </a:moveTo>
                  <a:cubicBezTo>
                    <a:pt x="96" y="0"/>
                    <a:pt x="25" y="48"/>
                    <a:pt x="1" y="143"/>
                  </a:cubicBezTo>
                  <a:cubicBezTo>
                    <a:pt x="1" y="238"/>
                    <a:pt x="96" y="334"/>
                    <a:pt x="168" y="334"/>
                  </a:cubicBezTo>
                  <a:lnTo>
                    <a:pt x="1358" y="334"/>
                  </a:lnTo>
                  <a:cubicBezTo>
                    <a:pt x="1454" y="334"/>
                    <a:pt x="1525" y="286"/>
                    <a:pt x="1549" y="191"/>
                  </a:cubicBezTo>
                  <a:cubicBezTo>
                    <a:pt x="1573" y="72"/>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3" name="Google Shape;13403;p27"/>
            <p:cNvSpPr/>
            <p:nvPr/>
          </p:nvSpPr>
          <p:spPr>
            <a:xfrm>
              <a:off x="4884863" y="2505208"/>
              <a:ext cx="57775" cy="8950"/>
            </a:xfrm>
            <a:custGeom>
              <a:avLst/>
              <a:gdLst/>
              <a:ahLst/>
              <a:cxnLst/>
              <a:rect l="l" t="t" r="r" b="b"/>
              <a:pathLst>
                <a:path w="2311" h="358" extrusionOk="0">
                  <a:moveTo>
                    <a:pt x="215" y="1"/>
                  </a:moveTo>
                  <a:cubicBezTo>
                    <a:pt x="119" y="1"/>
                    <a:pt x="48" y="48"/>
                    <a:pt x="24" y="144"/>
                  </a:cubicBezTo>
                  <a:cubicBezTo>
                    <a:pt x="0" y="263"/>
                    <a:pt x="96" y="358"/>
                    <a:pt x="215" y="358"/>
                  </a:cubicBezTo>
                  <a:lnTo>
                    <a:pt x="2120" y="358"/>
                  </a:lnTo>
                  <a:cubicBezTo>
                    <a:pt x="2191" y="358"/>
                    <a:pt x="2263" y="286"/>
                    <a:pt x="2286" y="191"/>
                  </a:cubicBezTo>
                  <a:cubicBezTo>
                    <a:pt x="2310" y="72"/>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4" name="Google Shape;13404;p27"/>
            <p:cNvSpPr/>
            <p:nvPr/>
          </p:nvSpPr>
          <p:spPr>
            <a:xfrm>
              <a:off x="4902713" y="2523083"/>
              <a:ext cx="39325" cy="8350"/>
            </a:xfrm>
            <a:custGeom>
              <a:avLst/>
              <a:gdLst/>
              <a:ahLst/>
              <a:cxnLst/>
              <a:rect l="l" t="t" r="r" b="b"/>
              <a:pathLst>
                <a:path w="1573" h="334" extrusionOk="0">
                  <a:moveTo>
                    <a:pt x="215" y="0"/>
                  </a:moveTo>
                  <a:cubicBezTo>
                    <a:pt x="120" y="0"/>
                    <a:pt x="48" y="48"/>
                    <a:pt x="25" y="143"/>
                  </a:cubicBezTo>
                  <a:cubicBezTo>
                    <a:pt x="1" y="262"/>
                    <a:pt x="96" y="334"/>
                    <a:pt x="215" y="334"/>
                  </a:cubicBezTo>
                  <a:lnTo>
                    <a:pt x="1406" y="334"/>
                  </a:lnTo>
                  <a:cubicBezTo>
                    <a:pt x="1477" y="334"/>
                    <a:pt x="1572" y="286"/>
                    <a:pt x="1572" y="191"/>
                  </a:cubicBezTo>
                  <a:cubicBezTo>
                    <a:pt x="1572" y="72"/>
                    <a:pt x="1525" y="0"/>
                    <a:pt x="1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05" name="Google Shape;13405;p27"/>
          <p:cNvSpPr/>
          <p:nvPr/>
        </p:nvSpPr>
        <p:spPr>
          <a:xfrm>
            <a:off x="4088107" y="2577914"/>
            <a:ext cx="10733" cy="18656"/>
          </a:xfrm>
          <a:custGeom>
            <a:avLst/>
            <a:gdLst/>
            <a:ahLst/>
            <a:cxnLst/>
            <a:rect l="l" t="t" r="r" b="b"/>
            <a:pathLst>
              <a:path w="359" h="624" extrusionOk="0">
                <a:moveTo>
                  <a:pt x="179" y="1"/>
                </a:moveTo>
                <a:cubicBezTo>
                  <a:pt x="77" y="1"/>
                  <a:pt x="1" y="88"/>
                  <a:pt x="1" y="195"/>
                </a:cubicBezTo>
                <a:lnTo>
                  <a:pt x="1" y="433"/>
                </a:lnTo>
                <a:cubicBezTo>
                  <a:pt x="1" y="528"/>
                  <a:pt x="72" y="624"/>
                  <a:pt x="168" y="624"/>
                </a:cubicBezTo>
                <a:cubicBezTo>
                  <a:pt x="287" y="624"/>
                  <a:pt x="358" y="552"/>
                  <a:pt x="358" y="433"/>
                </a:cubicBezTo>
                <a:lnTo>
                  <a:pt x="358" y="195"/>
                </a:lnTo>
                <a:cubicBezTo>
                  <a:pt x="358" y="100"/>
                  <a:pt x="311" y="52"/>
                  <a:pt x="215" y="4"/>
                </a:cubicBezTo>
                <a:cubicBezTo>
                  <a:pt x="203" y="2"/>
                  <a:pt x="191" y="1"/>
                  <a:pt x="1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6" name="Google Shape;13406;p27"/>
          <p:cNvSpPr/>
          <p:nvPr/>
        </p:nvSpPr>
        <p:spPr>
          <a:xfrm>
            <a:off x="4318815" y="2544579"/>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3" y="595"/>
                  <a:pt x="358" y="500"/>
                  <a:pt x="358" y="429"/>
                </a:cubicBezTo>
                <a:lnTo>
                  <a:pt x="358" y="191"/>
                </a:lnTo>
                <a:cubicBezTo>
                  <a:pt x="358" y="72"/>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7" name="Google Shape;13407;p27"/>
          <p:cNvSpPr/>
          <p:nvPr/>
        </p:nvSpPr>
        <p:spPr>
          <a:xfrm>
            <a:off x="4318815" y="2572324"/>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3" y="596"/>
                  <a:pt x="358" y="501"/>
                  <a:pt x="358" y="406"/>
                </a:cubicBezTo>
                <a:lnTo>
                  <a:pt x="358" y="168"/>
                </a:lnTo>
                <a:cubicBezTo>
                  <a:pt x="358" y="48"/>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8" name="Google Shape;13408;p27"/>
          <p:cNvSpPr/>
          <p:nvPr/>
        </p:nvSpPr>
        <p:spPr>
          <a:xfrm>
            <a:off x="4318815" y="2516087"/>
            <a:ext cx="10703" cy="17819"/>
          </a:xfrm>
          <a:custGeom>
            <a:avLst/>
            <a:gdLst/>
            <a:ahLst/>
            <a:cxnLst/>
            <a:rect l="l" t="t" r="r" b="b"/>
            <a:pathLst>
              <a:path w="358" h="596" extrusionOk="0">
                <a:moveTo>
                  <a:pt x="167" y="1"/>
                </a:moveTo>
                <a:cubicBezTo>
                  <a:pt x="72" y="1"/>
                  <a:pt x="1" y="96"/>
                  <a:pt x="1" y="191"/>
                </a:cubicBezTo>
                <a:lnTo>
                  <a:pt x="1" y="429"/>
                </a:lnTo>
                <a:cubicBezTo>
                  <a:pt x="1" y="501"/>
                  <a:pt x="72" y="596"/>
                  <a:pt x="167" y="596"/>
                </a:cubicBezTo>
                <a:cubicBezTo>
                  <a:pt x="263" y="596"/>
                  <a:pt x="358" y="501"/>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9" name="Google Shape;13409;p27"/>
          <p:cNvSpPr/>
          <p:nvPr/>
        </p:nvSpPr>
        <p:spPr>
          <a:xfrm>
            <a:off x="4318815" y="2488312"/>
            <a:ext cx="10703" cy="17849"/>
          </a:xfrm>
          <a:custGeom>
            <a:avLst/>
            <a:gdLst/>
            <a:ahLst/>
            <a:cxnLst/>
            <a:rect l="l" t="t" r="r" b="b"/>
            <a:pathLst>
              <a:path w="358" h="597" extrusionOk="0">
                <a:moveTo>
                  <a:pt x="167" y="1"/>
                </a:moveTo>
                <a:cubicBezTo>
                  <a:pt x="72" y="1"/>
                  <a:pt x="1" y="96"/>
                  <a:pt x="1" y="191"/>
                </a:cubicBezTo>
                <a:lnTo>
                  <a:pt x="1" y="429"/>
                </a:lnTo>
                <a:cubicBezTo>
                  <a:pt x="1" y="525"/>
                  <a:pt x="72" y="596"/>
                  <a:pt x="167" y="596"/>
                </a:cubicBezTo>
                <a:cubicBezTo>
                  <a:pt x="263" y="596"/>
                  <a:pt x="358" y="525"/>
                  <a:pt x="358" y="429"/>
                </a:cubicBezTo>
                <a:lnTo>
                  <a:pt x="358" y="191"/>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0" name="Google Shape;13410;p27"/>
          <p:cNvSpPr/>
          <p:nvPr/>
        </p:nvSpPr>
        <p:spPr>
          <a:xfrm>
            <a:off x="4318815" y="2461256"/>
            <a:ext cx="10703" cy="17849"/>
          </a:xfrm>
          <a:custGeom>
            <a:avLst/>
            <a:gdLst/>
            <a:ahLst/>
            <a:cxnLst/>
            <a:rect l="l" t="t" r="r" b="b"/>
            <a:pathLst>
              <a:path w="358" h="597" extrusionOk="0">
                <a:moveTo>
                  <a:pt x="167" y="1"/>
                </a:moveTo>
                <a:cubicBezTo>
                  <a:pt x="72" y="1"/>
                  <a:pt x="1" y="72"/>
                  <a:pt x="1" y="168"/>
                </a:cubicBezTo>
                <a:lnTo>
                  <a:pt x="1" y="406"/>
                </a:lnTo>
                <a:cubicBezTo>
                  <a:pt x="1" y="501"/>
                  <a:pt x="72" y="596"/>
                  <a:pt x="167" y="596"/>
                </a:cubicBezTo>
                <a:cubicBezTo>
                  <a:pt x="263" y="596"/>
                  <a:pt x="358" y="501"/>
                  <a:pt x="358" y="406"/>
                </a:cubicBezTo>
                <a:lnTo>
                  <a:pt x="358" y="168"/>
                </a:lnTo>
                <a:cubicBezTo>
                  <a:pt x="358" y="72"/>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1" name="Google Shape;13411;p27"/>
          <p:cNvSpPr/>
          <p:nvPr/>
        </p:nvSpPr>
        <p:spPr>
          <a:xfrm>
            <a:off x="4318815" y="2433511"/>
            <a:ext cx="10703" cy="17819"/>
          </a:xfrm>
          <a:custGeom>
            <a:avLst/>
            <a:gdLst/>
            <a:ahLst/>
            <a:cxnLst/>
            <a:rect l="l" t="t" r="r" b="b"/>
            <a:pathLst>
              <a:path w="358" h="596" extrusionOk="0">
                <a:moveTo>
                  <a:pt x="167" y="0"/>
                </a:moveTo>
                <a:cubicBezTo>
                  <a:pt x="72" y="0"/>
                  <a:pt x="1" y="95"/>
                  <a:pt x="1" y="167"/>
                </a:cubicBezTo>
                <a:lnTo>
                  <a:pt x="1" y="405"/>
                </a:lnTo>
                <a:cubicBezTo>
                  <a:pt x="1" y="500"/>
                  <a:pt x="72" y="595"/>
                  <a:pt x="167" y="595"/>
                </a:cubicBezTo>
                <a:cubicBezTo>
                  <a:pt x="263" y="595"/>
                  <a:pt x="358" y="500"/>
                  <a:pt x="358" y="405"/>
                </a:cubicBezTo>
                <a:lnTo>
                  <a:pt x="358" y="167"/>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2" name="Google Shape;13412;p27"/>
          <p:cNvSpPr/>
          <p:nvPr/>
        </p:nvSpPr>
        <p:spPr>
          <a:xfrm>
            <a:off x="4273252" y="2591547"/>
            <a:ext cx="10703" cy="17849"/>
          </a:xfrm>
          <a:custGeom>
            <a:avLst/>
            <a:gdLst/>
            <a:ahLst/>
            <a:cxnLst/>
            <a:rect l="l" t="t" r="r" b="b"/>
            <a:pathLst>
              <a:path w="358" h="597" extrusionOk="0">
                <a:moveTo>
                  <a:pt x="167" y="1"/>
                </a:moveTo>
                <a:cubicBezTo>
                  <a:pt x="96" y="1"/>
                  <a:pt x="1" y="96"/>
                  <a:pt x="1" y="191"/>
                </a:cubicBezTo>
                <a:lnTo>
                  <a:pt x="1" y="430"/>
                </a:lnTo>
                <a:cubicBezTo>
                  <a:pt x="1" y="525"/>
                  <a:pt x="96" y="596"/>
                  <a:pt x="167" y="596"/>
                </a:cubicBezTo>
                <a:cubicBezTo>
                  <a:pt x="263" y="596"/>
                  <a:pt x="358" y="525"/>
                  <a:pt x="358" y="430"/>
                </a:cubicBezTo>
                <a:lnTo>
                  <a:pt x="358" y="191"/>
                </a:lnTo>
                <a:cubicBezTo>
                  <a:pt x="358"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3" name="Google Shape;13413;p27"/>
          <p:cNvSpPr/>
          <p:nvPr/>
        </p:nvSpPr>
        <p:spPr>
          <a:xfrm>
            <a:off x="4273252" y="2536028"/>
            <a:ext cx="10703" cy="17819"/>
          </a:xfrm>
          <a:custGeom>
            <a:avLst/>
            <a:gdLst/>
            <a:ahLst/>
            <a:cxnLst/>
            <a:rect l="l" t="t" r="r" b="b"/>
            <a:pathLst>
              <a:path w="358" h="596" extrusionOk="0">
                <a:moveTo>
                  <a:pt x="167" y="0"/>
                </a:moveTo>
                <a:cubicBezTo>
                  <a:pt x="96" y="0"/>
                  <a:pt x="1" y="72"/>
                  <a:pt x="1" y="167"/>
                </a:cubicBezTo>
                <a:lnTo>
                  <a:pt x="1" y="405"/>
                </a:lnTo>
                <a:cubicBezTo>
                  <a:pt x="1" y="500"/>
                  <a:pt x="96" y="596"/>
                  <a:pt x="167" y="596"/>
                </a:cubicBezTo>
                <a:cubicBezTo>
                  <a:pt x="263" y="596"/>
                  <a:pt x="358" y="500"/>
                  <a:pt x="358" y="405"/>
                </a:cubicBezTo>
                <a:lnTo>
                  <a:pt x="358" y="167"/>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4" name="Google Shape;13414;p27"/>
          <p:cNvSpPr/>
          <p:nvPr/>
        </p:nvSpPr>
        <p:spPr>
          <a:xfrm>
            <a:off x="4273252" y="2563085"/>
            <a:ext cx="10703" cy="17819"/>
          </a:xfrm>
          <a:custGeom>
            <a:avLst/>
            <a:gdLst/>
            <a:ahLst/>
            <a:cxnLst/>
            <a:rect l="l" t="t" r="r" b="b"/>
            <a:pathLst>
              <a:path w="358" h="596" extrusionOk="0">
                <a:moveTo>
                  <a:pt x="167" y="0"/>
                </a:moveTo>
                <a:cubicBezTo>
                  <a:pt x="96" y="0"/>
                  <a:pt x="1" y="96"/>
                  <a:pt x="1" y="191"/>
                </a:cubicBezTo>
                <a:lnTo>
                  <a:pt x="1" y="429"/>
                </a:lnTo>
                <a:cubicBezTo>
                  <a:pt x="1" y="524"/>
                  <a:pt x="96" y="596"/>
                  <a:pt x="167" y="596"/>
                </a:cubicBezTo>
                <a:cubicBezTo>
                  <a:pt x="263" y="596"/>
                  <a:pt x="358" y="524"/>
                  <a:pt x="358" y="429"/>
                </a:cubicBezTo>
                <a:lnTo>
                  <a:pt x="358" y="191"/>
                </a:lnTo>
                <a:cubicBezTo>
                  <a:pt x="358" y="96"/>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5" name="Google Shape;13415;p27"/>
          <p:cNvSpPr/>
          <p:nvPr/>
        </p:nvSpPr>
        <p:spPr>
          <a:xfrm>
            <a:off x="4273252" y="2508971"/>
            <a:ext cx="10703" cy="17819"/>
          </a:xfrm>
          <a:custGeom>
            <a:avLst/>
            <a:gdLst/>
            <a:ahLst/>
            <a:cxnLst/>
            <a:rect l="l" t="t" r="r" b="b"/>
            <a:pathLst>
              <a:path w="358" h="596" extrusionOk="0">
                <a:moveTo>
                  <a:pt x="167" y="0"/>
                </a:moveTo>
                <a:cubicBezTo>
                  <a:pt x="96" y="0"/>
                  <a:pt x="1" y="96"/>
                  <a:pt x="1" y="191"/>
                </a:cubicBezTo>
                <a:lnTo>
                  <a:pt x="1" y="429"/>
                </a:lnTo>
                <a:cubicBezTo>
                  <a:pt x="1" y="500"/>
                  <a:pt x="96" y="596"/>
                  <a:pt x="167" y="596"/>
                </a:cubicBezTo>
                <a:cubicBezTo>
                  <a:pt x="263" y="596"/>
                  <a:pt x="358" y="500"/>
                  <a:pt x="358" y="429"/>
                </a:cubicBezTo>
                <a:lnTo>
                  <a:pt x="358" y="191"/>
                </a:lnTo>
                <a:cubicBezTo>
                  <a:pt x="358"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6" name="Google Shape;13416;p27"/>
          <p:cNvSpPr/>
          <p:nvPr/>
        </p:nvSpPr>
        <p:spPr>
          <a:xfrm>
            <a:off x="4135823" y="2522485"/>
            <a:ext cx="10703" cy="17849"/>
          </a:xfrm>
          <a:custGeom>
            <a:avLst/>
            <a:gdLst/>
            <a:ahLst/>
            <a:cxnLst/>
            <a:rect l="l" t="t" r="r" b="b"/>
            <a:pathLst>
              <a:path w="358" h="597" extrusionOk="0">
                <a:moveTo>
                  <a:pt x="167" y="1"/>
                </a:moveTo>
                <a:cubicBezTo>
                  <a:pt x="72" y="1"/>
                  <a:pt x="1" y="96"/>
                  <a:pt x="1" y="168"/>
                </a:cubicBezTo>
                <a:lnTo>
                  <a:pt x="1" y="406"/>
                </a:lnTo>
                <a:cubicBezTo>
                  <a:pt x="1" y="501"/>
                  <a:pt x="72" y="596"/>
                  <a:pt x="167" y="596"/>
                </a:cubicBezTo>
                <a:cubicBezTo>
                  <a:pt x="262" y="596"/>
                  <a:pt x="358" y="501"/>
                  <a:pt x="358" y="406"/>
                </a:cubicBezTo>
                <a:lnTo>
                  <a:pt x="358" y="168"/>
                </a:lnTo>
                <a:cubicBezTo>
                  <a:pt x="358" y="96"/>
                  <a:pt x="286" y="1"/>
                  <a:pt x="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7" name="Google Shape;13417;p27"/>
          <p:cNvSpPr/>
          <p:nvPr/>
        </p:nvSpPr>
        <p:spPr>
          <a:xfrm>
            <a:off x="4135823" y="2466966"/>
            <a:ext cx="10703" cy="17819"/>
          </a:xfrm>
          <a:custGeom>
            <a:avLst/>
            <a:gdLst/>
            <a:ahLst/>
            <a:cxnLst/>
            <a:rect l="l" t="t" r="r" b="b"/>
            <a:pathLst>
              <a:path w="358" h="596" extrusionOk="0">
                <a:moveTo>
                  <a:pt x="167" y="0"/>
                </a:moveTo>
                <a:cubicBezTo>
                  <a:pt x="72" y="0"/>
                  <a:pt x="1" y="96"/>
                  <a:pt x="1" y="191"/>
                </a:cubicBezTo>
                <a:lnTo>
                  <a:pt x="1" y="429"/>
                </a:lnTo>
                <a:cubicBezTo>
                  <a:pt x="1" y="524"/>
                  <a:pt x="72" y="596"/>
                  <a:pt x="167" y="596"/>
                </a:cubicBezTo>
                <a:cubicBezTo>
                  <a:pt x="262" y="596"/>
                  <a:pt x="358" y="524"/>
                  <a:pt x="358" y="429"/>
                </a:cubicBezTo>
                <a:lnTo>
                  <a:pt x="358" y="191"/>
                </a:lnTo>
                <a:cubicBezTo>
                  <a:pt x="358" y="96"/>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8" name="Google Shape;13418;p27"/>
          <p:cNvSpPr/>
          <p:nvPr/>
        </p:nvSpPr>
        <p:spPr>
          <a:xfrm>
            <a:off x="4135823" y="2494740"/>
            <a:ext cx="10703" cy="17819"/>
          </a:xfrm>
          <a:custGeom>
            <a:avLst/>
            <a:gdLst/>
            <a:ahLst/>
            <a:cxnLst/>
            <a:rect l="l" t="t" r="r" b="b"/>
            <a:pathLst>
              <a:path w="358" h="596" extrusionOk="0">
                <a:moveTo>
                  <a:pt x="167" y="0"/>
                </a:moveTo>
                <a:cubicBezTo>
                  <a:pt x="72" y="0"/>
                  <a:pt x="1" y="95"/>
                  <a:pt x="1" y="191"/>
                </a:cubicBezTo>
                <a:lnTo>
                  <a:pt x="1" y="429"/>
                </a:lnTo>
                <a:cubicBezTo>
                  <a:pt x="1" y="500"/>
                  <a:pt x="72" y="595"/>
                  <a:pt x="167" y="595"/>
                </a:cubicBezTo>
                <a:cubicBezTo>
                  <a:pt x="262" y="595"/>
                  <a:pt x="358" y="500"/>
                  <a:pt x="358" y="429"/>
                </a:cubicBezTo>
                <a:lnTo>
                  <a:pt x="358" y="191"/>
                </a:lnTo>
                <a:cubicBezTo>
                  <a:pt x="358" y="95"/>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9" name="Google Shape;13419;p27"/>
          <p:cNvSpPr/>
          <p:nvPr/>
        </p:nvSpPr>
        <p:spPr>
          <a:xfrm>
            <a:off x="4135823" y="2550977"/>
            <a:ext cx="10703" cy="17819"/>
          </a:xfrm>
          <a:custGeom>
            <a:avLst/>
            <a:gdLst/>
            <a:ahLst/>
            <a:cxnLst/>
            <a:rect l="l" t="t" r="r" b="b"/>
            <a:pathLst>
              <a:path w="358" h="596" extrusionOk="0">
                <a:moveTo>
                  <a:pt x="167" y="0"/>
                </a:moveTo>
                <a:cubicBezTo>
                  <a:pt x="72" y="0"/>
                  <a:pt x="1" y="96"/>
                  <a:pt x="1" y="167"/>
                </a:cubicBezTo>
                <a:lnTo>
                  <a:pt x="1" y="405"/>
                </a:lnTo>
                <a:cubicBezTo>
                  <a:pt x="1" y="501"/>
                  <a:pt x="72" y="596"/>
                  <a:pt x="167" y="596"/>
                </a:cubicBezTo>
                <a:cubicBezTo>
                  <a:pt x="262" y="596"/>
                  <a:pt x="358" y="501"/>
                  <a:pt x="358" y="405"/>
                </a:cubicBezTo>
                <a:lnTo>
                  <a:pt x="358" y="167"/>
                </a:lnTo>
                <a:cubicBezTo>
                  <a:pt x="358" y="48"/>
                  <a:pt x="286"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0" name="Google Shape;13420;p27"/>
          <p:cNvSpPr/>
          <p:nvPr/>
        </p:nvSpPr>
        <p:spPr>
          <a:xfrm>
            <a:off x="4135823" y="2578751"/>
            <a:ext cx="10703" cy="17819"/>
          </a:xfrm>
          <a:custGeom>
            <a:avLst/>
            <a:gdLst/>
            <a:ahLst/>
            <a:cxnLst/>
            <a:rect l="l" t="t" r="r" b="b"/>
            <a:pathLst>
              <a:path w="358" h="596" extrusionOk="0">
                <a:moveTo>
                  <a:pt x="167" y="0"/>
                </a:moveTo>
                <a:cubicBezTo>
                  <a:pt x="72" y="0"/>
                  <a:pt x="1" y="72"/>
                  <a:pt x="1" y="167"/>
                </a:cubicBezTo>
                <a:lnTo>
                  <a:pt x="1" y="405"/>
                </a:lnTo>
                <a:cubicBezTo>
                  <a:pt x="1" y="500"/>
                  <a:pt x="72" y="596"/>
                  <a:pt x="167" y="596"/>
                </a:cubicBezTo>
                <a:cubicBezTo>
                  <a:pt x="262" y="596"/>
                  <a:pt x="358" y="500"/>
                  <a:pt x="358" y="405"/>
                </a:cubicBezTo>
                <a:lnTo>
                  <a:pt x="358" y="167"/>
                </a:lnTo>
                <a:cubicBezTo>
                  <a:pt x="310" y="48"/>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1" name="Google Shape;13421;p27"/>
          <p:cNvSpPr/>
          <p:nvPr/>
        </p:nvSpPr>
        <p:spPr>
          <a:xfrm>
            <a:off x="4261861" y="2358738"/>
            <a:ext cx="17819" cy="10703"/>
          </a:xfrm>
          <a:custGeom>
            <a:avLst/>
            <a:gdLst/>
            <a:ahLst/>
            <a:cxnLst/>
            <a:rect l="l" t="t" r="r" b="b"/>
            <a:pathLst>
              <a:path w="596" h="358" extrusionOk="0">
                <a:moveTo>
                  <a:pt x="167" y="1"/>
                </a:moveTo>
                <a:cubicBezTo>
                  <a:pt x="72" y="1"/>
                  <a:pt x="1" y="48"/>
                  <a:pt x="1" y="143"/>
                </a:cubicBezTo>
                <a:cubicBezTo>
                  <a:pt x="1" y="263"/>
                  <a:pt x="48" y="358"/>
                  <a:pt x="167" y="358"/>
                </a:cubicBezTo>
                <a:lnTo>
                  <a:pt x="405" y="358"/>
                </a:lnTo>
                <a:cubicBezTo>
                  <a:pt x="501" y="358"/>
                  <a:pt x="596" y="286"/>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2" name="Google Shape;13422;p27"/>
          <p:cNvSpPr/>
          <p:nvPr/>
        </p:nvSpPr>
        <p:spPr>
          <a:xfrm>
            <a:off x="4316693"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0"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3" name="Google Shape;13423;p27"/>
          <p:cNvSpPr/>
          <p:nvPr/>
        </p:nvSpPr>
        <p:spPr>
          <a:xfrm>
            <a:off x="4073876" y="2358738"/>
            <a:ext cx="17849" cy="10703"/>
          </a:xfrm>
          <a:custGeom>
            <a:avLst/>
            <a:gdLst/>
            <a:ahLst/>
            <a:cxnLst/>
            <a:rect l="l" t="t" r="r" b="b"/>
            <a:pathLst>
              <a:path w="597" h="358" extrusionOk="0">
                <a:moveTo>
                  <a:pt x="191" y="1"/>
                </a:moveTo>
                <a:cubicBezTo>
                  <a:pt x="96" y="1"/>
                  <a:pt x="48" y="48"/>
                  <a:pt x="1" y="143"/>
                </a:cubicBezTo>
                <a:cubicBezTo>
                  <a:pt x="1" y="263"/>
                  <a:pt x="72" y="358"/>
                  <a:pt x="191" y="358"/>
                </a:cubicBezTo>
                <a:lnTo>
                  <a:pt x="429" y="358"/>
                </a:lnTo>
                <a:cubicBezTo>
                  <a:pt x="525"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4" name="Google Shape;13424;p27"/>
          <p:cNvSpPr/>
          <p:nvPr/>
        </p:nvSpPr>
        <p:spPr>
          <a:xfrm>
            <a:off x="4288918" y="2358738"/>
            <a:ext cx="17819" cy="10703"/>
          </a:xfrm>
          <a:custGeom>
            <a:avLst/>
            <a:gdLst/>
            <a:ahLst/>
            <a:cxnLst/>
            <a:rect l="l" t="t" r="r" b="b"/>
            <a:pathLst>
              <a:path w="596" h="358" extrusionOk="0">
                <a:moveTo>
                  <a:pt x="191" y="1"/>
                </a:moveTo>
                <a:cubicBezTo>
                  <a:pt x="96" y="1"/>
                  <a:pt x="48" y="48"/>
                  <a:pt x="1" y="143"/>
                </a:cubicBezTo>
                <a:cubicBezTo>
                  <a:pt x="1" y="263"/>
                  <a:pt x="72" y="358"/>
                  <a:pt x="191" y="358"/>
                </a:cubicBezTo>
                <a:lnTo>
                  <a:pt x="429" y="358"/>
                </a:lnTo>
                <a:cubicBezTo>
                  <a:pt x="524"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5" name="Google Shape;13425;p27"/>
          <p:cNvSpPr/>
          <p:nvPr/>
        </p:nvSpPr>
        <p:spPr>
          <a:xfrm>
            <a:off x="4101650" y="2358738"/>
            <a:ext cx="17819" cy="10703"/>
          </a:xfrm>
          <a:custGeom>
            <a:avLst/>
            <a:gdLst/>
            <a:ahLst/>
            <a:cxnLst/>
            <a:rect l="l" t="t" r="r" b="b"/>
            <a:pathLst>
              <a:path w="596" h="358" extrusionOk="0">
                <a:moveTo>
                  <a:pt x="191" y="1"/>
                </a:moveTo>
                <a:cubicBezTo>
                  <a:pt x="96" y="1"/>
                  <a:pt x="0" y="48"/>
                  <a:pt x="0" y="143"/>
                </a:cubicBezTo>
                <a:cubicBezTo>
                  <a:pt x="0" y="263"/>
                  <a:pt x="96" y="358"/>
                  <a:pt x="191" y="358"/>
                </a:cubicBezTo>
                <a:lnTo>
                  <a:pt x="429" y="358"/>
                </a:lnTo>
                <a:cubicBezTo>
                  <a:pt x="501" y="358"/>
                  <a:pt x="596" y="286"/>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6" name="Google Shape;13426;p27"/>
          <p:cNvSpPr/>
          <p:nvPr/>
        </p:nvSpPr>
        <p:spPr>
          <a:xfrm>
            <a:off x="4233369" y="2358738"/>
            <a:ext cx="18566" cy="10703"/>
          </a:xfrm>
          <a:custGeom>
            <a:avLst/>
            <a:gdLst/>
            <a:ahLst/>
            <a:cxnLst/>
            <a:rect l="l" t="t" r="r" b="b"/>
            <a:pathLst>
              <a:path w="621" h="358" extrusionOk="0">
                <a:moveTo>
                  <a:pt x="191" y="1"/>
                </a:moveTo>
                <a:cubicBezTo>
                  <a:pt x="120" y="1"/>
                  <a:pt x="49" y="48"/>
                  <a:pt x="25" y="143"/>
                </a:cubicBezTo>
                <a:cubicBezTo>
                  <a:pt x="1" y="263"/>
                  <a:pt x="72" y="358"/>
                  <a:pt x="191" y="358"/>
                </a:cubicBezTo>
                <a:lnTo>
                  <a:pt x="430" y="358"/>
                </a:lnTo>
                <a:cubicBezTo>
                  <a:pt x="525" y="358"/>
                  <a:pt x="620" y="286"/>
                  <a:pt x="620" y="215"/>
                </a:cubicBezTo>
                <a:cubicBezTo>
                  <a:pt x="620" y="96"/>
                  <a:pt x="549" y="1"/>
                  <a:pt x="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7" name="Google Shape;13427;p27"/>
          <p:cNvSpPr/>
          <p:nvPr/>
        </p:nvSpPr>
        <p:spPr>
          <a:xfrm>
            <a:off x="4129425" y="2358738"/>
            <a:ext cx="18536" cy="10703"/>
          </a:xfrm>
          <a:custGeom>
            <a:avLst/>
            <a:gdLst/>
            <a:ahLst/>
            <a:cxnLst/>
            <a:rect l="l" t="t" r="r" b="b"/>
            <a:pathLst>
              <a:path w="620" h="358" extrusionOk="0">
                <a:moveTo>
                  <a:pt x="215" y="1"/>
                </a:moveTo>
                <a:cubicBezTo>
                  <a:pt x="119" y="1"/>
                  <a:pt x="48" y="48"/>
                  <a:pt x="24" y="143"/>
                </a:cubicBezTo>
                <a:cubicBezTo>
                  <a:pt x="0" y="263"/>
                  <a:pt x="95" y="358"/>
                  <a:pt x="215" y="358"/>
                </a:cubicBezTo>
                <a:lnTo>
                  <a:pt x="453" y="358"/>
                </a:lnTo>
                <a:cubicBezTo>
                  <a:pt x="524" y="358"/>
                  <a:pt x="619" y="286"/>
                  <a:pt x="619" y="215"/>
                </a:cubicBezTo>
                <a:cubicBezTo>
                  <a:pt x="619"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8" name="Google Shape;13428;p27"/>
          <p:cNvSpPr/>
          <p:nvPr/>
        </p:nvSpPr>
        <p:spPr>
          <a:xfrm>
            <a:off x="4385037" y="2344507"/>
            <a:ext cx="39196" cy="39196"/>
          </a:xfrm>
          <a:custGeom>
            <a:avLst/>
            <a:gdLst/>
            <a:ahLst/>
            <a:cxnLst/>
            <a:rect l="l" t="t" r="r" b="b"/>
            <a:pathLst>
              <a:path w="1311" h="1311" extrusionOk="0">
                <a:moveTo>
                  <a:pt x="667" y="357"/>
                </a:moveTo>
                <a:cubicBezTo>
                  <a:pt x="810" y="357"/>
                  <a:pt x="953" y="500"/>
                  <a:pt x="953" y="643"/>
                </a:cubicBezTo>
                <a:cubicBezTo>
                  <a:pt x="953" y="810"/>
                  <a:pt x="834" y="953"/>
                  <a:pt x="667" y="953"/>
                </a:cubicBezTo>
                <a:cubicBezTo>
                  <a:pt x="524" y="953"/>
                  <a:pt x="358" y="834"/>
                  <a:pt x="358" y="643"/>
                </a:cubicBezTo>
                <a:cubicBezTo>
                  <a:pt x="358" y="500"/>
                  <a:pt x="477" y="357"/>
                  <a:pt x="667" y="357"/>
                </a:cubicBezTo>
                <a:close/>
                <a:moveTo>
                  <a:pt x="667" y="0"/>
                </a:moveTo>
                <a:cubicBezTo>
                  <a:pt x="310" y="0"/>
                  <a:pt x="0" y="286"/>
                  <a:pt x="0" y="643"/>
                </a:cubicBezTo>
                <a:cubicBezTo>
                  <a:pt x="0" y="1000"/>
                  <a:pt x="310" y="1310"/>
                  <a:pt x="667" y="1310"/>
                </a:cubicBezTo>
                <a:cubicBezTo>
                  <a:pt x="1024" y="1310"/>
                  <a:pt x="1310" y="1000"/>
                  <a:pt x="1310" y="643"/>
                </a:cubicBezTo>
                <a:cubicBezTo>
                  <a:pt x="1310" y="286"/>
                  <a:pt x="1024" y="0"/>
                  <a:pt x="66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9" name="Google Shape;13429;p27"/>
          <p:cNvSpPr/>
          <p:nvPr/>
        </p:nvSpPr>
        <p:spPr>
          <a:xfrm>
            <a:off x="4073876" y="2322443"/>
            <a:ext cx="296224" cy="247790"/>
          </a:xfrm>
          <a:custGeom>
            <a:avLst/>
            <a:gdLst/>
            <a:ahLst/>
            <a:cxnLst/>
            <a:rect l="l" t="t" r="r" b="b"/>
            <a:pathLst>
              <a:path w="9908" h="8288" extrusionOk="0">
                <a:moveTo>
                  <a:pt x="5811" y="2334"/>
                </a:moveTo>
                <a:cubicBezTo>
                  <a:pt x="5954" y="2334"/>
                  <a:pt x="6121" y="2453"/>
                  <a:pt x="6121" y="2643"/>
                </a:cubicBezTo>
                <a:cubicBezTo>
                  <a:pt x="6121" y="2810"/>
                  <a:pt x="6002" y="2929"/>
                  <a:pt x="5811" y="2929"/>
                </a:cubicBezTo>
                <a:cubicBezTo>
                  <a:pt x="5645" y="2929"/>
                  <a:pt x="5526" y="2810"/>
                  <a:pt x="5526" y="2643"/>
                </a:cubicBezTo>
                <a:cubicBezTo>
                  <a:pt x="5526" y="2453"/>
                  <a:pt x="5669" y="2334"/>
                  <a:pt x="5811" y="2334"/>
                </a:cubicBezTo>
                <a:close/>
                <a:moveTo>
                  <a:pt x="2215" y="3596"/>
                </a:moveTo>
                <a:cubicBezTo>
                  <a:pt x="2358" y="3596"/>
                  <a:pt x="2501" y="3715"/>
                  <a:pt x="2501" y="3882"/>
                </a:cubicBezTo>
                <a:cubicBezTo>
                  <a:pt x="2501" y="4048"/>
                  <a:pt x="2382" y="4191"/>
                  <a:pt x="2215" y="4191"/>
                </a:cubicBezTo>
                <a:cubicBezTo>
                  <a:pt x="2025" y="4191"/>
                  <a:pt x="1906" y="4072"/>
                  <a:pt x="1906" y="3882"/>
                </a:cubicBezTo>
                <a:cubicBezTo>
                  <a:pt x="1906" y="3715"/>
                  <a:pt x="2073" y="3596"/>
                  <a:pt x="2215" y="3596"/>
                </a:cubicBezTo>
                <a:close/>
                <a:moveTo>
                  <a:pt x="4287" y="4834"/>
                </a:moveTo>
                <a:cubicBezTo>
                  <a:pt x="4454" y="4834"/>
                  <a:pt x="4597" y="4953"/>
                  <a:pt x="4597" y="5144"/>
                </a:cubicBezTo>
                <a:cubicBezTo>
                  <a:pt x="4597" y="5311"/>
                  <a:pt x="4478" y="5430"/>
                  <a:pt x="4287" y="5430"/>
                </a:cubicBezTo>
                <a:cubicBezTo>
                  <a:pt x="4121" y="5430"/>
                  <a:pt x="4002" y="5311"/>
                  <a:pt x="4002" y="5144"/>
                </a:cubicBezTo>
                <a:cubicBezTo>
                  <a:pt x="4002" y="4953"/>
                  <a:pt x="4121" y="4834"/>
                  <a:pt x="4287" y="4834"/>
                </a:cubicBezTo>
                <a:close/>
                <a:moveTo>
                  <a:pt x="667" y="7382"/>
                </a:moveTo>
                <a:cubicBezTo>
                  <a:pt x="810" y="7382"/>
                  <a:pt x="953" y="7502"/>
                  <a:pt x="953" y="7668"/>
                </a:cubicBezTo>
                <a:cubicBezTo>
                  <a:pt x="953" y="7811"/>
                  <a:pt x="834" y="7978"/>
                  <a:pt x="667" y="7978"/>
                </a:cubicBezTo>
                <a:cubicBezTo>
                  <a:pt x="477" y="7978"/>
                  <a:pt x="358" y="7859"/>
                  <a:pt x="358" y="7668"/>
                </a:cubicBezTo>
                <a:cubicBezTo>
                  <a:pt x="358" y="7502"/>
                  <a:pt x="477" y="7382"/>
                  <a:pt x="667" y="7382"/>
                </a:cubicBezTo>
                <a:close/>
                <a:moveTo>
                  <a:pt x="8598" y="0"/>
                </a:moveTo>
                <a:cubicBezTo>
                  <a:pt x="7907" y="0"/>
                  <a:pt x="7312" y="595"/>
                  <a:pt x="7312" y="1310"/>
                </a:cubicBezTo>
                <a:cubicBezTo>
                  <a:pt x="7312" y="1453"/>
                  <a:pt x="7336" y="1572"/>
                  <a:pt x="7359" y="1691"/>
                </a:cubicBezTo>
                <a:lnTo>
                  <a:pt x="6407" y="2143"/>
                </a:lnTo>
                <a:cubicBezTo>
                  <a:pt x="6288" y="1977"/>
                  <a:pt x="6121" y="1905"/>
                  <a:pt x="5930" y="1905"/>
                </a:cubicBezTo>
                <a:cubicBezTo>
                  <a:pt x="5573" y="1905"/>
                  <a:pt x="5264" y="2191"/>
                  <a:pt x="5264" y="2548"/>
                </a:cubicBezTo>
                <a:cubicBezTo>
                  <a:pt x="5264" y="2739"/>
                  <a:pt x="5335" y="2882"/>
                  <a:pt x="5454" y="3001"/>
                </a:cubicBezTo>
                <a:lnTo>
                  <a:pt x="4573" y="4453"/>
                </a:lnTo>
                <a:cubicBezTo>
                  <a:pt x="4502" y="4429"/>
                  <a:pt x="4454" y="4429"/>
                  <a:pt x="4383" y="4429"/>
                </a:cubicBezTo>
                <a:cubicBezTo>
                  <a:pt x="4192" y="4429"/>
                  <a:pt x="4025" y="4525"/>
                  <a:pt x="3906" y="4620"/>
                </a:cubicBezTo>
                <a:lnTo>
                  <a:pt x="2930" y="4025"/>
                </a:lnTo>
                <a:cubicBezTo>
                  <a:pt x="2954" y="3977"/>
                  <a:pt x="2954" y="3882"/>
                  <a:pt x="2954" y="3834"/>
                </a:cubicBezTo>
                <a:cubicBezTo>
                  <a:pt x="2954" y="3477"/>
                  <a:pt x="2644" y="3167"/>
                  <a:pt x="2287" y="3167"/>
                </a:cubicBezTo>
                <a:cubicBezTo>
                  <a:pt x="1953" y="3167"/>
                  <a:pt x="1644" y="3477"/>
                  <a:pt x="1644" y="3834"/>
                </a:cubicBezTo>
                <a:cubicBezTo>
                  <a:pt x="1644" y="3977"/>
                  <a:pt x="1692" y="4120"/>
                  <a:pt x="1787" y="4239"/>
                </a:cubicBezTo>
                <a:lnTo>
                  <a:pt x="787" y="6954"/>
                </a:lnTo>
                <a:lnTo>
                  <a:pt x="715" y="6954"/>
                </a:lnTo>
                <a:cubicBezTo>
                  <a:pt x="358" y="6954"/>
                  <a:pt x="72" y="7240"/>
                  <a:pt x="72" y="7597"/>
                </a:cubicBezTo>
                <a:cubicBezTo>
                  <a:pt x="1" y="8002"/>
                  <a:pt x="310" y="8287"/>
                  <a:pt x="667" y="8287"/>
                </a:cubicBezTo>
                <a:cubicBezTo>
                  <a:pt x="1025" y="8287"/>
                  <a:pt x="1310" y="8002"/>
                  <a:pt x="1310" y="7644"/>
                </a:cubicBezTo>
                <a:cubicBezTo>
                  <a:pt x="1310" y="7430"/>
                  <a:pt x="1239" y="7240"/>
                  <a:pt x="1049" y="7144"/>
                </a:cubicBezTo>
                <a:lnTo>
                  <a:pt x="2025" y="4477"/>
                </a:lnTo>
                <a:cubicBezTo>
                  <a:pt x="2096" y="4525"/>
                  <a:pt x="2144" y="4525"/>
                  <a:pt x="2215" y="4525"/>
                </a:cubicBezTo>
                <a:cubicBezTo>
                  <a:pt x="2358" y="4525"/>
                  <a:pt x="2501" y="4453"/>
                  <a:pt x="2596" y="4358"/>
                </a:cubicBezTo>
                <a:lnTo>
                  <a:pt x="3644" y="5001"/>
                </a:lnTo>
                <a:lnTo>
                  <a:pt x="3644" y="5120"/>
                </a:lnTo>
                <a:cubicBezTo>
                  <a:pt x="3644" y="5477"/>
                  <a:pt x="3930" y="5763"/>
                  <a:pt x="4287" y="5763"/>
                </a:cubicBezTo>
                <a:cubicBezTo>
                  <a:pt x="4645" y="5763"/>
                  <a:pt x="4954" y="5477"/>
                  <a:pt x="4954" y="5120"/>
                </a:cubicBezTo>
                <a:cubicBezTo>
                  <a:pt x="4954" y="4930"/>
                  <a:pt x="4883" y="4787"/>
                  <a:pt x="4764" y="4668"/>
                </a:cubicBezTo>
                <a:lnTo>
                  <a:pt x="5669" y="3215"/>
                </a:lnTo>
                <a:cubicBezTo>
                  <a:pt x="5716" y="3239"/>
                  <a:pt x="5788" y="3239"/>
                  <a:pt x="5835" y="3239"/>
                </a:cubicBezTo>
                <a:cubicBezTo>
                  <a:pt x="6192" y="3239"/>
                  <a:pt x="6502" y="2929"/>
                  <a:pt x="6502" y="2572"/>
                </a:cubicBezTo>
                <a:lnTo>
                  <a:pt x="6502" y="2501"/>
                </a:lnTo>
                <a:lnTo>
                  <a:pt x="7455" y="2048"/>
                </a:lnTo>
                <a:cubicBezTo>
                  <a:pt x="7693" y="2405"/>
                  <a:pt x="8098" y="2643"/>
                  <a:pt x="8550" y="2643"/>
                </a:cubicBezTo>
                <a:cubicBezTo>
                  <a:pt x="8812" y="2643"/>
                  <a:pt x="9050" y="2548"/>
                  <a:pt x="9288" y="2405"/>
                </a:cubicBezTo>
                <a:cubicBezTo>
                  <a:pt x="9384" y="2334"/>
                  <a:pt x="9384" y="2262"/>
                  <a:pt x="9360" y="2167"/>
                </a:cubicBezTo>
                <a:cubicBezTo>
                  <a:pt x="9312" y="2104"/>
                  <a:pt x="9265" y="2082"/>
                  <a:pt x="9210" y="2082"/>
                </a:cubicBezTo>
                <a:cubicBezTo>
                  <a:pt x="9182" y="2082"/>
                  <a:pt x="9153" y="2088"/>
                  <a:pt x="9122" y="2096"/>
                </a:cubicBezTo>
                <a:cubicBezTo>
                  <a:pt x="8979" y="2215"/>
                  <a:pt x="8764" y="2286"/>
                  <a:pt x="8574" y="2286"/>
                </a:cubicBezTo>
                <a:cubicBezTo>
                  <a:pt x="8050" y="2286"/>
                  <a:pt x="7597" y="1834"/>
                  <a:pt x="7597" y="1310"/>
                </a:cubicBezTo>
                <a:cubicBezTo>
                  <a:pt x="7597" y="762"/>
                  <a:pt x="8050" y="310"/>
                  <a:pt x="8574" y="310"/>
                </a:cubicBezTo>
                <a:cubicBezTo>
                  <a:pt x="9122" y="310"/>
                  <a:pt x="9574" y="762"/>
                  <a:pt x="9574" y="1310"/>
                </a:cubicBezTo>
                <a:cubicBezTo>
                  <a:pt x="9574" y="1381"/>
                  <a:pt x="9574" y="1477"/>
                  <a:pt x="9526" y="1572"/>
                </a:cubicBezTo>
                <a:cubicBezTo>
                  <a:pt x="9503" y="1667"/>
                  <a:pt x="9574" y="1738"/>
                  <a:pt x="9646" y="1786"/>
                </a:cubicBezTo>
                <a:cubicBezTo>
                  <a:pt x="9658" y="1789"/>
                  <a:pt x="9671" y="1791"/>
                  <a:pt x="9684" y="1791"/>
                </a:cubicBezTo>
                <a:cubicBezTo>
                  <a:pt x="9765" y="1791"/>
                  <a:pt x="9839" y="1729"/>
                  <a:pt x="9860" y="1667"/>
                </a:cubicBezTo>
                <a:cubicBezTo>
                  <a:pt x="9884" y="1548"/>
                  <a:pt x="9908" y="1429"/>
                  <a:pt x="9908" y="1310"/>
                </a:cubicBezTo>
                <a:cubicBezTo>
                  <a:pt x="9908" y="595"/>
                  <a:pt x="9312" y="0"/>
                  <a:pt x="859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0" name="Google Shape;13430;p27"/>
          <p:cNvSpPr/>
          <p:nvPr/>
        </p:nvSpPr>
        <p:spPr>
          <a:xfrm>
            <a:off x="4399269" y="2470524"/>
            <a:ext cx="10703" cy="17819"/>
          </a:xfrm>
          <a:custGeom>
            <a:avLst/>
            <a:gdLst/>
            <a:ahLst/>
            <a:cxnLst/>
            <a:rect l="l" t="t" r="r" b="b"/>
            <a:pathLst>
              <a:path w="358" h="596" extrusionOk="0">
                <a:moveTo>
                  <a:pt x="191" y="0"/>
                </a:moveTo>
                <a:cubicBezTo>
                  <a:pt x="96" y="0"/>
                  <a:pt x="1" y="96"/>
                  <a:pt x="1" y="191"/>
                </a:cubicBezTo>
                <a:lnTo>
                  <a:pt x="1" y="429"/>
                </a:lnTo>
                <a:cubicBezTo>
                  <a:pt x="1" y="524"/>
                  <a:pt x="96" y="596"/>
                  <a:pt x="191" y="596"/>
                </a:cubicBezTo>
                <a:cubicBezTo>
                  <a:pt x="287" y="596"/>
                  <a:pt x="358" y="524"/>
                  <a:pt x="358" y="429"/>
                </a:cubicBezTo>
                <a:lnTo>
                  <a:pt x="358" y="191"/>
                </a:lnTo>
                <a:cubicBezTo>
                  <a:pt x="358" y="96"/>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1" name="Google Shape;13431;p27"/>
          <p:cNvSpPr/>
          <p:nvPr/>
        </p:nvSpPr>
        <p:spPr>
          <a:xfrm>
            <a:off x="4399269" y="2415692"/>
            <a:ext cx="10703" cy="17849"/>
          </a:xfrm>
          <a:custGeom>
            <a:avLst/>
            <a:gdLst/>
            <a:ahLst/>
            <a:cxnLst/>
            <a:rect l="l" t="t" r="r" b="b"/>
            <a:pathLst>
              <a:path w="358" h="597" extrusionOk="0">
                <a:moveTo>
                  <a:pt x="191" y="1"/>
                </a:moveTo>
                <a:cubicBezTo>
                  <a:pt x="96" y="1"/>
                  <a:pt x="1" y="96"/>
                  <a:pt x="1" y="167"/>
                </a:cubicBezTo>
                <a:lnTo>
                  <a:pt x="1" y="406"/>
                </a:lnTo>
                <a:cubicBezTo>
                  <a:pt x="1" y="501"/>
                  <a:pt x="96" y="596"/>
                  <a:pt x="191" y="596"/>
                </a:cubicBezTo>
                <a:cubicBezTo>
                  <a:pt x="287" y="596"/>
                  <a:pt x="358" y="501"/>
                  <a:pt x="358" y="406"/>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2" name="Google Shape;13432;p27"/>
          <p:cNvSpPr/>
          <p:nvPr/>
        </p:nvSpPr>
        <p:spPr>
          <a:xfrm>
            <a:off x="4399269" y="2498298"/>
            <a:ext cx="10703" cy="17819"/>
          </a:xfrm>
          <a:custGeom>
            <a:avLst/>
            <a:gdLst/>
            <a:ahLst/>
            <a:cxnLst/>
            <a:rect l="l" t="t" r="r" b="b"/>
            <a:pathLst>
              <a:path w="358" h="596" extrusionOk="0">
                <a:moveTo>
                  <a:pt x="191" y="0"/>
                </a:moveTo>
                <a:cubicBezTo>
                  <a:pt x="96" y="0"/>
                  <a:pt x="1" y="95"/>
                  <a:pt x="1" y="191"/>
                </a:cubicBezTo>
                <a:lnTo>
                  <a:pt x="1" y="429"/>
                </a:lnTo>
                <a:cubicBezTo>
                  <a:pt x="1" y="500"/>
                  <a:pt x="96" y="596"/>
                  <a:pt x="191" y="596"/>
                </a:cubicBezTo>
                <a:cubicBezTo>
                  <a:pt x="287" y="596"/>
                  <a:pt x="358" y="500"/>
                  <a:pt x="358" y="429"/>
                </a:cubicBezTo>
                <a:lnTo>
                  <a:pt x="358" y="191"/>
                </a:lnTo>
                <a:cubicBezTo>
                  <a:pt x="358" y="95"/>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3" name="Google Shape;13433;p27"/>
          <p:cNvSpPr/>
          <p:nvPr/>
        </p:nvSpPr>
        <p:spPr>
          <a:xfrm>
            <a:off x="4399269" y="2443467"/>
            <a:ext cx="10703" cy="17819"/>
          </a:xfrm>
          <a:custGeom>
            <a:avLst/>
            <a:gdLst/>
            <a:ahLst/>
            <a:cxnLst/>
            <a:rect l="l" t="t" r="r" b="b"/>
            <a:pathLst>
              <a:path w="358" h="596" extrusionOk="0">
                <a:moveTo>
                  <a:pt x="191" y="0"/>
                </a:moveTo>
                <a:cubicBezTo>
                  <a:pt x="96" y="0"/>
                  <a:pt x="1" y="72"/>
                  <a:pt x="1" y="167"/>
                </a:cubicBezTo>
                <a:lnTo>
                  <a:pt x="1" y="405"/>
                </a:lnTo>
                <a:cubicBezTo>
                  <a:pt x="1" y="501"/>
                  <a:pt x="96" y="596"/>
                  <a:pt x="191" y="596"/>
                </a:cubicBezTo>
                <a:cubicBezTo>
                  <a:pt x="287" y="596"/>
                  <a:pt x="358" y="501"/>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4" name="Google Shape;13434;p27"/>
          <p:cNvSpPr/>
          <p:nvPr/>
        </p:nvSpPr>
        <p:spPr>
          <a:xfrm>
            <a:off x="4399269" y="2554535"/>
            <a:ext cx="10703" cy="17819"/>
          </a:xfrm>
          <a:custGeom>
            <a:avLst/>
            <a:gdLst/>
            <a:ahLst/>
            <a:cxnLst/>
            <a:rect l="l" t="t" r="r" b="b"/>
            <a:pathLst>
              <a:path w="358" h="596" extrusionOk="0">
                <a:moveTo>
                  <a:pt x="191" y="1"/>
                </a:moveTo>
                <a:cubicBezTo>
                  <a:pt x="96" y="1"/>
                  <a:pt x="1" y="96"/>
                  <a:pt x="1" y="167"/>
                </a:cubicBezTo>
                <a:lnTo>
                  <a:pt x="1" y="405"/>
                </a:lnTo>
                <a:cubicBezTo>
                  <a:pt x="1" y="501"/>
                  <a:pt x="96" y="596"/>
                  <a:pt x="191" y="596"/>
                </a:cubicBezTo>
                <a:cubicBezTo>
                  <a:pt x="287" y="596"/>
                  <a:pt x="358" y="501"/>
                  <a:pt x="358" y="405"/>
                </a:cubicBezTo>
                <a:lnTo>
                  <a:pt x="358" y="167"/>
                </a:lnTo>
                <a:cubicBezTo>
                  <a:pt x="358" y="48"/>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5" name="Google Shape;13435;p27"/>
          <p:cNvSpPr/>
          <p:nvPr/>
        </p:nvSpPr>
        <p:spPr>
          <a:xfrm>
            <a:off x="4399269" y="2582309"/>
            <a:ext cx="10703" cy="17819"/>
          </a:xfrm>
          <a:custGeom>
            <a:avLst/>
            <a:gdLst/>
            <a:ahLst/>
            <a:cxnLst/>
            <a:rect l="l" t="t" r="r" b="b"/>
            <a:pathLst>
              <a:path w="358" h="596" extrusionOk="0">
                <a:moveTo>
                  <a:pt x="191" y="0"/>
                </a:moveTo>
                <a:cubicBezTo>
                  <a:pt x="96" y="0"/>
                  <a:pt x="1" y="72"/>
                  <a:pt x="1" y="167"/>
                </a:cubicBezTo>
                <a:lnTo>
                  <a:pt x="1" y="405"/>
                </a:lnTo>
                <a:cubicBezTo>
                  <a:pt x="1" y="500"/>
                  <a:pt x="96" y="596"/>
                  <a:pt x="191" y="596"/>
                </a:cubicBezTo>
                <a:cubicBezTo>
                  <a:pt x="287" y="596"/>
                  <a:pt x="358" y="500"/>
                  <a:pt x="358" y="405"/>
                </a:cubicBezTo>
                <a:lnTo>
                  <a:pt x="358" y="167"/>
                </a:lnTo>
                <a:cubicBezTo>
                  <a:pt x="358" y="48"/>
                  <a:pt x="287" y="0"/>
                  <a:pt x="1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6" name="Google Shape;13436;p27"/>
          <p:cNvSpPr/>
          <p:nvPr/>
        </p:nvSpPr>
        <p:spPr>
          <a:xfrm>
            <a:off x="4399269" y="2526043"/>
            <a:ext cx="10703" cy="17849"/>
          </a:xfrm>
          <a:custGeom>
            <a:avLst/>
            <a:gdLst/>
            <a:ahLst/>
            <a:cxnLst/>
            <a:rect l="l" t="t" r="r" b="b"/>
            <a:pathLst>
              <a:path w="358" h="597" extrusionOk="0">
                <a:moveTo>
                  <a:pt x="191" y="1"/>
                </a:moveTo>
                <a:cubicBezTo>
                  <a:pt x="96" y="1"/>
                  <a:pt x="1" y="96"/>
                  <a:pt x="1" y="168"/>
                </a:cubicBezTo>
                <a:lnTo>
                  <a:pt x="1" y="406"/>
                </a:lnTo>
                <a:cubicBezTo>
                  <a:pt x="1" y="501"/>
                  <a:pt x="96" y="596"/>
                  <a:pt x="191" y="596"/>
                </a:cubicBezTo>
                <a:cubicBezTo>
                  <a:pt x="287" y="596"/>
                  <a:pt x="358" y="501"/>
                  <a:pt x="358" y="406"/>
                </a:cubicBezTo>
                <a:lnTo>
                  <a:pt x="358" y="168"/>
                </a:lnTo>
                <a:cubicBezTo>
                  <a:pt x="358" y="96"/>
                  <a:pt x="287"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7" name="Google Shape;13437;p27"/>
          <p:cNvSpPr/>
          <p:nvPr/>
        </p:nvSpPr>
        <p:spPr>
          <a:xfrm>
            <a:off x="4022632" y="2292516"/>
            <a:ext cx="356019" cy="355332"/>
          </a:xfrm>
          <a:custGeom>
            <a:avLst/>
            <a:gdLst/>
            <a:ahLst/>
            <a:cxnLst/>
            <a:rect l="l" t="t" r="r" b="b"/>
            <a:pathLst>
              <a:path w="11908" h="11885" extrusionOk="0">
                <a:moveTo>
                  <a:pt x="905" y="1"/>
                </a:moveTo>
                <a:cubicBezTo>
                  <a:pt x="786" y="1"/>
                  <a:pt x="714" y="72"/>
                  <a:pt x="714" y="191"/>
                </a:cubicBezTo>
                <a:lnTo>
                  <a:pt x="714" y="1001"/>
                </a:lnTo>
                <a:lnTo>
                  <a:pt x="500" y="1001"/>
                </a:lnTo>
                <a:cubicBezTo>
                  <a:pt x="405" y="1001"/>
                  <a:pt x="333" y="1049"/>
                  <a:pt x="333" y="1144"/>
                </a:cubicBezTo>
                <a:cubicBezTo>
                  <a:pt x="333" y="1263"/>
                  <a:pt x="381" y="1358"/>
                  <a:pt x="500" y="1358"/>
                </a:cubicBezTo>
                <a:lnTo>
                  <a:pt x="714" y="1358"/>
                </a:lnTo>
                <a:lnTo>
                  <a:pt x="714" y="2239"/>
                </a:lnTo>
                <a:lnTo>
                  <a:pt x="500" y="2239"/>
                </a:lnTo>
                <a:cubicBezTo>
                  <a:pt x="405" y="2239"/>
                  <a:pt x="333" y="2287"/>
                  <a:pt x="333" y="2382"/>
                </a:cubicBezTo>
                <a:cubicBezTo>
                  <a:pt x="333" y="2501"/>
                  <a:pt x="381" y="2597"/>
                  <a:pt x="500" y="2597"/>
                </a:cubicBezTo>
                <a:lnTo>
                  <a:pt x="714" y="2597"/>
                </a:lnTo>
                <a:lnTo>
                  <a:pt x="714" y="3478"/>
                </a:lnTo>
                <a:lnTo>
                  <a:pt x="500" y="3478"/>
                </a:lnTo>
                <a:cubicBezTo>
                  <a:pt x="405" y="3478"/>
                  <a:pt x="333" y="3549"/>
                  <a:pt x="333" y="3644"/>
                </a:cubicBezTo>
                <a:cubicBezTo>
                  <a:pt x="333" y="3763"/>
                  <a:pt x="381" y="3835"/>
                  <a:pt x="500" y="3835"/>
                </a:cubicBezTo>
                <a:lnTo>
                  <a:pt x="714" y="3835"/>
                </a:lnTo>
                <a:lnTo>
                  <a:pt x="714" y="4740"/>
                </a:lnTo>
                <a:lnTo>
                  <a:pt x="500" y="4740"/>
                </a:lnTo>
                <a:cubicBezTo>
                  <a:pt x="405" y="4740"/>
                  <a:pt x="333" y="4788"/>
                  <a:pt x="333" y="4883"/>
                </a:cubicBezTo>
                <a:cubicBezTo>
                  <a:pt x="333" y="5002"/>
                  <a:pt x="381" y="5097"/>
                  <a:pt x="500" y="5097"/>
                </a:cubicBezTo>
                <a:lnTo>
                  <a:pt x="714" y="5097"/>
                </a:lnTo>
                <a:lnTo>
                  <a:pt x="714" y="5978"/>
                </a:lnTo>
                <a:lnTo>
                  <a:pt x="500" y="5978"/>
                </a:lnTo>
                <a:cubicBezTo>
                  <a:pt x="405" y="5978"/>
                  <a:pt x="333" y="6050"/>
                  <a:pt x="333" y="6145"/>
                </a:cubicBezTo>
                <a:cubicBezTo>
                  <a:pt x="333" y="6264"/>
                  <a:pt x="381" y="6335"/>
                  <a:pt x="500" y="6335"/>
                </a:cubicBezTo>
                <a:lnTo>
                  <a:pt x="714" y="6335"/>
                </a:lnTo>
                <a:lnTo>
                  <a:pt x="714" y="7240"/>
                </a:lnTo>
                <a:lnTo>
                  <a:pt x="500" y="7240"/>
                </a:lnTo>
                <a:cubicBezTo>
                  <a:pt x="405" y="7240"/>
                  <a:pt x="333" y="7288"/>
                  <a:pt x="333" y="7383"/>
                </a:cubicBezTo>
                <a:cubicBezTo>
                  <a:pt x="333" y="7502"/>
                  <a:pt x="381" y="7598"/>
                  <a:pt x="500" y="7598"/>
                </a:cubicBezTo>
                <a:lnTo>
                  <a:pt x="714" y="7598"/>
                </a:lnTo>
                <a:lnTo>
                  <a:pt x="714" y="8479"/>
                </a:lnTo>
                <a:lnTo>
                  <a:pt x="500" y="8479"/>
                </a:lnTo>
                <a:cubicBezTo>
                  <a:pt x="405" y="8479"/>
                  <a:pt x="333" y="8550"/>
                  <a:pt x="333" y="8645"/>
                </a:cubicBezTo>
                <a:cubicBezTo>
                  <a:pt x="333" y="8765"/>
                  <a:pt x="381" y="8836"/>
                  <a:pt x="500" y="8836"/>
                </a:cubicBezTo>
                <a:lnTo>
                  <a:pt x="714" y="8836"/>
                </a:lnTo>
                <a:lnTo>
                  <a:pt x="714" y="9741"/>
                </a:lnTo>
                <a:lnTo>
                  <a:pt x="500" y="9741"/>
                </a:lnTo>
                <a:cubicBezTo>
                  <a:pt x="405" y="9741"/>
                  <a:pt x="333" y="9789"/>
                  <a:pt x="333" y="9884"/>
                </a:cubicBezTo>
                <a:cubicBezTo>
                  <a:pt x="333" y="10003"/>
                  <a:pt x="381" y="10098"/>
                  <a:pt x="500" y="10098"/>
                </a:cubicBezTo>
                <a:lnTo>
                  <a:pt x="714" y="10098"/>
                </a:lnTo>
                <a:lnTo>
                  <a:pt x="714" y="10717"/>
                </a:lnTo>
                <a:lnTo>
                  <a:pt x="286" y="10717"/>
                </a:lnTo>
                <a:cubicBezTo>
                  <a:pt x="143" y="10717"/>
                  <a:pt x="0" y="10836"/>
                  <a:pt x="0" y="11027"/>
                </a:cubicBezTo>
                <a:lnTo>
                  <a:pt x="0" y="11575"/>
                </a:lnTo>
                <a:cubicBezTo>
                  <a:pt x="0" y="11741"/>
                  <a:pt x="119" y="11884"/>
                  <a:pt x="286" y="11884"/>
                </a:cubicBezTo>
                <a:lnTo>
                  <a:pt x="11598" y="11884"/>
                </a:lnTo>
                <a:cubicBezTo>
                  <a:pt x="11764" y="11884"/>
                  <a:pt x="11907" y="11765"/>
                  <a:pt x="11907" y="11575"/>
                </a:cubicBezTo>
                <a:lnTo>
                  <a:pt x="11907" y="10979"/>
                </a:lnTo>
                <a:cubicBezTo>
                  <a:pt x="11907" y="10813"/>
                  <a:pt x="11764" y="10693"/>
                  <a:pt x="11598" y="10693"/>
                </a:cubicBezTo>
                <a:lnTo>
                  <a:pt x="10383" y="10693"/>
                </a:lnTo>
                <a:cubicBezTo>
                  <a:pt x="10359" y="10646"/>
                  <a:pt x="10288" y="10574"/>
                  <a:pt x="10240" y="10574"/>
                </a:cubicBezTo>
                <a:cubicBezTo>
                  <a:pt x="10169" y="10574"/>
                  <a:pt x="10097" y="10646"/>
                  <a:pt x="10097" y="10693"/>
                </a:cubicBezTo>
                <a:lnTo>
                  <a:pt x="7740" y="10693"/>
                </a:lnTo>
                <a:lnTo>
                  <a:pt x="7740" y="10455"/>
                </a:lnTo>
                <a:cubicBezTo>
                  <a:pt x="7740" y="10360"/>
                  <a:pt x="7644" y="10289"/>
                  <a:pt x="7549" y="10289"/>
                </a:cubicBezTo>
                <a:cubicBezTo>
                  <a:pt x="7478" y="10289"/>
                  <a:pt x="7383" y="10360"/>
                  <a:pt x="7383" y="10455"/>
                </a:cubicBezTo>
                <a:lnTo>
                  <a:pt x="7383" y="10693"/>
                </a:lnTo>
                <a:lnTo>
                  <a:pt x="5454" y="10693"/>
                </a:lnTo>
                <a:cubicBezTo>
                  <a:pt x="5358" y="10693"/>
                  <a:pt x="5263" y="10765"/>
                  <a:pt x="5263" y="10836"/>
                </a:cubicBezTo>
                <a:cubicBezTo>
                  <a:pt x="5263" y="10955"/>
                  <a:pt x="5311" y="11051"/>
                  <a:pt x="5454" y="11051"/>
                </a:cubicBezTo>
                <a:lnTo>
                  <a:pt x="11574" y="11051"/>
                </a:lnTo>
                <a:lnTo>
                  <a:pt x="11574" y="11527"/>
                </a:lnTo>
                <a:lnTo>
                  <a:pt x="381" y="11527"/>
                </a:lnTo>
                <a:lnTo>
                  <a:pt x="381" y="11051"/>
                </a:lnTo>
                <a:lnTo>
                  <a:pt x="4596" y="11051"/>
                </a:lnTo>
                <a:cubicBezTo>
                  <a:pt x="4691" y="11051"/>
                  <a:pt x="4787" y="11003"/>
                  <a:pt x="4787" y="10908"/>
                </a:cubicBezTo>
                <a:cubicBezTo>
                  <a:pt x="4787" y="10789"/>
                  <a:pt x="4739" y="10693"/>
                  <a:pt x="4596" y="10693"/>
                </a:cubicBezTo>
                <a:lnTo>
                  <a:pt x="4120" y="10693"/>
                </a:lnTo>
                <a:lnTo>
                  <a:pt x="4120" y="10646"/>
                </a:lnTo>
                <a:cubicBezTo>
                  <a:pt x="4120" y="10551"/>
                  <a:pt x="4048" y="10455"/>
                  <a:pt x="3953" y="10455"/>
                </a:cubicBezTo>
                <a:cubicBezTo>
                  <a:pt x="3858" y="10455"/>
                  <a:pt x="3763" y="10551"/>
                  <a:pt x="3763" y="10646"/>
                </a:cubicBezTo>
                <a:lnTo>
                  <a:pt x="3763" y="10693"/>
                </a:lnTo>
                <a:lnTo>
                  <a:pt x="2548" y="10693"/>
                </a:lnTo>
                <a:lnTo>
                  <a:pt x="2548" y="10670"/>
                </a:lnTo>
                <a:cubicBezTo>
                  <a:pt x="2548" y="10574"/>
                  <a:pt x="2501" y="10479"/>
                  <a:pt x="2405" y="10479"/>
                </a:cubicBezTo>
                <a:cubicBezTo>
                  <a:pt x="2286" y="10479"/>
                  <a:pt x="2191" y="10551"/>
                  <a:pt x="2191" y="10670"/>
                </a:cubicBezTo>
                <a:lnTo>
                  <a:pt x="2191" y="10693"/>
                </a:lnTo>
                <a:lnTo>
                  <a:pt x="1072" y="10693"/>
                </a:lnTo>
                <a:lnTo>
                  <a:pt x="1072" y="191"/>
                </a:lnTo>
                <a:cubicBezTo>
                  <a:pt x="1072" y="96"/>
                  <a:pt x="1000" y="1"/>
                  <a:pt x="9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38" name="Google Shape;13438;p27"/>
          <p:cNvGrpSpPr/>
          <p:nvPr/>
        </p:nvGrpSpPr>
        <p:grpSpPr>
          <a:xfrm>
            <a:off x="3245848" y="2291082"/>
            <a:ext cx="361730" cy="358919"/>
            <a:chOff x="3654238" y="2368833"/>
            <a:chExt cx="302475" cy="300125"/>
          </a:xfrm>
        </p:grpSpPr>
        <p:sp>
          <p:nvSpPr>
            <p:cNvPr id="13439" name="Google Shape;13439;p27"/>
            <p:cNvSpPr/>
            <p:nvPr/>
          </p:nvSpPr>
          <p:spPr>
            <a:xfrm>
              <a:off x="3654238" y="2368833"/>
              <a:ext cx="302475" cy="300125"/>
            </a:xfrm>
            <a:custGeom>
              <a:avLst/>
              <a:gdLst/>
              <a:ahLst/>
              <a:cxnLst/>
              <a:rect l="l" t="t" r="r" b="b"/>
              <a:pathLst>
                <a:path w="12099" h="12005" extrusionOk="0">
                  <a:moveTo>
                    <a:pt x="9550" y="407"/>
                  </a:moveTo>
                  <a:cubicBezTo>
                    <a:pt x="9717" y="407"/>
                    <a:pt x="9908" y="455"/>
                    <a:pt x="10074" y="478"/>
                  </a:cubicBezTo>
                  <a:cubicBezTo>
                    <a:pt x="10622" y="621"/>
                    <a:pt x="11051" y="955"/>
                    <a:pt x="11336" y="1455"/>
                  </a:cubicBezTo>
                  <a:cubicBezTo>
                    <a:pt x="11598" y="1931"/>
                    <a:pt x="11694" y="2503"/>
                    <a:pt x="11527" y="3027"/>
                  </a:cubicBezTo>
                  <a:cubicBezTo>
                    <a:pt x="11384" y="3574"/>
                    <a:pt x="11051" y="4027"/>
                    <a:pt x="10551" y="4289"/>
                  </a:cubicBezTo>
                  <a:cubicBezTo>
                    <a:pt x="10217" y="4455"/>
                    <a:pt x="9908" y="4551"/>
                    <a:pt x="9550" y="4551"/>
                  </a:cubicBezTo>
                  <a:cubicBezTo>
                    <a:pt x="9145" y="3598"/>
                    <a:pt x="8383" y="2860"/>
                    <a:pt x="7431" y="2479"/>
                  </a:cubicBezTo>
                  <a:lnTo>
                    <a:pt x="7526" y="1931"/>
                  </a:lnTo>
                  <a:cubicBezTo>
                    <a:pt x="7669" y="1407"/>
                    <a:pt x="8002" y="955"/>
                    <a:pt x="8502" y="693"/>
                  </a:cubicBezTo>
                  <a:cubicBezTo>
                    <a:pt x="8836" y="502"/>
                    <a:pt x="9193" y="407"/>
                    <a:pt x="9550" y="407"/>
                  </a:cubicBezTo>
                  <a:close/>
                  <a:moveTo>
                    <a:pt x="2525" y="7408"/>
                  </a:moveTo>
                  <a:cubicBezTo>
                    <a:pt x="2906" y="8361"/>
                    <a:pt x="3668" y="9147"/>
                    <a:pt x="4621" y="9528"/>
                  </a:cubicBezTo>
                  <a:cubicBezTo>
                    <a:pt x="4597" y="10647"/>
                    <a:pt x="3668" y="11576"/>
                    <a:pt x="2549" y="11576"/>
                  </a:cubicBezTo>
                  <a:cubicBezTo>
                    <a:pt x="1382" y="11576"/>
                    <a:pt x="453" y="10647"/>
                    <a:pt x="453" y="9480"/>
                  </a:cubicBezTo>
                  <a:cubicBezTo>
                    <a:pt x="453" y="8361"/>
                    <a:pt x="1382" y="7432"/>
                    <a:pt x="2525" y="7408"/>
                  </a:cubicBezTo>
                  <a:close/>
                  <a:moveTo>
                    <a:pt x="6026" y="2527"/>
                  </a:moveTo>
                  <a:cubicBezTo>
                    <a:pt x="7931" y="2527"/>
                    <a:pt x="9479" y="4074"/>
                    <a:pt x="9479" y="5980"/>
                  </a:cubicBezTo>
                  <a:cubicBezTo>
                    <a:pt x="9479" y="6932"/>
                    <a:pt x="9074" y="7885"/>
                    <a:pt x="8360" y="8552"/>
                  </a:cubicBezTo>
                  <a:cubicBezTo>
                    <a:pt x="8288" y="8599"/>
                    <a:pt x="8264" y="8718"/>
                    <a:pt x="8360" y="8790"/>
                  </a:cubicBezTo>
                  <a:cubicBezTo>
                    <a:pt x="8386" y="8816"/>
                    <a:pt x="8433" y="8835"/>
                    <a:pt x="8483" y="8835"/>
                  </a:cubicBezTo>
                  <a:cubicBezTo>
                    <a:pt x="8524" y="8835"/>
                    <a:pt x="8566" y="8822"/>
                    <a:pt x="8598" y="8790"/>
                  </a:cubicBezTo>
                  <a:cubicBezTo>
                    <a:pt x="9003" y="8385"/>
                    <a:pt x="9336" y="7909"/>
                    <a:pt x="9550" y="7408"/>
                  </a:cubicBezTo>
                  <a:cubicBezTo>
                    <a:pt x="9908" y="7408"/>
                    <a:pt x="10217" y="7504"/>
                    <a:pt x="10551" y="7670"/>
                  </a:cubicBezTo>
                  <a:cubicBezTo>
                    <a:pt x="11027" y="7956"/>
                    <a:pt x="11384" y="8385"/>
                    <a:pt x="11527" y="8933"/>
                  </a:cubicBezTo>
                  <a:cubicBezTo>
                    <a:pt x="11694" y="9480"/>
                    <a:pt x="11622" y="10052"/>
                    <a:pt x="11336" y="10528"/>
                  </a:cubicBezTo>
                  <a:cubicBezTo>
                    <a:pt x="11051" y="11004"/>
                    <a:pt x="10622" y="11362"/>
                    <a:pt x="10074" y="11528"/>
                  </a:cubicBezTo>
                  <a:cubicBezTo>
                    <a:pt x="9909" y="11573"/>
                    <a:pt x="9740" y="11595"/>
                    <a:pt x="9570" y="11595"/>
                  </a:cubicBezTo>
                  <a:cubicBezTo>
                    <a:pt x="9200" y="11595"/>
                    <a:pt x="8829" y="11493"/>
                    <a:pt x="8502" y="11314"/>
                  </a:cubicBezTo>
                  <a:cubicBezTo>
                    <a:pt x="8026" y="11052"/>
                    <a:pt x="7669" y="10600"/>
                    <a:pt x="7526" y="10052"/>
                  </a:cubicBezTo>
                  <a:cubicBezTo>
                    <a:pt x="7455" y="9885"/>
                    <a:pt x="7455" y="9742"/>
                    <a:pt x="7455" y="9552"/>
                  </a:cubicBezTo>
                  <a:cubicBezTo>
                    <a:pt x="7645" y="9504"/>
                    <a:pt x="7788" y="9409"/>
                    <a:pt x="7931" y="9314"/>
                  </a:cubicBezTo>
                  <a:cubicBezTo>
                    <a:pt x="8026" y="9266"/>
                    <a:pt x="8050" y="9171"/>
                    <a:pt x="8002" y="9075"/>
                  </a:cubicBezTo>
                  <a:cubicBezTo>
                    <a:pt x="7959" y="9018"/>
                    <a:pt x="7907" y="8986"/>
                    <a:pt x="7857" y="8986"/>
                  </a:cubicBezTo>
                  <a:cubicBezTo>
                    <a:pt x="7824" y="8986"/>
                    <a:pt x="7792" y="9000"/>
                    <a:pt x="7764" y="9028"/>
                  </a:cubicBezTo>
                  <a:cubicBezTo>
                    <a:pt x="7217" y="9314"/>
                    <a:pt x="6645" y="9456"/>
                    <a:pt x="6026" y="9456"/>
                  </a:cubicBezTo>
                  <a:cubicBezTo>
                    <a:pt x="4121" y="9456"/>
                    <a:pt x="2573" y="7909"/>
                    <a:pt x="2573" y="6003"/>
                  </a:cubicBezTo>
                  <a:cubicBezTo>
                    <a:pt x="2573" y="4098"/>
                    <a:pt x="4121" y="2527"/>
                    <a:pt x="6026" y="2527"/>
                  </a:cubicBezTo>
                  <a:close/>
                  <a:moveTo>
                    <a:pt x="9487" y="0"/>
                  </a:moveTo>
                  <a:cubicBezTo>
                    <a:pt x="9070" y="0"/>
                    <a:pt x="8664" y="117"/>
                    <a:pt x="8288" y="336"/>
                  </a:cubicBezTo>
                  <a:cubicBezTo>
                    <a:pt x="7717" y="645"/>
                    <a:pt x="7336" y="1169"/>
                    <a:pt x="7169" y="1812"/>
                  </a:cubicBezTo>
                  <a:cubicBezTo>
                    <a:pt x="7121" y="2003"/>
                    <a:pt x="7097" y="2145"/>
                    <a:pt x="7074" y="2312"/>
                  </a:cubicBezTo>
                  <a:cubicBezTo>
                    <a:pt x="6740" y="2217"/>
                    <a:pt x="6383" y="2169"/>
                    <a:pt x="6002" y="2169"/>
                  </a:cubicBezTo>
                  <a:cubicBezTo>
                    <a:pt x="5645" y="2169"/>
                    <a:pt x="5240" y="2217"/>
                    <a:pt x="4930" y="2312"/>
                  </a:cubicBezTo>
                  <a:cubicBezTo>
                    <a:pt x="4930" y="2050"/>
                    <a:pt x="4859" y="1812"/>
                    <a:pt x="4764" y="1574"/>
                  </a:cubicBezTo>
                  <a:cubicBezTo>
                    <a:pt x="4745" y="1501"/>
                    <a:pt x="4672" y="1470"/>
                    <a:pt x="4595" y="1470"/>
                  </a:cubicBezTo>
                  <a:cubicBezTo>
                    <a:pt x="4572" y="1470"/>
                    <a:pt x="4548" y="1473"/>
                    <a:pt x="4525" y="1479"/>
                  </a:cubicBezTo>
                  <a:cubicBezTo>
                    <a:pt x="4454" y="1503"/>
                    <a:pt x="4406" y="1622"/>
                    <a:pt x="4454" y="1717"/>
                  </a:cubicBezTo>
                  <a:cubicBezTo>
                    <a:pt x="4525" y="1955"/>
                    <a:pt x="4597" y="2217"/>
                    <a:pt x="4597" y="2479"/>
                  </a:cubicBezTo>
                  <a:cubicBezTo>
                    <a:pt x="3644" y="2860"/>
                    <a:pt x="2858" y="3598"/>
                    <a:pt x="2477" y="4551"/>
                  </a:cubicBezTo>
                  <a:cubicBezTo>
                    <a:pt x="2311" y="4551"/>
                    <a:pt x="2144" y="4527"/>
                    <a:pt x="1977" y="4503"/>
                  </a:cubicBezTo>
                  <a:cubicBezTo>
                    <a:pt x="1430" y="4336"/>
                    <a:pt x="1001" y="4027"/>
                    <a:pt x="715" y="3503"/>
                  </a:cubicBezTo>
                  <a:cubicBezTo>
                    <a:pt x="453" y="3027"/>
                    <a:pt x="358" y="2479"/>
                    <a:pt x="525" y="1931"/>
                  </a:cubicBezTo>
                  <a:cubicBezTo>
                    <a:pt x="668" y="1383"/>
                    <a:pt x="1001" y="955"/>
                    <a:pt x="1501" y="693"/>
                  </a:cubicBezTo>
                  <a:cubicBezTo>
                    <a:pt x="1833" y="508"/>
                    <a:pt x="2198" y="417"/>
                    <a:pt x="2558" y="417"/>
                  </a:cubicBezTo>
                  <a:cubicBezTo>
                    <a:pt x="3128" y="417"/>
                    <a:pt x="3688" y="645"/>
                    <a:pt x="4097" y="1098"/>
                  </a:cubicBezTo>
                  <a:cubicBezTo>
                    <a:pt x="4124" y="1125"/>
                    <a:pt x="4176" y="1153"/>
                    <a:pt x="4228" y="1153"/>
                  </a:cubicBezTo>
                  <a:cubicBezTo>
                    <a:pt x="4266" y="1153"/>
                    <a:pt x="4305" y="1138"/>
                    <a:pt x="4335" y="1098"/>
                  </a:cubicBezTo>
                  <a:cubicBezTo>
                    <a:pt x="4383" y="1050"/>
                    <a:pt x="4406" y="931"/>
                    <a:pt x="4335" y="860"/>
                  </a:cubicBezTo>
                  <a:cubicBezTo>
                    <a:pt x="3978" y="431"/>
                    <a:pt x="3454" y="169"/>
                    <a:pt x="2930" y="97"/>
                  </a:cubicBezTo>
                  <a:cubicBezTo>
                    <a:pt x="2787" y="74"/>
                    <a:pt x="2644" y="62"/>
                    <a:pt x="2503" y="62"/>
                  </a:cubicBezTo>
                  <a:cubicBezTo>
                    <a:pt x="2080" y="62"/>
                    <a:pt x="1674" y="169"/>
                    <a:pt x="1334" y="383"/>
                  </a:cubicBezTo>
                  <a:cubicBezTo>
                    <a:pt x="763" y="717"/>
                    <a:pt x="382" y="1217"/>
                    <a:pt x="191" y="1884"/>
                  </a:cubicBezTo>
                  <a:cubicBezTo>
                    <a:pt x="1" y="2503"/>
                    <a:pt x="96" y="3146"/>
                    <a:pt x="429" y="3717"/>
                  </a:cubicBezTo>
                  <a:cubicBezTo>
                    <a:pt x="763" y="4289"/>
                    <a:pt x="1263" y="4670"/>
                    <a:pt x="1930" y="4860"/>
                  </a:cubicBezTo>
                  <a:cubicBezTo>
                    <a:pt x="2073" y="4884"/>
                    <a:pt x="2239" y="4908"/>
                    <a:pt x="2406" y="4932"/>
                  </a:cubicBezTo>
                  <a:cubicBezTo>
                    <a:pt x="2287" y="5289"/>
                    <a:pt x="2239" y="5646"/>
                    <a:pt x="2239" y="6027"/>
                  </a:cubicBezTo>
                  <a:cubicBezTo>
                    <a:pt x="2239" y="6432"/>
                    <a:pt x="2311" y="6789"/>
                    <a:pt x="2406" y="7099"/>
                  </a:cubicBezTo>
                  <a:cubicBezTo>
                    <a:pt x="1120" y="7194"/>
                    <a:pt x="144" y="8242"/>
                    <a:pt x="144" y="9528"/>
                  </a:cubicBezTo>
                  <a:cubicBezTo>
                    <a:pt x="144" y="10862"/>
                    <a:pt x="1239" y="11957"/>
                    <a:pt x="2573" y="11957"/>
                  </a:cubicBezTo>
                  <a:cubicBezTo>
                    <a:pt x="3859" y="11957"/>
                    <a:pt x="4930" y="10957"/>
                    <a:pt x="4978" y="9695"/>
                  </a:cubicBezTo>
                  <a:cubicBezTo>
                    <a:pt x="5311" y="9790"/>
                    <a:pt x="5692" y="9838"/>
                    <a:pt x="6050" y="9838"/>
                  </a:cubicBezTo>
                  <a:cubicBezTo>
                    <a:pt x="6407" y="9838"/>
                    <a:pt x="6764" y="9790"/>
                    <a:pt x="7121" y="9695"/>
                  </a:cubicBezTo>
                  <a:cubicBezTo>
                    <a:pt x="7121" y="9838"/>
                    <a:pt x="7169" y="10028"/>
                    <a:pt x="7217" y="10171"/>
                  </a:cubicBezTo>
                  <a:cubicBezTo>
                    <a:pt x="7407" y="10814"/>
                    <a:pt x="7788" y="11338"/>
                    <a:pt x="8360" y="11671"/>
                  </a:cubicBezTo>
                  <a:cubicBezTo>
                    <a:pt x="8741" y="11862"/>
                    <a:pt x="9145" y="12005"/>
                    <a:pt x="9574" y="12005"/>
                  </a:cubicBezTo>
                  <a:cubicBezTo>
                    <a:pt x="9788" y="12005"/>
                    <a:pt x="9979" y="11957"/>
                    <a:pt x="10193" y="11909"/>
                  </a:cubicBezTo>
                  <a:cubicBezTo>
                    <a:pt x="10813" y="11719"/>
                    <a:pt x="11360" y="11338"/>
                    <a:pt x="11694" y="10766"/>
                  </a:cubicBezTo>
                  <a:cubicBezTo>
                    <a:pt x="12003" y="10219"/>
                    <a:pt x="12098" y="9552"/>
                    <a:pt x="11932" y="8933"/>
                  </a:cubicBezTo>
                  <a:cubicBezTo>
                    <a:pt x="11717" y="8242"/>
                    <a:pt x="11289" y="7694"/>
                    <a:pt x="10741" y="7385"/>
                  </a:cubicBezTo>
                  <a:cubicBezTo>
                    <a:pt x="10408" y="7194"/>
                    <a:pt x="10050" y="7075"/>
                    <a:pt x="9669" y="7051"/>
                  </a:cubicBezTo>
                  <a:cubicBezTo>
                    <a:pt x="9741" y="6694"/>
                    <a:pt x="9812" y="6337"/>
                    <a:pt x="9812" y="5980"/>
                  </a:cubicBezTo>
                  <a:cubicBezTo>
                    <a:pt x="9812" y="5599"/>
                    <a:pt x="9741" y="5241"/>
                    <a:pt x="9669" y="4884"/>
                  </a:cubicBezTo>
                  <a:cubicBezTo>
                    <a:pt x="10003" y="4860"/>
                    <a:pt x="10408" y="4765"/>
                    <a:pt x="10741" y="4551"/>
                  </a:cubicBezTo>
                  <a:cubicBezTo>
                    <a:pt x="11289" y="4217"/>
                    <a:pt x="11694" y="3717"/>
                    <a:pt x="11860" y="3074"/>
                  </a:cubicBezTo>
                  <a:cubicBezTo>
                    <a:pt x="12051" y="2431"/>
                    <a:pt x="11956" y="1788"/>
                    <a:pt x="11622" y="1217"/>
                  </a:cubicBezTo>
                  <a:cubicBezTo>
                    <a:pt x="11289" y="645"/>
                    <a:pt x="10789" y="264"/>
                    <a:pt x="10146" y="97"/>
                  </a:cubicBezTo>
                  <a:cubicBezTo>
                    <a:pt x="9925" y="32"/>
                    <a:pt x="9704" y="0"/>
                    <a:pt x="948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0" name="Google Shape;13440;p27"/>
            <p:cNvSpPr/>
            <p:nvPr/>
          </p:nvSpPr>
          <p:spPr>
            <a:xfrm>
              <a:off x="3863813" y="2416508"/>
              <a:ext cx="57775" cy="8950"/>
            </a:xfrm>
            <a:custGeom>
              <a:avLst/>
              <a:gdLst/>
              <a:ahLst/>
              <a:cxnLst/>
              <a:rect l="l" t="t" r="r" b="b"/>
              <a:pathLst>
                <a:path w="2311" h="358" extrusionOk="0">
                  <a:moveTo>
                    <a:pt x="215" y="0"/>
                  </a:moveTo>
                  <a:cubicBezTo>
                    <a:pt x="119" y="0"/>
                    <a:pt x="48" y="48"/>
                    <a:pt x="24" y="143"/>
                  </a:cubicBezTo>
                  <a:cubicBezTo>
                    <a:pt x="0" y="262"/>
                    <a:pt x="96" y="358"/>
                    <a:pt x="215" y="358"/>
                  </a:cubicBezTo>
                  <a:lnTo>
                    <a:pt x="2120" y="358"/>
                  </a:lnTo>
                  <a:cubicBezTo>
                    <a:pt x="2215" y="358"/>
                    <a:pt x="2310" y="262"/>
                    <a:pt x="2287" y="143"/>
                  </a:cubicBezTo>
                  <a:cubicBezTo>
                    <a:pt x="2263" y="48"/>
                    <a:pt x="2168" y="0"/>
                    <a:pt x="20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1" name="Google Shape;13441;p27"/>
            <p:cNvSpPr/>
            <p:nvPr/>
          </p:nvSpPr>
          <p:spPr>
            <a:xfrm>
              <a:off x="3881663" y="2434958"/>
              <a:ext cx="39325" cy="8950"/>
            </a:xfrm>
            <a:custGeom>
              <a:avLst/>
              <a:gdLst/>
              <a:ahLst/>
              <a:cxnLst/>
              <a:rect l="l" t="t" r="r" b="b"/>
              <a:pathLst>
                <a:path w="1573" h="358" extrusionOk="0">
                  <a:moveTo>
                    <a:pt x="215" y="1"/>
                  </a:moveTo>
                  <a:cubicBezTo>
                    <a:pt x="120" y="1"/>
                    <a:pt x="48" y="72"/>
                    <a:pt x="25" y="143"/>
                  </a:cubicBezTo>
                  <a:cubicBezTo>
                    <a:pt x="1" y="263"/>
                    <a:pt x="96" y="358"/>
                    <a:pt x="215" y="358"/>
                  </a:cubicBezTo>
                  <a:lnTo>
                    <a:pt x="1358" y="358"/>
                  </a:lnTo>
                  <a:cubicBezTo>
                    <a:pt x="1454" y="358"/>
                    <a:pt x="1525" y="310"/>
                    <a:pt x="1549" y="215"/>
                  </a:cubicBezTo>
                  <a:cubicBezTo>
                    <a:pt x="1573" y="120"/>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2" name="Google Shape;13442;p27"/>
            <p:cNvSpPr/>
            <p:nvPr/>
          </p:nvSpPr>
          <p:spPr>
            <a:xfrm>
              <a:off x="3688188" y="2610583"/>
              <a:ext cx="57775" cy="8975"/>
            </a:xfrm>
            <a:custGeom>
              <a:avLst/>
              <a:gdLst/>
              <a:ahLst/>
              <a:cxnLst/>
              <a:rect l="l" t="t" r="r" b="b"/>
              <a:pathLst>
                <a:path w="2311" h="359" extrusionOk="0">
                  <a:moveTo>
                    <a:pt x="214" y="1"/>
                  </a:moveTo>
                  <a:cubicBezTo>
                    <a:pt x="95" y="1"/>
                    <a:pt x="0" y="96"/>
                    <a:pt x="24" y="215"/>
                  </a:cubicBezTo>
                  <a:cubicBezTo>
                    <a:pt x="95" y="310"/>
                    <a:pt x="143" y="358"/>
                    <a:pt x="238" y="358"/>
                  </a:cubicBezTo>
                  <a:lnTo>
                    <a:pt x="2120" y="358"/>
                  </a:lnTo>
                  <a:cubicBezTo>
                    <a:pt x="2191" y="358"/>
                    <a:pt x="2263" y="310"/>
                    <a:pt x="2286" y="215"/>
                  </a:cubicBezTo>
                  <a:cubicBezTo>
                    <a:pt x="2310" y="96"/>
                    <a:pt x="2239"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3" name="Google Shape;13443;p27"/>
            <p:cNvSpPr/>
            <p:nvPr/>
          </p:nvSpPr>
          <p:spPr>
            <a:xfrm>
              <a:off x="3689363" y="2592133"/>
              <a:ext cx="38725" cy="8950"/>
            </a:xfrm>
            <a:custGeom>
              <a:avLst/>
              <a:gdLst/>
              <a:ahLst/>
              <a:cxnLst/>
              <a:rect l="l" t="t" r="r" b="b"/>
              <a:pathLst>
                <a:path w="1549" h="358" extrusionOk="0">
                  <a:moveTo>
                    <a:pt x="191" y="1"/>
                  </a:moveTo>
                  <a:cubicBezTo>
                    <a:pt x="96" y="1"/>
                    <a:pt x="48" y="48"/>
                    <a:pt x="1" y="143"/>
                  </a:cubicBezTo>
                  <a:cubicBezTo>
                    <a:pt x="1" y="263"/>
                    <a:pt x="72" y="358"/>
                    <a:pt x="191" y="358"/>
                  </a:cubicBezTo>
                  <a:lnTo>
                    <a:pt x="1358" y="358"/>
                  </a:lnTo>
                  <a:cubicBezTo>
                    <a:pt x="1430" y="358"/>
                    <a:pt x="1501" y="286"/>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4" name="Google Shape;13444;p27"/>
            <p:cNvSpPr/>
            <p:nvPr/>
          </p:nvSpPr>
          <p:spPr>
            <a:xfrm>
              <a:off x="3863813" y="2611183"/>
              <a:ext cx="57175" cy="8950"/>
            </a:xfrm>
            <a:custGeom>
              <a:avLst/>
              <a:gdLst/>
              <a:ahLst/>
              <a:cxnLst/>
              <a:rect l="l" t="t" r="r" b="b"/>
              <a:pathLst>
                <a:path w="2287" h="358" extrusionOk="0">
                  <a:moveTo>
                    <a:pt x="215" y="1"/>
                  </a:moveTo>
                  <a:cubicBezTo>
                    <a:pt x="119" y="1"/>
                    <a:pt x="48" y="72"/>
                    <a:pt x="24" y="167"/>
                  </a:cubicBezTo>
                  <a:cubicBezTo>
                    <a:pt x="0" y="286"/>
                    <a:pt x="96" y="358"/>
                    <a:pt x="215" y="358"/>
                  </a:cubicBezTo>
                  <a:lnTo>
                    <a:pt x="2072" y="358"/>
                  </a:lnTo>
                  <a:cubicBezTo>
                    <a:pt x="2168" y="358"/>
                    <a:pt x="2239" y="310"/>
                    <a:pt x="2263" y="215"/>
                  </a:cubicBezTo>
                  <a:cubicBezTo>
                    <a:pt x="2287" y="96"/>
                    <a:pt x="2191" y="1"/>
                    <a:pt x="21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5" name="Google Shape;13445;p27"/>
            <p:cNvSpPr/>
            <p:nvPr/>
          </p:nvSpPr>
          <p:spPr>
            <a:xfrm>
              <a:off x="3881663" y="2592733"/>
              <a:ext cx="39325" cy="8950"/>
            </a:xfrm>
            <a:custGeom>
              <a:avLst/>
              <a:gdLst/>
              <a:ahLst/>
              <a:cxnLst/>
              <a:rect l="l" t="t" r="r" b="b"/>
              <a:pathLst>
                <a:path w="1573" h="358" extrusionOk="0">
                  <a:moveTo>
                    <a:pt x="215" y="0"/>
                  </a:moveTo>
                  <a:cubicBezTo>
                    <a:pt x="120" y="0"/>
                    <a:pt x="48" y="72"/>
                    <a:pt x="25" y="143"/>
                  </a:cubicBezTo>
                  <a:cubicBezTo>
                    <a:pt x="1" y="262"/>
                    <a:pt x="96" y="358"/>
                    <a:pt x="215" y="358"/>
                  </a:cubicBezTo>
                  <a:lnTo>
                    <a:pt x="1358" y="358"/>
                  </a:lnTo>
                  <a:cubicBezTo>
                    <a:pt x="1454" y="358"/>
                    <a:pt x="1525" y="310"/>
                    <a:pt x="1549" y="215"/>
                  </a:cubicBezTo>
                  <a:cubicBezTo>
                    <a:pt x="1573"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6" name="Google Shape;13446;p27"/>
            <p:cNvSpPr/>
            <p:nvPr/>
          </p:nvSpPr>
          <p:spPr>
            <a:xfrm>
              <a:off x="3759613" y="2491508"/>
              <a:ext cx="90525" cy="8975"/>
            </a:xfrm>
            <a:custGeom>
              <a:avLst/>
              <a:gdLst/>
              <a:ahLst/>
              <a:cxnLst/>
              <a:rect l="l" t="t" r="r" b="b"/>
              <a:pathLst>
                <a:path w="3621" h="359" extrusionOk="0">
                  <a:moveTo>
                    <a:pt x="215" y="1"/>
                  </a:moveTo>
                  <a:cubicBezTo>
                    <a:pt x="120" y="1"/>
                    <a:pt x="49" y="72"/>
                    <a:pt x="25" y="144"/>
                  </a:cubicBezTo>
                  <a:cubicBezTo>
                    <a:pt x="1" y="263"/>
                    <a:pt x="96" y="358"/>
                    <a:pt x="215" y="358"/>
                  </a:cubicBezTo>
                  <a:lnTo>
                    <a:pt x="3430" y="358"/>
                  </a:lnTo>
                  <a:cubicBezTo>
                    <a:pt x="3502" y="358"/>
                    <a:pt x="3573" y="311"/>
                    <a:pt x="3597" y="215"/>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7" name="Google Shape;13447;p27"/>
            <p:cNvSpPr/>
            <p:nvPr/>
          </p:nvSpPr>
          <p:spPr>
            <a:xfrm>
              <a:off x="3759613" y="2514133"/>
              <a:ext cx="90525" cy="8975"/>
            </a:xfrm>
            <a:custGeom>
              <a:avLst/>
              <a:gdLst/>
              <a:ahLst/>
              <a:cxnLst/>
              <a:rect l="l" t="t" r="r" b="b"/>
              <a:pathLst>
                <a:path w="3621" h="359" extrusionOk="0">
                  <a:moveTo>
                    <a:pt x="215" y="1"/>
                  </a:moveTo>
                  <a:cubicBezTo>
                    <a:pt x="120" y="1"/>
                    <a:pt x="49" y="49"/>
                    <a:pt x="25" y="144"/>
                  </a:cubicBezTo>
                  <a:cubicBezTo>
                    <a:pt x="1" y="263"/>
                    <a:pt x="96" y="358"/>
                    <a:pt x="215" y="358"/>
                  </a:cubicBezTo>
                  <a:lnTo>
                    <a:pt x="3430" y="358"/>
                  </a:lnTo>
                  <a:cubicBezTo>
                    <a:pt x="3502" y="358"/>
                    <a:pt x="3573" y="287"/>
                    <a:pt x="3597" y="191"/>
                  </a:cubicBezTo>
                  <a:cubicBezTo>
                    <a:pt x="3621" y="96"/>
                    <a:pt x="3549" y="1"/>
                    <a:pt x="3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8" name="Google Shape;13448;p27"/>
            <p:cNvSpPr/>
            <p:nvPr/>
          </p:nvSpPr>
          <p:spPr>
            <a:xfrm>
              <a:off x="3779863" y="2536758"/>
              <a:ext cx="50625" cy="8975"/>
            </a:xfrm>
            <a:custGeom>
              <a:avLst/>
              <a:gdLst/>
              <a:ahLst/>
              <a:cxnLst/>
              <a:rect l="l" t="t" r="r" b="b"/>
              <a:pathLst>
                <a:path w="2025" h="359" extrusionOk="0">
                  <a:moveTo>
                    <a:pt x="191" y="1"/>
                  </a:moveTo>
                  <a:cubicBezTo>
                    <a:pt x="120" y="1"/>
                    <a:pt x="48" y="72"/>
                    <a:pt x="24" y="168"/>
                  </a:cubicBezTo>
                  <a:cubicBezTo>
                    <a:pt x="1" y="287"/>
                    <a:pt x="72" y="358"/>
                    <a:pt x="191" y="358"/>
                  </a:cubicBezTo>
                  <a:lnTo>
                    <a:pt x="1810" y="358"/>
                  </a:lnTo>
                  <a:cubicBezTo>
                    <a:pt x="1906" y="358"/>
                    <a:pt x="1953" y="310"/>
                    <a:pt x="1977" y="215"/>
                  </a:cubicBezTo>
                  <a:cubicBezTo>
                    <a:pt x="2025" y="96"/>
                    <a:pt x="1930" y="1"/>
                    <a:pt x="18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9" name="Google Shape;13449;p27"/>
            <p:cNvSpPr/>
            <p:nvPr/>
          </p:nvSpPr>
          <p:spPr>
            <a:xfrm>
              <a:off x="3689363" y="2416508"/>
              <a:ext cx="58375" cy="8950"/>
            </a:xfrm>
            <a:custGeom>
              <a:avLst/>
              <a:gdLst/>
              <a:ahLst/>
              <a:cxnLst/>
              <a:rect l="l" t="t" r="r" b="b"/>
              <a:pathLst>
                <a:path w="2335" h="358" extrusionOk="0">
                  <a:moveTo>
                    <a:pt x="215" y="0"/>
                  </a:moveTo>
                  <a:cubicBezTo>
                    <a:pt x="120" y="0"/>
                    <a:pt x="72" y="48"/>
                    <a:pt x="25" y="143"/>
                  </a:cubicBezTo>
                  <a:cubicBezTo>
                    <a:pt x="1" y="262"/>
                    <a:pt x="96" y="358"/>
                    <a:pt x="215" y="358"/>
                  </a:cubicBezTo>
                  <a:lnTo>
                    <a:pt x="2120" y="358"/>
                  </a:lnTo>
                  <a:cubicBezTo>
                    <a:pt x="2239" y="358"/>
                    <a:pt x="2335" y="262"/>
                    <a:pt x="2311" y="143"/>
                  </a:cubicBezTo>
                  <a:cubicBezTo>
                    <a:pt x="2239" y="48"/>
                    <a:pt x="2144" y="0"/>
                    <a:pt x="20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0" name="Google Shape;13450;p27"/>
            <p:cNvSpPr/>
            <p:nvPr/>
          </p:nvSpPr>
          <p:spPr>
            <a:xfrm>
              <a:off x="3688763" y="2434958"/>
              <a:ext cx="39325" cy="8950"/>
            </a:xfrm>
            <a:custGeom>
              <a:avLst/>
              <a:gdLst/>
              <a:ahLst/>
              <a:cxnLst/>
              <a:rect l="l" t="t" r="r" b="b"/>
              <a:pathLst>
                <a:path w="1573" h="358" extrusionOk="0">
                  <a:moveTo>
                    <a:pt x="215" y="1"/>
                  </a:moveTo>
                  <a:cubicBezTo>
                    <a:pt x="96" y="1"/>
                    <a:pt x="1" y="96"/>
                    <a:pt x="25" y="215"/>
                  </a:cubicBezTo>
                  <a:cubicBezTo>
                    <a:pt x="72" y="310"/>
                    <a:pt x="120" y="358"/>
                    <a:pt x="215" y="358"/>
                  </a:cubicBezTo>
                  <a:lnTo>
                    <a:pt x="1382" y="358"/>
                  </a:lnTo>
                  <a:cubicBezTo>
                    <a:pt x="1454" y="358"/>
                    <a:pt x="1525" y="310"/>
                    <a:pt x="1549" y="215"/>
                  </a:cubicBezTo>
                  <a:cubicBezTo>
                    <a:pt x="1573" y="96"/>
                    <a:pt x="1501"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51" name="Google Shape;13451;p27"/>
          <p:cNvGrpSpPr/>
          <p:nvPr/>
        </p:nvGrpSpPr>
        <p:grpSpPr>
          <a:xfrm>
            <a:off x="2544500" y="2291052"/>
            <a:ext cx="353179" cy="355332"/>
            <a:chOff x="3195213" y="2368808"/>
            <a:chExt cx="295325" cy="297125"/>
          </a:xfrm>
        </p:grpSpPr>
        <p:sp>
          <p:nvSpPr>
            <p:cNvPr id="13452" name="Google Shape;13452;p27"/>
            <p:cNvSpPr/>
            <p:nvPr/>
          </p:nvSpPr>
          <p:spPr>
            <a:xfrm>
              <a:off x="3312513" y="2401033"/>
              <a:ext cx="141125" cy="8950"/>
            </a:xfrm>
            <a:custGeom>
              <a:avLst/>
              <a:gdLst/>
              <a:ahLst/>
              <a:cxnLst/>
              <a:rect l="l" t="t" r="r" b="b"/>
              <a:pathLst>
                <a:path w="5645" h="358" extrusionOk="0">
                  <a:moveTo>
                    <a:pt x="167" y="0"/>
                  </a:moveTo>
                  <a:cubicBezTo>
                    <a:pt x="72" y="0"/>
                    <a:pt x="0" y="48"/>
                    <a:pt x="0" y="143"/>
                  </a:cubicBezTo>
                  <a:cubicBezTo>
                    <a:pt x="0" y="262"/>
                    <a:pt x="72" y="357"/>
                    <a:pt x="167" y="357"/>
                  </a:cubicBezTo>
                  <a:lnTo>
                    <a:pt x="5478" y="357"/>
                  </a:lnTo>
                  <a:cubicBezTo>
                    <a:pt x="5549" y="357"/>
                    <a:pt x="5644" y="286"/>
                    <a:pt x="5644" y="191"/>
                  </a:cubicBezTo>
                  <a:cubicBezTo>
                    <a:pt x="5644" y="72"/>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3" name="Google Shape;13453;p27"/>
            <p:cNvSpPr/>
            <p:nvPr/>
          </p:nvSpPr>
          <p:spPr>
            <a:xfrm>
              <a:off x="3312513" y="2419483"/>
              <a:ext cx="141125" cy="8950"/>
            </a:xfrm>
            <a:custGeom>
              <a:avLst/>
              <a:gdLst/>
              <a:ahLst/>
              <a:cxnLst/>
              <a:rect l="l" t="t" r="r" b="b"/>
              <a:pathLst>
                <a:path w="5645" h="358" extrusionOk="0">
                  <a:moveTo>
                    <a:pt x="167" y="0"/>
                  </a:moveTo>
                  <a:cubicBezTo>
                    <a:pt x="72" y="0"/>
                    <a:pt x="0" y="48"/>
                    <a:pt x="0" y="143"/>
                  </a:cubicBezTo>
                  <a:cubicBezTo>
                    <a:pt x="0" y="262"/>
                    <a:pt x="72" y="358"/>
                    <a:pt x="167" y="358"/>
                  </a:cubicBezTo>
                  <a:lnTo>
                    <a:pt x="5478" y="358"/>
                  </a:lnTo>
                  <a:cubicBezTo>
                    <a:pt x="5549" y="358"/>
                    <a:pt x="5644" y="286"/>
                    <a:pt x="5644" y="215"/>
                  </a:cubicBezTo>
                  <a:cubicBezTo>
                    <a:pt x="5644" y="96"/>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4" name="Google Shape;13454;p27"/>
            <p:cNvSpPr/>
            <p:nvPr/>
          </p:nvSpPr>
          <p:spPr>
            <a:xfrm>
              <a:off x="3195813" y="2368808"/>
              <a:ext cx="294125" cy="90575"/>
            </a:xfrm>
            <a:custGeom>
              <a:avLst/>
              <a:gdLst/>
              <a:ahLst/>
              <a:cxnLst/>
              <a:rect l="l" t="t" r="r" b="b"/>
              <a:pathLst>
                <a:path w="11765" h="3623" extrusionOk="0">
                  <a:moveTo>
                    <a:pt x="1858" y="384"/>
                  </a:moveTo>
                  <a:cubicBezTo>
                    <a:pt x="2668" y="384"/>
                    <a:pt x="3311" y="1051"/>
                    <a:pt x="3311" y="1837"/>
                  </a:cubicBezTo>
                  <a:cubicBezTo>
                    <a:pt x="3311" y="2647"/>
                    <a:pt x="2668" y="3313"/>
                    <a:pt x="1858" y="3313"/>
                  </a:cubicBezTo>
                  <a:cubicBezTo>
                    <a:pt x="1048" y="3313"/>
                    <a:pt x="405" y="2647"/>
                    <a:pt x="405" y="1837"/>
                  </a:cubicBezTo>
                  <a:cubicBezTo>
                    <a:pt x="405" y="1051"/>
                    <a:pt x="1048" y="384"/>
                    <a:pt x="1858" y="384"/>
                  </a:cubicBezTo>
                  <a:close/>
                  <a:moveTo>
                    <a:pt x="1836" y="1"/>
                  </a:moveTo>
                  <a:cubicBezTo>
                    <a:pt x="1804" y="1"/>
                    <a:pt x="1772" y="1"/>
                    <a:pt x="1739" y="3"/>
                  </a:cubicBezTo>
                  <a:cubicBezTo>
                    <a:pt x="810" y="27"/>
                    <a:pt x="72" y="765"/>
                    <a:pt x="1" y="1694"/>
                  </a:cubicBezTo>
                  <a:cubicBezTo>
                    <a:pt x="24" y="2789"/>
                    <a:pt x="810" y="3623"/>
                    <a:pt x="1858" y="3623"/>
                  </a:cubicBezTo>
                  <a:cubicBezTo>
                    <a:pt x="2287" y="3623"/>
                    <a:pt x="2644" y="3480"/>
                    <a:pt x="2930" y="3266"/>
                  </a:cubicBezTo>
                  <a:lnTo>
                    <a:pt x="8264" y="3266"/>
                  </a:lnTo>
                  <a:cubicBezTo>
                    <a:pt x="8359" y="3266"/>
                    <a:pt x="8431" y="3218"/>
                    <a:pt x="8431" y="3123"/>
                  </a:cubicBezTo>
                  <a:cubicBezTo>
                    <a:pt x="8431" y="3004"/>
                    <a:pt x="8383" y="2909"/>
                    <a:pt x="8264" y="2909"/>
                  </a:cubicBezTo>
                  <a:lnTo>
                    <a:pt x="3263" y="2909"/>
                  </a:lnTo>
                  <a:cubicBezTo>
                    <a:pt x="3501" y="2623"/>
                    <a:pt x="3620" y="2242"/>
                    <a:pt x="3620" y="1813"/>
                  </a:cubicBezTo>
                  <a:cubicBezTo>
                    <a:pt x="3620" y="1408"/>
                    <a:pt x="3477" y="1051"/>
                    <a:pt x="3263" y="718"/>
                  </a:cubicBezTo>
                  <a:lnTo>
                    <a:pt x="10193" y="718"/>
                  </a:lnTo>
                  <a:cubicBezTo>
                    <a:pt x="10550" y="718"/>
                    <a:pt x="10884" y="884"/>
                    <a:pt x="11098" y="1194"/>
                  </a:cubicBezTo>
                  <a:cubicBezTo>
                    <a:pt x="11360" y="1575"/>
                    <a:pt x="11360" y="2051"/>
                    <a:pt x="11098" y="2432"/>
                  </a:cubicBezTo>
                  <a:cubicBezTo>
                    <a:pt x="10884" y="2742"/>
                    <a:pt x="10550" y="2909"/>
                    <a:pt x="10193" y="2909"/>
                  </a:cubicBezTo>
                  <a:lnTo>
                    <a:pt x="9074" y="2909"/>
                  </a:lnTo>
                  <a:cubicBezTo>
                    <a:pt x="8979" y="2909"/>
                    <a:pt x="8883" y="2980"/>
                    <a:pt x="8883" y="3075"/>
                  </a:cubicBezTo>
                  <a:cubicBezTo>
                    <a:pt x="8883" y="3194"/>
                    <a:pt x="8931" y="3266"/>
                    <a:pt x="9074" y="3266"/>
                  </a:cubicBezTo>
                  <a:lnTo>
                    <a:pt x="10217" y="3266"/>
                  </a:lnTo>
                  <a:cubicBezTo>
                    <a:pt x="10693" y="3266"/>
                    <a:pt x="11146" y="3028"/>
                    <a:pt x="11408" y="2647"/>
                  </a:cubicBezTo>
                  <a:cubicBezTo>
                    <a:pt x="11765" y="2146"/>
                    <a:pt x="11765" y="1480"/>
                    <a:pt x="11408" y="980"/>
                  </a:cubicBezTo>
                  <a:cubicBezTo>
                    <a:pt x="11146" y="599"/>
                    <a:pt x="10693" y="360"/>
                    <a:pt x="10217" y="360"/>
                  </a:cubicBezTo>
                  <a:lnTo>
                    <a:pt x="2906" y="360"/>
                  </a:lnTo>
                  <a:cubicBezTo>
                    <a:pt x="2597" y="140"/>
                    <a:pt x="2247" y="1"/>
                    <a:pt x="18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5" name="Google Shape;13455;p27"/>
            <p:cNvSpPr/>
            <p:nvPr/>
          </p:nvSpPr>
          <p:spPr>
            <a:xfrm>
              <a:off x="3223788" y="2392083"/>
              <a:ext cx="36350" cy="42450"/>
            </a:xfrm>
            <a:custGeom>
              <a:avLst/>
              <a:gdLst/>
              <a:ahLst/>
              <a:cxnLst/>
              <a:rect l="l" t="t" r="r" b="b"/>
              <a:pathLst>
                <a:path w="1454" h="1698" extrusionOk="0">
                  <a:moveTo>
                    <a:pt x="739" y="620"/>
                  </a:moveTo>
                  <a:lnTo>
                    <a:pt x="882" y="1025"/>
                  </a:lnTo>
                  <a:lnTo>
                    <a:pt x="572" y="1025"/>
                  </a:lnTo>
                  <a:lnTo>
                    <a:pt x="739" y="620"/>
                  </a:lnTo>
                  <a:close/>
                  <a:moveTo>
                    <a:pt x="739" y="1"/>
                  </a:moveTo>
                  <a:cubicBezTo>
                    <a:pt x="644" y="1"/>
                    <a:pt x="596" y="49"/>
                    <a:pt x="549" y="120"/>
                  </a:cubicBezTo>
                  <a:lnTo>
                    <a:pt x="48" y="1454"/>
                  </a:lnTo>
                  <a:cubicBezTo>
                    <a:pt x="1" y="1573"/>
                    <a:pt x="48" y="1668"/>
                    <a:pt x="144" y="1692"/>
                  </a:cubicBezTo>
                  <a:lnTo>
                    <a:pt x="215" y="1692"/>
                  </a:lnTo>
                  <a:cubicBezTo>
                    <a:pt x="263" y="1692"/>
                    <a:pt x="358" y="1668"/>
                    <a:pt x="358" y="1573"/>
                  </a:cubicBezTo>
                  <a:lnTo>
                    <a:pt x="453" y="1358"/>
                  </a:lnTo>
                  <a:lnTo>
                    <a:pt x="1001" y="1358"/>
                  </a:lnTo>
                  <a:lnTo>
                    <a:pt x="1096" y="1573"/>
                  </a:lnTo>
                  <a:cubicBezTo>
                    <a:pt x="1116" y="1652"/>
                    <a:pt x="1185" y="1698"/>
                    <a:pt x="1262" y="1698"/>
                  </a:cubicBezTo>
                  <a:cubicBezTo>
                    <a:pt x="1278" y="1698"/>
                    <a:pt x="1294" y="1696"/>
                    <a:pt x="1311" y="1692"/>
                  </a:cubicBezTo>
                  <a:cubicBezTo>
                    <a:pt x="1406" y="1668"/>
                    <a:pt x="1454" y="1573"/>
                    <a:pt x="1430" y="1454"/>
                  </a:cubicBezTo>
                  <a:lnTo>
                    <a:pt x="906" y="120"/>
                  </a:lnTo>
                  <a:cubicBezTo>
                    <a:pt x="882" y="25"/>
                    <a:pt x="811" y="1"/>
                    <a:pt x="7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6" name="Google Shape;13456;p27"/>
            <p:cNvSpPr/>
            <p:nvPr/>
          </p:nvSpPr>
          <p:spPr>
            <a:xfrm>
              <a:off x="3312513" y="2504033"/>
              <a:ext cx="141125" cy="8950"/>
            </a:xfrm>
            <a:custGeom>
              <a:avLst/>
              <a:gdLst/>
              <a:ahLst/>
              <a:cxnLst/>
              <a:rect l="l" t="t" r="r" b="b"/>
              <a:pathLst>
                <a:path w="5645" h="358" extrusionOk="0">
                  <a:moveTo>
                    <a:pt x="167" y="0"/>
                  </a:moveTo>
                  <a:cubicBezTo>
                    <a:pt x="72" y="0"/>
                    <a:pt x="0" y="71"/>
                    <a:pt x="0" y="167"/>
                  </a:cubicBezTo>
                  <a:cubicBezTo>
                    <a:pt x="0" y="262"/>
                    <a:pt x="48" y="357"/>
                    <a:pt x="167" y="357"/>
                  </a:cubicBezTo>
                  <a:lnTo>
                    <a:pt x="5478" y="357"/>
                  </a:lnTo>
                  <a:cubicBezTo>
                    <a:pt x="5549" y="357"/>
                    <a:pt x="5644" y="310"/>
                    <a:pt x="5644" y="214"/>
                  </a:cubicBezTo>
                  <a:cubicBezTo>
                    <a:pt x="5644" y="95"/>
                    <a:pt x="5597" y="0"/>
                    <a:pt x="547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7" name="Google Shape;13457;p27"/>
            <p:cNvSpPr/>
            <p:nvPr/>
          </p:nvSpPr>
          <p:spPr>
            <a:xfrm>
              <a:off x="3312513" y="2523658"/>
              <a:ext cx="141125" cy="8975"/>
            </a:xfrm>
            <a:custGeom>
              <a:avLst/>
              <a:gdLst/>
              <a:ahLst/>
              <a:cxnLst/>
              <a:rect l="l" t="t" r="r" b="b"/>
              <a:pathLst>
                <a:path w="5645" h="359" extrusionOk="0">
                  <a:moveTo>
                    <a:pt x="167" y="1"/>
                  </a:moveTo>
                  <a:cubicBezTo>
                    <a:pt x="72" y="1"/>
                    <a:pt x="0" y="49"/>
                    <a:pt x="0" y="144"/>
                  </a:cubicBezTo>
                  <a:cubicBezTo>
                    <a:pt x="0" y="263"/>
                    <a:pt x="48" y="358"/>
                    <a:pt x="167" y="358"/>
                  </a:cubicBezTo>
                  <a:lnTo>
                    <a:pt x="5478" y="358"/>
                  </a:lnTo>
                  <a:cubicBezTo>
                    <a:pt x="5549" y="358"/>
                    <a:pt x="5644" y="287"/>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8" name="Google Shape;13458;p27"/>
            <p:cNvSpPr/>
            <p:nvPr/>
          </p:nvSpPr>
          <p:spPr>
            <a:xfrm>
              <a:off x="3195213" y="2472858"/>
              <a:ext cx="294150" cy="90125"/>
            </a:xfrm>
            <a:custGeom>
              <a:avLst/>
              <a:gdLst/>
              <a:ahLst/>
              <a:cxnLst/>
              <a:rect l="l" t="t" r="r" b="b"/>
              <a:pathLst>
                <a:path w="11766" h="3605" extrusionOk="0">
                  <a:moveTo>
                    <a:pt x="10241" y="723"/>
                  </a:moveTo>
                  <a:cubicBezTo>
                    <a:pt x="10598" y="723"/>
                    <a:pt x="10932" y="890"/>
                    <a:pt x="11146" y="1199"/>
                  </a:cubicBezTo>
                  <a:cubicBezTo>
                    <a:pt x="11408" y="1557"/>
                    <a:pt x="11408" y="2057"/>
                    <a:pt x="11146" y="2438"/>
                  </a:cubicBezTo>
                  <a:cubicBezTo>
                    <a:pt x="10932" y="2747"/>
                    <a:pt x="10598" y="2914"/>
                    <a:pt x="10241" y="2914"/>
                  </a:cubicBezTo>
                  <a:lnTo>
                    <a:pt x="3311" y="2914"/>
                  </a:lnTo>
                  <a:cubicBezTo>
                    <a:pt x="3549" y="2628"/>
                    <a:pt x="3668" y="2247"/>
                    <a:pt x="3668" y="1819"/>
                  </a:cubicBezTo>
                  <a:cubicBezTo>
                    <a:pt x="3668" y="1414"/>
                    <a:pt x="3525" y="1057"/>
                    <a:pt x="3311" y="723"/>
                  </a:cubicBezTo>
                  <a:close/>
                  <a:moveTo>
                    <a:pt x="1882" y="366"/>
                  </a:moveTo>
                  <a:cubicBezTo>
                    <a:pt x="2692" y="366"/>
                    <a:pt x="3335" y="1009"/>
                    <a:pt x="3335" y="1819"/>
                  </a:cubicBezTo>
                  <a:cubicBezTo>
                    <a:pt x="3335" y="2628"/>
                    <a:pt x="2692" y="3271"/>
                    <a:pt x="1882" y="3271"/>
                  </a:cubicBezTo>
                  <a:cubicBezTo>
                    <a:pt x="1072" y="3271"/>
                    <a:pt x="429" y="2628"/>
                    <a:pt x="429" y="1819"/>
                  </a:cubicBezTo>
                  <a:cubicBezTo>
                    <a:pt x="429" y="1009"/>
                    <a:pt x="1072" y="366"/>
                    <a:pt x="1882" y="366"/>
                  </a:cubicBezTo>
                  <a:close/>
                  <a:moveTo>
                    <a:pt x="1941" y="1"/>
                  </a:moveTo>
                  <a:cubicBezTo>
                    <a:pt x="1890" y="1"/>
                    <a:pt x="1839" y="3"/>
                    <a:pt x="1787" y="9"/>
                  </a:cubicBezTo>
                  <a:cubicBezTo>
                    <a:pt x="858" y="33"/>
                    <a:pt x="120" y="771"/>
                    <a:pt x="72" y="1700"/>
                  </a:cubicBezTo>
                  <a:cubicBezTo>
                    <a:pt x="1" y="2747"/>
                    <a:pt x="834" y="3605"/>
                    <a:pt x="1858" y="3605"/>
                  </a:cubicBezTo>
                  <a:cubicBezTo>
                    <a:pt x="2263" y="3605"/>
                    <a:pt x="2620" y="3462"/>
                    <a:pt x="2930" y="3247"/>
                  </a:cubicBezTo>
                  <a:lnTo>
                    <a:pt x="10217" y="3247"/>
                  </a:lnTo>
                  <a:cubicBezTo>
                    <a:pt x="10693" y="3247"/>
                    <a:pt x="11146" y="3009"/>
                    <a:pt x="11408" y="2628"/>
                  </a:cubicBezTo>
                  <a:cubicBezTo>
                    <a:pt x="11765" y="2104"/>
                    <a:pt x="11765" y="1461"/>
                    <a:pt x="11408" y="961"/>
                  </a:cubicBezTo>
                  <a:cubicBezTo>
                    <a:pt x="11170" y="604"/>
                    <a:pt x="10717" y="366"/>
                    <a:pt x="10241" y="366"/>
                  </a:cubicBezTo>
                  <a:lnTo>
                    <a:pt x="2954" y="366"/>
                  </a:lnTo>
                  <a:cubicBezTo>
                    <a:pt x="2659" y="155"/>
                    <a:pt x="2327" y="1"/>
                    <a:pt x="194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9" name="Google Shape;13459;p27"/>
            <p:cNvSpPr/>
            <p:nvPr/>
          </p:nvSpPr>
          <p:spPr>
            <a:xfrm>
              <a:off x="3227363" y="2496883"/>
              <a:ext cx="29800" cy="42875"/>
            </a:xfrm>
            <a:custGeom>
              <a:avLst/>
              <a:gdLst/>
              <a:ahLst/>
              <a:cxnLst/>
              <a:rect l="l" t="t" r="r" b="b"/>
              <a:pathLst>
                <a:path w="1192" h="1715" extrusionOk="0">
                  <a:moveTo>
                    <a:pt x="572" y="357"/>
                  </a:moveTo>
                  <a:cubicBezTo>
                    <a:pt x="620" y="357"/>
                    <a:pt x="691" y="381"/>
                    <a:pt x="715" y="477"/>
                  </a:cubicBezTo>
                  <a:cubicBezTo>
                    <a:pt x="739" y="548"/>
                    <a:pt x="668" y="643"/>
                    <a:pt x="572" y="643"/>
                  </a:cubicBezTo>
                  <a:lnTo>
                    <a:pt x="358" y="643"/>
                  </a:lnTo>
                  <a:lnTo>
                    <a:pt x="358" y="357"/>
                  </a:lnTo>
                  <a:close/>
                  <a:moveTo>
                    <a:pt x="668" y="977"/>
                  </a:moveTo>
                  <a:cubicBezTo>
                    <a:pt x="739" y="977"/>
                    <a:pt x="834" y="1048"/>
                    <a:pt x="858" y="1120"/>
                  </a:cubicBezTo>
                  <a:cubicBezTo>
                    <a:pt x="858" y="1239"/>
                    <a:pt x="739" y="1358"/>
                    <a:pt x="668" y="1358"/>
                  </a:cubicBezTo>
                  <a:lnTo>
                    <a:pt x="358" y="1358"/>
                  </a:lnTo>
                  <a:lnTo>
                    <a:pt x="358" y="977"/>
                  </a:lnTo>
                  <a:close/>
                  <a:moveTo>
                    <a:pt x="167" y="0"/>
                  </a:moveTo>
                  <a:cubicBezTo>
                    <a:pt x="96" y="0"/>
                    <a:pt x="1" y="96"/>
                    <a:pt x="1" y="167"/>
                  </a:cubicBezTo>
                  <a:lnTo>
                    <a:pt x="1" y="1548"/>
                  </a:lnTo>
                  <a:lnTo>
                    <a:pt x="1" y="1596"/>
                  </a:lnTo>
                  <a:cubicBezTo>
                    <a:pt x="25" y="1691"/>
                    <a:pt x="96" y="1715"/>
                    <a:pt x="167" y="1715"/>
                  </a:cubicBezTo>
                  <a:lnTo>
                    <a:pt x="668" y="1715"/>
                  </a:lnTo>
                  <a:cubicBezTo>
                    <a:pt x="953" y="1715"/>
                    <a:pt x="1191" y="1477"/>
                    <a:pt x="1191" y="1191"/>
                  </a:cubicBezTo>
                  <a:cubicBezTo>
                    <a:pt x="1191" y="1000"/>
                    <a:pt x="1096" y="858"/>
                    <a:pt x="977" y="739"/>
                  </a:cubicBezTo>
                  <a:cubicBezTo>
                    <a:pt x="1049" y="643"/>
                    <a:pt x="1072" y="524"/>
                    <a:pt x="1049" y="381"/>
                  </a:cubicBezTo>
                  <a:cubicBezTo>
                    <a:pt x="1025" y="143"/>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0" name="Google Shape;13460;p27"/>
            <p:cNvSpPr/>
            <p:nvPr/>
          </p:nvSpPr>
          <p:spPr>
            <a:xfrm>
              <a:off x="3312513" y="2608208"/>
              <a:ext cx="141125" cy="8950"/>
            </a:xfrm>
            <a:custGeom>
              <a:avLst/>
              <a:gdLst/>
              <a:ahLst/>
              <a:cxnLst/>
              <a:rect l="l" t="t" r="r" b="b"/>
              <a:pathLst>
                <a:path w="5645" h="358" extrusionOk="0">
                  <a:moveTo>
                    <a:pt x="167" y="1"/>
                  </a:moveTo>
                  <a:cubicBezTo>
                    <a:pt x="72" y="1"/>
                    <a:pt x="0" y="72"/>
                    <a:pt x="0" y="167"/>
                  </a:cubicBezTo>
                  <a:cubicBezTo>
                    <a:pt x="0" y="263"/>
                    <a:pt x="48" y="358"/>
                    <a:pt x="167" y="358"/>
                  </a:cubicBezTo>
                  <a:lnTo>
                    <a:pt x="5478" y="358"/>
                  </a:lnTo>
                  <a:cubicBezTo>
                    <a:pt x="5549" y="358"/>
                    <a:pt x="5644" y="310"/>
                    <a:pt x="5644" y="215"/>
                  </a:cubicBezTo>
                  <a:cubicBezTo>
                    <a:pt x="5644" y="96"/>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1" name="Google Shape;13461;p27"/>
            <p:cNvSpPr/>
            <p:nvPr/>
          </p:nvSpPr>
          <p:spPr>
            <a:xfrm>
              <a:off x="3312513" y="2627258"/>
              <a:ext cx="141125" cy="8375"/>
            </a:xfrm>
            <a:custGeom>
              <a:avLst/>
              <a:gdLst/>
              <a:ahLst/>
              <a:cxnLst/>
              <a:rect l="l" t="t" r="r" b="b"/>
              <a:pathLst>
                <a:path w="5645" h="335" extrusionOk="0">
                  <a:moveTo>
                    <a:pt x="167" y="1"/>
                  </a:moveTo>
                  <a:cubicBezTo>
                    <a:pt x="72" y="1"/>
                    <a:pt x="0" y="48"/>
                    <a:pt x="0" y="144"/>
                  </a:cubicBezTo>
                  <a:cubicBezTo>
                    <a:pt x="0" y="263"/>
                    <a:pt x="48" y="334"/>
                    <a:pt x="167" y="334"/>
                  </a:cubicBezTo>
                  <a:lnTo>
                    <a:pt x="5478" y="334"/>
                  </a:lnTo>
                  <a:cubicBezTo>
                    <a:pt x="5549" y="334"/>
                    <a:pt x="5644" y="286"/>
                    <a:pt x="5644" y="191"/>
                  </a:cubicBezTo>
                  <a:cubicBezTo>
                    <a:pt x="5644" y="72"/>
                    <a:pt x="5597" y="1"/>
                    <a:pt x="547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2" name="Google Shape;13462;p27"/>
            <p:cNvSpPr/>
            <p:nvPr/>
          </p:nvSpPr>
          <p:spPr>
            <a:xfrm>
              <a:off x="3195813" y="2576658"/>
              <a:ext cx="294725" cy="89275"/>
            </a:xfrm>
            <a:custGeom>
              <a:avLst/>
              <a:gdLst/>
              <a:ahLst/>
              <a:cxnLst/>
              <a:rect l="l" t="t" r="r" b="b"/>
              <a:pathLst>
                <a:path w="11789" h="3571" extrusionOk="0">
                  <a:moveTo>
                    <a:pt x="10217" y="715"/>
                  </a:moveTo>
                  <a:cubicBezTo>
                    <a:pt x="10574" y="715"/>
                    <a:pt x="10908" y="882"/>
                    <a:pt x="11122" y="1191"/>
                  </a:cubicBezTo>
                  <a:cubicBezTo>
                    <a:pt x="11384" y="1548"/>
                    <a:pt x="11384" y="2048"/>
                    <a:pt x="11122" y="2429"/>
                  </a:cubicBezTo>
                  <a:cubicBezTo>
                    <a:pt x="10908" y="2739"/>
                    <a:pt x="10574" y="2906"/>
                    <a:pt x="10217" y="2906"/>
                  </a:cubicBezTo>
                  <a:lnTo>
                    <a:pt x="3287" y="2906"/>
                  </a:lnTo>
                  <a:cubicBezTo>
                    <a:pt x="3525" y="2620"/>
                    <a:pt x="3644" y="2215"/>
                    <a:pt x="3644" y="1810"/>
                  </a:cubicBezTo>
                  <a:cubicBezTo>
                    <a:pt x="3644" y="1382"/>
                    <a:pt x="3501" y="1024"/>
                    <a:pt x="3287" y="715"/>
                  </a:cubicBezTo>
                  <a:close/>
                  <a:moveTo>
                    <a:pt x="1858" y="0"/>
                  </a:moveTo>
                  <a:cubicBezTo>
                    <a:pt x="1596" y="0"/>
                    <a:pt x="1358" y="48"/>
                    <a:pt x="1120" y="167"/>
                  </a:cubicBezTo>
                  <a:cubicBezTo>
                    <a:pt x="1025" y="191"/>
                    <a:pt x="1001" y="286"/>
                    <a:pt x="1025" y="381"/>
                  </a:cubicBezTo>
                  <a:cubicBezTo>
                    <a:pt x="1042" y="470"/>
                    <a:pt x="1112" y="519"/>
                    <a:pt x="1186" y="519"/>
                  </a:cubicBezTo>
                  <a:cubicBezTo>
                    <a:pt x="1212" y="519"/>
                    <a:pt x="1238" y="513"/>
                    <a:pt x="1263" y="501"/>
                  </a:cubicBezTo>
                  <a:cubicBezTo>
                    <a:pt x="1429" y="405"/>
                    <a:pt x="1644" y="358"/>
                    <a:pt x="1882" y="358"/>
                  </a:cubicBezTo>
                  <a:cubicBezTo>
                    <a:pt x="2715" y="358"/>
                    <a:pt x="3382" y="1024"/>
                    <a:pt x="3335" y="1858"/>
                  </a:cubicBezTo>
                  <a:cubicBezTo>
                    <a:pt x="3311" y="2620"/>
                    <a:pt x="2715" y="3215"/>
                    <a:pt x="1977" y="3239"/>
                  </a:cubicBezTo>
                  <a:cubicBezTo>
                    <a:pt x="1962" y="3240"/>
                    <a:pt x="1947" y="3240"/>
                    <a:pt x="1932" y="3240"/>
                  </a:cubicBezTo>
                  <a:cubicBezTo>
                    <a:pt x="1119" y="3240"/>
                    <a:pt x="453" y="2605"/>
                    <a:pt x="453" y="1786"/>
                  </a:cubicBezTo>
                  <a:cubicBezTo>
                    <a:pt x="453" y="1477"/>
                    <a:pt x="548" y="1191"/>
                    <a:pt x="715" y="905"/>
                  </a:cubicBezTo>
                  <a:cubicBezTo>
                    <a:pt x="786" y="858"/>
                    <a:pt x="786" y="739"/>
                    <a:pt x="691" y="667"/>
                  </a:cubicBezTo>
                  <a:cubicBezTo>
                    <a:pt x="652" y="647"/>
                    <a:pt x="608" y="636"/>
                    <a:pt x="567" y="636"/>
                  </a:cubicBezTo>
                  <a:cubicBezTo>
                    <a:pt x="510" y="636"/>
                    <a:pt x="457" y="659"/>
                    <a:pt x="429" y="715"/>
                  </a:cubicBezTo>
                  <a:cubicBezTo>
                    <a:pt x="120" y="1120"/>
                    <a:pt x="1" y="1620"/>
                    <a:pt x="120" y="2168"/>
                  </a:cubicBezTo>
                  <a:cubicBezTo>
                    <a:pt x="286" y="2858"/>
                    <a:pt x="810" y="3382"/>
                    <a:pt x="1477" y="3525"/>
                  </a:cubicBezTo>
                  <a:cubicBezTo>
                    <a:pt x="1618" y="3555"/>
                    <a:pt x="1758" y="3570"/>
                    <a:pt x="1896" y="3570"/>
                  </a:cubicBezTo>
                  <a:cubicBezTo>
                    <a:pt x="2295" y="3570"/>
                    <a:pt x="2670" y="3445"/>
                    <a:pt x="2954" y="3215"/>
                  </a:cubicBezTo>
                  <a:lnTo>
                    <a:pt x="10241" y="3215"/>
                  </a:lnTo>
                  <a:cubicBezTo>
                    <a:pt x="10717" y="3215"/>
                    <a:pt x="11170" y="2977"/>
                    <a:pt x="11432" y="2572"/>
                  </a:cubicBezTo>
                  <a:cubicBezTo>
                    <a:pt x="11789" y="2072"/>
                    <a:pt x="11789" y="1429"/>
                    <a:pt x="11432" y="905"/>
                  </a:cubicBezTo>
                  <a:cubicBezTo>
                    <a:pt x="11146" y="572"/>
                    <a:pt x="10693" y="358"/>
                    <a:pt x="10217" y="358"/>
                  </a:cubicBezTo>
                  <a:lnTo>
                    <a:pt x="2930" y="358"/>
                  </a:lnTo>
                  <a:cubicBezTo>
                    <a:pt x="2620" y="119"/>
                    <a:pt x="2239" y="0"/>
                    <a:pt x="1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3" name="Google Shape;13463;p27"/>
            <p:cNvSpPr/>
            <p:nvPr/>
          </p:nvSpPr>
          <p:spPr>
            <a:xfrm>
              <a:off x="3223788" y="2600458"/>
              <a:ext cx="36350" cy="42900"/>
            </a:xfrm>
            <a:custGeom>
              <a:avLst/>
              <a:gdLst/>
              <a:ahLst/>
              <a:cxnLst/>
              <a:rect l="l" t="t" r="r" b="b"/>
              <a:pathLst>
                <a:path w="1454" h="1716" extrusionOk="0">
                  <a:moveTo>
                    <a:pt x="858" y="1"/>
                  </a:moveTo>
                  <a:cubicBezTo>
                    <a:pt x="382" y="1"/>
                    <a:pt x="1" y="382"/>
                    <a:pt x="1" y="858"/>
                  </a:cubicBezTo>
                  <a:cubicBezTo>
                    <a:pt x="1" y="1335"/>
                    <a:pt x="382" y="1716"/>
                    <a:pt x="858" y="1716"/>
                  </a:cubicBezTo>
                  <a:cubicBezTo>
                    <a:pt x="1049" y="1716"/>
                    <a:pt x="1215" y="1668"/>
                    <a:pt x="1334" y="1525"/>
                  </a:cubicBezTo>
                  <a:cubicBezTo>
                    <a:pt x="1358" y="1501"/>
                    <a:pt x="1406" y="1477"/>
                    <a:pt x="1406" y="1454"/>
                  </a:cubicBezTo>
                  <a:cubicBezTo>
                    <a:pt x="1454" y="1382"/>
                    <a:pt x="1454" y="1263"/>
                    <a:pt x="1358" y="1216"/>
                  </a:cubicBezTo>
                  <a:cubicBezTo>
                    <a:pt x="1336" y="1182"/>
                    <a:pt x="1299" y="1165"/>
                    <a:pt x="1258" y="1165"/>
                  </a:cubicBezTo>
                  <a:cubicBezTo>
                    <a:pt x="1210" y="1165"/>
                    <a:pt x="1158" y="1188"/>
                    <a:pt x="1120" y="1239"/>
                  </a:cubicBezTo>
                  <a:lnTo>
                    <a:pt x="1096" y="1263"/>
                  </a:lnTo>
                  <a:cubicBezTo>
                    <a:pt x="1025" y="1335"/>
                    <a:pt x="953" y="1358"/>
                    <a:pt x="834" y="1358"/>
                  </a:cubicBezTo>
                  <a:cubicBezTo>
                    <a:pt x="572" y="1358"/>
                    <a:pt x="310" y="1120"/>
                    <a:pt x="310" y="858"/>
                  </a:cubicBezTo>
                  <a:cubicBezTo>
                    <a:pt x="310" y="596"/>
                    <a:pt x="596" y="358"/>
                    <a:pt x="858" y="358"/>
                  </a:cubicBezTo>
                  <a:cubicBezTo>
                    <a:pt x="953" y="358"/>
                    <a:pt x="1073" y="382"/>
                    <a:pt x="1168" y="430"/>
                  </a:cubicBezTo>
                  <a:cubicBezTo>
                    <a:pt x="1196" y="458"/>
                    <a:pt x="1228" y="471"/>
                    <a:pt x="1260" y="471"/>
                  </a:cubicBezTo>
                  <a:cubicBezTo>
                    <a:pt x="1311" y="471"/>
                    <a:pt x="1363" y="440"/>
                    <a:pt x="1406" y="382"/>
                  </a:cubicBezTo>
                  <a:cubicBezTo>
                    <a:pt x="1454" y="287"/>
                    <a:pt x="1430" y="191"/>
                    <a:pt x="1334" y="144"/>
                  </a:cubicBezTo>
                  <a:cubicBezTo>
                    <a:pt x="1192" y="49"/>
                    <a:pt x="1049"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64" name="Google Shape;13464;p27"/>
          <p:cNvGrpSpPr/>
          <p:nvPr/>
        </p:nvGrpSpPr>
        <p:grpSpPr>
          <a:xfrm>
            <a:off x="1781204" y="2291860"/>
            <a:ext cx="368158" cy="355302"/>
            <a:chOff x="2684388" y="2369483"/>
            <a:chExt cx="307850" cy="297100"/>
          </a:xfrm>
        </p:grpSpPr>
        <p:sp>
          <p:nvSpPr>
            <p:cNvPr id="13465" name="Google Shape;13465;p27"/>
            <p:cNvSpPr/>
            <p:nvPr/>
          </p:nvSpPr>
          <p:spPr>
            <a:xfrm>
              <a:off x="2792763" y="2506408"/>
              <a:ext cx="88725" cy="8950"/>
            </a:xfrm>
            <a:custGeom>
              <a:avLst/>
              <a:gdLst/>
              <a:ahLst/>
              <a:cxnLst/>
              <a:rect l="l" t="t" r="r" b="b"/>
              <a:pathLst>
                <a:path w="3549" h="358" extrusionOk="0">
                  <a:moveTo>
                    <a:pt x="191" y="0"/>
                  </a:moveTo>
                  <a:cubicBezTo>
                    <a:pt x="95" y="0"/>
                    <a:pt x="24" y="72"/>
                    <a:pt x="0" y="143"/>
                  </a:cubicBezTo>
                  <a:cubicBezTo>
                    <a:pt x="0" y="262"/>
                    <a:pt x="95" y="358"/>
                    <a:pt x="191" y="358"/>
                  </a:cubicBezTo>
                  <a:lnTo>
                    <a:pt x="3334" y="358"/>
                  </a:lnTo>
                  <a:cubicBezTo>
                    <a:pt x="3429" y="358"/>
                    <a:pt x="3477" y="310"/>
                    <a:pt x="3525" y="215"/>
                  </a:cubicBezTo>
                  <a:cubicBezTo>
                    <a:pt x="3549" y="96"/>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6" name="Google Shape;13466;p27"/>
            <p:cNvSpPr/>
            <p:nvPr/>
          </p:nvSpPr>
          <p:spPr>
            <a:xfrm>
              <a:off x="2792763" y="2529033"/>
              <a:ext cx="88725" cy="8950"/>
            </a:xfrm>
            <a:custGeom>
              <a:avLst/>
              <a:gdLst/>
              <a:ahLst/>
              <a:cxnLst/>
              <a:rect l="l" t="t" r="r" b="b"/>
              <a:pathLst>
                <a:path w="3549" h="358" extrusionOk="0">
                  <a:moveTo>
                    <a:pt x="191" y="0"/>
                  </a:moveTo>
                  <a:cubicBezTo>
                    <a:pt x="95" y="0"/>
                    <a:pt x="24" y="48"/>
                    <a:pt x="0" y="143"/>
                  </a:cubicBezTo>
                  <a:cubicBezTo>
                    <a:pt x="0" y="262"/>
                    <a:pt x="95" y="357"/>
                    <a:pt x="191" y="357"/>
                  </a:cubicBezTo>
                  <a:lnTo>
                    <a:pt x="3334" y="357"/>
                  </a:lnTo>
                  <a:cubicBezTo>
                    <a:pt x="3429" y="357"/>
                    <a:pt x="3477" y="286"/>
                    <a:pt x="3525" y="191"/>
                  </a:cubicBezTo>
                  <a:cubicBezTo>
                    <a:pt x="3549" y="72"/>
                    <a:pt x="3453" y="0"/>
                    <a:pt x="3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7" name="Google Shape;13467;p27"/>
            <p:cNvSpPr/>
            <p:nvPr/>
          </p:nvSpPr>
          <p:spPr>
            <a:xfrm>
              <a:off x="2812413" y="2551058"/>
              <a:ext cx="48825" cy="8950"/>
            </a:xfrm>
            <a:custGeom>
              <a:avLst/>
              <a:gdLst/>
              <a:ahLst/>
              <a:cxnLst/>
              <a:rect l="l" t="t" r="r" b="b"/>
              <a:pathLst>
                <a:path w="1953" h="358" extrusionOk="0">
                  <a:moveTo>
                    <a:pt x="191" y="0"/>
                  </a:moveTo>
                  <a:cubicBezTo>
                    <a:pt x="95" y="0"/>
                    <a:pt x="48" y="72"/>
                    <a:pt x="24" y="143"/>
                  </a:cubicBezTo>
                  <a:cubicBezTo>
                    <a:pt x="0" y="262"/>
                    <a:pt x="71" y="358"/>
                    <a:pt x="191" y="358"/>
                  </a:cubicBezTo>
                  <a:lnTo>
                    <a:pt x="1786" y="358"/>
                  </a:lnTo>
                  <a:cubicBezTo>
                    <a:pt x="1858" y="358"/>
                    <a:pt x="1929" y="310"/>
                    <a:pt x="1953" y="215"/>
                  </a:cubicBezTo>
                  <a:cubicBezTo>
                    <a:pt x="1953" y="96"/>
                    <a:pt x="1858"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8" name="Google Shape;13468;p27"/>
            <p:cNvSpPr/>
            <p:nvPr/>
          </p:nvSpPr>
          <p:spPr>
            <a:xfrm>
              <a:off x="2684388" y="2369483"/>
              <a:ext cx="307850" cy="297100"/>
            </a:xfrm>
            <a:custGeom>
              <a:avLst/>
              <a:gdLst/>
              <a:ahLst/>
              <a:cxnLst/>
              <a:rect l="l" t="t" r="r" b="b"/>
              <a:pathLst>
                <a:path w="12314" h="11884" extrusionOk="0">
                  <a:moveTo>
                    <a:pt x="6336" y="1143"/>
                  </a:moveTo>
                  <a:cubicBezTo>
                    <a:pt x="7669" y="1143"/>
                    <a:pt x="8931" y="1643"/>
                    <a:pt x="9908" y="2524"/>
                  </a:cubicBezTo>
                  <a:lnTo>
                    <a:pt x="9074" y="3358"/>
                  </a:lnTo>
                  <a:cubicBezTo>
                    <a:pt x="8267" y="2643"/>
                    <a:pt x="7258" y="2285"/>
                    <a:pt x="6243" y="2285"/>
                  </a:cubicBezTo>
                  <a:cubicBezTo>
                    <a:pt x="6211" y="2285"/>
                    <a:pt x="6178" y="2285"/>
                    <a:pt x="6145" y="2286"/>
                  </a:cubicBezTo>
                  <a:lnTo>
                    <a:pt x="6145" y="1143"/>
                  </a:lnTo>
                  <a:close/>
                  <a:moveTo>
                    <a:pt x="5764" y="357"/>
                  </a:moveTo>
                  <a:lnTo>
                    <a:pt x="5764" y="2715"/>
                  </a:lnTo>
                  <a:cubicBezTo>
                    <a:pt x="4954" y="2739"/>
                    <a:pt x="4216" y="3096"/>
                    <a:pt x="3621" y="3667"/>
                  </a:cubicBezTo>
                  <a:cubicBezTo>
                    <a:pt x="3049" y="4239"/>
                    <a:pt x="2692" y="4977"/>
                    <a:pt x="2668" y="5787"/>
                  </a:cubicBezTo>
                  <a:lnTo>
                    <a:pt x="358" y="5787"/>
                  </a:lnTo>
                  <a:cubicBezTo>
                    <a:pt x="406" y="4358"/>
                    <a:pt x="977" y="3001"/>
                    <a:pt x="1978" y="2000"/>
                  </a:cubicBezTo>
                  <a:cubicBezTo>
                    <a:pt x="3002" y="976"/>
                    <a:pt x="4335" y="381"/>
                    <a:pt x="5764" y="357"/>
                  </a:cubicBezTo>
                  <a:close/>
                  <a:moveTo>
                    <a:pt x="6359" y="2643"/>
                  </a:moveTo>
                  <a:cubicBezTo>
                    <a:pt x="7312" y="2643"/>
                    <a:pt x="8265" y="3001"/>
                    <a:pt x="8979" y="3715"/>
                  </a:cubicBezTo>
                  <a:cubicBezTo>
                    <a:pt x="10408" y="5144"/>
                    <a:pt x="10408" y="7502"/>
                    <a:pt x="8979" y="8954"/>
                  </a:cubicBezTo>
                  <a:cubicBezTo>
                    <a:pt x="8265" y="9669"/>
                    <a:pt x="7318" y="10026"/>
                    <a:pt x="6368" y="10026"/>
                  </a:cubicBezTo>
                  <a:cubicBezTo>
                    <a:pt x="5419" y="10026"/>
                    <a:pt x="4466" y="9669"/>
                    <a:pt x="3740" y="8954"/>
                  </a:cubicBezTo>
                  <a:cubicBezTo>
                    <a:pt x="2930" y="8168"/>
                    <a:pt x="2573" y="7144"/>
                    <a:pt x="2644" y="6144"/>
                  </a:cubicBezTo>
                  <a:lnTo>
                    <a:pt x="2811" y="6144"/>
                  </a:lnTo>
                  <a:cubicBezTo>
                    <a:pt x="2930" y="6144"/>
                    <a:pt x="3049" y="6025"/>
                    <a:pt x="3049" y="5882"/>
                  </a:cubicBezTo>
                  <a:cubicBezTo>
                    <a:pt x="3097" y="4358"/>
                    <a:pt x="4335" y="3096"/>
                    <a:pt x="5907" y="3072"/>
                  </a:cubicBezTo>
                  <a:cubicBezTo>
                    <a:pt x="6074" y="3072"/>
                    <a:pt x="6145" y="2953"/>
                    <a:pt x="6145" y="2834"/>
                  </a:cubicBezTo>
                  <a:lnTo>
                    <a:pt x="6145" y="2643"/>
                  </a:lnTo>
                  <a:close/>
                  <a:moveTo>
                    <a:pt x="5883" y="0"/>
                  </a:moveTo>
                  <a:cubicBezTo>
                    <a:pt x="4335" y="24"/>
                    <a:pt x="2859" y="619"/>
                    <a:pt x="1739" y="1738"/>
                  </a:cubicBezTo>
                  <a:cubicBezTo>
                    <a:pt x="644" y="2834"/>
                    <a:pt x="25" y="4287"/>
                    <a:pt x="1" y="5858"/>
                  </a:cubicBezTo>
                  <a:cubicBezTo>
                    <a:pt x="1" y="5954"/>
                    <a:pt x="49" y="6049"/>
                    <a:pt x="144" y="6096"/>
                  </a:cubicBezTo>
                  <a:lnTo>
                    <a:pt x="739" y="6096"/>
                  </a:lnTo>
                  <a:cubicBezTo>
                    <a:pt x="715" y="6930"/>
                    <a:pt x="858" y="7740"/>
                    <a:pt x="1192" y="8526"/>
                  </a:cubicBezTo>
                  <a:cubicBezTo>
                    <a:pt x="1215" y="8573"/>
                    <a:pt x="1263" y="8645"/>
                    <a:pt x="1335" y="8645"/>
                  </a:cubicBezTo>
                  <a:lnTo>
                    <a:pt x="1382" y="8645"/>
                  </a:lnTo>
                  <a:cubicBezTo>
                    <a:pt x="1477" y="8597"/>
                    <a:pt x="1501" y="8478"/>
                    <a:pt x="1477" y="8406"/>
                  </a:cubicBezTo>
                  <a:cubicBezTo>
                    <a:pt x="1144" y="7692"/>
                    <a:pt x="1025" y="6906"/>
                    <a:pt x="1073" y="6096"/>
                  </a:cubicBezTo>
                  <a:lnTo>
                    <a:pt x="2263" y="6096"/>
                  </a:lnTo>
                  <a:cubicBezTo>
                    <a:pt x="2192" y="7144"/>
                    <a:pt x="2549" y="8216"/>
                    <a:pt x="3335" y="9049"/>
                  </a:cubicBezTo>
                  <a:lnTo>
                    <a:pt x="2501" y="9883"/>
                  </a:lnTo>
                  <a:cubicBezTo>
                    <a:pt x="2239" y="9645"/>
                    <a:pt x="2049" y="9383"/>
                    <a:pt x="1906" y="9073"/>
                  </a:cubicBezTo>
                  <a:cubicBezTo>
                    <a:pt x="1873" y="9019"/>
                    <a:pt x="1816" y="8989"/>
                    <a:pt x="1756" y="8989"/>
                  </a:cubicBezTo>
                  <a:cubicBezTo>
                    <a:pt x="1685" y="8989"/>
                    <a:pt x="1611" y="9031"/>
                    <a:pt x="1573" y="9121"/>
                  </a:cubicBezTo>
                  <a:cubicBezTo>
                    <a:pt x="1549" y="9145"/>
                    <a:pt x="1573" y="9192"/>
                    <a:pt x="1573" y="9240"/>
                  </a:cubicBezTo>
                  <a:cubicBezTo>
                    <a:pt x="1811" y="9597"/>
                    <a:pt x="2049" y="9907"/>
                    <a:pt x="2382" y="10240"/>
                  </a:cubicBezTo>
                  <a:cubicBezTo>
                    <a:pt x="3406" y="11288"/>
                    <a:pt x="4811" y="11883"/>
                    <a:pt x="6288" y="11883"/>
                  </a:cubicBezTo>
                  <a:cubicBezTo>
                    <a:pt x="7788" y="11883"/>
                    <a:pt x="9193" y="11312"/>
                    <a:pt x="10241" y="10240"/>
                  </a:cubicBezTo>
                  <a:cubicBezTo>
                    <a:pt x="11837" y="8692"/>
                    <a:pt x="12313" y="6311"/>
                    <a:pt x="11480" y="4263"/>
                  </a:cubicBezTo>
                  <a:cubicBezTo>
                    <a:pt x="11461" y="4190"/>
                    <a:pt x="11388" y="4159"/>
                    <a:pt x="11311" y="4159"/>
                  </a:cubicBezTo>
                  <a:cubicBezTo>
                    <a:pt x="11288" y="4159"/>
                    <a:pt x="11264" y="4162"/>
                    <a:pt x="11241" y="4168"/>
                  </a:cubicBezTo>
                  <a:cubicBezTo>
                    <a:pt x="11146" y="4191"/>
                    <a:pt x="11122" y="4310"/>
                    <a:pt x="11146" y="4406"/>
                  </a:cubicBezTo>
                  <a:cubicBezTo>
                    <a:pt x="11932" y="6335"/>
                    <a:pt x="11480" y="8549"/>
                    <a:pt x="9979" y="10026"/>
                  </a:cubicBezTo>
                  <a:cubicBezTo>
                    <a:pt x="9003" y="11026"/>
                    <a:pt x="7693" y="11550"/>
                    <a:pt x="6288" y="11550"/>
                  </a:cubicBezTo>
                  <a:cubicBezTo>
                    <a:pt x="4954" y="11550"/>
                    <a:pt x="3716" y="11050"/>
                    <a:pt x="2716" y="10145"/>
                  </a:cubicBezTo>
                  <a:lnTo>
                    <a:pt x="3573" y="9311"/>
                  </a:lnTo>
                  <a:cubicBezTo>
                    <a:pt x="4335" y="10026"/>
                    <a:pt x="5312" y="10383"/>
                    <a:pt x="6288" y="10383"/>
                  </a:cubicBezTo>
                  <a:cubicBezTo>
                    <a:pt x="7336" y="10383"/>
                    <a:pt x="8384" y="10002"/>
                    <a:pt x="9146" y="9192"/>
                  </a:cubicBezTo>
                  <a:cubicBezTo>
                    <a:pt x="10694" y="7644"/>
                    <a:pt x="10741" y="5192"/>
                    <a:pt x="9265" y="3596"/>
                  </a:cubicBezTo>
                  <a:lnTo>
                    <a:pt x="10098" y="2762"/>
                  </a:lnTo>
                  <a:cubicBezTo>
                    <a:pt x="10384" y="3048"/>
                    <a:pt x="10622" y="3358"/>
                    <a:pt x="10789" y="3691"/>
                  </a:cubicBezTo>
                  <a:cubicBezTo>
                    <a:pt x="10823" y="3748"/>
                    <a:pt x="10879" y="3778"/>
                    <a:pt x="10938" y="3778"/>
                  </a:cubicBezTo>
                  <a:cubicBezTo>
                    <a:pt x="11003" y="3778"/>
                    <a:pt x="11072" y="3742"/>
                    <a:pt x="11122" y="3667"/>
                  </a:cubicBezTo>
                  <a:cubicBezTo>
                    <a:pt x="11146" y="3644"/>
                    <a:pt x="11122" y="3572"/>
                    <a:pt x="11122" y="3548"/>
                  </a:cubicBezTo>
                  <a:cubicBezTo>
                    <a:pt x="10884" y="3120"/>
                    <a:pt x="10575" y="2739"/>
                    <a:pt x="10265" y="2405"/>
                  </a:cubicBezTo>
                  <a:cubicBezTo>
                    <a:pt x="9217" y="1381"/>
                    <a:pt x="7812" y="786"/>
                    <a:pt x="6336" y="786"/>
                  </a:cubicBezTo>
                  <a:lnTo>
                    <a:pt x="6121" y="786"/>
                  </a:lnTo>
                  <a:lnTo>
                    <a:pt x="6121" y="238"/>
                  </a:lnTo>
                  <a:lnTo>
                    <a:pt x="6121" y="191"/>
                  </a:lnTo>
                  <a:cubicBezTo>
                    <a:pt x="6097" y="71"/>
                    <a:pt x="5978" y="0"/>
                    <a:pt x="588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69" name="Google Shape;13469;p27"/>
          <p:cNvSpPr/>
          <p:nvPr/>
        </p:nvSpPr>
        <p:spPr>
          <a:xfrm>
            <a:off x="1042814" y="2292426"/>
            <a:ext cx="356019" cy="355421"/>
          </a:xfrm>
          <a:custGeom>
            <a:avLst/>
            <a:gdLst/>
            <a:ahLst/>
            <a:cxnLst/>
            <a:rect l="l" t="t" r="r" b="b"/>
            <a:pathLst>
              <a:path w="11908" h="11888" extrusionOk="0">
                <a:moveTo>
                  <a:pt x="2263" y="6315"/>
                </a:moveTo>
                <a:lnTo>
                  <a:pt x="2263" y="10696"/>
                </a:lnTo>
                <a:lnTo>
                  <a:pt x="1763" y="10696"/>
                </a:lnTo>
                <a:lnTo>
                  <a:pt x="1763" y="6315"/>
                </a:lnTo>
                <a:close/>
                <a:moveTo>
                  <a:pt x="3120" y="5076"/>
                </a:moveTo>
                <a:lnTo>
                  <a:pt x="3120" y="10696"/>
                </a:lnTo>
                <a:lnTo>
                  <a:pt x="2620" y="10696"/>
                </a:lnTo>
                <a:lnTo>
                  <a:pt x="2620" y="5076"/>
                </a:lnTo>
                <a:close/>
                <a:moveTo>
                  <a:pt x="6526" y="7577"/>
                </a:moveTo>
                <a:lnTo>
                  <a:pt x="6526" y="10696"/>
                </a:lnTo>
                <a:lnTo>
                  <a:pt x="6026" y="10696"/>
                </a:lnTo>
                <a:lnTo>
                  <a:pt x="6026" y="7577"/>
                </a:lnTo>
                <a:close/>
                <a:moveTo>
                  <a:pt x="7383" y="6172"/>
                </a:moveTo>
                <a:lnTo>
                  <a:pt x="7383" y="10696"/>
                </a:lnTo>
                <a:lnTo>
                  <a:pt x="6883" y="10696"/>
                </a:lnTo>
                <a:lnTo>
                  <a:pt x="6883" y="6172"/>
                </a:lnTo>
                <a:close/>
                <a:moveTo>
                  <a:pt x="9050" y="8815"/>
                </a:moveTo>
                <a:lnTo>
                  <a:pt x="9050" y="10696"/>
                </a:lnTo>
                <a:lnTo>
                  <a:pt x="8550" y="10696"/>
                </a:lnTo>
                <a:lnTo>
                  <a:pt x="8550" y="8815"/>
                </a:lnTo>
                <a:close/>
                <a:moveTo>
                  <a:pt x="5668" y="3814"/>
                </a:moveTo>
                <a:lnTo>
                  <a:pt x="5668" y="10720"/>
                </a:lnTo>
                <a:lnTo>
                  <a:pt x="5145" y="10720"/>
                </a:lnTo>
                <a:lnTo>
                  <a:pt x="5145" y="3814"/>
                </a:lnTo>
                <a:close/>
                <a:moveTo>
                  <a:pt x="9907" y="2576"/>
                </a:moveTo>
                <a:lnTo>
                  <a:pt x="9907" y="10720"/>
                </a:lnTo>
                <a:lnTo>
                  <a:pt x="9407" y="10720"/>
                </a:lnTo>
                <a:lnTo>
                  <a:pt x="9407" y="2576"/>
                </a:lnTo>
                <a:close/>
                <a:moveTo>
                  <a:pt x="11503" y="11054"/>
                </a:moveTo>
                <a:lnTo>
                  <a:pt x="11503" y="11530"/>
                </a:lnTo>
                <a:lnTo>
                  <a:pt x="310" y="11530"/>
                </a:lnTo>
                <a:lnTo>
                  <a:pt x="310" y="11054"/>
                </a:lnTo>
                <a:close/>
                <a:moveTo>
                  <a:pt x="916" y="0"/>
                </a:moveTo>
                <a:cubicBezTo>
                  <a:pt x="811" y="0"/>
                  <a:pt x="715" y="88"/>
                  <a:pt x="715" y="194"/>
                </a:cubicBezTo>
                <a:lnTo>
                  <a:pt x="715" y="980"/>
                </a:lnTo>
                <a:lnTo>
                  <a:pt x="477" y="980"/>
                </a:lnTo>
                <a:cubicBezTo>
                  <a:pt x="382" y="980"/>
                  <a:pt x="334" y="1052"/>
                  <a:pt x="286" y="1099"/>
                </a:cubicBezTo>
                <a:cubicBezTo>
                  <a:pt x="263" y="1242"/>
                  <a:pt x="358" y="1361"/>
                  <a:pt x="477" y="1361"/>
                </a:cubicBezTo>
                <a:lnTo>
                  <a:pt x="715" y="1361"/>
                </a:lnTo>
                <a:lnTo>
                  <a:pt x="715" y="2242"/>
                </a:lnTo>
                <a:lnTo>
                  <a:pt x="501" y="2242"/>
                </a:lnTo>
                <a:cubicBezTo>
                  <a:pt x="405" y="2242"/>
                  <a:pt x="334" y="2290"/>
                  <a:pt x="334" y="2385"/>
                </a:cubicBezTo>
                <a:cubicBezTo>
                  <a:pt x="334" y="2504"/>
                  <a:pt x="382" y="2600"/>
                  <a:pt x="501" y="2600"/>
                </a:cubicBezTo>
                <a:lnTo>
                  <a:pt x="715" y="2600"/>
                </a:lnTo>
                <a:lnTo>
                  <a:pt x="715" y="3481"/>
                </a:lnTo>
                <a:lnTo>
                  <a:pt x="501" y="3481"/>
                </a:lnTo>
                <a:cubicBezTo>
                  <a:pt x="405" y="3481"/>
                  <a:pt x="334" y="3552"/>
                  <a:pt x="334" y="3647"/>
                </a:cubicBezTo>
                <a:cubicBezTo>
                  <a:pt x="334" y="3766"/>
                  <a:pt x="382" y="3838"/>
                  <a:pt x="501" y="3838"/>
                </a:cubicBezTo>
                <a:lnTo>
                  <a:pt x="715" y="3838"/>
                </a:lnTo>
                <a:lnTo>
                  <a:pt x="715" y="4743"/>
                </a:lnTo>
                <a:lnTo>
                  <a:pt x="501" y="4743"/>
                </a:lnTo>
                <a:cubicBezTo>
                  <a:pt x="405" y="4743"/>
                  <a:pt x="334" y="4791"/>
                  <a:pt x="334" y="4886"/>
                </a:cubicBezTo>
                <a:cubicBezTo>
                  <a:pt x="334" y="5005"/>
                  <a:pt x="382" y="5100"/>
                  <a:pt x="501" y="5100"/>
                </a:cubicBezTo>
                <a:lnTo>
                  <a:pt x="715" y="5100"/>
                </a:lnTo>
                <a:lnTo>
                  <a:pt x="715" y="5981"/>
                </a:lnTo>
                <a:lnTo>
                  <a:pt x="501" y="5981"/>
                </a:lnTo>
                <a:cubicBezTo>
                  <a:pt x="405" y="5981"/>
                  <a:pt x="334" y="6053"/>
                  <a:pt x="334" y="6148"/>
                </a:cubicBezTo>
                <a:cubicBezTo>
                  <a:pt x="334" y="6267"/>
                  <a:pt x="382" y="6338"/>
                  <a:pt x="501" y="6338"/>
                </a:cubicBezTo>
                <a:lnTo>
                  <a:pt x="715" y="6338"/>
                </a:lnTo>
                <a:lnTo>
                  <a:pt x="715" y="7243"/>
                </a:lnTo>
                <a:lnTo>
                  <a:pt x="501" y="7243"/>
                </a:lnTo>
                <a:cubicBezTo>
                  <a:pt x="405" y="7243"/>
                  <a:pt x="334" y="7291"/>
                  <a:pt x="334" y="7386"/>
                </a:cubicBezTo>
                <a:cubicBezTo>
                  <a:pt x="334" y="7505"/>
                  <a:pt x="382" y="7601"/>
                  <a:pt x="501" y="7601"/>
                </a:cubicBezTo>
                <a:lnTo>
                  <a:pt x="715" y="7601"/>
                </a:lnTo>
                <a:lnTo>
                  <a:pt x="715" y="8482"/>
                </a:lnTo>
                <a:lnTo>
                  <a:pt x="501" y="8482"/>
                </a:lnTo>
                <a:cubicBezTo>
                  <a:pt x="405" y="8482"/>
                  <a:pt x="334" y="8553"/>
                  <a:pt x="334" y="8648"/>
                </a:cubicBezTo>
                <a:cubicBezTo>
                  <a:pt x="334" y="8768"/>
                  <a:pt x="382" y="8839"/>
                  <a:pt x="501" y="8839"/>
                </a:cubicBezTo>
                <a:lnTo>
                  <a:pt x="715" y="8839"/>
                </a:lnTo>
                <a:lnTo>
                  <a:pt x="715" y="9744"/>
                </a:lnTo>
                <a:lnTo>
                  <a:pt x="501" y="9744"/>
                </a:lnTo>
                <a:cubicBezTo>
                  <a:pt x="405" y="9744"/>
                  <a:pt x="334" y="9792"/>
                  <a:pt x="334" y="9887"/>
                </a:cubicBezTo>
                <a:cubicBezTo>
                  <a:pt x="334" y="10006"/>
                  <a:pt x="382" y="10101"/>
                  <a:pt x="501" y="10101"/>
                </a:cubicBezTo>
                <a:lnTo>
                  <a:pt x="715" y="10101"/>
                </a:lnTo>
                <a:lnTo>
                  <a:pt x="715" y="10720"/>
                </a:lnTo>
                <a:lnTo>
                  <a:pt x="286" y="10720"/>
                </a:lnTo>
                <a:cubicBezTo>
                  <a:pt x="143" y="10720"/>
                  <a:pt x="1" y="10839"/>
                  <a:pt x="1" y="11030"/>
                </a:cubicBezTo>
                <a:lnTo>
                  <a:pt x="1" y="11578"/>
                </a:lnTo>
                <a:cubicBezTo>
                  <a:pt x="1" y="11744"/>
                  <a:pt x="120" y="11887"/>
                  <a:pt x="286" y="11887"/>
                </a:cubicBezTo>
                <a:lnTo>
                  <a:pt x="11598" y="11887"/>
                </a:lnTo>
                <a:cubicBezTo>
                  <a:pt x="11765" y="11887"/>
                  <a:pt x="11908" y="11768"/>
                  <a:pt x="11908" y="11578"/>
                </a:cubicBezTo>
                <a:lnTo>
                  <a:pt x="11908" y="10982"/>
                </a:lnTo>
                <a:cubicBezTo>
                  <a:pt x="11860" y="10839"/>
                  <a:pt x="11741" y="10696"/>
                  <a:pt x="11551" y="10696"/>
                </a:cubicBezTo>
                <a:lnTo>
                  <a:pt x="11146" y="10696"/>
                </a:lnTo>
                <a:lnTo>
                  <a:pt x="11146" y="9887"/>
                </a:lnTo>
                <a:cubicBezTo>
                  <a:pt x="11146" y="9815"/>
                  <a:pt x="11074" y="9720"/>
                  <a:pt x="10979" y="9720"/>
                </a:cubicBezTo>
                <a:cubicBezTo>
                  <a:pt x="10860" y="9720"/>
                  <a:pt x="10789" y="9768"/>
                  <a:pt x="10789" y="9887"/>
                </a:cubicBezTo>
                <a:lnTo>
                  <a:pt x="10789" y="10720"/>
                </a:lnTo>
                <a:lnTo>
                  <a:pt x="10265" y="10720"/>
                </a:lnTo>
                <a:lnTo>
                  <a:pt x="10265" y="5100"/>
                </a:lnTo>
                <a:lnTo>
                  <a:pt x="10789" y="5100"/>
                </a:lnTo>
                <a:lnTo>
                  <a:pt x="10789" y="9101"/>
                </a:lnTo>
                <a:cubicBezTo>
                  <a:pt x="10789" y="9172"/>
                  <a:pt x="10836" y="9268"/>
                  <a:pt x="10931" y="9268"/>
                </a:cubicBezTo>
                <a:cubicBezTo>
                  <a:pt x="11051" y="9268"/>
                  <a:pt x="11146" y="9220"/>
                  <a:pt x="11146" y="9101"/>
                </a:cubicBezTo>
                <a:lnTo>
                  <a:pt x="11146" y="4981"/>
                </a:lnTo>
                <a:cubicBezTo>
                  <a:pt x="11146" y="4838"/>
                  <a:pt x="11027" y="4743"/>
                  <a:pt x="10908" y="4743"/>
                </a:cubicBezTo>
                <a:lnTo>
                  <a:pt x="10265" y="4743"/>
                </a:lnTo>
                <a:lnTo>
                  <a:pt x="10265" y="2481"/>
                </a:lnTo>
                <a:cubicBezTo>
                  <a:pt x="10265" y="2338"/>
                  <a:pt x="10146" y="2242"/>
                  <a:pt x="10027" y="2242"/>
                </a:cubicBezTo>
                <a:lnTo>
                  <a:pt x="9312" y="2242"/>
                </a:lnTo>
                <a:cubicBezTo>
                  <a:pt x="9169" y="2242"/>
                  <a:pt x="9074" y="2361"/>
                  <a:pt x="9074" y="2481"/>
                </a:cubicBezTo>
                <a:lnTo>
                  <a:pt x="9074" y="8506"/>
                </a:lnTo>
                <a:lnTo>
                  <a:pt x="8455" y="8506"/>
                </a:lnTo>
                <a:cubicBezTo>
                  <a:pt x="8312" y="8506"/>
                  <a:pt x="8217" y="8625"/>
                  <a:pt x="8217" y="8744"/>
                </a:cubicBezTo>
                <a:lnTo>
                  <a:pt x="8217" y="10720"/>
                </a:lnTo>
                <a:lnTo>
                  <a:pt x="7740" y="10720"/>
                </a:lnTo>
                <a:lnTo>
                  <a:pt x="7740" y="6076"/>
                </a:lnTo>
                <a:cubicBezTo>
                  <a:pt x="7740" y="5934"/>
                  <a:pt x="7621" y="5838"/>
                  <a:pt x="7502" y="5838"/>
                </a:cubicBezTo>
                <a:lnTo>
                  <a:pt x="6788" y="5838"/>
                </a:lnTo>
                <a:cubicBezTo>
                  <a:pt x="6645" y="5838"/>
                  <a:pt x="6550" y="5957"/>
                  <a:pt x="6550" y="6076"/>
                </a:cubicBezTo>
                <a:lnTo>
                  <a:pt x="6550" y="7243"/>
                </a:lnTo>
                <a:lnTo>
                  <a:pt x="6002" y="7243"/>
                </a:lnTo>
                <a:lnTo>
                  <a:pt x="6002" y="3743"/>
                </a:lnTo>
                <a:cubicBezTo>
                  <a:pt x="6002" y="3576"/>
                  <a:pt x="5883" y="3481"/>
                  <a:pt x="5764" y="3481"/>
                </a:cubicBezTo>
                <a:lnTo>
                  <a:pt x="5049" y="3481"/>
                </a:lnTo>
                <a:cubicBezTo>
                  <a:pt x="4906" y="3481"/>
                  <a:pt x="4811" y="3624"/>
                  <a:pt x="4811" y="3743"/>
                </a:cubicBezTo>
                <a:lnTo>
                  <a:pt x="4811" y="10720"/>
                </a:lnTo>
                <a:lnTo>
                  <a:pt x="4335" y="10720"/>
                </a:lnTo>
                <a:lnTo>
                  <a:pt x="4335" y="1242"/>
                </a:lnTo>
                <a:cubicBezTo>
                  <a:pt x="4335" y="1075"/>
                  <a:pt x="4216" y="980"/>
                  <a:pt x="4097" y="980"/>
                </a:cubicBezTo>
                <a:lnTo>
                  <a:pt x="3382" y="980"/>
                </a:lnTo>
                <a:cubicBezTo>
                  <a:pt x="3263" y="980"/>
                  <a:pt x="3144" y="1075"/>
                  <a:pt x="3144" y="1290"/>
                </a:cubicBezTo>
                <a:lnTo>
                  <a:pt x="3144" y="2504"/>
                </a:lnTo>
                <a:cubicBezTo>
                  <a:pt x="3144" y="2600"/>
                  <a:pt x="3216" y="2695"/>
                  <a:pt x="3311" y="2695"/>
                </a:cubicBezTo>
                <a:cubicBezTo>
                  <a:pt x="3430" y="2695"/>
                  <a:pt x="3501" y="2623"/>
                  <a:pt x="3501" y="2504"/>
                </a:cubicBezTo>
                <a:lnTo>
                  <a:pt x="3501" y="1314"/>
                </a:lnTo>
                <a:lnTo>
                  <a:pt x="4025" y="1314"/>
                </a:lnTo>
                <a:lnTo>
                  <a:pt x="4025" y="10720"/>
                </a:lnTo>
                <a:lnTo>
                  <a:pt x="3501" y="10720"/>
                </a:lnTo>
                <a:lnTo>
                  <a:pt x="3501" y="3314"/>
                </a:lnTo>
                <a:cubicBezTo>
                  <a:pt x="3501" y="3219"/>
                  <a:pt x="3454" y="3147"/>
                  <a:pt x="3358" y="3147"/>
                </a:cubicBezTo>
                <a:cubicBezTo>
                  <a:pt x="3239" y="3147"/>
                  <a:pt x="3144" y="3195"/>
                  <a:pt x="3144" y="3314"/>
                </a:cubicBezTo>
                <a:lnTo>
                  <a:pt x="3144" y="4743"/>
                </a:lnTo>
                <a:lnTo>
                  <a:pt x="2525" y="4743"/>
                </a:lnTo>
                <a:cubicBezTo>
                  <a:pt x="2382" y="4743"/>
                  <a:pt x="2287" y="4862"/>
                  <a:pt x="2287" y="4981"/>
                </a:cubicBezTo>
                <a:lnTo>
                  <a:pt x="2287" y="5981"/>
                </a:lnTo>
                <a:lnTo>
                  <a:pt x="1668" y="5981"/>
                </a:lnTo>
                <a:cubicBezTo>
                  <a:pt x="1525" y="5981"/>
                  <a:pt x="1429" y="6100"/>
                  <a:pt x="1429" y="6219"/>
                </a:cubicBezTo>
                <a:lnTo>
                  <a:pt x="1429" y="10720"/>
                </a:lnTo>
                <a:lnTo>
                  <a:pt x="1072" y="10720"/>
                </a:lnTo>
                <a:lnTo>
                  <a:pt x="1072" y="194"/>
                </a:lnTo>
                <a:cubicBezTo>
                  <a:pt x="1072" y="99"/>
                  <a:pt x="1001" y="51"/>
                  <a:pt x="953" y="4"/>
                </a:cubicBezTo>
                <a:cubicBezTo>
                  <a:pt x="941"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70" name="Google Shape;13470;p27"/>
          <p:cNvGrpSpPr/>
          <p:nvPr/>
        </p:nvGrpSpPr>
        <p:grpSpPr>
          <a:xfrm>
            <a:off x="1041408" y="2835815"/>
            <a:ext cx="356767" cy="356737"/>
            <a:chOff x="2193213" y="2824333"/>
            <a:chExt cx="298325" cy="298300"/>
          </a:xfrm>
        </p:grpSpPr>
        <p:sp>
          <p:nvSpPr>
            <p:cNvPr id="13471" name="Google Shape;13471;p27"/>
            <p:cNvSpPr/>
            <p:nvPr/>
          </p:nvSpPr>
          <p:spPr>
            <a:xfrm>
              <a:off x="2193213" y="2913633"/>
              <a:ext cx="141725" cy="119100"/>
            </a:xfrm>
            <a:custGeom>
              <a:avLst/>
              <a:gdLst/>
              <a:ahLst/>
              <a:cxnLst/>
              <a:rect l="l" t="t" r="r" b="b"/>
              <a:pathLst>
                <a:path w="5669" h="4764" extrusionOk="0">
                  <a:moveTo>
                    <a:pt x="2406" y="310"/>
                  </a:moveTo>
                  <a:cubicBezTo>
                    <a:pt x="2930" y="310"/>
                    <a:pt x="3478" y="524"/>
                    <a:pt x="3859" y="905"/>
                  </a:cubicBezTo>
                  <a:lnTo>
                    <a:pt x="5312" y="2382"/>
                  </a:lnTo>
                  <a:lnTo>
                    <a:pt x="3859" y="3834"/>
                  </a:lnTo>
                  <a:cubicBezTo>
                    <a:pt x="3454" y="4215"/>
                    <a:pt x="2930" y="4430"/>
                    <a:pt x="2406" y="4430"/>
                  </a:cubicBezTo>
                  <a:cubicBezTo>
                    <a:pt x="1835" y="4430"/>
                    <a:pt x="1335" y="4192"/>
                    <a:pt x="954" y="3811"/>
                  </a:cubicBezTo>
                  <a:cubicBezTo>
                    <a:pt x="596" y="3430"/>
                    <a:pt x="382" y="2906"/>
                    <a:pt x="382" y="2382"/>
                  </a:cubicBezTo>
                  <a:cubicBezTo>
                    <a:pt x="382" y="1834"/>
                    <a:pt x="573" y="1334"/>
                    <a:pt x="954" y="953"/>
                  </a:cubicBezTo>
                  <a:cubicBezTo>
                    <a:pt x="1335" y="548"/>
                    <a:pt x="1835" y="310"/>
                    <a:pt x="2406" y="310"/>
                  </a:cubicBezTo>
                  <a:close/>
                  <a:moveTo>
                    <a:pt x="2382" y="0"/>
                  </a:moveTo>
                  <a:cubicBezTo>
                    <a:pt x="1716" y="0"/>
                    <a:pt x="1120" y="262"/>
                    <a:pt x="668" y="715"/>
                  </a:cubicBezTo>
                  <a:cubicBezTo>
                    <a:pt x="239" y="1143"/>
                    <a:pt x="1" y="1739"/>
                    <a:pt x="1" y="2382"/>
                  </a:cubicBezTo>
                  <a:cubicBezTo>
                    <a:pt x="1" y="3001"/>
                    <a:pt x="239" y="3596"/>
                    <a:pt x="668" y="4049"/>
                  </a:cubicBezTo>
                  <a:cubicBezTo>
                    <a:pt x="1120" y="4525"/>
                    <a:pt x="1716" y="4763"/>
                    <a:pt x="2382" y="4763"/>
                  </a:cubicBezTo>
                  <a:lnTo>
                    <a:pt x="2406" y="4763"/>
                  </a:lnTo>
                  <a:cubicBezTo>
                    <a:pt x="3025" y="4763"/>
                    <a:pt x="3645" y="4525"/>
                    <a:pt x="4097" y="4049"/>
                  </a:cubicBezTo>
                  <a:lnTo>
                    <a:pt x="5597" y="2572"/>
                  </a:lnTo>
                  <a:cubicBezTo>
                    <a:pt x="5645" y="2525"/>
                    <a:pt x="5669" y="2429"/>
                    <a:pt x="5669" y="2334"/>
                  </a:cubicBezTo>
                  <a:cubicBezTo>
                    <a:pt x="5669" y="2287"/>
                    <a:pt x="5645" y="2239"/>
                    <a:pt x="5597" y="2191"/>
                  </a:cubicBezTo>
                  <a:lnTo>
                    <a:pt x="4097" y="715"/>
                  </a:lnTo>
                  <a:cubicBezTo>
                    <a:pt x="3645" y="262"/>
                    <a:pt x="3049" y="0"/>
                    <a:pt x="24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2" name="Google Shape;13472;p27"/>
            <p:cNvSpPr/>
            <p:nvPr/>
          </p:nvSpPr>
          <p:spPr>
            <a:xfrm>
              <a:off x="2212863" y="2932083"/>
              <a:ext cx="82200" cy="82175"/>
            </a:xfrm>
            <a:custGeom>
              <a:avLst/>
              <a:gdLst/>
              <a:ahLst/>
              <a:cxnLst/>
              <a:rect l="l" t="t" r="r" b="b"/>
              <a:pathLst>
                <a:path w="3288" h="3287" extrusionOk="0">
                  <a:moveTo>
                    <a:pt x="1644" y="358"/>
                  </a:moveTo>
                  <a:cubicBezTo>
                    <a:pt x="2358" y="358"/>
                    <a:pt x="2930" y="929"/>
                    <a:pt x="2930" y="1644"/>
                  </a:cubicBezTo>
                  <a:cubicBezTo>
                    <a:pt x="2930" y="2358"/>
                    <a:pt x="2358" y="2930"/>
                    <a:pt x="1644" y="2930"/>
                  </a:cubicBezTo>
                  <a:cubicBezTo>
                    <a:pt x="930" y="2930"/>
                    <a:pt x="358" y="2358"/>
                    <a:pt x="358" y="1644"/>
                  </a:cubicBezTo>
                  <a:cubicBezTo>
                    <a:pt x="358" y="929"/>
                    <a:pt x="930" y="358"/>
                    <a:pt x="1644" y="358"/>
                  </a:cubicBezTo>
                  <a:close/>
                  <a:moveTo>
                    <a:pt x="1644" y="1"/>
                  </a:moveTo>
                  <a:cubicBezTo>
                    <a:pt x="763" y="1"/>
                    <a:pt x="1" y="739"/>
                    <a:pt x="1" y="1644"/>
                  </a:cubicBezTo>
                  <a:cubicBezTo>
                    <a:pt x="1" y="2525"/>
                    <a:pt x="763" y="3287"/>
                    <a:pt x="1644" y="3287"/>
                  </a:cubicBezTo>
                  <a:cubicBezTo>
                    <a:pt x="2549" y="3287"/>
                    <a:pt x="3287" y="2525"/>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3" name="Google Shape;13473;p27"/>
            <p:cNvSpPr/>
            <p:nvPr/>
          </p:nvSpPr>
          <p:spPr>
            <a:xfrm>
              <a:off x="2279563" y="2980308"/>
              <a:ext cx="122650" cy="142325"/>
            </a:xfrm>
            <a:custGeom>
              <a:avLst/>
              <a:gdLst/>
              <a:ahLst/>
              <a:cxnLst/>
              <a:rect l="l" t="t" r="r" b="b"/>
              <a:pathLst>
                <a:path w="4906" h="5693" extrusionOk="0">
                  <a:moveTo>
                    <a:pt x="2501" y="1"/>
                  </a:moveTo>
                  <a:cubicBezTo>
                    <a:pt x="2405" y="1"/>
                    <a:pt x="2334" y="48"/>
                    <a:pt x="2286" y="96"/>
                  </a:cubicBezTo>
                  <a:lnTo>
                    <a:pt x="786" y="1596"/>
                  </a:lnTo>
                  <a:cubicBezTo>
                    <a:pt x="238" y="2144"/>
                    <a:pt x="0" y="2954"/>
                    <a:pt x="143" y="3763"/>
                  </a:cubicBezTo>
                  <a:cubicBezTo>
                    <a:pt x="167" y="3858"/>
                    <a:pt x="262" y="3906"/>
                    <a:pt x="357" y="3906"/>
                  </a:cubicBezTo>
                  <a:cubicBezTo>
                    <a:pt x="429" y="3882"/>
                    <a:pt x="500" y="3787"/>
                    <a:pt x="500" y="3692"/>
                  </a:cubicBezTo>
                  <a:cubicBezTo>
                    <a:pt x="357" y="3025"/>
                    <a:pt x="548" y="2334"/>
                    <a:pt x="1072" y="1858"/>
                  </a:cubicBezTo>
                  <a:lnTo>
                    <a:pt x="2524" y="405"/>
                  </a:lnTo>
                  <a:lnTo>
                    <a:pt x="3977" y="1858"/>
                  </a:lnTo>
                  <a:cubicBezTo>
                    <a:pt x="4358" y="2239"/>
                    <a:pt x="4572" y="2739"/>
                    <a:pt x="4572" y="3311"/>
                  </a:cubicBezTo>
                  <a:cubicBezTo>
                    <a:pt x="4572" y="3882"/>
                    <a:pt x="4334" y="4382"/>
                    <a:pt x="3953" y="4763"/>
                  </a:cubicBezTo>
                  <a:cubicBezTo>
                    <a:pt x="3572" y="5121"/>
                    <a:pt x="3048" y="5335"/>
                    <a:pt x="2524" y="5335"/>
                  </a:cubicBezTo>
                  <a:cubicBezTo>
                    <a:pt x="1977" y="5335"/>
                    <a:pt x="1477" y="5121"/>
                    <a:pt x="1096" y="4763"/>
                  </a:cubicBezTo>
                  <a:cubicBezTo>
                    <a:pt x="976" y="4644"/>
                    <a:pt x="881" y="4525"/>
                    <a:pt x="786" y="4406"/>
                  </a:cubicBezTo>
                  <a:cubicBezTo>
                    <a:pt x="755" y="4360"/>
                    <a:pt x="704" y="4323"/>
                    <a:pt x="645" y="4323"/>
                  </a:cubicBezTo>
                  <a:cubicBezTo>
                    <a:pt x="614" y="4323"/>
                    <a:pt x="581" y="4334"/>
                    <a:pt x="548" y="4359"/>
                  </a:cubicBezTo>
                  <a:cubicBezTo>
                    <a:pt x="476" y="4406"/>
                    <a:pt x="429" y="4501"/>
                    <a:pt x="500" y="4597"/>
                  </a:cubicBezTo>
                  <a:cubicBezTo>
                    <a:pt x="595" y="4740"/>
                    <a:pt x="715" y="4882"/>
                    <a:pt x="857" y="5002"/>
                  </a:cubicBezTo>
                  <a:cubicBezTo>
                    <a:pt x="1310" y="5454"/>
                    <a:pt x="1905" y="5692"/>
                    <a:pt x="2524" y="5692"/>
                  </a:cubicBezTo>
                  <a:cubicBezTo>
                    <a:pt x="3144" y="5692"/>
                    <a:pt x="3739" y="5454"/>
                    <a:pt x="4191" y="5002"/>
                  </a:cubicBezTo>
                  <a:cubicBezTo>
                    <a:pt x="4668" y="4573"/>
                    <a:pt x="4906" y="3978"/>
                    <a:pt x="4906" y="3311"/>
                  </a:cubicBezTo>
                  <a:cubicBezTo>
                    <a:pt x="4906" y="2668"/>
                    <a:pt x="4668" y="2072"/>
                    <a:pt x="4191" y="1620"/>
                  </a:cubicBezTo>
                  <a:lnTo>
                    <a:pt x="2691" y="96"/>
                  </a:lnTo>
                  <a:cubicBezTo>
                    <a:pt x="2643" y="48"/>
                    <a:pt x="2572" y="1"/>
                    <a:pt x="2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4" name="Google Shape;13474;p27"/>
            <p:cNvSpPr/>
            <p:nvPr/>
          </p:nvSpPr>
          <p:spPr>
            <a:xfrm>
              <a:off x="2300988" y="3020783"/>
              <a:ext cx="81575" cy="81600"/>
            </a:xfrm>
            <a:custGeom>
              <a:avLst/>
              <a:gdLst/>
              <a:ahLst/>
              <a:cxnLst/>
              <a:rect l="l" t="t" r="r" b="b"/>
              <a:pathLst>
                <a:path w="3263" h="3264" extrusionOk="0">
                  <a:moveTo>
                    <a:pt x="1644" y="334"/>
                  </a:moveTo>
                  <a:cubicBezTo>
                    <a:pt x="2358" y="334"/>
                    <a:pt x="2906" y="882"/>
                    <a:pt x="2906" y="1596"/>
                  </a:cubicBezTo>
                  <a:cubicBezTo>
                    <a:pt x="2906" y="2311"/>
                    <a:pt x="2358" y="2882"/>
                    <a:pt x="1644" y="2882"/>
                  </a:cubicBezTo>
                  <a:cubicBezTo>
                    <a:pt x="929" y="2882"/>
                    <a:pt x="358" y="2311"/>
                    <a:pt x="358" y="1596"/>
                  </a:cubicBezTo>
                  <a:cubicBezTo>
                    <a:pt x="358" y="882"/>
                    <a:pt x="953" y="334"/>
                    <a:pt x="1644" y="334"/>
                  </a:cubicBezTo>
                  <a:close/>
                  <a:moveTo>
                    <a:pt x="1644" y="1"/>
                  </a:moveTo>
                  <a:cubicBezTo>
                    <a:pt x="739" y="1"/>
                    <a:pt x="0" y="739"/>
                    <a:pt x="0" y="1644"/>
                  </a:cubicBezTo>
                  <a:cubicBezTo>
                    <a:pt x="0" y="2525"/>
                    <a:pt x="739" y="3263"/>
                    <a:pt x="1644" y="3263"/>
                  </a:cubicBezTo>
                  <a:cubicBezTo>
                    <a:pt x="2525" y="3263"/>
                    <a:pt x="3263" y="2525"/>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5" name="Google Shape;13475;p27"/>
            <p:cNvSpPr/>
            <p:nvPr/>
          </p:nvSpPr>
          <p:spPr>
            <a:xfrm>
              <a:off x="2348613" y="2913633"/>
              <a:ext cx="142925" cy="119700"/>
            </a:xfrm>
            <a:custGeom>
              <a:avLst/>
              <a:gdLst/>
              <a:ahLst/>
              <a:cxnLst/>
              <a:rect l="l" t="t" r="r" b="b"/>
              <a:pathLst>
                <a:path w="5717" h="4788" extrusionOk="0">
                  <a:moveTo>
                    <a:pt x="3311" y="334"/>
                  </a:moveTo>
                  <a:cubicBezTo>
                    <a:pt x="3859" y="334"/>
                    <a:pt x="4359" y="572"/>
                    <a:pt x="4763" y="953"/>
                  </a:cubicBezTo>
                  <a:cubicBezTo>
                    <a:pt x="5121" y="1334"/>
                    <a:pt x="5335" y="1834"/>
                    <a:pt x="5335" y="2382"/>
                  </a:cubicBezTo>
                  <a:cubicBezTo>
                    <a:pt x="5335" y="2906"/>
                    <a:pt x="5144" y="3430"/>
                    <a:pt x="4763" y="3811"/>
                  </a:cubicBezTo>
                  <a:cubicBezTo>
                    <a:pt x="4359" y="4192"/>
                    <a:pt x="3859" y="4430"/>
                    <a:pt x="3311" y="4430"/>
                  </a:cubicBezTo>
                  <a:cubicBezTo>
                    <a:pt x="2739" y="4430"/>
                    <a:pt x="2239" y="4215"/>
                    <a:pt x="1834" y="3834"/>
                  </a:cubicBezTo>
                  <a:lnTo>
                    <a:pt x="382" y="2382"/>
                  </a:lnTo>
                  <a:lnTo>
                    <a:pt x="1834" y="929"/>
                  </a:lnTo>
                  <a:cubicBezTo>
                    <a:pt x="2239" y="524"/>
                    <a:pt x="2739" y="334"/>
                    <a:pt x="3311" y="334"/>
                  </a:cubicBezTo>
                  <a:close/>
                  <a:moveTo>
                    <a:pt x="3311" y="0"/>
                  </a:moveTo>
                  <a:cubicBezTo>
                    <a:pt x="2644" y="0"/>
                    <a:pt x="2049" y="238"/>
                    <a:pt x="1596" y="715"/>
                  </a:cubicBezTo>
                  <a:lnTo>
                    <a:pt x="120" y="2191"/>
                  </a:lnTo>
                  <a:cubicBezTo>
                    <a:pt x="96" y="2239"/>
                    <a:pt x="24" y="2287"/>
                    <a:pt x="24" y="2358"/>
                  </a:cubicBezTo>
                  <a:cubicBezTo>
                    <a:pt x="1" y="2429"/>
                    <a:pt x="48" y="2525"/>
                    <a:pt x="120" y="2596"/>
                  </a:cubicBezTo>
                  <a:lnTo>
                    <a:pt x="1596" y="4073"/>
                  </a:lnTo>
                  <a:cubicBezTo>
                    <a:pt x="2049" y="4525"/>
                    <a:pt x="2644" y="4787"/>
                    <a:pt x="3311" y="4787"/>
                  </a:cubicBezTo>
                  <a:lnTo>
                    <a:pt x="3335" y="4787"/>
                  </a:lnTo>
                  <a:cubicBezTo>
                    <a:pt x="3978" y="4787"/>
                    <a:pt x="4573" y="4525"/>
                    <a:pt x="5025" y="4073"/>
                  </a:cubicBezTo>
                  <a:cubicBezTo>
                    <a:pt x="5478" y="3620"/>
                    <a:pt x="5716" y="3025"/>
                    <a:pt x="5716" y="2406"/>
                  </a:cubicBezTo>
                  <a:cubicBezTo>
                    <a:pt x="5716" y="1786"/>
                    <a:pt x="5454" y="1167"/>
                    <a:pt x="5002" y="715"/>
                  </a:cubicBezTo>
                  <a:cubicBezTo>
                    <a:pt x="4549" y="238"/>
                    <a:pt x="3954" y="0"/>
                    <a:pt x="331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6" name="Google Shape;13476;p27"/>
            <p:cNvSpPr/>
            <p:nvPr/>
          </p:nvSpPr>
          <p:spPr>
            <a:xfrm>
              <a:off x="2390888" y="2932083"/>
              <a:ext cx="82175" cy="81000"/>
            </a:xfrm>
            <a:custGeom>
              <a:avLst/>
              <a:gdLst/>
              <a:ahLst/>
              <a:cxnLst/>
              <a:rect l="l" t="t" r="r" b="b"/>
              <a:pathLst>
                <a:path w="3287" h="3240" extrusionOk="0">
                  <a:moveTo>
                    <a:pt x="1572" y="1"/>
                  </a:moveTo>
                  <a:cubicBezTo>
                    <a:pt x="1334" y="1"/>
                    <a:pt x="1143" y="48"/>
                    <a:pt x="929" y="143"/>
                  </a:cubicBezTo>
                  <a:cubicBezTo>
                    <a:pt x="834" y="191"/>
                    <a:pt x="810" y="310"/>
                    <a:pt x="834" y="382"/>
                  </a:cubicBezTo>
                  <a:cubicBezTo>
                    <a:pt x="852" y="454"/>
                    <a:pt x="926" y="485"/>
                    <a:pt x="1002" y="485"/>
                  </a:cubicBezTo>
                  <a:cubicBezTo>
                    <a:pt x="1026" y="485"/>
                    <a:pt x="1050" y="482"/>
                    <a:pt x="1072" y="477"/>
                  </a:cubicBezTo>
                  <a:cubicBezTo>
                    <a:pt x="1263" y="382"/>
                    <a:pt x="1429" y="358"/>
                    <a:pt x="1620" y="358"/>
                  </a:cubicBezTo>
                  <a:cubicBezTo>
                    <a:pt x="2334" y="358"/>
                    <a:pt x="2882" y="929"/>
                    <a:pt x="2882" y="1644"/>
                  </a:cubicBezTo>
                  <a:cubicBezTo>
                    <a:pt x="2882" y="2358"/>
                    <a:pt x="2334" y="2930"/>
                    <a:pt x="1620" y="2930"/>
                  </a:cubicBezTo>
                  <a:cubicBezTo>
                    <a:pt x="905" y="2930"/>
                    <a:pt x="334" y="2358"/>
                    <a:pt x="334" y="1644"/>
                  </a:cubicBezTo>
                  <a:cubicBezTo>
                    <a:pt x="334" y="1382"/>
                    <a:pt x="429" y="1144"/>
                    <a:pt x="572" y="906"/>
                  </a:cubicBezTo>
                  <a:cubicBezTo>
                    <a:pt x="620" y="810"/>
                    <a:pt x="596" y="715"/>
                    <a:pt x="548" y="667"/>
                  </a:cubicBezTo>
                  <a:cubicBezTo>
                    <a:pt x="508" y="637"/>
                    <a:pt x="468" y="624"/>
                    <a:pt x="432" y="624"/>
                  </a:cubicBezTo>
                  <a:cubicBezTo>
                    <a:pt x="381" y="624"/>
                    <a:pt x="338" y="650"/>
                    <a:pt x="310" y="691"/>
                  </a:cubicBezTo>
                  <a:cubicBezTo>
                    <a:pt x="119" y="953"/>
                    <a:pt x="0" y="1287"/>
                    <a:pt x="0" y="1620"/>
                  </a:cubicBezTo>
                  <a:cubicBezTo>
                    <a:pt x="0" y="2501"/>
                    <a:pt x="739" y="3239"/>
                    <a:pt x="1644" y="3239"/>
                  </a:cubicBezTo>
                  <a:cubicBezTo>
                    <a:pt x="2525" y="3239"/>
                    <a:pt x="3287" y="2501"/>
                    <a:pt x="3287" y="1620"/>
                  </a:cubicBezTo>
                  <a:cubicBezTo>
                    <a:pt x="3215" y="739"/>
                    <a:pt x="2501" y="1"/>
                    <a:pt x="1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7" name="Google Shape;13477;p27"/>
            <p:cNvSpPr/>
            <p:nvPr/>
          </p:nvSpPr>
          <p:spPr>
            <a:xfrm>
              <a:off x="2283713" y="2824333"/>
              <a:ext cx="119100" cy="141125"/>
            </a:xfrm>
            <a:custGeom>
              <a:avLst/>
              <a:gdLst/>
              <a:ahLst/>
              <a:cxnLst/>
              <a:rect l="l" t="t" r="r" b="b"/>
              <a:pathLst>
                <a:path w="4764" h="5645" extrusionOk="0">
                  <a:moveTo>
                    <a:pt x="2358" y="357"/>
                  </a:moveTo>
                  <a:cubicBezTo>
                    <a:pt x="2882" y="357"/>
                    <a:pt x="3406" y="572"/>
                    <a:pt x="3787" y="929"/>
                  </a:cubicBezTo>
                  <a:cubicBezTo>
                    <a:pt x="4168" y="1310"/>
                    <a:pt x="4406" y="1810"/>
                    <a:pt x="4406" y="2382"/>
                  </a:cubicBezTo>
                  <a:cubicBezTo>
                    <a:pt x="4406" y="2929"/>
                    <a:pt x="4192" y="3453"/>
                    <a:pt x="3811" y="3834"/>
                  </a:cubicBezTo>
                  <a:lnTo>
                    <a:pt x="2358" y="5287"/>
                  </a:lnTo>
                  <a:lnTo>
                    <a:pt x="906" y="3834"/>
                  </a:lnTo>
                  <a:cubicBezTo>
                    <a:pt x="501" y="3453"/>
                    <a:pt x="310" y="2929"/>
                    <a:pt x="310" y="2382"/>
                  </a:cubicBezTo>
                  <a:cubicBezTo>
                    <a:pt x="310" y="1810"/>
                    <a:pt x="501" y="1310"/>
                    <a:pt x="930" y="929"/>
                  </a:cubicBezTo>
                  <a:cubicBezTo>
                    <a:pt x="1311" y="572"/>
                    <a:pt x="1811" y="357"/>
                    <a:pt x="2358" y="357"/>
                  </a:cubicBezTo>
                  <a:close/>
                  <a:moveTo>
                    <a:pt x="2382" y="0"/>
                  </a:moveTo>
                  <a:cubicBezTo>
                    <a:pt x="1763" y="0"/>
                    <a:pt x="1168" y="238"/>
                    <a:pt x="715" y="691"/>
                  </a:cubicBezTo>
                  <a:cubicBezTo>
                    <a:pt x="239" y="1119"/>
                    <a:pt x="1" y="1715"/>
                    <a:pt x="1" y="2382"/>
                  </a:cubicBezTo>
                  <a:cubicBezTo>
                    <a:pt x="1" y="3025"/>
                    <a:pt x="239" y="3620"/>
                    <a:pt x="715" y="4072"/>
                  </a:cubicBezTo>
                  <a:lnTo>
                    <a:pt x="2144" y="5549"/>
                  </a:lnTo>
                  <a:cubicBezTo>
                    <a:pt x="2192" y="5620"/>
                    <a:pt x="2263" y="5644"/>
                    <a:pt x="2358" y="5644"/>
                  </a:cubicBezTo>
                  <a:cubicBezTo>
                    <a:pt x="2454" y="5644"/>
                    <a:pt x="2501" y="5620"/>
                    <a:pt x="2549" y="5549"/>
                  </a:cubicBezTo>
                  <a:lnTo>
                    <a:pt x="4049" y="4072"/>
                  </a:lnTo>
                  <a:cubicBezTo>
                    <a:pt x="4502" y="3620"/>
                    <a:pt x="4764" y="3001"/>
                    <a:pt x="4764" y="2382"/>
                  </a:cubicBezTo>
                  <a:cubicBezTo>
                    <a:pt x="4764" y="1715"/>
                    <a:pt x="4502" y="1119"/>
                    <a:pt x="4049" y="691"/>
                  </a:cubicBezTo>
                  <a:cubicBezTo>
                    <a:pt x="3597" y="238"/>
                    <a:pt x="3001" y="0"/>
                    <a:pt x="2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8" name="Google Shape;13478;p27"/>
            <p:cNvSpPr/>
            <p:nvPr/>
          </p:nvSpPr>
          <p:spPr>
            <a:xfrm>
              <a:off x="2300988" y="2843383"/>
              <a:ext cx="81575" cy="82175"/>
            </a:xfrm>
            <a:custGeom>
              <a:avLst/>
              <a:gdLst/>
              <a:ahLst/>
              <a:cxnLst/>
              <a:rect l="l" t="t" r="r" b="b"/>
              <a:pathLst>
                <a:path w="3263" h="3287" extrusionOk="0">
                  <a:moveTo>
                    <a:pt x="1644" y="357"/>
                  </a:moveTo>
                  <a:cubicBezTo>
                    <a:pt x="2358" y="357"/>
                    <a:pt x="2906" y="929"/>
                    <a:pt x="2906" y="1643"/>
                  </a:cubicBezTo>
                  <a:cubicBezTo>
                    <a:pt x="2906" y="2358"/>
                    <a:pt x="2358" y="2929"/>
                    <a:pt x="1644" y="2929"/>
                  </a:cubicBezTo>
                  <a:cubicBezTo>
                    <a:pt x="929" y="2929"/>
                    <a:pt x="358" y="2358"/>
                    <a:pt x="358" y="1643"/>
                  </a:cubicBezTo>
                  <a:cubicBezTo>
                    <a:pt x="358" y="929"/>
                    <a:pt x="953" y="357"/>
                    <a:pt x="1644" y="357"/>
                  </a:cubicBezTo>
                  <a:close/>
                  <a:moveTo>
                    <a:pt x="1644" y="0"/>
                  </a:moveTo>
                  <a:cubicBezTo>
                    <a:pt x="739" y="0"/>
                    <a:pt x="0" y="762"/>
                    <a:pt x="0" y="1643"/>
                  </a:cubicBezTo>
                  <a:cubicBezTo>
                    <a:pt x="24" y="2548"/>
                    <a:pt x="739" y="3287"/>
                    <a:pt x="1644" y="3287"/>
                  </a:cubicBezTo>
                  <a:cubicBezTo>
                    <a:pt x="2525" y="3287"/>
                    <a:pt x="3263" y="2548"/>
                    <a:pt x="3263" y="1643"/>
                  </a:cubicBezTo>
                  <a:cubicBezTo>
                    <a:pt x="3263" y="762"/>
                    <a:pt x="2525" y="0"/>
                    <a:pt x="1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9" name="Google Shape;13479;p27"/>
            <p:cNvSpPr/>
            <p:nvPr/>
          </p:nvSpPr>
          <p:spPr>
            <a:xfrm>
              <a:off x="2321238" y="2872558"/>
              <a:ext cx="42275" cy="8950"/>
            </a:xfrm>
            <a:custGeom>
              <a:avLst/>
              <a:gdLst/>
              <a:ahLst/>
              <a:cxnLst/>
              <a:rect l="l" t="t" r="r" b="b"/>
              <a:pathLst>
                <a:path w="1691" h="358" extrusionOk="0">
                  <a:moveTo>
                    <a:pt x="167" y="0"/>
                  </a:moveTo>
                  <a:cubicBezTo>
                    <a:pt x="72" y="0"/>
                    <a:pt x="24" y="48"/>
                    <a:pt x="0" y="143"/>
                  </a:cubicBezTo>
                  <a:cubicBezTo>
                    <a:pt x="0" y="262"/>
                    <a:pt x="72" y="357"/>
                    <a:pt x="167" y="357"/>
                  </a:cubicBezTo>
                  <a:lnTo>
                    <a:pt x="1477" y="357"/>
                  </a:lnTo>
                  <a:cubicBezTo>
                    <a:pt x="1572" y="357"/>
                    <a:pt x="1619" y="310"/>
                    <a:pt x="1667" y="214"/>
                  </a:cubicBezTo>
                  <a:cubicBezTo>
                    <a:pt x="1691" y="95"/>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0" name="Google Shape;13480;p27"/>
            <p:cNvSpPr/>
            <p:nvPr/>
          </p:nvSpPr>
          <p:spPr>
            <a:xfrm>
              <a:off x="2328963" y="2887433"/>
              <a:ext cx="26225" cy="8950"/>
            </a:xfrm>
            <a:custGeom>
              <a:avLst/>
              <a:gdLst/>
              <a:ahLst/>
              <a:cxnLst/>
              <a:rect l="l" t="t" r="r" b="b"/>
              <a:pathLst>
                <a:path w="1049" h="358" extrusionOk="0">
                  <a:moveTo>
                    <a:pt x="215" y="1"/>
                  </a:moveTo>
                  <a:cubicBezTo>
                    <a:pt x="120" y="1"/>
                    <a:pt x="72" y="48"/>
                    <a:pt x="48" y="143"/>
                  </a:cubicBezTo>
                  <a:cubicBezTo>
                    <a:pt x="1" y="262"/>
                    <a:pt x="96" y="358"/>
                    <a:pt x="215" y="358"/>
                  </a:cubicBezTo>
                  <a:lnTo>
                    <a:pt x="882" y="358"/>
                  </a:lnTo>
                  <a:cubicBezTo>
                    <a:pt x="953" y="358"/>
                    <a:pt x="1025" y="310"/>
                    <a:pt x="1049" y="215"/>
                  </a:cubicBezTo>
                  <a:cubicBezTo>
                    <a:pt x="1049" y="120"/>
                    <a:pt x="953" y="1"/>
                    <a:pt x="8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1" name="Google Shape;13481;p27"/>
            <p:cNvSpPr/>
            <p:nvPr/>
          </p:nvSpPr>
          <p:spPr>
            <a:xfrm>
              <a:off x="2409338" y="2960658"/>
              <a:ext cx="42900" cy="8950"/>
            </a:xfrm>
            <a:custGeom>
              <a:avLst/>
              <a:gdLst/>
              <a:ahLst/>
              <a:cxnLst/>
              <a:rect l="l" t="t" r="r" b="b"/>
              <a:pathLst>
                <a:path w="1716" h="358" extrusionOk="0">
                  <a:moveTo>
                    <a:pt x="191" y="1"/>
                  </a:moveTo>
                  <a:cubicBezTo>
                    <a:pt x="96" y="1"/>
                    <a:pt x="48" y="48"/>
                    <a:pt x="1" y="144"/>
                  </a:cubicBezTo>
                  <a:cubicBezTo>
                    <a:pt x="1" y="263"/>
                    <a:pt x="72" y="358"/>
                    <a:pt x="191" y="358"/>
                  </a:cubicBezTo>
                  <a:lnTo>
                    <a:pt x="1501" y="358"/>
                  </a:lnTo>
                  <a:cubicBezTo>
                    <a:pt x="1596" y="358"/>
                    <a:pt x="1644" y="286"/>
                    <a:pt x="1668" y="191"/>
                  </a:cubicBezTo>
                  <a:cubicBezTo>
                    <a:pt x="1715" y="72"/>
                    <a:pt x="1620"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2" name="Google Shape;13482;p27"/>
            <p:cNvSpPr/>
            <p:nvPr/>
          </p:nvSpPr>
          <p:spPr>
            <a:xfrm>
              <a:off x="2417088" y="2976133"/>
              <a:ext cx="26800" cy="8975"/>
            </a:xfrm>
            <a:custGeom>
              <a:avLst/>
              <a:gdLst/>
              <a:ahLst/>
              <a:cxnLst/>
              <a:rect l="l" t="t" r="r" b="b"/>
              <a:pathLst>
                <a:path w="1072" h="359" extrusionOk="0">
                  <a:moveTo>
                    <a:pt x="215" y="1"/>
                  </a:moveTo>
                  <a:cubicBezTo>
                    <a:pt x="95" y="1"/>
                    <a:pt x="0" y="96"/>
                    <a:pt x="24" y="215"/>
                  </a:cubicBezTo>
                  <a:cubicBezTo>
                    <a:pt x="48" y="287"/>
                    <a:pt x="119" y="358"/>
                    <a:pt x="215" y="358"/>
                  </a:cubicBezTo>
                  <a:lnTo>
                    <a:pt x="858" y="358"/>
                  </a:lnTo>
                  <a:cubicBezTo>
                    <a:pt x="953" y="358"/>
                    <a:pt x="1000" y="287"/>
                    <a:pt x="1024" y="215"/>
                  </a:cubicBezTo>
                  <a:cubicBezTo>
                    <a:pt x="1072" y="96"/>
                    <a:pt x="977" y="1"/>
                    <a:pt x="8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3" name="Google Shape;13483;p27"/>
            <p:cNvSpPr/>
            <p:nvPr/>
          </p:nvSpPr>
          <p:spPr>
            <a:xfrm>
              <a:off x="2321238" y="3049958"/>
              <a:ext cx="42275" cy="8975"/>
            </a:xfrm>
            <a:custGeom>
              <a:avLst/>
              <a:gdLst/>
              <a:ahLst/>
              <a:cxnLst/>
              <a:rect l="l" t="t" r="r" b="b"/>
              <a:pathLst>
                <a:path w="1691" h="359" extrusionOk="0">
                  <a:moveTo>
                    <a:pt x="167" y="1"/>
                  </a:moveTo>
                  <a:cubicBezTo>
                    <a:pt x="72" y="1"/>
                    <a:pt x="24" y="48"/>
                    <a:pt x="0" y="144"/>
                  </a:cubicBezTo>
                  <a:cubicBezTo>
                    <a:pt x="0" y="239"/>
                    <a:pt x="72" y="358"/>
                    <a:pt x="167" y="358"/>
                  </a:cubicBezTo>
                  <a:lnTo>
                    <a:pt x="1477" y="358"/>
                  </a:lnTo>
                  <a:cubicBezTo>
                    <a:pt x="1572" y="358"/>
                    <a:pt x="1619" y="287"/>
                    <a:pt x="1667" y="191"/>
                  </a:cubicBezTo>
                  <a:cubicBezTo>
                    <a:pt x="1691"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4" name="Google Shape;13484;p27"/>
            <p:cNvSpPr/>
            <p:nvPr/>
          </p:nvSpPr>
          <p:spPr>
            <a:xfrm>
              <a:off x="2328963" y="3064858"/>
              <a:ext cx="26225" cy="8950"/>
            </a:xfrm>
            <a:custGeom>
              <a:avLst/>
              <a:gdLst/>
              <a:ahLst/>
              <a:cxnLst/>
              <a:rect l="l" t="t" r="r" b="b"/>
              <a:pathLst>
                <a:path w="1049" h="358" extrusionOk="0">
                  <a:moveTo>
                    <a:pt x="215" y="0"/>
                  </a:moveTo>
                  <a:cubicBezTo>
                    <a:pt x="120" y="0"/>
                    <a:pt x="72" y="48"/>
                    <a:pt x="48" y="143"/>
                  </a:cubicBezTo>
                  <a:cubicBezTo>
                    <a:pt x="1" y="262"/>
                    <a:pt x="96" y="357"/>
                    <a:pt x="215" y="357"/>
                  </a:cubicBezTo>
                  <a:lnTo>
                    <a:pt x="882" y="357"/>
                  </a:lnTo>
                  <a:cubicBezTo>
                    <a:pt x="953" y="357"/>
                    <a:pt x="1025" y="286"/>
                    <a:pt x="1049" y="191"/>
                  </a:cubicBezTo>
                  <a:cubicBezTo>
                    <a:pt x="1049" y="119"/>
                    <a:pt x="953" y="0"/>
                    <a:pt x="8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5" name="Google Shape;13485;p27"/>
            <p:cNvSpPr/>
            <p:nvPr/>
          </p:nvSpPr>
          <p:spPr>
            <a:xfrm>
              <a:off x="2232513" y="2961258"/>
              <a:ext cx="42300" cy="8950"/>
            </a:xfrm>
            <a:custGeom>
              <a:avLst/>
              <a:gdLst/>
              <a:ahLst/>
              <a:cxnLst/>
              <a:rect l="l" t="t" r="r" b="b"/>
              <a:pathLst>
                <a:path w="1692" h="358" extrusionOk="0">
                  <a:moveTo>
                    <a:pt x="191" y="0"/>
                  </a:moveTo>
                  <a:cubicBezTo>
                    <a:pt x="120" y="0"/>
                    <a:pt x="48" y="48"/>
                    <a:pt x="25" y="143"/>
                  </a:cubicBezTo>
                  <a:cubicBezTo>
                    <a:pt x="1" y="262"/>
                    <a:pt x="72" y="358"/>
                    <a:pt x="191" y="358"/>
                  </a:cubicBezTo>
                  <a:lnTo>
                    <a:pt x="1525" y="358"/>
                  </a:lnTo>
                  <a:cubicBezTo>
                    <a:pt x="1596" y="358"/>
                    <a:pt x="1668" y="286"/>
                    <a:pt x="1692" y="215"/>
                  </a:cubicBezTo>
                  <a:cubicBezTo>
                    <a:pt x="1692" y="72"/>
                    <a:pt x="1644" y="0"/>
                    <a:pt x="1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6" name="Google Shape;13486;p27"/>
            <p:cNvSpPr/>
            <p:nvPr/>
          </p:nvSpPr>
          <p:spPr>
            <a:xfrm>
              <a:off x="2240863" y="2976133"/>
              <a:ext cx="25625" cy="8975"/>
            </a:xfrm>
            <a:custGeom>
              <a:avLst/>
              <a:gdLst/>
              <a:ahLst/>
              <a:cxnLst/>
              <a:rect l="l" t="t" r="r" b="b"/>
              <a:pathLst>
                <a:path w="1025" h="359" extrusionOk="0">
                  <a:moveTo>
                    <a:pt x="191" y="1"/>
                  </a:moveTo>
                  <a:cubicBezTo>
                    <a:pt x="119" y="1"/>
                    <a:pt x="48" y="48"/>
                    <a:pt x="24" y="144"/>
                  </a:cubicBezTo>
                  <a:cubicBezTo>
                    <a:pt x="0" y="263"/>
                    <a:pt x="72" y="358"/>
                    <a:pt x="191" y="358"/>
                  </a:cubicBezTo>
                  <a:lnTo>
                    <a:pt x="857" y="358"/>
                  </a:lnTo>
                  <a:cubicBezTo>
                    <a:pt x="953" y="358"/>
                    <a:pt x="1000" y="287"/>
                    <a:pt x="1024" y="215"/>
                  </a:cubicBezTo>
                  <a:cubicBezTo>
                    <a:pt x="1024" y="72"/>
                    <a:pt x="953" y="1"/>
                    <a:pt x="8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487" name="Google Shape;13487;p27"/>
          <p:cNvSpPr/>
          <p:nvPr/>
        </p:nvSpPr>
        <p:spPr>
          <a:xfrm>
            <a:off x="1775488" y="2834342"/>
            <a:ext cx="361730" cy="354614"/>
          </a:xfrm>
          <a:custGeom>
            <a:avLst/>
            <a:gdLst/>
            <a:ahLst/>
            <a:cxnLst/>
            <a:rect l="l" t="t" r="r" b="b"/>
            <a:pathLst>
              <a:path w="12099" h="11861" extrusionOk="0">
                <a:moveTo>
                  <a:pt x="6573" y="429"/>
                </a:moveTo>
                <a:cubicBezTo>
                  <a:pt x="7931" y="524"/>
                  <a:pt x="9145" y="1072"/>
                  <a:pt x="10098" y="2025"/>
                </a:cubicBezTo>
                <a:cubicBezTo>
                  <a:pt x="11027" y="2954"/>
                  <a:pt x="11574" y="4168"/>
                  <a:pt x="11693" y="5478"/>
                </a:cubicBezTo>
                <a:cubicBezTo>
                  <a:pt x="11693" y="5525"/>
                  <a:pt x="11741" y="5811"/>
                  <a:pt x="11741" y="5811"/>
                </a:cubicBezTo>
                <a:lnTo>
                  <a:pt x="10455" y="5811"/>
                </a:lnTo>
                <a:lnTo>
                  <a:pt x="10455" y="5645"/>
                </a:lnTo>
                <a:cubicBezTo>
                  <a:pt x="10431" y="5216"/>
                  <a:pt x="10336" y="4811"/>
                  <a:pt x="10145" y="4406"/>
                </a:cubicBezTo>
                <a:cubicBezTo>
                  <a:pt x="9669" y="3192"/>
                  <a:pt x="8693" y="2287"/>
                  <a:pt x="7407" y="1882"/>
                </a:cubicBezTo>
                <a:cubicBezTo>
                  <a:pt x="7097" y="1787"/>
                  <a:pt x="6764" y="1739"/>
                  <a:pt x="6430" y="1715"/>
                </a:cubicBezTo>
                <a:lnTo>
                  <a:pt x="6311" y="1715"/>
                </a:lnTo>
                <a:lnTo>
                  <a:pt x="6311" y="429"/>
                </a:lnTo>
                <a:close/>
                <a:moveTo>
                  <a:pt x="6145" y="1"/>
                </a:moveTo>
                <a:cubicBezTo>
                  <a:pt x="3954" y="1"/>
                  <a:pt x="1929" y="1191"/>
                  <a:pt x="905" y="3144"/>
                </a:cubicBezTo>
                <a:cubicBezTo>
                  <a:pt x="834" y="3215"/>
                  <a:pt x="905" y="3311"/>
                  <a:pt x="953" y="3382"/>
                </a:cubicBezTo>
                <a:cubicBezTo>
                  <a:pt x="980" y="3395"/>
                  <a:pt x="1004" y="3401"/>
                  <a:pt x="1028" y="3401"/>
                </a:cubicBezTo>
                <a:cubicBezTo>
                  <a:pt x="1088" y="3401"/>
                  <a:pt x="1140" y="3362"/>
                  <a:pt x="1191" y="3311"/>
                </a:cubicBezTo>
                <a:cubicBezTo>
                  <a:pt x="2144" y="1572"/>
                  <a:pt x="3954" y="453"/>
                  <a:pt x="5930" y="405"/>
                </a:cubicBezTo>
                <a:lnTo>
                  <a:pt x="5930" y="1691"/>
                </a:lnTo>
                <a:cubicBezTo>
                  <a:pt x="3644" y="1763"/>
                  <a:pt x="1787" y="3668"/>
                  <a:pt x="1787" y="6002"/>
                </a:cubicBezTo>
                <a:cubicBezTo>
                  <a:pt x="1787" y="8383"/>
                  <a:pt x="3715" y="10312"/>
                  <a:pt x="6097" y="10312"/>
                </a:cubicBezTo>
                <a:cubicBezTo>
                  <a:pt x="6764" y="10312"/>
                  <a:pt x="7407" y="10169"/>
                  <a:pt x="7978" y="9860"/>
                </a:cubicBezTo>
                <a:lnTo>
                  <a:pt x="8002" y="9836"/>
                </a:lnTo>
                <a:cubicBezTo>
                  <a:pt x="8079" y="9664"/>
                  <a:pt x="7986" y="9553"/>
                  <a:pt x="7861" y="9553"/>
                </a:cubicBezTo>
                <a:cubicBezTo>
                  <a:pt x="7830" y="9553"/>
                  <a:pt x="7797" y="9560"/>
                  <a:pt x="7764" y="9574"/>
                </a:cubicBezTo>
                <a:cubicBezTo>
                  <a:pt x="7240" y="9812"/>
                  <a:pt x="6668" y="9931"/>
                  <a:pt x="6097" y="9931"/>
                </a:cubicBezTo>
                <a:cubicBezTo>
                  <a:pt x="3930" y="9931"/>
                  <a:pt x="2144" y="8145"/>
                  <a:pt x="2144" y="5954"/>
                </a:cubicBezTo>
                <a:cubicBezTo>
                  <a:pt x="2144" y="3787"/>
                  <a:pt x="3930" y="2001"/>
                  <a:pt x="6097" y="2001"/>
                </a:cubicBezTo>
                <a:cubicBezTo>
                  <a:pt x="6907" y="2001"/>
                  <a:pt x="7716" y="2239"/>
                  <a:pt x="8359" y="2715"/>
                </a:cubicBezTo>
                <a:cubicBezTo>
                  <a:pt x="9026" y="3168"/>
                  <a:pt x="9526" y="3811"/>
                  <a:pt x="9788" y="4525"/>
                </a:cubicBezTo>
                <a:cubicBezTo>
                  <a:pt x="9907" y="4859"/>
                  <a:pt x="10002" y="5216"/>
                  <a:pt x="10026" y="5573"/>
                </a:cubicBezTo>
                <a:cubicBezTo>
                  <a:pt x="10098" y="6311"/>
                  <a:pt x="9931" y="7097"/>
                  <a:pt x="9621" y="7788"/>
                </a:cubicBezTo>
                <a:cubicBezTo>
                  <a:pt x="9312" y="8336"/>
                  <a:pt x="8907" y="8812"/>
                  <a:pt x="8359" y="9217"/>
                </a:cubicBezTo>
                <a:lnTo>
                  <a:pt x="8359" y="9241"/>
                </a:lnTo>
                <a:cubicBezTo>
                  <a:pt x="8342" y="9398"/>
                  <a:pt x="8441" y="9492"/>
                  <a:pt x="8542" y="9492"/>
                </a:cubicBezTo>
                <a:cubicBezTo>
                  <a:pt x="8578" y="9492"/>
                  <a:pt x="8614" y="9480"/>
                  <a:pt x="8645" y="9455"/>
                </a:cubicBezTo>
                <a:cubicBezTo>
                  <a:pt x="9169" y="9050"/>
                  <a:pt x="9621" y="8526"/>
                  <a:pt x="9907" y="7955"/>
                </a:cubicBezTo>
                <a:cubicBezTo>
                  <a:pt x="10217" y="7383"/>
                  <a:pt x="10360" y="6764"/>
                  <a:pt x="10384" y="6145"/>
                </a:cubicBezTo>
                <a:lnTo>
                  <a:pt x="11670" y="6145"/>
                </a:lnTo>
                <a:cubicBezTo>
                  <a:pt x="11622" y="8264"/>
                  <a:pt x="10360" y="10193"/>
                  <a:pt x="8288" y="11146"/>
                </a:cubicBezTo>
                <a:cubicBezTo>
                  <a:pt x="8240" y="11146"/>
                  <a:pt x="8216" y="11169"/>
                  <a:pt x="8193" y="11169"/>
                </a:cubicBezTo>
                <a:cubicBezTo>
                  <a:pt x="7477" y="11436"/>
                  <a:pt x="6757" y="11564"/>
                  <a:pt x="6058" y="11564"/>
                </a:cubicBezTo>
                <a:cubicBezTo>
                  <a:pt x="4568" y="11564"/>
                  <a:pt x="3173" y="10984"/>
                  <a:pt x="2120" y="9931"/>
                </a:cubicBezTo>
                <a:cubicBezTo>
                  <a:pt x="1072" y="8883"/>
                  <a:pt x="477" y="7454"/>
                  <a:pt x="477" y="5954"/>
                </a:cubicBezTo>
                <a:cubicBezTo>
                  <a:pt x="477" y="5311"/>
                  <a:pt x="596" y="4692"/>
                  <a:pt x="810" y="4073"/>
                </a:cubicBezTo>
                <a:lnTo>
                  <a:pt x="834" y="4001"/>
                </a:lnTo>
                <a:cubicBezTo>
                  <a:pt x="858" y="3906"/>
                  <a:pt x="834" y="3811"/>
                  <a:pt x="739" y="3763"/>
                </a:cubicBezTo>
                <a:cubicBezTo>
                  <a:pt x="716" y="3758"/>
                  <a:pt x="695" y="3755"/>
                  <a:pt x="675" y="3755"/>
                </a:cubicBezTo>
                <a:cubicBezTo>
                  <a:pt x="610" y="3755"/>
                  <a:pt x="555" y="3786"/>
                  <a:pt x="501" y="3858"/>
                </a:cubicBezTo>
                <a:lnTo>
                  <a:pt x="477" y="3906"/>
                </a:lnTo>
                <a:cubicBezTo>
                  <a:pt x="0" y="5216"/>
                  <a:pt x="0" y="6692"/>
                  <a:pt x="524" y="8145"/>
                </a:cubicBezTo>
                <a:cubicBezTo>
                  <a:pt x="524" y="8169"/>
                  <a:pt x="572" y="8193"/>
                  <a:pt x="572" y="8240"/>
                </a:cubicBezTo>
                <a:cubicBezTo>
                  <a:pt x="1596" y="10550"/>
                  <a:pt x="3739" y="11860"/>
                  <a:pt x="6073" y="11860"/>
                </a:cubicBezTo>
                <a:cubicBezTo>
                  <a:pt x="7645" y="11860"/>
                  <a:pt x="9145" y="11241"/>
                  <a:pt x="10264" y="10145"/>
                </a:cubicBezTo>
                <a:cubicBezTo>
                  <a:pt x="10431" y="9979"/>
                  <a:pt x="10574" y="9812"/>
                  <a:pt x="10717" y="9622"/>
                </a:cubicBezTo>
                <a:cubicBezTo>
                  <a:pt x="11169" y="9098"/>
                  <a:pt x="11503" y="8478"/>
                  <a:pt x="11693" y="7812"/>
                </a:cubicBezTo>
                <a:cubicBezTo>
                  <a:pt x="12003" y="7240"/>
                  <a:pt x="12098" y="6526"/>
                  <a:pt x="12098" y="5859"/>
                </a:cubicBezTo>
                <a:cubicBezTo>
                  <a:pt x="12098" y="5740"/>
                  <a:pt x="12098" y="5645"/>
                  <a:pt x="12051" y="5525"/>
                </a:cubicBezTo>
                <a:cubicBezTo>
                  <a:pt x="11931" y="4097"/>
                  <a:pt x="11336" y="2787"/>
                  <a:pt x="10336" y="1763"/>
                </a:cubicBezTo>
                <a:cubicBezTo>
                  <a:pt x="10217" y="1644"/>
                  <a:pt x="10074" y="1525"/>
                  <a:pt x="9931" y="1406"/>
                </a:cubicBezTo>
                <a:cubicBezTo>
                  <a:pt x="9407" y="953"/>
                  <a:pt x="8812" y="596"/>
                  <a:pt x="8121" y="358"/>
                </a:cubicBezTo>
                <a:cubicBezTo>
                  <a:pt x="7478" y="120"/>
                  <a:pt x="6788" y="1"/>
                  <a:pt x="614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488" name="Google Shape;13488;p27"/>
          <p:cNvGrpSpPr/>
          <p:nvPr/>
        </p:nvGrpSpPr>
        <p:grpSpPr>
          <a:xfrm>
            <a:off x="2543095" y="2836502"/>
            <a:ext cx="356019" cy="356737"/>
            <a:chOff x="3194038" y="2824908"/>
            <a:chExt cx="297700" cy="298300"/>
          </a:xfrm>
        </p:grpSpPr>
        <p:sp>
          <p:nvSpPr>
            <p:cNvPr id="13489" name="Google Shape;13489;p27"/>
            <p:cNvSpPr/>
            <p:nvPr/>
          </p:nvSpPr>
          <p:spPr>
            <a:xfrm>
              <a:off x="3194038" y="2824908"/>
              <a:ext cx="297700" cy="298300"/>
            </a:xfrm>
            <a:custGeom>
              <a:avLst/>
              <a:gdLst/>
              <a:ahLst/>
              <a:cxnLst/>
              <a:rect l="l" t="t" r="r" b="b"/>
              <a:pathLst>
                <a:path w="11908" h="11932" extrusionOk="0">
                  <a:moveTo>
                    <a:pt x="10812" y="1287"/>
                  </a:moveTo>
                  <a:lnTo>
                    <a:pt x="10812" y="2240"/>
                  </a:lnTo>
                  <a:lnTo>
                    <a:pt x="5954" y="3287"/>
                  </a:lnTo>
                  <a:cubicBezTo>
                    <a:pt x="5882" y="3287"/>
                    <a:pt x="5835" y="3335"/>
                    <a:pt x="5811" y="3359"/>
                  </a:cubicBezTo>
                  <a:lnTo>
                    <a:pt x="3906" y="5955"/>
                  </a:lnTo>
                  <a:lnTo>
                    <a:pt x="3191" y="5955"/>
                  </a:lnTo>
                  <a:cubicBezTo>
                    <a:pt x="3191" y="5955"/>
                    <a:pt x="3001" y="6050"/>
                    <a:pt x="3001" y="6145"/>
                  </a:cubicBezTo>
                  <a:cubicBezTo>
                    <a:pt x="3001" y="6217"/>
                    <a:pt x="3096" y="6312"/>
                    <a:pt x="3191" y="6312"/>
                  </a:cubicBezTo>
                  <a:lnTo>
                    <a:pt x="3930" y="6312"/>
                  </a:lnTo>
                  <a:cubicBezTo>
                    <a:pt x="4025" y="6312"/>
                    <a:pt x="4072" y="6264"/>
                    <a:pt x="4144" y="6193"/>
                  </a:cubicBezTo>
                  <a:lnTo>
                    <a:pt x="6025" y="3597"/>
                  </a:lnTo>
                  <a:lnTo>
                    <a:pt x="10550" y="2621"/>
                  </a:lnTo>
                  <a:lnTo>
                    <a:pt x="8359" y="5859"/>
                  </a:lnTo>
                  <a:lnTo>
                    <a:pt x="6668" y="4740"/>
                  </a:lnTo>
                  <a:cubicBezTo>
                    <a:pt x="6616" y="4709"/>
                    <a:pt x="6560" y="4691"/>
                    <a:pt x="6507" y="4691"/>
                  </a:cubicBezTo>
                  <a:cubicBezTo>
                    <a:pt x="6438" y="4691"/>
                    <a:pt x="6375" y="4721"/>
                    <a:pt x="6335" y="4788"/>
                  </a:cubicBezTo>
                  <a:lnTo>
                    <a:pt x="3858" y="8360"/>
                  </a:lnTo>
                  <a:lnTo>
                    <a:pt x="1810" y="7169"/>
                  </a:lnTo>
                  <a:lnTo>
                    <a:pt x="1810" y="6288"/>
                  </a:lnTo>
                  <a:lnTo>
                    <a:pt x="2382" y="6288"/>
                  </a:lnTo>
                  <a:cubicBezTo>
                    <a:pt x="2453" y="6288"/>
                    <a:pt x="2548" y="6193"/>
                    <a:pt x="2548" y="6097"/>
                  </a:cubicBezTo>
                  <a:cubicBezTo>
                    <a:pt x="2548" y="6026"/>
                    <a:pt x="2382" y="5931"/>
                    <a:pt x="2382" y="5931"/>
                  </a:cubicBezTo>
                  <a:lnTo>
                    <a:pt x="1810" y="5931"/>
                  </a:lnTo>
                  <a:lnTo>
                    <a:pt x="1810" y="4002"/>
                  </a:lnTo>
                  <a:lnTo>
                    <a:pt x="3215" y="4430"/>
                  </a:lnTo>
                  <a:cubicBezTo>
                    <a:pt x="3247" y="4443"/>
                    <a:pt x="3275" y="4449"/>
                    <a:pt x="3301" y="4449"/>
                  </a:cubicBezTo>
                  <a:cubicBezTo>
                    <a:pt x="3372" y="4449"/>
                    <a:pt x="3425" y="4405"/>
                    <a:pt x="3477" y="4335"/>
                  </a:cubicBezTo>
                  <a:lnTo>
                    <a:pt x="4168" y="3311"/>
                  </a:lnTo>
                  <a:lnTo>
                    <a:pt x="5501" y="2049"/>
                  </a:lnTo>
                  <a:lnTo>
                    <a:pt x="10812" y="1287"/>
                  </a:lnTo>
                  <a:close/>
                  <a:moveTo>
                    <a:pt x="10764" y="2978"/>
                  </a:moveTo>
                  <a:lnTo>
                    <a:pt x="10812" y="10694"/>
                  </a:lnTo>
                  <a:lnTo>
                    <a:pt x="1810" y="10694"/>
                  </a:lnTo>
                  <a:lnTo>
                    <a:pt x="1810" y="7622"/>
                  </a:lnTo>
                  <a:lnTo>
                    <a:pt x="3787" y="8765"/>
                  </a:lnTo>
                  <a:cubicBezTo>
                    <a:pt x="3826" y="8781"/>
                    <a:pt x="3866" y="8788"/>
                    <a:pt x="3904" y="8788"/>
                  </a:cubicBezTo>
                  <a:cubicBezTo>
                    <a:pt x="3980" y="8788"/>
                    <a:pt x="4049" y="8757"/>
                    <a:pt x="4096" y="8693"/>
                  </a:cubicBezTo>
                  <a:lnTo>
                    <a:pt x="6573" y="5121"/>
                  </a:lnTo>
                  <a:lnTo>
                    <a:pt x="8264" y="6264"/>
                  </a:lnTo>
                  <a:cubicBezTo>
                    <a:pt x="8303" y="6280"/>
                    <a:pt x="8348" y="6288"/>
                    <a:pt x="8393" y="6288"/>
                  </a:cubicBezTo>
                  <a:cubicBezTo>
                    <a:pt x="8481" y="6288"/>
                    <a:pt x="8565" y="6256"/>
                    <a:pt x="8597" y="6193"/>
                  </a:cubicBezTo>
                  <a:lnTo>
                    <a:pt x="10764" y="2978"/>
                  </a:lnTo>
                  <a:close/>
                  <a:moveTo>
                    <a:pt x="881" y="1"/>
                  </a:moveTo>
                  <a:cubicBezTo>
                    <a:pt x="762" y="1"/>
                    <a:pt x="667" y="49"/>
                    <a:pt x="667" y="168"/>
                  </a:cubicBezTo>
                  <a:lnTo>
                    <a:pt x="667" y="977"/>
                  </a:lnTo>
                  <a:lnTo>
                    <a:pt x="500" y="977"/>
                  </a:lnTo>
                  <a:cubicBezTo>
                    <a:pt x="405" y="977"/>
                    <a:pt x="310" y="1049"/>
                    <a:pt x="310" y="1120"/>
                  </a:cubicBezTo>
                  <a:cubicBezTo>
                    <a:pt x="310" y="1239"/>
                    <a:pt x="381" y="1335"/>
                    <a:pt x="500" y="1335"/>
                  </a:cubicBezTo>
                  <a:lnTo>
                    <a:pt x="715" y="1335"/>
                  </a:lnTo>
                  <a:lnTo>
                    <a:pt x="715" y="2240"/>
                  </a:lnTo>
                  <a:lnTo>
                    <a:pt x="500" y="2240"/>
                  </a:lnTo>
                  <a:cubicBezTo>
                    <a:pt x="405" y="2240"/>
                    <a:pt x="310" y="2287"/>
                    <a:pt x="310" y="2382"/>
                  </a:cubicBezTo>
                  <a:cubicBezTo>
                    <a:pt x="310" y="2502"/>
                    <a:pt x="381" y="2597"/>
                    <a:pt x="500" y="2597"/>
                  </a:cubicBezTo>
                  <a:lnTo>
                    <a:pt x="715" y="2597"/>
                  </a:lnTo>
                  <a:lnTo>
                    <a:pt x="715" y="3478"/>
                  </a:lnTo>
                  <a:lnTo>
                    <a:pt x="500" y="3478"/>
                  </a:lnTo>
                  <a:cubicBezTo>
                    <a:pt x="405" y="3478"/>
                    <a:pt x="310" y="3549"/>
                    <a:pt x="310" y="3621"/>
                  </a:cubicBezTo>
                  <a:cubicBezTo>
                    <a:pt x="310" y="3740"/>
                    <a:pt x="381" y="3835"/>
                    <a:pt x="500" y="3835"/>
                  </a:cubicBezTo>
                  <a:lnTo>
                    <a:pt x="715" y="3835"/>
                  </a:lnTo>
                  <a:lnTo>
                    <a:pt x="715" y="4740"/>
                  </a:lnTo>
                  <a:lnTo>
                    <a:pt x="500" y="4740"/>
                  </a:lnTo>
                  <a:cubicBezTo>
                    <a:pt x="405" y="4740"/>
                    <a:pt x="310" y="4788"/>
                    <a:pt x="310" y="4883"/>
                  </a:cubicBezTo>
                  <a:cubicBezTo>
                    <a:pt x="310" y="5002"/>
                    <a:pt x="381" y="5097"/>
                    <a:pt x="500" y="5097"/>
                  </a:cubicBezTo>
                  <a:lnTo>
                    <a:pt x="715" y="5097"/>
                  </a:lnTo>
                  <a:lnTo>
                    <a:pt x="715" y="5978"/>
                  </a:lnTo>
                  <a:lnTo>
                    <a:pt x="500" y="5978"/>
                  </a:lnTo>
                  <a:cubicBezTo>
                    <a:pt x="405" y="5978"/>
                    <a:pt x="310" y="6050"/>
                    <a:pt x="310" y="6121"/>
                  </a:cubicBezTo>
                  <a:cubicBezTo>
                    <a:pt x="310" y="6240"/>
                    <a:pt x="381" y="6336"/>
                    <a:pt x="500" y="6336"/>
                  </a:cubicBezTo>
                  <a:lnTo>
                    <a:pt x="715" y="6336"/>
                  </a:lnTo>
                  <a:lnTo>
                    <a:pt x="715" y="7241"/>
                  </a:lnTo>
                  <a:lnTo>
                    <a:pt x="500" y="7241"/>
                  </a:lnTo>
                  <a:cubicBezTo>
                    <a:pt x="405" y="7241"/>
                    <a:pt x="310" y="7288"/>
                    <a:pt x="310" y="7383"/>
                  </a:cubicBezTo>
                  <a:cubicBezTo>
                    <a:pt x="310" y="7503"/>
                    <a:pt x="381" y="7598"/>
                    <a:pt x="500" y="7598"/>
                  </a:cubicBezTo>
                  <a:lnTo>
                    <a:pt x="715" y="7598"/>
                  </a:lnTo>
                  <a:lnTo>
                    <a:pt x="715" y="8479"/>
                  </a:lnTo>
                  <a:lnTo>
                    <a:pt x="500" y="8479"/>
                  </a:lnTo>
                  <a:cubicBezTo>
                    <a:pt x="405" y="8479"/>
                    <a:pt x="310" y="8550"/>
                    <a:pt x="310" y="8622"/>
                  </a:cubicBezTo>
                  <a:cubicBezTo>
                    <a:pt x="310" y="8741"/>
                    <a:pt x="381" y="8836"/>
                    <a:pt x="500" y="8836"/>
                  </a:cubicBezTo>
                  <a:lnTo>
                    <a:pt x="715" y="8836"/>
                  </a:lnTo>
                  <a:lnTo>
                    <a:pt x="715" y="9741"/>
                  </a:lnTo>
                  <a:lnTo>
                    <a:pt x="476" y="9741"/>
                  </a:lnTo>
                  <a:cubicBezTo>
                    <a:pt x="405" y="9741"/>
                    <a:pt x="310" y="9765"/>
                    <a:pt x="286" y="9860"/>
                  </a:cubicBezTo>
                  <a:cubicBezTo>
                    <a:pt x="238" y="10003"/>
                    <a:pt x="310" y="10122"/>
                    <a:pt x="476" y="10122"/>
                  </a:cubicBezTo>
                  <a:lnTo>
                    <a:pt x="715" y="10122"/>
                  </a:lnTo>
                  <a:lnTo>
                    <a:pt x="715" y="10741"/>
                  </a:lnTo>
                  <a:lnTo>
                    <a:pt x="286" y="10741"/>
                  </a:lnTo>
                  <a:cubicBezTo>
                    <a:pt x="143" y="10741"/>
                    <a:pt x="0" y="10860"/>
                    <a:pt x="0" y="11051"/>
                  </a:cubicBezTo>
                  <a:lnTo>
                    <a:pt x="0" y="11718"/>
                  </a:lnTo>
                  <a:cubicBezTo>
                    <a:pt x="0" y="11813"/>
                    <a:pt x="95" y="11908"/>
                    <a:pt x="167" y="11908"/>
                  </a:cubicBezTo>
                  <a:lnTo>
                    <a:pt x="8716" y="11908"/>
                  </a:lnTo>
                  <a:cubicBezTo>
                    <a:pt x="8740" y="11908"/>
                    <a:pt x="8788" y="11908"/>
                    <a:pt x="8811" y="11884"/>
                  </a:cubicBezTo>
                  <a:cubicBezTo>
                    <a:pt x="8931" y="11718"/>
                    <a:pt x="8835" y="11575"/>
                    <a:pt x="8692" y="11575"/>
                  </a:cubicBezTo>
                  <a:lnTo>
                    <a:pt x="357" y="11575"/>
                  </a:lnTo>
                  <a:lnTo>
                    <a:pt x="357" y="11098"/>
                  </a:lnTo>
                  <a:lnTo>
                    <a:pt x="11550" y="11098"/>
                  </a:lnTo>
                  <a:lnTo>
                    <a:pt x="11550" y="11575"/>
                  </a:lnTo>
                  <a:lnTo>
                    <a:pt x="9502" y="11575"/>
                  </a:lnTo>
                  <a:cubicBezTo>
                    <a:pt x="9407" y="11575"/>
                    <a:pt x="9312" y="11646"/>
                    <a:pt x="9312" y="11718"/>
                  </a:cubicBezTo>
                  <a:cubicBezTo>
                    <a:pt x="9312" y="11837"/>
                    <a:pt x="9383" y="11932"/>
                    <a:pt x="9502" y="11932"/>
                  </a:cubicBezTo>
                  <a:lnTo>
                    <a:pt x="11598" y="11932"/>
                  </a:lnTo>
                  <a:cubicBezTo>
                    <a:pt x="11764" y="11932"/>
                    <a:pt x="11907" y="11813"/>
                    <a:pt x="11907" y="11646"/>
                  </a:cubicBezTo>
                  <a:lnTo>
                    <a:pt x="11907" y="11051"/>
                  </a:lnTo>
                  <a:cubicBezTo>
                    <a:pt x="11884" y="10837"/>
                    <a:pt x="11764" y="10694"/>
                    <a:pt x="11574" y="10694"/>
                  </a:cubicBezTo>
                  <a:lnTo>
                    <a:pt x="11121" y="10694"/>
                  </a:lnTo>
                  <a:lnTo>
                    <a:pt x="11121" y="1120"/>
                  </a:lnTo>
                  <a:lnTo>
                    <a:pt x="11121" y="1073"/>
                  </a:lnTo>
                  <a:cubicBezTo>
                    <a:pt x="11101" y="1032"/>
                    <a:pt x="11027" y="973"/>
                    <a:pt x="10977" y="973"/>
                  </a:cubicBezTo>
                  <a:cubicBezTo>
                    <a:pt x="10969" y="973"/>
                    <a:pt x="10961" y="974"/>
                    <a:pt x="10955" y="977"/>
                  </a:cubicBezTo>
                  <a:lnTo>
                    <a:pt x="5406" y="1787"/>
                  </a:lnTo>
                  <a:cubicBezTo>
                    <a:pt x="5358" y="1787"/>
                    <a:pt x="5311" y="1811"/>
                    <a:pt x="5287" y="1835"/>
                  </a:cubicBezTo>
                  <a:lnTo>
                    <a:pt x="3930" y="3121"/>
                  </a:lnTo>
                  <a:lnTo>
                    <a:pt x="3882" y="3144"/>
                  </a:lnTo>
                  <a:lnTo>
                    <a:pt x="3239" y="4145"/>
                  </a:lnTo>
                  <a:lnTo>
                    <a:pt x="1786" y="3668"/>
                  </a:lnTo>
                  <a:cubicBezTo>
                    <a:pt x="1756" y="3657"/>
                    <a:pt x="1727" y="3651"/>
                    <a:pt x="1698" y="3651"/>
                  </a:cubicBezTo>
                  <a:cubicBezTo>
                    <a:pt x="1611" y="3651"/>
                    <a:pt x="1530" y="3704"/>
                    <a:pt x="1477" y="3811"/>
                  </a:cubicBezTo>
                  <a:cubicBezTo>
                    <a:pt x="1477" y="3835"/>
                    <a:pt x="1453" y="3859"/>
                    <a:pt x="1453" y="3907"/>
                  </a:cubicBezTo>
                  <a:lnTo>
                    <a:pt x="1453" y="10717"/>
                  </a:lnTo>
                  <a:lnTo>
                    <a:pt x="1024" y="10717"/>
                  </a:lnTo>
                  <a:lnTo>
                    <a:pt x="1024" y="168"/>
                  </a:lnTo>
                  <a:cubicBezTo>
                    <a:pt x="1024"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0" name="Google Shape;13490;p27"/>
            <p:cNvSpPr/>
            <p:nvPr/>
          </p:nvSpPr>
          <p:spPr>
            <a:xfrm>
              <a:off x="3233913" y="2848733"/>
              <a:ext cx="11925" cy="8950"/>
            </a:xfrm>
            <a:custGeom>
              <a:avLst/>
              <a:gdLst/>
              <a:ahLst/>
              <a:cxnLst/>
              <a:rect l="l" t="t" r="r" b="b"/>
              <a:pathLst>
                <a:path w="477" h="358" extrusionOk="0">
                  <a:moveTo>
                    <a:pt x="191" y="1"/>
                  </a:moveTo>
                  <a:cubicBezTo>
                    <a:pt x="96" y="1"/>
                    <a:pt x="1" y="72"/>
                    <a:pt x="1" y="143"/>
                  </a:cubicBezTo>
                  <a:cubicBezTo>
                    <a:pt x="1" y="263"/>
                    <a:pt x="96" y="358"/>
                    <a:pt x="191" y="358"/>
                  </a:cubicBezTo>
                  <a:lnTo>
                    <a:pt x="310" y="358"/>
                  </a:lnTo>
                  <a:cubicBezTo>
                    <a:pt x="406" y="358"/>
                    <a:pt x="477" y="310"/>
                    <a:pt x="477" y="215"/>
                  </a:cubicBezTo>
                  <a:cubicBezTo>
                    <a:pt x="477" y="96"/>
                    <a:pt x="429"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1" name="Google Shape;13491;p27"/>
            <p:cNvSpPr/>
            <p:nvPr/>
          </p:nvSpPr>
          <p:spPr>
            <a:xfrm>
              <a:off x="332023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2" name="Google Shape;13492;p27"/>
            <p:cNvSpPr/>
            <p:nvPr/>
          </p:nvSpPr>
          <p:spPr>
            <a:xfrm>
              <a:off x="3342863" y="2848733"/>
              <a:ext cx="14325" cy="8950"/>
            </a:xfrm>
            <a:custGeom>
              <a:avLst/>
              <a:gdLst/>
              <a:ahLst/>
              <a:cxnLst/>
              <a:rect l="l" t="t" r="r" b="b"/>
              <a:pathLst>
                <a:path w="573" h="358" extrusionOk="0">
                  <a:moveTo>
                    <a:pt x="215" y="1"/>
                  </a:moveTo>
                  <a:cubicBezTo>
                    <a:pt x="120" y="1"/>
                    <a:pt x="25" y="72"/>
                    <a:pt x="25"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3" name="Google Shape;13493;p27"/>
            <p:cNvSpPr/>
            <p:nvPr/>
          </p:nvSpPr>
          <p:spPr>
            <a:xfrm>
              <a:off x="3275588" y="2848733"/>
              <a:ext cx="14325" cy="8950"/>
            </a:xfrm>
            <a:custGeom>
              <a:avLst/>
              <a:gdLst/>
              <a:ahLst/>
              <a:cxnLst/>
              <a:rect l="l" t="t" r="r" b="b"/>
              <a:pathLst>
                <a:path w="573" h="358" extrusionOk="0">
                  <a:moveTo>
                    <a:pt x="215" y="1"/>
                  </a:moveTo>
                  <a:cubicBezTo>
                    <a:pt x="120" y="1"/>
                    <a:pt x="25" y="72"/>
                    <a:pt x="25" y="143"/>
                  </a:cubicBezTo>
                  <a:cubicBezTo>
                    <a:pt x="1" y="263"/>
                    <a:pt x="96" y="358"/>
                    <a:pt x="191" y="358"/>
                  </a:cubicBezTo>
                  <a:lnTo>
                    <a:pt x="382" y="358"/>
                  </a:lnTo>
                  <a:cubicBezTo>
                    <a:pt x="477" y="358"/>
                    <a:pt x="572" y="310"/>
                    <a:pt x="572" y="215"/>
                  </a:cubicBezTo>
                  <a:cubicBezTo>
                    <a:pt x="572" y="96"/>
                    <a:pt x="525"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4" name="Google Shape;13494;p27"/>
            <p:cNvSpPr/>
            <p:nvPr/>
          </p:nvSpPr>
          <p:spPr>
            <a:xfrm>
              <a:off x="329821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5" name="Google Shape;13495;p27"/>
            <p:cNvSpPr/>
            <p:nvPr/>
          </p:nvSpPr>
          <p:spPr>
            <a:xfrm>
              <a:off x="3253563" y="2848733"/>
              <a:ext cx="14325" cy="8950"/>
            </a:xfrm>
            <a:custGeom>
              <a:avLst/>
              <a:gdLst/>
              <a:ahLst/>
              <a:cxnLst/>
              <a:rect l="l" t="t" r="r" b="b"/>
              <a:pathLst>
                <a:path w="573" h="358" extrusionOk="0">
                  <a:moveTo>
                    <a:pt x="215" y="1"/>
                  </a:moveTo>
                  <a:cubicBezTo>
                    <a:pt x="120" y="1"/>
                    <a:pt x="24" y="72"/>
                    <a:pt x="24" y="143"/>
                  </a:cubicBezTo>
                  <a:cubicBezTo>
                    <a:pt x="1" y="263"/>
                    <a:pt x="96" y="358"/>
                    <a:pt x="167" y="358"/>
                  </a:cubicBezTo>
                  <a:lnTo>
                    <a:pt x="382" y="358"/>
                  </a:lnTo>
                  <a:cubicBezTo>
                    <a:pt x="477" y="358"/>
                    <a:pt x="572" y="310"/>
                    <a:pt x="572" y="215"/>
                  </a:cubicBezTo>
                  <a:cubicBezTo>
                    <a:pt x="572" y="96"/>
                    <a:pt x="501" y="1"/>
                    <a:pt x="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6" name="Google Shape;13496;p27"/>
            <p:cNvSpPr/>
            <p:nvPr/>
          </p:nvSpPr>
          <p:spPr>
            <a:xfrm>
              <a:off x="3364888" y="2848733"/>
              <a:ext cx="11950" cy="8950"/>
            </a:xfrm>
            <a:custGeom>
              <a:avLst/>
              <a:gdLst/>
              <a:ahLst/>
              <a:cxnLst/>
              <a:rect l="l" t="t" r="r" b="b"/>
              <a:pathLst>
                <a:path w="478" h="358" extrusionOk="0">
                  <a:moveTo>
                    <a:pt x="215" y="1"/>
                  </a:moveTo>
                  <a:cubicBezTo>
                    <a:pt x="120" y="1"/>
                    <a:pt x="25" y="72"/>
                    <a:pt x="25" y="143"/>
                  </a:cubicBezTo>
                  <a:cubicBezTo>
                    <a:pt x="1" y="263"/>
                    <a:pt x="96" y="358"/>
                    <a:pt x="191" y="358"/>
                  </a:cubicBezTo>
                  <a:lnTo>
                    <a:pt x="310" y="358"/>
                  </a:lnTo>
                  <a:cubicBezTo>
                    <a:pt x="382" y="358"/>
                    <a:pt x="477" y="310"/>
                    <a:pt x="477" y="215"/>
                  </a:cubicBezTo>
                  <a:cubicBezTo>
                    <a:pt x="477" y="96"/>
                    <a:pt x="430" y="1"/>
                    <a:pt x="31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97" name="Google Shape;13497;p27"/>
          <p:cNvGrpSpPr/>
          <p:nvPr/>
        </p:nvGrpSpPr>
        <p:grpSpPr>
          <a:xfrm>
            <a:off x="3233739" y="2836323"/>
            <a:ext cx="370281" cy="356946"/>
            <a:chOff x="3644113" y="2824758"/>
            <a:chExt cx="309625" cy="298475"/>
          </a:xfrm>
        </p:grpSpPr>
        <p:sp>
          <p:nvSpPr>
            <p:cNvPr id="13498" name="Google Shape;13498;p27"/>
            <p:cNvSpPr/>
            <p:nvPr/>
          </p:nvSpPr>
          <p:spPr>
            <a:xfrm>
              <a:off x="3780463" y="2959483"/>
              <a:ext cx="50625" cy="8950"/>
            </a:xfrm>
            <a:custGeom>
              <a:avLst/>
              <a:gdLst/>
              <a:ahLst/>
              <a:cxnLst/>
              <a:rect l="l" t="t" r="r" b="b"/>
              <a:pathLst>
                <a:path w="2025" h="358" extrusionOk="0">
                  <a:moveTo>
                    <a:pt x="215" y="0"/>
                  </a:moveTo>
                  <a:cubicBezTo>
                    <a:pt x="119" y="0"/>
                    <a:pt x="48" y="71"/>
                    <a:pt x="24" y="143"/>
                  </a:cubicBezTo>
                  <a:cubicBezTo>
                    <a:pt x="0" y="262"/>
                    <a:pt x="96" y="357"/>
                    <a:pt x="215" y="357"/>
                  </a:cubicBezTo>
                  <a:lnTo>
                    <a:pt x="1810" y="357"/>
                  </a:lnTo>
                  <a:cubicBezTo>
                    <a:pt x="1929" y="357"/>
                    <a:pt x="2025" y="262"/>
                    <a:pt x="2001" y="143"/>
                  </a:cubicBezTo>
                  <a:cubicBezTo>
                    <a:pt x="1929" y="71"/>
                    <a:pt x="1882" y="0"/>
                    <a:pt x="1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9" name="Google Shape;13499;p27"/>
            <p:cNvSpPr/>
            <p:nvPr/>
          </p:nvSpPr>
          <p:spPr>
            <a:xfrm>
              <a:off x="3789988" y="2977333"/>
              <a:ext cx="30375" cy="8950"/>
            </a:xfrm>
            <a:custGeom>
              <a:avLst/>
              <a:gdLst/>
              <a:ahLst/>
              <a:cxnLst/>
              <a:rect l="l" t="t" r="r" b="b"/>
              <a:pathLst>
                <a:path w="1215" h="358" extrusionOk="0">
                  <a:moveTo>
                    <a:pt x="215" y="0"/>
                  </a:moveTo>
                  <a:cubicBezTo>
                    <a:pt x="96" y="0"/>
                    <a:pt x="0" y="96"/>
                    <a:pt x="24" y="215"/>
                  </a:cubicBezTo>
                  <a:cubicBezTo>
                    <a:pt x="72" y="310"/>
                    <a:pt x="120" y="358"/>
                    <a:pt x="215" y="358"/>
                  </a:cubicBezTo>
                  <a:lnTo>
                    <a:pt x="1024" y="358"/>
                  </a:lnTo>
                  <a:cubicBezTo>
                    <a:pt x="1096" y="358"/>
                    <a:pt x="1167" y="310"/>
                    <a:pt x="1191" y="215"/>
                  </a:cubicBezTo>
                  <a:cubicBezTo>
                    <a:pt x="1215" y="96"/>
                    <a:pt x="1144" y="0"/>
                    <a:pt x="10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0" name="Google Shape;13500;p27"/>
            <p:cNvSpPr/>
            <p:nvPr/>
          </p:nvSpPr>
          <p:spPr>
            <a:xfrm>
              <a:off x="3644113" y="2824758"/>
              <a:ext cx="309625" cy="298475"/>
            </a:xfrm>
            <a:custGeom>
              <a:avLst/>
              <a:gdLst/>
              <a:ahLst/>
              <a:cxnLst/>
              <a:rect l="l" t="t" r="r" b="b"/>
              <a:pathLst>
                <a:path w="12385" h="11939" extrusionOk="0">
                  <a:moveTo>
                    <a:pt x="6455" y="340"/>
                  </a:moveTo>
                  <a:cubicBezTo>
                    <a:pt x="6931" y="340"/>
                    <a:pt x="7336" y="721"/>
                    <a:pt x="7336" y="1198"/>
                  </a:cubicBezTo>
                  <a:cubicBezTo>
                    <a:pt x="7336" y="1674"/>
                    <a:pt x="6931" y="2055"/>
                    <a:pt x="6455" y="2055"/>
                  </a:cubicBezTo>
                  <a:cubicBezTo>
                    <a:pt x="5955" y="2031"/>
                    <a:pt x="5597" y="1650"/>
                    <a:pt x="5597" y="1198"/>
                  </a:cubicBezTo>
                  <a:cubicBezTo>
                    <a:pt x="5597" y="721"/>
                    <a:pt x="5978" y="340"/>
                    <a:pt x="6455" y="340"/>
                  </a:cubicBezTo>
                  <a:close/>
                  <a:moveTo>
                    <a:pt x="9789" y="1722"/>
                  </a:moveTo>
                  <a:cubicBezTo>
                    <a:pt x="10003" y="1722"/>
                    <a:pt x="10241" y="1817"/>
                    <a:pt x="10384" y="1960"/>
                  </a:cubicBezTo>
                  <a:cubicBezTo>
                    <a:pt x="10551" y="2126"/>
                    <a:pt x="10622" y="2365"/>
                    <a:pt x="10622" y="2555"/>
                  </a:cubicBezTo>
                  <a:cubicBezTo>
                    <a:pt x="10622" y="2769"/>
                    <a:pt x="10551" y="3008"/>
                    <a:pt x="10384" y="3150"/>
                  </a:cubicBezTo>
                  <a:cubicBezTo>
                    <a:pt x="10229" y="3317"/>
                    <a:pt x="10015" y="3401"/>
                    <a:pt x="9795" y="3401"/>
                  </a:cubicBezTo>
                  <a:cubicBezTo>
                    <a:pt x="9574" y="3401"/>
                    <a:pt x="9348" y="3317"/>
                    <a:pt x="9169" y="3150"/>
                  </a:cubicBezTo>
                  <a:cubicBezTo>
                    <a:pt x="9027" y="3008"/>
                    <a:pt x="8931" y="2769"/>
                    <a:pt x="8931" y="2555"/>
                  </a:cubicBezTo>
                  <a:cubicBezTo>
                    <a:pt x="8931" y="2365"/>
                    <a:pt x="9027" y="2126"/>
                    <a:pt x="9193" y="1960"/>
                  </a:cubicBezTo>
                  <a:cubicBezTo>
                    <a:pt x="9384" y="1793"/>
                    <a:pt x="9598" y="1722"/>
                    <a:pt x="9789" y="1722"/>
                  </a:cubicBezTo>
                  <a:close/>
                  <a:moveTo>
                    <a:pt x="3073" y="1769"/>
                  </a:moveTo>
                  <a:cubicBezTo>
                    <a:pt x="3263" y="1769"/>
                    <a:pt x="3525" y="1865"/>
                    <a:pt x="3668" y="2007"/>
                  </a:cubicBezTo>
                  <a:cubicBezTo>
                    <a:pt x="3811" y="2150"/>
                    <a:pt x="3906" y="2388"/>
                    <a:pt x="3906" y="2603"/>
                  </a:cubicBezTo>
                  <a:cubicBezTo>
                    <a:pt x="3930" y="2817"/>
                    <a:pt x="3835" y="3008"/>
                    <a:pt x="3692" y="3198"/>
                  </a:cubicBezTo>
                  <a:cubicBezTo>
                    <a:pt x="3525" y="3365"/>
                    <a:pt x="3311" y="3448"/>
                    <a:pt x="3094" y="3448"/>
                  </a:cubicBezTo>
                  <a:cubicBezTo>
                    <a:pt x="2876" y="3448"/>
                    <a:pt x="2656" y="3365"/>
                    <a:pt x="2478" y="3198"/>
                  </a:cubicBezTo>
                  <a:cubicBezTo>
                    <a:pt x="2335" y="3055"/>
                    <a:pt x="2239" y="2817"/>
                    <a:pt x="2239" y="2603"/>
                  </a:cubicBezTo>
                  <a:cubicBezTo>
                    <a:pt x="2239" y="2365"/>
                    <a:pt x="2335" y="2150"/>
                    <a:pt x="2478" y="2007"/>
                  </a:cubicBezTo>
                  <a:cubicBezTo>
                    <a:pt x="2644" y="1817"/>
                    <a:pt x="2859" y="1769"/>
                    <a:pt x="3073" y="1769"/>
                  </a:cubicBezTo>
                  <a:close/>
                  <a:moveTo>
                    <a:pt x="1692" y="5079"/>
                  </a:moveTo>
                  <a:cubicBezTo>
                    <a:pt x="2168" y="5079"/>
                    <a:pt x="2573" y="5460"/>
                    <a:pt x="2573" y="5937"/>
                  </a:cubicBezTo>
                  <a:cubicBezTo>
                    <a:pt x="2573" y="6413"/>
                    <a:pt x="2168" y="6794"/>
                    <a:pt x="1692" y="6794"/>
                  </a:cubicBezTo>
                  <a:cubicBezTo>
                    <a:pt x="1215" y="6794"/>
                    <a:pt x="834" y="6413"/>
                    <a:pt x="834" y="5937"/>
                  </a:cubicBezTo>
                  <a:cubicBezTo>
                    <a:pt x="834" y="5460"/>
                    <a:pt x="1215" y="5079"/>
                    <a:pt x="1692" y="5079"/>
                  </a:cubicBezTo>
                  <a:close/>
                  <a:moveTo>
                    <a:pt x="11170" y="5079"/>
                  </a:moveTo>
                  <a:cubicBezTo>
                    <a:pt x="11646" y="5079"/>
                    <a:pt x="12027" y="5460"/>
                    <a:pt x="12027" y="5937"/>
                  </a:cubicBezTo>
                  <a:cubicBezTo>
                    <a:pt x="12027" y="6413"/>
                    <a:pt x="11646" y="6794"/>
                    <a:pt x="11170" y="6794"/>
                  </a:cubicBezTo>
                  <a:cubicBezTo>
                    <a:pt x="10694" y="6794"/>
                    <a:pt x="10313" y="6413"/>
                    <a:pt x="10313" y="5937"/>
                  </a:cubicBezTo>
                  <a:cubicBezTo>
                    <a:pt x="10313" y="5460"/>
                    <a:pt x="10694" y="5079"/>
                    <a:pt x="11170" y="5079"/>
                  </a:cubicBezTo>
                  <a:close/>
                  <a:moveTo>
                    <a:pt x="3073" y="8461"/>
                  </a:moveTo>
                  <a:cubicBezTo>
                    <a:pt x="3263" y="8461"/>
                    <a:pt x="3525" y="8556"/>
                    <a:pt x="3668" y="8699"/>
                  </a:cubicBezTo>
                  <a:cubicBezTo>
                    <a:pt x="3811" y="8842"/>
                    <a:pt x="3906" y="9080"/>
                    <a:pt x="3906" y="9295"/>
                  </a:cubicBezTo>
                  <a:cubicBezTo>
                    <a:pt x="3906" y="9509"/>
                    <a:pt x="3835" y="9723"/>
                    <a:pt x="3692" y="9890"/>
                  </a:cubicBezTo>
                  <a:cubicBezTo>
                    <a:pt x="3525" y="10057"/>
                    <a:pt x="3311" y="10140"/>
                    <a:pt x="3094" y="10140"/>
                  </a:cubicBezTo>
                  <a:cubicBezTo>
                    <a:pt x="2876" y="10140"/>
                    <a:pt x="2656" y="10057"/>
                    <a:pt x="2478" y="9890"/>
                  </a:cubicBezTo>
                  <a:cubicBezTo>
                    <a:pt x="2335" y="9747"/>
                    <a:pt x="2239" y="9509"/>
                    <a:pt x="2239" y="9295"/>
                  </a:cubicBezTo>
                  <a:cubicBezTo>
                    <a:pt x="2239" y="9080"/>
                    <a:pt x="2335" y="8842"/>
                    <a:pt x="2478" y="8699"/>
                  </a:cubicBezTo>
                  <a:cubicBezTo>
                    <a:pt x="2644" y="8533"/>
                    <a:pt x="2859" y="8461"/>
                    <a:pt x="3073" y="8461"/>
                  </a:cubicBezTo>
                  <a:close/>
                  <a:moveTo>
                    <a:pt x="6431" y="9795"/>
                  </a:moveTo>
                  <a:cubicBezTo>
                    <a:pt x="6907" y="9795"/>
                    <a:pt x="7288" y="10200"/>
                    <a:pt x="7288" y="10676"/>
                  </a:cubicBezTo>
                  <a:cubicBezTo>
                    <a:pt x="7288" y="11152"/>
                    <a:pt x="6907" y="11533"/>
                    <a:pt x="6431" y="11533"/>
                  </a:cubicBezTo>
                  <a:cubicBezTo>
                    <a:pt x="5955" y="11533"/>
                    <a:pt x="5573" y="11152"/>
                    <a:pt x="5573" y="10676"/>
                  </a:cubicBezTo>
                  <a:cubicBezTo>
                    <a:pt x="5573" y="10200"/>
                    <a:pt x="5955" y="9795"/>
                    <a:pt x="6431" y="9795"/>
                  </a:cubicBezTo>
                  <a:close/>
                  <a:moveTo>
                    <a:pt x="6382" y="1"/>
                  </a:moveTo>
                  <a:cubicBezTo>
                    <a:pt x="5722" y="1"/>
                    <a:pt x="5192" y="546"/>
                    <a:pt x="5192" y="1198"/>
                  </a:cubicBezTo>
                  <a:cubicBezTo>
                    <a:pt x="5192" y="1793"/>
                    <a:pt x="5621" y="2293"/>
                    <a:pt x="6216" y="2388"/>
                  </a:cubicBezTo>
                  <a:lnTo>
                    <a:pt x="6216" y="3436"/>
                  </a:lnTo>
                  <a:cubicBezTo>
                    <a:pt x="5669" y="3460"/>
                    <a:pt x="5145" y="3698"/>
                    <a:pt x="4740" y="4055"/>
                  </a:cubicBezTo>
                  <a:lnTo>
                    <a:pt x="4002" y="3317"/>
                  </a:lnTo>
                  <a:cubicBezTo>
                    <a:pt x="4240" y="2984"/>
                    <a:pt x="4287" y="2555"/>
                    <a:pt x="4145" y="2150"/>
                  </a:cubicBezTo>
                  <a:cubicBezTo>
                    <a:pt x="3919" y="1657"/>
                    <a:pt x="3469" y="1406"/>
                    <a:pt x="3021" y="1406"/>
                  </a:cubicBezTo>
                  <a:cubicBezTo>
                    <a:pt x="2711" y="1406"/>
                    <a:pt x="2402" y="1526"/>
                    <a:pt x="2168" y="1769"/>
                  </a:cubicBezTo>
                  <a:cubicBezTo>
                    <a:pt x="1835" y="2103"/>
                    <a:pt x="1739" y="2603"/>
                    <a:pt x="1906" y="3079"/>
                  </a:cubicBezTo>
                  <a:cubicBezTo>
                    <a:pt x="2120" y="3579"/>
                    <a:pt x="2597" y="3817"/>
                    <a:pt x="3049" y="3817"/>
                  </a:cubicBezTo>
                  <a:cubicBezTo>
                    <a:pt x="3311" y="3817"/>
                    <a:pt x="3549" y="3722"/>
                    <a:pt x="3764" y="3579"/>
                  </a:cubicBezTo>
                  <a:lnTo>
                    <a:pt x="4502" y="4317"/>
                  </a:lnTo>
                  <a:cubicBezTo>
                    <a:pt x="4407" y="4413"/>
                    <a:pt x="4311" y="4532"/>
                    <a:pt x="4264" y="4651"/>
                  </a:cubicBezTo>
                  <a:cubicBezTo>
                    <a:pt x="4278" y="4781"/>
                    <a:pt x="4372" y="4841"/>
                    <a:pt x="4460" y="4841"/>
                  </a:cubicBezTo>
                  <a:cubicBezTo>
                    <a:pt x="4516" y="4841"/>
                    <a:pt x="4569" y="4816"/>
                    <a:pt x="4597" y="4770"/>
                  </a:cubicBezTo>
                  <a:cubicBezTo>
                    <a:pt x="4669" y="4651"/>
                    <a:pt x="4764" y="4532"/>
                    <a:pt x="4859" y="4436"/>
                  </a:cubicBezTo>
                  <a:cubicBezTo>
                    <a:pt x="5264" y="4032"/>
                    <a:pt x="5812" y="3817"/>
                    <a:pt x="6383" y="3817"/>
                  </a:cubicBezTo>
                  <a:cubicBezTo>
                    <a:pt x="8074" y="3817"/>
                    <a:pt x="9312" y="5770"/>
                    <a:pt x="7979" y="7532"/>
                  </a:cubicBezTo>
                  <a:lnTo>
                    <a:pt x="7955" y="7556"/>
                  </a:lnTo>
                  <a:cubicBezTo>
                    <a:pt x="7427" y="7957"/>
                    <a:pt x="6884" y="8130"/>
                    <a:pt x="6382" y="8130"/>
                  </a:cubicBezTo>
                  <a:cubicBezTo>
                    <a:pt x="5185" y="8130"/>
                    <a:pt x="4216" y="7152"/>
                    <a:pt x="4216" y="5961"/>
                  </a:cubicBezTo>
                  <a:cubicBezTo>
                    <a:pt x="4216" y="5770"/>
                    <a:pt x="4264" y="5580"/>
                    <a:pt x="4287" y="5389"/>
                  </a:cubicBezTo>
                  <a:cubicBezTo>
                    <a:pt x="4232" y="5300"/>
                    <a:pt x="4156" y="5263"/>
                    <a:pt x="4088" y="5263"/>
                  </a:cubicBezTo>
                  <a:cubicBezTo>
                    <a:pt x="4010" y="5263"/>
                    <a:pt x="3943" y="5313"/>
                    <a:pt x="3930" y="5389"/>
                  </a:cubicBezTo>
                  <a:cubicBezTo>
                    <a:pt x="3906" y="5508"/>
                    <a:pt x="3859" y="5651"/>
                    <a:pt x="3859" y="5794"/>
                  </a:cubicBezTo>
                  <a:lnTo>
                    <a:pt x="2835" y="5794"/>
                  </a:lnTo>
                  <a:cubicBezTo>
                    <a:pt x="2740" y="5199"/>
                    <a:pt x="2239" y="4746"/>
                    <a:pt x="1644" y="4746"/>
                  </a:cubicBezTo>
                  <a:cubicBezTo>
                    <a:pt x="692" y="4746"/>
                    <a:pt x="1" y="5842"/>
                    <a:pt x="739" y="6818"/>
                  </a:cubicBezTo>
                  <a:lnTo>
                    <a:pt x="787" y="6866"/>
                  </a:lnTo>
                  <a:cubicBezTo>
                    <a:pt x="1069" y="7073"/>
                    <a:pt x="1362" y="7163"/>
                    <a:pt x="1637" y="7163"/>
                  </a:cubicBezTo>
                  <a:cubicBezTo>
                    <a:pt x="2242" y="7163"/>
                    <a:pt x="2753" y="6725"/>
                    <a:pt x="2835" y="6151"/>
                  </a:cubicBezTo>
                  <a:lnTo>
                    <a:pt x="3859" y="6151"/>
                  </a:lnTo>
                  <a:cubicBezTo>
                    <a:pt x="3906" y="6699"/>
                    <a:pt x="4145" y="7223"/>
                    <a:pt x="4502" y="7628"/>
                  </a:cubicBezTo>
                  <a:lnTo>
                    <a:pt x="3764" y="8366"/>
                  </a:lnTo>
                  <a:cubicBezTo>
                    <a:pt x="3540" y="8206"/>
                    <a:pt x="3288" y="8127"/>
                    <a:pt x="3037" y="8127"/>
                  </a:cubicBezTo>
                  <a:cubicBezTo>
                    <a:pt x="2727" y="8127"/>
                    <a:pt x="2418" y="8248"/>
                    <a:pt x="2168" y="8485"/>
                  </a:cubicBezTo>
                  <a:cubicBezTo>
                    <a:pt x="1835" y="8818"/>
                    <a:pt x="1739" y="9318"/>
                    <a:pt x="1906" y="9795"/>
                  </a:cubicBezTo>
                  <a:cubicBezTo>
                    <a:pt x="2120" y="10319"/>
                    <a:pt x="2597" y="10557"/>
                    <a:pt x="3049" y="10557"/>
                  </a:cubicBezTo>
                  <a:cubicBezTo>
                    <a:pt x="3335" y="10557"/>
                    <a:pt x="3668" y="10438"/>
                    <a:pt x="3906" y="10200"/>
                  </a:cubicBezTo>
                  <a:cubicBezTo>
                    <a:pt x="4145" y="9961"/>
                    <a:pt x="4264" y="9652"/>
                    <a:pt x="4264" y="9318"/>
                  </a:cubicBezTo>
                  <a:cubicBezTo>
                    <a:pt x="4264" y="9056"/>
                    <a:pt x="4168" y="8818"/>
                    <a:pt x="4026" y="8604"/>
                  </a:cubicBezTo>
                  <a:lnTo>
                    <a:pt x="4764" y="7866"/>
                  </a:lnTo>
                  <a:cubicBezTo>
                    <a:pt x="5145" y="8223"/>
                    <a:pt x="5693" y="8437"/>
                    <a:pt x="6240" y="8485"/>
                  </a:cubicBezTo>
                  <a:lnTo>
                    <a:pt x="6240" y="9533"/>
                  </a:lnTo>
                  <a:cubicBezTo>
                    <a:pt x="5383" y="9652"/>
                    <a:pt x="4859" y="10676"/>
                    <a:pt x="5550" y="11581"/>
                  </a:cubicBezTo>
                  <a:lnTo>
                    <a:pt x="5573" y="11628"/>
                  </a:lnTo>
                  <a:cubicBezTo>
                    <a:pt x="5860" y="11845"/>
                    <a:pt x="6157" y="11939"/>
                    <a:pt x="6433" y="11939"/>
                  </a:cubicBezTo>
                  <a:cubicBezTo>
                    <a:pt x="7099" y="11939"/>
                    <a:pt x="7645" y="11396"/>
                    <a:pt x="7645" y="10723"/>
                  </a:cubicBezTo>
                  <a:cubicBezTo>
                    <a:pt x="7645" y="10128"/>
                    <a:pt x="7217" y="9628"/>
                    <a:pt x="6621" y="9533"/>
                  </a:cubicBezTo>
                  <a:lnTo>
                    <a:pt x="6621" y="8485"/>
                  </a:lnTo>
                  <a:cubicBezTo>
                    <a:pt x="7169" y="8461"/>
                    <a:pt x="7693" y="8223"/>
                    <a:pt x="8098" y="7866"/>
                  </a:cubicBezTo>
                  <a:lnTo>
                    <a:pt x="8836" y="8604"/>
                  </a:lnTo>
                  <a:cubicBezTo>
                    <a:pt x="8693" y="8818"/>
                    <a:pt x="8598" y="9056"/>
                    <a:pt x="8598" y="9318"/>
                  </a:cubicBezTo>
                  <a:cubicBezTo>
                    <a:pt x="8598" y="9795"/>
                    <a:pt x="8907" y="10247"/>
                    <a:pt x="9384" y="10462"/>
                  </a:cubicBezTo>
                  <a:cubicBezTo>
                    <a:pt x="9503" y="10485"/>
                    <a:pt x="9646" y="10509"/>
                    <a:pt x="9789" y="10509"/>
                  </a:cubicBezTo>
                  <a:cubicBezTo>
                    <a:pt x="10098" y="10509"/>
                    <a:pt x="10384" y="10390"/>
                    <a:pt x="10622" y="10200"/>
                  </a:cubicBezTo>
                  <a:cubicBezTo>
                    <a:pt x="10657" y="10042"/>
                    <a:pt x="10550" y="9948"/>
                    <a:pt x="10444" y="9948"/>
                  </a:cubicBezTo>
                  <a:cubicBezTo>
                    <a:pt x="10406" y="9948"/>
                    <a:pt x="10368" y="9960"/>
                    <a:pt x="10336" y="9985"/>
                  </a:cubicBezTo>
                  <a:cubicBezTo>
                    <a:pt x="10182" y="10117"/>
                    <a:pt x="9993" y="10183"/>
                    <a:pt x="9801" y="10183"/>
                  </a:cubicBezTo>
                  <a:cubicBezTo>
                    <a:pt x="9577" y="10183"/>
                    <a:pt x="9349" y="10093"/>
                    <a:pt x="9169" y="9914"/>
                  </a:cubicBezTo>
                  <a:cubicBezTo>
                    <a:pt x="9027" y="9771"/>
                    <a:pt x="8931" y="9533"/>
                    <a:pt x="8931" y="9318"/>
                  </a:cubicBezTo>
                  <a:cubicBezTo>
                    <a:pt x="8931" y="9128"/>
                    <a:pt x="9027" y="8890"/>
                    <a:pt x="9169" y="8723"/>
                  </a:cubicBezTo>
                  <a:cubicBezTo>
                    <a:pt x="9336" y="8568"/>
                    <a:pt x="9550" y="8491"/>
                    <a:pt x="9768" y="8491"/>
                  </a:cubicBezTo>
                  <a:cubicBezTo>
                    <a:pt x="9985" y="8491"/>
                    <a:pt x="10205" y="8568"/>
                    <a:pt x="10384" y="8723"/>
                  </a:cubicBezTo>
                  <a:cubicBezTo>
                    <a:pt x="10598" y="8937"/>
                    <a:pt x="10694" y="9199"/>
                    <a:pt x="10622" y="9509"/>
                  </a:cubicBezTo>
                  <a:cubicBezTo>
                    <a:pt x="10669" y="9575"/>
                    <a:pt x="10732" y="9604"/>
                    <a:pt x="10791" y="9604"/>
                  </a:cubicBezTo>
                  <a:cubicBezTo>
                    <a:pt x="10881" y="9604"/>
                    <a:pt x="10965" y="9538"/>
                    <a:pt x="10979" y="9437"/>
                  </a:cubicBezTo>
                  <a:cubicBezTo>
                    <a:pt x="11027" y="9080"/>
                    <a:pt x="10908" y="8723"/>
                    <a:pt x="10622" y="8461"/>
                  </a:cubicBezTo>
                  <a:cubicBezTo>
                    <a:pt x="10395" y="8234"/>
                    <a:pt x="10077" y="8111"/>
                    <a:pt x="9758" y="8111"/>
                  </a:cubicBezTo>
                  <a:cubicBezTo>
                    <a:pt x="9509" y="8111"/>
                    <a:pt x="9259" y="8186"/>
                    <a:pt x="9050" y="8342"/>
                  </a:cubicBezTo>
                  <a:lnTo>
                    <a:pt x="8312" y="7604"/>
                  </a:lnTo>
                  <a:cubicBezTo>
                    <a:pt x="8669" y="7223"/>
                    <a:pt x="8884" y="6675"/>
                    <a:pt x="8931" y="6103"/>
                  </a:cubicBezTo>
                  <a:lnTo>
                    <a:pt x="9979" y="6103"/>
                  </a:lnTo>
                  <a:cubicBezTo>
                    <a:pt x="10074" y="6699"/>
                    <a:pt x="10575" y="7151"/>
                    <a:pt x="11170" y="7151"/>
                  </a:cubicBezTo>
                  <a:cubicBezTo>
                    <a:pt x="11813" y="7151"/>
                    <a:pt x="12361" y="6627"/>
                    <a:pt x="12361" y="5961"/>
                  </a:cubicBezTo>
                  <a:cubicBezTo>
                    <a:pt x="12384" y="5270"/>
                    <a:pt x="11860" y="4746"/>
                    <a:pt x="11194" y="4746"/>
                  </a:cubicBezTo>
                  <a:cubicBezTo>
                    <a:pt x="10598" y="4746"/>
                    <a:pt x="10098" y="5199"/>
                    <a:pt x="10003" y="5794"/>
                  </a:cubicBezTo>
                  <a:lnTo>
                    <a:pt x="8955" y="5794"/>
                  </a:lnTo>
                  <a:cubicBezTo>
                    <a:pt x="8931" y="5222"/>
                    <a:pt x="8693" y="4698"/>
                    <a:pt x="8336" y="4294"/>
                  </a:cubicBezTo>
                  <a:lnTo>
                    <a:pt x="9074" y="3555"/>
                  </a:lnTo>
                  <a:cubicBezTo>
                    <a:pt x="9289" y="3698"/>
                    <a:pt x="9550" y="3793"/>
                    <a:pt x="9789" y="3793"/>
                  </a:cubicBezTo>
                  <a:cubicBezTo>
                    <a:pt x="10098" y="3793"/>
                    <a:pt x="10408" y="3674"/>
                    <a:pt x="10646" y="3436"/>
                  </a:cubicBezTo>
                  <a:cubicBezTo>
                    <a:pt x="10932" y="3174"/>
                    <a:pt x="11051" y="2769"/>
                    <a:pt x="10979" y="2388"/>
                  </a:cubicBezTo>
                  <a:cubicBezTo>
                    <a:pt x="10956" y="2222"/>
                    <a:pt x="10884" y="2031"/>
                    <a:pt x="10765" y="1888"/>
                  </a:cubicBezTo>
                  <a:cubicBezTo>
                    <a:pt x="10531" y="1550"/>
                    <a:pt x="10169" y="1376"/>
                    <a:pt x="9800" y="1376"/>
                  </a:cubicBezTo>
                  <a:cubicBezTo>
                    <a:pt x="9493" y="1376"/>
                    <a:pt x="9180" y="1497"/>
                    <a:pt x="8931" y="1745"/>
                  </a:cubicBezTo>
                  <a:cubicBezTo>
                    <a:pt x="8693" y="1984"/>
                    <a:pt x="8574" y="2269"/>
                    <a:pt x="8574" y="2603"/>
                  </a:cubicBezTo>
                  <a:cubicBezTo>
                    <a:pt x="8574" y="2865"/>
                    <a:pt x="8669" y="3103"/>
                    <a:pt x="8812" y="3317"/>
                  </a:cubicBezTo>
                  <a:lnTo>
                    <a:pt x="8074" y="4055"/>
                  </a:lnTo>
                  <a:cubicBezTo>
                    <a:pt x="7693" y="3698"/>
                    <a:pt x="7145" y="3484"/>
                    <a:pt x="6574" y="3436"/>
                  </a:cubicBezTo>
                  <a:lnTo>
                    <a:pt x="6574" y="2388"/>
                  </a:lnTo>
                  <a:cubicBezTo>
                    <a:pt x="7217" y="2293"/>
                    <a:pt x="7645" y="1722"/>
                    <a:pt x="7598" y="1102"/>
                  </a:cubicBezTo>
                  <a:cubicBezTo>
                    <a:pt x="7526" y="507"/>
                    <a:pt x="7098" y="55"/>
                    <a:pt x="6502" y="7"/>
                  </a:cubicBezTo>
                  <a:cubicBezTo>
                    <a:pt x="6462" y="3"/>
                    <a:pt x="6421" y="1"/>
                    <a:pt x="6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01" name="Google Shape;13501;p27"/>
          <p:cNvGrpSpPr/>
          <p:nvPr/>
        </p:nvGrpSpPr>
        <p:grpSpPr>
          <a:xfrm>
            <a:off x="4022687" y="2836502"/>
            <a:ext cx="356019" cy="352492"/>
            <a:chOff x="4176388" y="2824908"/>
            <a:chExt cx="297700" cy="294750"/>
          </a:xfrm>
        </p:grpSpPr>
        <p:sp>
          <p:nvSpPr>
            <p:cNvPr id="13502" name="Google Shape;13502;p27"/>
            <p:cNvSpPr/>
            <p:nvPr/>
          </p:nvSpPr>
          <p:spPr>
            <a:xfrm>
              <a:off x="4176388" y="2824908"/>
              <a:ext cx="297700" cy="294750"/>
            </a:xfrm>
            <a:custGeom>
              <a:avLst/>
              <a:gdLst/>
              <a:ahLst/>
              <a:cxnLst/>
              <a:rect l="l" t="t" r="r" b="b"/>
              <a:pathLst>
                <a:path w="11908" h="11790" extrusionOk="0">
                  <a:moveTo>
                    <a:pt x="11240" y="358"/>
                  </a:moveTo>
                  <a:cubicBezTo>
                    <a:pt x="11407" y="358"/>
                    <a:pt x="11550" y="477"/>
                    <a:pt x="11550" y="668"/>
                  </a:cubicBezTo>
                  <a:lnTo>
                    <a:pt x="11550" y="5740"/>
                  </a:lnTo>
                  <a:lnTo>
                    <a:pt x="10050" y="5740"/>
                  </a:lnTo>
                  <a:lnTo>
                    <a:pt x="9573" y="5073"/>
                  </a:lnTo>
                  <a:cubicBezTo>
                    <a:pt x="9526" y="5002"/>
                    <a:pt x="9454" y="4978"/>
                    <a:pt x="9383" y="4978"/>
                  </a:cubicBezTo>
                  <a:cubicBezTo>
                    <a:pt x="9288" y="4978"/>
                    <a:pt x="9216" y="5002"/>
                    <a:pt x="9169" y="5073"/>
                  </a:cubicBezTo>
                  <a:lnTo>
                    <a:pt x="8692" y="5740"/>
                  </a:lnTo>
                  <a:lnTo>
                    <a:pt x="7883" y="5740"/>
                  </a:lnTo>
                  <a:cubicBezTo>
                    <a:pt x="7787" y="4788"/>
                    <a:pt x="7049" y="4049"/>
                    <a:pt x="6097" y="3954"/>
                  </a:cubicBezTo>
                  <a:lnTo>
                    <a:pt x="6097" y="3073"/>
                  </a:lnTo>
                  <a:cubicBezTo>
                    <a:pt x="6097" y="3002"/>
                    <a:pt x="6073" y="2954"/>
                    <a:pt x="6049" y="2930"/>
                  </a:cubicBezTo>
                  <a:lnTo>
                    <a:pt x="5406" y="2478"/>
                  </a:lnTo>
                  <a:lnTo>
                    <a:pt x="6049" y="2025"/>
                  </a:lnTo>
                  <a:cubicBezTo>
                    <a:pt x="6097" y="2001"/>
                    <a:pt x="6097" y="1930"/>
                    <a:pt x="6097" y="1882"/>
                  </a:cubicBezTo>
                  <a:lnTo>
                    <a:pt x="6097" y="358"/>
                  </a:lnTo>
                  <a:close/>
                  <a:moveTo>
                    <a:pt x="5739" y="358"/>
                  </a:moveTo>
                  <a:lnTo>
                    <a:pt x="5739" y="1787"/>
                  </a:lnTo>
                  <a:lnTo>
                    <a:pt x="5049" y="2263"/>
                  </a:lnTo>
                  <a:cubicBezTo>
                    <a:pt x="5001" y="2335"/>
                    <a:pt x="4953" y="2382"/>
                    <a:pt x="4953" y="2478"/>
                  </a:cubicBezTo>
                  <a:cubicBezTo>
                    <a:pt x="4953" y="2573"/>
                    <a:pt x="5001" y="2621"/>
                    <a:pt x="5049" y="2692"/>
                  </a:cubicBezTo>
                  <a:lnTo>
                    <a:pt x="5739" y="3168"/>
                  </a:lnTo>
                  <a:lnTo>
                    <a:pt x="5739" y="3954"/>
                  </a:lnTo>
                  <a:cubicBezTo>
                    <a:pt x="5454" y="4002"/>
                    <a:pt x="5168" y="4073"/>
                    <a:pt x="4930" y="4240"/>
                  </a:cubicBezTo>
                  <a:cubicBezTo>
                    <a:pt x="4882" y="4264"/>
                    <a:pt x="4811" y="4335"/>
                    <a:pt x="4858" y="4430"/>
                  </a:cubicBezTo>
                  <a:cubicBezTo>
                    <a:pt x="4874" y="4511"/>
                    <a:pt x="4935" y="4559"/>
                    <a:pt x="5009" y="4559"/>
                  </a:cubicBezTo>
                  <a:cubicBezTo>
                    <a:pt x="5044" y="4559"/>
                    <a:pt x="5082" y="4549"/>
                    <a:pt x="5120" y="4526"/>
                  </a:cubicBezTo>
                  <a:cubicBezTo>
                    <a:pt x="5358" y="4383"/>
                    <a:pt x="5644" y="4311"/>
                    <a:pt x="5906" y="4311"/>
                  </a:cubicBezTo>
                  <a:cubicBezTo>
                    <a:pt x="6811" y="4311"/>
                    <a:pt x="7549" y="5026"/>
                    <a:pt x="7549" y="5931"/>
                  </a:cubicBezTo>
                  <a:cubicBezTo>
                    <a:pt x="7597" y="6812"/>
                    <a:pt x="6835" y="7526"/>
                    <a:pt x="5954" y="7526"/>
                  </a:cubicBezTo>
                  <a:cubicBezTo>
                    <a:pt x="5049" y="7526"/>
                    <a:pt x="4310" y="6812"/>
                    <a:pt x="4310" y="5931"/>
                  </a:cubicBezTo>
                  <a:cubicBezTo>
                    <a:pt x="4310" y="5597"/>
                    <a:pt x="4406" y="5312"/>
                    <a:pt x="4572" y="5026"/>
                  </a:cubicBezTo>
                  <a:cubicBezTo>
                    <a:pt x="4644" y="4978"/>
                    <a:pt x="4620" y="4859"/>
                    <a:pt x="4549" y="4788"/>
                  </a:cubicBezTo>
                  <a:cubicBezTo>
                    <a:pt x="4509" y="4768"/>
                    <a:pt x="4466" y="4756"/>
                    <a:pt x="4425" y="4756"/>
                  </a:cubicBezTo>
                  <a:cubicBezTo>
                    <a:pt x="4367" y="4756"/>
                    <a:pt x="4315" y="4780"/>
                    <a:pt x="4287" y="4835"/>
                  </a:cubicBezTo>
                  <a:cubicBezTo>
                    <a:pt x="4096" y="5097"/>
                    <a:pt x="3977" y="5431"/>
                    <a:pt x="3953" y="5740"/>
                  </a:cubicBezTo>
                  <a:lnTo>
                    <a:pt x="3072" y="5740"/>
                  </a:lnTo>
                  <a:cubicBezTo>
                    <a:pt x="3001" y="5740"/>
                    <a:pt x="2953" y="5788"/>
                    <a:pt x="2905" y="5812"/>
                  </a:cubicBezTo>
                  <a:lnTo>
                    <a:pt x="2477" y="6431"/>
                  </a:lnTo>
                  <a:lnTo>
                    <a:pt x="2024" y="5812"/>
                  </a:lnTo>
                  <a:cubicBezTo>
                    <a:pt x="1977" y="5740"/>
                    <a:pt x="1929" y="5740"/>
                    <a:pt x="1881" y="5740"/>
                  </a:cubicBezTo>
                  <a:lnTo>
                    <a:pt x="286" y="5740"/>
                  </a:lnTo>
                  <a:lnTo>
                    <a:pt x="286" y="668"/>
                  </a:lnTo>
                  <a:cubicBezTo>
                    <a:pt x="286" y="501"/>
                    <a:pt x="405" y="358"/>
                    <a:pt x="595" y="358"/>
                  </a:cubicBezTo>
                  <a:close/>
                  <a:moveTo>
                    <a:pt x="4025" y="6074"/>
                  </a:moveTo>
                  <a:cubicBezTo>
                    <a:pt x="4096" y="7026"/>
                    <a:pt x="4858" y="7764"/>
                    <a:pt x="5811" y="7860"/>
                  </a:cubicBezTo>
                  <a:lnTo>
                    <a:pt x="5811" y="8765"/>
                  </a:lnTo>
                  <a:cubicBezTo>
                    <a:pt x="5811" y="8812"/>
                    <a:pt x="5835" y="8884"/>
                    <a:pt x="5858" y="8908"/>
                  </a:cubicBezTo>
                  <a:lnTo>
                    <a:pt x="6478" y="9360"/>
                  </a:lnTo>
                  <a:lnTo>
                    <a:pt x="5858" y="9789"/>
                  </a:lnTo>
                  <a:cubicBezTo>
                    <a:pt x="5811" y="9836"/>
                    <a:pt x="5811" y="9884"/>
                    <a:pt x="5811" y="9955"/>
                  </a:cubicBezTo>
                  <a:lnTo>
                    <a:pt x="5811" y="11456"/>
                  </a:lnTo>
                  <a:lnTo>
                    <a:pt x="643" y="11456"/>
                  </a:lnTo>
                  <a:cubicBezTo>
                    <a:pt x="500" y="11456"/>
                    <a:pt x="357" y="11337"/>
                    <a:pt x="357" y="11170"/>
                  </a:cubicBezTo>
                  <a:lnTo>
                    <a:pt x="357" y="6074"/>
                  </a:lnTo>
                  <a:lnTo>
                    <a:pt x="1834" y="6074"/>
                  </a:lnTo>
                  <a:lnTo>
                    <a:pt x="2310" y="6764"/>
                  </a:lnTo>
                  <a:cubicBezTo>
                    <a:pt x="2381" y="6812"/>
                    <a:pt x="2429" y="6860"/>
                    <a:pt x="2524" y="6860"/>
                  </a:cubicBezTo>
                  <a:cubicBezTo>
                    <a:pt x="2620" y="6860"/>
                    <a:pt x="2667" y="6812"/>
                    <a:pt x="2739" y="6764"/>
                  </a:cubicBezTo>
                  <a:lnTo>
                    <a:pt x="3215" y="6074"/>
                  </a:lnTo>
                  <a:close/>
                  <a:moveTo>
                    <a:pt x="619" y="1"/>
                  </a:moveTo>
                  <a:cubicBezTo>
                    <a:pt x="262" y="1"/>
                    <a:pt x="0" y="311"/>
                    <a:pt x="0" y="620"/>
                  </a:cubicBezTo>
                  <a:lnTo>
                    <a:pt x="0" y="11622"/>
                  </a:lnTo>
                  <a:cubicBezTo>
                    <a:pt x="0" y="11694"/>
                    <a:pt x="95" y="11789"/>
                    <a:pt x="167" y="11789"/>
                  </a:cubicBezTo>
                  <a:lnTo>
                    <a:pt x="9335" y="11789"/>
                  </a:lnTo>
                  <a:cubicBezTo>
                    <a:pt x="9502" y="11646"/>
                    <a:pt x="9407" y="11456"/>
                    <a:pt x="9264" y="11456"/>
                  </a:cubicBezTo>
                  <a:lnTo>
                    <a:pt x="6097" y="11456"/>
                  </a:lnTo>
                  <a:lnTo>
                    <a:pt x="6097" y="10027"/>
                  </a:lnTo>
                  <a:lnTo>
                    <a:pt x="6787" y="9551"/>
                  </a:lnTo>
                  <a:cubicBezTo>
                    <a:pt x="6835" y="9503"/>
                    <a:pt x="6882" y="9431"/>
                    <a:pt x="6882" y="9360"/>
                  </a:cubicBezTo>
                  <a:cubicBezTo>
                    <a:pt x="6882" y="9265"/>
                    <a:pt x="6835" y="9193"/>
                    <a:pt x="6787" y="9146"/>
                  </a:cubicBezTo>
                  <a:lnTo>
                    <a:pt x="6097" y="8669"/>
                  </a:lnTo>
                  <a:lnTo>
                    <a:pt x="6097" y="7860"/>
                  </a:lnTo>
                  <a:cubicBezTo>
                    <a:pt x="7049" y="7764"/>
                    <a:pt x="7787" y="7026"/>
                    <a:pt x="7883" y="6074"/>
                  </a:cubicBezTo>
                  <a:lnTo>
                    <a:pt x="8788" y="6074"/>
                  </a:lnTo>
                  <a:cubicBezTo>
                    <a:pt x="8835" y="6074"/>
                    <a:pt x="8907" y="6050"/>
                    <a:pt x="8930" y="6026"/>
                  </a:cubicBezTo>
                  <a:lnTo>
                    <a:pt x="9383" y="5383"/>
                  </a:lnTo>
                  <a:lnTo>
                    <a:pt x="9812" y="6026"/>
                  </a:lnTo>
                  <a:cubicBezTo>
                    <a:pt x="9859" y="6074"/>
                    <a:pt x="9907" y="6074"/>
                    <a:pt x="9978" y="6074"/>
                  </a:cubicBezTo>
                  <a:lnTo>
                    <a:pt x="11550" y="6074"/>
                  </a:lnTo>
                  <a:lnTo>
                    <a:pt x="11550" y="11289"/>
                  </a:lnTo>
                  <a:cubicBezTo>
                    <a:pt x="11550" y="11384"/>
                    <a:pt x="11455" y="11456"/>
                    <a:pt x="11360" y="11456"/>
                  </a:cubicBezTo>
                  <a:lnTo>
                    <a:pt x="10026" y="11456"/>
                  </a:lnTo>
                  <a:cubicBezTo>
                    <a:pt x="10002" y="11456"/>
                    <a:pt x="9978" y="11456"/>
                    <a:pt x="9931" y="11503"/>
                  </a:cubicBezTo>
                  <a:cubicBezTo>
                    <a:pt x="9812" y="11646"/>
                    <a:pt x="9931" y="11789"/>
                    <a:pt x="10050" y="11789"/>
                  </a:cubicBezTo>
                  <a:lnTo>
                    <a:pt x="11240" y="11789"/>
                  </a:lnTo>
                  <a:cubicBezTo>
                    <a:pt x="11598" y="11789"/>
                    <a:pt x="11883" y="11503"/>
                    <a:pt x="11883" y="11170"/>
                  </a:cubicBezTo>
                  <a:lnTo>
                    <a:pt x="11883" y="668"/>
                  </a:lnTo>
                  <a:cubicBezTo>
                    <a:pt x="11907" y="311"/>
                    <a:pt x="11598" y="1"/>
                    <a:pt x="1124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3" name="Google Shape;13503;p27"/>
            <p:cNvSpPr/>
            <p:nvPr/>
          </p:nvSpPr>
          <p:spPr>
            <a:xfrm>
              <a:off x="4300213" y="2959483"/>
              <a:ext cx="49450" cy="8950"/>
            </a:xfrm>
            <a:custGeom>
              <a:avLst/>
              <a:gdLst/>
              <a:ahLst/>
              <a:cxnLst/>
              <a:rect l="l" t="t" r="r" b="b"/>
              <a:pathLst>
                <a:path w="1978" h="358" extrusionOk="0">
                  <a:moveTo>
                    <a:pt x="215" y="0"/>
                  </a:moveTo>
                  <a:cubicBezTo>
                    <a:pt x="143" y="0"/>
                    <a:pt x="72" y="71"/>
                    <a:pt x="48" y="143"/>
                  </a:cubicBezTo>
                  <a:cubicBezTo>
                    <a:pt x="0" y="262"/>
                    <a:pt x="96" y="357"/>
                    <a:pt x="215" y="357"/>
                  </a:cubicBezTo>
                  <a:lnTo>
                    <a:pt x="1810" y="357"/>
                  </a:lnTo>
                  <a:cubicBezTo>
                    <a:pt x="1882" y="357"/>
                    <a:pt x="1953" y="310"/>
                    <a:pt x="1977" y="214"/>
                  </a:cubicBezTo>
                  <a:cubicBezTo>
                    <a:pt x="1977" y="119"/>
                    <a:pt x="1882" y="0"/>
                    <a:pt x="18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4" name="Google Shape;13504;p27"/>
            <p:cNvSpPr/>
            <p:nvPr/>
          </p:nvSpPr>
          <p:spPr>
            <a:xfrm>
              <a:off x="4310338" y="2977333"/>
              <a:ext cx="29800" cy="8950"/>
            </a:xfrm>
            <a:custGeom>
              <a:avLst/>
              <a:gdLst/>
              <a:ahLst/>
              <a:cxnLst/>
              <a:rect l="l" t="t" r="r" b="b"/>
              <a:pathLst>
                <a:path w="1192" h="358" extrusionOk="0">
                  <a:moveTo>
                    <a:pt x="215" y="0"/>
                  </a:moveTo>
                  <a:cubicBezTo>
                    <a:pt x="119" y="0"/>
                    <a:pt x="48" y="72"/>
                    <a:pt x="24" y="167"/>
                  </a:cubicBezTo>
                  <a:cubicBezTo>
                    <a:pt x="0" y="286"/>
                    <a:pt x="96" y="358"/>
                    <a:pt x="215" y="358"/>
                  </a:cubicBezTo>
                  <a:lnTo>
                    <a:pt x="1001" y="358"/>
                  </a:lnTo>
                  <a:cubicBezTo>
                    <a:pt x="1096" y="358"/>
                    <a:pt x="1167" y="310"/>
                    <a:pt x="1191" y="215"/>
                  </a:cubicBezTo>
                  <a:cubicBezTo>
                    <a:pt x="1191" y="120"/>
                    <a:pt x="1096" y="0"/>
                    <a:pt x="9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5" name="Google Shape;13505;p27"/>
            <p:cNvSpPr/>
            <p:nvPr/>
          </p:nvSpPr>
          <p:spPr>
            <a:xfrm>
              <a:off x="4213888" y="3021983"/>
              <a:ext cx="76225" cy="8950"/>
            </a:xfrm>
            <a:custGeom>
              <a:avLst/>
              <a:gdLst/>
              <a:ahLst/>
              <a:cxnLst/>
              <a:rect l="l" t="t" r="r" b="b"/>
              <a:pathLst>
                <a:path w="3049" h="358" extrusionOk="0">
                  <a:moveTo>
                    <a:pt x="215" y="1"/>
                  </a:moveTo>
                  <a:cubicBezTo>
                    <a:pt x="119" y="1"/>
                    <a:pt x="72" y="72"/>
                    <a:pt x="48" y="167"/>
                  </a:cubicBezTo>
                  <a:cubicBezTo>
                    <a:pt x="0" y="286"/>
                    <a:pt x="96" y="358"/>
                    <a:pt x="215" y="358"/>
                  </a:cubicBezTo>
                  <a:lnTo>
                    <a:pt x="2834" y="358"/>
                  </a:lnTo>
                  <a:cubicBezTo>
                    <a:pt x="2930" y="358"/>
                    <a:pt x="3001" y="310"/>
                    <a:pt x="3025" y="215"/>
                  </a:cubicBezTo>
                  <a:cubicBezTo>
                    <a:pt x="3049" y="96"/>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6" name="Google Shape;13506;p27"/>
            <p:cNvSpPr/>
            <p:nvPr/>
          </p:nvSpPr>
          <p:spPr>
            <a:xfrm>
              <a:off x="4213888" y="3041033"/>
              <a:ext cx="76225" cy="8950"/>
            </a:xfrm>
            <a:custGeom>
              <a:avLst/>
              <a:gdLst/>
              <a:ahLst/>
              <a:cxnLst/>
              <a:rect l="l" t="t" r="r" b="b"/>
              <a:pathLst>
                <a:path w="3049" h="358" extrusionOk="0">
                  <a:moveTo>
                    <a:pt x="215" y="1"/>
                  </a:moveTo>
                  <a:cubicBezTo>
                    <a:pt x="119" y="1"/>
                    <a:pt x="72" y="48"/>
                    <a:pt x="48" y="143"/>
                  </a:cubicBezTo>
                  <a:cubicBezTo>
                    <a:pt x="0" y="263"/>
                    <a:pt x="96" y="358"/>
                    <a:pt x="215" y="358"/>
                  </a:cubicBezTo>
                  <a:lnTo>
                    <a:pt x="2834" y="358"/>
                  </a:lnTo>
                  <a:cubicBezTo>
                    <a:pt x="2930" y="358"/>
                    <a:pt x="3001" y="286"/>
                    <a:pt x="3025" y="191"/>
                  </a:cubicBezTo>
                  <a:cubicBezTo>
                    <a:pt x="3049" y="72"/>
                    <a:pt x="2953"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7" name="Google Shape;13507;p27"/>
            <p:cNvSpPr/>
            <p:nvPr/>
          </p:nvSpPr>
          <p:spPr>
            <a:xfrm>
              <a:off x="4230563" y="3059483"/>
              <a:ext cx="43475" cy="8975"/>
            </a:xfrm>
            <a:custGeom>
              <a:avLst/>
              <a:gdLst/>
              <a:ahLst/>
              <a:cxnLst/>
              <a:rect l="l" t="t" r="r" b="b"/>
              <a:pathLst>
                <a:path w="1739" h="359" extrusionOk="0">
                  <a:moveTo>
                    <a:pt x="214" y="1"/>
                  </a:moveTo>
                  <a:cubicBezTo>
                    <a:pt x="119" y="1"/>
                    <a:pt x="72" y="48"/>
                    <a:pt x="24" y="144"/>
                  </a:cubicBezTo>
                  <a:cubicBezTo>
                    <a:pt x="0" y="263"/>
                    <a:pt x="95" y="358"/>
                    <a:pt x="214" y="358"/>
                  </a:cubicBezTo>
                  <a:lnTo>
                    <a:pt x="1524" y="358"/>
                  </a:lnTo>
                  <a:cubicBezTo>
                    <a:pt x="1620" y="358"/>
                    <a:pt x="1667" y="287"/>
                    <a:pt x="1691" y="215"/>
                  </a:cubicBezTo>
                  <a:cubicBezTo>
                    <a:pt x="1739" y="96"/>
                    <a:pt x="1643" y="1"/>
                    <a:pt x="152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8" name="Google Shape;13508;p27"/>
            <p:cNvSpPr/>
            <p:nvPr/>
          </p:nvSpPr>
          <p:spPr>
            <a:xfrm>
              <a:off x="4360338" y="3021383"/>
              <a:ext cx="75050" cy="8950"/>
            </a:xfrm>
            <a:custGeom>
              <a:avLst/>
              <a:gdLst/>
              <a:ahLst/>
              <a:cxnLst/>
              <a:rect l="l" t="t" r="r" b="b"/>
              <a:pathLst>
                <a:path w="3002" h="358" extrusionOk="0">
                  <a:moveTo>
                    <a:pt x="167" y="1"/>
                  </a:moveTo>
                  <a:cubicBezTo>
                    <a:pt x="72" y="1"/>
                    <a:pt x="25" y="48"/>
                    <a:pt x="1" y="144"/>
                  </a:cubicBezTo>
                  <a:cubicBezTo>
                    <a:pt x="1" y="263"/>
                    <a:pt x="72" y="358"/>
                    <a:pt x="167" y="358"/>
                  </a:cubicBezTo>
                  <a:lnTo>
                    <a:pt x="2787" y="358"/>
                  </a:lnTo>
                  <a:cubicBezTo>
                    <a:pt x="2882" y="358"/>
                    <a:pt x="2930" y="310"/>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9" name="Google Shape;13509;p27"/>
            <p:cNvSpPr/>
            <p:nvPr/>
          </p:nvSpPr>
          <p:spPr>
            <a:xfrm>
              <a:off x="4360338" y="3039833"/>
              <a:ext cx="75050" cy="8975"/>
            </a:xfrm>
            <a:custGeom>
              <a:avLst/>
              <a:gdLst/>
              <a:ahLst/>
              <a:cxnLst/>
              <a:rect l="l" t="t" r="r" b="b"/>
              <a:pathLst>
                <a:path w="3002" h="359" extrusionOk="0">
                  <a:moveTo>
                    <a:pt x="167" y="1"/>
                  </a:moveTo>
                  <a:cubicBezTo>
                    <a:pt x="72" y="1"/>
                    <a:pt x="25" y="72"/>
                    <a:pt x="1" y="168"/>
                  </a:cubicBezTo>
                  <a:cubicBezTo>
                    <a:pt x="1" y="287"/>
                    <a:pt x="72" y="358"/>
                    <a:pt x="167" y="358"/>
                  </a:cubicBezTo>
                  <a:lnTo>
                    <a:pt x="2787" y="358"/>
                  </a:lnTo>
                  <a:cubicBezTo>
                    <a:pt x="2882" y="358"/>
                    <a:pt x="2930" y="311"/>
                    <a:pt x="2978" y="215"/>
                  </a:cubicBezTo>
                  <a:cubicBezTo>
                    <a:pt x="3001" y="96"/>
                    <a:pt x="2906" y="1"/>
                    <a:pt x="2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0" name="Google Shape;13510;p27"/>
            <p:cNvSpPr/>
            <p:nvPr/>
          </p:nvSpPr>
          <p:spPr>
            <a:xfrm>
              <a:off x="4375813" y="3059483"/>
              <a:ext cx="42900" cy="8975"/>
            </a:xfrm>
            <a:custGeom>
              <a:avLst/>
              <a:gdLst/>
              <a:ahLst/>
              <a:cxnLst/>
              <a:rect l="l" t="t" r="r" b="b"/>
              <a:pathLst>
                <a:path w="1716" h="359" extrusionOk="0">
                  <a:moveTo>
                    <a:pt x="215" y="1"/>
                  </a:moveTo>
                  <a:cubicBezTo>
                    <a:pt x="120" y="1"/>
                    <a:pt x="49" y="48"/>
                    <a:pt x="25" y="144"/>
                  </a:cubicBezTo>
                  <a:cubicBezTo>
                    <a:pt x="1" y="263"/>
                    <a:pt x="96" y="358"/>
                    <a:pt x="215" y="358"/>
                  </a:cubicBezTo>
                  <a:lnTo>
                    <a:pt x="1525" y="358"/>
                  </a:lnTo>
                  <a:cubicBezTo>
                    <a:pt x="1596" y="358"/>
                    <a:pt x="1668" y="287"/>
                    <a:pt x="1692" y="215"/>
                  </a:cubicBezTo>
                  <a:cubicBezTo>
                    <a:pt x="1716" y="96"/>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1" name="Google Shape;13511;p27"/>
            <p:cNvSpPr/>
            <p:nvPr/>
          </p:nvSpPr>
          <p:spPr>
            <a:xfrm>
              <a:off x="4359738" y="2878508"/>
              <a:ext cx="75650" cy="8950"/>
            </a:xfrm>
            <a:custGeom>
              <a:avLst/>
              <a:gdLst/>
              <a:ahLst/>
              <a:cxnLst/>
              <a:rect l="l" t="t" r="r" b="b"/>
              <a:pathLst>
                <a:path w="3026" h="358" extrusionOk="0">
                  <a:moveTo>
                    <a:pt x="215" y="0"/>
                  </a:moveTo>
                  <a:cubicBezTo>
                    <a:pt x="144" y="0"/>
                    <a:pt x="72" y="72"/>
                    <a:pt x="49" y="143"/>
                  </a:cubicBezTo>
                  <a:cubicBezTo>
                    <a:pt x="1" y="262"/>
                    <a:pt x="96" y="358"/>
                    <a:pt x="215" y="358"/>
                  </a:cubicBezTo>
                  <a:lnTo>
                    <a:pt x="2835" y="358"/>
                  </a:lnTo>
                  <a:cubicBezTo>
                    <a:pt x="2930" y="358"/>
                    <a:pt x="3002" y="310"/>
                    <a:pt x="3025" y="215"/>
                  </a:cubicBezTo>
                  <a:cubicBezTo>
                    <a:pt x="3025" y="96"/>
                    <a:pt x="2930"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2" name="Google Shape;13512;p27"/>
            <p:cNvSpPr/>
            <p:nvPr/>
          </p:nvSpPr>
          <p:spPr>
            <a:xfrm>
              <a:off x="4359738" y="2896958"/>
              <a:ext cx="75650" cy="8950"/>
            </a:xfrm>
            <a:custGeom>
              <a:avLst/>
              <a:gdLst/>
              <a:ahLst/>
              <a:cxnLst/>
              <a:rect l="l" t="t" r="r" b="b"/>
              <a:pathLst>
                <a:path w="3026" h="358" extrusionOk="0">
                  <a:moveTo>
                    <a:pt x="215" y="1"/>
                  </a:moveTo>
                  <a:cubicBezTo>
                    <a:pt x="144" y="1"/>
                    <a:pt x="72" y="72"/>
                    <a:pt x="49" y="167"/>
                  </a:cubicBezTo>
                  <a:cubicBezTo>
                    <a:pt x="1" y="262"/>
                    <a:pt x="96" y="358"/>
                    <a:pt x="215" y="358"/>
                  </a:cubicBezTo>
                  <a:lnTo>
                    <a:pt x="2835" y="358"/>
                  </a:lnTo>
                  <a:cubicBezTo>
                    <a:pt x="2930" y="358"/>
                    <a:pt x="3002" y="310"/>
                    <a:pt x="3025" y="215"/>
                  </a:cubicBezTo>
                  <a:cubicBezTo>
                    <a:pt x="3025" y="96"/>
                    <a:pt x="2930"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3" name="Google Shape;13513;p27"/>
            <p:cNvSpPr/>
            <p:nvPr/>
          </p:nvSpPr>
          <p:spPr>
            <a:xfrm>
              <a:off x="4375813" y="2916008"/>
              <a:ext cx="42900" cy="8950"/>
            </a:xfrm>
            <a:custGeom>
              <a:avLst/>
              <a:gdLst/>
              <a:ahLst/>
              <a:cxnLst/>
              <a:rect l="l" t="t" r="r" b="b"/>
              <a:pathLst>
                <a:path w="1716" h="358" extrusionOk="0">
                  <a:moveTo>
                    <a:pt x="215" y="1"/>
                  </a:moveTo>
                  <a:cubicBezTo>
                    <a:pt x="120" y="1"/>
                    <a:pt x="49" y="48"/>
                    <a:pt x="25" y="143"/>
                  </a:cubicBezTo>
                  <a:cubicBezTo>
                    <a:pt x="1" y="263"/>
                    <a:pt x="96" y="358"/>
                    <a:pt x="215" y="358"/>
                  </a:cubicBezTo>
                  <a:lnTo>
                    <a:pt x="1525" y="358"/>
                  </a:lnTo>
                  <a:cubicBezTo>
                    <a:pt x="1596" y="358"/>
                    <a:pt x="1668" y="286"/>
                    <a:pt x="1692" y="191"/>
                  </a:cubicBezTo>
                  <a:cubicBezTo>
                    <a:pt x="1716"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4" name="Google Shape;13514;p27"/>
            <p:cNvSpPr/>
            <p:nvPr/>
          </p:nvSpPr>
          <p:spPr>
            <a:xfrm>
              <a:off x="4215663" y="2878508"/>
              <a:ext cx="76250" cy="8950"/>
            </a:xfrm>
            <a:custGeom>
              <a:avLst/>
              <a:gdLst/>
              <a:ahLst/>
              <a:cxnLst/>
              <a:rect l="l" t="t" r="r" b="b"/>
              <a:pathLst>
                <a:path w="3050" h="358" extrusionOk="0">
                  <a:moveTo>
                    <a:pt x="215" y="0"/>
                  </a:moveTo>
                  <a:cubicBezTo>
                    <a:pt x="120" y="0"/>
                    <a:pt x="72" y="72"/>
                    <a:pt x="25" y="143"/>
                  </a:cubicBezTo>
                  <a:cubicBezTo>
                    <a:pt x="1" y="262"/>
                    <a:pt x="96" y="358"/>
                    <a:pt x="215" y="358"/>
                  </a:cubicBezTo>
                  <a:lnTo>
                    <a:pt x="2835" y="358"/>
                  </a:lnTo>
                  <a:cubicBezTo>
                    <a:pt x="2930" y="358"/>
                    <a:pt x="2978" y="310"/>
                    <a:pt x="3001" y="215"/>
                  </a:cubicBezTo>
                  <a:cubicBezTo>
                    <a:pt x="3049" y="96"/>
                    <a:pt x="2954"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5" name="Google Shape;13515;p27"/>
            <p:cNvSpPr/>
            <p:nvPr/>
          </p:nvSpPr>
          <p:spPr>
            <a:xfrm>
              <a:off x="4215663" y="2896958"/>
              <a:ext cx="76250" cy="8950"/>
            </a:xfrm>
            <a:custGeom>
              <a:avLst/>
              <a:gdLst/>
              <a:ahLst/>
              <a:cxnLst/>
              <a:rect l="l" t="t" r="r" b="b"/>
              <a:pathLst>
                <a:path w="3050" h="358" extrusionOk="0">
                  <a:moveTo>
                    <a:pt x="215" y="1"/>
                  </a:moveTo>
                  <a:cubicBezTo>
                    <a:pt x="120" y="1"/>
                    <a:pt x="72" y="72"/>
                    <a:pt x="25" y="167"/>
                  </a:cubicBezTo>
                  <a:cubicBezTo>
                    <a:pt x="1" y="262"/>
                    <a:pt x="96" y="358"/>
                    <a:pt x="215" y="358"/>
                  </a:cubicBezTo>
                  <a:lnTo>
                    <a:pt x="2835" y="358"/>
                  </a:lnTo>
                  <a:cubicBezTo>
                    <a:pt x="2930" y="358"/>
                    <a:pt x="2978" y="310"/>
                    <a:pt x="3001" y="215"/>
                  </a:cubicBezTo>
                  <a:cubicBezTo>
                    <a:pt x="3049" y="96"/>
                    <a:pt x="2954"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6" name="Google Shape;13516;p27"/>
            <p:cNvSpPr/>
            <p:nvPr/>
          </p:nvSpPr>
          <p:spPr>
            <a:xfrm>
              <a:off x="4231738" y="2916008"/>
              <a:ext cx="43500" cy="8950"/>
            </a:xfrm>
            <a:custGeom>
              <a:avLst/>
              <a:gdLst/>
              <a:ahLst/>
              <a:cxnLst/>
              <a:rect l="l" t="t" r="r" b="b"/>
              <a:pathLst>
                <a:path w="1740" h="358" extrusionOk="0">
                  <a:moveTo>
                    <a:pt x="215" y="1"/>
                  </a:moveTo>
                  <a:cubicBezTo>
                    <a:pt x="144" y="1"/>
                    <a:pt x="72" y="48"/>
                    <a:pt x="48" y="143"/>
                  </a:cubicBezTo>
                  <a:cubicBezTo>
                    <a:pt x="1" y="263"/>
                    <a:pt x="96" y="358"/>
                    <a:pt x="215" y="358"/>
                  </a:cubicBezTo>
                  <a:lnTo>
                    <a:pt x="1525" y="358"/>
                  </a:lnTo>
                  <a:cubicBezTo>
                    <a:pt x="1620" y="358"/>
                    <a:pt x="1692" y="286"/>
                    <a:pt x="1715" y="191"/>
                  </a:cubicBezTo>
                  <a:cubicBezTo>
                    <a:pt x="1739" y="72"/>
                    <a:pt x="1644" y="1"/>
                    <a:pt x="1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17" name="Google Shape;13517;p27"/>
          <p:cNvGrpSpPr/>
          <p:nvPr/>
        </p:nvGrpSpPr>
        <p:grpSpPr>
          <a:xfrm>
            <a:off x="4769599" y="2833722"/>
            <a:ext cx="356019" cy="358112"/>
            <a:chOff x="4673513" y="2822583"/>
            <a:chExt cx="297700" cy="299450"/>
          </a:xfrm>
        </p:grpSpPr>
        <p:sp>
          <p:nvSpPr>
            <p:cNvPr id="13518" name="Google Shape;13518;p27"/>
            <p:cNvSpPr/>
            <p:nvPr/>
          </p:nvSpPr>
          <p:spPr>
            <a:xfrm>
              <a:off x="4673513" y="2824333"/>
              <a:ext cx="297700" cy="297700"/>
            </a:xfrm>
            <a:custGeom>
              <a:avLst/>
              <a:gdLst/>
              <a:ahLst/>
              <a:cxnLst/>
              <a:rect l="l" t="t" r="r" b="b"/>
              <a:pathLst>
                <a:path w="11908" h="11908" extrusionOk="0">
                  <a:moveTo>
                    <a:pt x="3834" y="1310"/>
                  </a:moveTo>
                  <a:lnTo>
                    <a:pt x="3834" y="10717"/>
                  </a:lnTo>
                  <a:lnTo>
                    <a:pt x="1881" y="10717"/>
                  </a:lnTo>
                  <a:lnTo>
                    <a:pt x="1881" y="1310"/>
                  </a:lnTo>
                  <a:close/>
                  <a:moveTo>
                    <a:pt x="7287" y="5096"/>
                  </a:moveTo>
                  <a:lnTo>
                    <a:pt x="7287" y="10717"/>
                  </a:lnTo>
                  <a:lnTo>
                    <a:pt x="5335" y="10717"/>
                  </a:lnTo>
                  <a:lnTo>
                    <a:pt x="5335" y="5096"/>
                  </a:lnTo>
                  <a:close/>
                  <a:moveTo>
                    <a:pt x="10764" y="7597"/>
                  </a:moveTo>
                  <a:lnTo>
                    <a:pt x="10764" y="10717"/>
                  </a:lnTo>
                  <a:lnTo>
                    <a:pt x="8811" y="10717"/>
                  </a:lnTo>
                  <a:lnTo>
                    <a:pt x="8811" y="7597"/>
                  </a:lnTo>
                  <a:close/>
                  <a:moveTo>
                    <a:pt x="929" y="0"/>
                  </a:moveTo>
                  <a:cubicBezTo>
                    <a:pt x="810" y="0"/>
                    <a:pt x="715" y="48"/>
                    <a:pt x="715" y="167"/>
                  </a:cubicBezTo>
                  <a:lnTo>
                    <a:pt x="715" y="977"/>
                  </a:lnTo>
                  <a:lnTo>
                    <a:pt x="500" y="977"/>
                  </a:lnTo>
                  <a:cubicBezTo>
                    <a:pt x="405" y="977"/>
                    <a:pt x="334" y="1048"/>
                    <a:pt x="334" y="1119"/>
                  </a:cubicBezTo>
                  <a:cubicBezTo>
                    <a:pt x="334" y="1239"/>
                    <a:pt x="381" y="1334"/>
                    <a:pt x="500" y="1334"/>
                  </a:cubicBezTo>
                  <a:lnTo>
                    <a:pt x="715" y="1334"/>
                  </a:lnTo>
                  <a:lnTo>
                    <a:pt x="715" y="2239"/>
                  </a:lnTo>
                  <a:lnTo>
                    <a:pt x="500" y="2239"/>
                  </a:lnTo>
                  <a:cubicBezTo>
                    <a:pt x="405" y="2239"/>
                    <a:pt x="334" y="2286"/>
                    <a:pt x="334" y="2382"/>
                  </a:cubicBezTo>
                  <a:cubicBezTo>
                    <a:pt x="334" y="2501"/>
                    <a:pt x="381" y="2572"/>
                    <a:pt x="500" y="2572"/>
                  </a:cubicBezTo>
                  <a:lnTo>
                    <a:pt x="715" y="2572"/>
                  </a:lnTo>
                  <a:lnTo>
                    <a:pt x="715" y="3477"/>
                  </a:lnTo>
                  <a:lnTo>
                    <a:pt x="500" y="3477"/>
                  </a:lnTo>
                  <a:cubicBezTo>
                    <a:pt x="405" y="3477"/>
                    <a:pt x="334" y="3525"/>
                    <a:pt x="334" y="3620"/>
                  </a:cubicBezTo>
                  <a:cubicBezTo>
                    <a:pt x="334" y="3739"/>
                    <a:pt x="381" y="3834"/>
                    <a:pt x="500" y="3834"/>
                  </a:cubicBezTo>
                  <a:lnTo>
                    <a:pt x="715" y="3834"/>
                  </a:lnTo>
                  <a:lnTo>
                    <a:pt x="715" y="4715"/>
                  </a:lnTo>
                  <a:lnTo>
                    <a:pt x="500" y="4715"/>
                  </a:lnTo>
                  <a:cubicBezTo>
                    <a:pt x="405" y="4715"/>
                    <a:pt x="334" y="4787"/>
                    <a:pt x="334" y="4882"/>
                  </a:cubicBezTo>
                  <a:cubicBezTo>
                    <a:pt x="334" y="5001"/>
                    <a:pt x="381" y="5073"/>
                    <a:pt x="500" y="5073"/>
                  </a:cubicBezTo>
                  <a:lnTo>
                    <a:pt x="715" y="5073"/>
                  </a:lnTo>
                  <a:lnTo>
                    <a:pt x="715" y="5978"/>
                  </a:lnTo>
                  <a:lnTo>
                    <a:pt x="500" y="5978"/>
                  </a:lnTo>
                  <a:cubicBezTo>
                    <a:pt x="405" y="5978"/>
                    <a:pt x="334" y="6025"/>
                    <a:pt x="334" y="6120"/>
                  </a:cubicBezTo>
                  <a:cubicBezTo>
                    <a:pt x="334" y="6240"/>
                    <a:pt x="381" y="6335"/>
                    <a:pt x="500" y="6335"/>
                  </a:cubicBezTo>
                  <a:lnTo>
                    <a:pt x="715" y="6335"/>
                  </a:lnTo>
                  <a:lnTo>
                    <a:pt x="715" y="7216"/>
                  </a:lnTo>
                  <a:lnTo>
                    <a:pt x="500" y="7216"/>
                  </a:lnTo>
                  <a:cubicBezTo>
                    <a:pt x="405" y="7216"/>
                    <a:pt x="334" y="7287"/>
                    <a:pt x="334" y="7383"/>
                  </a:cubicBezTo>
                  <a:cubicBezTo>
                    <a:pt x="334" y="7502"/>
                    <a:pt x="381" y="7573"/>
                    <a:pt x="500" y="7573"/>
                  </a:cubicBezTo>
                  <a:lnTo>
                    <a:pt x="715" y="7573"/>
                  </a:lnTo>
                  <a:lnTo>
                    <a:pt x="715" y="8478"/>
                  </a:lnTo>
                  <a:lnTo>
                    <a:pt x="500" y="8478"/>
                  </a:lnTo>
                  <a:cubicBezTo>
                    <a:pt x="405" y="8478"/>
                    <a:pt x="334" y="8526"/>
                    <a:pt x="334" y="8621"/>
                  </a:cubicBezTo>
                  <a:cubicBezTo>
                    <a:pt x="334" y="8740"/>
                    <a:pt x="381" y="8835"/>
                    <a:pt x="500" y="8835"/>
                  </a:cubicBezTo>
                  <a:lnTo>
                    <a:pt x="715" y="8835"/>
                  </a:lnTo>
                  <a:lnTo>
                    <a:pt x="715" y="9716"/>
                  </a:lnTo>
                  <a:lnTo>
                    <a:pt x="500" y="9716"/>
                  </a:lnTo>
                  <a:cubicBezTo>
                    <a:pt x="405" y="9716"/>
                    <a:pt x="334" y="9788"/>
                    <a:pt x="334" y="9883"/>
                  </a:cubicBezTo>
                  <a:cubicBezTo>
                    <a:pt x="334" y="10002"/>
                    <a:pt x="381" y="10074"/>
                    <a:pt x="500" y="10074"/>
                  </a:cubicBezTo>
                  <a:lnTo>
                    <a:pt x="715" y="10074"/>
                  </a:lnTo>
                  <a:lnTo>
                    <a:pt x="715" y="10717"/>
                  </a:lnTo>
                  <a:lnTo>
                    <a:pt x="286" y="10717"/>
                  </a:lnTo>
                  <a:cubicBezTo>
                    <a:pt x="143" y="10717"/>
                    <a:pt x="0" y="10836"/>
                    <a:pt x="0" y="11002"/>
                  </a:cubicBezTo>
                  <a:lnTo>
                    <a:pt x="0" y="11693"/>
                  </a:lnTo>
                  <a:cubicBezTo>
                    <a:pt x="0" y="11788"/>
                    <a:pt x="95" y="11884"/>
                    <a:pt x="167" y="11884"/>
                  </a:cubicBezTo>
                  <a:lnTo>
                    <a:pt x="2001" y="11884"/>
                  </a:lnTo>
                  <a:cubicBezTo>
                    <a:pt x="2024" y="11884"/>
                    <a:pt x="2048" y="11884"/>
                    <a:pt x="2072" y="11836"/>
                  </a:cubicBezTo>
                  <a:cubicBezTo>
                    <a:pt x="2191" y="11693"/>
                    <a:pt x="2120" y="11550"/>
                    <a:pt x="1953" y="11550"/>
                  </a:cubicBezTo>
                  <a:lnTo>
                    <a:pt x="334" y="11550"/>
                  </a:lnTo>
                  <a:lnTo>
                    <a:pt x="334" y="11074"/>
                  </a:lnTo>
                  <a:lnTo>
                    <a:pt x="11526" y="11074"/>
                  </a:lnTo>
                  <a:lnTo>
                    <a:pt x="11526" y="11550"/>
                  </a:lnTo>
                  <a:lnTo>
                    <a:pt x="2763" y="11550"/>
                  </a:lnTo>
                  <a:cubicBezTo>
                    <a:pt x="2667" y="11550"/>
                    <a:pt x="2596" y="11598"/>
                    <a:pt x="2596" y="11693"/>
                  </a:cubicBezTo>
                  <a:cubicBezTo>
                    <a:pt x="2596" y="11812"/>
                    <a:pt x="2644" y="11907"/>
                    <a:pt x="2763" y="11907"/>
                  </a:cubicBezTo>
                  <a:lnTo>
                    <a:pt x="11574" y="11907"/>
                  </a:lnTo>
                  <a:cubicBezTo>
                    <a:pt x="11717" y="11907"/>
                    <a:pt x="11884" y="11788"/>
                    <a:pt x="11884" y="11598"/>
                  </a:cubicBezTo>
                  <a:lnTo>
                    <a:pt x="11884" y="11002"/>
                  </a:lnTo>
                  <a:cubicBezTo>
                    <a:pt x="11907" y="10860"/>
                    <a:pt x="11788" y="10717"/>
                    <a:pt x="11598" y="10717"/>
                  </a:cubicBezTo>
                  <a:lnTo>
                    <a:pt x="11098" y="10717"/>
                  </a:lnTo>
                  <a:lnTo>
                    <a:pt x="11098" y="7478"/>
                  </a:lnTo>
                  <a:cubicBezTo>
                    <a:pt x="11098" y="7311"/>
                    <a:pt x="10979" y="7240"/>
                    <a:pt x="10860" y="7240"/>
                  </a:cubicBezTo>
                  <a:lnTo>
                    <a:pt x="8692" y="7240"/>
                  </a:lnTo>
                  <a:cubicBezTo>
                    <a:pt x="8550" y="7240"/>
                    <a:pt x="8454" y="7335"/>
                    <a:pt x="8454" y="7478"/>
                  </a:cubicBezTo>
                  <a:lnTo>
                    <a:pt x="8454" y="10717"/>
                  </a:lnTo>
                  <a:lnTo>
                    <a:pt x="7645" y="10717"/>
                  </a:lnTo>
                  <a:lnTo>
                    <a:pt x="7645" y="4954"/>
                  </a:lnTo>
                  <a:cubicBezTo>
                    <a:pt x="7645" y="4811"/>
                    <a:pt x="7526" y="4715"/>
                    <a:pt x="7406" y="4715"/>
                  </a:cubicBezTo>
                  <a:lnTo>
                    <a:pt x="5239" y="4715"/>
                  </a:lnTo>
                  <a:cubicBezTo>
                    <a:pt x="5096" y="4715"/>
                    <a:pt x="5001" y="4834"/>
                    <a:pt x="5001" y="4954"/>
                  </a:cubicBezTo>
                  <a:lnTo>
                    <a:pt x="5001" y="10717"/>
                  </a:lnTo>
                  <a:lnTo>
                    <a:pt x="4191" y="10717"/>
                  </a:lnTo>
                  <a:lnTo>
                    <a:pt x="4191" y="1215"/>
                  </a:lnTo>
                  <a:cubicBezTo>
                    <a:pt x="4191" y="1072"/>
                    <a:pt x="4072" y="977"/>
                    <a:pt x="3953" y="977"/>
                  </a:cubicBezTo>
                  <a:lnTo>
                    <a:pt x="1762" y="977"/>
                  </a:lnTo>
                  <a:cubicBezTo>
                    <a:pt x="1596" y="977"/>
                    <a:pt x="1524" y="1096"/>
                    <a:pt x="1524" y="1215"/>
                  </a:cubicBezTo>
                  <a:lnTo>
                    <a:pt x="1524" y="10717"/>
                  </a:lnTo>
                  <a:lnTo>
                    <a:pt x="1072" y="10717"/>
                  </a:lnTo>
                  <a:lnTo>
                    <a:pt x="1072" y="167"/>
                  </a:lnTo>
                  <a:cubicBezTo>
                    <a:pt x="1072" y="95"/>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9" name="Google Shape;13519;p27"/>
            <p:cNvSpPr/>
            <p:nvPr/>
          </p:nvSpPr>
          <p:spPr>
            <a:xfrm>
              <a:off x="4782463" y="2822583"/>
              <a:ext cx="169700" cy="141675"/>
            </a:xfrm>
            <a:custGeom>
              <a:avLst/>
              <a:gdLst/>
              <a:ahLst/>
              <a:cxnLst/>
              <a:rect l="l" t="t" r="r" b="b"/>
              <a:pathLst>
                <a:path w="6788" h="5667" extrusionOk="0">
                  <a:moveTo>
                    <a:pt x="606" y="0"/>
                  </a:moveTo>
                  <a:cubicBezTo>
                    <a:pt x="434" y="0"/>
                    <a:pt x="264" y="74"/>
                    <a:pt x="167" y="213"/>
                  </a:cubicBezTo>
                  <a:cubicBezTo>
                    <a:pt x="72" y="332"/>
                    <a:pt x="0" y="475"/>
                    <a:pt x="48" y="618"/>
                  </a:cubicBezTo>
                  <a:cubicBezTo>
                    <a:pt x="48" y="856"/>
                    <a:pt x="143" y="1023"/>
                    <a:pt x="262" y="1118"/>
                  </a:cubicBezTo>
                  <a:lnTo>
                    <a:pt x="4668" y="4571"/>
                  </a:lnTo>
                  <a:cubicBezTo>
                    <a:pt x="4573" y="4643"/>
                    <a:pt x="4501" y="4762"/>
                    <a:pt x="4477" y="4881"/>
                  </a:cubicBezTo>
                  <a:cubicBezTo>
                    <a:pt x="4453" y="5047"/>
                    <a:pt x="4501" y="5190"/>
                    <a:pt x="4596" y="5309"/>
                  </a:cubicBezTo>
                  <a:cubicBezTo>
                    <a:pt x="4692" y="5428"/>
                    <a:pt x="4835" y="5524"/>
                    <a:pt x="4977" y="5524"/>
                  </a:cubicBezTo>
                  <a:lnTo>
                    <a:pt x="6121" y="5667"/>
                  </a:lnTo>
                  <a:cubicBezTo>
                    <a:pt x="6240" y="5667"/>
                    <a:pt x="6311" y="5667"/>
                    <a:pt x="6406" y="5595"/>
                  </a:cubicBezTo>
                  <a:cubicBezTo>
                    <a:pt x="6478" y="5571"/>
                    <a:pt x="6549" y="5524"/>
                    <a:pt x="6621" y="5452"/>
                  </a:cubicBezTo>
                  <a:cubicBezTo>
                    <a:pt x="6740" y="5309"/>
                    <a:pt x="6787" y="5119"/>
                    <a:pt x="6763" y="4952"/>
                  </a:cubicBezTo>
                  <a:lnTo>
                    <a:pt x="6525" y="3809"/>
                  </a:lnTo>
                  <a:cubicBezTo>
                    <a:pt x="6484" y="3561"/>
                    <a:pt x="6227" y="3367"/>
                    <a:pt x="5973" y="3367"/>
                  </a:cubicBezTo>
                  <a:cubicBezTo>
                    <a:pt x="5935" y="3367"/>
                    <a:pt x="5896" y="3371"/>
                    <a:pt x="5859" y="3380"/>
                  </a:cubicBezTo>
                  <a:cubicBezTo>
                    <a:pt x="5668" y="3404"/>
                    <a:pt x="5549" y="3523"/>
                    <a:pt x="5454" y="3642"/>
                  </a:cubicBezTo>
                  <a:lnTo>
                    <a:pt x="3191" y="1856"/>
                  </a:lnTo>
                  <a:cubicBezTo>
                    <a:pt x="3158" y="1823"/>
                    <a:pt x="3120" y="1805"/>
                    <a:pt x="3081" y="1805"/>
                  </a:cubicBezTo>
                  <a:cubicBezTo>
                    <a:pt x="3037" y="1805"/>
                    <a:pt x="2991" y="1829"/>
                    <a:pt x="2953" y="1880"/>
                  </a:cubicBezTo>
                  <a:cubicBezTo>
                    <a:pt x="2906" y="1975"/>
                    <a:pt x="2906" y="2071"/>
                    <a:pt x="3001" y="2118"/>
                  </a:cubicBezTo>
                  <a:lnTo>
                    <a:pt x="5454" y="4095"/>
                  </a:lnTo>
                  <a:cubicBezTo>
                    <a:pt x="5504" y="4112"/>
                    <a:pt x="5543" y="4128"/>
                    <a:pt x="5586" y="4128"/>
                  </a:cubicBezTo>
                  <a:cubicBezTo>
                    <a:pt x="5604" y="4128"/>
                    <a:pt x="5623" y="4126"/>
                    <a:pt x="5644" y="4119"/>
                  </a:cubicBezTo>
                  <a:cubicBezTo>
                    <a:pt x="5692" y="4095"/>
                    <a:pt x="5739" y="4023"/>
                    <a:pt x="5739" y="3976"/>
                  </a:cubicBezTo>
                  <a:cubicBezTo>
                    <a:pt x="5739" y="3857"/>
                    <a:pt x="5787" y="3761"/>
                    <a:pt x="5906" y="3738"/>
                  </a:cubicBezTo>
                  <a:cubicBezTo>
                    <a:pt x="5928" y="3729"/>
                    <a:pt x="5949" y="3725"/>
                    <a:pt x="5970" y="3725"/>
                  </a:cubicBezTo>
                  <a:cubicBezTo>
                    <a:pt x="6065" y="3725"/>
                    <a:pt x="6149" y="3807"/>
                    <a:pt x="6168" y="3904"/>
                  </a:cubicBezTo>
                  <a:lnTo>
                    <a:pt x="6406" y="5047"/>
                  </a:lnTo>
                  <a:cubicBezTo>
                    <a:pt x="6454" y="5095"/>
                    <a:pt x="6406" y="5190"/>
                    <a:pt x="6359" y="5238"/>
                  </a:cubicBezTo>
                  <a:cubicBezTo>
                    <a:pt x="6305" y="5291"/>
                    <a:pt x="6265" y="5318"/>
                    <a:pt x="6208" y="5318"/>
                  </a:cubicBezTo>
                  <a:cubicBezTo>
                    <a:pt x="6189" y="5318"/>
                    <a:pt x="6168" y="5315"/>
                    <a:pt x="6144" y="5309"/>
                  </a:cubicBezTo>
                  <a:lnTo>
                    <a:pt x="5001" y="5166"/>
                  </a:lnTo>
                  <a:cubicBezTo>
                    <a:pt x="4954" y="5166"/>
                    <a:pt x="4882" y="5119"/>
                    <a:pt x="4858" y="5071"/>
                  </a:cubicBezTo>
                  <a:cubicBezTo>
                    <a:pt x="4835" y="5000"/>
                    <a:pt x="4811" y="4952"/>
                    <a:pt x="4811" y="4881"/>
                  </a:cubicBezTo>
                  <a:cubicBezTo>
                    <a:pt x="4811" y="4809"/>
                    <a:pt x="4882" y="4714"/>
                    <a:pt x="4977" y="4690"/>
                  </a:cubicBezTo>
                  <a:cubicBezTo>
                    <a:pt x="5049" y="4643"/>
                    <a:pt x="5096" y="4619"/>
                    <a:pt x="5096" y="4571"/>
                  </a:cubicBezTo>
                  <a:cubicBezTo>
                    <a:pt x="5096" y="4500"/>
                    <a:pt x="5096" y="4452"/>
                    <a:pt x="5049" y="4381"/>
                  </a:cubicBezTo>
                  <a:lnTo>
                    <a:pt x="453" y="761"/>
                  </a:lnTo>
                  <a:cubicBezTo>
                    <a:pt x="405" y="713"/>
                    <a:pt x="357" y="666"/>
                    <a:pt x="357" y="594"/>
                  </a:cubicBezTo>
                  <a:cubicBezTo>
                    <a:pt x="357" y="546"/>
                    <a:pt x="357" y="475"/>
                    <a:pt x="429" y="427"/>
                  </a:cubicBezTo>
                  <a:cubicBezTo>
                    <a:pt x="453" y="356"/>
                    <a:pt x="524" y="332"/>
                    <a:pt x="572" y="332"/>
                  </a:cubicBezTo>
                  <a:cubicBezTo>
                    <a:pt x="643" y="332"/>
                    <a:pt x="691" y="332"/>
                    <a:pt x="762" y="404"/>
                  </a:cubicBezTo>
                  <a:lnTo>
                    <a:pt x="2334" y="1618"/>
                  </a:lnTo>
                  <a:cubicBezTo>
                    <a:pt x="2377" y="1640"/>
                    <a:pt x="2415" y="1651"/>
                    <a:pt x="2450" y="1651"/>
                  </a:cubicBezTo>
                  <a:cubicBezTo>
                    <a:pt x="2493" y="1651"/>
                    <a:pt x="2533" y="1634"/>
                    <a:pt x="2572" y="1594"/>
                  </a:cubicBezTo>
                  <a:cubicBezTo>
                    <a:pt x="2620" y="1499"/>
                    <a:pt x="2620" y="1404"/>
                    <a:pt x="2548" y="1356"/>
                  </a:cubicBezTo>
                  <a:lnTo>
                    <a:pt x="953" y="118"/>
                  </a:lnTo>
                  <a:cubicBezTo>
                    <a:pt x="853" y="38"/>
                    <a:pt x="729" y="0"/>
                    <a:pt x="6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20" name="Google Shape;13520;p27"/>
          <p:cNvGrpSpPr/>
          <p:nvPr/>
        </p:nvGrpSpPr>
        <p:grpSpPr>
          <a:xfrm>
            <a:off x="5512953" y="2843648"/>
            <a:ext cx="357455" cy="338201"/>
            <a:chOff x="5167663" y="2830883"/>
            <a:chExt cx="298900" cy="282800"/>
          </a:xfrm>
        </p:grpSpPr>
        <p:sp>
          <p:nvSpPr>
            <p:cNvPr id="13521" name="Google Shape;13521;p27"/>
            <p:cNvSpPr/>
            <p:nvPr/>
          </p:nvSpPr>
          <p:spPr>
            <a:xfrm>
              <a:off x="5299813" y="2873133"/>
              <a:ext cx="36350" cy="42425"/>
            </a:xfrm>
            <a:custGeom>
              <a:avLst/>
              <a:gdLst/>
              <a:ahLst/>
              <a:cxnLst/>
              <a:rect l="l" t="t" r="r" b="b"/>
              <a:pathLst>
                <a:path w="1454" h="1697" extrusionOk="0">
                  <a:moveTo>
                    <a:pt x="692" y="596"/>
                  </a:moveTo>
                  <a:lnTo>
                    <a:pt x="834" y="1025"/>
                  </a:lnTo>
                  <a:lnTo>
                    <a:pt x="549" y="1025"/>
                  </a:lnTo>
                  <a:lnTo>
                    <a:pt x="692" y="596"/>
                  </a:lnTo>
                  <a:close/>
                  <a:moveTo>
                    <a:pt x="715" y="1"/>
                  </a:moveTo>
                  <a:cubicBezTo>
                    <a:pt x="644" y="1"/>
                    <a:pt x="573" y="72"/>
                    <a:pt x="549" y="120"/>
                  </a:cubicBezTo>
                  <a:lnTo>
                    <a:pt x="25" y="1477"/>
                  </a:lnTo>
                  <a:cubicBezTo>
                    <a:pt x="1" y="1549"/>
                    <a:pt x="25" y="1644"/>
                    <a:pt x="120" y="1668"/>
                  </a:cubicBezTo>
                  <a:cubicBezTo>
                    <a:pt x="147" y="1688"/>
                    <a:pt x="176" y="1697"/>
                    <a:pt x="204" y="1697"/>
                  </a:cubicBezTo>
                  <a:cubicBezTo>
                    <a:pt x="275" y="1697"/>
                    <a:pt x="341" y="1641"/>
                    <a:pt x="358" y="1573"/>
                  </a:cubicBezTo>
                  <a:lnTo>
                    <a:pt x="453" y="1382"/>
                  </a:lnTo>
                  <a:lnTo>
                    <a:pt x="1025" y="1382"/>
                  </a:lnTo>
                  <a:lnTo>
                    <a:pt x="1096" y="1573"/>
                  </a:lnTo>
                  <a:cubicBezTo>
                    <a:pt x="1144" y="1644"/>
                    <a:pt x="1192" y="1692"/>
                    <a:pt x="1263" y="1692"/>
                  </a:cubicBezTo>
                  <a:lnTo>
                    <a:pt x="1311" y="1692"/>
                  </a:lnTo>
                  <a:cubicBezTo>
                    <a:pt x="1406" y="1668"/>
                    <a:pt x="1454" y="1573"/>
                    <a:pt x="1406" y="1454"/>
                  </a:cubicBezTo>
                  <a:lnTo>
                    <a:pt x="906" y="120"/>
                  </a:lnTo>
                  <a:cubicBezTo>
                    <a:pt x="858" y="25"/>
                    <a:pt x="787" y="1"/>
                    <a:pt x="7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2" name="Google Shape;13522;p27"/>
            <p:cNvSpPr/>
            <p:nvPr/>
          </p:nvSpPr>
          <p:spPr>
            <a:xfrm>
              <a:off x="5221838" y="3006508"/>
              <a:ext cx="29775" cy="43475"/>
            </a:xfrm>
            <a:custGeom>
              <a:avLst/>
              <a:gdLst/>
              <a:ahLst/>
              <a:cxnLst/>
              <a:rect l="l" t="t" r="r" b="b"/>
              <a:pathLst>
                <a:path w="1191" h="1739" extrusionOk="0">
                  <a:moveTo>
                    <a:pt x="572" y="358"/>
                  </a:moveTo>
                  <a:cubicBezTo>
                    <a:pt x="619" y="358"/>
                    <a:pt x="691" y="381"/>
                    <a:pt x="715" y="477"/>
                  </a:cubicBezTo>
                  <a:cubicBezTo>
                    <a:pt x="739" y="572"/>
                    <a:pt x="667" y="643"/>
                    <a:pt x="572" y="643"/>
                  </a:cubicBezTo>
                  <a:lnTo>
                    <a:pt x="357" y="643"/>
                  </a:lnTo>
                  <a:lnTo>
                    <a:pt x="357" y="358"/>
                  </a:lnTo>
                  <a:close/>
                  <a:moveTo>
                    <a:pt x="667" y="977"/>
                  </a:moveTo>
                  <a:cubicBezTo>
                    <a:pt x="786" y="977"/>
                    <a:pt x="834" y="1072"/>
                    <a:pt x="834" y="1167"/>
                  </a:cubicBezTo>
                  <a:cubicBezTo>
                    <a:pt x="834" y="1286"/>
                    <a:pt x="739" y="1382"/>
                    <a:pt x="667" y="1382"/>
                  </a:cubicBezTo>
                  <a:lnTo>
                    <a:pt x="357" y="1382"/>
                  </a:lnTo>
                  <a:lnTo>
                    <a:pt x="357" y="977"/>
                  </a:lnTo>
                  <a:close/>
                  <a:moveTo>
                    <a:pt x="191" y="0"/>
                  </a:moveTo>
                  <a:cubicBezTo>
                    <a:pt x="96" y="0"/>
                    <a:pt x="0" y="96"/>
                    <a:pt x="0" y="191"/>
                  </a:cubicBezTo>
                  <a:lnTo>
                    <a:pt x="0" y="1548"/>
                  </a:lnTo>
                  <a:lnTo>
                    <a:pt x="0" y="1620"/>
                  </a:lnTo>
                  <a:cubicBezTo>
                    <a:pt x="24" y="1691"/>
                    <a:pt x="96" y="1739"/>
                    <a:pt x="191" y="1739"/>
                  </a:cubicBezTo>
                  <a:lnTo>
                    <a:pt x="667" y="1739"/>
                  </a:lnTo>
                  <a:cubicBezTo>
                    <a:pt x="953" y="1739"/>
                    <a:pt x="1191" y="1501"/>
                    <a:pt x="1191" y="1191"/>
                  </a:cubicBezTo>
                  <a:cubicBezTo>
                    <a:pt x="1191" y="1024"/>
                    <a:pt x="1096" y="858"/>
                    <a:pt x="977" y="786"/>
                  </a:cubicBezTo>
                  <a:cubicBezTo>
                    <a:pt x="1048" y="691"/>
                    <a:pt x="1072" y="572"/>
                    <a:pt x="1048" y="429"/>
                  </a:cubicBezTo>
                  <a:cubicBezTo>
                    <a:pt x="1024" y="191"/>
                    <a:pt x="810" y="0"/>
                    <a:pt x="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3" name="Google Shape;13523;p27"/>
            <p:cNvSpPr/>
            <p:nvPr/>
          </p:nvSpPr>
          <p:spPr>
            <a:xfrm>
              <a:off x="5375438" y="3006508"/>
              <a:ext cx="37525" cy="43475"/>
            </a:xfrm>
            <a:custGeom>
              <a:avLst/>
              <a:gdLst/>
              <a:ahLst/>
              <a:cxnLst/>
              <a:rect l="l" t="t" r="r" b="b"/>
              <a:pathLst>
                <a:path w="1501" h="1739" extrusionOk="0">
                  <a:moveTo>
                    <a:pt x="858" y="0"/>
                  </a:moveTo>
                  <a:cubicBezTo>
                    <a:pt x="381" y="0"/>
                    <a:pt x="0" y="381"/>
                    <a:pt x="0" y="858"/>
                  </a:cubicBezTo>
                  <a:cubicBezTo>
                    <a:pt x="0" y="1334"/>
                    <a:pt x="381" y="1739"/>
                    <a:pt x="858" y="1739"/>
                  </a:cubicBezTo>
                  <a:cubicBezTo>
                    <a:pt x="1024" y="1739"/>
                    <a:pt x="1215" y="1667"/>
                    <a:pt x="1334" y="1548"/>
                  </a:cubicBezTo>
                  <a:cubicBezTo>
                    <a:pt x="1358" y="1524"/>
                    <a:pt x="1382" y="1501"/>
                    <a:pt x="1382" y="1453"/>
                  </a:cubicBezTo>
                  <a:cubicBezTo>
                    <a:pt x="1501" y="1405"/>
                    <a:pt x="1477" y="1286"/>
                    <a:pt x="1429" y="1215"/>
                  </a:cubicBezTo>
                  <a:cubicBezTo>
                    <a:pt x="1400" y="1195"/>
                    <a:pt x="1362" y="1184"/>
                    <a:pt x="1324" y="1184"/>
                  </a:cubicBezTo>
                  <a:cubicBezTo>
                    <a:pt x="1271" y="1184"/>
                    <a:pt x="1219" y="1207"/>
                    <a:pt x="1191" y="1263"/>
                  </a:cubicBezTo>
                  <a:lnTo>
                    <a:pt x="1144" y="1286"/>
                  </a:lnTo>
                  <a:cubicBezTo>
                    <a:pt x="1096" y="1334"/>
                    <a:pt x="1001" y="1382"/>
                    <a:pt x="882" y="1382"/>
                  </a:cubicBezTo>
                  <a:cubicBezTo>
                    <a:pt x="620" y="1382"/>
                    <a:pt x="381" y="1143"/>
                    <a:pt x="381" y="858"/>
                  </a:cubicBezTo>
                  <a:cubicBezTo>
                    <a:pt x="381" y="596"/>
                    <a:pt x="620" y="358"/>
                    <a:pt x="882" y="358"/>
                  </a:cubicBezTo>
                  <a:cubicBezTo>
                    <a:pt x="977" y="358"/>
                    <a:pt x="1096" y="381"/>
                    <a:pt x="1144" y="453"/>
                  </a:cubicBezTo>
                  <a:cubicBezTo>
                    <a:pt x="1175" y="469"/>
                    <a:pt x="1207" y="477"/>
                    <a:pt x="1237" y="477"/>
                  </a:cubicBezTo>
                  <a:cubicBezTo>
                    <a:pt x="1297" y="477"/>
                    <a:pt x="1350" y="445"/>
                    <a:pt x="1382" y="381"/>
                  </a:cubicBezTo>
                  <a:cubicBezTo>
                    <a:pt x="1453" y="310"/>
                    <a:pt x="1429" y="215"/>
                    <a:pt x="1334" y="143"/>
                  </a:cubicBezTo>
                  <a:cubicBezTo>
                    <a:pt x="1191" y="72"/>
                    <a:pt x="1024" y="0"/>
                    <a:pt x="8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4" name="Google Shape;13524;p27"/>
            <p:cNvSpPr/>
            <p:nvPr/>
          </p:nvSpPr>
          <p:spPr>
            <a:xfrm>
              <a:off x="5167663" y="2830883"/>
              <a:ext cx="298900" cy="282800"/>
            </a:xfrm>
            <a:custGeom>
              <a:avLst/>
              <a:gdLst/>
              <a:ahLst/>
              <a:cxnLst/>
              <a:rect l="l" t="t" r="r" b="b"/>
              <a:pathLst>
                <a:path w="11956" h="11312" extrusionOk="0">
                  <a:moveTo>
                    <a:pt x="3620" y="4525"/>
                  </a:moveTo>
                  <a:cubicBezTo>
                    <a:pt x="4430" y="4525"/>
                    <a:pt x="5168" y="4834"/>
                    <a:pt x="5739" y="5335"/>
                  </a:cubicBezTo>
                  <a:cubicBezTo>
                    <a:pt x="5382" y="5716"/>
                    <a:pt x="5120" y="6168"/>
                    <a:pt x="4954" y="6644"/>
                  </a:cubicBezTo>
                  <a:cubicBezTo>
                    <a:pt x="4025" y="6311"/>
                    <a:pt x="3263" y="5573"/>
                    <a:pt x="2953" y="4620"/>
                  </a:cubicBezTo>
                  <a:cubicBezTo>
                    <a:pt x="3144" y="4549"/>
                    <a:pt x="3382" y="4525"/>
                    <a:pt x="3620" y="4525"/>
                  </a:cubicBezTo>
                  <a:close/>
                  <a:moveTo>
                    <a:pt x="8359" y="4549"/>
                  </a:moveTo>
                  <a:cubicBezTo>
                    <a:pt x="8597" y="4549"/>
                    <a:pt x="8835" y="4596"/>
                    <a:pt x="9050" y="4620"/>
                  </a:cubicBezTo>
                  <a:cubicBezTo>
                    <a:pt x="8716" y="5573"/>
                    <a:pt x="7978" y="6311"/>
                    <a:pt x="7025" y="6644"/>
                  </a:cubicBezTo>
                  <a:cubicBezTo>
                    <a:pt x="6883" y="6168"/>
                    <a:pt x="6597" y="5716"/>
                    <a:pt x="6240" y="5335"/>
                  </a:cubicBezTo>
                  <a:cubicBezTo>
                    <a:pt x="6811" y="4858"/>
                    <a:pt x="7549" y="4549"/>
                    <a:pt x="8359" y="4549"/>
                  </a:cubicBezTo>
                  <a:close/>
                  <a:moveTo>
                    <a:pt x="5978" y="5597"/>
                  </a:moveTo>
                  <a:cubicBezTo>
                    <a:pt x="6287" y="5930"/>
                    <a:pt x="6525" y="6311"/>
                    <a:pt x="6668" y="6763"/>
                  </a:cubicBezTo>
                  <a:cubicBezTo>
                    <a:pt x="6454" y="6811"/>
                    <a:pt x="6216" y="6835"/>
                    <a:pt x="5978" y="6835"/>
                  </a:cubicBezTo>
                  <a:cubicBezTo>
                    <a:pt x="5739" y="6835"/>
                    <a:pt x="5501" y="6811"/>
                    <a:pt x="5287" y="6787"/>
                  </a:cubicBezTo>
                  <a:cubicBezTo>
                    <a:pt x="5430" y="6311"/>
                    <a:pt x="5692" y="5930"/>
                    <a:pt x="5978" y="5597"/>
                  </a:cubicBezTo>
                  <a:close/>
                  <a:moveTo>
                    <a:pt x="6716" y="7049"/>
                  </a:moveTo>
                  <a:cubicBezTo>
                    <a:pt x="6763" y="7240"/>
                    <a:pt x="6787" y="7406"/>
                    <a:pt x="6787" y="7597"/>
                  </a:cubicBezTo>
                  <a:cubicBezTo>
                    <a:pt x="6811" y="8311"/>
                    <a:pt x="6597" y="9026"/>
                    <a:pt x="6216" y="9621"/>
                  </a:cubicBezTo>
                  <a:cubicBezTo>
                    <a:pt x="6192" y="9645"/>
                    <a:pt x="6192" y="9669"/>
                    <a:pt x="6168" y="9669"/>
                  </a:cubicBezTo>
                  <a:cubicBezTo>
                    <a:pt x="6192" y="9740"/>
                    <a:pt x="5978" y="9978"/>
                    <a:pt x="5978" y="9978"/>
                  </a:cubicBezTo>
                  <a:cubicBezTo>
                    <a:pt x="5501" y="9478"/>
                    <a:pt x="5168" y="8788"/>
                    <a:pt x="5120" y="8049"/>
                  </a:cubicBezTo>
                  <a:lnTo>
                    <a:pt x="5120" y="7454"/>
                  </a:lnTo>
                  <a:cubicBezTo>
                    <a:pt x="5120" y="7335"/>
                    <a:pt x="5144" y="7216"/>
                    <a:pt x="5168" y="7049"/>
                  </a:cubicBezTo>
                  <a:cubicBezTo>
                    <a:pt x="5406" y="7121"/>
                    <a:pt x="5692" y="7144"/>
                    <a:pt x="5954" y="7144"/>
                  </a:cubicBezTo>
                  <a:cubicBezTo>
                    <a:pt x="6216" y="7144"/>
                    <a:pt x="6478" y="7121"/>
                    <a:pt x="6716" y="7049"/>
                  </a:cubicBezTo>
                  <a:close/>
                  <a:moveTo>
                    <a:pt x="9383" y="4715"/>
                  </a:moveTo>
                  <a:cubicBezTo>
                    <a:pt x="10645" y="5120"/>
                    <a:pt x="11574" y="6335"/>
                    <a:pt x="11574" y="7764"/>
                  </a:cubicBezTo>
                  <a:cubicBezTo>
                    <a:pt x="11574" y="9550"/>
                    <a:pt x="10145" y="11026"/>
                    <a:pt x="8359" y="11026"/>
                  </a:cubicBezTo>
                  <a:cubicBezTo>
                    <a:pt x="7549" y="11026"/>
                    <a:pt x="6811" y="10717"/>
                    <a:pt x="6240" y="10217"/>
                  </a:cubicBezTo>
                  <a:cubicBezTo>
                    <a:pt x="6883" y="9550"/>
                    <a:pt x="7192" y="8692"/>
                    <a:pt x="7192" y="7764"/>
                  </a:cubicBezTo>
                  <a:lnTo>
                    <a:pt x="7240" y="7764"/>
                  </a:lnTo>
                  <a:cubicBezTo>
                    <a:pt x="7192" y="7502"/>
                    <a:pt x="7168" y="7240"/>
                    <a:pt x="7121" y="6978"/>
                  </a:cubicBezTo>
                  <a:cubicBezTo>
                    <a:pt x="8192" y="6621"/>
                    <a:pt x="9026" y="5787"/>
                    <a:pt x="9383" y="4715"/>
                  </a:cubicBezTo>
                  <a:close/>
                  <a:moveTo>
                    <a:pt x="5906" y="0"/>
                  </a:moveTo>
                  <a:cubicBezTo>
                    <a:pt x="3953" y="0"/>
                    <a:pt x="2334" y="1596"/>
                    <a:pt x="2334" y="3572"/>
                  </a:cubicBezTo>
                  <a:cubicBezTo>
                    <a:pt x="2334" y="3834"/>
                    <a:pt x="2382" y="4096"/>
                    <a:pt x="2429" y="4382"/>
                  </a:cubicBezTo>
                  <a:cubicBezTo>
                    <a:pt x="1000" y="4858"/>
                    <a:pt x="0" y="6192"/>
                    <a:pt x="0" y="7764"/>
                  </a:cubicBezTo>
                  <a:cubicBezTo>
                    <a:pt x="0" y="8240"/>
                    <a:pt x="72" y="8692"/>
                    <a:pt x="262" y="9097"/>
                  </a:cubicBezTo>
                  <a:cubicBezTo>
                    <a:pt x="280" y="9170"/>
                    <a:pt x="354" y="9201"/>
                    <a:pt x="430" y="9201"/>
                  </a:cubicBezTo>
                  <a:cubicBezTo>
                    <a:pt x="454" y="9201"/>
                    <a:pt x="478" y="9198"/>
                    <a:pt x="500" y="9192"/>
                  </a:cubicBezTo>
                  <a:cubicBezTo>
                    <a:pt x="596" y="9169"/>
                    <a:pt x="619" y="9050"/>
                    <a:pt x="596" y="8954"/>
                  </a:cubicBezTo>
                  <a:cubicBezTo>
                    <a:pt x="429" y="8573"/>
                    <a:pt x="357" y="8145"/>
                    <a:pt x="357" y="7740"/>
                  </a:cubicBezTo>
                  <a:cubicBezTo>
                    <a:pt x="357" y="6311"/>
                    <a:pt x="1262" y="5120"/>
                    <a:pt x="2548" y="4668"/>
                  </a:cubicBezTo>
                  <a:cubicBezTo>
                    <a:pt x="2906" y="5739"/>
                    <a:pt x="3763" y="6573"/>
                    <a:pt x="4811" y="6930"/>
                  </a:cubicBezTo>
                  <a:cubicBezTo>
                    <a:pt x="4787" y="7073"/>
                    <a:pt x="4763" y="7240"/>
                    <a:pt x="4763" y="7383"/>
                  </a:cubicBezTo>
                  <a:cubicBezTo>
                    <a:pt x="4715" y="7549"/>
                    <a:pt x="4715" y="7740"/>
                    <a:pt x="4763" y="7907"/>
                  </a:cubicBezTo>
                  <a:cubicBezTo>
                    <a:pt x="4787" y="8740"/>
                    <a:pt x="5144" y="9550"/>
                    <a:pt x="5716" y="10145"/>
                  </a:cubicBezTo>
                  <a:cubicBezTo>
                    <a:pt x="5144" y="10645"/>
                    <a:pt x="4406" y="10955"/>
                    <a:pt x="3596" y="10955"/>
                  </a:cubicBezTo>
                  <a:cubicBezTo>
                    <a:pt x="2548" y="10955"/>
                    <a:pt x="1572" y="10455"/>
                    <a:pt x="977" y="9621"/>
                  </a:cubicBezTo>
                  <a:cubicBezTo>
                    <a:pt x="935" y="9565"/>
                    <a:pt x="876" y="9542"/>
                    <a:pt x="826" y="9542"/>
                  </a:cubicBezTo>
                  <a:cubicBezTo>
                    <a:pt x="790" y="9542"/>
                    <a:pt x="758" y="9554"/>
                    <a:pt x="738" y="9574"/>
                  </a:cubicBezTo>
                  <a:cubicBezTo>
                    <a:pt x="643" y="9645"/>
                    <a:pt x="643" y="9764"/>
                    <a:pt x="715" y="9812"/>
                  </a:cubicBezTo>
                  <a:cubicBezTo>
                    <a:pt x="1381" y="10740"/>
                    <a:pt x="2453" y="11312"/>
                    <a:pt x="3620" y="11312"/>
                  </a:cubicBezTo>
                  <a:cubicBezTo>
                    <a:pt x="4525" y="11312"/>
                    <a:pt x="5358" y="10979"/>
                    <a:pt x="6001" y="10407"/>
                  </a:cubicBezTo>
                  <a:cubicBezTo>
                    <a:pt x="6621" y="10979"/>
                    <a:pt x="7454" y="11312"/>
                    <a:pt x="8383" y="11312"/>
                  </a:cubicBezTo>
                  <a:cubicBezTo>
                    <a:pt x="10359" y="11312"/>
                    <a:pt x="11955" y="9693"/>
                    <a:pt x="11955" y="7740"/>
                  </a:cubicBezTo>
                  <a:cubicBezTo>
                    <a:pt x="11931" y="6192"/>
                    <a:pt x="10883" y="4858"/>
                    <a:pt x="9455" y="4382"/>
                  </a:cubicBezTo>
                  <a:cubicBezTo>
                    <a:pt x="9526" y="4120"/>
                    <a:pt x="9550" y="3834"/>
                    <a:pt x="9550" y="3572"/>
                  </a:cubicBezTo>
                  <a:cubicBezTo>
                    <a:pt x="9550" y="2763"/>
                    <a:pt x="9288" y="2001"/>
                    <a:pt x="8764" y="1381"/>
                  </a:cubicBezTo>
                  <a:cubicBezTo>
                    <a:pt x="8736" y="1326"/>
                    <a:pt x="8684" y="1302"/>
                    <a:pt x="8631" y="1302"/>
                  </a:cubicBezTo>
                  <a:cubicBezTo>
                    <a:pt x="8593" y="1302"/>
                    <a:pt x="8555" y="1314"/>
                    <a:pt x="8526" y="1334"/>
                  </a:cubicBezTo>
                  <a:cubicBezTo>
                    <a:pt x="8454" y="1405"/>
                    <a:pt x="8454" y="1524"/>
                    <a:pt x="8502" y="1572"/>
                  </a:cubicBezTo>
                  <a:cubicBezTo>
                    <a:pt x="8954" y="2143"/>
                    <a:pt x="9193" y="2834"/>
                    <a:pt x="9193" y="3572"/>
                  </a:cubicBezTo>
                  <a:cubicBezTo>
                    <a:pt x="9193" y="3810"/>
                    <a:pt x="9169" y="4049"/>
                    <a:pt x="9097" y="4287"/>
                  </a:cubicBezTo>
                  <a:cubicBezTo>
                    <a:pt x="8859" y="4239"/>
                    <a:pt x="8597" y="4191"/>
                    <a:pt x="8335" y="4191"/>
                  </a:cubicBezTo>
                  <a:cubicBezTo>
                    <a:pt x="7430" y="4191"/>
                    <a:pt x="6597" y="4525"/>
                    <a:pt x="5954" y="5096"/>
                  </a:cubicBezTo>
                  <a:cubicBezTo>
                    <a:pt x="5311" y="4525"/>
                    <a:pt x="4477" y="4191"/>
                    <a:pt x="3572" y="4191"/>
                  </a:cubicBezTo>
                  <a:cubicBezTo>
                    <a:pt x="3287" y="4191"/>
                    <a:pt x="3025" y="4239"/>
                    <a:pt x="2786" y="4287"/>
                  </a:cubicBezTo>
                  <a:cubicBezTo>
                    <a:pt x="2739" y="4049"/>
                    <a:pt x="2691" y="3810"/>
                    <a:pt x="2691" y="3572"/>
                  </a:cubicBezTo>
                  <a:cubicBezTo>
                    <a:pt x="2691" y="1786"/>
                    <a:pt x="4168" y="357"/>
                    <a:pt x="5906" y="357"/>
                  </a:cubicBezTo>
                  <a:cubicBezTo>
                    <a:pt x="6668" y="357"/>
                    <a:pt x="7335" y="595"/>
                    <a:pt x="7907" y="1048"/>
                  </a:cubicBezTo>
                  <a:cubicBezTo>
                    <a:pt x="7949" y="1069"/>
                    <a:pt x="7992" y="1081"/>
                    <a:pt x="8031" y="1081"/>
                  </a:cubicBezTo>
                  <a:cubicBezTo>
                    <a:pt x="8078" y="1081"/>
                    <a:pt x="8118" y="1063"/>
                    <a:pt x="8145" y="1024"/>
                  </a:cubicBezTo>
                  <a:cubicBezTo>
                    <a:pt x="8216" y="929"/>
                    <a:pt x="8216" y="834"/>
                    <a:pt x="8121" y="786"/>
                  </a:cubicBezTo>
                  <a:cubicBezTo>
                    <a:pt x="7502" y="262"/>
                    <a:pt x="6716" y="0"/>
                    <a:pt x="5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25" name="Google Shape;13525;p27"/>
          <p:cNvGrpSpPr/>
          <p:nvPr/>
        </p:nvGrpSpPr>
        <p:grpSpPr>
          <a:xfrm>
            <a:off x="6296160" y="2835994"/>
            <a:ext cx="309768" cy="355123"/>
            <a:chOff x="5695138" y="2824483"/>
            <a:chExt cx="259025" cy="296950"/>
          </a:xfrm>
        </p:grpSpPr>
        <p:sp>
          <p:nvSpPr>
            <p:cNvPr id="13526" name="Google Shape;13526;p27"/>
            <p:cNvSpPr/>
            <p:nvPr/>
          </p:nvSpPr>
          <p:spPr>
            <a:xfrm>
              <a:off x="5787438" y="2947558"/>
              <a:ext cx="75025" cy="8950"/>
            </a:xfrm>
            <a:custGeom>
              <a:avLst/>
              <a:gdLst/>
              <a:ahLst/>
              <a:cxnLst/>
              <a:rect l="l" t="t" r="r" b="b"/>
              <a:pathLst>
                <a:path w="3001" h="358" extrusionOk="0">
                  <a:moveTo>
                    <a:pt x="214" y="1"/>
                  </a:moveTo>
                  <a:cubicBezTo>
                    <a:pt x="119" y="1"/>
                    <a:pt x="71" y="72"/>
                    <a:pt x="24" y="167"/>
                  </a:cubicBezTo>
                  <a:cubicBezTo>
                    <a:pt x="0" y="287"/>
                    <a:pt x="95" y="358"/>
                    <a:pt x="214" y="358"/>
                  </a:cubicBezTo>
                  <a:lnTo>
                    <a:pt x="2834" y="358"/>
                  </a:lnTo>
                  <a:cubicBezTo>
                    <a:pt x="2905" y="358"/>
                    <a:pt x="2977" y="310"/>
                    <a:pt x="3001" y="215"/>
                  </a:cubicBezTo>
                  <a:cubicBezTo>
                    <a:pt x="3001" y="96"/>
                    <a:pt x="2929" y="1"/>
                    <a:pt x="28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7" name="Google Shape;13527;p27"/>
            <p:cNvSpPr/>
            <p:nvPr/>
          </p:nvSpPr>
          <p:spPr>
            <a:xfrm>
              <a:off x="5787438" y="2968408"/>
              <a:ext cx="75025" cy="8950"/>
            </a:xfrm>
            <a:custGeom>
              <a:avLst/>
              <a:gdLst/>
              <a:ahLst/>
              <a:cxnLst/>
              <a:rect l="l" t="t" r="r" b="b"/>
              <a:pathLst>
                <a:path w="3001" h="358" extrusionOk="0">
                  <a:moveTo>
                    <a:pt x="214" y="0"/>
                  </a:moveTo>
                  <a:cubicBezTo>
                    <a:pt x="119" y="0"/>
                    <a:pt x="71" y="72"/>
                    <a:pt x="24" y="167"/>
                  </a:cubicBezTo>
                  <a:cubicBezTo>
                    <a:pt x="0" y="286"/>
                    <a:pt x="95" y="357"/>
                    <a:pt x="214" y="357"/>
                  </a:cubicBezTo>
                  <a:lnTo>
                    <a:pt x="2834" y="357"/>
                  </a:lnTo>
                  <a:cubicBezTo>
                    <a:pt x="2905" y="357"/>
                    <a:pt x="2977" y="310"/>
                    <a:pt x="3001" y="215"/>
                  </a:cubicBezTo>
                  <a:cubicBezTo>
                    <a:pt x="3001" y="96"/>
                    <a:pt x="2929"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8" name="Google Shape;13528;p27"/>
            <p:cNvSpPr/>
            <p:nvPr/>
          </p:nvSpPr>
          <p:spPr>
            <a:xfrm>
              <a:off x="5804088" y="2989233"/>
              <a:ext cx="42300" cy="8950"/>
            </a:xfrm>
            <a:custGeom>
              <a:avLst/>
              <a:gdLst/>
              <a:ahLst/>
              <a:cxnLst/>
              <a:rect l="l" t="t" r="r" b="b"/>
              <a:pathLst>
                <a:path w="1692" h="358" extrusionOk="0">
                  <a:moveTo>
                    <a:pt x="191" y="1"/>
                  </a:moveTo>
                  <a:cubicBezTo>
                    <a:pt x="120" y="1"/>
                    <a:pt x="48" y="72"/>
                    <a:pt x="25" y="144"/>
                  </a:cubicBezTo>
                  <a:cubicBezTo>
                    <a:pt x="1" y="263"/>
                    <a:pt x="72" y="358"/>
                    <a:pt x="191" y="358"/>
                  </a:cubicBezTo>
                  <a:lnTo>
                    <a:pt x="1501" y="358"/>
                  </a:lnTo>
                  <a:cubicBezTo>
                    <a:pt x="1596" y="358"/>
                    <a:pt x="1668" y="310"/>
                    <a:pt x="1692" y="215"/>
                  </a:cubicBezTo>
                  <a:cubicBezTo>
                    <a:pt x="1692" y="96"/>
                    <a:pt x="1596" y="1"/>
                    <a:pt x="1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9" name="Google Shape;13529;p27"/>
            <p:cNvSpPr/>
            <p:nvPr/>
          </p:nvSpPr>
          <p:spPr>
            <a:xfrm>
              <a:off x="5695138" y="2824483"/>
              <a:ext cx="259025" cy="296950"/>
            </a:xfrm>
            <a:custGeom>
              <a:avLst/>
              <a:gdLst/>
              <a:ahLst/>
              <a:cxnLst/>
              <a:rect l="l" t="t" r="r" b="b"/>
              <a:pathLst>
                <a:path w="10361" h="11878" extrusionOk="0">
                  <a:moveTo>
                    <a:pt x="5073" y="470"/>
                  </a:moveTo>
                  <a:lnTo>
                    <a:pt x="5073" y="1709"/>
                  </a:lnTo>
                  <a:lnTo>
                    <a:pt x="1668" y="3685"/>
                  </a:lnTo>
                  <a:lnTo>
                    <a:pt x="572" y="3066"/>
                  </a:lnTo>
                  <a:lnTo>
                    <a:pt x="1049" y="2780"/>
                  </a:lnTo>
                  <a:lnTo>
                    <a:pt x="5073" y="470"/>
                  </a:lnTo>
                  <a:close/>
                  <a:moveTo>
                    <a:pt x="10003" y="3352"/>
                  </a:moveTo>
                  <a:lnTo>
                    <a:pt x="10003" y="8496"/>
                  </a:lnTo>
                  <a:lnTo>
                    <a:pt x="8907" y="7877"/>
                  </a:lnTo>
                  <a:lnTo>
                    <a:pt x="8907" y="3971"/>
                  </a:lnTo>
                  <a:lnTo>
                    <a:pt x="10003" y="3352"/>
                  </a:lnTo>
                  <a:close/>
                  <a:moveTo>
                    <a:pt x="5383" y="494"/>
                  </a:moveTo>
                  <a:lnTo>
                    <a:pt x="9860" y="3090"/>
                  </a:lnTo>
                  <a:lnTo>
                    <a:pt x="8741" y="3709"/>
                  </a:lnTo>
                  <a:lnTo>
                    <a:pt x="6764" y="2542"/>
                  </a:lnTo>
                  <a:cubicBezTo>
                    <a:pt x="6732" y="2526"/>
                    <a:pt x="6701" y="2519"/>
                    <a:pt x="6671" y="2519"/>
                  </a:cubicBezTo>
                  <a:cubicBezTo>
                    <a:pt x="6611" y="2519"/>
                    <a:pt x="6558" y="2550"/>
                    <a:pt x="6526" y="2614"/>
                  </a:cubicBezTo>
                  <a:cubicBezTo>
                    <a:pt x="6455" y="2709"/>
                    <a:pt x="6478" y="2780"/>
                    <a:pt x="6574" y="2852"/>
                  </a:cubicBezTo>
                  <a:lnTo>
                    <a:pt x="8574" y="4019"/>
                  </a:lnTo>
                  <a:lnTo>
                    <a:pt x="8574" y="7901"/>
                  </a:lnTo>
                  <a:lnTo>
                    <a:pt x="5216" y="9853"/>
                  </a:lnTo>
                  <a:lnTo>
                    <a:pt x="1858" y="7901"/>
                  </a:lnTo>
                  <a:lnTo>
                    <a:pt x="1858" y="4019"/>
                  </a:lnTo>
                  <a:lnTo>
                    <a:pt x="5216" y="2042"/>
                  </a:lnTo>
                  <a:lnTo>
                    <a:pt x="5883" y="2423"/>
                  </a:lnTo>
                  <a:cubicBezTo>
                    <a:pt x="5921" y="2451"/>
                    <a:pt x="5958" y="2465"/>
                    <a:pt x="5993" y="2465"/>
                  </a:cubicBezTo>
                  <a:cubicBezTo>
                    <a:pt x="6046" y="2465"/>
                    <a:pt x="6092" y="2433"/>
                    <a:pt x="6121" y="2376"/>
                  </a:cubicBezTo>
                  <a:cubicBezTo>
                    <a:pt x="6193" y="2280"/>
                    <a:pt x="6169" y="2185"/>
                    <a:pt x="6073" y="2137"/>
                  </a:cubicBezTo>
                  <a:lnTo>
                    <a:pt x="5383" y="1733"/>
                  </a:lnTo>
                  <a:lnTo>
                    <a:pt x="5383" y="494"/>
                  </a:lnTo>
                  <a:close/>
                  <a:moveTo>
                    <a:pt x="1668" y="8210"/>
                  </a:moveTo>
                  <a:lnTo>
                    <a:pt x="5073" y="10163"/>
                  </a:lnTo>
                  <a:lnTo>
                    <a:pt x="5073" y="11401"/>
                  </a:lnTo>
                  <a:lnTo>
                    <a:pt x="5026" y="11401"/>
                  </a:lnTo>
                  <a:lnTo>
                    <a:pt x="2787" y="10115"/>
                  </a:lnTo>
                  <a:lnTo>
                    <a:pt x="572" y="8829"/>
                  </a:lnTo>
                  <a:lnTo>
                    <a:pt x="1668" y="8210"/>
                  </a:lnTo>
                  <a:close/>
                  <a:moveTo>
                    <a:pt x="8788" y="8186"/>
                  </a:moveTo>
                  <a:lnTo>
                    <a:pt x="9884" y="8805"/>
                  </a:lnTo>
                  <a:lnTo>
                    <a:pt x="7621" y="10115"/>
                  </a:lnTo>
                  <a:lnTo>
                    <a:pt x="5383" y="11401"/>
                  </a:lnTo>
                  <a:lnTo>
                    <a:pt x="5383" y="10139"/>
                  </a:lnTo>
                  <a:lnTo>
                    <a:pt x="8788" y="8186"/>
                  </a:lnTo>
                  <a:close/>
                  <a:moveTo>
                    <a:pt x="5180" y="0"/>
                  </a:moveTo>
                  <a:cubicBezTo>
                    <a:pt x="5151" y="0"/>
                    <a:pt x="5121" y="6"/>
                    <a:pt x="5097" y="18"/>
                  </a:cubicBezTo>
                  <a:lnTo>
                    <a:pt x="96" y="2900"/>
                  </a:lnTo>
                  <a:cubicBezTo>
                    <a:pt x="25" y="2947"/>
                    <a:pt x="1" y="2995"/>
                    <a:pt x="1" y="3066"/>
                  </a:cubicBezTo>
                  <a:lnTo>
                    <a:pt x="1" y="6519"/>
                  </a:lnTo>
                  <a:cubicBezTo>
                    <a:pt x="1" y="6591"/>
                    <a:pt x="72" y="6662"/>
                    <a:pt x="144" y="6686"/>
                  </a:cubicBezTo>
                  <a:cubicBezTo>
                    <a:pt x="159" y="6689"/>
                    <a:pt x="174" y="6691"/>
                    <a:pt x="188" y="6691"/>
                  </a:cubicBezTo>
                  <a:cubicBezTo>
                    <a:pt x="286" y="6691"/>
                    <a:pt x="358" y="6623"/>
                    <a:pt x="358" y="6519"/>
                  </a:cubicBezTo>
                  <a:lnTo>
                    <a:pt x="358" y="3352"/>
                  </a:lnTo>
                  <a:lnTo>
                    <a:pt x="1453" y="3971"/>
                  </a:lnTo>
                  <a:lnTo>
                    <a:pt x="1453" y="7877"/>
                  </a:lnTo>
                  <a:lnTo>
                    <a:pt x="358" y="8496"/>
                  </a:lnTo>
                  <a:lnTo>
                    <a:pt x="358" y="7305"/>
                  </a:lnTo>
                  <a:cubicBezTo>
                    <a:pt x="358" y="7234"/>
                    <a:pt x="310" y="7162"/>
                    <a:pt x="215" y="7138"/>
                  </a:cubicBezTo>
                  <a:cubicBezTo>
                    <a:pt x="200" y="7135"/>
                    <a:pt x="185" y="7134"/>
                    <a:pt x="170" y="7134"/>
                  </a:cubicBezTo>
                  <a:cubicBezTo>
                    <a:pt x="73" y="7134"/>
                    <a:pt x="1" y="7201"/>
                    <a:pt x="1" y="7305"/>
                  </a:cubicBezTo>
                  <a:lnTo>
                    <a:pt x="1" y="8805"/>
                  </a:lnTo>
                  <a:cubicBezTo>
                    <a:pt x="1" y="8853"/>
                    <a:pt x="25" y="8925"/>
                    <a:pt x="96" y="8948"/>
                  </a:cubicBezTo>
                  <a:lnTo>
                    <a:pt x="5097" y="11830"/>
                  </a:lnTo>
                  <a:cubicBezTo>
                    <a:pt x="5121" y="11878"/>
                    <a:pt x="5145" y="11878"/>
                    <a:pt x="5169" y="11878"/>
                  </a:cubicBezTo>
                  <a:cubicBezTo>
                    <a:pt x="5216" y="11878"/>
                    <a:pt x="5240" y="11878"/>
                    <a:pt x="5264" y="11830"/>
                  </a:cubicBezTo>
                  <a:lnTo>
                    <a:pt x="10265" y="8948"/>
                  </a:lnTo>
                  <a:cubicBezTo>
                    <a:pt x="10336" y="8925"/>
                    <a:pt x="10360" y="8853"/>
                    <a:pt x="10360" y="8805"/>
                  </a:cubicBezTo>
                  <a:lnTo>
                    <a:pt x="10360" y="3066"/>
                  </a:lnTo>
                  <a:cubicBezTo>
                    <a:pt x="10360" y="2995"/>
                    <a:pt x="10336" y="2947"/>
                    <a:pt x="10265" y="2900"/>
                  </a:cubicBezTo>
                  <a:lnTo>
                    <a:pt x="5264" y="18"/>
                  </a:lnTo>
                  <a:cubicBezTo>
                    <a:pt x="5240" y="6"/>
                    <a:pt x="5210" y="0"/>
                    <a:pt x="518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30" name="Google Shape;13530;p27"/>
          <p:cNvSpPr/>
          <p:nvPr/>
        </p:nvSpPr>
        <p:spPr>
          <a:xfrm>
            <a:off x="6997427" y="2836465"/>
            <a:ext cx="356019" cy="355332"/>
          </a:xfrm>
          <a:custGeom>
            <a:avLst/>
            <a:gdLst/>
            <a:ahLst/>
            <a:cxnLst/>
            <a:rect l="l" t="t" r="r" b="b"/>
            <a:pathLst>
              <a:path w="11908" h="11885" extrusionOk="0">
                <a:moveTo>
                  <a:pt x="6312" y="1335"/>
                </a:moveTo>
                <a:lnTo>
                  <a:pt x="7097" y="1811"/>
                </a:lnTo>
                <a:lnTo>
                  <a:pt x="6312" y="2287"/>
                </a:lnTo>
                <a:lnTo>
                  <a:pt x="5550" y="1811"/>
                </a:lnTo>
                <a:lnTo>
                  <a:pt x="6312" y="1335"/>
                </a:lnTo>
                <a:close/>
                <a:moveTo>
                  <a:pt x="9479" y="3454"/>
                </a:moveTo>
                <a:lnTo>
                  <a:pt x="10241" y="3930"/>
                </a:lnTo>
                <a:lnTo>
                  <a:pt x="10003" y="4073"/>
                </a:lnTo>
                <a:lnTo>
                  <a:pt x="9479" y="4407"/>
                </a:lnTo>
                <a:lnTo>
                  <a:pt x="8693" y="3930"/>
                </a:lnTo>
                <a:lnTo>
                  <a:pt x="9479" y="3454"/>
                </a:lnTo>
                <a:close/>
                <a:moveTo>
                  <a:pt x="3168" y="5026"/>
                </a:moveTo>
                <a:lnTo>
                  <a:pt x="3930" y="5502"/>
                </a:lnTo>
                <a:lnTo>
                  <a:pt x="3168" y="5978"/>
                </a:lnTo>
                <a:lnTo>
                  <a:pt x="2382" y="5502"/>
                </a:lnTo>
                <a:lnTo>
                  <a:pt x="3168" y="5026"/>
                </a:lnTo>
                <a:close/>
                <a:moveTo>
                  <a:pt x="5359" y="2120"/>
                </a:moveTo>
                <a:lnTo>
                  <a:pt x="6169" y="2549"/>
                </a:lnTo>
                <a:lnTo>
                  <a:pt x="6169" y="10694"/>
                </a:lnTo>
                <a:lnTo>
                  <a:pt x="5359" y="10694"/>
                </a:lnTo>
                <a:lnTo>
                  <a:pt x="5359" y="2120"/>
                </a:lnTo>
                <a:close/>
                <a:moveTo>
                  <a:pt x="8503" y="4240"/>
                </a:moveTo>
                <a:lnTo>
                  <a:pt x="9288" y="4669"/>
                </a:lnTo>
                <a:lnTo>
                  <a:pt x="9288" y="10694"/>
                </a:lnTo>
                <a:lnTo>
                  <a:pt x="8503" y="10694"/>
                </a:lnTo>
                <a:lnTo>
                  <a:pt x="8503" y="4240"/>
                </a:lnTo>
                <a:close/>
                <a:moveTo>
                  <a:pt x="4144" y="5836"/>
                </a:moveTo>
                <a:lnTo>
                  <a:pt x="4144" y="10717"/>
                </a:lnTo>
                <a:lnTo>
                  <a:pt x="3335" y="10717"/>
                </a:lnTo>
                <a:lnTo>
                  <a:pt x="3335" y="6312"/>
                </a:lnTo>
                <a:lnTo>
                  <a:pt x="4144" y="5836"/>
                </a:lnTo>
                <a:close/>
                <a:moveTo>
                  <a:pt x="7264" y="2120"/>
                </a:moveTo>
                <a:lnTo>
                  <a:pt x="7264" y="10717"/>
                </a:lnTo>
                <a:lnTo>
                  <a:pt x="6478" y="10717"/>
                </a:lnTo>
                <a:lnTo>
                  <a:pt x="6478" y="2597"/>
                </a:lnTo>
                <a:lnTo>
                  <a:pt x="7264" y="2120"/>
                </a:lnTo>
                <a:close/>
                <a:moveTo>
                  <a:pt x="11551" y="11051"/>
                </a:moveTo>
                <a:lnTo>
                  <a:pt x="11551" y="11527"/>
                </a:lnTo>
                <a:lnTo>
                  <a:pt x="358" y="11527"/>
                </a:lnTo>
                <a:lnTo>
                  <a:pt x="358" y="11051"/>
                </a:lnTo>
                <a:close/>
                <a:moveTo>
                  <a:pt x="930" y="1"/>
                </a:moveTo>
                <a:cubicBezTo>
                  <a:pt x="810" y="1"/>
                  <a:pt x="715" y="72"/>
                  <a:pt x="715" y="192"/>
                </a:cubicBezTo>
                <a:lnTo>
                  <a:pt x="715" y="977"/>
                </a:lnTo>
                <a:lnTo>
                  <a:pt x="501" y="977"/>
                </a:lnTo>
                <a:cubicBezTo>
                  <a:pt x="429" y="977"/>
                  <a:pt x="334" y="1049"/>
                  <a:pt x="334" y="1144"/>
                </a:cubicBezTo>
                <a:cubicBezTo>
                  <a:pt x="334" y="1263"/>
                  <a:pt x="382" y="1335"/>
                  <a:pt x="501" y="1335"/>
                </a:cubicBezTo>
                <a:lnTo>
                  <a:pt x="715" y="1335"/>
                </a:lnTo>
                <a:lnTo>
                  <a:pt x="715" y="2240"/>
                </a:lnTo>
                <a:lnTo>
                  <a:pt x="501" y="2240"/>
                </a:lnTo>
                <a:cubicBezTo>
                  <a:pt x="429" y="2240"/>
                  <a:pt x="334" y="2287"/>
                  <a:pt x="334" y="2382"/>
                </a:cubicBezTo>
                <a:cubicBezTo>
                  <a:pt x="334" y="2502"/>
                  <a:pt x="382" y="2597"/>
                  <a:pt x="501" y="2597"/>
                </a:cubicBezTo>
                <a:lnTo>
                  <a:pt x="715" y="2597"/>
                </a:lnTo>
                <a:lnTo>
                  <a:pt x="715" y="3478"/>
                </a:lnTo>
                <a:lnTo>
                  <a:pt x="501" y="3478"/>
                </a:lnTo>
                <a:cubicBezTo>
                  <a:pt x="429" y="3478"/>
                  <a:pt x="334" y="3549"/>
                  <a:pt x="334" y="3645"/>
                </a:cubicBezTo>
                <a:cubicBezTo>
                  <a:pt x="334" y="3740"/>
                  <a:pt x="382" y="3835"/>
                  <a:pt x="501" y="3835"/>
                </a:cubicBezTo>
                <a:lnTo>
                  <a:pt x="715" y="3835"/>
                </a:lnTo>
                <a:lnTo>
                  <a:pt x="715" y="4740"/>
                </a:lnTo>
                <a:lnTo>
                  <a:pt x="501" y="4740"/>
                </a:lnTo>
                <a:cubicBezTo>
                  <a:pt x="429" y="4740"/>
                  <a:pt x="334" y="4788"/>
                  <a:pt x="334" y="4883"/>
                </a:cubicBezTo>
                <a:cubicBezTo>
                  <a:pt x="334" y="5002"/>
                  <a:pt x="382" y="5097"/>
                  <a:pt x="501" y="5097"/>
                </a:cubicBezTo>
                <a:lnTo>
                  <a:pt x="715" y="5097"/>
                </a:lnTo>
                <a:lnTo>
                  <a:pt x="715" y="5978"/>
                </a:lnTo>
                <a:lnTo>
                  <a:pt x="501" y="5978"/>
                </a:lnTo>
                <a:cubicBezTo>
                  <a:pt x="429" y="5978"/>
                  <a:pt x="334" y="6050"/>
                  <a:pt x="334" y="6121"/>
                </a:cubicBezTo>
                <a:cubicBezTo>
                  <a:pt x="334" y="6240"/>
                  <a:pt x="382" y="6336"/>
                  <a:pt x="501" y="6336"/>
                </a:cubicBezTo>
                <a:lnTo>
                  <a:pt x="715" y="6336"/>
                </a:lnTo>
                <a:lnTo>
                  <a:pt x="715" y="7241"/>
                </a:lnTo>
                <a:lnTo>
                  <a:pt x="501" y="7241"/>
                </a:lnTo>
                <a:cubicBezTo>
                  <a:pt x="429" y="7241"/>
                  <a:pt x="334" y="7288"/>
                  <a:pt x="334" y="7383"/>
                </a:cubicBezTo>
                <a:cubicBezTo>
                  <a:pt x="334" y="7503"/>
                  <a:pt x="382" y="7598"/>
                  <a:pt x="501" y="7598"/>
                </a:cubicBezTo>
                <a:lnTo>
                  <a:pt x="715" y="7598"/>
                </a:lnTo>
                <a:lnTo>
                  <a:pt x="715" y="8479"/>
                </a:lnTo>
                <a:lnTo>
                  <a:pt x="501" y="8479"/>
                </a:lnTo>
                <a:cubicBezTo>
                  <a:pt x="429" y="8479"/>
                  <a:pt x="334" y="8550"/>
                  <a:pt x="334" y="8622"/>
                </a:cubicBezTo>
                <a:cubicBezTo>
                  <a:pt x="334" y="8741"/>
                  <a:pt x="382" y="8836"/>
                  <a:pt x="501" y="8836"/>
                </a:cubicBezTo>
                <a:lnTo>
                  <a:pt x="715" y="8836"/>
                </a:lnTo>
                <a:lnTo>
                  <a:pt x="715" y="9741"/>
                </a:lnTo>
                <a:lnTo>
                  <a:pt x="501" y="9741"/>
                </a:lnTo>
                <a:cubicBezTo>
                  <a:pt x="429" y="9741"/>
                  <a:pt x="334" y="9789"/>
                  <a:pt x="334" y="9884"/>
                </a:cubicBezTo>
                <a:cubicBezTo>
                  <a:pt x="334" y="10003"/>
                  <a:pt x="382" y="10098"/>
                  <a:pt x="501" y="10098"/>
                </a:cubicBezTo>
                <a:lnTo>
                  <a:pt x="715" y="10098"/>
                </a:lnTo>
                <a:lnTo>
                  <a:pt x="715" y="10717"/>
                </a:lnTo>
                <a:lnTo>
                  <a:pt x="310" y="10717"/>
                </a:lnTo>
                <a:cubicBezTo>
                  <a:pt x="144" y="10717"/>
                  <a:pt x="1" y="10837"/>
                  <a:pt x="1" y="11003"/>
                </a:cubicBezTo>
                <a:lnTo>
                  <a:pt x="1" y="11575"/>
                </a:lnTo>
                <a:cubicBezTo>
                  <a:pt x="1" y="11718"/>
                  <a:pt x="120" y="11884"/>
                  <a:pt x="310" y="11884"/>
                </a:cubicBezTo>
                <a:lnTo>
                  <a:pt x="11622" y="11884"/>
                </a:lnTo>
                <a:cubicBezTo>
                  <a:pt x="11765" y="11884"/>
                  <a:pt x="11908" y="11765"/>
                  <a:pt x="11908" y="11575"/>
                </a:cubicBezTo>
                <a:lnTo>
                  <a:pt x="11908" y="10979"/>
                </a:lnTo>
                <a:cubicBezTo>
                  <a:pt x="11908" y="10837"/>
                  <a:pt x="11789" y="10694"/>
                  <a:pt x="11622" y="10694"/>
                </a:cubicBezTo>
                <a:lnTo>
                  <a:pt x="10789" y="10694"/>
                </a:lnTo>
                <a:lnTo>
                  <a:pt x="10789" y="6193"/>
                </a:lnTo>
                <a:cubicBezTo>
                  <a:pt x="10789" y="6097"/>
                  <a:pt x="10717" y="6002"/>
                  <a:pt x="10646" y="6002"/>
                </a:cubicBezTo>
                <a:cubicBezTo>
                  <a:pt x="10527" y="6002"/>
                  <a:pt x="10431" y="6074"/>
                  <a:pt x="10431" y="6193"/>
                </a:cubicBezTo>
                <a:lnTo>
                  <a:pt x="10431" y="10694"/>
                </a:lnTo>
                <a:lnTo>
                  <a:pt x="9622" y="10694"/>
                </a:lnTo>
                <a:lnTo>
                  <a:pt x="9622" y="4669"/>
                </a:lnTo>
                <a:lnTo>
                  <a:pt x="10431" y="4240"/>
                </a:lnTo>
                <a:lnTo>
                  <a:pt x="10431" y="5383"/>
                </a:lnTo>
                <a:cubicBezTo>
                  <a:pt x="10431" y="5478"/>
                  <a:pt x="10479" y="5574"/>
                  <a:pt x="10574" y="5574"/>
                </a:cubicBezTo>
                <a:cubicBezTo>
                  <a:pt x="10693" y="5574"/>
                  <a:pt x="10789" y="5502"/>
                  <a:pt x="10789" y="5383"/>
                </a:cubicBezTo>
                <a:lnTo>
                  <a:pt x="10789" y="3930"/>
                </a:lnTo>
                <a:cubicBezTo>
                  <a:pt x="10789" y="3883"/>
                  <a:pt x="10765" y="3811"/>
                  <a:pt x="10693" y="3787"/>
                </a:cubicBezTo>
                <a:lnTo>
                  <a:pt x="9646" y="3144"/>
                </a:lnTo>
                <a:cubicBezTo>
                  <a:pt x="9586" y="3121"/>
                  <a:pt x="9527" y="3109"/>
                  <a:pt x="9473" y="3109"/>
                </a:cubicBezTo>
                <a:cubicBezTo>
                  <a:pt x="9419" y="3109"/>
                  <a:pt x="9372" y="3121"/>
                  <a:pt x="9336" y="3144"/>
                </a:cubicBezTo>
                <a:lnTo>
                  <a:pt x="8288" y="3787"/>
                </a:lnTo>
                <a:cubicBezTo>
                  <a:pt x="8217" y="3811"/>
                  <a:pt x="8193" y="3883"/>
                  <a:pt x="8193" y="3930"/>
                </a:cubicBezTo>
                <a:lnTo>
                  <a:pt x="8193" y="10717"/>
                </a:lnTo>
                <a:lnTo>
                  <a:pt x="7621" y="10717"/>
                </a:lnTo>
                <a:lnTo>
                  <a:pt x="7621" y="1811"/>
                </a:lnTo>
                <a:lnTo>
                  <a:pt x="7621" y="1787"/>
                </a:lnTo>
                <a:cubicBezTo>
                  <a:pt x="7621" y="1739"/>
                  <a:pt x="7598" y="1692"/>
                  <a:pt x="7550" y="1668"/>
                </a:cubicBezTo>
                <a:lnTo>
                  <a:pt x="6502" y="1049"/>
                </a:lnTo>
                <a:cubicBezTo>
                  <a:pt x="6443" y="1013"/>
                  <a:pt x="6383" y="995"/>
                  <a:pt x="6326" y="995"/>
                </a:cubicBezTo>
                <a:cubicBezTo>
                  <a:pt x="6270" y="995"/>
                  <a:pt x="6216" y="1013"/>
                  <a:pt x="6169" y="1049"/>
                </a:cubicBezTo>
                <a:lnTo>
                  <a:pt x="5121" y="1668"/>
                </a:lnTo>
                <a:cubicBezTo>
                  <a:pt x="5097" y="1668"/>
                  <a:pt x="5097" y="1692"/>
                  <a:pt x="5097" y="1692"/>
                </a:cubicBezTo>
                <a:cubicBezTo>
                  <a:pt x="5073" y="1739"/>
                  <a:pt x="5073" y="1763"/>
                  <a:pt x="5073" y="1811"/>
                </a:cubicBezTo>
                <a:lnTo>
                  <a:pt x="5073" y="10717"/>
                </a:lnTo>
                <a:lnTo>
                  <a:pt x="4502" y="10717"/>
                </a:lnTo>
                <a:lnTo>
                  <a:pt x="4502" y="5502"/>
                </a:lnTo>
                <a:cubicBezTo>
                  <a:pt x="4502" y="5478"/>
                  <a:pt x="4478" y="5454"/>
                  <a:pt x="4454" y="5431"/>
                </a:cubicBezTo>
                <a:cubicBezTo>
                  <a:pt x="4406" y="5431"/>
                  <a:pt x="4406" y="5383"/>
                  <a:pt x="4383" y="5383"/>
                </a:cubicBezTo>
                <a:cubicBezTo>
                  <a:pt x="4359" y="5359"/>
                  <a:pt x="3382" y="4788"/>
                  <a:pt x="3382" y="4788"/>
                </a:cubicBezTo>
                <a:cubicBezTo>
                  <a:pt x="3323" y="4764"/>
                  <a:pt x="3263" y="4752"/>
                  <a:pt x="3204" y="4752"/>
                </a:cubicBezTo>
                <a:cubicBezTo>
                  <a:pt x="3144" y="4752"/>
                  <a:pt x="3085" y="4764"/>
                  <a:pt x="3025" y="4788"/>
                </a:cubicBezTo>
                <a:lnTo>
                  <a:pt x="1977" y="5431"/>
                </a:lnTo>
                <a:lnTo>
                  <a:pt x="1954" y="5454"/>
                </a:lnTo>
                <a:cubicBezTo>
                  <a:pt x="1906" y="5478"/>
                  <a:pt x="1882" y="5550"/>
                  <a:pt x="1882" y="5574"/>
                </a:cubicBezTo>
                <a:lnTo>
                  <a:pt x="1882" y="8598"/>
                </a:lnTo>
                <a:cubicBezTo>
                  <a:pt x="1882" y="8693"/>
                  <a:pt x="1954" y="8788"/>
                  <a:pt x="2025" y="8788"/>
                </a:cubicBezTo>
                <a:cubicBezTo>
                  <a:pt x="2144" y="8788"/>
                  <a:pt x="2239" y="8717"/>
                  <a:pt x="2239" y="8598"/>
                </a:cubicBezTo>
                <a:lnTo>
                  <a:pt x="2239" y="5859"/>
                </a:lnTo>
                <a:lnTo>
                  <a:pt x="3049" y="6312"/>
                </a:lnTo>
                <a:lnTo>
                  <a:pt x="3049" y="10717"/>
                </a:lnTo>
                <a:lnTo>
                  <a:pt x="2239" y="10717"/>
                </a:lnTo>
                <a:lnTo>
                  <a:pt x="2239" y="9408"/>
                </a:lnTo>
                <a:cubicBezTo>
                  <a:pt x="2239" y="9312"/>
                  <a:pt x="2192" y="9241"/>
                  <a:pt x="2096" y="9241"/>
                </a:cubicBezTo>
                <a:cubicBezTo>
                  <a:pt x="1977" y="9241"/>
                  <a:pt x="1882" y="9289"/>
                  <a:pt x="1882" y="9408"/>
                </a:cubicBezTo>
                <a:lnTo>
                  <a:pt x="1882" y="10717"/>
                </a:lnTo>
                <a:lnTo>
                  <a:pt x="1072" y="10717"/>
                </a:lnTo>
                <a:lnTo>
                  <a:pt x="1072" y="192"/>
                </a:lnTo>
                <a:cubicBezTo>
                  <a:pt x="1072" y="96"/>
                  <a:pt x="1025" y="1"/>
                  <a:pt x="9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1" name="Google Shape;13531;p27"/>
          <p:cNvSpPr/>
          <p:nvPr/>
        </p:nvSpPr>
        <p:spPr>
          <a:xfrm>
            <a:off x="7749325" y="2835777"/>
            <a:ext cx="341071" cy="356019"/>
          </a:xfrm>
          <a:custGeom>
            <a:avLst/>
            <a:gdLst/>
            <a:ahLst/>
            <a:cxnLst/>
            <a:rect l="l" t="t" r="r" b="b"/>
            <a:pathLst>
              <a:path w="11408" h="11908" extrusionOk="0">
                <a:moveTo>
                  <a:pt x="5502" y="762"/>
                </a:moveTo>
                <a:lnTo>
                  <a:pt x="5502" y="3572"/>
                </a:lnTo>
                <a:lnTo>
                  <a:pt x="4168" y="2882"/>
                </a:lnTo>
                <a:lnTo>
                  <a:pt x="5502" y="762"/>
                </a:lnTo>
                <a:close/>
                <a:moveTo>
                  <a:pt x="3954" y="3167"/>
                </a:moveTo>
                <a:lnTo>
                  <a:pt x="5478" y="3953"/>
                </a:lnTo>
                <a:lnTo>
                  <a:pt x="5478" y="7430"/>
                </a:lnTo>
                <a:lnTo>
                  <a:pt x="2215" y="5906"/>
                </a:lnTo>
                <a:lnTo>
                  <a:pt x="3954" y="3167"/>
                </a:lnTo>
                <a:close/>
                <a:moveTo>
                  <a:pt x="7383" y="3167"/>
                </a:moveTo>
                <a:lnTo>
                  <a:pt x="9098" y="5906"/>
                </a:lnTo>
                <a:lnTo>
                  <a:pt x="5859" y="7478"/>
                </a:lnTo>
                <a:lnTo>
                  <a:pt x="5859" y="3953"/>
                </a:lnTo>
                <a:lnTo>
                  <a:pt x="7383" y="3167"/>
                </a:lnTo>
                <a:close/>
                <a:moveTo>
                  <a:pt x="9288" y="6240"/>
                </a:moveTo>
                <a:lnTo>
                  <a:pt x="10979" y="8954"/>
                </a:lnTo>
                <a:lnTo>
                  <a:pt x="5859" y="11431"/>
                </a:lnTo>
                <a:lnTo>
                  <a:pt x="5859" y="7859"/>
                </a:lnTo>
                <a:lnTo>
                  <a:pt x="9288" y="6240"/>
                </a:lnTo>
                <a:close/>
                <a:moveTo>
                  <a:pt x="5668" y="0"/>
                </a:moveTo>
                <a:cubicBezTo>
                  <a:pt x="5645" y="0"/>
                  <a:pt x="5621" y="24"/>
                  <a:pt x="5597" y="48"/>
                </a:cubicBezTo>
                <a:lnTo>
                  <a:pt x="5549" y="95"/>
                </a:lnTo>
                <a:lnTo>
                  <a:pt x="48" y="8859"/>
                </a:lnTo>
                <a:cubicBezTo>
                  <a:pt x="24" y="8931"/>
                  <a:pt x="1" y="8978"/>
                  <a:pt x="24" y="9073"/>
                </a:cubicBezTo>
                <a:cubicBezTo>
                  <a:pt x="48" y="9145"/>
                  <a:pt x="72" y="9193"/>
                  <a:pt x="143" y="9216"/>
                </a:cubicBezTo>
                <a:lnTo>
                  <a:pt x="1477" y="9883"/>
                </a:lnTo>
                <a:cubicBezTo>
                  <a:pt x="1509" y="9891"/>
                  <a:pt x="1541" y="9896"/>
                  <a:pt x="1571" y="9896"/>
                </a:cubicBezTo>
                <a:cubicBezTo>
                  <a:pt x="1631" y="9896"/>
                  <a:pt x="1683" y="9875"/>
                  <a:pt x="1715" y="9812"/>
                </a:cubicBezTo>
                <a:cubicBezTo>
                  <a:pt x="1787" y="9740"/>
                  <a:pt x="1739" y="9621"/>
                  <a:pt x="1644" y="9574"/>
                </a:cubicBezTo>
                <a:lnTo>
                  <a:pt x="429" y="8978"/>
                </a:lnTo>
                <a:lnTo>
                  <a:pt x="2120" y="6287"/>
                </a:lnTo>
                <a:lnTo>
                  <a:pt x="5549" y="7883"/>
                </a:lnTo>
                <a:lnTo>
                  <a:pt x="5549" y="11455"/>
                </a:lnTo>
                <a:lnTo>
                  <a:pt x="2406" y="9931"/>
                </a:lnTo>
                <a:cubicBezTo>
                  <a:pt x="2383" y="9925"/>
                  <a:pt x="2361" y="9922"/>
                  <a:pt x="2339" y="9922"/>
                </a:cubicBezTo>
                <a:cubicBezTo>
                  <a:pt x="2268" y="9922"/>
                  <a:pt x="2204" y="9953"/>
                  <a:pt x="2168" y="10026"/>
                </a:cubicBezTo>
                <a:cubicBezTo>
                  <a:pt x="2120" y="10121"/>
                  <a:pt x="2168" y="10217"/>
                  <a:pt x="2239" y="10264"/>
                </a:cubicBezTo>
                <a:lnTo>
                  <a:pt x="5645" y="11907"/>
                </a:lnTo>
                <a:lnTo>
                  <a:pt x="5811" y="11907"/>
                </a:lnTo>
                <a:lnTo>
                  <a:pt x="11289" y="9264"/>
                </a:lnTo>
                <a:cubicBezTo>
                  <a:pt x="11360" y="9216"/>
                  <a:pt x="11408" y="9169"/>
                  <a:pt x="11408" y="9097"/>
                </a:cubicBezTo>
                <a:cubicBezTo>
                  <a:pt x="11360" y="9026"/>
                  <a:pt x="11360" y="8931"/>
                  <a:pt x="11336" y="8859"/>
                </a:cubicBezTo>
                <a:lnTo>
                  <a:pt x="7073" y="2048"/>
                </a:lnTo>
                <a:cubicBezTo>
                  <a:pt x="7045" y="1991"/>
                  <a:pt x="6998" y="1959"/>
                  <a:pt x="6945" y="1959"/>
                </a:cubicBezTo>
                <a:cubicBezTo>
                  <a:pt x="6910" y="1959"/>
                  <a:pt x="6873" y="1972"/>
                  <a:pt x="6835" y="2001"/>
                </a:cubicBezTo>
                <a:cubicBezTo>
                  <a:pt x="6740" y="2048"/>
                  <a:pt x="6716" y="2143"/>
                  <a:pt x="6788" y="2239"/>
                </a:cubicBezTo>
                <a:lnTo>
                  <a:pt x="7193" y="2882"/>
                </a:lnTo>
                <a:lnTo>
                  <a:pt x="5859" y="3572"/>
                </a:lnTo>
                <a:lnTo>
                  <a:pt x="5859" y="762"/>
                </a:lnTo>
                <a:lnTo>
                  <a:pt x="6359" y="1548"/>
                </a:lnTo>
                <a:cubicBezTo>
                  <a:pt x="6402" y="1606"/>
                  <a:pt x="6446" y="1637"/>
                  <a:pt x="6494" y="1637"/>
                </a:cubicBezTo>
                <a:cubicBezTo>
                  <a:pt x="6526" y="1637"/>
                  <a:pt x="6560" y="1624"/>
                  <a:pt x="6597" y="1596"/>
                </a:cubicBezTo>
                <a:cubicBezTo>
                  <a:pt x="6692" y="1548"/>
                  <a:pt x="6716" y="1453"/>
                  <a:pt x="6669" y="1358"/>
                </a:cubicBezTo>
                <a:lnTo>
                  <a:pt x="5859" y="95"/>
                </a:lnTo>
                <a:cubicBezTo>
                  <a:pt x="5835" y="24"/>
                  <a:pt x="5740" y="0"/>
                  <a:pt x="566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32" name="Google Shape;13532;p27"/>
          <p:cNvGrpSpPr/>
          <p:nvPr/>
        </p:nvGrpSpPr>
        <p:grpSpPr>
          <a:xfrm>
            <a:off x="7751536" y="3421058"/>
            <a:ext cx="351056" cy="355302"/>
            <a:chOff x="6657238" y="3313708"/>
            <a:chExt cx="293550" cy="297100"/>
          </a:xfrm>
        </p:grpSpPr>
        <p:sp>
          <p:nvSpPr>
            <p:cNvPr id="13533" name="Google Shape;13533;p27"/>
            <p:cNvSpPr/>
            <p:nvPr/>
          </p:nvSpPr>
          <p:spPr>
            <a:xfrm>
              <a:off x="6657238" y="3508983"/>
              <a:ext cx="70300" cy="101825"/>
            </a:xfrm>
            <a:custGeom>
              <a:avLst/>
              <a:gdLst/>
              <a:ahLst/>
              <a:cxnLst/>
              <a:rect l="l" t="t" r="r" b="b"/>
              <a:pathLst>
                <a:path w="2812"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4" y="1"/>
                    <a:pt x="644" y="120"/>
                    <a:pt x="358" y="406"/>
                  </a:cubicBezTo>
                  <a:cubicBezTo>
                    <a:pt x="1" y="810"/>
                    <a:pt x="1" y="1310"/>
                    <a:pt x="1" y="1787"/>
                  </a:cubicBezTo>
                  <a:lnTo>
                    <a:pt x="1" y="2025"/>
                  </a:lnTo>
                  <a:lnTo>
                    <a:pt x="1" y="2049"/>
                  </a:lnTo>
                  <a:cubicBezTo>
                    <a:pt x="1" y="2120"/>
                    <a:pt x="49" y="2168"/>
                    <a:pt x="72" y="2239"/>
                  </a:cubicBezTo>
                  <a:cubicBezTo>
                    <a:pt x="72" y="2263"/>
                    <a:pt x="96" y="2263"/>
                    <a:pt x="96" y="2287"/>
                  </a:cubicBezTo>
                  <a:lnTo>
                    <a:pt x="120" y="2311"/>
                  </a:lnTo>
                  <a:lnTo>
                    <a:pt x="96" y="2501"/>
                  </a:lnTo>
                  <a:lnTo>
                    <a:pt x="96" y="2525"/>
                  </a:lnTo>
                  <a:cubicBezTo>
                    <a:pt x="120" y="2716"/>
                    <a:pt x="239" y="2835"/>
                    <a:pt x="430" y="2835"/>
                  </a:cubicBezTo>
                  <a:lnTo>
                    <a:pt x="477" y="2835"/>
                  </a:lnTo>
                  <a:lnTo>
                    <a:pt x="477" y="3549"/>
                  </a:lnTo>
                  <a:cubicBezTo>
                    <a:pt x="477" y="3835"/>
                    <a:pt x="692" y="4073"/>
                    <a:pt x="1001" y="4073"/>
                  </a:cubicBezTo>
                  <a:cubicBezTo>
                    <a:pt x="1144" y="4073"/>
                    <a:pt x="1263" y="4049"/>
                    <a:pt x="1382" y="3930"/>
                  </a:cubicBezTo>
                  <a:cubicBezTo>
                    <a:pt x="1477" y="4025"/>
                    <a:pt x="1597" y="4073"/>
                    <a:pt x="1739" y="4073"/>
                  </a:cubicBezTo>
                  <a:lnTo>
                    <a:pt x="1763" y="4073"/>
                  </a:lnTo>
                  <a:cubicBezTo>
                    <a:pt x="2025" y="4073"/>
                    <a:pt x="2263" y="3835"/>
                    <a:pt x="2263" y="3549"/>
                  </a:cubicBezTo>
                  <a:lnTo>
                    <a:pt x="2263" y="2835"/>
                  </a:lnTo>
                  <a:lnTo>
                    <a:pt x="2359" y="2835"/>
                  </a:lnTo>
                  <a:cubicBezTo>
                    <a:pt x="2549" y="2763"/>
                    <a:pt x="2621" y="2620"/>
                    <a:pt x="2621" y="2430"/>
                  </a:cubicBezTo>
                  <a:lnTo>
                    <a:pt x="2597" y="2287"/>
                  </a:lnTo>
                  <a:lnTo>
                    <a:pt x="2621" y="2263"/>
                  </a:lnTo>
                  <a:cubicBezTo>
                    <a:pt x="2716" y="2168"/>
                    <a:pt x="2740" y="2073"/>
                    <a:pt x="2740" y="1953"/>
                  </a:cubicBezTo>
                  <a:lnTo>
                    <a:pt x="2740" y="1287"/>
                  </a:lnTo>
                  <a:cubicBezTo>
                    <a:pt x="2811" y="1072"/>
                    <a:pt x="2740" y="834"/>
                    <a:pt x="2621" y="620"/>
                  </a:cubicBezTo>
                  <a:cubicBezTo>
                    <a:pt x="2590" y="569"/>
                    <a:pt x="2534" y="540"/>
                    <a:pt x="2477" y="540"/>
                  </a:cubicBezTo>
                  <a:cubicBezTo>
                    <a:pt x="2401" y="540"/>
                    <a:pt x="2325" y="592"/>
                    <a:pt x="2311" y="715"/>
                  </a:cubicBezTo>
                  <a:lnTo>
                    <a:pt x="2311" y="739"/>
                  </a:lnTo>
                  <a:cubicBezTo>
                    <a:pt x="2430" y="929"/>
                    <a:pt x="2478" y="1096"/>
                    <a:pt x="2478" y="1310"/>
                  </a:cubicBezTo>
                  <a:lnTo>
                    <a:pt x="2478" y="1953"/>
                  </a:lnTo>
                  <a:cubicBezTo>
                    <a:pt x="2478" y="2001"/>
                    <a:pt x="2430" y="2025"/>
                    <a:pt x="2382" y="2025"/>
                  </a:cubicBezTo>
                  <a:cubicBezTo>
                    <a:pt x="2359" y="2025"/>
                    <a:pt x="2359" y="2001"/>
                    <a:pt x="2359" y="1953"/>
                  </a:cubicBezTo>
                  <a:lnTo>
                    <a:pt x="2359" y="1930"/>
                  </a:lnTo>
                  <a:lnTo>
                    <a:pt x="2359" y="1287"/>
                  </a:lnTo>
                  <a:cubicBezTo>
                    <a:pt x="2359"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3" y="2501"/>
                  </a:lnTo>
                  <a:lnTo>
                    <a:pt x="573" y="2406"/>
                  </a:lnTo>
                  <a:cubicBezTo>
                    <a:pt x="763" y="2382"/>
                    <a:pt x="906" y="2239"/>
                    <a:pt x="906" y="2025"/>
                  </a:cubicBezTo>
                  <a:lnTo>
                    <a:pt x="906" y="2001"/>
                  </a:lnTo>
                  <a:lnTo>
                    <a:pt x="906" y="1287"/>
                  </a:lnTo>
                  <a:cubicBezTo>
                    <a:pt x="906" y="1191"/>
                    <a:pt x="834" y="1120"/>
                    <a:pt x="763" y="1096"/>
                  </a:cubicBezTo>
                  <a:cubicBezTo>
                    <a:pt x="751" y="1094"/>
                    <a:pt x="738" y="1092"/>
                    <a:pt x="727" y="1092"/>
                  </a:cubicBezTo>
                  <a:cubicBezTo>
                    <a:pt x="625" y="1092"/>
                    <a:pt x="549" y="1180"/>
                    <a:pt x="549" y="1287"/>
                  </a:cubicBezTo>
                  <a:lnTo>
                    <a:pt x="549" y="2025"/>
                  </a:lnTo>
                  <a:cubicBezTo>
                    <a:pt x="549" y="2025"/>
                    <a:pt x="525" y="2073"/>
                    <a:pt x="477" y="2073"/>
                  </a:cubicBezTo>
                  <a:cubicBezTo>
                    <a:pt x="453" y="2073"/>
                    <a:pt x="430" y="2049"/>
                    <a:pt x="430" y="2025"/>
                  </a:cubicBezTo>
                  <a:lnTo>
                    <a:pt x="430" y="1334"/>
                  </a:lnTo>
                  <a:cubicBezTo>
                    <a:pt x="430" y="763"/>
                    <a:pt x="858" y="334"/>
                    <a:pt x="1430" y="334"/>
                  </a:cubicBezTo>
                  <a:cubicBezTo>
                    <a:pt x="1549" y="334"/>
                    <a:pt x="1668" y="358"/>
                    <a:pt x="1763" y="382"/>
                  </a:cubicBezTo>
                  <a:cubicBezTo>
                    <a:pt x="1780" y="386"/>
                    <a:pt x="1796" y="388"/>
                    <a:pt x="1812" y="388"/>
                  </a:cubicBezTo>
                  <a:cubicBezTo>
                    <a:pt x="1889" y="388"/>
                    <a:pt x="1958" y="342"/>
                    <a:pt x="1978" y="263"/>
                  </a:cubicBezTo>
                  <a:cubicBezTo>
                    <a:pt x="2001" y="167"/>
                    <a:pt x="1954" y="96"/>
                    <a:pt x="1859" y="48"/>
                  </a:cubicBezTo>
                  <a:cubicBezTo>
                    <a:pt x="1716"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4" name="Google Shape;13534;p27"/>
            <p:cNvSpPr/>
            <p:nvPr/>
          </p:nvSpPr>
          <p:spPr>
            <a:xfrm>
              <a:off x="6676888"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7" y="0"/>
                    <a:pt x="1" y="310"/>
                    <a:pt x="1" y="691"/>
                  </a:cubicBezTo>
                  <a:cubicBezTo>
                    <a:pt x="1" y="1072"/>
                    <a:pt x="287" y="1382"/>
                    <a:pt x="691" y="1382"/>
                  </a:cubicBezTo>
                  <a:cubicBezTo>
                    <a:pt x="1073" y="1382"/>
                    <a:pt x="1358" y="1072"/>
                    <a:pt x="1358" y="691"/>
                  </a:cubicBezTo>
                  <a:cubicBezTo>
                    <a:pt x="1358" y="310"/>
                    <a:pt x="107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5" name="Google Shape;13535;p27"/>
            <p:cNvSpPr/>
            <p:nvPr/>
          </p:nvSpPr>
          <p:spPr>
            <a:xfrm>
              <a:off x="6676313" y="3313708"/>
              <a:ext cx="34550" cy="34550"/>
            </a:xfrm>
            <a:custGeom>
              <a:avLst/>
              <a:gdLst/>
              <a:ahLst/>
              <a:cxnLst/>
              <a:rect l="l" t="t" r="r" b="b"/>
              <a:pathLst>
                <a:path w="1382" h="1382" extrusionOk="0">
                  <a:moveTo>
                    <a:pt x="667" y="334"/>
                  </a:moveTo>
                  <a:cubicBezTo>
                    <a:pt x="881" y="334"/>
                    <a:pt x="1024" y="477"/>
                    <a:pt x="1024" y="691"/>
                  </a:cubicBezTo>
                  <a:cubicBezTo>
                    <a:pt x="1024" y="906"/>
                    <a:pt x="857" y="1048"/>
                    <a:pt x="667" y="1048"/>
                  </a:cubicBezTo>
                  <a:cubicBezTo>
                    <a:pt x="476" y="1048"/>
                    <a:pt x="310" y="906"/>
                    <a:pt x="310" y="691"/>
                  </a:cubicBezTo>
                  <a:cubicBezTo>
                    <a:pt x="310" y="477"/>
                    <a:pt x="500" y="334"/>
                    <a:pt x="667" y="334"/>
                  </a:cubicBezTo>
                  <a:close/>
                  <a:moveTo>
                    <a:pt x="667" y="1"/>
                  </a:moveTo>
                  <a:cubicBezTo>
                    <a:pt x="286" y="1"/>
                    <a:pt x="0" y="310"/>
                    <a:pt x="0" y="691"/>
                  </a:cubicBezTo>
                  <a:cubicBezTo>
                    <a:pt x="0" y="1072"/>
                    <a:pt x="286" y="1382"/>
                    <a:pt x="667" y="1382"/>
                  </a:cubicBezTo>
                  <a:cubicBezTo>
                    <a:pt x="1072" y="1382"/>
                    <a:pt x="1381" y="1072"/>
                    <a:pt x="1357" y="691"/>
                  </a:cubicBezTo>
                  <a:cubicBezTo>
                    <a:pt x="1357" y="310"/>
                    <a:pt x="1072" y="1"/>
                    <a:pt x="6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6" name="Google Shape;13536;p27"/>
            <p:cNvSpPr/>
            <p:nvPr/>
          </p:nvSpPr>
          <p:spPr>
            <a:xfrm>
              <a:off x="6658438" y="3354783"/>
              <a:ext cx="69100" cy="103625"/>
            </a:xfrm>
            <a:custGeom>
              <a:avLst/>
              <a:gdLst/>
              <a:ahLst/>
              <a:cxnLst/>
              <a:rect l="l" t="t" r="r" b="b"/>
              <a:pathLst>
                <a:path w="2764" h="4145" extrusionOk="0">
                  <a:moveTo>
                    <a:pt x="1334" y="1"/>
                  </a:moveTo>
                  <a:cubicBezTo>
                    <a:pt x="953" y="1"/>
                    <a:pt x="620" y="120"/>
                    <a:pt x="358" y="429"/>
                  </a:cubicBezTo>
                  <a:cubicBezTo>
                    <a:pt x="167" y="620"/>
                    <a:pt x="72" y="906"/>
                    <a:pt x="24" y="1168"/>
                  </a:cubicBezTo>
                  <a:cubicBezTo>
                    <a:pt x="1" y="1382"/>
                    <a:pt x="1" y="1573"/>
                    <a:pt x="1" y="1787"/>
                  </a:cubicBezTo>
                  <a:lnTo>
                    <a:pt x="1" y="2001"/>
                  </a:lnTo>
                  <a:lnTo>
                    <a:pt x="1" y="2477"/>
                  </a:lnTo>
                  <a:cubicBezTo>
                    <a:pt x="1"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9" y="4144"/>
                    <a:pt x="2263" y="3883"/>
                    <a:pt x="2263" y="3597"/>
                  </a:cubicBezTo>
                  <a:lnTo>
                    <a:pt x="2263" y="2716"/>
                  </a:lnTo>
                  <a:lnTo>
                    <a:pt x="2406" y="2716"/>
                  </a:lnTo>
                  <a:cubicBezTo>
                    <a:pt x="2573" y="2692"/>
                    <a:pt x="2739" y="2477"/>
                    <a:pt x="2739" y="2287"/>
                  </a:cubicBezTo>
                  <a:lnTo>
                    <a:pt x="2739" y="1644"/>
                  </a:lnTo>
                  <a:lnTo>
                    <a:pt x="2763" y="1311"/>
                  </a:lnTo>
                  <a:cubicBezTo>
                    <a:pt x="2763" y="1096"/>
                    <a:pt x="2739" y="953"/>
                    <a:pt x="2668" y="810"/>
                  </a:cubicBezTo>
                  <a:lnTo>
                    <a:pt x="2573" y="620"/>
                  </a:lnTo>
                  <a:cubicBezTo>
                    <a:pt x="2542" y="569"/>
                    <a:pt x="2486" y="540"/>
                    <a:pt x="2429" y="540"/>
                  </a:cubicBezTo>
                  <a:cubicBezTo>
                    <a:pt x="2353" y="540"/>
                    <a:pt x="2277" y="592"/>
                    <a:pt x="2263" y="715"/>
                  </a:cubicBezTo>
                  <a:lnTo>
                    <a:pt x="2263" y="739"/>
                  </a:lnTo>
                  <a:cubicBezTo>
                    <a:pt x="2311" y="834"/>
                    <a:pt x="2334" y="906"/>
                    <a:pt x="2382" y="977"/>
                  </a:cubicBezTo>
                  <a:cubicBezTo>
                    <a:pt x="2430" y="1144"/>
                    <a:pt x="2430" y="1263"/>
                    <a:pt x="2430" y="1406"/>
                  </a:cubicBezTo>
                  <a:lnTo>
                    <a:pt x="2430" y="1882"/>
                  </a:lnTo>
                  <a:lnTo>
                    <a:pt x="2430" y="2263"/>
                  </a:lnTo>
                  <a:cubicBezTo>
                    <a:pt x="2430" y="2287"/>
                    <a:pt x="2406" y="2335"/>
                    <a:pt x="2334" y="2335"/>
                  </a:cubicBezTo>
                  <a:cubicBezTo>
                    <a:pt x="2311" y="2335"/>
                    <a:pt x="2311" y="2287"/>
                    <a:pt x="2311" y="2263"/>
                  </a:cubicBezTo>
                  <a:lnTo>
                    <a:pt x="2311" y="2239"/>
                  </a:lnTo>
                  <a:lnTo>
                    <a:pt x="2311" y="1215"/>
                  </a:lnTo>
                  <a:cubicBezTo>
                    <a:pt x="2311" y="1144"/>
                    <a:pt x="2263" y="1072"/>
                    <a:pt x="2168" y="1049"/>
                  </a:cubicBezTo>
                  <a:cubicBezTo>
                    <a:pt x="2152" y="1046"/>
                    <a:pt x="2137" y="1044"/>
                    <a:pt x="2123" y="1044"/>
                  </a:cubicBezTo>
                  <a:cubicBezTo>
                    <a:pt x="2026"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9" y="1882"/>
                    <a:pt x="1453" y="1858"/>
                  </a:cubicBezTo>
                  <a:cubicBezTo>
                    <a:pt x="1432" y="1850"/>
                    <a:pt x="1411" y="1846"/>
                    <a:pt x="1392"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9" y="1044"/>
                    <a:pt x="694" y="1044"/>
                  </a:cubicBezTo>
                  <a:cubicBezTo>
                    <a:pt x="597" y="1044"/>
                    <a:pt x="525" y="1112"/>
                    <a:pt x="525" y="1215"/>
                  </a:cubicBezTo>
                  <a:lnTo>
                    <a:pt x="525" y="2263"/>
                  </a:lnTo>
                  <a:cubicBezTo>
                    <a:pt x="525" y="2287"/>
                    <a:pt x="501" y="2335"/>
                    <a:pt x="477" y="2335"/>
                  </a:cubicBezTo>
                  <a:cubicBezTo>
                    <a:pt x="429" y="2335"/>
                    <a:pt x="405" y="2287"/>
                    <a:pt x="405" y="2263"/>
                  </a:cubicBezTo>
                  <a:lnTo>
                    <a:pt x="405" y="1906"/>
                  </a:lnTo>
                  <a:lnTo>
                    <a:pt x="405" y="1430"/>
                  </a:lnTo>
                  <a:cubicBezTo>
                    <a:pt x="405" y="1311"/>
                    <a:pt x="405" y="1168"/>
                    <a:pt x="429" y="1049"/>
                  </a:cubicBezTo>
                  <a:cubicBezTo>
                    <a:pt x="477" y="930"/>
                    <a:pt x="525" y="834"/>
                    <a:pt x="596" y="739"/>
                  </a:cubicBezTo>
                  <a:cubicBezTo>
                    <a:pt x="715" y="572"/>
                    <a:pt x="906" y="429"/>
                    <a:pt x="1120" y="358"/>
                  </a:cubicBezTo>
                  <a:cubicBezTo>
                    <a:pt x="1215" y="334"/>
                    <a:pt x="1334" y="334"/>
                    <a:pt x="1429" y="334"/>
                  </a:cubicBezTo>
                  <a:cubicBezTo>
                    <a:pt x="1549" y="334"/>
                    <a:pt x="1668" y="358"/>
                    <a:pt x="1739" y="382"/>
                  </a:cubicBezTo>
                  <a:cubicBezTo>
                    <a:pt x="1760" y="392"/>
                    <a:pt x="1781" y="397"/>
                    <a:pt x="1801" y="397"/>
                  </a:cubicBezTo>
                  <a:cubicBezTo>
                    <a:pt x="1873" y="397"/>
                    <a:pt x="1935" y="337"/>
                    <a:pt x="1953" y="263"/>
                  </a:cubicBezTo>
                  <a:cubicBezTo>
                    <a:pt x="1977" y="191"/>
                    <a:pt x="1930"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7" name="Google Shape;13537;p27"/>
            <p:cNvSpPr/>
            <p:nvPr/>
          </p:nvSpPr>
          <p:spPr>
            <a:xfrm>
              <a:off x="6731663"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30" y="3620"/>
                    <a:pt x="930" y="3549"/>
                  </a:cubicBezTo>
                  <a:lnTo>
                    <a:pt x="930" y="2835"/>
                  </a:lnTo>
                  <a:close/>
                  <a:moveTo>
                    <a:pt x="2001" y="2835"/>
                  </a:moveTo>
                  <a:lnTo>
                    <a:pt x="2001" y="3549"/>
                  </a:lnTo>
                  <a:cubicBezTo>
                    <a:pt x="2001" y="3620"/>
                    <a:pt x="1906" y="3716"/>
                    <a:pt x="1835"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7" y="2287"/>
                  </a:lnTo>
                  <a:lnTo>
                    <a:pt x="2620" y="2263"/>
                  </a:lnTo>
                  <a:cubicBezTo>
                    <a:pt x="2716" y="2168"/>
                    <a:pt x="2739" y="2073"/>
                    <a:pt x="2739" y="1953"/>
                  </a:cubicBezTo>
                  <a:lnTo>
                    <a:pt x="2739" y="1287"/>
                  </a:lnTo>
                  <a:cubicBezTo>
                    <a:pt x="2811" y="1072"/>
                    <a:pt x="2739" y="834"/>
                    <a:pt x="2620" y="620"/>
                  </a:cubicBezTo>
                  <a:cubicBezTo>
                    <a:pt x="2590" y="569"/>
                    <a:pt x="2533" y="540"/>
                    <a:pt x="2477" y="540"/>
                  </a:cubicBezTo>
                  <a:cubicBezTo>
                    <a:pt x="2401" y="540"/>
                    <a:pt x="2324" y="592"/>
                    <a:pt x="2311" y="715"/>
                  </a:cubicBezTo>
                  <a:lnTo>
                    <a:pt x="2311" y="739"/>
                  </a:lnTo>
                  <a:cubicBezTo>
                    <a:pt x="2430" y="929"/>
                    <a:pt x="2478" y="1096"/>
                    <a:pt x="2478" y="1310"/>
                  </a:cubicBezTo>
                  <a:lnTo>
                    <a:pt x="2478" y="1953"/>
                  </a:lnTo>
                  <a:cubicBezTo>
                    <a:pt x="2478" y="2001"/>
                    <a:pt x="2430" y="2025"/>
                    <a:pt x="2382" y="2025"/>
                  </a:cubicBezTo>
                  <a:cubicBezTo>
                    <a:pt x="2358" y="2025"/>
                    <a:pt x="2358" y="2001"/>
                    <a:pt x="2358" y="1953"/>
                  </a:cubicBezTo>
                  <a:lnTo>
                    <a:pt x="2358" y="1930"/>
                  </a:lnTo>
                  <a:lnTo>
                    <a:pt x="2358" y="1287"/>
                  </a:lnTo>
                  <a:cubicBezTo>
                    <a:pt x="2358" y="1191"/>
                    <a:pt x="2311" y="1120"/>
                    <a:pt x="2216" y="1096"/>
                  </a:cubicBezTo>
                  <a:cubicBezTo>
                    <a:pt x="2203" y="1094"/>
                    <a:pt x="2191" y="1092"/>
                    <a:pt x="2179" y="1092"/>
                  </a:cubicBezTo>
                  <a:cubicBezTo>
                    <a:pt x="2078" y="1092"/>
                    <a:pt x="2001" y="1180"/>
                    <a:pt x="2001" y="1287"/>
                  </a:cubicBezTo>
                  <a:lnTo>
                    <a:pt x="2001" y="2025"/>
                  </a:lnTo>
                  <a:lnTo>
                    <a:pt x="2001" y="2049"/>
                  </a:lnTo>
                  <a:cubicBezTo>
                    <a:pt x="2025" y="2239"/>
                    <a:pt x="2144" y="2382"/>
                    <a:pt x="2335" y="2406"/>
                  </a:cubicBezTo>
                  <a:lnTo>
                    <a:pt x="2335"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9" y="1180"/>
                    <a:pt x="549" y="1287"/>
                  </a:cubicBezTo>
                  <a:lnTo>
                    <a:pt x="549" y="2025"/>
                  </a:lnTo>
                  <a:cubicBezTo>
                    <a:pt x="549" y="2025"/>
                    <a:pt x="525" y="2073"/>
                    <a:pt x="477" y="2073"/>
                  </a:cubicBezTo>
                  <a:cubicBezTo>
                    <a:pt x="453" y="2073"/>
                    <a:pt x="429" y="2049"/>
                    <a:pt x="429" y="2025"/>
                  </a:cubicBezTo>
                  <a:lnTo>
                    <a:pt x="429" y="1334"/>
                  </a:lnTo>
                  <a:cubicBezTo>
                    <a:pt x="429" y="763"/>
                    <a:pt x="858" y="334"/>
                    <a:pt x="1430" y="334"/>
                  </a:cubicBezTo>
                  <a:cubicBezTo>
                    <a:pt x="1549" y="334"/>
                    <a:pt x="1668" y="358"/>
                    <a:pt x="1763" y="382"/>
                  </a:cubicBezTo>
                  <a:cubicBezTo>
                    <a:pt x="1779" y="386"/>
                    <a:pt x="1796" y="388"/>
                    <a:pt x="1812" y="388"/>
                  </a:cubicBezTo>
                  <a:cubicBezTo>
                    <a:pt x="1889" y="388"/>
                    <a:pt x="1958" y="342"/>
                    <a:pt x="1977" y="263"/>
                  </a:cubicBezTo>
                  <a:cubicBezTo>
                    <a:pt x="2001" y="167"/>
                    <a:pt x="1954"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8" name="Google Shape;13538;p27"/>
            <p:cNvSpPr/>
            <p:nvPr/>
          </p:nvSpPr>
          <p:spPr>
            <a:xfrm>
              <a:off x="6751313" y="3468508"/>
              <a:ext cx="33975" cy="34550"/>
            </a:xfrm>
            <a:custGeom>
              <a:avLst/>
              <a:gdLst/>
              <a:ahLst/>
              <a:cxnLst/>
              <a:rect l="l" t="t" r="r" b="b"/>
              <a:pathLst>
                <a:path w="1359" h="1382" extrusionOk="0">
                  <a:moveTo>
                    <a:pt x="691" y="334"/>
                  </a:moveTo>
                  <a:cubicBezTo>
                    <a:pt x="858" y="334"/>
                    <a:pt x="1049" y="477"/>
                    <a:pt x="1049" y="691"/>
                  </a:cubicBezTo>
                  <a:cubicBezTo>
                    <a:pt x="1049" y="881"/>
                    <a:pt x="882" y="1048"/>
                    <a:pt x="691" y="1048"/>
                  </a:cubicBezTo>
                  <a:cubicBezTo>
                    <a:pt x="501" y="1048"/>
                    <a:pt x="334" y="905"/>
                    <a:pt x="334" y="691"/>
                  </a:cubicBezTo>
                  <a:cubicBezTo>
                    <a:pt x="334" y="524"/>
                    <a:pt x="477" y="334"/>
                    <a:pt x="691" y="334"/>
                  </a:cubicBezTo>
                  <a:close/>
                  <a:moveTo>
                    <a:pt x="691" y="0"/>
                  </a:moveTo>
                  <a:cubicBezTo>
                    <a:pt x="286" y="0"/>
                    <a:pt x="1" y="310"/>
                    <a:pt x="1" y="691"/>
                  </a:cubicBezTo>
                  <a:cubicBezTo>
                    <a:pt x="1"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9" name="Google Shape;13539;p27"/>
            <p:cNvSpPr/>
            <p:nvPr/>
          </p:nvSpPr>
          <p:spPr>
            <a:xfrm>
              <a:off x="6751313" y="3313708"/>
              <a:ext cx="33975" cy="34550"/>
            </a:xfrm>
            <a:custGeom>
              <a:avLst/>
              <a:gdLst/>
              <a:ahLst/>
              <a:cxnLst/>
              <a:rect l="l" t="t" r="r" b="b"/>
              <a:pathLst>
                <a:path w="1359" h="1382" extrusionOk="0">
                  <a:moveTo>
                    <a:pt x="691" y="334"/>
                  </a:moveTo>
                  <a:cubicBezTo>
                    <a:pt x="858" y="334"/>
                    <a:pt x="1049" y="477"/>
                    <a:pt x="1049" y="691"/>
                  </a:cubicBezTo>
                  <a:cubicBezTo>
                    <a:pt x="1049" y="906"/>
                    <a:pt x="858" y="1048"/>
                    <a:pt x="691" y="1048"/>
                  </a:cubicBezTo>
                  <a:cubicBezTo>
                    <a:pt x="477" y="1048"/>
                    <a:pt x="334" y="906"/>
                    <a:pt x="334" y="691"/>
                  </a:cubicBezTo>
                  <a:cubicBezTo>
                    <a:pt x="334" y="477"/>
                    <a:pt x="501" y="334"/>
                    <a:pt x="691" y="334"/>
                  </a:cubicBezTo>
                  <a:close/>
                  <a:moveTo>
                    <a:pt x="691" y="1"/>
                  </a:moveTo>
                  <a:cubicBezTo>
                    <a:pt x="286" y="1"/>
                    <a:pt x="1" y="310"/>
                    <a:pt x="1" y="691"/>
                  </a:cubicBezTo>
                  <a:cubicBezTo>
                    <a:pt x="1" y="1072"/>
                    <a:pt x="286" y="1382"/>
                    <a:pt x="691" y="1382"/>
                  </a:cubicBezTo>
                  <a:cubicBezTo>
                    <a:pt x="1049"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0" name="Google Shape;13540;p27"/>
            <p:cNvSpPr/>
            <p:nvPr/>
          </p:nvSpPr>
          <p:spPr>
            <a:xfrm>
              <a:off x="6732863" y="3354783"/>
              <a:ext cx="69075" cy="103625"/>
            </a:xfrm>
            <a:custGeom>
              <a:avLst/>
              <a:gdLst/>
              <a:ahLst/>
              <a:cxnLst/>
              <a:rect l="l" t="t" r="r" b="b"/>
              <a:pathLst>
                <a:path w="2763" h="4145" extrusionOk="0">
                  <a:moveTo>
                    <a:pt x="1334" y="1"/>
                  </a:moveTo>
                  <a:cubicBezTo>
                    <a:pt x="953" y="1"/>
                    <a:pt x="620" y="120"/>
                    <a:pt x="358"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8"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8" y="810"/>
                  </a:cubicBezTo>
                  <a:lnTo>
                    <a:pt x="2572" y="620"/>
                  </a:lnTo>
                  <a:cubicBezTo>
                    <a:pt x="2542" y="569"/>
                    <a:pt x="2485" y="540"/>
                    <a:pt x="2429" y="540"/>
                  </a:cubicBezTo>
                  <a:cubicBezTo>
                    <a:pt x="2353" y="540"/>
                    <a:pt x="2276" y="592"/>
                    <a:pt x="2263" y="715"/>
                  </a:cubicBezTo>
                  <a:lnTo>
                    <a:pt x="2263" y="739"/>
                  </a:lnTo>
                  <a:cubicBezTo>
                    <a:pt x="2310" y="834"/>
                    <a:pt x="2334" y="906"/>
                    <a:pt x="2382" y="977"/>
                  </a:cubicBezTo>
                  <a:cubicBezTo>
                    <a:pt x="2430" y="1144"/>
                    <a:pt x="2430" y="1263"/>
                    <a:pt x="2430" y="1406"/>
                  </a:cubicBezTo>
                  <a:lnTo>
                    <a:pt x="2430" y="1882"/>
                  </a:lnTo>
                  <a:lnTo>
                    <a:pt x="2430" y="2263"/>
                  </a:lnTo>
                  <a:cubicBezTo>
                    <a:pt x="2430" y="2287"/>
                    <a:pt x="2406" y="2335"/>
                    <a:pt x="2334" y="2335"/>
                  </a:cubicBezTo>
                  <a:cubicBezTo>
                    <a:pt x="2310" y="2335"/>
                    <a:pt x="2310" y="2287"/>
                    <a:pt x="2310" y="2263"/>
                  </a:cubicBezTo>
                  <a:lnTo>
                    <a:pt x="2310" y="2239"/>
                  </a:lnTo>
                  <a:lnTo>
                    <a:pt x="2310" y="1215"/>
                  </a:lnTo>
                  <a:cubicBezTo>
                    <a:pt x="2310" y="1144"/>
                    <a:pt x="2263" y="1072"/>
                    <a:pt x="2168"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7" y="3724"/>
                    <a:pt x="1715" y="3716"/>
                  </a:cubicBezTo>
                  <a:cubicBezTo>
                    <a:pt x="1620" y="3692"/>
                    <a:pt x="1596" y="3644"/>
                    <a:pt x="1596" y="3549"/>
                  </a:cubicBezTo>
                  <a:lnTo>
                    <a:pt x="1596" y="3525"/>
                  </a:lnTo>
                  <a:lnTo>
                    <a:pt x="1596" y="2025"/>
                  </a:lnTo>
                  <a:cubicBezTo>
                    <a:pt x="1596" y="1930"/>
                    <a:pt x="1548" y="1882"/>
                    <a:pt x="1453" y="1858"/>
                  </a:cubicBezTo>
                  <a:cubicBezTo>
                    <a:pt x="1432"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2" y="3728"/>
                    <a:pt x="882" y="3647"/>
                    <a:pt x="882" y="3549"/>
                  </a:cubicBezTo>
                  <a:lnTo>
                    <a:pt x="882" y="1215"/>
                  </a:lnTo>
                  <a:cubicBezTo>
                    <a:pt x="882" y="1144"/>
                    <a:pt x="834" y="1072"/>
                    <a:pt x="739" y="1049"/>
                  </a:cubicBezTo>
                  <a:cubicBezTo>
                    <a:pt x="723" y="1046"/>
                    <a:pt x="708" y="1044"/>
                    <a:pt x="694" y="1044"/>
                  </a:cubicBezTo>
                  <a:cubicBezTo>
                    <a:pt x="597" y="1044"/>
                    <a:pt x="524" y="1112"/>
                    <a:pt x="524" y="1215"/>
                  </a:cubicBezTo>
                  <a:lnTo>
                    <a:pt x="524" y="2263"/>
                  </a:lnTo>
                  <a:cubicBezTo>
                    <a:pt x="524" y="2287"/>
                    <a:pt x="501"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1" y="397"/>
                    <a:pt x="1801" y="397"/>
                  </a:cubicBezTo>
                  <a:cubicBezTo>
                    <a:pt x="1872" y="397"/>
                    <a:pt x="1935" y="337"/>
                    <a:pt x="1953" y="263"/>
                  </a:cubicBezTo>
                  <a:cubicBezTo>
                    <a:pt x="1977" y="191"/>
                    <a:pt x="1929" y="96"/>
                    <a:pt x="1834" y="72"/>
                  </a:cubicBezTo>
                  <a:cubicBezTo>
                    <a:pt x="1691" y="1"/>
                    <a:pt x="1382" y="1"/>
                    <a:pt x="13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1" name="Google Shape;13541;p27"/>
            <p:cNvSpPr/>
            <p:nvPr/>
          </p:nvSpPr>
          <p:spPr>
            <a:xfrm>
              <a:off x="6806088" y="3508983"/>
              <a:ext cx="70275" cy="101825"/>
            </a:xfrm>
            <a:custGeom>
              <a:avLst/>
              <a:gdLst/>
              <a:ahLst/>
              <a:cxnLst/>
              <a:rect l="l" t="t" r="r" b="b"/>
              <a:pathLst>
                <a:path w="2811" h="4073" extrusionOk="0">
                  <a:moveTo>
                    <a:pt x="1287" y="2835"/>
                  </a:moveTo>
                  <a:lnTo>
                    <a:pt x="1287" y="3501"/>
                  </a:lnTo>
                  <a:lnTo>
                    <a:pt x="1287" y="3597"/>
                  </a:lnTo>
                  <a:cubicBezTo>
                    <a:pt x="1263" y="3692"/>
                    <a:pt x="1168" y="3716"/>
                    <a:pt x="1120" y="3716"/>
                  </a:cubicBezTo>
                  <a:cubicBezTo>
                    <a:pt x="1025" y="3716"/>
                    <a:pt x="929" y="3620"/>
                    <a:pt x="929" y="3549"/>
                  </a:cubicBezTo>
                  <a:lnTo>
                    <a:pt x="929" y="2835"/>
                  </a:lnTo>
                  <a:close/>
                  <a:moveTo>
                    <a:pt x="2001" y="2835"/>
                  </a:moveTo>
                  <a:lnTo>
                    <a:pt x="2001" y="3549"/>
                  </a:lnTo>
                  <a:cubicBezTo>
                    <a:pt x="2001" y="3620"/>
                    <a:pt x="1906" y="3716"/>
                    <a:pt x="1834" y="3716"/>
                  </a:cubicBezTo>
                  <a:cubicBezTo>
                    <a:pt x="1739" y="3716"/>
                    <a:pt x="1668" y="3692"/>
                    <a:pt x="1644" y="3597"/>
                  </a:cubicBezTo>
                  <a:lnTo>
                    <a:pt x="1644" y="3549"/>
                  </a:lnTo>
                  <a:lnTo>
                    <a:pt x="1644" y="3501"/>
                  </a:lnTo>
                  <a:lnTo>
                    <a:pt x="1644" y="2835"/>
                  </a:lnTo>
                  <a:close/>
                  <a:moveTo>
                    <a:pt x="1358" y="1"/>
                  </a:moveTo>
                  <a:cubicBezTo>
                    <a:pt x="953" y="1"/>
                    <a:pt x="644" y="120"/>
                    <a:pt x="358" y="406"/>
                  </a:cubicBezTo>
                  <a:cubicBezTo>
                    <a:pt x="1" y="810"/>
                    <a:pt x="1" y="1310"/>
                    <a:pt x="1" y="1787"/>
                  </a:cubicBezTo>
                  <a:lnTo>
                    <a:pt x="1" y="2025"/>
                  </a:lnTo>
                  <a:lnTo>
                    <a:pt x="1" y="2049"/>
                  </a:lnTo>
                  <a:cubicBezTo>
                    <a:pt x="1" y="2120"/>
                    <a:pt x="48" y="2168"/>
                    <a:pt x="72" y="2239"/>
                  </a:cubicBezTo>
                  <a:cubicBezTo>
                    <a:pt x="72" y="2263"/>
                    <a:pt x="96" y="2263"/>
                    <a:pt x="96" y="2287"/>
                  </a:cubicBezTo>
                  <a:lnTo>
                    <a:pt x="120" y="2311"/>
                  </a:lnTo>
                  <a:lnTo>
                    <a:pt x="96" y="2501"/>
                  </a:lnTo>
                  <a:lnTo>
                    <a:pt x="96" y="2525"/>
                  </a:lnTo>
                  <a:cubicBezTo>
                    <a:pt x="120"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1" y="715"/>
                  </a:cubicBezTo>
                  <a:lnTo>
                    <a:pt x="2311"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1"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3" y="2382"/>
                    <a:pt x="906" y="2239"/>
                    <a:pt x="906" y="2025"/>
                  </a:cubicBezTo>
                  <a:lnTo>
                    <a:pt x="906" y="2001"/>
                  </a:lnTo>
                  <a:lnTo>
                    <a:pt x="906" y="1287"/>
                  </a:lnTo>
                  <a:cubicBezTo>
                    <a:pt x="906" y="1191"/>
                    <a:pt x="834" y="1120"/>
                    <a:pt x="763" y="1096"/>
                  </a:cubicBezTo>
                  <a:cubicBezTo>
                    <a:pt x="750" y="1094"/>
                    <a:pt x="738" y="1092"/>
                    <a:pt x="726" y="1092"/>
                  </a:cubicBezTo>
                  <a:cubicBezTo>
                    <a:pt x="625" y="1092"/>
                    <a:pt x="548" y="1180"/>
                    <a:pt x="548" y="1287"/>
                  </a:cubicBezTo>
                  <a:lnTo>
                    <a:pt x="548" y="2025"/>
                  </a:lnTo>
                  <a:cubicBezTo>
                    <a:pt x="548" y="2025"/>
                    <a:pt x="525" y="2073"/>
                    <a:pt x="477" y="2073"/>
                  </a:cubicBezTo>
                  <a:cubicBezTo>
                    <a:pt x="453" y="2073"/>
                    <a:pt x="429" y="2049"/>
                    <a:pt x="429" y="2025"/>
                  </a:cubicBezTo>
                  <a:lnTo>
                    <a:pt x="429" y="1334"/>
                  </a:lnTo>
                  <a:cubicBezTo>
                    <a:pt x="429" y="763"/>
                    <a:pt x="858" y="334"/>
                    <a:pt x="1429" y="334"/>
                  </a:cubicBezTo>
                  <a:cubicBezTo>
                    <a:pt x="1549" y="334"/>
                    <a:pt x="1668" y="358"/>
                    <a:pt x="1763" y="382"/>
                  </a:cubicBezTo>
                  <a:cubicBezTo>
                    <a:pt x="1779" y="386"/>
                    <a:pt x="1796" y="388"/>
                    <a:pt x="1812" y="388"/>
                  </a:cubicBezTo>
                  <a:cubicBezTo>
                    <a:pt x="1889" y="388"/>
                    <a:pt x="1957" y="342"/>
                    <a:pt x="1977" y="263"/>
                  </a:cubicBezTo>
                  <a:cubicBezTo>
                    <a:pt x="2001" y="167"/>
                    <a:pt x="1953" y="96"/>
                    <a:pt x="1858" y="48"/>
                  </a:cubicBezTo>
                  <a:cubicBezTo>
                    <a:pt x="1715" y="1"/>
                    <a:pt x="1406"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2" name="Google Shape;13542;p27"/>
            <p:cNvSpPr/>
            <p:nvPr/>
          </p:nvSpPr>
          <p:spPr>
            <a:xfrm>
              <a:off x="6825738" y="3468508"/>
              <a:ext cx="33950" cy="34550"/>
            </a:xfrm>
            <a:custGeom>
              <a:avLst/>
              <a:gdLst/>
              <a:ahLst/>
              <a:cxnLst/>
              <a:rect l="l" t="t" r="r" b="b"/>
              <a:pathLst>
                <a:path w="1358" h="1382" extrusionOk="0">
                  <a:moveTo>
                    <a:pt x="691" y="334"/>
                  </a:moveTo>
                  <a:cubicBezTo>
                    <a:pt x="858" y="334"/>
                    <a:pt x="1048" y="477"/>
                    <a:pt x="1048" y="691"/>
                  </a:cubicBezTo>
                  <a:cubicBezTo>
                    <a:pt x="1048" y="881"/>
                    <a:pt x="882" y="1048"/>
                    <a:pt x="691" y="1048"/>
                  </a:cubicBezTo>
                  <a:cubicBezTo>
                    <a:pt x="501"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3" name="Google Shape;13543;p27"/>
            <p:cNvSpPr/>
            <p:nvPr/>
          </p:nvSpPr>
          <p:spPr>
            <a:xfrm>
              <a:off x="6825738"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1" y="334"/>
                    <a:pt x="691" y="334"/>
                  </a:cubicBezTo>
                  <a:close/>
                  <a:moveTo>
                    <a:pt x="691" y="1"/>
                  </a:moveTo>
                  <a:cubicBezTo>
                    <a:pt x="286" y="1"/>
                    <a:pt x="0" y="310"/>
                    <a:pt x="0" y="691"/>
                  </a:cubicBezTo>
                  <a:cubicBezTo>
                    <a:pt x="0" y="1072"/>
                    <a:pt x="286" y="1382"/>
                    <a:pt x="691" y="1382"/>
                  </a:cubicBezTo>
                  <a:cubicBezTo>
                    <a:pt x="1048"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4" name="Google Shape;13544;p27"/>
            <p:cNvSpPr/>
            <p:nvPr/>
          </p:nvSpPr>
          <p:spPr>
            <a:xfrm>
              <a:off x="6807288" y="3354783"/>
              <a:ext cx="69075" cy="103625"/>
            </a:xfrm>
            <a:custGeom>
              <a:avLst/>
              <a:gdLst/>
              <a:ahLst/>
              <a:cxnLst/>
              <a:rect l="l" t="t" r="r" b="b"/>
              <a:pathLst>
                <a:path w="2763" h="4145" extrusionOk="0">
                  <a:moveTo>
                    <a:pt x="1334" y="1"/>
                  </a:moveTo>
                  <a:cubicBezTo>
                    <a:pt x="953" y="1"/>
                    <a:pt x="619" y="120"/>
                    <a:pt x="357" y="429"/>
                  </a:cubicBezTo>
                  <a:cubicBezTo>
                    <a:pt x="167" y="620"/>
                    <a:pt x="72" y="906"/>
                    <a:pt x="24" y="1168"/>
                  </a:cubicBezTo>
                  <a:cubicBezTo>
                    <a:pt x="0" y="1382"/>
                    <a:pt x="0" y="1573"/>
                    <a:pt x="0" y="1787"/>
                  </a:cubicBezTo>
                  <a:lnTo>
                    <a:pt x="0" y="2001"/>
                  </a:lnTo>
                  <a:lnTo>
                    <a:pt x="0" y="2477"/>
                  </a:lnTo>
                  <a:cubicBezTo>
                    <a:pt x="0" y="2501"/>
                    <a:pt x="24" y="2573"/>
                    <a:pt x="48" y="2573"/>
                  </a:cubicBezTo>
                  <a:cubicBezTo>
                    <a:pt x="191" y="2692"/>
                    <a:pt x="357" y="2716"/>
                    <a:pt x="477" y="2716"/>
                  </a:cubicBezTo>
                  <a:lnTo>
                    <a:pt x="477" y="3597"/>
                  </a:lnTo>
                  <a:cubicBezTo>
                    <a:pt x="477" y="3906"/>
                    <a:pt x="667" y="4144"/>
                    <a:pt x="977" y="4144"/>
                  </a:cubicBezTo>
                  <a:cubicBezTo>
                    <a:pt x="1120" y="4144"/>
                    <a:pt x="1239" y="4073"/>
                    <a:pt x="1358" y="4002"/>
                  </a:cubicBezTo>
                  <a:cubicBezTo>
                    <a:pt x="1453" y="4073"/>
                    <a:pt x="1596" y="4144"/>
                    <a:pt x="1739" y="4144"/>
                  </a:cubicBezTo>
                  <a:cubicBezTo>
                    <a:pt x="2048" y="4144"/>
                    <a:pt x="2263" y="3883"/>
                    <a:pt x="2263" y="3597"/>
                  </a:cubicBezTo>
                  <a:lnTo>
                    <a:pt x="2263" y="2716"/>
                  </a:lnTo>
                  <a:lnTo>
                    <a:pt x="2406"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3" y="715"/>
                  </a:cubicBezTo>
                  <a:lnTo>
                    <a:pt x="2263" y="739"/>
                  </a:lnTo>
                  <a:cubicBezTo>
                    <a:pt x="2310" y="834"/>
                    <a:pt x="2334" y="906"/>
                    <a:pt x="2382" y="977"/>
                  </a:cubicBezTo>
                  <a:cubicBezTo>
                    <a:pt x="2429" y="1144"/>
                    <a:pt x="2429" y="1263"/>
                    <a:pt x="2429" y="1406"/>
                  </a:cubicBezTo>
                  <a:lnTo>
                    <a:pt x="2429" y="1882"/>
                  </a:lnTo>
                  <a:lnTo>
                    <a:pt x="2429" y="2263"/>
                  </a:lnTo>
                  <a:cubicBezTo>
                    <a:pt x="2429" y="2287"/>
                    <a:pt x="2406" y="2335"/>
                    <a:pt x="2334" y="2335"/>
                  </a:cubicBezTo>
                  <a:cubicBezTo>
                    <a:pt x="2310" y="2335"/>
                    <a:pt x="2310" y="2287"/>
                    <a:pt x="2310" y="2263"/>
                  </a:cubicBezTo>
                  <a:lnTo>
                    <a:pt x="2310" y="2239"/>
                  </a:lnTo>
                  <a:lnTo>
                    <a:pt x="2310" y="1215"/>
                  </a:lnTo>
                  <a:cubicBezTo>
                    <a:pt x="2310" y="1144"/>
                    <a:pt x="2263" y="1072"/>
                    <a:pt x="2167" y="1049"/>
                  </a:cubicBezTo>
                  <a:cubicBezTo>
                    <a:pt x="2152" y="1046"/>
                    <a:pt x="2137" y="1044"/>
                    <a:pt x="2123" y="1044"/>
                  </a:cubicBezTo>
                  <a:cubicBezTo>
                    <a:pt x="2025" y="1044"/>
                    <a:pt x="1953" y="1112"/>
                    <a:pt x="1953" y="1215"/>
                  </a:cubicBezTo>
                  <a:lnTo>
                    <a:pt x="1953" y="3549"/>
                  </a:lnTo>
                  <a:cubicBezTo>
                    <a:pt x="1953" y="3647"/>
                    <a:pt x="1873" y="3728"/>
                    <a:pt x="1779" y="3728"/>
                  </a:cubicBezTo>
                  <a:cubicBezTo>
                    <a:pt x="1758" y="3728"/>
                    <a:pt x="1736" y="3724"/>
                    <a:pt x="1715" y="3716"/>
                  </a:cubicBezTo>
                  <a:cubicBezTo>
                    <a:pt x="1620" y="3692"/>
                    <a:pt x="1596" y="3644"/>
                    <a:pt x="1596" y="3549"/>
                  </a:cubicBezTo>
                  <a:lnTo>
                    <a:pt x="1596" y="3525"/>
                  </a:lnTo>
                  <a:lnTo>
                    <a:pt x="1596" y="2025"/>
                  </a:lnTo>
                  <a:cubicBezTo>
                    <a:pt x="1596" y="1930"/>
                    <a:pt x="1548" y="1882"/>
                    <a:pt x="1453" y="1858"/>
                  </a:cubicBezTo>
                  <a:cubicBezTo>
                    <a:pt x="1431" y="1850"/>
                    <a:pt x="1411" y="1846"/>
                    <a:pt x="1391" y="1846"/>
                  </a:cubicBezTo>
                  <a:cubicBezTo>
                    <a:pt x="1303" y="1846"/>
                    <a:pt x="1239" y="1927"/>
                    <a:pt x="1239" y="2025"/>
                  </a:cubicBezTo>
                  <a:lnTo>
                    <a:pt x="1239" y="3525"/>
                  </a:lnTo>
                  <a:lnTo>
                    <a:pt x="1239" y="3549"/>
                  </a:lnTo>
                  <a:cubicBezTo>
                    <a:pt x="1239" y="3644"/>
                    <a:pt x="1191" y="3692"/>
                    <a:pt x="1120" y="3716"/>
                  </a:cubicBezTo>
                  <a:cubicBezTo>
                    <a:pt x="1098" y="3724"/>
                    <a:pt x="1077"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7" y="2335"/>
                  </a:cubicBezTo>
                  <a:cubicBezTo>
                    <a:pt x="429" y="2335"/>
                    <a:pt x="405" y="2287"/>
                    <a:pt x="405" y="2263"/>
                  </a:cubicBezTo>
                  <a:lnTo>
                    <a:pt x="405" y="1906"/>
                  </a:lnTo>
                  <a:lnTo>
                    <a:pt x="405" y="1430"/>
                  </a:lnTo>
                  <a:cubicBezTo>
                    <a:pt x="405" y="1311"/>
                    <a:pt x="405" y="1168"/>
                    <a:pt x="429" y="1049"/>
                  </a:cubicBezTo>
                  <a:cubicBezTo>
                    <a:pt x="477" y="930"/>
                    <a:pt x="524" y="834"/>
                    <a:pt x="596" y="739"/>
                  </a:cubicBezTo>
                  <a:cubicBezTo>
                    <a:pt x="715" y="572"/>
                    <a:pt x="905" y="429"/>
                    <a:pt x="1120" y="358"/>
                  </a:cubicBezTo>
                  <a:cubicBezTo>
                    <a:pt x="1215" y="334"/>
                    <a:pt x="1334" y="334"/>
                    <a:pt x="1429" y="334"/>
                  </a:cubicBezTo>
                  <a:cubicBezTo>
                    <a:pt x="1548" y="334"/>
                    <a:pt x="1667" y="358"/>
                    <a:pt x="1739" y="382"/>
                  </a:cubicBezTo>
                  <a:cubicBezTo>
                    <a:pt x="1760" y="392"/>
                    <a:pt x="1780" y="397"/>
                    <a:pt x="1801"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5" name="Google Shape;13545;p27"/>
            <p:cNvSpPr/>
            <p:nvPr/>
          </p:nvSpPr>
          <p:spPr>
            <a:xfrm>
              <a:off x="6880513" y="3508983"/>
              <a:ext cx="70275" cy="101825"/>
            </a:xfrm>
            <a:custGeom>
              <a:avLst/>
              <a:gdLst/>
              <a:ahLst/>
              <a:cxnLst/>
              <a:rect l="l" t="t" r="r" b="b"/>
              <a:pathLst>
                <a:path w="2811" h="4073" extrusionOk="0">
                  <a:moveTo>
                    <a:pt x="1286" y="2835"/>
                  </a:moveTo>
                  <a:lnTo>
                    <a:pt x="1286" y="3501"/>
                  </a:lnTo>
                  <a:lnTo>
                    <a:pt x="1286" y="3597"/>
                  </a:lnTo>
                  <a:cubicBezTo>
                    <a:pt x="1263" y="3692"/>
                    <a:pt x="1167" y="3716"/>
                    <a:pt x="1120" y="3716"/>
                  </a:cubicBezTo>
                  <a:cubicBezTo>
                    <a:pt x="1024" y="3716"/>
                    <a:pt x="929" y="3620"/>
                    <a:pt x="929" y="3549"/>
                  </a:cubicBezTo>
                  <a:lnTo>
                    <a:pt x="929" y="2835"/>
                  </a:lnTo>
                  <a:close/>
                  <a:moveTo>
                    <a:pt x="2001" y="2835"/>
                  </a:moveTo>
                  <a:lnTo>
                    <a:pt x="2001" y="3549"/>
                  </a:lnTo>
                  <a:cubicBezTo>
                    <a:pt x="2001" y="3620"/>
                    <a:pt x="1906" y="3716"/>
                    <a:pt x="1834" y="3716"/>
                  </a:cubicBezTo>
                  <a:cubicBezTo>
                    <a:pt x="1739" y="3716"/>
                    <a:pt x="1667" y="3692"/>
                    <a:pt x="1644" y="3597"/>
                  </a:cubicBezTo>
                  <a:lnTo>
                    <a:pt x="1644" y="3549"/>
                  </a:lnTo>
                  <a:lnTo>
                    <a:pt x="1644" y="3501"/>
                  </a:lnTo>
                  <a:lnTo>
                    <a:pt x="1644" y="2835"/>
                  </a:lnTo>
                  <a:close/>
                  <a:moveTo>
                    <a:pt x="1358" y="1"/>
                  </a:moveTo>
                  <a:cubicBezTo>
                    <a:pt x="953" y="1"/>
                    <a:pt x="643" y="120"/>
                    <a:pt x="358" y="406"/>
                  </a:cubicBezTo>
                  <a:cubicBezTo>
                    <a:pt x="0" y="810"/>
                    <a:pt x="0" y="1310"/>
                    <a:pt x="0" y="1787"/>
                  </a:cubicBezTo>
                  <a:lnTo>
                    <a:pt x="0" y="2025"/>
                  </a:lnTo>
                  <a:lnTo>
                    <a:pt x="0" y="2049"/>
                  </a:lnTo>
                  <a:cubicBezTo>
                    <a:pt x="0" y="2120"/>
                    <a:pt x="48" y="2168"/>
                    <a:pt x="72" y="2239"/>
                  </a:cubicBezTo>
                  <a:cubicBezTo>
                    <a:pt x="72" y="2263"/>
                    <a:pt x="96" y="2263"/>
                    <a:pt x="96" y="2287"/>
                  </a:cubicBezTo>
                  <a:lnTo>
                    <a:pt x="119" y="2311"/>
                  </a:lnTo>
                  <a:lnTo>
                    <a:pt x="96" y="2501"/>
                  </a:lnTo>
                  <a:lnTo>
                    <a:pt x="96" y="2525"/>
                  </a:lnTo>
                  <a:cubicBezTo>
                    <a:pt x="119" y="2716"/>
                    <a:pt x="239" y="2835"/>
                    <a:pt x="429" y="2835"/>
                  </a:cubicBezTo>
                  <a:lnTo>
                    <a:pt x="477" y="2835"/>
                  </a:lnTo>
                  <a:lnTo>
                    <a:pt x="477" y="3549"/>
                  </a:lnTo>
                  <a:cubicBezTo>
                    <a:pt x="477" y="3835"/>
                    <a:pt x="691" y="4073"/>
                    <a:pt x="1001" y="4073"/>
                  </a:cubicBezTo>
                  <a:cubicBezTo>
                    <a:pt x="1144" y="4073"/>
                    <a:pt x="1263" y="4049"/>
                    <a:pt x="1382" y="3930"/>
                  </a:cubicBezTo>
                  <a:cubicBezTo>
                    <a:pt x="1477" y="4025"/>
                    <a:pt x="1596" y="4073"/>
                    <a:pt x="1739" y="4073"/>
                  </a:cubicBezTo>
                  <a:lnTo>
                    <a:pt x="1763" y="4073"/>
                  </a:lnTo>
                  <a:cubicBezTo>
                    <a:pt x="2025" y="4073"/>
                    <a:pt x="2263" y="3835"/>
                    <a:pt x="2263" y="3549"/>
                  </a:cubicBezTo>
                  <a:lnTo>
                    <a:pt x="2263" y="2835"/>
                  </a:lnTo>
                  <a:lnTo>
                    <a:pt x="2358" y="2835"/>
                  </a:lnTo>
                  <a:cubicBezTo>
                    <a:pt x="2549" y="2763"/>
                    <a:pt x="2620" y="2620"/>
                    <a:pt x="2620" y="2430"/>
                  </a:cubicBezTo>
                  <a:lnTo>
                    <a:pt x="2596" y="2287"/>
                  </a:lnTo>
                  <a:lnTo>
                    <a:pt x="2620" y="2263"/>
                  </a:lnTo>
                  <a:cubicBezTo>
                    <a:pt x="2715" y="2168"/>
                    <a:pt x="2739" y="2073"/>
                    <a:pt x="2739" y="1953"/>
                  </a:cubicBezTo>
                  <a:lnTo>
                    <a:pt x="2739" y="1287"/>
                  </a:lnTo>
                  <a:cubicBezTo>
                    <a:pt x="2811" y="1072"/>
                    <a:pt x="2739" y="834"/>
                    <a:pt x="2620" y="620"/>
                  </a:cubicBezTo>
                  <a:cubicBezTo>
                    <a:pt x="2590" y="569"/>
                    <a:pt x="2533" y="540"/>
                    <a:pt x="2476" y="540"/>
                  </a:cubicBezTo>
                  <a:cubicBezTo>
                    <a:pt x="2400" y="540"/>
                    <a:pt x="2324" y="592"/>
                    <a:pt x="2310" y="715"/>
                  </a:cubicBezTo>
                  <a:lnTo>
                    <a:pt x="2310" y="739"/>
                  </a:lnTo>
                  <a:cubicBezTo>
                    <a:pt x="2430" y="929"/>
                    <a:pt x="2477" y="1096"/>
                    <a:pt x="2477" y="1310"/>
                  </a:cubicBezTo>
                  <a:lnTo>
                    <a:pt x="2477" y="1953"/>
                  </a:lnTo>
                  <a:cubicBezTo>
                    <a:pt x="2477" y="2001"/>
                    <a:pt x="2430" y="2025"/>
                    <a:pt x="2382" y="2025"/>
                  </a:cubicBezTo>
                  <a:cubicBezTo>
                    <a:pt x="2358" y="2025"/>
                    <a:pt x="2358" y="2001"/>
                    <a:pt x="2358" y="1953"/>
                  </a:cubicBezTo>
                  <a:lnTo>
                    <a:pt x="2358" y="1930"/>
                  </a:lnTo>
                  <a:lnTo>
                    <a:pt x="2358" y="1287"/>
                  </a:lnTo>
                  <a:cubicBezTo>
                    <a:pt x="2358" y="1191"/>
                    <a:pt x="2310" y="1120"/>
                    <a:pt x="2215" y="1096"/>
                  </a:cubicBezTo>
                  <a:cubicBezTo>
                    <a:pt x="2203" y="1094"/>
                    <a:pt x="2191" y="1092"/>
                    <a:pt x="2179" y="1092"/>
                  </a:cubicBezTo>
                  <a:cubicBezTo>
                    <a:pt x="2077" y="1092"/>
                    <a:pt x="2001" y="1180"/>
                    <a:pt x="2001" y="1287"/>
                  </a:cubicBezTo>
                  <a:lnTo>
                    <a:pt x="2001" y="2025"/>
                  </a:lnTo>
                  <a:lnTo>
                    <a:pt x="2001" y="2049"/>
                  </a:lnTo>
                  <a:cubicBezTo>
                    <a:pt x="2025" y="2239"/>
                    <a:pt x="2144" y="2382"/>
                    <a:pt x="2334" y="2406"/>
                  </a:cubicBezTo>
                  <a:lnTo>
                    <a:pt x="2334" y="2501"/>
                  </a:lnTo>
                  <a:lnTo>
                    <a:pt x="572" y="2501"/>
                  </a:lnTo>
                  <a:lnTo>
                    <a:pt x="572" y="2406"/>
                  </a:lnTo>
                  <a:cubicBezTo>
                    <a:pt x="762" y="2382"/>
                    <a:pt x="905" y="2239"/>
                    <a:pt x="905" y="2025"/>
                  </a:cubicBezTo>
                  <a:lnTo>
                    <a:pt x="905" y="2001"/>
                  </a:lnTo>
                  <a:lnTo>
                    <a:pt x="905" y="1287"/>
                  </a:lnTo>
                  <a:cubicBezTo>
                    <a:pt x="905" y="1191"/>
                    <a:pt x="834" y="1120"/>
                    <a:pt x="762" y="1096"/>
                  </a:cubicBezTo>
                  <a:cubicBezTo>
                    <a:pt x="750" y="1094"/>
                    <a:pt x="738" y="1092"/>
                    <a:pt x="726" y="1092"/>
                  </a:cubicBezTo>
                  <a:cubicBezTo>
                    <a:pt x="625" y="1092"/>
                    <a:pt x="548" y="1180"/>
                    <a:pt x="548" y="1287"/>
                  </a:cubicBezTo>
                  <a:lnTo>
                    <a:pt x="548" y="2025"/>
                  </a:lnTo>
                  <a:cubicBezTo>
                    <a:pt x="548" y="2025"/>
                    <a:pt x="524" y="2073"/>
                    <a:pt x="477" y="2073"/>
                  </a:cubicBezTo>
                  <a:cubicBezTo>
                    <a:pt x="453" y="2073"/>
                    <a:pt x="429" y="2049"/>
                    <a:pt x="429" y="2025"/>
                  </a:cubicBezTo>
                  <a:lnTo>
                    <a:pt x="429" y="1334"/>
                  </a:lnTo>
                  <a:cubicBezTo>
                    <a:pt x="429" y="763"/>
                    <a:pt x="858" y="334"/>
                    <a:pt x="1429" y="334"/>
                  </a:cubicBezTo>
                  <a:cubicBezTo>
                    <a:pt x="1548" y="334"/>
                    <a:pt x="1667" y="358"/>
                    <a:pt x="1763" y="382"/>
                  </a:cubicBezTo>
                  <a:cubicBezTo>
                    <a:pt x="1779" y="386"/>
                    <a:pt x="1795" y="388"/>
                    <a:pt x="1811" y="388"/>
                  </a:cubicBezTo>
                  <a:cubicBezTo>
                    <a:pt x="1889" y="388"/>
                    <a:pt x="1957" y="342"/>
                    <a:pt x="1977" y="263"/>
                  </a:cubicBezTo>
                  <a:cubicBezTo>
                    <a:pt x="2001" y="167"/>
                    <a:pt x="1953" y="96"/>
                    <a:pt x="1858" y="48"/>
                  </a:cubicBezTo>
                  <a:cubicBezTo>
                    <a:pt x="1715" y="1"/>
                    <a:pt x="1405" y="1"/>
                    <a:pt x="1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6" name="Google Shape;13546;p27"/>
            <p:cNvSpPr/>
            <p:nvPr/>
          </p:nvSpPr>
          <p:spPr>
            <a:xfrm>
              <a:off x="6900163" y="3468508"/>
              <a:ext cx="33950" cy="34550"/>
            </a:xfrm>
            <a:custGeom>
              <a:avLst/>
              <a:gdLst/>
              <a:ahLst/>
              <a:cxnLst/>
              <a:rect l="l" t="t" r="r" b="b"/>
              <a:pathLst>
                <a:path w="1358" h="1382" extrusionOk="0">
                  <a:moveTo>
                    <a:pt x="691" y="334"/>
                  </a:moveTo>
                  <a:cubicBezTo>
                    <a:pt x="858" y="334"/>
                    <a:pt x="1048" y="477"/>
                    <a:pt x="1048" y="691"/>
                  </a:cubicBezTo>
                  <a:cubicBezTo>
                    <a:pt x="1048" y="881"/>
                    <a:pt x="881" y="1048"/>
                    <a:pt x="691" y="1048"/>
                  </a:cubicBezTo>
                  <a:cubicBezTo>
                    <a:pt x="500" y="1048"/>
                    <a:pt x="334" y="905"/>
                    <a:pt x="334" y="691"/>
                  </a:cubicBezTo>
                  <a:cubicBezTo>
                    <a:pt x="334" y="524"/>
                    <a:pt x="477" y="334"/>
                    <a:pt x="691" y="334"/>
                  </a:cubicBezTo>
                  <a:close/>
                  <a:moveTo>
                    <a:pt x="691" y="0"/>
                  </a:moveTo>
                  <a:cubicBezTo>
                    <a:pt x="286" y="0"/>
                    <a:pt x="0" y="310"/>
                    <a:pt x="0" y="691"/>
                  </a:cubicBezTo>
                  <a:cubicBezTo>
                    <a:pt x="0" y="1072"/>
                    <a:pt x="286" y="1382"/>
                    <a:pt x="691" y="1382"/>
                  </a:cubicBezTo>
                  <a:cubicBezTo>
                    <a:pt x="1072" y="1382"/>
                    <a:pt x="1358" y="1072"/>
                    <a:pt x="1358" y="691"/>
                  </a:cubicBezTo>
                  <a:cubicBezTo>
                    <a:pt x="1358" y="310"/>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7" name="Google Shape;13547;p27"/>
            <p:cNvSpPr/>
            <p:nvPr/>
          </p:nvSpPr>
          <p:spPr>
            <a:xfrm>
              <a:off x="6900163" y="3313708"/>
              <a:ext cx="33950" cy="34550"/>
            </a:xfrm>
            <a:custGeom>
              <a:avLst/>
              <a:gdLst/>
              <a:ahLst/>
              <a:cxnLst/>
              <a:rect l="l" t="t" r="r" b="b"/>
              <a:pathLst>
                <a:path w="1358" h="1382" extrusionOk="0">
                  <a:moveTo>
                    <a:pt x="691" y="334"/>
                  </a:moveTo>
                  <a:cubicBezTo>
                    <a:pt x="858" y="334"/>
                    <a:pt x="1048" y="477"/>
                    <a:pt x="1048" y="691"/>
                  </a:cubicBezTo>
                  <a:cubicBezTo>
                    <a:pt x="1048" y="906"/>
                    <a:pt x="858" y="1048"/>
                    <a:pt x="691" y="1048"/>
                  </a:cubicBezTo>
                  <a:cubicBezTo>
                    <a:pt x="477" y="1048"/>
                    <a:pt x="334" y="906"/>
                    <a:pt x="334" y="691"/>
                  </a:cubicBezTo>
                  <a:cubicBezTo>
                    <a:pt x="334" y="477"/>
                    <a:pt x="500" y="334"/>
                    <a:pt x="691" y="334"/>
                  </a:cubicBezTo>
                  <a:close/>
                  <a:moveTo>
                    <a:pt x="691" y="1"/>
                  </a:moveTo>
                  <a:cubicBezTo>
                    <a:pt x="286" y="1"/>
                    <a:pt x="0" y="310"/>
                    <a:pt x="0" y="691"/>
                  </a:cubicBezTo>
                  <a:cubicBezTo>
                    <a:pt x="0" y="1072"/>
                    <a:pt x="286" y="1382"/>
                    <a:pt x="691" y="1382"/>
                  </a:cubicBezTo>
                  <a:cubicBezTo>
                    <a:pt x="1072" y="1382"/>
                    <a:pt x="1358" y="1072"/>
                    <a:pt x="1358" y="691"/>
                  </a:cubicBezTo>
                  <a:cubicBezTo>
                    <a:pt x="1358"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8" name="Google Shape;13548;p27"/>
            <p:cNvSpPr/>
            <p:nvPr/>
          </p:nvSpPr>
          <p:spPr>
            <a:xfrm>
              <a:off x="6881713" y="3354783"/>
              <a:ext cx="69075" cy="103625"/>
            </a:xfrm>
            <a:custGeom>
              <a:avLst/>
              <a:gdLst/>
              <a:ahLst/>
              <a:cxnLst/>
              <a:rect l="l" t="t" r="r" b="b"/>
              <a:pathLst>
                <a:path w="2763" h="4145" extrusionOk="0">
                  <a:moveTo>
                    <a:pt x="1334" y="1"/>
                  </a:moveTo>
                  <a:cubicBezTo>
                    <a:pt x="953" y="1"/>
                    <a:pt x="619" y="120"/>
                    <a:pt x="357" y="429"/>
                  </a:cubicBezTo>
                  <a:cubicBezTo>
                    <a:pt x="167" y="620"/>
                    <a:pt x="71" y="906"/>
                    <a:pt x="24" y="1168"/>
                  </a:cubicBezTo>
                  <a:cubicBezTo>
                    <a:pt x="0" y="1382"/>
                    <a:pt x="0" y="1573"/>
                    <a:pt x="0" y="1787"/>
                  </a:cubicBezTo>
                  <a:lnTo>
                    <a:pt x="0" y="2001"/>
                  </a:lnTo>
                  <a:lnTo>
                    <a:pt x="0" y="2477"/>
                  </a:lnTo>
                  <a:cubicBezTo>
                    <a:pt x="0" y="2501"/>
                    <a:pt x="24" y="2573"/>
                    <a:pt x="48" y="2573"/>
                  </a:cubicBezTo>
                  <a:cubicBezTo>
                    <a:pt x="191" y="2692"/>
                    <a:pt x="357" y="2716"/>
                    <a:pt x="476" y="2716"/>
                  </a:cubicBezTo>
                  <a:lnTo>
                    <a:pt x="476" y="3597"/>
                  </a:lnTo>
                  <a:cubicBezTo>
                    <a:pt x="476" y="3906"/>
                    <a:pt x="667" y="4144"/>
                    <a:pt x="976" y="4144"/>
                  </a:cubicBezTo>
                  <a:cubicBezTo>
                    <a:pt x="1119" y="4144"/>
                    <a:pt x="1238" y="4073"/>
                    <a:pt x="1357" y="4002"/>
                  </a:cubicBezTo>
                  <a:cubicBezTo>
                    <a:pt x="1453" y="4073"/>
                    <a:pt x="1596" y="4144"/>
                    <a:pt x="1739" y="4144"/>
                  </a:cubicBezTo>
                  <a:cubicBezTo>
                    <a:pt x="2048" y="4144"/>
                    <a:pt x="2262" y="3883"/>
                    <a:pt x="2262" y="3597"/>
                  </a:cubicBezTo>
                  <a:lnTo>
                    <a:pt x="2262" y="2716"/>
                  </a:lnTo>
                  <a:lnTo>
                    <a:pt x="2405" y="2716"/>
                  </a:lnTo>
                  <a:cubicBezTo>
                    <a:pt x="2572" y="2692"/>
                    <a:pt x="2739" y="2477"/>
                    <a:pt x="2739" y="2287"/>
                  </a:cubicBezTo>
                  <a:lnTo>
                    <a:pt x="2739" y="1644"/>
                  </a:lnTo>
                  <a:lnTo>
                    <a:pt x="2763" y="1311"/>
                  </a:lnTo>
                  <a:cubicBezTo>
                    <a:pt x="2763" y="1096"/>
                    <a:pt x="2739" y="953"/>
                    <a:pt x="2667" y="810"/>
                  </a:cubicBezTo>
                  <a:lnTo>
                    <a:pt x="2572" y="620"/>
                  </a:lnTo>
                  <a:cubicBezTo>
                    <a:pt x="2542" y="569"/>
                    <a:pt x="2485" y="540"/>
                    <a:pt x="2428" y="540"/>
                  </a:cubicBezTo>
                  <a:cubicBezTo>
                    <a:pt x="2352" y="540"/>
                    <a:pt x="2276" y="592"/>
                    <a:pt x="2262" y="715"/>
                  </a:cubicBezTo>
                  <a:lnTo>
                    <a:pt x="2262" y="739"/>
                  </a:lnTo>
                  <a:cubicBezTo>
                    <a:pt x="2310" y="834"/>
                    <a:pt x="2334" y="906"/>
                    <a:pt x="2382" y="977"/>
                  </a:cubicBezTo>
                  <a:cubicBezTo>
                    <a:pt x="2429" y="1144"/>
                    <a:pt x="2429" y="1263"/>
                    <a:pt x="2429" y="1406"/>
                  </a:cubicBezTo>
                  <a:lnTo>
                    <a:pt x="2429" y="1882"/>
                  </a:lnTo>
                  <a:lnTo>
                    <a:pt x="2429" y="2263"/>
                  </a:lnTo>
                  <a:cubicBezTo>
                    <a:pt x="2429" y="2287"/>
                    <a:pt x="2405" y="2335"/>
                    <a:pt x="2334" y="2335"/>
                  </a:cubicBezTo>
                  <a:cubicBezTo>
                    <a:pt x="2310" y="2335"/>
                    <a:pt x="2310" y="2287"/>
                    <a:pt x="2310" y="2263"/>
                  </a:cubicBezTo>
                  <a:lnTo>
                    <a:pt x="2310" y="2239"/>
                  </a:lnTo>
                  <a:lnTo>
                    <a:pt x="2310" y="1215"/>
                  </a:lnTo>
                  <a:cubicBezTo>
                    <a:pt x="2310" y="1144"/>
                    <a:pt x="2262" y="1072"/>
                    <a:pt x="2167" y="1049"/>
                  </a:cubicBezTo>
                  <a:cubicBezTo>
                    <a:pt x="2152" y="1046"/>
                    <a:pt x="2137" y="1044"/>
                    <a:pt x="2122" y="1044"/>
                  </a:cubicBezTo>
                  <a:cubicBezTo>
                    <a:pt x="2025" y="1044"/>
                    <a:pt x="1953" y="1112"/>
                    <a:pt x="1953" y="1215"/>
                  </a:cubicBezTo>
                  <a:lnTo>
                    <a:pt x="1953" y="3549"/>
                  </a:lnTo>
                  <a:cubicBezTo>
                    <a:pt x="1953" y="3647"/>
                    <a:pt x="1873" y="3728"/>
                    <a:pt x="1778" y="3728"/>
                  </a:cubicBezTo>
                  <a:cubicBezTo>
                    <a:pt x="1758" y="3728"/>
                    <a:pt x="1736" y="3724"/>
                    <a:pt x="1715" y="3716"/>
                  </a:cubicBezTo>
                  <a:cubicBezTo>
                    <a:pt x="1619" y="3692"/>
                    <a:pt x="1596" y="3644"/>
                    <a:pt x="1596" y="3549"/>
                  </a:cubicBezTo>
                  <a:lnTo>
                    <a:pt x="1596" y="3525"/>
                  </a:lnTo>
                  <a:lnTo>
                    <a:pt x="1596" y="2025"/>
                  </a:lnTo>
                  <a:cubicBezTo>
                    <a:pt x="1596" y="1930"/>
                    <a:pt x="1548" y="1882"/>
                    <a:pt x="1453" y="1858"/>
                  </a:cubicBezTo>
                  <a:cubicBezTo>
                    <a:pt x="1431" y="1850"/>
                    <a:pt x="1411" y="1846"/>
                    <a:pt x="1391" y="1846"/>
                  </a:cubicBezTo>
                  <a:cubicBezTo>
                    <a:pt x="1302" y="1846"/>
                    <a:pt x="1238" y="1927"/>
                    <a:pt x="1238" y="2025"/>
                  </a:cubicBezTo>
                  <a:lnTo>
                    <a:pt x="1238" y="3525"/>
                  </a:lnTo>
                  <a:lnTo>
                    <a:pt x="1238" y="3549"/>
                  </a:lnTo>
                  <a:cubicBezTo>
                    <a:pt x="1238" y="3644"/>
                    <a:pt x="1191" y="3692"/>
                    <a:pt x="1119" y="3716"/>
                  </a:cubicBezTo>
                  <a:cubicBezTo>
                    <a:pt x="1098" y="3724"/>
                    <a:pt x="1076" y="3728"/>
                    <a:pt x="1056" y="3728"/>
                  </a:cubicBezTo>
                  <a:cubicBezTo>
                    <a:pt x="961" y="3728"/>
                    <a:pt x="881" y="3647"/>
                    <a:pt x="881" y="3549"/>
                  </a:cubicBezTo>
                  <a:lnTo>
                    <a:pt x="881" y="1215"/>
                  </a:lnTo>
                  <a:cubicBezTo>
                    <a:pt x="881" y="1144"/>
                    <a:pt x="834" y="1072"/>
                    <a:pt x="738" y="1049"/>
                  </a:cubicBezTo>
                  <a:cubicBezTo>
                    <a:pt x="723" y="1046"/>
                    <a:pt x="708" y="1044"/>
                    <a:pt x="694" y="1044"/>
                  </a:cubicBezTo>
                  <a:cubicBezTo>
                    <a:pt x="596" y="1044"/>
                    <a:pt x="524" y="1112"/>
                    <a:pt x="524" y="1215"/>
                  </a:cubicBezTo>
                  <a:lnTo>
                    <a:pt x="524" y="2263"/>
                  </a:lnTo>
                  <a:cubicBezTo>
                    <a:pt x="524" y="2287"/>
                    <a:pt x="500" y="2335"/>
                    <a:pt x="476" y="2335"/>
                  </a:cubicBezTo>
                  <a:cubicBezTo>
                    <a:pt x="429" y="2335"/>
                    <a:pt x="405" y="2287"/>
                    <a:pt x="405" y="2263"/>
                  </a:cubicBezTo>
                  <a:lnTo>
                    <a:pt x="405" y="1906"/>
                  </a:lnTo>
                  <a:lnTo>
                    <a:pt x="405" y="1430"/>
                  </a:lnTo>
                  <a:cubicBezTo>
                    <a:pt x="405" y="1311"/>
                    <a:pt x="405" y="1168"/>
                    <a:pt x="429" y="1049"/>
                  </a:cubicBezTo>
                  <a:cubicBezTo>
                    <a:pt x="476" y="930"/>
                    <a:pt x="524" y="834"/>
                    <a:pt x="595" y="739"/>
                  </a:cubicBezTo>
                  <a:cubicBezTo>
                    <a:pt x="714" y="572"/>
                    <a:pt x="905" y="429"/>
                    <a:pt x="1119" y="358"/>
                  </a:cubicBezTo>
                  <a:cubicBezTo>
                    <a:pt x="1215" y="334"/>
                    <a:pt x="1334" y="334"/>
                    <a:pt x="1429" y="334"/>
                  </a:cubicBezTo>
                  <a:cubicBezTo>
                    <a:pt x="1548" y="334"/>
                    <a:pt x="1667" y="358"/>
                    <a:pt x="1739" y="382"/>
                  </a:cubicBezTo>
                  <a:cubicBezTo>
                    <a:pt x="1759" y="392"/>
                    <a:pt x="1780" y="397"/>
                    <a:pt x="1800" y="397"/>
                  </a:cubicBezTo>
                  <a:cubicBezTo>
                    <a:pt x="1872" y="397"/>
                    <a:pt x="1934" y="337"/>
                    <a:pt x="1953" y="263"/>
                  </a:cubicBezTo>
                  <a:cubicBezTo>
                    <a:pt x="1977" y="191"/>
                    <a:pt x="1929" y="96"/>
                    <a:pt x="1834" y="72"/>
                  </a:cubicBezTo>
                  <a:cubicBezTo>
                    <a:pt x="1691" y="1"/>
                    <a:pt x="1381" y="1"/>
                    <a:pt x="138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49" name="Google Shape;13549;p27"/>
          <p:cNvSpPr/>
          <p:nvPr/>
        </p:nvSpPr>
        <p:spPr>
          <a:xfrm>
            <a:off x="7126314" y="3574088"/>
            <a:ext cx="103984" cy="10703"/>
          </a:xfrm>
          <a:custGeom>
            <a:avLst/>
            <a:gdLst/>
            <a:ahLst/>
            <a:cxnLst/>
            <a:rect l="l" t="t" r="r" b="b"/>
            <a:pathLst>
              <a:path w="3478" h="358" extrusionOk="0">
                <a:moveTo>
                  <a:pt x="215" y="1"/>
                </a:moveTo>
                <a:cubicBezTo>
                  <a:pt x="143" y="1"/>
                  <a:pt x="72" y="72"/>
                  <a:pt x="48" y="167"/>
                </a:cubicBezTo>
                <a:cubicBezTo>
                  <a:pt x="0" y="286"/>
                  <a:pt x="95" y="358"/>
                  <a:pt x="215" y="358"/>
                </a:cubicBezTo>
                <a:lnTo>
                  <a:pt x="3263" y="358"/>
                </a:lnTo>
                <a:cubicBezTo>
                  <a:pt x="3358" y="358"/>
                  <a:pt x="3406" y="310"/>
                  <a:pt x="3429" y="215"/>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0" name="Google Shape;13550;p27"/>
          <p:cNvSpPr/>
          <p:nvPr/>
        </p:nvSpPr>
        <p:spPr>
          <a:xfrm>
            <a:off x="7126314" y="3600427"/>
            <a:ext cx="103984" cy="10733"/>
          </a:xfrm>
          <a:custGeom>
            <a:avLst/>
            <a:gdLst/>
            <a:ahLst/>
            <a:cxnLst/>
            <a:rect l="l" t="t" r="r" b="b"/>
            <a:pathLst>
              <a:path w="3478" h="359" extrusionOk="0">
                <a:moveTo>
                  <a:pt x="215" y="1"/>
                </a:moveTo>
                <a:cubicBezTo>
                  <a:pt x="143" y="1"/>
                  <a:pt x="72" y="48"/>
                  <a:pt x="48" y="144"/>
                </a:cubicBezTo>
                <a:cubicBezTo>
                  <a:pt x="0" y="263"/>
                  <a:pt x="95" y="358"/>
                  <a:pt x="215" y="358"/>
                </a:cubicBezTo>
                <a:lnTo>
                  <a:pt x="3263" y="358"/>
                </a:lnTo>
                <a:cubicBezTo>
                  <a:pt x="3358" y="358"/>
                  <a:pt x="3406" y="287"/>
                  <a:pt x="3429" y="191"/>
                </a:cubicBezTo>
                <a:cubicBezTo>
                  <a:pt x="3477" y="120"/>
                  <a:pt x="3382" y="1"/>
                  <a:pt x="32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1" name="Google Shape;13551;p27"/>
          <p:cNvSpPr/>
          <p:nvPr/>
        </p:nvSpPr>
        <p:spPr>
          <a:xfrm>
            <a:off x="7149813" y="3625362"/>
            <a:ext cx="56985" cy="10703"/>
          </a:xfrm>
          <a:custGeom>
            <a:avLst/>
            <a:gdLst/>
            <a:ahLst/>
            <a:cxnLst/>
            <a:rect l="l" t="t" r="r" b="b"/>
            <a:pathLst>
              <a:path w="1906" h="358" extrusionOk="0">
                <a:moveTo>
                  <a:pt x="214" y="0"/>
                </a:moveTo>
                <a:cubicBezTo>
                  <a:pt x="119" y="0"/>
                  <a:pt x="71" y="48"/>
                  <a:pt x="24" y="143"/>
                </a:cubicBezTo>
                <a:cubicBezTo>
                  <a:pt x="0" y="262"/>
                  <a:pt x="95" y="358"/>
                  <a:pt x="214" y="358"/>
                </a:cubicBezTo>
                <a:lnTo>
                  <a:pt x="1739" y="358"/>
                </a:lnTo>
                <a:cubicBezTo>
                  <a:pt x="1810" y="358"/>
                  <a:pt x="1881" y="286"/>
                  <a:pt x="1905" y="191"/>
                </a:cubicBezTo>
                <a:cubicBezTo>
                  <a:pt x="1905" y="119"/>
                  <a:pt x="1810" y="0"/>
                  <a:pt x="173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2" name="Google Shape;13552;p27"/>
          <p:cNvSpPr/>
          <p:nvPr/>
        </p:nvSpPr>
        <p:spPr>
          <a:xfrm>
            <a:off x="7007413" y="3422450"/>
            <a:ext cx="337513" cy="355302"/>
          </a:xfrm>
          <a:custGeom>
            <a:avLst/>
            <a:gdLst/>
            <a:ahLst/>
            <a:cxnLst/>
            <a:rect l="l" t="t" r="r" b="b"/>
            <a:pathLst>
              <a:path w="11289" h="11884" extrusionOk="0">
                <a:moveTo>
                  <a:pt x="6144" y="881"/>
                </a:moveTo>
                <a:cubicBezTo>
                  <a:pt x="7359" y="905"/>
                  <a:pt x="8478" y="1381"/>
                  <a:pt x="9383" y="2215"/>
                </a:cubicBezTo>
                <a:lnTo>
                  <a:pt x="8573" y="3025"/>
                </a:lnTo>
                <a:cubicBezTo>
                  <a:pt x="7883" y="2405"/>
                  <a:pt x="7002" y="2048"/>
                  <a:pt x="6144" y="2024"/>
                </a:cubicBezTo>
                <a:lnTo>
                  <a:pt x="6144" y="881"/>
                </a:lnTo>
                <a:close/>
                <a:moveTo>
                  <a:pt x="6097" y="2405"/>
                </a:moveTo>
                <a:cubicBezTo>
                  <a:pt x="6930" y="2429"/>
                  <a:pt x="7764" y="2786"/>
                  <a:pt x="8430" y="3453"/>
                </a:cubicBezTo>
                <a:cubicBezTo>
                  <a:pt x="9121" y="4120"/>
                  <a:pt x="9478" y="5001"/>
                  <a:pt x="9478" y="5954"/>
                </a:cubicBezTo>
                <a:cubicBezTo>
                  <a:pt x="9502" y="6835"/>
                  <a:pt x="9145" y="7692"/>
                  <a:pt x="8478" y="8383"/>
                </a:cubicBezTo>
                <a:cubicBezTo>
                  <a:pt x="7859" y="9050"/>
                  <a:pt x="7025" y="9431"/>
                  <a:pt x="6097" y="9455"/>
                </a:cubicBezTo>
                <a:lnTo>
                  <a:pt x="6097" y="9050"/>
                </a:lnTo>
                <a:cubicBezTo>
                  <a:pt x="6097" y="8931"/>
                  <a:pt x="5978" y="8812"/>
                  <a:pt x="5859" y="8812"/>
                </a:cubicBezTo>
                <a:cubicBezTo>
                  <a:pt x="5096" y="8764"/>
                  <a:pt x="4382" y="8478"/>
                  <a:pt x="3834" y="7930"/>
                </a:cubicBezTo>
                <a:cubicBezTo>
                  <a:pt x="3310" y="7406"/>
                  <a:pt x="3001" y="6668"/>
                  <a:pt x="3001" y="5906"/>
                </a:cubicBezTo>
                <a:cubicBezTo>
                  <a:pt x="3001" y="5144"/>
                  <a:pt x="3310" y="4430"/>
                  <a:pt x="3834" y="3882"/>
                </a:cubicBezTo>
                <a:cubicBezTo>
                  <a:pt x="4382" y="3358"/>
                  <a:pt x="5096" y="3025"/>
                  <a:pt x="5859" y="3025"/>
                </a:cubicBezTo>
                <a:cubicBezTo>
                  <a:pt x="6025" y="3025"/>
                  <a:pt x="6097" y="2906"/>
                  <a:pt x="6097" y="2786"/>
                </a:cubicBezTo>
                <a:lnTo>
                  <a:pt x="6097" y="2405"/>
                </a:lnTo>
                <a:close/>
                <a:moveTo>
                  <a:pt x="5859" y="0"/>
                </a:moveTo>
                <a:cubicBezTo>
                  <a:pt x="4739" y="0"/>
                  <a:pt x="3620" y="357"/>
                  <a:pt x="2667" y="977"/>
                </a:cubicBezTo>
                <a:cubicBezTo>
                  <a:pt x="2620" y="1024"/>
                  <a:pt x="2596" y="1096"/>
                  <a:pt x="2620" y="1191"/>
                </a:cubicBezTo>
                <a:cubicBezTo>
                  <a:pt x="2635" y="1265"/>
                  <a:pt x="2696" y="1303"/>
                  <a:pt x="2763" y="1303"/>
                </a:cubicBezTo>
                <a:cubicBezTo>
                  <a:pt x="2804" y="1303"/>
                  <a:pt x="2846" y="1289"/>
                  <a:pt x="2882" y="1262"/>
                </a:cubicBezTo>
                <a:cubicBezTo>
                  <a:pt x="3739" y="715"/>
                  <a:pt x="4763" y="381"/>
                  <a:pt x="5763" y="357"/>
                </a:cubicBezTo>
                <a:lnTo>
                  <a:pt x="5763" y="2691"/>
                </a:lnTo>
                <a:cubicBezTo>
                  <a:pt x="4977" y="2739"/>
                  <a:pt x="4192" y="3096"/>
                  <a:pt x="3620" y="3691"/>
                </a:cubicBezTo>
                <a:cubicBezTo>
                  <a:pt x="3025" y="4311"/>
                  <a:pt x="2715" y="5120"/>
                  <a:pt x="2715" y="5978"/>
                </a:cubicBezTo>
                <a:cubicBezTo>
                  <a:pt x="2715" y="6835"/>
                  <a:pt x="3025" y="7645"/>
                  <a:pt x="3620" y="8264"/>
                </a:cubicBezTo>
                <a:cubicBezTo>
                  <a:pt x="4192" y="8859"/>
                  <a:pt x="4977" y="9193"/>
                  <a:pt x="5763" y="9240"/>
                </a:cubicBezTo>
                <a:lnTo>
                  <a:pt x="5763" y="11598"/>
                </a:lnTo>
                <a:cubicBezTo>
                  <a:pt x="4334" y="11574"/>
                  <a:pt x="2977" y="10979"/>
                  <a:pt x="1953" y="9931"/>
                </a:cubicBezTo>
                <a:cubicBezTo>
                  <a:pt x="929" y="8883"/>
                  <a:pt x="357" y="7478"/>
                  <a:pt x="334" y="6001"/>
                </a:cubicBezTo>
                <a:cubicBezTo>
                  <a:pt x="334" y="4406"/>
                  <a:pt x="1048" y="2882"/>
                  <a:pt x="2239" y="1810"/>
                </a:cubicBezTo>
                <a:cubicBezTo>
                  <a:pt x="2286" y="1739"/>
                  <a:pt x="2310" y="1620"/>
                  <a:pt x="2263" y="1572"/>
                </a:cubicBezTo>
                <a:cubicBezTo>
                  <a:pt x="2221" y="1516"/>
                  <a:pt x="2162" y="1493"/>
                  <a:pt x="2112" y="1493"/>
                </a:cubicBezTo>
                <a:cubicBezTo>
                  <a:pt x="2076" y="1493"/>
                  <a:pt x="2044" y="1505"/>
                  <a:pt x="2024" y="1524"/>
                </a:cubicBezTo>
                <a:cubicBezTo>
                  <a:pt x="738" y="2667"/>
                  <a:pt x="0" y="4263"/>
                  <a:pt x="0" y="6001"/>
                </a:cubicBezTo>
                <a:lnTo>
                  <a:pt x="24" y="6001"/>
                </a:lnTo>
                <a:cubicBezTo>
                  <a:pt x="24" y="7573"/>
                  <a:pt x="667" y="9026"/>
                  <a:pt x="1762" y="10145"/>
                </a:cubicBezTo>
                <a:cubicBezTo>
                  <a:pt x="2858" y="11241"/>
                  <a:pt x="4311" y="11860"/>
                  <a:pt x="5882" y="11884"/>
                </a:cubicBezTo>
                <a:cubicBezTo>
                  <a:pt x="5954" y="11884"/>
                  <a:pt x="6049" y="11860"/>
                  <a:pt x="6073" y="11812"/>
                </a:cubicBezTo>
                <a:cubicBezTo>
                  <a:pt x="6097" y="11765"/>
                  <a:pt x="6144" y="11717"/>
                  <a:pt x="6144" y="11645"/>
                </a:cubicBezTo>
                <a:lnTo>
                  <a:pt x="6144" y="11336"/>
                </a:lnTo>
                <a:cubicBezTo>
                  <a:pt x="7168" y="11288"/>
                  <a:pt x="8192" y="10931"/>
                  <a:pt x="9050" y="10336"/>
                </a:cubicBezTo>
                <a:cubicBezTo>
                  <a:pt x="9145" y="10288"/>
                  <a:pt x="9145" y="10169"/>
                  <a:pt x="9073" y="10098"/>
                </a:cubicBezTo>
                <a:cubicBezTo>
                  <a:pt x="9047" y="10058"/>
                  <a:pt x="8999" y="10040"/>
                  <a:pt x="8950" y="10040"/>
                </a:cubicBezTo>
                <a:cubicBezTo>
                  <a:pt x="8909" y="10040"/>
                  <a:pt x="8867" y="10052"/>
                  <a:pt x="8835" y="10074"/>
                </a:cubicBezTo>
                <a:cubicBezTo>
                  <a:pt x="8049" y="10645"/>
                  <a:pt x="7121" y="10979"/>
                  <a:pt x="6144" y="11002"/>
                </a:cubicBezTo>
                <a:lnTo>
                  <a:pt x="6144" y="9907"/>
                </a:lnTo>
                <a:cubicBezTo>
                  <a:pt x="7121" y="9859"/>
                  <a:pt x="8002" y="9455"/>
                  <a:pt x="8692" y="8764"/>
                </a:cubicBezTo>
                <a:cubicBezTo>
                  <a:pt x="9431" y="8026"/>
                  <a:pt x="9836" y="7073"/>
                  <a:pt x="9836" y="6025"/>
                </a:cubicBezTo>
                <a:cubicBezTo>
                  <a:pt x="9836" y="5049"/>
                  <a:pt x="9455" y="4120"/>
                  <a:pt x="8812" y="3406"/>
                </a:cubicBezTo>
                <a:lnTo>
                  <a:pt x="9597" y="2644"/>
                </a:lnTo>
                <a:cubicBezTo>
                  <a:pt x="10455" y="3549"/>
                  <a:pt x="10931" y="4787"/>
                  <a:pt x="10931" y="6025"/>
                </a:cubicBezTo>
                <a:cubicBezTo>
                  <a:pt x="10931" y="7359"/>
                  <a:pt x="10431" y="8621"/>
                  <a:pt x="9478" y="9574"/>
                </a:cubicBezTo>
                <a:lnTo>
                  <a:pt x="9407" y="9621"/>
                </a:lnTo>
                <a:cubicBezTo>
                  <a:pt x="9335" y="9693"/>
                  <a:pt x="9335" y="9812"/>
                  <a:pt x="9407" y="9859"/>
                </a:cubicBezTo>
                <a:cubicBezTo>
                  <a:pt x="9443" y="9895"/>
                  <a:pt x="9490" y="9913"/>
                  <a:pt x="9535" y="9913"/>
                </a:cubicBezTo>
                <a:cubicBezTo>
                  <a:pt x="9580" y="9913"/>
                  <a:pt x="9621" y="9895"/>
                  <a:pt x="9645" y="9859"/>
                </a:cubicBezTo>
                <a:lnTo>
                  <a:pt x="9716" y="9812"/>
                </a:lnTo>
                <a:cubicBezTo>
                  <a:pt x="10717" y="8788"/>
                  <a:pt x="11288" y="7454"/>
                  <a:pt x="11288" y="6025"/>
                </a:cubicBezTo>
                <a:cubicBezTo>
                  <a:pt x="11288" y="4477"/>
                  <a:pt x="10717" y="3144"/>
                  <a:pt x="9716" y="2144"/>
                </a:cubicBezTo>
                <a:cubicBezTo>
                  <a:pt x="8740" y="1191"/>
                  <a:pt x="7478" y="619"/>
                  <a:pt x="6097" y="596"/>
                </a:cubicBezTo>
                <a:lnTo>
                  <a:pt x="6097" y="238"/>
                </a:lnTo>
                <a:cubicBezTo>
                  <a:pt x="6097" y="167"/>
                  <a:pt x="6073" y="119"/>
                  <a:pt x="6049" y="72"/>
                </a:cubicBezTo>
                <a:cubicBezTo>
                  <a:pt x="5978" y="24"/>
                  <a:pt x="5930" y="0"/>
                  <a:pt x="585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53" name="Google Shape;13553;p27"/>
          <p:cNvGrpSpPr/>
          <p:nvPr/>
        </p:nvGrpSpPr>
        <p:grpSpPr>
          <a:xfrm>
            <a:off x="6273378" y="3422493"/>
            <a:ext cx="356019" cy="355302"/>
            <a:chOff x="5676088" y="3314908"/>
            <a:chExt cx="297700" cy="297100"/>
          </a:xfrm>
        </p:grpSpPr>
        <p:sp>
          <p:nvSpPr>
            <p:cNvPr id="13554" name="Google Shape;13554;p27"/>
            <p:cNvSpPr/>
            <p:nvPr/>
          </p:nvSpPr>
          <p:spPr>
            <a:xfrm>
              <a:off x="5751113" y="3426508"/>
              <a:ext cx="203050" cy="108700"/>
            </a:xfrm>
            <a:custGeom>
              <a:avLst/>
              <a:gdLst/>
              <a:ahLst/>
              <a:cxnLst/>
              <a:rect l="l" t="t" r="r" b="b"/>
              <a:pathLst>
                <a:path w="8122" h="4348" extrusionOk="0">
                  <a:moveTo>
                    <a:pt x="173" y="0"/>
                  </a:moveTo>
                  <a:cubicBezTo>
                    <a:pt x="146" y="0"/>
                    <a:pt x="119" y="5"/>
                    <a:pt x="96" y="13"/>
                  </a:cubicBezTo>
                  <a:cubicBezTo>
                    <a:pt x="0" y="85"/>
                    <a:pt x="0" y="180"/>
                    <a:pt x="24" y="251"/>
                  </a:cubicBezTo>
                  <a:lnTo>
                    <a:pt x="977" y="1680"/>
                  </a:lnTo>
                  <a:cubicBezTo>
                    <a:pt x="1022" y="1756"/>
                    <a:pt x="1105" y="1802"/>
                    <a:pt x="1185" y="1802"/>
                  </a:cubicBezTo>
                  <a:cubicBezTo>
                    <a:pt x="1231" y="1802"/>
                    <a:pt x="1275" y="1787"/>
                    <a:pt x="1310" y="1752"/>
                  </a:cubicBezTo>
                  <a:lnTo>
                    <a:pt x="3001" y="609"/>
                  </a:lnTo>
                  <a:lnTo>
                    <a:pt x="5478" y="4181"/>
                  </a:lnTo>
                  <a:cubicBezTo>
                    <a:pt x="5509" y="4244"/>
                    <a:pt x="5594" y="4297"/>
                    <a:pt x="5682" y="4297"/>
                  </a:cubicBezTo>
                  <a:cubicBezTo>
                    <a:pt x="5726" y="4297"/>
                    <a:pt x="5771" y="4284"/>
                    <a:pt x="5811" y="4252"/>
                  </a:cubicBezTo>
                  <a:lnTo>
                    <a:pt x="7764" y="3109"/>
                  </a:lnTo>
                  <a:lnTo>
                    <a:pt x="7764" y="4157"/>
                  </a:lnTo>
                  <a:cubicBezTo>
                    <a:pt x="7764" y="4252"/>
                    <a:pt x="7835" y="4348"/>
                    <a:pt x="7907" y="4348"/>
                  </a:cubicBezTo>
                  <a:cubicBezTo>
                    <a:pt x="8026" y="4348"/>
                    <a:pt x="8121" y="4276"/>
                    <a:pt x="8121" y="4157"/>
                  </a:cubicBezTo>
                  <a:lnTo>
                    <a:pt x="8121" y="2919"/>
                  </a:lnTo>
                  <a:cubicBezTo>
                    <a:pt x="8121" y="2847"/>
                    <a:pt x="8097" y="2800"/>
                    <a:pt x="8073" y="2752"/>
                  </a:cubicBezTo>
                  <a:cubicBezTo>
                    <a:pt x="8011" y="2705"/>
                    <a:pt x="7939" y="2669"/>
                    <a:pt x="7864" y="2669"/>
                  </a:cubicBezTo>
                  <a:cubicBezTo>
                    <a:pt x="7823" y="2669"/>
                    <a:pt x="7782" y="2679"/>
                    <a:pt x="7740" y="2704"/>
                  </a:cubicBezTo>
                  <a:lnTo>
                    <a:pt x="5692" y="3895"/>
                  </a:lnTo>
                  <a:lnTo>
                    <a:pt x="3215" y="323"/>
                  </a:lnTo>
                  <a:cubicBezTo>
                    <a:pt x="3156" y="248"/>
                    <a:pt x="3087" y="211"/>
                    <a:pt x="3015" y="211"/>
                  </a:cubicBezTo>
                  <a:cubicBezTo>
                    <a:pt x="2971" y="211"/>
                    <a:pt x="2927" y="225"/>
                    <a:pt x="2882" y="251"/>
                  </a:cubicBezTo>
                  <a:lnTo>
                    <a:pt x="1191" y="1395"/>
                  </a:lnTo>
                  <a:lnTo>
                    <a:pt x="334" y="85"/>
                  </a:lnTo>
                  <a:cubicBezTo>
                    <a:pt x="286" y="21"/>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5" name="Google Shape;13555;p27"/>
            <p:cNvSpPr/>
            <p:nvPr/>
          </p:nvSpPr>
          <p:spPr>
            <a:xfrm>
              <a:off x="5676088" y="3314908"/>
              <a:ext cx="297700" cy="297100"/>
            </a:xfrm>
            <a:custGeom>
              <a:avLst/>
              <a:gdLst/>
              <a:ahLst/>
              <a:cxnLst/>
              <a:rect l="l" t="t" r="r" b="b"/>
              <a:pathLst>
                <a:path w="11908" h="11884" extrusionOk="0">
                  <a:moveTo>
                    <a:pt x="11575" y="11002"/>
                  </a:moveTo>
                  <a:lnTo>
                    <a:pt x="11575" y="11479"/>
                  </a:lnTo>
                  <a:lnTo>
                    <a:pt x="382" y="11479"/>
                  </a:lnTo>
                  <a:lnTo>
                    <a:pt x="382" y="11002"/>
                  </a:lnTo>
                  <a:close/>
                  <a:moveTo>
                    <a:pt x="906" y="0"/>
                  </a:moveTo>
                  <a:cubicBezTo>
                    <a:pt x="787" y="0"/>
                    <a:pt x="715" y="48"/>
                    <a:pt x="715" y="167"/>
                  </a:cubicBezTo>
                  <a:lnTo>
                    <a:pt x="715" y="977"/>
                  </a:lnTo>
                  <a:lnTo>
                    <a:pt x="501" y="977"/>
                  </a:lnTo>
                  <a:cubicBezTo>
                    <a:pt x="406" y="977"/>
                    <a:pt x="310" y="1024"/>
                    <a:pt x="310" y="1119"/>
                  </a:cubicBezTo>
                  <a:cubicBezTo>
                    <a:pt x="310" y="1239"/>
                    <a:pt x="382" y="1334"/>
                    <a:pt x="501" y="1334"/>
                  </a:cubicBezTo>
                  <a:lnTo>
                    <a:pt x="715" y="1334"/>
                  </a:lnTo>
                  <a:lnTo>
                    <a:pt x="715" y="2215"/>
                  </a:lnTo>
                  <a:lnTo>
                    <a:pt x="501" y="2215"/>
                  </a:lnTo>
                  <a:cubicBezTo>
                    <a:pt x="406" y="2215"/>
                    <a:pt x="310" y="2286"/>
                    <a:pt x="310" y="2382"/>
                  </a:cubicBezTo>
                  <a:cubicBezTo>
                    <a:pt x="310" y="2477"/>
                    <a:pt x="382" y="2572"/>
                    <a:pt x="501" y="2572"/>
                  </a:cubicBezTo>
                  <a:lnTo>
                    <a:pt x="715" y="2572"/>
                  </a:lnTo>
                  <a:lnTo>
                    <a:pt x="715" y="3477"/>
                  </a:lnTo>
                  <a:lnTo>
                    <a:pt x="501" y="3477"/>
                  </a:lnTo>
                  <a:cubicBezTo>
                    <a:pt x="406" y="3477"/>
                    <a:pt x="310" y="3525"/>
                    <a:pt x="310" y="3620"/>
                  </a:cubicBezTo>
                  <a:cubicBezTo>
                    <a:pt x="310" y="3739"/>
                    <a:pt x="382" y="3834"/>
                    <a:pt x="501" y="3834"/>
                  </a:cubicBezTo>
                  <a:lnTo>
                    <a:pt x="715" y="3834"/>
                  </a:lnTo>
                  <a:lnTo>
                    <a:pt x="715" y="4715"/>
                  </a:lnTo>
                  <a:lnTo>
                    <a:pt x="501" y="4715"/>
                  </a:lnTo>
                  <a:cubicBezTo>
                    <a:pt x="406" y="4715"/>
                    <a:pt x="310" y="4787"/>
                    <a:pt x="310" y="4858"/>
                  </a:cubicBezTo>
                  <a:cubicBezTo>
                    <a:pt x="310" y="4977"/>
                    <a:pt x="382" y="5073"/>
                    <a:pt x="501" y="5073"/>
                  </a:cubicBezTo>
                  <a:lnTo>
                    <a:pt x="715" y="5073"/>
                  </a:lnTo>
                  <a:lnTo>
                    <a:pt x="715" y="5978"/>
                  </a:lnTo>
                  <a:lnTo>
                    <a:pt x="501" y="5978"/>
                  </a:lnTo>
                  <a:cubicBezTo>
                    <a:pt x="406" y="5978"/>
                    <a:pt x="310" y="6025"/>
                    <a:pt x="310" y="6121"/>
                  </a:cubicBezTo>
                  <a:cubicBezTo>
                    <a:pt x="310" y="6240"/>
                    <a:pt x="382" y="6335"/>
                    <a:pt x="501" y="6335"/>
                  </a:cubicBezTo>
                  <a:lnTo>
                    <a:pt x="715" y="6335"/>
                  </a:lnTo>
                  <a:lnTo>
                    <a:pt x="715" y="7216"/>
                  </a:lnTo>
                  <a:lnTo>
                    <a:pt x="501" y="7216"/>
                  </a:lnTo>
                  <a:cubicBezTo>
                    <a:pt x="406" y="7216"/>
                    <a:pt x="310" y="7287"/>
                    <a:pt x="310" y="7359"/>
                  </a:cubicBezTo>
                  <a:cubicBezTo>
                    <a:pt x="310" y="7478"/>
                    <a:pt x="382" y="7573"/>
                    <a:pt x="501" y="7573"/>
                  </a:cubicBezTo>
                  <a:lnTo>
                    <a:pt x="715" y="7573"/>
                  </a:lnTo>
                  <a:lnTo>
                    <a:pt x="715" y="8478"/>
                  </a:lnTo>
                  <a:lnTo>
                    <a:pt x="501" y="8478"/>
                  </a:lnTo>
                  <a:cubicBezTo>
                    <a:pt x="406" y="8478"/>
                    <a:pt x="310" y="8526"/>
                    <a:pt x="310" y="8621"/>
                  </a:cubicBezTo>
                  <a:cubicBezTo>
                    <a:pt x="310" y="8740"/>
                    <a:pt x="382" y="8835"/>
                    <a:pt x="501" y="8835"/>
                  </a:cubicBezTo>
                  <a:lnTo>
                    <a:pt x="715" y="8835"/>
                  </a:lnTo>
                  <a:lnTo>
                    <a:pt x="715" y="9716"/>
                  </a:lnTo>
                  <a:lnTo>
                    <a:pt x="501" y="9716"/>
                  </a:lnTo>
                  <a:cubicBezTo>
                    <a:pt x="406" y="9716"/>
                    <a:pt x="310" y="9788"/>
                    <a:pt x="310" y="9859"/>
                  </a:cubicBezTo>
                  <a:cubicBezTo>
                    <a:pt x="310" y="9978"/>
                    <a:pt x="382" y="10074"/>
                    <a:pt x="501" y="10074"/>
                  </a:cubicBezTo>
                  <a:lnTo>
                    <a:pt x="715" y="10074"/>
                  </a:lnTo>
                  <a:lnTo>
                    <a:pt x="715" y="10693"/>
                  </a:lnTo>
                  <a:lnTo>
                    <a:pt x="286" y="10693"/>
                  </a:lnTo>
                  <a:cubicBezTo>
                    <a:pt x="144" y="10693"/>
                    <a:pt x="1" y="10812"/>
                    <a:pt x="1" y="11002"/>
                  </a:cubicBezTo>
                  <a:lnTo>
                    <a:pt x="1" y="11598"/>
                  </a:lnTo>
                  <a:cubicBezTo>
                    <a:pt x="1" y="11741"/>
                    <a:pt x="120" y="11884"/>
                    <a:pt x="286" y="11884"/>
                  </a:cubicBezTo>
                  <a:lnTo>
                    <a:pt x="11598" y="11884"/>
                  </a:lnTo>
                  <a:cubicBezTo>
                    <a:pt x="11741" y="11884"/>
                    <a:pt x="11908" y="11765"/>
                    <a:pt x="11908" y="11598"/>
                  </a:cubicBezTo>
                  <a:lnTo>
                    <a:pt x="11908" y="11002"/>
                  </a:lnTo>
                  <a:cubicBezTo>
                    <a:pt x="11908" y="10788"/>
                    <a:pt x="11789" y="10669"/>
                    <a:pt x="11622" y="10669"/>
                  </a:cubicBezTo>
                  <a:lnTo>
                    <a:pt x="11146" y="10669"/>
                  </a:lnTo>
                  <a:lnTo>
                    <a:pt x="11146" y="9478"/>
                  </a:lnTo>
                  <a:cubicBezTo>
                    <a:pt x="11146" y="9407"/>
                    <a:pt x="11098" y="9312"/>
                    <a:pt x="11003" y="9312"/>
                  </a:cubicBezTo>
                  <a:cubicBezTo>
                    <a:pt x="10884" y="9312"/>
                    <a:pt x="10789" y="9359"/>
                    <a:pt x="10789" y="9478"/>
                  </a:cubicBezTo>
                  <a:lnTo>
                    <a:pt x="10789" y="10669"/>
                  </a:lnTo>
                  <a:lnTo>
                    <a:pt x="1834" y="10669"/>
                  </a:lnTo>
                  <a:lnTo>
                    <a:pt x="1834" y="2929"/>
                  </a:lnTo>
                  <a:lnTo>
                    <a:pt x="2620" y="4096"/>
                  </a:lnTo>
                  <a:cubicBezTo>
                    <a:pt x="2652" y="4160"/>
                    <a:pt x="2705" y="4181"/>
                    <a:pt x="2765" y="4181"/>
                  </a:cubicBezTo>
                  <a:cubicBezTo>
                    <a:pt x="2795" y="4181"/>
                    <a:pt x="2827" y="4176"/>
                    <a:pt x="2858" y="4168"/>
                  </a:cubicBezTo>
                  <a:cubicBezTo>
                    <a:pt x="2930" y="4096"/>
                    <a:pt x="2930" y="4001"/>
                    <a:pt x="2906" y="3906"/>
                  </a:cubicBezTo>
                  <a:lnTo>
                    <a:pt x="1930" y="2453"/>
                  </a:lnTo>
                  <a:cubicBezTo>
                    <a:pt x="1878" y="2402"/>
                    <a:pt x="1802" y="2362"/>
                    <a:pt x="1737" y="2362"/>
                  </a:cubicBezTo>
                  <a:cubicBezTo>
                    <a:pt x="1711" y="2362"/>
                    <a:pt x="1688" y="2368"/>
                    <a:pt x="1668" y="2382"/>
                  </a:cubicBezTo>
                  <a:cubicBezTo>
                    <a:pt x="1572" y="2405"/>
                    <a:pt x="1477" y="2477"/>
                    <a:pt x="1477" y="2620"/>
                  </a:cubicBezTo>
                  <a:lnTo>
                    <a:pt x="1477" y="10717"/>
                  </a:lnTo>
                  <a:lnTo>
                    <a:pt x="1072" y="10717"/>
                  </a:lnTo>
                  <a:lnTo>
                    <a:pt x="1072" y="167"/>
                  </a:lnTo>
                  <a:cubicBezTo>
                    <a:pt x="1072" y="72"/>
                    <a:pt x="1001" y="0"/>
                    <a:pt x="90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56" name="Google Shape;13556;p27"/>
          <p:cNvGrpSpPr/>
          <p:nvPr/>
        </p:nvGrpSpPr>
        <p:grpSpPr>
          <a:xfrm>
            <a:off x="5513640" y="3420341"/>
            <a:ext cx="356049" cy="355332"/>
            <a:chOff x="5168238" y="3313108"/>
            <a:chExt cx="297725" cy="297125"/>
          </a:xfrm>
        </p:grpSpPr>
        <p:sp>
          <p:nvSpPr>
            <p:cNvPr id="13557" name="Google Shape;13557;p27"/>
            <p:cNvSpPr/>
            <p:nvPr/>
          </p:nvSpPr>
          <p:spPr>
            <a:xfrm>
              <a:off x="5374238" y="3513858"/>
              <a:ext cx="28600" cy="41000"/>
            </a:xfrm>
            <a:custGeom>
              <a:avLst/>
              <a:gdLst/>
              <a:ahLst/>
              <a:cxnLst/>
              <a:rect l="l" t="t" r="r" b="b"/>
              <a:pathLst>
                <a:path w="1144" h="1640" extrusionOk="0">
                  <a:moveTo>
                    <a:pt x="644" y="639"/>
                  </a:moveTo>
                  <a:lnTo>
                    <a:pt x="644" y="925"/>
                  </a:lnTo>
                  <a:lnTo>
                    <a:pt x="453" y="925"/>
                  </a:lnTo>
                  <a:cubicBezTo>
                    <a:pt x="525" y="806"/>
                    <a:pt x="572" y="734"/>
                    <a:pt x="644" y="639"/>
                  </a:cubicBezTo>
                  <a:close/>
                  <a:moveTo>
                    <a:pt x="727" y="1"/>
                  </a:moveTo>
                  <a:cubicBezTo>
                    <a:pt x="654" y="1"/>
                    <a:pt x="583" y="40"/>
                    <a:pt x="549" y="91"/>
                  </a:cubicBezTo>
                  <a:cubicBezTo>
                    <a:pt x="477" y="187"/>
                    <a:pt x="167" y="782"/>
                    <a:pt x="48" y="973"/>
                  </a:cubicBezTo>
                  <a:cubicBezTo>
                    <a:pt x="1" y="996"/>
                    <a:pt x="1" y="1044"/>
                    <a:pt x="1" y="1068"/>
                  </a:cubicBezTo>
                  <a:cubicBezTo>
                    <a:pt x="48" y="1235"/>
                    <a:pt x="96" y="1258"/>
                    <a:pt x="191" y="1258"/>
                  </a:cubicBezTo>
                  <a:lnTo>
                    <a:pt x="644" y="1258"/>
                  </a:lnTo>
                  <a:lnTo>
                    <a:pt x="644" y="1473"/>
                  </a:lnTo>
                  <a:cubicBezTo>
                    <a:pt x="644" y="1568"/>
                    <a:pt x="715" y="1639"/>
                    <a:pt x="810" y="1639"/>
                  </a:cubicBezTo>
                  <a:cubicBezTo>
                    <a:pt x="906" y="1639"/>
                    <a:pt x="1001" y="1568"/>
                    <a:pt x="1001" y="1473"/>
                  </a:cubicBezTo>
                  <a:lnTo>
                    <a:pt x="1001" y="1258"/>
                  </a:lnTo>
                  <a:cubicBezTo>
                    <a:pt x="1072" y="1258"/>
                    <a:pt x="1144" y="1163"/>
                    <a:pt x="1144" y="1092"/>
                  </a:cubicBezTo>
                  <a:cubicBezTo>
                    <a:pt x="1144" y="996"/>
                    <a:pt x="1072" y="901"/>
                    <a:pt x="1001" y="901"/>
                  </a:cubicBezTo>
                  <a:lnTo>
                    <a:pt x="1001" y="258"/>
                  </a:lnTo>
                  <a:cubicBezTo>
                    <a:pt x="1001" y="139"/>
                    <a:pt x="906" y="44"/>
                    <a:pt x="810" y="20"/>
                  </a:cubicBezTo>
                  <a:cubicBezTo>
                    <a:pt x="784" y="7"/>
                    <a:pt x="755" y="1"/>
                    <a:pt x="72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8" name="Google Shape;13558;p27"/>
            <p:cNvSpPr/>
            <p:nvPr/>
          </p:nvSpPr>
          <p:spPr>
            <a:xfrm>
              <a:off x="5374238" y="3367883"/>
              <a:ext cx="26825" cy="42300"/>
            </a:xfrm>
            <a:custGeom>
              <a:avLst/>
              <a:gdLst/>
              <a:ahLst/>
              <a:cxnLst/>
              <a:rect l="l" t="t" r="r" b="b"/>
              <a:pathLst>
                <a:path w="1073" h="1692" extrusionOk="0">
                  <a:moveTo>
                    <a:pt x="501" y="1"/>
                  </a:moveTo>
                  <a:cubicBezTo>
                    <a:pt x="263" y="1"/>
                    <a:pt x="72" y="167"/>
                    <a:pt x="25" y="406"/>
                  </a:cubicBezTo>
                  <a:cubicBezTo>
                    <a:pt x="1" y="501"/>
                    <a:pt x="72" y="572"/>
                    <a:pt x="120" y="596"/>
                  </a:cubicBezTo>
                  <a:cubicBezTo>
                    <a:pt x="141" y="607"/>
                    <a:pt x="164" y="611"/>
                    <a:pt x="187" y="611"/>
                  </a:cubicBezTo>
                  <a:cubicBezTo>
                    <a:pt x="264" y="611"/>
                    <a:pt x="340" y="556"/>
                    <a:pt x="358" y="501"/>
                  </a:cubicBezTo>
                  <a:cubicBezTo>
                    <a:pt x="358" y="429"/>
                    <a:pt x="453" y="382"/>
                    <a:pt x="501" y="382"/>
                  </a:cubicBezTo>
                  <a:cubicBezTo>
                    <a:pt x="596" y="382"/>
                    <a:pt x="668" y="429"/>
                    <a:pt x="668" y="525"/>
                  </a:cubicBezTo>
                  <a:lnTo>
                    <a:pt x="668" y="548"/>
                  </a:lnTo>
                  <a:cubicBezTo>
                    <a:pt x="668" y="572"/>
                    <a:pt x="620" y="667"/>
                    <a:pt x="549" y="763"/>
                  </a:cubicBezTo>
                  <a:cubicBezTo>
                    <a:pt x="334" y="1049"/>
                    <a:pt x="215" y="1215"/>
                    <a:pt x="144" y="1287"/>
                  </a:cubicBezTo>
                  <a:cubicBezTo>
                    <a:pt x="72" y="1406"/>
                    <a:pt x="25" y="1477"/>
                    <a:pt x="72" y="1572"/>
                  </a:cubicBezTo>
                  <a:cubicBezTo>
                    <a:pt x="96" y="1620"/>
                    <a:pt x="120" y="1644"/>
                    <a:pt x="191" y="1692"/>
                  </a:cubicBezTo>
                  <a:lnTo>
                    <a:pt x="906" y="1692"/>
                  </a:lnTo>
                  <a:cubicBezTo>
                    <a:pt x="977" y="1692"/>
                    <a:pt x="1072" y="1596"/>
                    <a:pt x="1072" y="1501"/>
                  </a:cubicBezTo>
                  <a:cubicBezTo>
                    <a:pt x="1072" y="1453"/>
                    <a:pt x="1025" y="1358"/>
                    <a:pt x="930" y="1358"/>
                  </a:cubicBezTo>
                  <a:lnTo>
                    <a:pt x="596" y="1358"/>
                  </a:lnTo>
                  <a:cubicBezTo>
                    <a:pt x="668" y="1263"/>
                    <a:pt x="739" y="1144"/>
                    <a:pt x="858" y="977"/>
                  </a:cubicBezTo>
                  <a:cubicBezTo>
                    <a:pt x="953" y="858"/>
                    <a:pt x="1025" y="739"/>
                    <a:pt x="1025" y="644"/>
                  </a:cubicBezTo>
                  <a:lnTo>
                    <a:pt x="1025" y="596"/>
                  </a:lnTo>
                  <a:lnTo>
                    <a:pt x="1025" y="548"/>
                  </a:lnTo>
                  <a:lnTo>
                    <a:pt x="1025" y="525"/>
                  </a:lnTo>
                  <a:cubicBezTo>
                    <a:pt x="1025" y="263"/>
                    <a:pt x="810" y="1"/>
                    <a:pt x="5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9" name="Google Shape;13559;p27"/>
            <p:cNvSpPr/>
            <p:nvPr/>
          </p:nvSpPr>
          <p:spPr>
            <a:xfrm>
              <a:off x="5234338" y="3369683"/>
              <a:ext cx="17275" cy="40775"/>
            </a:xfrm>
            <a:custGeom>
              <a:avLst/>
              <a:gdLst/>
              <a:ahLst/>
              <a:cxnLst/>
              <a:rect l="l" t="t" r="r" b="b"/>
              <a:pathLst>
                <a:path w="691" h="1631" extrusionOk="0">
                  <a:moveTo>
                    <a:pt x="215" y="0"/>
                  </a:moveTo>
                  <a:cubicBezTo>
                    <a:pt x="191" y="0"/>
                    <a:pt x="167" y="0"/>
                    <a:pt x="119" y="24"/>
                  </a:cubicBezTo>
                  <a:cubicBezTo>
                    <a:pt x="0" y="191"/>
                    <a:pt x="96" y="334"/>
                    <a:pt x="239" y="334"/>
                  </a:cubicBezTo>
                  <a:lnTo>
                    <a:pt x="334" y="334"/>
                  </a:lnTo>
                  <a:lnTo>
                    <a:pt x="334" y="1500"/>
                  </a:lnTo>
                  <a:cubicBezTo>
                    <a:pt x="334" y="1524"/>
                    <a:pt x="334" y="1548"/>
                    <a:pt x="358" y="1572"/>
                  </a:cubicBezTo>
                  <a:cubicBezTo>
                    <a:pt x="415" y="1613"/>
                    <a:pt x="472" y="1631"/>
                    <a:pt x="522" y="1631"/>
                  </a:cubicBezTo>
                  <a:cubicBezTo>
                    <a:pt x="619" y="1631"/>
                    <a:pt x="691" y="1563"/>
                    <a:pt x="691" y="1453"/>
                  </a:cubicBezTo>
                  <a:lnTo>
                    <a:pt x="691" y="95"/>
                  </a:lnTo>
                  <a:cubicBezTo>
                    <a:pt x="691" y="72"/>
                    <a:pt x="667"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0" name="Google Shape;13560;p27"/>
            <p:cNvSpPr/>
            <p:nvPr/>
          </p:nvSpPr>
          <p:spPr>
            <a:xfrm>
              <a:off x="5231363" y="3512558"/>
              <a:ext cx="25625" cy="41700"/>
            </a:xfrm>
            <a:custGeom>
              <a:avLst/>
              <a:gdLst/>
              <a:ahLst/>
              <a:cxnLst/>
              <a:rect l="l" t="t" r="r" b="b"/>
              <a:pathLst>
                <a:path w="1025" h="1668" extrusionOk="0">
                  <a:moveTo>
                    <a:pt x="500" y="1"/>
                  </a:moveTo>
                  <a:cubicBezTo>
                    <a:pt x="286" y="1"/>
                    <a:pt x="72" y="167"/>
                    <a:pt x="24" y="405"/>
                  </a:cubicBezTo>
                  <a:cubicBezTo>
                    <a:pt x="0" y="501"/>
                    <a:pt x="72" y="596"/>
                    <a:pt x="191" y="620"/>
                  </a:cubicBezTo>
                  <a:cubicBezTo>
                    <a:pt x="203" y="624"/>
                    <a:pt x="215" y="626"/>
                    <a:pt x="228" y="626"/>
                  </a:cubicBezTo>
                  <a:cubicBezTo>
                    <a:pt x="293" y="626"/>
                    <a:pt x="365" y="576"/>
                    <a:pt x="405" y="477"/>
                  </a:cubicBezTo>
                  <a:cubicBezTo>
                    <a:pt x="405" y="405"/>
                    <a:pt x="477" y="358"/>
                    <a:pt x="548" y="358"/>
                  </a:cubicBezTo>
                  <a:cubicBezTo>
                    <a:pt x="619" y="358"/>
                    <a:pt x="691" y="405"/>
                    <a:pt x="691" y="501"/>
                  </a:cubicBezTo>
                  <a:cubicBezTo>
                    <a:pt x="691" y="596"/>
                    <a:pt x="619" y="644"/>
                    <a:pt x="548" y="644"/>
                  </a:cubicBezTo>
                  <a:cubicBezTo>
                    <a:pt x="453" y="644"/>
                    <a:pt x="358" y="739"/>
                    <a:pt x="358" y="834"/>
                  </a:cubicBezTo>
                  <a:cubicBezTo>
                    <a:pt x="358" y="929"/>
                    <a:pt x="453" y="1025"/>
                    <a:pt x="548" y="1025"/>
                  </a:cubicBezTo>
                  <a:cubicBezTo>
                    <a:pt x="619" y="1025"/>
                    <a:pt x="691" y="1072"/>
                    <a:pt x="691" y="1167"/>
                  </a:cubicBezTo>
                  <a:cubicBezTo>
                    <a:pt x="667" y="1287"/>
                    <a:pt x="596" y="1334"/>
                    <a:pt x="500" y="1334"/>
                  </a:cubicBezTo>
                  <a:cubicBezTo>
                    <a:pt x="429" y="1334"/>
                    <a:pt x="358" y="1287"/>
                    <a:pt x="358" y="1215"/>
                  </a:cubicBezTo>
                  <a:lnTo>
                    <a:pt x="358" y="1191"/>
                  </a:lnTo>
                  <a:cubicBezTo>
                    <a:pt x="358" y="1096"/>
                    <a:pt x="286" y="1025"/>
                    <a:pt x="191" y="1025"/>
                  </a:cubicBezTo>
                  <a:cubicBezTo>
                    <a:pt x="96" y="1025"/>
                    <a:pt x="0" y="1096"/>
                    <a:pt x="0" y="1191"/>
                  </a:cubicBezTo>
                  <a:lnTo>
                    <a:pt x="0" y="1263"/>
                  </a:lnTo>
                  <a:cubicBezTo>
                    <a:pt x="24" y="1501"/>
                    <a:pt x="238" y="1668"/>
                    <a:pt x="500" y="1668"/>
                  </a:cubicBezTo>
                  <a:cubicBezTo>
                    <a:pt x="786" y="1668"/>
                    <a:pt x="1024" y="1429"/>
                    <a:pt x="1024" y="1167"/>
                  </a:cubicBezTo>
                  <a:cubicBezTo>
                    <a:pt x="1024" y="1048"/>
                    <a:pt x="953" y="929"/>
                    <a:pt x="905" y="834"/>
                  </a:cubicBezTo>
                  <a:cubicBezTo>
                    <a:pt x="1001" y="739"/>
                    <a:pt x="1024" y="620"/>
                    <a:pt x="1024" y="501"/>
                  </a:cubicBezTo>
                  <a:cubicBezTo>
                    <a:pt x="1024" y="239"/>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1" name="Google Shape;13561;p27"/>
            <p:cNvSpPr/>
            <p:nvPr/>
          </p:nvSpPr>
          <p:spPr>
            <a:xfrm>
              <a:off x="5168238" y="3313108"/>
              <a:ext cx="297725" cy="297125"/>
            </a:xfrm>
            <a:custGeom>
              <a:avLst/>
              <a:gdLst/>
              <a:ahLst/>
              <a:cxnLst/>
              <a:rect l="l" t="t" r="r" b="b"/>
              <a:pathLst>
                <a:path w="11909" h="11885" extrusionOk="0">
                  <a:moveTo>
                    <a:pt x="3073" y="358"/>
                  </a:moveTo>
                  <a:cubicBezTo>
                    <a:pt x="4526" y="358"/>
                    <a:pt x="5716" y="1525"/>
                    <a:pt x="5788" y="2978"/>
                  </a:cubicBezTo>
                  <a:lnTo>
                    <a:pt x="5312" y="3311"/>
                  </a:lnTo>
                  <a:lnTo>
                    <a:pt x="4859" y="2978"/>
                  </a:lnTo>
                  <a:cubicBezTo>
                    <a:pt x="4788" y="2025"/>
                    <a:pt x="4026" y="1287"/>
                    <a:pt x="3073" y="1287"/>
                  </a:cubicBezTo>
                  <a:cubicBezTo>
                    <a:pt x="2216" y="1287"/>
                    <a:pt x="1454" y="1906"/>
                    <a:pt x="1311" y="2739"/>
                  </a:cubicBezTo>
                  <a:lnTo>
                    <a:pt x="1025" y="2501"/>
                  </a:lnTo>
                  <a:cubicBezTo>
                    <a:pt x="977" y="2454"/>
                    <a:pt x="918" y="2430"/>
                    <a:pt x="852" y="2430"/>
                  </a:cubicBezTo>
                  <a:cubicBezTo>
                    <a:pt x="787" y="2430"/>
                    <a:pt x="715" y="2454"/>
                    <a:pt x="644" y="2501"/>
                  </a:cubicBezTo>
                  <a:lnTo>
                    <a:pt x="382" y="2716"/>
                  </a:lnTo>
                  <a:cubicBezTo>
                    <a:pt x="573" y="1406"/>
                    <a:pt x="1692" y="358"/>
                    <a:pt x="3073" y="358"/>
                  </a:cubicBezTo>
                  <a:close/>
                  <a:moveTo>
                    <a:pt x="8836" y="358"/>
                  </a:moveTo>
                  <a:cubicBezTo>
                    <a:pt x="10289" y="358"/>
                    <a:pt x="11480" y="1525"/>
                    <a:pt x="11551" y="2978"/>
                  </a:cubicBezTo>
                  <a:lnTo>
                    <a:pt x="11075" y="3311"/>
                  </a:lnTo>
                  <a:lnTo>
                    <a:pt x="10622" y="2978"/>
                  </a:lnTo>
                  <a:cubicBezTo>
                    <a:pt x="10575" y="2025"/>
                    <a:pt x="9789" y="1287"/>
                    <a:pt x="8836" y="1287"/>
                  </a:cubicBezTo>
                  <a:cubicBezTo>
                    <a:pt x="7979" y="1287"/>
                    <a:pt x="7241" y="1906"/>
                    <a:pt x="7098" y="2739"/>
                  </a:cubicBezTo>
                  <a:lnTo>
                    <a:pt x="6788" y="2501"/>
                  </a:lnTo>
                  <a:cubicBezTo>
                    <a:pt x="6740" y="2454"/>
                    <a:pt x="6681" y="2430"/>
                    <a:pt x="6618" y="2430"/>
                  </a:cubicBezTo>
                  <a:cubicBezTo>
                    <a:pt x="6556" y="2430"/>
                    <a:pt x="6490" y="2454"/>
                    <a:pt x="6431" y="2501"/>
                  </a:cubicBezTo>
                  <a:lnTo>
                    <a:pt x="6169" y="2716"/>
                  </a:lnTo>
                  <a:cubicBezTo>
                    <a:pt x="6336" y="1406"/>
                    <a:pt x="7479" y="358"/>
                    <a:pt x="8836" y="358"/>
                  </a:cubicBezTo>
                  <a:close/>
                  <a:moveTo>
                    <a:pt x="3073" y="1596"/>
                  </a:moveTo>
                  <a:cubicBezTo>
                    <a:pt x="3859" y="1596"/>
                    <a:pt x="4526" y="2263"/>
                    <a:pt x="4526" y="3073"/>
                  </a:cubicBezTo>
                  <a:cubicBezTo>
                    <a:pt x="4526" y="3883"/>
                    <a:pt x="3859" y="4526"/>
                    <a:pt x="3073" y="4526"/>
                  </a:cubicBezTo>
                  <a:cubicBezTo>
                    <a:pt x="2359" y="4526"/>
                    <a:pt x="1763" y="3978"/>
                    <a:pt x="1644" y="3311"/>
                  </a:cubicBezTo>
                  <a:cubicBezTo>
                    <a:pt x="1644" y="3240"/>
                    <a:pt x="1620" y="3144"/>
                    <a:pt x="1620" y="3073"/>
                  </a:cubicBezTo>
                  <a:cubicBezTo>
                    <a:pt x="1620" y="2263"/>
                    <a:pt x="2263" y="1596"/>
                    <a:pt x="3073" y="1596"/>
                  </a:cubicBezTo>
                  <a:close/>
                  <a:moveTo>
                    <a:pt x="8836" y="1620"/>
                  </a:moveTo>
                  <a:cubicBezTo>
                    <a:pt x="9646" y="1620"/>
                    <a:pt x="10289" y="2263"/>
                    <a:pt x="10289" y="3073"/>
                  </a:cubicBezTo>
                  <a:cubicBezTo>
                    <a:pt x="10289" y="3883"/>
                    <a:pt x="9646" y="4526"/>
                    <a:pt x="8836" y="4526"/>
                  </a:cubicBezTo>
                  <a:cubicBezTo>
                    <a:pt x="8550" y="4526"/>
                    <a:pt x="8241" y="4430"/>
                    <a:pt x="8003" y="4264"/>
                  </a:cubicBezTo>
                  <a:cubicBezTo>
                    <a:pt x="7622" y="4002"/>
                    <a:pt x="7383" y="3549"/>
                    <a:pt x="7383" y="3073"/>
                  </a:cubicBezTo>
                  <a:cubicBezTo>
                    <a:pt x="7383" y="2263"/>
                    <a:pt x="8050" y="1620"/>
                    <a:pt x="8836" y="1620"/>
                  </a:cubicBezTo>
                  <a:close/>
                  <a:moveTo>
                    <a:pt x="858" y="2835"/>
                  </a:moveTo>
                  <a:lnTo>
                    <a:pt x="1311" y="3168"/>
                  </a:lnTo>
                  <a:lnTo>
                    <a:pt x="1311" y="3240"/>
                  </a:lnTo>
                  <a:cubicBezTo>
                    <a:pt x="1335" y="3454"/>
                    <a:pt x="1406" y="3692"/>
                    <a:pt x="1501" y="3883"/>
                  </a:cubicBezTo>
                  <a:cubicBezTo>
                    <a:pt x="1573" y="4025"/>
                    <a:pt x="1668" y="4168"/>
                    <a:pt x="1787" y="4287"/>
                  </a:cubicBezTo>
                  <a:cubicBezTo>
                    <a:pt x="2049" y="4597"/>
                    <a:pt x="2406" y="4764"/>
                    <a:pt x="2811" y="4835"/>
                  </a:cubicBezTo>
                  <a:cubicBezTo>
                    <a:pt x="2883" y="4859"/>
                    <a:pt x="3002" y="4859"/>
                    <a:pt x="3097" y="4859"/>
                  </a:cubicBezTo>
                  <a:cubicBezTo>
                    <a:pt x="3954" y="4859"/>
                    <a:pt x="4716" y="4240"/>
                    <a:pt x="4859" y="3406"/>
                  </a:cubicBezTo>
                  <a:lnTo>
                    <a:pt x="5145" y="3644"/>
                  </a:lnTo>
                  <a:cubicBezTo>
                    <a:pt x="5216" y="3668"/>
                    <a:pt x="5264" y="3692"/>
                    <a:pt x="5335" y="3692"/>
                  </a:cubicBezTo>
                  <a:cubicBezTo>
                    <a:pt x="5383" y="3692"/>
                    <a:pt x="5454" y="3668"/>
                    <a:pt x="5502" y="3644"/>
                  </a:cubicBezTo>
                  <a:lnTo>
                    <a:pt x="5788" y="3430"/>
                  </a:lnTo>
                  <a:lnTo>
                    <a:pt x="5788" y="3430"/>
                  </a:lnTo>
                  <a:cubicBezTo>
                    <a:pt x="5597" y="4740"/>
                    <a:pt x="4478" y="5788"/>
                    <a:pt x="3097" y="5788"/>
                  </a:cubicBezTo>
                  <a:cubicBezTo>
                    <a:pt x="2859" y="5788"/>
                    <a:pt x="2644" y="5740"/>
                    <a:pt x="2406" y="5692"/>
                  </a:cubicBezTo>
                  <a:cubicBezTo>
                    <a:pt x="2025" y="5597"/>
                    <a:pt x="1692" y="5430"/>
                    <a:pt x="1406" y="5192"/>
                  </a:cubicBezTo>
                  <a:cubicBezTo>
                    <a:pt x="1096" y="4954"/>
                    <a:pt x="858" y="4645"/>
                    <a:pt x="692" y="4311"/>
                  </a:cubicBezTo>
                  <a:cubicBezTo>
                    <a:pt x="501" y="3954"/>
                    <a:pt x="382" y="3573"/>
                    <a:pt x="382" y="3168"/>
                  </a:cubicBezTo>
                  <a:lnTo>
                    <a:pt x="858" y="2835"/>
                  </a:lnTo>
                  <a:close/>
                  <a:moveTo>
                    <a:pt x="5955" y="4073"/>
                  </a:moveTo>
                  <a:cubicBezTo>
                    <a:pt x="6264" y="4978"/>
                    <a:pt x="6979" y="5669"/>
                    <a:pt x="7860" y="5954"/>
                  </a:cubicBezTo>
                  <a:cubicBezTo>
                    <a:pt x="6979" y="6264"/>
                    <a:pt x="6264" y="6955"/>
                    <a:pt x="5955" y="7836"/>
                  </a:cubicBezTo>
                  <a:cubicBezTo>
                    <a:pt x="5669" y="6978"/>
                    <a:pt x="4954" y="6264"/>
                    <a:pt x="4049" y="5954"/>
                  </a:cubicBezTo>
                  <a:cubicBezTo>
                    <a:pt x="4954" y="5669"/>
                    <a:pt x="5669" y="4954"/>
                    <a:pt x="5955" y="4073"/>
                  </a:cubicBezTo>
                  <a:close/>
                  <a:moveTo>
                    <a:pt x="8836" y="6169"/>
                  </a:moveTo>
                  <a:cubicBezTo>
                    <a:pt x="10289" y="6169"/>
                    <a:pt x="11480" y="7312"/>
                    <a:pt x="11551" y="8788"/>
                  </a:cubicBezTo>
                  <a:lnTo>
                    <a:pt x="11075" y="9122"/>
                  </a:lnTo>
                  <a:lnTo>
                    <a:pt x="10622" y="8788"/>
                  </a:lnTo>
                  <a:cubicBezTo>
                    <a:pt x="10575" y="7836"/>
                    <a:pt x="9789" y="7097"/>
                    <a:pt x="8836" y="7097"/>
                  </a:cubicBezTo>
                  <a:cubicBezTo>
                    <a:pt x="7979" y="7097"/>
                    <a:pt x="7241" y="7717"/>
                    <a:pt x="7098" y="8550"/>
                  </a:cubicBezTo>
                  <a:lnTo>
                    <a:pt x="6788" y="8312"/>
                  </a:lnTo>
                  <a:cubicBezTo>
                    <a:pt x="6740" y="8264"/>
                    <a:pt x="6681" y="8241"/>
                    <a:pt x="6618" y="8241"/>
                  </a:cubicBezTo>
                  <a:cubicBezTo>
                    <a:pt x="6556" y="8241"/>
                    <a:pt x="6490" y="8264"/>
                    <a:pt x="6431" y="8312"/>
                  </a:cubicBezTo>
                  <a:lnTo>
                    <a:pt x="6169" y="8503"/>
                  </a:lnTo>
                  <a:cubicBezTo>
                    <a:pt x="6336" y="7217"/>
                    <a:pt x="7479" y="6169"/>
                    <a:pt x="8836" y="6169"/>
                  </a:cubicBezTo>
                  <a:close/>
                  <a:moveTo>
                    <a:pt x="8884" y="7383"/>
                  </a:moveTo>
                  <a:cubicBezTo>
                    <a:pt x="9670" y="7383"/>
                    <a:pt x="10336" y="8050"/>
                    <a:pt x="10336" y="8836"/>
                  </a:cubicBezTo>
                  <a:cubicBezTo>
                    <a:pt x="10336" y="9646"/>
                    <a:pt x="9670" y="10312"/>
                    <a:pt x="8884" y="10312"/>
                  </a:cubicBezTo>
                  <a:cubicBezTo>
                    <a:pt x="8050" y="10312"/>
                    <a:pt x="7407" y="9646"/>
                    <a:pt x="7407" y="8836"/>
                  </a:cubicBezTo>
                  <a:cubicBezTo>
                    <a:pt x="7407" y="8050"/>
                    <a:pt x="8074" y="7383"/>
                    <a:pt x="8884" y="7383"/>
                  </a:cubicBezTo>
                  <a:close/>
                  <a:moveTo>
                    <a:pt x="3097" y="6169"/>
                  </a:moveTo>
                  <a:cubicBezTo>
                    <a:pt x="4550" y="6169"/>
                    <a:pt x="5740" y="7312"/>
                    <a:pt x="5812" y="8788"/>
                  </a:cubicBezTo>
                  <a:lnTo>
                    <a:pt x="5335" y="9122"/>
                  </a:lnTo>
                  <a:lnTo>
                    <a:pt x="4883" y="8788"/>
                  </a:lnTo>
                  <a:cubicBezTo>
                    <a:pt x="4811" y="7836"/>
                    <a:pt x="4049" y="7097"/>
                    <a:pt x="3097" y="7097"/>
                  </a:cubicBezTo>
                  <a:cubicBezTo>
                    <a:pt x="2883" y="7097"/>
                    <a:pt x="2692" y="7121"/>
                    <a:pt x="2478" y="7217"/>
                  </a:cubicBezTo>
                  <a:cubicBezTo>
                    <a:pt x="2382" y="7240"/>
                    <a:pt x="2335" y="7312"/>
                    <a:pt x="2382" y="7407"/>
                  </a:cubicBezTo>
                  <a:cubicBezTo>
                    <a:pt x="2400" y="7477"/>
                    <a:pt x="2456" y="7521"/>
                    <a:pt x="2522" y="7521"/>
                  </a:cubicBezTo>
                  <a:cubicBezTo>
                    <a:pt x="2546" y="7521"/>
                    <a:pt x="2571" y="7515"/>
                    <a:pt x="2597" y="7502"/>
                  </a:cubicBezTo>
                  <a:cubicBezTo>
                    <a:pt x="2740" y="7455"/>
                    <a:pt x="2930" y="7407"/>
                    <a:pt x="3097" y="7407"/>
                  </a:cubicBezTo>
                  <a:cubicBezTo>
                    <a:pt x="3907" y="7407"/>
                    <a:pt x="4550" y="8074"/>
                    <a:pt x="4550" y="8860"/>
                  </a:cubicBezTo>
                  <a:cubicBezTo>
                    <a:pt x="4550" y="9669"/>
                    <a:pt x="3907" y="10336"/>
                    <a:pt x="3097" y="10336"/>
                  </a:cubicBezTo>
                  <a:cubicBezTo>
                    <a:pt x="2287" y="10336"/>
                    <a:pt x="1644" y="9669"/>
                    <a:pt x="1644" y="8860"/>
                  </a:cubicBezTo>
                  <a:cubicBezTo>
                    <a:pt x="1644" y="8503"/>
                    <a:pt x="1787" y="8145"/>
                    <a:pt x="2025" y="7883"/>
                  </a:cubicBezTo>
                  <a:cubicBezTo>
                    <a:pt x="2097" y="7836"/>
                    <a:pt x="2097" y="7717"/>
                    <a:pt x="2025" y="7645"/>
                  </a:cubicBezTo>
                  <a:cubicBezTo>
                    <a:pt x="2001" y="7621"/>
                    <a:pt x="1960" y="7609"/>
                    <a:pt x="1915" y="7609"/>
                  </a:cubicBezTo>
                  <a:cubicBezTo>
                    <a:pt x="1870" y="7609"/>
                    <a:pt x="1823" y="7621"/>
                    <a:pt x="1787" y="7645"/>
                  </a:cubicBezTo>
                  <a:cubicBezTo>
                    <a:pt x="1549" y="7883"/>
                    <a:pt x="1406" y="8217"/>
                    <a:pt x="1335" y="8550"/>
                  </a:cubicBezTo>
                  <a:lnTo>
                    <a:pt x="1049" y="8312"/>
                  </a:lnTo>
                  <a:cubicBezTo>
                    <a:pt x="1001" y="8264"/>
                    <a:pt x="942" y="8241"/>
                    <a:pt x="879" y="8241"/>
                  </a:cubicBezTo>
                  <a:cubicBezTo>
                    <a:pt x="817" y="8241"/>
                    <a:pt x="751" y="8264"/>
                    <a:pt x="692" y="8312"/>
                  </a:cubicBezTo>
                  <a:lnTo>
                    <a:pt x="430" y="8503"/>
                  </a:lnTo>
                  <a:cubicBezTo>
                    <a:pt x="596" y="7193"/>
                    <a:pt x="1739" y="6169"/>
                    <a:pt x="3097" y="6169"/>
                  </a:cubicBezTo>
                  <a:close/>
                  <a:moveTo>
                    <a:pt x="834" y="8598"/>
                  </a:moveTo>
                  <a:lnTo>
                    <a:pt x="1287" y="8931"/>
                  </a:lnTo>
                  <a:cubicBezTo>
                    <a:pt x="1335" y="9884"/>
                    <a:pt x="2120" y="10622"/>
                    <a:pt x="3073" y="10622"/>
                  </a:cubicBezTo>
                  <a:cubicBezTo>
                    <a:pt x="3930" y="10622"/>
                    <a:pt x="4669" y="10003"/>
                    <a:pt x="4811" y="9169"/>
                  </a:cubicBezTo>
                  <a:lnTo>
                    <a:pt x="5121" y="9407"/>
                  </a:lnTo>
                  <a:cubicBezTo>
                    <a:pt x="5193" y="9431"/>
                    <a:pt x="5240" y="9479"/>
                    <a:pt x="5312" y="9479"/>
                  </a:cubicBezTo>
                  <a:cubicBezTo>
                    <a:pt x="5359" y="9479"/>
                    <a:pt x="5407" y="9431"/>
                    <a:pt x="5478" y="9407"/>
                  </a:cubicBezTo>
                  <a:lnTo>
                    <a:pt x="5740" y="9193"/>
                  </a:lnTo>
                  <a:lnTo>
                    <a:pt x="5740" y="9193"/>
                  </a:lnTo>
                  <a:cubicBezTo>
                    <a:pt x="5597" y="10551"/>
                    <a:pt x="4478" y="11551"/>
                    <a:pt x="3073" y="11551"/>
                  </a:cubicBezTo>
                  <a:cubicBezTo>
                    <a:pt x="1620" y="11551"/>
                    <a:pt x="430" y="10384"/>
                    <a:pt x="358" y="8931"/>
                  </a:cubicBezTo>
                  <a:lnTo>
                    <a:pt x="834" y="8598"/>
                  </a:lnTo>
                  <a:close/>
                  <a:moveTo>
                    <a:pt x="6598" y="8598"/>
                  </a:moveTo>
                  <a:lnTo>
                    <a:pt x="7050" y="8931"/>
                  </a:lnTo>
                  <a:cubicBezTo>
                    <a:pt x="7121" y="9884"/>
                    <a:pt x="7884" y="10622"/>
                    <a:pt x="8836" y="10622"/>
                  </a:cubicBezTo>
                  <a:cubicBezTo>
                    <a:pt x="9693" y="10622"/>
                    <a:pt x="10456" y="10003"/>
                    <a:pt x="10598" y="9169"/>
                  </a:cubicBezTo>
                  <a:lnTo>
                    <a:pt x="10884" y="9407"/>
                  </a:lnTo>
                  <a:cubicBezTo>
                    <a:pt x="10956" y="9431"/>
                    <a:pt x="11003" y="9479"/>
                    <a:pt x="11075" y="9479"/>
                  </a:cubicBezTo>
                  <a:cubicBezTo>
                    <a:pt x="11146" y="9479"/>
                    <a:pt x="11194" y="9431"/>
                    <a:pt x="11265" y="9407"/>
                  </a:cubicBezTo>
                  <a:lnTo>
                    <a:pt x="11527" y="9193"/>
                  </a:lnTo>
                  <a:lnTo>
                    <a:pt x="11527" y="9193"/>
                  </a:lnTo>
                  <a:cubicBezTo>
                    <a:pt x="11337" y="10551"/>
                    <a:pt x="10217" y="11551"/>
                    <a:pt x="8836" y="11551"/>
                  </a:cubicBezTo>
                  <a:cubicBezTo>
                    <a:pt x="7383" y="11551"/>
                    <a:pt x="6193" y="10384"/>
                    <a:pt x="6121" y="8931"/>
                  </a:cubicBezTo>
                  <a:lnTo>
                    <a:pt x="6598" y="8598"/>
                  </a:lnTo>
                  <a:close/>
                  <a:moveTo>
                    <a:pt x="3073" y="1"/>
                  </a:moveTo>
                  <a:cubicBezTo>
                    <a:pt x="1358" y="1"/>
                    <a:pt x="1" y="1382"/>
                    <a:pt x="1" y="3073"/>
                  </a:cubicBezTo>
                  <a:cubicBezTo>
                    <a:pt x="1" y="3192"/>
                    <a:pt x="1" y="3287"/>
                    <a:pt x="25" y="3406"/>
                  </a:cubicBezTo>
                  <a:cubicBezTo>
                    <a:pt x="72" y="3811"/>
                    <a:pt x="215" y="4240"/>
                    <a:pt x="430" y="4597"/>
                  </a:cubicBezTo>
                  <a:cubicBezTo>
                    <a:pt x="787" y="5192"/>
                    <a:pt x="1311" y="5669"/>
                    <a:pt x="1978" y="5907"/>
                  </a:cubicBezTo>
                  <a:cubicBezTo>
                    <a:pt x="2001" y="5907"/>
                    <a:pt x="2025" y="5931"/>
                    <a:pt x="2097" y="5931"/>
                  </a:cubicBezTo>
                  <a:cubicBezTo>
                    <a:pt x="906" y="6335"/>
                    <a:pt x="1" y="7478"/>
                    <a:pt x="1" y="8812"/>
                  </a:cubicBezTo>
                  <a:cubicBezTo>
                    <a:pt x="1" y="10503"/>
                    <a:pt x="1382" y="11884"/>
                    <a:pt x="3073" y="11884"/>
                  </a:cubicBezTo>
                  <a:cubicBezTo>
                    <a:pt x="4407" y="11884"/>
                    <a:pt x="5526" y="11027"/>
                    <a:pt x="5955" y="9836"/>
                  </a:cubicBezTo>
                  <a:cubicBezTo>
                    <a:pt x="6383" y="11027"/>
                    <a:pt x="7503" y="11884"/>
                    <a:pt x="8836" y="11884"/>
                  </a:cubicBezTo>
                  <a:cubicBezTo>
                    <a:pt x="10551" y="11884"/>
                    <a:pt x="11908" y="10503"/>
                    <a:pt x="11908" y="8812"/>
                  </a:cubicBezTo>
                  <a:cubicBezTo>
                    <a:pt x="11908" y="7502"/>
                    <a:pt x="11051" y="6383"/>
                    <a:pt x="9836" y="5954"/>
                  </a:cubicBezTo>
                  <a:cubicBezTo>
                    <a:pt x="10241" y="5811"/>
                    <a:pt x="10598" y="5597"/>
                    <a:pt x="10932" y="5311"/>
                  </a:cubicBezTo>
                  <a:cubicBezTo>
                    <a:pt x="10979" y="5240"/>
                    <a:pt x="10979" y="5121"/>
                    <a:pt x="10932" y="5073"/>
                  </a:cubicBezTo>
                  <a:cubicBezTo>
                    <a:pt x="10896" y="5038"/>
                    <a:pt x="10848" y="5020"/>
                    <a:pt x="10804" y="5020"/>
                  </a:cubicBezTo>
                  <a:cubicBezTo>
                    <a:pt x="10759" y="5020"/>
                    <a:pt x="10717" y="5038"/>
                    <a:pt x="10694" y="5073"/>
                  </a:cubicBezTo>
                  <a:cubicBezTo>
                    <a:pt x="10194" y="5550"/>
                    <a:pt x="9527" y="5764"/>
                    <a:pt x="8836" y="5764"/>
                  </a:cubicBezTo>
                  <a:cubicBezTo>
                    <a:pt x="7407" y="5764"/>
                    <a:pt x="6264" y="4668"/>
                    <a:pt x="6145" y="3311"/>
                  </a:cubicBezTo>
                  <a:lnTo>
                    <a:pt x="6145" y="3144"/>
                  </a:lnTo>
                  <a:lnTo>
                    <a:pt x="6621" y="2835"/>
                  </a:lnTo>
                  <a:lnTo>
                    <a:pt x="7050" y="3144"/>
                  </a:lnTo>
                  <a:lnTo>
                    <a:pt x="7050" y="3240"/>
                  </a:lnTo>
                  <a:cubicBezTo>
                    <a:pt x="7121" y="3883"/>
                    <a:pt x="7479" y="4406"/>
                    <a:pt x="8050" y="4668"/>
                  </a:cubicBezTo>
                  <a:cubicBezTo>
                    <a:pt x="8288" y="4787"/>
                    <a:pt x="8598" y="4859"/>
                    <a:pt x="8836" y="4859"/>
                  </a:cubicBezTo>
                  <a:cubicBezTo>
                    <a:pt x="9717" y="4859"/>
                    <a:pt x="10456" y="4240"/>
                    <a:pt x="10598" y="3406"/>
                  </a:cubicBezTo>
                  <a:lnTo>
                    <a:pt x="10908" y="3644"/>
                  </a:lnTo>
                  <a:cubicBezTo>
                    <a:pt x="10956" y="3668"/>
                    <a:pt x="11027" y="3692"/>
                    <a:pt x="11075" y="3692"/>
                  </a:cubicBezTo>
                  <a:cubicBezTo>
                    <a:pt x="11146" y="3692"/>
                    <a:pt x="11194" y="3668"/>
                    <a:pt x="11265" y="3644"/>
                  </a:cubicBezTo>
                  <a:lnTo>
                    <a:pt x="11527" y="3430"/>
                  </a:lnTo>
                  <a:lnTo>
                    <a:pt x="11527" y="3430"/>
                  </a:lnTo>
                  <a:cubicBezTo>
                    <a:pt x="11456" y="3787"/>
                    <a:pt x="11337" y="4144"/>
                    <a:pt x="11170" y="4478"/>
                  </a:cubicBezTo>
                  <a:cubicBezTo>
                    <a:pt x="11099" y="4549"/>
                    <a:pt x="11146" y="4645"/>
                    <a:pt x="11218" y="4716"/>
                  </a:cubicBezTo>
                  <a:cubicBezTo>
                    <a:pt x="11249" y="4732"/>
                    <a:pt x="11281" y="4740"/>
                    <a:pt x="11311" y="4740"/>
                  </a:cubicBezTo>
                  <a:cubicBezTo>
                    <a:pt x="11371" y="4740"/>
                    <a:pt x="11424" y="4708"/>
                    <a:pt x="11456" y="4645"/>
                  </a:cubicBezTo>
                  <a:cubicBezTo>
                    <a:pt x="11765" y="4168"/>
                    <a:pt x="11908" y="3644"/>
                    <a:pt x="11908" y="3073"/>
                  </a:cubicBezTo>
                  <a:cubicBezTo>
                    <a:pt x="11908" y="1382"/>
                    <a:pt x="10551" y="1"/>
                    <a:pt x="8836" y="1"/>
                  </a:cubicBezTo>
                  <a:cubicBezTo>
                    <a:pt x="7503" y="1"/>
                    <a:pt x="6383" y="858"/>
                    <a:pt x="5955" y="2049"/>
                  </a:cubicBezTo>
                  <a:cubicBezTo>
                    <a:pt x="5550" y="858"/>
                    <a:pt x="4407"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62" name="Google Shape;13562;p27"/>
          <p:cNvSpPr/>
          <p:nvPr/>
        </p:nvSpPr>
        <p:spPr>
          <a:xfrm>
            <a:off x="4760269" y="3419579"/>
            <a:ext cx="366005" cy="355780"/>
          </a:xfrm>
          <a:custGeom>
            <a:avLst/>
            <a:gdLst/>
            <a:ahLst/>
            <a:cxnLst/>
            <a:rect l="l" t="t" r="r" b="b"/>
            <a:pathLst>
              <a:path w="12242" h="11900" extrusionOk="0">
                <a:moveTo>
                  <a:pt x="6073" y="382"/>
                </a:moveTo>
                <a:lnTo>
                  <a:pt x="6073" y="1668"/>
                </a:lnTo>
                <a:cubicBezTo>
                  <a:pt x="3787" y="1763"/>
                  <a:pt x="1953" y="3668"/>
                  <a:pt x="1953" y="5978"/>
                </a:cubicBezTo>
                <a:cubicBezTo>
                  <a:pt x="1953" y="6478"/>
                  <a:pt x="2025" y="7026"/>
                  <a:pt x="2215" y="7502"/>
                </a:cubicBezTo>
                <a:cubicBezTo>
                  <a:pt x="2233" y="7572"/>
                  <a:pt x="2288" y="7616"/>
                  <a:pt x="2364" y="7616"/>
                </a:cubicBezTo>
                <a:cubicBezTo>
                  <a:pt x="2391" y="7616"/>
                  <a:pt x="2422" y="7611"/>
                  <a:pt x="2453" y="7598"/>
                </a:cubicBezTo>
                <a:cubicBezTo>
                  <a:pt x="2549" y="7550"/>
                  <a:pt x="2596" y="7479"/>
                  <a:pt x="2549" y="7360"/>
                </a:cubicBezTo>
                <a:cubicBezTo>
                  <a:pt x="2382" y="6931"/>
                  <a:pt x="2311" y="6478"/>
                  <a:pt x="2311" y="6050"/>
                </a:cubicBezTo>
                <a:cubicBezTo>
                  <a:pt x="2263" y="3859"/>
                  <a:pt x="4025" y="2049"/>
                  <a:pt x="6192" y="2025"/>
                </a:cubicBezTo>
                <a:cubicBezTo>
                  <a:pt x="6207" y="2025"/>
                  <a:pt x="6222" y="2025"/>
                  <a:pt x="6236" y="2025"/>
                </a:cubicBezTo>
                <a:cubicBezTo>
                  <a:pt x="8431" y="2025"/>
                  <a:pt x="10217" y="3802"/>
                  <a:pt x="10217" y="5978"/>
                </a:cubicBezTo>
                <a:cubicBezTo>
                  <a:pt x="10217" y="8145"/>
                  <a:pt x="8431" y="9932"/>
                  <a:pt x="6264" y="9932"/>
                </a:cubicBezTo>
                <a:cubicBezTo>
                  <a:pt x="5573" y="9932"/>
                  <a:pt x="4883" y="9765"/>
                  <a:pt x="4287" y="9431"/>
                </a:cubicBezTo>
                <a:cubicBezTo>
                  <a:pt x="3739" y="9098"/>
                  <a:pt x="3215" y="8622"/>
                  <a:pt x="2858" y="8074"/>
                </a:cubicBezTo>
                <a:cubicBezTo>
                  <a:pt x="2827" y="8011"/>
                  <a:pt x="2774" y="7979"/>
                  <a:pt x="2714" y="7979"/>
                </a:cubicBezTo>
                <a:cubicBezTo>
                  <a:pt x="2684" y="7979"/>
                  <a:pt x="2652" y="7987"/>
                  <a:pt x="2620" y="8003"/>
                </a:cubicBezTo>
                <a:cubicBezTo>
                  <a:pt x="2549" y="8074"/>
                  <a:pt x="2501" y="8145"/>
                  <a:pt x="2573" y="8241"/>
                </a:cubicBezTo>
                <a:cubicBezTo>
                  <a:pt x="2954" y="8860"/>
                  <a:pt x="3501" y="9384"/>
                  <a:pt x="4120" y="9741"/>
                </a:cubicBezTo>
                <a:cubicBezTo>
                  <a:pt x="4763" y="10098"/>
                  <a:pt x="5478" y="10289"/>
                  <a:pt x="6264" y="10289"/>
                </a:cubicBezTo>
                <a:cubicBezTo>
                  <a:pt x="6788" y="10289"/>
                  <a:pt x="7335" y="10217"/>
                  <a:pt x="7812" y="10003"/>
                </a:cubicBezTo>
                <a:lnTo>
                  <a:pt x="8407" y="11122"/>
                </a:lnTo>
                <a:cubicBezTo>
                  <a:pt x="7740" y="11432"/>
                  <a:pt x="7002" y="11575"/>
                  <a:pt x="6264" y="11575"/>
                </a:cubicBezTo>
                <a:cubicBezTo>
                  <a:pt x="4763" y="11575"/>
                  <a:pt x="3382" y="10979"/>
                  <a:pt x="2311" y="9932"/>
                </a:cubicBezTo>
                <a:cubicBezTo>
                  <a:pt x="1001" y="8622"/>
                  <a:pt x="429" y="6812"/>
                  <a:pt x="763" y="4931"/>
                </a:cubicBezTo>
                <a:cubicBezTo>
                  <a:pt x="905" y="4192"/>
                  <a:pt x="1167" y="3478"/>
                  <a:pt x="1620" y="2859"/>
                </a:cubicBezTo>
                <a:cubicBezTo>
                  <a:pt x="2668" y="1335"/>
                  <a:pt x="4287" y="430"/>
                  <a:pt x="6073" y="382"/>
                </a:cubicBezTo>
                <a:close/>
                <a:moveTo>
                  <a:pt x="6311" y="1"/>
                </a:moveTo>
                <a:cubicBezTo>
                  <a:pt x="4311" y="1"/>
                  <a:pt x="2501" y="954"/>
                  <a:pt x="1334" y="2668"/>
                </a:cubicBezTo>
                <a:cubicBezTo>
                  <a:pt x="929" y="3311"/>
                  <a:pt x="620" y="4026"/>
                  <a:pt x="477" y="4764"/>
                </a:cubicBezTo>
                <a:cubicBezTo>
                  <a:pt x="1" y="7169"/>
                  <a:pt x="977" y="9551"/>
                  <a:pt x="3049" y="10932"/>
                </a:cubicBezTo>
                <a:cubicBezTo>
                  <a:pt x="3668" y="11337"/>
                  <a:pt x="4382" y="11646"/>
                  <a:pt x="5121" y="11789"/>
                </a:cubicBezTo>
                <a:cubicBezTo>
                  <a:pt x="5514" y="11863"/>
                  <a:pt x="5906" y="11899"/>
                  <a:pt x="6293" y="11899"/>
                </a:cubicBezTo>
                <a:cubicBezTo>
                  <a:pt x="7891" y="11899"/>
                  <a:pt x="9390" y="11278"/>
                  <a:pt x="10503" y="10146"/>
                </a:cubicBezTo>
                <a:cubicBezTo>
                  <a:pt x="11646" y="9027"/>
                  <a:pt x="12241" y="7526"/>
                  <a:pt x="12241" y="5955"/>
                </a:cubicBezTo>
                <a:cubicBezTo>
                  <a:pt x="12217" y="5478"/>
                  <a:pt x="12146" y="4978"/>
                  <a:pt x="12027" y="4502"/>
                </a:cubicBezTo>
                <a:cubicBezTo>
                  <a:pt x="12008" y="4428"/>
                  <a:pt x="11946" y="4368"/>
                  <a:pt x="11874" y="4368"/>
                </a:cubicBezTo>
                <a:cubicBezTo>
                  <a:pt x="11854" y="4368"/>
                  <a:pt x="11833" y="4372"/>
                  <a:pt x="11813" y="4383"/>
                </a:cubicBezTo>
                <a:cubicBezTo>
                  <a:pt x="11741" y="4407"/>
                  <a:pt x="11670" y="4502"/>
                  <a:pt x="11717" y="4573"/>
                </a:cubicBezTo>
                <a:cubicBezTo>
                  <a:pt x="11813" y="5026"/>
                  <a:pt x="11884" y="5502"/>
                  <a:pt x="11884" y="5978"/>
                </a:cubicBezTo>
                <a:cubicBezTo>
                  <a:pt x="11884" y="7479"/>
                  <a:pt x="11289" y="8860"/>
                  <a:pt x="10241" y="9932"/>
                </a:cubicBezTo>
                <a:cubicBezTo>
                  <a:pt x="9812" y="10384"/>
                  <a:pt x="9288" y="10741"/>
                  <a:pt x="8740" y="11003"/>
                </a:cubicBezTo>
                <a:lnTo>
                  <a:pt x="8145" y="9884"/>
                </a:lnTo>
                <a:cubicBezTo>
                  <a:pt x="9598" y="9193"/>
                  <a:pt x="10598" y="7717"/>
                  <a:pt x="10598" y="5978"/>
                </a:cubicBezTo>
                <a:cubicBezTo>
                  <a:pt x="10598" y="3668"/>
                  <a:pt x="8764" y="1763"/>
                  <a:pt x="6454" y="1668"/>
                </a:cubicBezTo>
                <a:lnTo>
                  <a:pt x="6454" y="382"/>
                </a:lnTo>
                <a:cubicBezTo>
                  <a:pt x="7550" y="406"/>
                  <a:pt x="8550" y="739"/>
                  <a:pt x="9431" y="1335"/>
                </a:cubicBezTo>
                <a:cubicBezTo>
                  <a:pt x="10336" y="1954"/>
                  <a:pt x="11050" y="2811"/>
                  <a:pt x="11455" y="3811"/>
                </a:cubicBezTo>
                <a:cubicBezTo>
                  <a:pt x="11492" y="3884"/>
                  <a:pt x="11570" y="3915"/>
                  <a:pt x="11636" y="3915"/>
                </a:cubicBezTo>
                <a:cubicBezTo>
                  <a:pt x="11657" y="3915"/>
                  <a:pt x="11677" y="3912"/>
                  <a:pt x="11693" y="3907"/>
                </a:cubicBezTo>
                <a:cubicBezTo>
                  <a:pt x="11789" y="3859"/>
                  <a:pt x="11813" y="3740"/>
                  <a:pt x="11789" y="3668"/>
                </a:cubicBezTo>
                <a:cubicBezTo>
                  <a:pt x="11336" y="2573"/>
                  <a:pt x="10598" y="1668"/>
                  <a:pt x="9645" y="1001"/>
                </a:cubicBezTo>
                <a:cubicBezTo>
                  <a:pt x="8669" y="334"/>
                  <a:pt x="7502" y="1"/>
                  <a:pt x="631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63" name="Google Shape;13563;p27"/>
          <p:cNvGrpSpPr/>
          <p:nvPr/>
        </p:nvGrpSpPr>
        <p:grpSpPr>
          <a:xfrm>
            <a:off x="4024092" y="3421058"/>
            <a:ext cx="351056" cy="355302"/>
            <a:chOff x="4177563" y="3313708"/>
            <a:chExt cx="293550" cy="297100"/>
          </a:xfrm>
        </p:grpSpPr>
        <p:sp>
          <p:nvSpPr>
            <p:cNvPr id="13564" name="Google Shape;13564;p27"/>
            <p:cNvSpPr/>
            <p:nvPr/>
          </p:nvSpPr>
          <p:spPr>
            <a:xfrm>
              <a:off x="4281763" y="3352408"/>
              <a:ext cx="165525" cy="8950"/>
            </a:xfrm>
            <a:custGeom>
              <a:avLst/>
              <a:gdLst/>
              <a:ahLst/>
              <a:cxnLst/>
              <a:rect l="l" t="t" r="r" b="b"/>
              <a:pathLst>
                <a:path w="6621" h="358" extrusionOk="0">
                  <a:moveTo>
                    <a:pt x="191" y="1"/>
                  </a:moveTo>
                  <a:cubicBezTo>
                    <a:pt x="95" y="1"/>
                    <a:pt x="0" y="72"/>
                    <a:pt x="0" y="167"/>
                  </a:cubicBezTo>
                  <a:cubicBezTo>
                    <a:pt x="0" y="286"/>
                    <a:pt x="72" y="358"/>
                    <a:pt x="191" y="358"/>
                  </a:cubicBezTo>
                  <a:lnTo>
                    <a:pt x="6430" y="358"/>
                  </a:lnTo>
                  <a:cubicBezTo>
                    <a:pt x="6525" y="358"/>
                    <a:pt x="6621" y="310"/>
                    <a:pt x="6621" y="215"/>
                  </a:cubicBezTo>
                  <a:cubicBezTo>
                    <a:pt x="6621" y="96"/>
                    <a:pt x="6549" y="1"/>
                    <a:pt x="643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5" name="Google Shape;13565;p27"/>
            <p:cNvSpPr/>
            <p:nvPr/>
          </p:nvSpPr>
          <p:spPr>
            <a:xfrm>
              <a:off x="4281763" y="3372658"/>
              <a:ext cx="120875" cy="8950"/>
            </a:xfrm>
            <a:custGeom>
              <a:avLst/>
              <a:gdLst/>
              <a:ahLst/>
              <a:cxnLst/>
              <a:rect l="l" t="t" r="r" b="b"/>
              <a:pathLst>
                <a:path w="4835" h="358" extrusionOk="0">
                  <a:moveTo>
                    <a:pt x="191" y="0"/>
                  </a:moveTo>
                  <a:cubicBezTo>
                    <a:pt x="95" y="0"/>
                    <a:pt x="0" y="72"/>
                    <a:pt x="0" y="143"/>
                  </a:cubicBezTo>
                  <a:cubicBezTo>
                    <a:pt x="0" y="262"/>
                    <a:pt x="72" y="357"/>
                    <a:pt x="191" y="357"/>
                  </a:cubicBezTo>
                  <a:lnTo>
                    <a:pt x="4644" y="357"/>
                  </a:lnTo>
                  <a:cubicBezTo>
                    <a:pt x="4739" y="357"/>
                    <a:pt x="4835" y="310"/>
                    <a:pt x="4835" y="215"/>
                  </a:cubicBezTo>
                  <a:cubicBezTo>
                    <a:pt x="4835" y="95"/>
                    <a:pt x="4763" y="0"/>
                    <a:pt x="464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6" name="Google Shape;13566;p27"/>
            <p:cNvSpPr/>
            <p:nvPr/>
          </p:nvSpPr>
          <p:spPr>
            <a:xfrm>
              <a:off x="4281763" y="3442908"/>
              <a:ext cx="165525" cy="8950"/>
            </a:xfrm>
            <a:custGeom>
              <a:avLst/>
              <a:gdLst/>
              <a:ahLst/>
              <a:cxnLst/>
              <a:rect l="l" t="t" r="r" b="b"/>
              <a:pathLst>
                <a:path w="6621" h="358" extrusionOk="0">
                  <a:moveTo>
                    <a:pt x="191" y="0"/>
                  </a:moveTo>
                  <a:cubicBezTo>
                    <a:pt x="95" y="0"/>
                    <a:pt x="0" y="48"/>
                    <a:pt x="0" y="143"/>
                  </a:cubicBezTo>
                  <a:cubicBezTo>
                    <a:pt x="0" y="262"/>
                    <a:pt x="72" y="358"/>
                    <a:pt x="191" y="358"/>
                  </a:cubicBezTo>
                  <a:lnTo>
                    <a:pt x="6430" y="358"/>
                  </a:lnTo>
                  <a:cubicBezTo>
                    <a:pt x="6525" y="358"/>
                    <a:pt x="6621" y="286"/>
                    <a:pt x="6621" y="191"/>
                  </a:cubicBezTo>
                  <a:cubicBezTo>
                    <a:pt x="6621" y="72"/>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7" name="Google Shape;13567;p27"/>
            <p:cNvSpPr/>
            <p:nvPr/>
          </p:nvSpPr>
          <p:spPr>
            <a:xfrm>
              <a:off x="4281763" y="3463733"/>
              <a:ext cx="120875" cy="8975"/>
            </a:xfrm>
            <a:custGeom>
              <a:avLst/>
              <a:gdLst/>
              <a:ahLst/>
              <a:cxnLst/>
              <a:rect l="l" t="t" r="r" b="b"/>
              <a:pathLst>
                <a:path w="4835" h="359" extrusionOk="0">
                  <a:moveTo>
                    <a:pt x="191" y="1"/>
                  </a:moveTo>
                  <a:cubicBezTo>
                    <a:pt x="95" y="1"/>
                    <a:pt x="0" y="48"/>
                    <a:pt x="0" y="144"/>
                  </a:cubicBezTo>
                  <a:cubicBezTo>
                    <a:pt x="0" y="263"/>
                    <a:pt x="72" y="358"/>
                    <a:pt x="191" y="358"/>
                  </a:cubicBezTo>
                  <a:lnTo>
                    <a:pt x="4644" y="358"/>
                  </a:lnTo>
                  <a:cubicBezTo>
                    <a:pt x="4739" y="358"/>
                    <a:pt x="4835" y="287"/>
                    <a:pt x="4835" y="191"/>
                  </a:cubicBezTo>
                  <a:cubicBezTo>
                    <a:pt x="4835" y="72"/>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8" name="Google Shape;13568;p27"/>
            <p:cNvSpPr/>
            <p:nvPr/>
          </p:nvSpPr>
          <p:spPr>
            <a:xfrm>
              <a:off x="4238888" y="3339908"/>
              <a:ext cx="18475" cy="48275"/>
            </a:xfrm>
            <a:custGeom>
              <a:avLst/>
              <a:gdLst/>
              <a:ahLst/>
              <a:cxnLst/>
              <a:rect l="l" t="t" r="r" b="b"/>
              <a:pathLst>
                <a:path w="739" h="1931" extrusionOk="0">
                  <a:moveTo>
                    <a:pt x="239" y="0"/>
                  </a:moveTo>
                  <a:cubicBezTo>
                    <a:pt x="167" y="0"/>
                    <a:pt x="120" y="24"/>
                    <a:pt x="96" y="96"/>
                  </a:cubicBezTo>
                  <a:cubicBezTo>
                    <a:pt x="1" y="215"/>
                    <a:pt x="96" y="334"/>
                    <a:pt x="215" y="334"/>
                  </a:cubicBezTo>
                  <a:lnTo>
                    <a:pt x="382" y="334"/>
                  </a:lnTo>
                  <a:lnTo>
                    <a:pt x="382" y="1763"/>
                  </a:lnTo>
                  <a:cubicBezTo>
                    <a:pt x="382" y="1810"/>
                    <a:pt x="405" y="1882"/>
                    <a:pt x="477" y="1906"/>
                  </a:cubicBezTo>
                  <a:cubicBezTo>
                    <a:pt x="505" y="1923"/>
                    <a:pt x="535" y="1930"/>
                    <a:pt x="564" y="1930"/>
                  </a:cubicBezTo>
                  <a:cubicBezTo>
                    <a:pt x="656" y="1930"/>
                    <a:pt x="739" y="1853"/>
                    <a:pt x="739" y="1763"/>
                  </a:cubicBezTo>
                  <a:lnTo>
                    <a:pt x="739" y="143"/>
                  </a:lnTo>
                  <a:cubicBezTo>
                    <a:pt x="739"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9" name="Google Shape;13569;p27"/>
            <p:cNvSpPr/>
            <p:nvPr/>
          </p:nvSpPr>
          <p:spPr>
            <a:xfrm>
              <a:off x="4200188" y="3338908"/>
              <a:ext cx="32175" cy="50700"/>
            </a:xfrm>
            <a:custGeom>
              <a:avLst/>
              <a:gdLst/>
              <a:ahLst/>
              <a:cxnLst/>
              <a:rect l="l" t="t" r="r" b="b"/>
              <a:pathLst>
                <a:path w="1287" h="2028" extrusionOk="0">
                  <a:moveTo>
                    <a:pt x="624" y="357"/>
                  </a:moveTo>
                  <a:cubicBezTo>
                    <a:pt x="653" y="357"/>
                    <a:pt x="684" y="362"/>
                    <a:pt x="715" y="374"/>
                  </a:cubicBezTo>
                  <a:cubicBezTo>
                    <a:pt x="834" y="398"/>
                    <a:pt x="929" y="517"/>
                    <a:pt x="929" y="660"/>
                  </a:cubicBezTo>
                  <a:lnTo>
                    <a:pt x="929" y="1422"/>
                  </a:lnTo>
                  <a:cubicBezTo>
                    <a:pt x="929" y="1541"/>
                    <a:pt x="834" y="1660"/>
                    <a:pt x="715" y="1707"/>
                  </a:cubicBezTo>
                  <a:cubicBezTo>
                    <a:pt x="684" y="1719"/>
                    <a:pt x="653" y="1724"/>
                    <a:pt x="624" y="1724"/>
                  </a:cubicBezTo>
                  <a:cubicBezTo>
                    <a:pt x="475" y="1724"/>
                    <a:pt x="358" y="1585"/>
                    <a:pt x="358" y="1445"/>
                  </a:cubicBezTo>
                  <a:lnTo>
                    <a:pt x="358" y="636"/>
                  </a:lnTo>
                  <a:cubicBezTo>
                    <a:pt x="358" y="496"/>
                    <a:pt x="475" y="357"/>
                    <a:pt x="624" y="357"/>
                  </a:cubicBezTo>
                  <a:close/>
                  <a:moveTo>
                    <a:pt x="623" y="0"/>
                  </a:moveTo>
                  <a:cubicBezTo>
                    <a:pt x="279" y="0"/>
                    <a:pt x="1" y="299"/>
                    <a:pt x="1" y="636"/>
                  </a:cubicBezTo>
                  <a:lnTo>
                    <a:pt x="1" y="1374"/>
                  </a:lnTo>
                  <a:cubicBezTo>
                    <a:pt x="1" y="1739"/>
                    <a:pt x="292" y="2027"/>
                    <a:pt x="646" y="2027"/>
                  </a:cubicBezTo>
                  <a:cubicBezTo>
                    <a:pt x="684" y="2027"/>
                    <a:pt x="723" y="2024"/>
                    <a:pt x="763" y="2017"/>
                  </a:cubicBezTo>
                  <a:cubicBezTo>
                    <a:pt x="1072" y="1946"/>
                    <a:pt x="1287" y="1684"/>
                    <a:pt x="1287" y="1374"/>
                  </a:cubicBezTo>
                  <a:lnTo>
                    <a:pt x="1287" y="636"/>
                  </a:lnTo>
                  <a:cubicBezTo>
                    <a:pt x="1287" y="350"/>
                    <a:pt x="1072" y="64"/>
                    <a:pt x="763" y="17"/>
                  </a:cubicBezTo>
                  <a:cubicBezTo>
                    <a:pt x="715" y="5"/>
                    <a:pt x="668" y="0"/>
                    <a:pt x="62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0" name="Google Shape;13570;p27"/>
            <p:cNvSpPr/>
            <p:nvPr/>
          </p:nvSpPr>
          <p:spPr>
            <a:xfrm>
              <a:off x="4236513" y="3431583"/>
              <a:ext cx="30375" cy="47650"/>
            </a:xfrm>
            <a:custGeom>
              <a:avLst/>
              <a:gdLst/>
              <a:ahLst/>
              <a:cxnLst/>
              <a:rect l="l" t="t" r="r" b="b"/>
              <a:pathLst>
                <a:path w="1215" h="1906" extrusionOk="0">
                  <a:moveTo>
                    <a:pt x="572" y="1"/>
                  </a:moveTo>
                  <a:cubicBezTo>
                    <a:pt x="310" y="1"/>
                    <a:pt x="96" y="168"/>
                    <a:pt x="24" y="429"/>
                  </a:cubicBezTo>
                  <a:cubicBezTo>
                    <a:pt x="0" y="525"/>
                    <a:pt x="72" y="620"/>
                    <a:pt x="143" y="644"/>
                  </a:cubicBezTo>
                  <a:cubicBezTo>
                    <a:pt x="169" y="654"/>
                    <a:pt x="194" y="659"/>
                    <a:pt x="218" y="659"/>
                  </a:cubicBezTo>
                  <a:cubicBezTo>
                    <a:pt x="301" y="659"/>
                    <a:pt x="363" y="599"/>
                    <a:pt x="381" y="525"/>
                  </a:cubicBezTo>
                  <a:cubicBezTo>
                    <a:pt x="429" y="429"/>
                    <a:pt x="500" y="358"/>
                    <a:pt x="596" y="358"/>
                  </a:cubicBezTo>
                  <a:cubicBezTo>
                    <a:pt x="715" y="358"/>
                    <a:pt x="810" y="429"/>
                    <a:pt x="810" y="549"/>
                  </a:cubicBezTo>
                  <a:lnTo>
                    <a:pt x="810" y="596"/>
                  </a:lnTo>
                  <a:cubicBezTo>
                    <a:pt x="762" y="644"/>
                    <a:pt x="739" y="739"/>
                    <a:pt x="691" y="858"/>
                  </a:cubicBezTo>
                  <a:cubicBezTo>
                    <a:pt x="453" y="1192"/>
                    <a:pt x="310" y="1382"/>
                    <a:pt x="238" y="1477"/>
                  </a:cubicBezTo>
                  <a:cubicBezTo>
                    <a:pt x="143" y="1596"/>
                    <a:pt x="96" y="1668"/>
                    <a:pt x="119" y="1739"/>
                  </a:cubicBezTo>
                  <a:cubicBezTo>
                    <a:pt x="143" y="1811"/>
                    <a:pt x="191" y="1835"/>
                    <a:pt x="238" y="1858"/>
                  </a:cubicBezTo>
                  <a:cubicBezTo>
                    <a:pt x="262" y="1858"/>
                    <a:pt x="310" y="1906"/>
                    <a:pt x="572" y="1906"/>
                  </a:cubicBezTo>
                  <a:lnTo>
                    <a:pt x="1048" y="1906"/>
                  </a:lnTo>
                  <a:cubicBezTo>
                    <a:pt x="1143" y="1906"/>
                    <a:pt x="1215" y="1835"/>
                    <a:pt x="1215" y="1739"/>
                  </a:cubicBezTo>
                  <a:cubicBezTo>
                    <a:pt x="1215" y="1620"/>
                    <a:pt x="1167" y="1549"/>
                    <a:pt x="1048" y="1549"/>
                  </a:cubicBezTo>
                  <a:lnTo>
                    <a:pt x="596" y="1549"/>
                  </a:lnTo>
                  <a:cubicBezTo>
                    <a:pt x="691" y="1430"/>
                    <a:pt x="810" y="1287"/>
                    <a:pt x="953" y="1072"/>
                  </a:cubicBezTo>
                  <a:cubicBezTo>
                    <a:pt x="977" y="930"/>
                    <a:pt x="1072" y="763"/>
                    <a:pt x="1096" y="644"/>
                  </a:cubicBezTo>
                  <a:cubicBezTo>
                    <a:pt x="1143" y="572"/>
                    <a:pt x="1096" y="453"/>
                    <a:pt x="1072" y="358"/>
                  </a:cubicBezTo>
                  <a:cubicBezTo>
                    <a:pt x="1048" y="287"/>
                    <a:pt x="1024" y="239"/>
                    <a:pt x="953" y="168"/>
                  </a:cubicBezTo>
                  <a:cubicBezTo>
                    <a:pt x="858" y="48"/>
                    <a:pt x="715"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1" name="Google Shape;13571;p27"/>
            <p:cNvSpPr/>
            <p:nvPr/>
          </p:nvSpPr>
          <p:spPr>
            <a:xfrm>
              <a:off x="4200188" y="3431008"/>
              <a:ext cx="30400" cy="47675"/>
            </a:xfrm>
            <a:custGeom>
              <a:avLst/>
              <a:gdLst/>
              <a:ahLst/>
              <a:cxnLst/>
              <a:rect l="l" t="t" r="r" b="b"/>
              <a:pathLst>
                <a:path w="1216" h="1907" extrusionOk="0">
                  <a:moveTo>
                    <a:pt x="596" y="357"/>
                  </a:moveTo>
                  <a:cubicBezTo>
                    <a:pt x="739" y="357"/>
                    <a:pt x="858" y="476"/>
                    <a:pt x="858" y="619"/>
                  </a:cubicBezTo>
                  <a:lnTo>
                    <a:pt x="858" y="1310"/>
                  </a:lnTo>
                  <a:cubicBezTo>
                    <a:pt x="858" y="1429"/>
                    <a:pt x="763" y="1548"/>
                    <a:pt x="620" y="1572"/>
                  </a:cubicBezTo>
                  <a:cubicBezTo>
                    <a:pt x="477" y="1572"/>
                    <a:pt x="358" y="1453"/>
                    <a:pt x="358" y="1310"/>
                  </a:cubicBezTo>
                  <a:lnTo>
                    <a:pt x="358" y="619"/>
                  </a:lnTo>
                  <a:cubicBezTo>
                    <a:pt x="358" y="500"/>
                    <a:pt x="453" y="381"/>
                    <a:pt x="596" y="357"/>
                  </a:cubicBezTo>
                  <a:close/>
                  <a:moveTo>
                    <a:pt x="620" y="0"/>
                  </a:moveTo>
                  <a:cubicBezTo>
                    <a:pt x="286" y="0"/>
                    <a:pt x="1" y="262"/>
                    <a:pt x="1" y="595"/>
                  </a:cubicBezTo>
                  <a:lnTo>
                    <a:pt x="1" y="1262"/>
                  </a:lnTo>
                  <a:cubicBezTo>
                    <a:pt x="1" y="1596"/>
                    <a:pt x="263" y="1858"/>
                    <a:pt x="596" y="1905"/>
                  </a:cubicBezTo>
                  <a:cubicBezTo>
                    <a:pt x="608" y="1906"/>
                    <a:pt x="620" y="1906"/>
                    <a:pt x="632" y="1906"/>
                  </a:cubicBezTo>
                  <a:cubicBezTo>
                    <a:pt x="950" y="1906"/>
                    <a:pt x="1215" y="1608"/>
                    <a:pt x="1215" y="1310"/>
                  </a:cubicBezTo>
                  <a:lnTo>
                    <a:pt x="1215" y="619"/>
                  </a:lnTo>
                  <a:cubicBezTo>
                    <a:pt x="1215" y="286"/>
                    <a:pt x="953" y="24"/>
                    <a:pt x="62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2" name="Google Shape;13572;p27"/>
            <p:cNvSpPr/>
            <p:nvPr/>
          </p:nvSpPr>
          <p:spPr>
            <a:xfrm>
              <a:off x="4237113" y="3522083"/>
              <a:ext cx="29200" cy="47050"/>
            </a:xfrm>
            <a:custGeom>
              <a:avLst/>
              <a:gdLst/>
              <a:ahLst/>
              <a:cxnLst/>
              <a:rect l="l" t="t" r="r" b="b"/>
              <a:pathLst>
                <a:path w="1168" h="1882" extrusionOk="0">
                  <a:moveTo>
                    <a:pt x="572" y="1"/>
                  </a:moveTo>
                  <a:cubicBezTo>
                    <a:pt x="310" y="1"/>
                    <a:pt x="72" y="191"/>
                    <a:pt x="48" y="453"/>
                  </a:cubicBezTo>
                  <a:cubicBezTo>
                    <a:pt x="0" y="548"/>
                    <a:pt x="72" y="644"/>
                    <a:pt x="191" y="667"/>
                  </a:cubicBezTo>
                  <a:cubicBezTo>
                    <a:pt x="207" y="671"/>
                    <a:pt x="222" y="673"/>
                    <a:pt x="236" y="673"/>
                  </a:cubicBezTo>
                  <a:cubicBezTo>
                    <a:pt x="308" y="673"/>
                    <a:pt x="361" y="624"/>
                    <a:pt x="381" y="525"/>
                  </a:cubicBezTo>
                  <a:cubicBezTo>
                    <a:pt x="429" y="429"/>
                    <a:pt x="500" y="334"/>
                    <a:pt x="595" y="334"/>
                  </a:cubicBezTo>
                  <a:cubicBezTo>
                    <a:pt x="715" y="334"/>
                    <a:pt x="810" y="429"/>
                    <a:pt x="810" y="548"/>
                  </a:cubicBezTo>
                  <a:cubicBezTo>
                    <a:pt x="810" y="667"/>
                    <a:pt x="715" y="739"/>
                    <a:pt x="595" y="739"/>
                  </a:cubicBezTo>
                  <a:cubicBezTo>
                    <a:pt x="500" y="739"/>
                    <a:pt x="429" y="834"/>
                    <a:pt x="429" y="929"/>
                  </a:cubicBezTo>
                  <a:cubicBezTo>
                    <a:pt x="429" y="1025"/>
                    <a:pt x="500" y="1120"/>
                    <a:pt x="595" y="1120"/>
                  </a:cubicBezTo>
                  <a:cubicBezTo>
                    <a:pt x="715" y="1120"/>
                    <a:pt x="810" y="1191"/>
                    <a:pt x="810" y="1310"/>
                  </a:cubicBezTo>
                  <a:cubicBezTo>
                    <a:pt x="810" y="1429"/>
                    <a:pt x="715" y="1525"/>
                    <a:pt x="595" y="1525"/>
                  </a:cubicBezTo>
                  <a:cubicBezTo>
                    <a:pt x="500" y="1525"/>
                    <a:pt x="429" y="1429"/>
                    <a:pt x="381" y="1334"/>
                  </a:cubicBezTo>
                  <a:lnTo>
                    <a:pt x="381" y="1310"/>
                  </a:lnTo>
                  <a:cubicBezTo>
                    <a:pt x="381" y="1215"/>
                    <a:pt x="310" y="1144"/>
                    <a:pt x="214" y="1144"/>
                  </a:cubicBezTo>
                  <a:cubicBezTo>
                    <a:pt x="119" y="1144"/>
                    <a:pt x="24" y="1215"/>
                    <a:pt x="24" y="1310"/>
                  </a:cubicBezTo>
                  <a:lnTo>
                    <a:pt x="24" y="1406"/>
                  </a:lnTo>
                  <a:cubicBezTo>
                    <a:pt x="72" y="1668"/>
                    <a:pt x="310" y="1882"/>
                    <a:pt x="595" y="1882"/>
                  </a:cubicBezTo>
                  <a:cubicBezTo>
                    <a:pt x="905" y="1882"/>
                    <a:pt x="1167" y="1644"/>
                    <a:pt x="1167" y="1310"/>
                  </a:cubicBezTo>
                  <a:cubicBezTo>
                    <a:pt x="1167" y="1168"/>
                    <a:pt x="1096" y="1048"/>
                    <a:pt x="1024" y="929"/>
                  </a:cubicBezTo>
                  <a:cubicBezTo>
                    <a:pt x="1096" y="834"/>
                    <a:pt x="1167" y="691"/>
                    <a:pt x="1167" y="548"/>
                  </a:cubicBezTo>
                  <a:cubicBezTo>
                    <a:pt x="1119" y="239"/>
                    <a:pt x="881" y="1"/>
                    <a:pt x="57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3" name="Google Shape;13573;p27"/>
            <p:cNvSpPr/>
            <p:nvPr/>
          </p:nvSpPr>
          <p:spPr>
            <a:xfrm>
              <a:off x="4200188" y="3521483"/>
              <a:ext cx="30400" cy="47650"/>
            </a:xfrm>
            <a:custGeom>
              <a:avLst/>
              <a:gdLst/>
              <a:ahLst/>
              <a:cxnLst/>
              <a:rect l="l" t="t" r="r" b="b"/>
              <a:pathLst>
                <a:path w="1216" h="1906" extrusionOk="0">
                  <a:moveTo>
                    <a:pt x="596" y="358"/>
                  </a:moveTo>
                  <a:cubicBezTo>
                    <a:pt x="739" y="358"/>
                    <a:pt x="858" y="477"/>
                    <a:pt x="858" y="620"/>
                  </a:cubicBezTo>
                  <a:lnTo>
                    <a:pt x="858" y="1311"/>
                  </a:lnTo>
                  <a:cubicBezTo>
                    <a:pt x="858" y="1430"/>
                    <a:pt x="763" y="1549"/>
                    <a:pt x="620" y="1573"/>
                  </a:cubicBezTo>
                  <a:cubicBezTo>
                    <a:pt x="477" y="1573"/>
                    <a:pt x="358" y="1453"/>
                    <a:pt x="358" y="1311"/>
                  </a:cubicBezTo>
                  <a:lnTo>
                    <a:pt x="358" y="620"/>
                  </a:lnTo>
                  <a:cubicBezTo>
                    <a:pt x="358" y="501"/>
                    <a:pt x="453" y="382"/>
                    <a:pt x="596" y="358"/>
                  </a:cubicBezTo>
                  <a:close/>
                  <a:moveTo>
                    <a:pt x="620" y="1"/>
                  </a:moveTo>
                  <a:cubicBezTo>
                    <a:pt x="263" y="1"/>
                    <a:pt x="1" y="263"/>
                    <a:pt x="1" y="596"/>
                  </a:cubicBezTo>
                  <a:lnTo>
                    <a:pt x="1" y="1287"/>
                  </a:lnTo>
                  <a:cubicBezTo>
                    <a:pt x="1" y="1620"/>
                    <a:pt x="263" y="1882"/>
                    <a:pt x="596" y="1906"/>
                  </a:cubicBezTo>
                  <a:cubicBezTo>
                    <a:pt x="929" y="1906"/>
                    <a:pt x="1215" y="1644"/>
                    <a:pt x="1215" y="1311"/>
                  </a:cubicBezTo>
                  <a:lnTo>
                    <a:pt x="1215" y="620"/>
                  </a:lnTo>
                  <a:cubicBezTo>
                    <a:pt x="1215" y="310"/>
                    <a:pt x="953" y="25"/>
                    <a:pt x="62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4" name="Google Shape;13574;p27"/>
            <p:cNvSpPr/>
            <p:nvPr/>
          </p:nvSpPr>
          <p:spPr>
            <a:xfrm>
              <a:off x="4281763" y="3533408"/>
              <a:ext cx="165525" cy="8950"/>
            </a:xfrm>
            <a:custGeom>
              <a:avLst/>
              <a:gdLst/>
              <a:ahLst/>
              <a:cxnLst/>
              <a:rect l="l" t="t" r="r" b="b"/>
              <a:pathLst>
                <a:path w="6621" h="358" extrusionOk="0">
                  <a:moveTo>
                    <a:pt x="191" y="0"/>
                  </a:moveTo>
                  <a:cubicBezTo>
                    <a:pt x="95" y="0"/>
                    <a:pt x="0" y="72"/>
                    <a:pt x="0" y="143"/>
                  </a:cubicBezTo>
                  <a:cubicBezTo>
                    <a:pt x="0" y="262"/>
                    <a:pt x="72" y="357"/>
                    <a:pt x="191" y="357"/>
                  </a:cubicBezTo>
                  <a:lnTo>
                    <a:pt x="6430" y="357"/>
                  </a:lnTo>
                  <a:cubicBezTo>
                    <a:pt x="6525" y="357"/>
                    <a:pt x="6621" y="310"/>
                    <a:pt x="6621" y="214"/>
                  </a:cubicBezTo>
                  <a:cubicBezTo>
                    <a:pt x="6621" y="95"/>
                    <a:pt x="6549" y="0"/>
                    <a:pt x="6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5" name="Google Shape;13575;p27"/>
            <p:cNvSpPr/>
            <p:nvPr/>
          </p:nvSpPr>
          <p:spPr>
            <a:xfrm>
              <a:off x="4281763" y="3554233"/>
              <a:ext cx="120875" cy="8950"/>
            </a:xfrm>
            <a:custGeom>
              <a:avLst/>
              <a:gdLst/>
              <a:ahLst/>
              <a:cxnLst/>
              <a:rect l="l" t="t" r="r" b="b"/>
              <a:pathLst>
                <a:path w="4835" h="358" extrusionOk="0">
                  <a:moveTo>
                    <a:pt x="191" y="1"/>
                  </a:moveTo>
                  <a:cubicBezTo>
                    <a:pt x="95" y="1"/>
                    <a:pt x="0" y="72"/>
                    <a:pt x="0" y="143"/>
                  </a:cubicBezTo>
                  <a:cubicBezTo>
                    <a:pt x="0" y="263"/>
                    <a:pt x="72" y="358"/>
                    <a:pt x="191" y="358"/>
                  </a:cubicBezTo>
                  <a:lnTo>
                    <a:pt x="4644" y="358"/>
                  </a:lnTo>
                  <a:cubicBezTo>
                    <a:pt x="4739" y="358"/>
                    <a:pt x="4835" y="310"/>
                    <a:pt x="4835" y="215"/>
                  </a:cubicBezTo>
                  <a:cubicBezTo>
                    <a:pt x="4835" y="96"/>
                    <a:pt x="4763" y="1"/>
                    <a:pt x="46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6" name="Google Shape;13576;p27"/>
            <p:cNvSpPr/>
            <p:nvPr/>
          </p:nvSpPr>
          <p:spPr>
            <a:xfrm>
              <a:off x="4177563" y="3313708"/>
              <a:ext cx="293550" cy="297100"/>
            </a:xfrm>
            <a:custGeom>
              <a:avLst/>
              <a:gdLst/>
              <a:ahLst/>
              <a:cxnLst/>
              <a:rect l="l" t="t" r="r" b="b"/>
              <a:pathLst>
                <a:path w="11742" h="11884" extrusionOk="0">
                  <a:moveTo>
                    <a:pt x="11360" y="334"/>
                  </a:moveTo>
                  <a:lnTo>
                    <a:pt x="11384" y="3644"/>
                  </a:lnTo>
                  <a:lnTo>
                    <a:pt x="6597" y="3644"/>
                  </a:lnTo>
                  <a:cubicBezTo>
                    <a:pt x="6550" y="3644"/>
                    <a:pt x="6502" y="3668"/>
                    <a:pt x="6478" y="3692"/>
                  </a:cubicBezTo>
                  <a:lnTo>
                    <a:pt x="5883" y="4263"/>
                  </a:lnTo>
                  <a:lnTo>
                    <a:pt x="5287" y="3692"/>
                  </a:lnTo>
                  <a:cubicBezTo>
                    <a:pt x="5240" y="3668"/>
                    <a:pt x="5192" y="3644"/>
                    <a:pt x="5168" y="3644"/>
                  </a:cubicBezTo>
                  <a:lnTo>
                    <a:pt x="358" y="3644"/>
                  </a:lnTo>
                  <a:lnTo>
                    <a:pt x="358" y="334"/>
                  </a:lnTo>
                  <a:close/>
                  <a:moveTo>
                    <a:pt x="239" y="1"/>
                  </a:moveTo>
                  <a:cubicBezTo>
                    <a:pt x="167" y="1"/>
                    <a:pt x="72" y="96"/>
                    <a:pt x="72" y="191"/>
                  </a:cubicBezTo>
                  <a:lnTo>
                    <a:pt x="72" y="4644"/>
                  </a:lnTo>
                  <a:cubicBezTo>
                    <a:pt x="72" y="4692"/>
                    <a:pt x="96" y="4740"/>
                    <a:pt x="120" y="4740"/>
                  </a:cubicBezTo>
                  <a:cubicBezTo>
                    <a:pt x="167" y="4767"/>
                    <a:pt x="213" y="4779"/>
                    <a:pt x="254" y="4779"/>
                  </a:cubicBezTo>
                  <a:cubicBezTo>
                    <a:pt x="356" y="4779"/>
                    <a:pt x="429" y="4706"/>
                    <a:pt x="429" y="4621"/>
                  </a:cubicBezTo>
                  <a:lnTo>
                    <a:pt x="429" y="4001"/>
                  </a:lnTo>
                  <a:lnTo>
                    <a:pt x="5121" y="4001"/>
                  </a:lnTo>
                  <a:lnTo>
                    <a:pt x="5716" y="4573"/>
                  </a:lnTo>
                  <a:cubicBezTo>
                    <a:pt x="5788" y="4621"/>
                    <a:pt x="5835" y="4621"/>
                    <a:pt x="5907" y="4621"/>
                  </a:cubicBezTo>
                  <a:cubicBezTo>
                    <a:pt x="5954" y="4621"/>
                    <a:pt x="6026" y="4597"/>
                    <a:pt x="6073" y="4573"/>
                  </a:cubicBezTo>
                  <a:lnTo>
                    <a:pt x="6669" y="4001"/>
                  </a:lnTo>
                  <a:lnTo>
                    <a:pt x="11384" y="4001"/>
                  </a:lnTo>
                  <a:lnTo>
                    <a:pt x="11384" y="7312"/>
                  </a:lnTo>
                  <a:lnTo>
                    <a:pt x="6597" y="7312"/>
                  </a:lnTo>
                  <a:cubicBezTo>
                    <a:pt x="6526" y="7312"/>
                    <a:pt x="6502" y="7335"/>
                    <a:pt x="6478" y="7359"/>
                  </a:cubicBezTo>
                  <a:lnTo>
                    <a:pt x="5883" y="7931"/>
                  </a:lnTo>
                  <a:lnTo>
                    <a:pt x="5287" y="7359"/>
                  </a:lnTo>
                  <a:cubicBezTo>
                    <a:pt x="5240" y="7335"/>
                    <a:pt x="5192" y="7312"/>
                    <a:pt x="5168" y="7312"/>
                  </a:cubicBezTo>
                  <a:lnTo>
                    <a:pt x="358" y="7312"/>
                  </a:lnTo>
                  <a:lnTo>
                    <a:pt x="358" y="5430"/>
                  </a:lnTo>
                  <a:cubicBezTo>
                    <a:pt x="358" y="5335"/>
                    <a:pt x="310" y="5240"/>
                    <a:pt x="215" y="5240"/>
                  </a:cubicBezTo>
                  <a:cubicBezTo>
                    <a:pt x="96" y="5240"/>
                    <a:pt x="1" y="5311"/>
                    <a:pt x="1" y="5430"/>
                  </a:cubicBezTo>
                  <a:lnTo>
                    <a:pt x="1" y="11003"/>
                  </a:lnTo>
                  <a:cubicBezTo>
                    <a:pt x="1" y="11146"/>
                    <a:pt x="120" y="11265"/>
                    <a:pt x="286" y="11265"/>
                  </a:cubicBezTo>
                  <a:lnTo>
                    <a:pt x="5073" y="11265"/>
                  </a:lnTo>
                  <a:lnTo>
                    <a:pt x="5669" y="11836"/>
                  </a:lnTo>
                  <a:cubicBezTo>
                    <a:pt x="5716" y="11884"/>
                    <a:pt x="5788" y="11884"/>
                    <a:pt x="5835" y="11884"/>
                  </a:cubicBezTo>
                  <a:cubicBezTo>
                    <a:pt x="5907" y="11884"/>
                    <a:pt x="5954" y="11860"/>
                    <a:pt x="6026" y="11836"/>
                  </a:cubicBezTo>
                  <a:lnTo>
                    <a:pt x="6621" y="11265"/>
                  </a:lnTo>
                  <a:lnTo>
                    <a:pt x="7859" y="11265"/>
                  </a:lnTo>
                  <a:cubicBezTo>
                    <a:pt x="7955" y="11265"/>
                    <a:pt x="8050" y="11193"/>
                    <a:pt x="8050" y="11122"/>
                  </a:cubicBezTo>
                  <a:cubicBezTo>
                    <a:pt x="8050" y="11003"/>
                    <a:pt x="7979" y="10908"/>
                    <a:pt x="7859" y="10908"/>
                  </a:cubicBezTo>
                  <a:lnTo>
                    <a:pt x="6550" y="10908"/>
                  </a:lnTo>
                  <a:cubicBezTo>
                    <a:pt x="6526" y="10908"/>
                    <a:pt x="6478" y="10931"/>
                    <a:pt x="6431" y="10955"/>
                  </a:cubicBezTo>
                  <a:lnTo>
                    <a:pt x="5835" y="11527"/>
                  </a:lnTo>
                  <a:lnTo>
                    <a:pt x="5240" y="10955"/>
                  </a:lnTo>
                  <a:cubicBezTo>
                    <a:pt x="5216" y="10931"/>
                    <a:pt x="5168" y="10908"/>
                    <a:pt x="5121" y="10908"/>
                  </a:cubicBezTo>
                  <a:lnTo>
                    <a:pt x="334" y="10908"/>
                  </a:lnTo>
                  <a:lnTo>
                    <a:pt x="334" y="7597"/>
                  </a:lnTo>
                  <a:lnTo>
                    <a:pt x="5049" y="7597"/>
                  </a:lnTo>
                  <a:lnTo>
                    <a:pt x="5645" y="8169"/>
                  </a:lnTo>
                  <a:cubicBezTo>
                    <a:pt x="5692" y="8217"/>
                    <a:pt x="5764" y="8217"/>
                    <a:pt x="5811" y="8217"/>
                  </a:cubicBezTo>
                  <a:cubicBezTo>
                    <a:pt x="5883" y="8217"/>
                    <a:pt x="5930" y="8193"/>
                    <a:pt x="6002" y="8169"/>
                  </a:cubicBezTo>
                  <a:lnTo>
                    <a:pt x="6597" y="7597"/>
                  </a:lnTo>
                  <a:lnTo>
                    <a:pt x="11289" y="7597"/>
                  </a:lnTo>
                  <a:lnTo>
                    <a:pt x="11289" y="10908"/>
                  </a:lnTo>
                  <a:lnTo>
                    <a:pt x="8669" y="10908"/>
                  </a:lnTo>
                  <a:cubicBezTo>
                    <a:pt x="8574" y="10908"/>
                    <a:pt x="8502" y="10955"/>
                    <a:pt x="8502" y="11050"/>
                  </a:cubicBezTo>
                  <a:cubicBezTo>
                    <a:pt x="8502" y="11170"/>
                    <a:pt x="8550" y="11265"/>
                    <a:pt x="8669" y="11265"/>
                  </a:cubicBezTo>
                  <a:lnTo>
                    <a:pt x="11384" y="11265"/>
                  </a:lnTo>
                  <a:cubicBezTo>
                    <a:pt x="11527" y="11265"/>
                    <a:pt x="11646" y="11146"/>
                    <a:pt x="11646" y="11003"/>
                  </a:cubicBezTo>
                  <a:lnTo>
                    <a:pt x="11646" y="286"/>
                  </a:lnTo>
                  <a:cubicBezTo>
                    <a:pt x="11741" y="120"/>
                    <a:pt x="11622" y="1"/>
                    <a:pt x="1147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577" name="Google Shape;13577;p27"/>
          <p:cNvSpPr/>
          <p:nvPr/>
        </p:nvSpPr>
        <p:spPr>
          <a:xfrm>
            <a:off x="3247952" y="3420895"/>
            <a:ext cx="356019" cy="356139"/>
          </a:xfrm>
          <a:custGeom>
            <a:avLst/>
            <a:gdLst/>
            <a:ahLst/>
            <a:cxnLst/>
            <a:rect l="l" t="t" r="r" b="b"/>
            <a:pathLst>
              <a:path w="11908" h="11912" extrusionOk="0">
                <a:moveTo>
                  <a:pt x="3358" y="6363"/>
                </a:moveTo>
                <a:lnTo>
                  <a:pt x="3358" y="10721"/>
                </a:lnTo>
                <a:lnTo>
                  <a:pt x="1858" y="10721"/>
                </a:lnTo>
                <a:lnTo>
                  <a:pt x="1858" y="6363"/>
                </a:lnTo>
                <a:close/>
                <a:moveTo>
                  <a:pt x="5216" y="1314"/>
                </a:moveTo>
                <a:lnTo>
                  <a:pt x="5216" y="10721"/>
                </a:lnTo>
                <a:lnTo>
                  <a:pt x="3691" y="10721"/>
                </a:lnTo>
                <a:lnTo>
                  <a:pt x="3691" y="1314"/>
                </a:lnTo>
                <a:close/>
                <a:moveTo>
                  <a:pt x="7097" y="2577"/>
                </a:moveTo>
                <a:lnTo>
                  <a:pt x="7097" y="10721"/>
                </a:lnTo>
                <a:lnTo>
                  <a:pt x="5573" y="10721"/>
                </a:lnTo>
                <a:lnTo>
                  <a:pt x="5573" y="2577"/>
                </a:lnTo>
                <a:close/>
                <a:moveTo>
                  <a:pt x="8931" y="8864"/>
                </a:moveTo>
                <a:lnTo>
                  <a:pt x="8931" y="10721"/>
                </a:lnTo>
                <a:lnTo>
                  <a:pt x="7406" y="10721"/>
                </a:lnTo>
                <a:lnTo>
                  <a:pt x="7406" y="8864"/>
                </a:lnTo>
                <a:close/>
                <a:moveTo>
                  <a:pt x="939" y="1"/>
                </a:moveTo>
                <a:cubicBezTo>
                  <a:pt x="834" y="1"/>
                  <a:pt x="738" y="88"/>
                  <a:pt x="738" y="195"/>
                </a:cubicBezTo>
                <a:lnTo>
                  <a:pt x="738" y="1005"/>
                </a:lnTo>
                <a:lnTo>
                  <a:pt x="476" y="1005"/>
                </a:lnTo>
                <a:cubicBezTo>
                  <a:pt x="381" y="1005"/>
                  <a:pt x="334" y="1052"/>
                  <a:pt x="310" y="1124"/>
                </a:cubicBezTo>
                <a:cubicBezTo>
                  <a:pt x="262" y="1243"/>
                  <a:pt x="357" y="1362"/>
                  <a:pt x="476" y="1362"/>
                </a:cubicBezTo>
                <a:lnTo>
                  <a:pt x="715" y="1362"/>
                </a:lnTo>
                <a:lnTo>
                  <a:pt x="715" y="2243"/>
                </a:lnTo>
                <a:lnTo>
                  <a:pt x="500" y="2243"/>
                </a:lnTo>
                <a:cubicBezTo>
                  <a:pt x="429" y="2243"/>
                  <a:pt x="334" y="2315"/>
                  <a:pt x="334" y="2386"/>
                </a:cubicBezTo>
                <a:cubicBezTo>
                  <a:pt x="334" y="2505"/>
                  <a:pt x="381" y="2600"/>
                  <a:pt x="500" y="2600"/>
                </a:cubicBezTo>
                <a:lnTo>
                  <a:pt x="715" y="2600"/>
                </a:lnTo>
                <a:lnTo>
                  <a:pt x="715" y="3505"/>
                </a:lnTo>
                <a:lnTo>
                  <a:pt x="500" y="3505"/>
                </a:lnTo>
                <a:cubicBezTo>
                  <a:pt x="429" y="3505"/>
                  <a:pt x="334" y="3553"/>
                  <a:pt x="334" y="3648"/>
                </a:cubicBezTo>
                <a:cubicBezTo>
                  <a:pt x="334" y="3767"/>
                  <a:pt x="381" y="3863"/>
                  <a:pt x="500" y="3863"/>
                </a:cubicBezTo>
                <a:lnTo>
                  <a:pt x="715" y="3863"/>
                </a:lnTo>
                <a:lnTo>
                  <a:pt x="715" y="4744"/>
                </a:lnTo>
                <a:lnTo>
                  <a:pt x="500" y="4744"/>
                </a:lnTo>
                <a:cubicBezTo>
                  <a:pt x="429" y="4744"/>
                  <a:pt x="334" y="4815"/>
                  <a:pt x="334" y="4887"/>
                </a:cubicBezTo>
                <a:cubicBezTo>
                  <a:pt x="334" y="5006"/>
                  <a:pt x="381" y="5101"/>
                  <a:pt x="500" y="5101"/>
                </a:cubicBezTo>
                <a:lnTo>
                  <a:pt x="715" y="5101"/>
                </a:lnTo>
                <a:lnTo>
                  <a:pt x="715" y="6006"/>
                </a:lnTo>
                <a:lnTo>
                  <a:pt x="500" y="6006"/>
                </a:lnTo>
                <a:cubicBezTo>
                  <a:pt x="429" y="6006"/>
                  <a:pt x="334" y="6053"/>
                  <a:pt x="334" y="6149"/>
                </a:cubicBezTo>
                <a:cubicBezTo>
                  <a:pt x="334" y="6268"/>
                  <a:pt x="381" y="6363"/>
                  <a:pt x="500" y="6363"/>
                </a:cubicBezTo>
                <a:lnTo>
                  <a:pt x="715" y="6363"/>
                </a:lnTo>
                <a:lnTo>
                  <a:pt x="715" y="7244"/>
                </a:lnTo>
                <a:lnTo>
                  <a:pt x="500" y="7244"/>
                </a:lnTo>
                <a:cubicBezTo>
                  <a:pt x="429" y="7244"/>
                  <a:pt x="334" y="7316"/>
                  <a:pt x="334" y="7387"/>
                </a:cubicBezTo>
                <a:cubicBezTo>
                  <a:pt x="334" y="7506"/>
                  <a:pt x="381" y="7601"/>
                  <a:pt x="500" y="7601"/>
                </a:cubicBezTo>
                <a:lnTo>
                  <a:pt x="715" y="7601"/>
                </a:lnTo>
                <a:lnTo>
                  <a:pt x="715" y="8506"/>
                </a:lnTo>
                <a:lnTo>
                  <a:pt x="500" y="8506"/>
                </a:lnTo>
                <a:cubicBezTo>
                  <a:pt x="429" y="8506"/>
                  <a:pt x="334" y="8554"/>
                  <a:pt x="334" y="8649"/>
                </a:cubicBezTo>
                <a:cubicBezTo>
                  <a:pt x="334" y="8768"/>
                  <a:pt x="381" y="8864"/>
                  <a:pt x="500" y="8864"/>
                </a:cubicBezTo>
                <a:lnTo>
                  <a:pt x="715" y="8864"/>
                </a:lnTo>
                <a:lnTo>
                  <a:pt x="715" y="9745"/>
                </a:lnTo>
                <a:lnTo>
                  <a:pt x="500" y="9745"/>
                </a:lnTo>
                <a:cubicBezTo>
                  <a:pt x="429" y="9745"/>
                  <a:pt x="334" y="9816"/>
                  <a:pt x="334" y="9888"/>
                </a:cubicBezTo>
                <a:cubicBezTo>
                  <a:pt x="334" y="10007"/>
                  <a:pt x="381" y="10102"/>
                  <a:pt x="500" y="10102"/>
                </a:cubicBezTo>
                <a:lnTo>
                  <a:pt x="715" y="10102"/>
                </a:lnTo>
                <a:lnTo>
                  <a:pt x="715" y="10721"/>
                </a:lnTo>
                <a:lnTo>
                  <a:pt x="310" y="10721"/>
                </a:lnTo>
                <a:cubicBezTo>
                  <a:pt x="143" y="10721"/>
                  <a:pt x="0" y="10840"/>
                  <a:pt x="0" y="11031"/>
                </a:cubicBezTo>
                <a:lnTo>
                  <a:pt x="0" y="11721"/>
                </a:lnTo>
                <a:cubicBezTo>
                  <a:pt x="0" y="11793"/>
                  <a:pt x="95" y="11888"/>
                  <a:pt x="191" y="11888"/>
                </a:cubicBezTo>
                <a:lnTo>
                  <a:pt x="2691" y="11888"/>
                </a:lnTo>
                <a:cubicBezTo>
                  <a:pt x="2715" y="11888"/>
                  <a:pt x="2739" y="11888"/>
                  <a:pt x="2763" y="11864"/>
                </a:cubicBezTo>
                <a:cubicBezTo>
                  <a:pt x="2882" y="11721"/>
                  <a:pt x="2810" y="11555"/>
                  <a:pt x="2644" y="11555"/>
                </a:cubicBezTo>
                <a:lnTo>
                  <a:pt x="357" y="11555"/>
                </a:lnTo>
                <a:lnTo>
                  <a:pt x="357" y="11078"/>
                </a:lnTo>
                <a:lnTo>
                  <a:pt x="11550" y="11078"/>
                </a:lnTo>
                <a:lnTo>
                  <a:pt x="11550" y="11555"/>
                </a:lnTo>
                <a:lnTo>
                  <a:pt x="3477" y="11555"/>
                </a:lnTo>
                <a:cubicBezTo>
                  <a:pt x="3406" y="11555"/>
                  <a:pt x="3310" y="11626"/>
                  <a:pt x="3310" y="11721"/>
                </a:cubicBezTo>
                <a:cubicBezTo>
                  <a:pt x="3310" y="11840"/>
                  <a:pt x="3358" y="11912"/>
                  <a:pt x="3477" y="11912"/>
                </a:cubicBezTo>
                <a:lnTo>
                  <a:pt x="11622" y="11912"/>
                </a:lnTo>
                <a:cubicBezTo>
                  <a:pt x="11765" y="11912"/>
                  <a:pt x="11907" y="11793"/>
                  <a:pt x="11907" y="11626"/>
                </a:cubicBezTo>
                <a:lnTo>
                  <a:pt x="11907" y="11054"/>
                </a:lnTo>
                <a:cubicBezTo>
                  <a:pt x="11907" y="10840"/>
                  <a:pt x="11788" y="10721"/>
                  <a:pt x="11622" y="10721"/>
                </a:cubicBezTo>
                <a:lnTo>
                  <a:pt x="11122" y="10721"/>
                </a:lnTo>
                <a:lnTo>
                  <a:pt x="11122" y="3743"/>
                </a:lnTo>
                <a:cubicBezTo>
                  <a:pt x="11122" y="3577"/>
                  <a:pt x="11026" y="3505"/>
                  <a:pt x="10883" y="3505"/>
                </a:cubicBezTo>
                <a:lnTo>
                  <a:pt x="9097" y="3505"/>
                </a:lnTo>
                <a:cubicBezTo>
                  <a:pt x="9026" y="3505"/>
                  <a:pt x="8931" y="3577"/>
                  <a:pt x="8931" y="3672"/>
                </a:cubicBezTo>
                <a:lnTo>
                  <a:pt x="8931" y="4958"/>
                </a:lnTo>
                <a:cubicBezTo>
                  <a:pt x="8931" y="4982"/>
                  <a:pt x="8954" y="5053"/>
                  <a:pt x="8978" y="5077"/>
                </a:cubicBezTo>
                <a:cubicBezTo>
                  <a:pt x="9025" y="5104"/>
                  <a:pt x="9069" y="5115"/>
                  <a:pt x="9110" y="5115"/>
                </a:cubicBezTo>
                <a:cubicBezTo>
                  <a:pt x="9214" y="5115"/>
                  <a:pt x="9288" y="5037"/>
                  <a:pt x="9288" y="4934"/>
                </a:cubicBezTo>
                <a:lnTo>
                  <a:pt x="9288" y="3815"/>
                </a:lnTo>
                <a:lnTo>
                  <a:pt x="10812" y="3815"/>
                </a:lnTo>
                <a:lnTo>
                  <a:pt x="10812" y="10721"/>
                </a:lnTo>
                <a:lnTo>
                  <a:pt x="9288" y="10721"/>
                </a:lnTo>
                <a:lnTo>
                  <a:pt x="9288" y="5768"/>
                </a:lnTo>
                <a:cubicBezTo>
                  <a:pt x="9288" y="5672"/>
                  <a:pt x="9216" y="5577"/>
                  <a:pt x="9145" y="5577"/>
                </a:cubicBezTo>
                <a:cubicBezTo>
                  <a:pt x="9026" y="5577"/>
                  <a:pt x="8931" y="5649"/>
                  <a:pt x="8931" y="5768"/>
                </a:cubicBezTo>
                <a:lnTo>
                  <a:pt x="8931" y="8506"/>
                </a:lnTo>
                <a:lnTo>
                  <a:pt x="7406" y="8506"/>
                </a:lnTo>
                <a:lnTo>
                  <a:pt x="7406" y="2481"/>
                </a:lnTo>
                <a:cubicBezTo>
                  <a:pt x="7406" y="2338"/>
                  <a:pt x="7287" y="2243"/>
                  <a:pt x="7168" y="2243"/>
                </a:cubicBezTo>
                <a:lnTo>
                  <a:pt x="5573" y="2243"/>
                </a:lnTo>
                <a:lnTo>
                  <a:pt x="5573" y="1243"/>
                </a:lnTo>
                <a:cubicBezTo>
                  <a:pt x="5573" y="1076"/>
                  <a:pt x="5454" y="1005"/>
                  <a:pt x="5335" y="1005"/>
                </a:cubicBezTo>
                <a:lnTo>
                  <a:pt x="3596" y="1005"/>
                </a:lnTo>
                <a:cubicBezTo>
                  <a:pt x="3453" y="1005"/>
                  <a:pt x="3358" y="1124"/>
                  <a:pt x="3358" y="1243"/>
                </a:cubicBezTo>
                <a:lnTo>
                  <a:pt x="3358" y="6006"/>
                </a:lnTo>
                <a:lnTo>
                  <a:pt x="1762" y="6006"/>
                </a:lnTo>
                <a:cubicBezTo>
                  <a:pt x="1596" y="6006"/>
                  <a:pt x="1524" y="6125"/>
                  <a:pt x="1524" y="6244"/>
                </a:cubicBezTo>
                <a:lnTo>
                  <a:pt x="1524" y="10721"/>
                </a:lnTo>
                <a:lnTo>
                  <a:pt x="1096" y="10721"/>
                </a:lnTo>
                <a:lnTo>
                  <a:pt x="1096" y="195"/>
                </a:lnTo>
                <a:cubicBezTo>
                  <a:pt x="1096" y="100"/>
                  <a:pt x="1048" y="52"/>
                  <a:pt x="977" y="5"/>
                </a:cubicBezTo>
                <a:cubicBezTo>
                  <a:pt x="964" y="2"/>
                  <a:pt x="952" y="1"/>
                  <a:pt x="93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578" name="Google Shape;13578;p27"/>
          <p:cNvGrpSpPr/>
          <p:nvPr/>
        </p:nvGrpSpPr>
        <p:grpSpPr>
          <a:xfrm>
            <a:off x="2543095" y="3421058"/>
            <a:ext cx="354584" cy="354614"/>
            <a:chOff x="3194038" y="3313708"/>
            <a:chExt cx="296500" cy="296525"/>
          </a:xfrm>
        </p:grpSpPr>
        <p:sp>
          <p:nvSpPr>
            <p:cNvPr id="13579" name="Google Shape;13579;p27"/>
            <p:cNvSpPr/>
            <p:nvPr/>
          </p:nvSpPr>
          <p:spPr>
            <a:xfrm>
              <a:off x="3213088" y="3332633"/>
              <a:ext cx="124450" cy="122800"/>
            </a:xfrm>
            <a:custGeom>
              <a:avLst/>
              <a:gdLst/>
              <a:ahLst/>
              <a:cxnLst/>
              <a:rect l="l" t="t" r="r" b="b"/>
              <a:pathLst>
                <a:path w="4978" h="4912" extrusionOk="0">
                  <a:moveTo>
                    <a:pt x="2569" y="1"/>
                  </a:moveTo>
                  <a:cubicBezTo>
                    <a:pt x="2523" y="1"/>
                    <a:pt x="2476" y="2"/>
                    <a:pt x="2429" y="6"/>
                  </a:cubicBezTo>
                  <a:cubicBezTo>
                    <a:pt x="1762" y="6"/>
                    <a:pt x="1167" y="268"/>
                    <a:pt x="715" y="720"/>
                  </a:cubicBezTo>
                  <a:cubicBezTo>
                    <a:pt x="286" y="1149"/>
                    <a:pt x="0" y="1792"/>
                    <a:pt x="0" y="2411"/>
                  </a:cubicBezTo>
                  <a:cubicBezTo>
                    <a:pt x="0" y="3006"/>
                    <a:pt x="215" y="3602"/>
                    <a:pt x="596" y="4054"/>
                  </a:cubicBezTo>
                  <a:cubicBezTo>
                    <a:pt x="631" y="4090"/>
                    <a:pt x="685" y="4108"/>
                    <a:pt x="738" y="4108"/>
                  </a:cubicBezTo>
                  <a:cubicBezTo>
                    <a:pt x="792" y="4108"/>
                    <a:pt x="846" y="4090"/>
                    <a:pt x="881" y="4054"/>
                  </a:cubicBezTo>
                  <a:cubicBezTo>
                    <a:pt x="929" y="3983"/>
                    <a:pt x="905" y="3887"/>
                    <a:pt x="881" y="3840"/>
                  </a:cubicBezTo>
                  <a:cubicBezTo>
                    <a:pt x="548" y="3459"/>
                    <a:pt x="357" y="2935"/>
                    <a:pt x="357" y="2435"/>
                  </a:cubicBezTo>
                  <a:cubicBezTo>
                    <a:pt x="357" y="1863"/>
                    <a:pt x="596" y="1363"/>
                    <a:pt x="1000" y="982"/>
                  </a:cubicBezTo>
                  <a:cubicBezTo>
                    <a:pt x="1381" y="601"/>
                    <a:pt x="1905" y="363"/>
                    <a:pt x="2453" y="363"/>
                  </a:cubicBezTo>
                  <a:cubicBezTo>
                    <a:pt x="3025" y="363"/>
                    <a:pt x="3549" y="553"/>
                    <a:pt x="3977" y="958"/>
                  </a:cubicBezTo>
                  <a:cubicBezTo>
                    <a:pt x="4382" y="1339"/>
                    <a:pt x="4596" y="1863"/>
                    <a:pt x="4596" y="2459"/>
                  </a:cubicBezTo>
                  <a:lnTo>
                    <a:pt x="4596" y="4578"/>
                  </a:lnTo>
                  <a:lnTo>
                    <a:pt x="2477" y="4578"/>
                  </a:lnTo>
                  <a:cubicBezTo>
                    <a:pt x="2120" y="4578"/>
                    <a:pt x="1762" y="4483"/>
                    <a:pt x="1477" y="4316"/>
                  </a:cubicBezTo>
                  <a:cubicBezTo>
                    <a:pt x="1450" y="4296"/>
                    <a:pt x="1421" y="4287"/>
                    <a:pt x="1393" y="4287"/>
                  </a:cubicBezTo>
                  <a:cubicBezTo>
                    <a:pt x="1322" y="4287"/>
                    <a:pt x="1256" y="4343"/>
                    <a:pt x="1239" y="4411"/>
                  </a:cubicBezTo>
                  <a:cubicBezTo>
                    <a:pt x="1191" y="4483"/>
                    <a:pt x="1262" y="4578"/>
                    <a:pt x="1310" y="4602"/>
                  </a:cubicBezTo>
                  <a:cubicBezTo>
                    <a:pt x="1667" y="4816"/>
                    <a:pt x="2096" y="4911"/>
                    <a:pt x="2501" y="4911"/>
                  </a:cubicBezTo>
                  <a:lnTo>
                    <a:pt x="4739" y="4911"/>
                  </a:lnTo>
                  <a:cubicBezTo>
                    <a:pt x="4882" y="4911"/>
                    <a:pt x="4977" y="4792"/>
                    <a:pt x="4977" y="4673"/>
                  </a:cubicBezTo>
                  <a:lnTo>
                    <a:pt x="4977" y="2459"/>
                  </a:lnTo>
                  <a:cubicBezTo>
                    <a:pt x="4977" y="1839"/>
                    <a:pt x="4763" y="1244"/>
                    <a:pt x="4358" y="792"/>
                  </a:cubicBezTo>
                  <a:cubicBezTo>
                    <a:pt x="3825" y="303"/>
                    <a:pt x="3210" y="1"/>
                    <a:pt x="256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0" name="Google Shape;13580;p27"/>
            <p:cNvSpPr/>
            <p:nvPr/>
          </p:nvSpPr>
          <p:spPr>
            <a:xfrm>
              <a:off x="3349413" y="3468508"/>
              <a:ext cx="122675" cy="123850"/>
            </a:xfrm>
            <a:custGeom>
              <a:avLst/>
              <a:gdLst/>
              <a:ahLst/>
              <a:cxnLst/>
              <a:rect l="l" t="t" r="r" b="b"/>
              <a:pathLst>
                <a:path w="4907" h="4954" extrusionOk="0">
                  <a:moveTo>
                    <a:pt x="144" y="0"/>
                  </a:moveTo>
                  <a:cubicBezTo>
                    <a:pt x="48" y="0"/>
                    <a:pt x="1" y="72"/>
                    <a:pt x="1" y="167"/>
                  </a:cubicBezTo>
                  <a:lnTo>
                    <a:pt x="1" y="1834"/>
                  </a:lnTo>
                  <a:cubicBezTo>
                    <a:pt x="1" y="1858"/>
                    <a:pt x="25" y="1882"/>
                    <a:pt x="25" y="1905"/>
                  </a:cubicBezTo>
                  <a:cubicBezTo>
                    <a:pt x="73" y="1940"/>
                    <a:pt x="120" y="1955"/>
                    <a:pt x="162" y="1955"/>
                  </a:cubicBezTo>
                  <a:cubicBezTo>
                    <a:pt x="263" y="1955"/>
                    <a:pt x="334" y="1871"/>
                    <a:pt x="334" y="1786"/>
                  </a:cubicBezTo>
                  <a:lnTo>
                    <a:pt x="334" y="358"/>
                  </a:lnTo>
                  <a:lnTo>
                    <a:pt x="2620" y="358"/>
                  </a:lnTo>
                  <a:cubicBezTo>
                    <a:pt x="2811" y="358"/>
                    <a:pt x="2954" y="405"/>
                    <a:pt x="3120" y="453"/>
                  </a:cubicBezTo>
                  <a:cubicBezTo>
                    <a:pt x="4049" y="810"/>
                    <a:pt x="4597" y="1620"/>
                    <a:pt x="4597" y="2501"/>
                  </a:cubicBezTo>
                  <a:cubicBezTo>
                    <a:pt x="4597" y="3072"/>
                    <a:pt x="4335" y="3572"/>
                    <a:pt x="3954" y="3977"/>
                  </a:cubicBezTo>
                  <a:cubicBezTo>
                    <a:pt x="3573" y="4358"/>
                    <a:pt x="3025" y="4596"/>
                    <a:pt x="2501" y="4596"/>
                  </a:cubicBezTo>
                  <a:cubicBezTo>
                    <a:pt x="1930" y="4596"/>
                    <a:pt x="1430" y="4382"/>
                    <a:pt x="1001" y="4025"/>
                  </a:cubicBezTo>
                  <a:cubicBezTo>
                    <a:pt x="620" y="3644"/>
                    <a:pt x="382" y="3144"/>
                    <a:pt x="358" y="2596"/>
                  </a:cubicBezTo>
                  <a:cubicBezTo>
                    <a:pt x="358" y="2501"/>
                    <a:pt x="263" y="2429"/>
                    <a:pt x="167" y="2429"/>
                  </a:cubicBezTo>
                  <a:cubicBezTo>
                    <a:pt x="96" y="2429"/>
                    <a:pt x="1" y="2501"/>
                    <a:pt x="1" y="2596"/>
                  </a:cubicBezTo>
                  <a:cubicBezTo>
                    <a:pt x="25" y="3215"/>
                    <a:pt x="286" y="3811"/>
                    <a:pt x="763" y="4263"/>
                  </a:cubicBezTo>
                  <a:cubicBezTo>
                    <a:pt x="1215" y="4716"/>
                    <a:pt x="1834" y="4954"/>
                    <a:pt x="2477" y="4954"/>
                  </a:cubicBezTo>
                  <a:lnTo>
                    <a:pt x="2501" y="4954"/>
                  </a:lnTo>
                  <a:cubicBezTo>
                    <a:pt x="3144" y="4954"/>
                    <a:pt x="3740" y="4692"/>
                    <a:pt x="4192" y="4239"/>
                  </a:cubicBezTo>
                  <a:cubicBezTo>
                    <a:pt x="4645" y="3787"/>
                    <a:pt x="4906" y="3168"/>
                    <a:pt x="4906" y="2548"/>
                  </a:cubicBezTo>
                  <a:cubicBezTo>
                    <a:pt x="4906" y="1882"/>
                    <a:pt x="4668" y="1262"/>
                    <a:pt x="4192" y="786"/>
                  </a:cubicBezTo>
                  <a:cubicBezTo>
                    <a:pt x="3716" y="286"/>
                    <a:pt x="3097" y="0"/>
                    <a:pt x="2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1" name="Google Shape;13581;p27"/>
            <p:cNvSpPr/>
            <p:nvPr/>
          </p:nvSpPr>
          <p:spPr>
            <a:xfrm>
              <a:off x="3349413" y="3313708"/>
              <a:ext cx="141125" cy="142325"/>
            </a:xfrm>
            <a:custGeom>
              <a:avLst/>
              <a:gdLst/>
              <a:ahLst/>
              <a:cxnLst/>
              <a:rect l="l" t="t" r="r" b="b"/>
              <a:pathLst>
                <a:path w="5645" h="5693" extrusionOk="0">
                  <a:moveTo>
                    <a:pt x="2858" y="334"/>
                  </a:moveTo>
                  <a:cubicBezTo>
                    <a:pt x="3525" y="334"/>
                    <a:pt x="4121" y="596"/>
                    <a:pt x="4597" y="1072"/>
                  </a:cubicBezTo>
                  <a:cubicBezTo>
                    <a:pt x="5073" y="1549"/>
                    <a:pt x="5311" y="2144"/>
                    <a:pt x="5335" y="2811"/>
                  </a:cubicBezTo>
                  <a:cubicBezTo>
                    <a:pt x="5335" y="3501"/>
                    <a:pt x="5097" y="4120"/>
                    <a:pt x="4621" y="4597"/>
                  </a:cubicBezTo>
                  <a:cubicBezTo>
                    <a:pt x="4144" y="5073"/>
                    <a:pt x="3525" y="5335"/>
                    <a:pt x="2835" y="5335"/>
                  </a:cubicBezTo>
                  <a:lnTo>
                    <a:pt x="334" y="5335"/>
                  </a:lnTo>
                  <a:lnTo>
                    <a:pt x="334" y="2834"/>
                  </a:lnTo>
                  <a:cubicBezTo>
                    <a:pt x="334" y="2144"/>
                    <a:pt x="596" y="1525"/>
                    <a:pt x="1072" y="1048"/>
                  </a:cubicBezTo>
                  <a:cubicBezTo>
                    <a:pt x="1549" y="572"/>
                    <a:pt x="2168" y="334"/>
                    <a:pt x="2858" y="334"/>
                  </a:cubicBezTo>
                  <a:close/>
                  <a:moveTo>
                    <a:pt x="2805" y="0"/>
                  </a:moveTo>
                  <a:cubicBezTo>
                    <a:pt x="1517" y="0"/>
                    <a:pt x="377" y="854"/>
                    <a:pt x="1" y="2287"/>
                  </a:cubicBezTo>
                  <a:lnTo>
                    <a:pt x="1" y="2358"/>
                  </a:lnTo>
                  <a:lnTo>
                    <a:pt x="1" y="5668"/>
                  </a:lnTo>
                  <a:cubicBezTo>
                    <a:pt x="1" y="5668"/>
                    <a:pt x="1" y="5692"/>
                    <a:pt x="25" y="5692"/>
                  </a:cubicBezTo>
                  <a:lnTo>
                    <a:pt x="215" y="5692"/>
                  </a:lnTo>
                  <a:lnTo>
                    <a:pt x="215" y="5668"/>
                  </a:lnTo>
                  <a:lnTo>
                    <a:pt x="3359" y="5668"/>
                  </a:lnTo>
                  <a:cubicBezTo>
                    <a:pt x="4811" y="5287"/>
                    <a:pt x="5645" y="4097"/>
                    <a:pt x="5645" y="2811"/>
                  </a:cubicBezTo>
                  <a:cubicBezTo>
                    <a:pt x="5645" y="2072"/>
                    <a:pt x="5359" y="1382"/>
                    <a:pt x="4811" y="834"/>
                  </a:cubicBezTo>
                  <a:cubicBezTo>
                    <a:pt x="4287" y="310"/>
                    <a:pt x="3597" y="1"/>
                    <a:pt x="2858" y="1"/>
                  </a:cubicBezTo>
                  <a:cubicBezTo>
                    <a:pt x="2841" y="0"/>
                    <a:pt x="2823" y="0"/>
                    <a:pt x="28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2" name="Google Shape;13582;p27"/>
            <p:cNvSpPr/>
            <p:nvPr/>
          </p:nvSpPr>
          <p:spPr>
            <a:xfrm>
              <a:off x="3194038" y="3468508"/>
              <a:ext cx="142300" cy="141725"/>
            </a:xfrm>
            <a:custGeom>
              <a:avLst/>
              <a:gdLst/>
              <a:ahLst/>
              <a:cxnLst/>
              <a:rect l="l" t="t" r="r" b="b"/>
              <a:pathLst>
                <a:path w="5692" h="5669" extrusionOk="0">
                  <a:moveTo>
                    <a:pt x="5311" y="358"/>
                  </a:moveTo>
                  <a:lnTo>
                    <a:pt x="5311" y="2858"/>
                  </a:lnTo>
                  <a:lnTo>
                    <a:pt x="5335" y="2858"/>
                  </a:lnTo>
                  <a:cubicBezTo>
                    <a:pt x="5335" y="3549"/>
                    <a:pt x="5049" y="4168"/>
                    <a:pt x="4573" y="4644"/>
                  </a:cubicBezTo>
                  <a:cubicBezTo>
                    <a:pt x="4096" y="5120"/>
                    <a:pt x="3477" y="5359"/>
                    <a:pt x="2834" y="5359"/>
                  </a:cubicBezTo>
                  <a:lnTo>
                    <a:pt x="2786" y="5359"/>
                  </a:lnTo>
                  <a:cubicBezTo>
                    <a:pt x="2143" y="5359"/>
                    <a:pt x="1548" y="5097"/>
                    <a:pt x="1072" y="4620"/>
                  </a:cubicBezTo>
                  <a:cubicBezTo>
                    <a:pt x="595" y="4144"/>
                    <a:pt x="357" y="3549"/>
                    <a:pt x="310" y="2882"/>
                  </a:cubicBezTo>
                  <a:cubicBezTo>
                    <a:pt x="310" y="2215"/>
                    <a:pt x="572" y="1596"/>
                    <a:pt x="1024" y="1096"/>
                  </a:cubicBezTo>
                  <a:cubicBezTo>
                    <a:pt x="1500" y="619"/>
                    <a:pt x="2143" y="358"/>
                    <a:pt x="2810" y="358"/>
                  </a:cubicBezTo>
                  <a:close/>
                  <a:moveTo>
                    <a:pt x="2858" y="0"/>
                  </a:moveTo>
                  <a:cubicBezTo>
                    <a:pt x="2072" y="0"/>
                    <a:pt x="1358" y="310"/>
                    <a:pt x="834" y="834"/>
                  </a:cubicBezTo>
                  <a:cubicBezTo>
                    <a:pt x="286" y="1382"/>
                    <a:pt x="0" y="2120"/>
                    <a:pt x="24" y="2858"/>
                  </a:cubicBezTo>
                  <a:cubicBezTo>
                    <a:pt x="24" y="3620"/>
                    <a:pt x="334" y="4287"/>
                    <a:pt x="857" y="4835"/>
                  </a:cubicBezTo>
                  <a:cubicBezTo>
                    <a:pt x="1405" y="5359"/>
                    <a:pt x="2072" y="5668"/>
                    <a:pt x="2834" y="5668"/>
                  </a:cubicBezTo>
                  <a:lnTo>
                    <a:pt x="2858" y="5668"/>
                  </a:lnTo>
                  <a:cubicBezTo>
                    <a:pt x="3596" y="5668"/>
                    <a:pt x="4311" y="5359"/>
                    <a:pt x="4858" y="4858"/>
                  </a:cubicBezTo>
                  <a:cubicBezTo>
                    <a:pt x="5382" y="4335"/>
                    <a:pt x="5692" y="3620"/>
                    <a:pt x="5692" y="2834"/>
                  </a:cubicBezTo>
                  <a:lnTo>
                    <a:pt x="5692" y="238"/>
                  </a:lnTo>
                  <a:cubicBezTo>
                    <a:pt x="5668" y="119"/>
                    <a:pt x="5573" y="0"/>
                    <a:pt x="54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3" name="Google Shape;13583;p27"/>
            <p:cNvSpPr/>
            <p:nvPr/>
          </p:nvSpPr>
          <p:spPr>
            <a:xfrm>
              <a:off x="3386938" y="3362533"/>
              <a:ext cx="66100" cy="8950"/>
            </a:xfrm>
            <a:custGeom>
              <a:avLst/>
              <a:gdLst/>
              <a:ahLst/>
              <a:cxnLst/>
              <a:rect l="l" t="t" r="r" b="b"/>
              <a:pathLst>
                <a:path w="2644" h="358" extrusionOk="0">
                  <a:moveTo>
                    <a:pt x="167" y="0"/>
                  </a:moveTo>
                  <a:cubicBezTo>
                    <a:pt x="71" y="0"/>
                    <a:pt x="24" y="48"/>
                    <a:pt x="0" y="143"/>
                  </a:cubicBezTo>
                  <a:cubicBezTo>
                    <a:pt x="0" y="239"/>
                    <a:pt x="71" y="358"/>
                    <a:pt x="167" y="358"/>
                  </a:cubicBezTo>
                  <a:lnTo>
                    <a:pt x="2429" y="358"/>
                  </a:lnTo>
                  <a:cubicBezTo>
                    <a:pt x="2524" y="358"/>
                    <a:pt x="2572" y="286"/>
                    <a:pt x="2620" y="191"/>
                  </a:cubicBezTo>
                  <a:cubicBezTo>
                    <a:pt x="2643" y="72"/>
                    <a:pt x="2548" y="0"/>
                    <a:pt x="2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4" name="Google Shape;13584;p27"/>
            <p:cNvSpPr/>
            <p:nvPr/>
          </p:nvSpPr>
          <p:spPr>
            <a:xfrm>
              <a:off x="3386338" y="3380383"/>
              <a:ext cx="67300" cy="8950"/>
            </a:xfrm>
            <a:custGeom>
              <a:avLst/>
              <a:gdLst/>
              <a:ahLst/>
              <a:cxnLst/>
              <a:rect l="l" t="t" r="r" b="b"/>
              <a:pathLst>
                <a:path w="2692" h="358" extrusionOk="0">
                  <a:moveTo>
                    <a:pt x="215" y="1"/>
                  </a:moveTo>
                  <a:cubicBezTo>
                    <a:pt x="119" y="1"/>
                    <a:pt x="72" y="48"/>
                    <a:pt x="48" y="144"/>
                  </a:cubicBezTo>
                  <a:cubicBezTo>
                    <a:pt x="0" y="263"/>
                    <a:pt x="95" y="358"/>
                    <a:pt x="215" y="358"/>
                  </a:cubicBezTo>
                  <a:lnTo>
                    <a:pt x="2477" y="358"/>
                  </a:lnTo>
                  <a:cubicBezTo>
                    <a:pt x="2596" y="358"/>
                    <a:pt x="2691" y="263"/>
                    <a:pt x="2667" y="144"/>
                  </a:cubicBezTo>
                  <a:cubicBezTo>
                    <a:pt x="2644" y="48"/>
                    <a:pt x="2548" y="1"/>
                    <a:pt x="2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5" name="Google Shape;13585;p27"/>
            <p:cNvSpPr/>
            <p:nvPr/>
          </p:nvSpPr>
          <p:spPr>
            <a:xfrm>
              <a:off x="3400613" y="3398858"/>
              <a:ext cx="38725" cy="8950"/>
            </a:xfrm>
            <a:custGeom>
              <a:avLst/>
              <a:gdLst/>
              <a:ahLst/>
              <a:cxnLst/>
              <a:rect l="l" t="t" r="r" b="b"/>
              <a:pathLst>
                <a:path w="1549" h="358" extrusionOk="0">
                  <a:moveTo>
                    <a:pt x="215" y="0"/>
                  </a:moveTo>
                  <a:cubicBezTo>
                    <a:pt x="120" y="0"/>
                    <a:pt x="72" y="48"/>
                    <a:pt x="48" y="143"/>
                  </a:cubicBezTo>
                  <a:cubicBezTo>
                    <a:pt x="1" y="262"/>
                    <a:pt x="96" y="357"/>
                    <a:pt x="215" y="357"/>
                  </a:cubicBezTo>
                  <a:lnTo>
                    <a:pt x="1358" y="357"/>
                  </a:lnTo>
                  <a:cubicBezTo>
                    <a:pt x="1477" y="357"/>
                    <a:pt x="1549" y="262"/>
                    <a:pt x="1525" y="143"/>
                  </a:cubicBezTo>
                  <a:cubicBezTo>
                    <a:pt x="1501" y="48"/>
                    <a:pt x="1406"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6" name="Google Shape;13586;p27"/>
            <p:cNvSpPr/>
            <p:nvPr/>
          </p:nvSpPr>
          <p:spPr>
            <a:xfrm>
              <a:off x="3232138" y="3517333"/>
              <a:ext cx="66700" cy="8950"/>
            </a:xfrm>
            <a:custGeom>
              <a:avLst/>
              <a:gdLst/>
              <a:ahLst/>
              <a:cxnLst/>
              <a:rect l="l" t="t" r="r" b="b"/>
              <a:pathLst>
                <a:path w="2668" h="358" extrusionOk="0">
                  <a:moveTo>
                    <a:pt x="191" y="0"/>
                  </a:moveTo>
                  <a:cubicBezTo>
                    <a:pt x="72" y="0"/>
                    <a:pt x="0" y="72"/>
                    <a:pt x="24" y="191"/>
                  </a:cubicBezTo>
                  <a:cubicBezTo>
                    <a:pt x="48" y="286"/>
                    <a:pt x="119" y="357"/>
                    <a:pt x="191" y="357"/>
                  </a:cubicBezTo>
                  <a:lnTo>
                    <a:pt x="2453" y="357"/>
                  </a:lnTo>
                  <a:cubicBezTo>
                    <a:pt x="2548" y="357"/>
                    <a:pt x="2620" y="286"/>
                    <a:pt x="2644" y="191"/>
                  </a:cubicBezTo>
                  <a:cubicBezTo>
                    <a:pt x="2667" y="72"/>
                    <a:pt x="2572" y="0"/>
                    <a:pt x="245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7" name="Google Shape;13587;p27"/>
            <p:cNvSpPr/>
            <p:nvPr/>
          </p:nvSpPr>
          <p:spPr>
            <a:xfrm>
              <a:off x="3231538" y="3535783"/>
              <a:ext cx="67300" cy="8950"/>
            </a:xfrm>
            <a:custGeom>
              <a:avLst/>
              <a:gdLst/>
              <a:ahLst/>
              <a:cxnLst/>
              <a:rect l="l" t="t" r="r" b="b"/>
              <a:pathLst>
                <a:path w="2692" h="358" extrusionOk="0">
                  <a:moveTo>
                    <a:pt x="215" y="0"/>
                  </a:moveTo>
                  <a:cubicBezTo>
                    <a:pt x="120" y="0"/>
                    <a:pt x="72" y="48"/>
                    <a:pt x="48" y="143"/>
                  </a:cubicBezTo>
                  <a:cubicBezTo>
                    <a:pt x="0" y="262"/>
                    <a:pt x="96" y="358"/>
                    <a:pt x="215" y="358"/>
                  </a:cubicBezTo>
                  <a:lnTo>
                    <a:pt x="2477" y="358"/>
                  </a:lnTo>
                  <a:cubicBezTo>
                    <a:pt x="2572" y="358"/>
                    <a:pt x="2644" y="286"/>
                    <a:pt x="2668" y="215"/>
                  </a:cubicBezTo>
                  <a:cubicBezTo>
                    <a:pt x="2691" y="96"/>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8" name="Google Shape;13588;p27"/>
            <p:cNvSpPr/>
            <p:nvPr/>
          </p:nvSpPr>
          <p:spPr>
            <a:xfrm>
              <a:off x="3245813" y="3553633"/>
              <a:ext cx="38725" cy="8950"/>
            </a:xfrm>
            <a:custGeom>
              <a:avLst/>
              <a:gdLst/>
              <a:ahLst/>
              <a:cxnLst/>
              <a:rect l="l" t="t" r="r" b="b"/>
              <a:pathLst>
                <a:path w="1549" h="358" extrusionOk="0">
                  <a:moveTo>
                    <a:pt x="215" y="1"/>
                  </a:moveTo>
                  <a:cubicBezTo>
                    <a:pt x="120" y="1"/>
                    <a:pt x="72" y="48"/>
                    <a:pt x="25" y="144"/>
                  </a:cubicBezTo>
                  <a:cubicBezTo>
                    <a:pt x="1" y="263"/>
                    <a:pt x="96" y="358"/>
                    <a:pt x="215" y="358"/>
                  </a:cubicBezTo>
                  <a:lnTo>
                    <a:pt x="1358" y="358"/>
                  </a:lnTo>
                  <a:cubicBezTo>
                    <a:pt x="1430" y="358"/>
                    <a:pt x="1501" y="287"/>
                    <a:pt x="1525" y="215"/>
                  </a:cubicBezTo>
                  <a:cubicBezTo>
                    <a:pt x="1549" y="96"/>
                    <a:pt x="1477" y="1"/>
                    <a:pt x="135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89" name="Google Shape;13589;p27"/>
          <p:cNvGrpSpPr/>
          <p:nvPr/>
        </p:nvGrpSpPr>
        <p:grpSpPr>
          <a:xfrm>
            <a:off x="1778364" y="3430745"/>
            <a:ext cx="359577" cy="338051"/>
            <a:chOff x="2682013" y="3321808"/>
            <a:chExt cx="300675" cy="282675"/>
          </a:xfrm>
        </p:grpSpPr>
        <p:sp>
          <p:nvSpPr>
            <p:cNvPr id="13590" name="Google Shape;13590;p27"/>
            <p:cNvSpPr/>
            <p:nvPr/>
          </p:nvSpPr>
          <p:spPr>
            <a:xfrm>
              <a:off x="2682613" y="3321808"/>
              <a:ext cx="202450" cy="86000"/>
            </a:xfrm>
            <a:custGeom>
              <a:avLst/>
              <a:gdLst/>
              <a:ahLst/>
              <a:cxnLst/>
              <a:rect l="l" t="t" r="r" b="b"/>
              <a:pathLst>
                <a:path w="8098" h="3440" extrusionOk="0">
                  <a:moveTo>
                    <a:pt x="6407" y="724"/>
                  </a:moveTo>
                  <a:cubicBezTo>
                    <a:pt x="6430" y="724"/>
                    <a:pt x="6454" y="724"/>
                    <a:pt x="6454" y="748"/>
                  </a:cubicBezTo>
                  <a:lnTo>
                    <a:pt x="7716" y="2534"/>
                  </a:lnTo>
                  <a:cubicBezTo>
                    <a:pt x="7740" y="2582"/>
                    <a:pt x="7716" y="2606"/>
                    <a:pt x="7716" y="2630"/>
                  </a:cubicBezTo>
                  <a:cubicBezTo>
                    <a:pt x="7716" y="2653"/>
                    <a:pt x="7669" y="2653"/>
                    <a:pt x="7645" y="2653"/>
                  </a:cubicBezTo>
                  <a:lnTo>
                    <a:pt x="3239" y="2653"/>
                  </a:lnTo>
                  <a:cubicBezTo>
                    <a:pt x="3430" y="2391"/>
                    <a:pt x="3549" y="2034"/>
                    <a:pt x="3549" y="1677"/>
                  </a:cubicBezTo>
                  <a:cubicBezTo>
                    <a:pt x="3549" y="1320"/>
                    <a:pt x="3406" y="1034"/>
                    <a:pt x="3215" y="724"/>
                  </a:cubicBezTo>
                  <a:close/>
                  <a:moveTo>
                    <a:pt x="1787" y="343"/>
                  </a:moveTo>
                  <a:cubicBezTo>
                    <a:pt x="2525" y="343"/>
                    <a:pt x="3168" y="963"/>
                    <a:pt x="3168" y="1701"/>
                  </a:cubicBezTo>
                  <a:cubicBezTo>
                    <a:pt x="3168" y="2463"/>
                    <a:pt x="2525" y="3082"/>
                    <a:pt x="1787" y="3082"/>
                  </a:cubicBezTo>
                  <a:cubicBezTo>
                    <a:pt x="1048" y="3082"/>
                    <a:pt x="429" y="2463"/>
                    <a:pt x="429" y="1701"/>
                  </a:cubicBezTo>
                  <a:cubicBezTo>
                    <a:pt x="429" y="939"/>
                    <a:pt x="1048" y="343"/>
                    <a:pt x="1787" y="343"/>
                  </a:cubicBezTo>
                  <a:close/>
                  <a:moveTo>
                    <a:pt x="1801" y="1"/>
                  </a:moveTo>
                  <a:cubicBezTo>
                    <a:pt x="1741" y="1"/>
                    <a:pt x="1680" y="4"/>
                    <a:pt x="1620" y="10"/>
                  </a:cubicBezTo>
                  <a:cubicBezTo>
                    <a:pt x="810" y="105"/>
                    <a:pt x="143" y="748"/>
                    <a:pt x="96" y="1582"/>
                  </a:cubicBezTo>
                  <a:cubicBezTo>
                    <a:pt x="0" y="2582"/>
                    <a:pt x="810" y="3439"/>
                    <a:pt x="1787" y="3439"/>
                  </a:cubicBezTo>
                  <a:cubicBezTo>
                    <a:pt x="2215" y="3439"/>
                    <a:pt x="2596" y="3296"/>
                    <a:pt x="2882" y="3058"/>
                  </a:cubicBezTo>
                  <a:lnTo>
                    <a:pt x="7621" y="3058"/>
                  </a:lnTo>
                  <a:cubicBezTo>
                    <a:pt x="7764" y="3058"/>
                    <a:pt x="7883" y="2987"/>
                    <a:pt x="7978" y="2868"/>
                  </a:cubicBezTo>
                  <a:cubicBezTo>
                    <a:pt x="8097" y="2725"/>
                    <a:pt x="8097" y="2510"/>
                    <a:pt x="7978" y="2368"/>
                  </a:cubicBezTo>
                  <a:lnTo>
                    <a:pt x="6740" y="582"/>
                  </a:lnTo>
                  <a:cubicBezTo>
                    <a:pt x="6645" y="462"/>
                    <a:pt x="6526" y="391"/>
                    <a:pt x="6383" y="391"/>
                  </a:cubicBezTo>
                  <a:lnTo>
                    <a:pt x="2882" y="391"/>
                  </a:lnTo>
                  <a:cubicBezTo>
                    <a:pt x="2612" y="142"/>
                    <a:pt x="2214" y="1"/>
                    <a:pt x="180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1" name="Google Shape;13591;p27"/>
            <p:cNvSpPr/>
            <p:nvPr/>
          </p:nvSpPr>
          <p:spPr>
            <a:xfrm>
              <a:off x="2682613" y="3419283"/>
              <a:ext cx="252450" cy="86750"/>
            </a:xfrm>
            <a:custGeom>
              <a:avLst/>
              <a:gdLst/>
              <a:ahLst/>
              <a:cxnLst/>
              <a:rect l="l" t="t" r="r" b="b"/>
              <a:pathLst>
                <a:path w="10098" h="3470" extrusionOk="0">
                  <a:moveTo>
                    <a:pt x="1787" y="350"/>
                  </a:moveTo>
                  <a:cubicBezTo>
                    <a:pt x="2525" y="350"/>
                    <a:pt x="3168" y="969"/>
                    <a:pt x="3168" y="1707"/>
                  </a:cubicBezTo>
                  <a:cubicBezTo>
                    <a:pt x="3168" y="2446"/>
                    <a:pt x="2525" y="3089"/>
                    <a:pt x="1787" y="3089"/>
                  </a:cubicBezTo>
                  <a:cubicBezTo>
                    <a:pt x="1048" y="3089"/>
                    <a:pt x="429" y="2446"/>
                    <a:pt x="429" y="1707"/>
                  </a:cubicBezTo>
                  <a:cubicBezTo>
                    <a:pt x="429" y="969"/>
                    <a:pt x="1048" y="350"/>
                    <a:pt x="1787" y="350"/>
                  </a:cubicBezTo>
                  <a:close/>
                  <a:moveTo>
                    <a:pt x="1866" y="0"/>
                  </a:moveTo>
                  <a:cubicBezTo>
                    <a:pt x="1792" y="0"/>
                    <a:pt x="1718" y="5"/>
                    <a:pt x="1644" y="17"/>
                  </a:cubicBezTo>
                  <a:cubicBezTo>
                    <a:pt x="834" y="112"/>
                    <a:pt x="167" y="755"/>
                    <a:pt x="120" y="1588"/>
                  </a:cubicBezTo>
                  <a:cubicBezTo>
                    <a:pt x="0" y="2612"/>
                    <a:pt x="810" y="3470"/>
                    <a:pt x="1787" y="3470"/>
                  </a:cubicBezTo>
                  <a:cubicBezTo>
                    <a:pt x="2215" y="3470"/>
                    <a:pt x="2596" y="3327"/>
                    <a:pt x="2882" y="3089"/>
                  </a:cubicBezTo>
                  <a:lnTo>
                    <a:pt x="9622" y="3089"/>
                  </a:lnTo>
                  <a:cubicBezTo>
                    <a:pt x="9764" y="3089"/>
                    <a:pt x="9883" y="3017"/>
                    <a:pt x="9979" y="2898"/>
                  </a:cubicBezTo>
                  <a:cubicBezTo>
                    <a:pt x="10098" y="2755"/>
                    <a:pt x="10098" y="2541"/>
                    <a:pt x="9979" y="2398"/>
                  </a:cubicBezTo>
                  <a:lnTo>
                    <a:pt x="8717" y="612"/>
                  </a:lnTo>
                  <a:cubicBezTo>
                    <a:pt x="8621" y="493"/>
                    <a:pt x="8526" y="421"/>
                    <a:pt x="8359" y="421"/>
                  </a:cubicBezTo>
                  <a:lnTo>
                    <a:pt x="7073" y="421"/>
                  </a:lnTo>
                  <a:cubicBezTo>
                    <a:pt x="7002" y="421"/>
                    <a:pt x="6931" y="493"/>
                    <a:pt x="6907" y="588"/>
                  </a:cubicBezTo>
                  <a:cubicBezTo>
                    <a:pt x="6883" y="683"/>
                    <a:pt x="6954" y="779"/>
                    <a:pt x="7073" y="779"/>
                  </a:cubicBezTo>
                  <a:lnTo>
                    <a:pt x="8407" y="779"/>
                  </a:lnTo>
                  <a:cubicBezTo>
                    <a:pt x="8431" y="779"/>
                    <a:pt x="8455" y="779"/>
                    <a:pt x="8455" y="826"/>
                  </a:cubicBezTo>
                  <a:lnTo>
                    <a:pt x="9717" y="2612"/>
                  </a:lnTo>
                  <a:cubicBezTo>
                    <a:pt x="9741" y="2636"/>
                    <a:pt x="9717" y="2660"/>
                    <a:pt x="9717" y="2684"/>
                  </a:cubicBezTo>
                  <a:cubicBezTo>
                    <a:pt x="9717" y="2731"/>
                    <a:pt x="9669" y="2731"/>
                    <a:pt x="9645" y="2731"/>
                  </a:cubicBezTo>
                  <a:lnTo>
                    <a:pt x="3239" y="2731"/>
                  </a:lnTo>
                  <a:cubicBezTo>
                    <a:pt x="3430" y="2446"/>
                    <a:pt x="3549" y="2088"/>
                    <a:pt x="3549" y="1731"/>
                  </a:cubicBezTo>
                  <a:cubicBezTo>
                    <a:pt x="3549" y="1374"/>
                    <a:pt x="3430" y="1064"/>
                    <a:pt x="3239" y="755"/>
                  </a:cubicBezTo>
                  <a:lnTo>
                    <a:pt x="6288" y="755"/>
                  </a:lnTo>
                  <a:cubicBezTo>
                    <a:pt x="6383" y="755"/>
                    <a:pt x="6430" y="707"/>
                    <a:pt x="6454" y="612"/>
                  </a:cubicBezTo>
                  <a:cubicBezTo>
                    <a:pt x="6478" y="493"/>
                    <a:pt x="6407" y="398"/>
                    <a:pt x="6288" y="398"/>
                  </a:cubicBezTo>
                  <a:lnTo>
                    <a:pt x="2906" y="398"/>
                  </a:lnTo>
                  <a:cubicBezTo>
                    <a:pt x="2645" y="156"/>
                    <a:pt x="2265" y="0"/>
                    <a:pt x="18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2" name="Google Shape;13592;p27"/>
            <p:cNvSpPr/>
            <p:nvPr/>
          </p:nvSpPr>
          <p:spPr>
            <a:xfrm>
              <a:off x="2682013" y="3517908"/>
              <a:ext cx="300675" cy="86575"/>
            </a:xfrm>
            <a:custGeom>
              <a:avLst/>
              <a:gdLst/>
              <a:ahLst/>
              <a:cxnLst/>
              <a:rect l="l" t="t" r="r" b="b"/>
              <a:pathLst>
                <a:path w="12027" h="3463" extrusionOk="0">
                  <a:moveTo>
                    <a:pt x="1811" y="311"/>
                  </a:moveTo>
                  <a:cubicBezTo>
                    <a:pt x="2549" y="311"/>
                    <a:pt x="3192" y="953"/>
                    <a:pt x="3192" y="1692"/>
                  </a:cubicBezTo>
                  <a:cubicBezTo>
                    <a:pt x="3192" y="2430"/>
                    <a:pt x="2596" y="3073"/>
                    <a:pt x="1811" y="3073"/>
                  </a:cubicBezTo>
                  <a:cubicBezTo>
                    <a:pt x="1072" y="3073"/>
                    <a:pt x="453" y="2430"/>
                    <a:pt x="453" y="1692"/>
                  </a:cubicBezTo>
                  <a:cubicBezTo>
                    <a:pt x="453" y="953"/>
                    <a:pt x="1072" y="311"/>
                    <a:pt x="1811" y="311"/>
                  </a:cubicBezTo>
                  <a:close/>
                  <a:moveTo>
                    <a:pt x="1787" y="1"/>
                  </a:moveTo>
                  <a:cubicBezTo>
                    <a:pt x="763" y="1"/>
                    <a:pt x="1" y="858"/>
                    <a:pt x="48" y="1882"/>
                  </a:cubicBezTo>
                  <a:cubicBezTo>
                    <a:pt x="120" y="2668"/>
                    <a:pt x="763" y="3359"/>
                    <a:pt x="1572" y="3454"/>
                  </a:cubicBezTo>
                  <a:cubicBezTo>
                    <a:pt x="1627" y="3459"/>
                    <a:pt x="1682" y="3462"/>
                    <a:pt x="1736" y="3462"/>
                  </a:cubicBezTo>
                  <a:cubicBezTo>
                    <a:pt x="2156" y="3462"/>
                    <a:pt x="2563" y="3305"/>
                    <a:pt x="2858" y="3073"/>
                  </a:cubicBezTo>
                  <a:lnTo>
                    <a:pt x="3906" y="3073"/>
                  </a:lnTo>
                  <a:cubicBezTo>
                    <a:pt x="3978" y="3073"/>
                    <a:pt x="4049" y="3002"/>
                    <a:pt x="4073" y="2906"/>
                  </a:cubicBezTo>
                  <a:cubicBezTo>
                    <a:pt x="4097" y="2787"/>
                    <a:pt x="4025" y="2716"/>
                    <a:pt x="3906" y="2716"/>
                  </a:cubicBezTo>
                  <a:lnTo>
                    <a:pt x="3192" y="2716"/>
                  </a:lnTo>
                  <a:cubicBezTo>
                    <a:pt x="3359" y="2430"/>
                    <a:pt x="3478" y="2073"/>
                    <a:pt x="3478" y="1716"/>
                  </a:cubicBezTo>
                  <a:cubicBezTo>
                    <a:pt x="3478" y="1358"/>
                    <a:pt x="3359" y="1049"/>
                    <a:pt x="3192" y="739"/>
                  </a:cubicBezTo>
                  <a:lnTo>
                    <a:pt x="10265" y="739"/>
                  </a:lnTo>
                  <a:cubicBezTo>
                    <a:pt x="10289" y="739"/>
                    <a:pt x="10336" y="739"/>
                    <a:pt x="10336" y="763"/>
                  </a:cubicBezTo>
                  <a:lnTo>
                    <a:pt x="11575" y="2549"/>
                  </a:lnTo>
                  <a:cubicBezTo>
                    <a:pt x="11598" y="2597"/>
                    <a:pt x="11575" y="2620"/>
                    <a:pt x="11575" y="2644"/>
                  </a:cubicBezTo>
                  <a:cubicBezTo>
                    <a:pt x="11575" y="2668"/>
                    <a:pt x="11551" y="2668"/>
                    <a:pt x="11527" y="2668"/>
                  </a:cubicBezTo>
                  <a:lnTo>
                    <a:pt x="4716" y="2668"/>
                  </a:lnTo>
                  <a:cubicBezTo>
                    <a:pt x="4644" y="2668"/>
                    <a:pt x="4573" y="2740"/>
                    <a:pt x="4549" y="2835"/>
                  </a:cubicBezTo>
                  <a:cubicBezTo>
                    <a:pt x="4525" y="2954"/>
                    <a:pt x="4597" y="3025"/>
                    <a:pt x="4716" y="3025"/>
                  </a:cubicBezTo>
                  <a:lnTo>
                    <a:pt x="11527" y="3025"/>
                  </a:lnTo>
                  <a:cubicBezTo>
                    <a:pt x="11670" y="3025"/>
                    <a:pt x="11789" y="2978"/>
                    <a:pt x="11860" y="2859"/>
                  </a:cubicBezTo>
                  <a:cubicBezTo>
                    <a:pt x="12027" y="2716"/>
                    <a:pt x="12027" y="2501"/>
                    <a:pt x="11908" y="2359"/>
                  </a:cubicBezTo>
                  <a:lnTo>
                    <a:pt x="10646" y="572"/>
                  </a:lnTo>
                  <a:cubicBezTo>
                    <a:pt x="10574" y="453"/>
                    <a:pt x="10455" y="382"/>
                    <a:pt x="10289" y="382"/>
                  </a:cubicBezTo>
                  <a:lnTo>
                    <a:pt x="2882" y="382"/>
                  </a:lnTo>
                  <a:cubicBezTo>
                    <a:pt x="2596" y="144"/>
                    <a:pt x="2192" y="1"/>
                    <a:pt x="17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593" name="Google Shape;13593;p27"/>
          <p:cNvGrpSpPr/>
          <p:nvPr/>
        </p:nvGrpSpPr>
        <p:grpSpPr>
          <a:xfrm>
            <a:off x="1091247" y="3420341"/>
            <a:ext cx="291261" cy="356737"/>
            <a:chOff x="2234888" y="3313108"/>
            <a:chExt cx="243550" cy="298300"/>
          </a:xfrm>
        </p:grpSpPr>
        <p:sp>
          <p:nvSpPr>
            <p:cNvPr id="13594" name="Google Shape;13594;p27"/>
            <p:cNvSpPr/>
            <p:nvPr/>
          </p:nvSpPr>
          <p:spPr>
            <a:xfrm>
              <a:off x="2373013" y="3497083"/>
              <a:ext cx="104825" cy="114325"/>
            </a:xfrm>
            <a:custGeom>
              <a:avLst/>
              <a:gdLst/>
              <a:ahLst/>
              <a:cxnLst/>
              <a:rect l="l" t="t" r="r" b="b"/>
              <a:pathLst>
                <a:path w="4193" h="4573" extrusionOk="0">
                  <a:moveTo>
                    <a:pt x="239" y="0"/>
                  </a:moveTo>
                  <a:cubicBezTo>
                    <a:pt x="120" y="0"/>
                    <a:pt x="1" y="119"/>
                    <a:pt x="1" y="239"/>
                  </a:cubicBezTo>
                  <a:lnTo>
                    <a:pt x="1" y="4406"/>
                  </a:lnTo>
                  <a:cubicBezTo>
                    <a:pt x="1" y="4501"/>
                    <a:pt x="96" y="4573"/>
                    <a:pt x="168" y="4573"/>
                  </a:cubicBezTo>
                  <a:lnTo>
                    <a:pt x="763" y="4573"/>
                  </a:lnTo>
                  <a:cubicBezTo>
                    <a:pt x="858" y="4573"/>
                    <a:pt x="930" y="4525"/>
                    <a:pt x="954" y="4430"/>
                  </a:cubicBezTo>
                  <a:cubicBezTo>
                    <a:pt x="977" y="4311"/>
                    <a:pt x="882" y="4216"/>
                    <a:pt x="763" y="4216"/>
                  </a:cubicBezTo>
                  <a:lnTo>
                    <a:pt x="358" y="4216"/>
                  </a:lnTo>
                  <a:lnTo>
                    <a:pt x="358" y="358"/>
                  </a:lnTo>
                  <a:lnTo>
                    <a:pt x="3835" y="358"/>
                  </a:lnTo>
                  <a:lnTo>
                    <a:pt x="3835" y="4216"/>
                  </a:lnTo>
                  <a:lnTo>
                    <a:pt x="1573" y="4216"/>
                  </a:lnTo>
                  <a:cubicBezTo>
                    <a:pt x="1477" y="4216"/>
                    <a:pt x="1430" y="4287"/>
                    <a:pt x="1406" y="4382"/>
                  </a:cubicBezTo>
                  <a:cubicBezTo>
                    <a:pt x="1358" y="4501"/>
                    <a:pt x="1454" y="4573"/>
                    <a:pt x="1573" y="4573"/>
                  </a:cubicBezTo>
                  <a:lnTo>
                    <a:pt x="4026" y="4573"/>
                  </a:lnTo>
                  <a:cubicBezTo>
                    <a:pt x="4097" y="4573"/>
                    <a:pt x="4192" y="4501"/>
                    <a:pt x="4192" y="4406"/>
                  </a:cubicBezTo>
                  <a:lnTo>
                    <a:pt x="4192" y="239"/>
                  </a:lnTo>
                  <a:cubicBezTo>
                    <a:pt x="4168" y="96"/>
                    <a:pt x="4049" y="0"/>
                    <a:pt x="3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5" name="Google Shape;13595;p27"/>
            <p:cNvSpPr/>
            <p:nvPr/>
          </p:nvSpPr>
          <p:spPr>
            <a:xfrm>
              <a:off x="2403388" y="3432158"/>
              <a:ext cx="29800" cy="46500"/>
            </a:xfrm>
            <a:custGeom>
              <a:avLst/>
              <a:gdLst/>
              <a:ahLst/>
              <a:cxnLst/>
              <a:rect l="l" t="t" r="r" b="b"/>
              <a:pathLst>
                <a:path w="1192" h="1860" extrusionOk="0">
                  <a:moveTo>
                    <a:pt x="601" y="332"/>
                  </a:moveTo>
                  <a:cubicBezTo>
                    <a:pt x="615" y="332"/>
                    <a:pt x="629" y="333"/>
                    <a:pt x="643" y="335"/>
                  </a:cubicBezTo>
                  <a:cubicBezTo>
                    <a:pt x="763" y="335"/>
                    <a:pt x="834" y="454"/>
                    <a:pt x="834" y="573"/>
                  </a:cubicBezTo>
                  <a:lnTo>
                    <a:pt x="834" y="1216"/>
                  </a:lnTo>
                  <a:cubicBezTo>
                    <a:pt x="834" y="1335"/>
                    <a:pt x="763" y="1454"/>
                    <a:pt x="643" y="1454"/>
                  </a:cubicBezTo>
                  <a:cubicBezTo>
                    <a:pt x="477" y="1454"/>
                    <a:pt x="358" y="1383"/>
                    <a:pt x="358" y="1216"/>
                  </a:cubicBezTo>
                  <a:lnTo>
                    <a:pt x="358" y="573"/>
                  </a:lnTo>
                  <a:cubicBezTo>
                    <a:pt x="358" y="443"/>
                    <a:pt x="457" y="332"/>
                    <a:pt x="601" y="332"/>
                  </a:cubicBezTo>
                  <a:close/>
                  <a:moveTo>
                    <a:pt x="614" y="0"/>
                  </a:moveTo>
                  <a:cubicBezTo>
                    <a:pt x="600" y="0"/>
                    <a:pt x="586" y="1"/>
                    <a:pt x="572" y="2"/>
                  </a:cubicBezTo>
                  <a:cubicBezTo>
                    <a:pt x="286" y="25"/>
                    <a:pt x="0" y="264"/>
                    <a:pt x="0" y="597"/>
                  </a:cubicBezTo>
                  <a:lnTo>
                    <a:pt x="0" y="1264"/>
                  </a:lnTo>
                  <a:cubicBezTo>
                    <a:pt x="0" y="1550"/>
                    <a:pt x="239" y="1812"/>
                    <a:pt x="572" y="1859"/>
                  </a:cubicBezTo>
                  <a:cubicBezTo>
                    <a:pt x="905" y="1859"/>
                    <a:pt x="1191" y="1573"/>
                    <a:pt x="1191" y="1216"/>
                  </a:cubicBezTo>
                  <a:lnTo>
                    <a:pt x="1191" y="597"/>
                  </a:lnTo>
                  <a:cubicBezTo>
                    <a:pt x="1191" y="255"/>
                    <a:pt x="929" y="0"/>
                    <a:pt x="61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6" name="Google Shape;13596;p27"/>
            <p:cNvSpPr/>
            <p:nvPr/>
          </p:nvSpPr>
          <p:spPr>
            <a:xfrm>
              <a:off x="2367063" y="3431983"/>
              <a:ext cx="32175" cy="44275"/>
            </a:xfrm>
            <a:custGeom>
              <a:avLst/>
              <a:gdLst/>
              <a:ahLst/>
              <a:cxnLst/>
              <a:rect l="l" t="t" r="r" b="b"/>
              <a:pathLst>
                <a:path w="1287" h="1771" extrusionOk="0">
                  <a:moveTo>
                    <a:pt x="691" y="556"/>
                  </a:moveTo>
                  <a:lnTo>
                    <a:pt x="691" y="985"/>
                  </a:lnTo>
                  <a:lnTo>
                    <a:pt x="453" y="985"/>
                  </a:lnTo>
                  <a:cubicBezTo>
                    <a:pt x="549" y="842"/>
                    <a:pt x="620" y="675"/>
                    <a:pt x="691" y="556"/>
                  </a:cubicBezTo>
                  <a:close/>
                  <a:moveTo>
                    <a:pt x="835" y="0"/>
                  </a:moveTo>
                  <a:cubicBezTo>
                    <a:pt x="756" y="0"/>
                    <a:pt x="669" y="31"/>
                    <a:pt x="596" y="104"/>
                  </a:cubicBezTo>
                  <a:cubicBezTo>
                    <a:pt x="501" y="199"/>
                    <a:pt x="144" y="866"/>
                    <a:pt x="25" y="1080"/>
                  </a:cubicBezTo>
                  <a:cubicBezTo>
                    <a:pt x="1" y="1104"/>
                    <a:pt x="1" y="1152"/>
                    <a:pt x="1" y="1199"/>
                  </a:cubicBezTo>
                  <a:cubicBezTo>
                    <a:pt x="1" y="1295"/>
                    <a:pt x="96" y="1342"/>
                    <a:pt x="191" y="1342"/>
                  </a:cubicBezTo>
                  <a:lnTo>
                    <a:pt x="715" y="1342"/>
                  </a:lnTo>
                  <a:lnTo>
                    <a:pt x="715" y="1580"/>
                  </a:lnTo>
                  <a:cubicBezTo>
                    <a:pt x="715" y="1676"/>
                    <a:pt x="811" y="1771"/>
                    <a:pt x="906" y="1771"/>
                  </a:cubicBezTo>
                  <a:cubicBezTo>
                    <a:pt x="977" y="1771"/>
                    <a:pt x="1072" y="1676"/>
                    <a:pt x="1072" y="1580"/>
                  </a:cubicBezTo>
                  <a:lnTo>
                    <a:pt x="1072" y="1342"/>
                  </a:lnTo>
                  <a:cubicBezTo>
                    <a:pt x="1168" y="1342"/>
                    <a:pt x="1215" y="1295"/>
                    <a:pt x="1239" y="1199"/>
                  </a:cubicBezTo>
                  <a:cubicBezTo>
                    <a:pt x="1287" y="1080"/>
                    <a:pt x="1192" y="985"/>
                    <a:pt x="1072" y="985"/>
                  </a:cubicBezTo>
                  <a:lnTo>
                    <a:pt x="1072" y="247"/>
                  </a:lnTo>
                  <a:cubicBezTo>
                    <a:pt x="1072" y="128"/>
                    <a:pt x="977" y="32"/>
                    <a:pt x="906" y="9"/>
                  </a:cubicBezTo>
                  <a:cubicBezTo>
                    <a:pt x="883" y="3"/>
                    <a:pt x="859" y="0"/>
                    <a:pt x="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7" name="Google Shape;13597;p27"/>
            <p:cNvSpPr/>
            <p:nvPr/>
          </p:nvSpPr>
          <p:spPr>
            <a:xfrm>
              <a:off x="2448638" y="3430508"/>
              <a:ext cx="25025" cy="46350"/>
            </a:xfrm>
            <a:custGeom>
              <a:avLst/>
              <a:gdLst/>
              <a:ahLst/>
              <a:cxnLst/>
              <a:rect l="l" t="t" r="r" b="b"/>
              <a:pathLst>
                <a:path w="1001" h="1854" extrusionOk="0">
                  <a:moveTo>
                    <a:pt x="803" y="1"/>
                  </a:moveTo>
                  <a:cubicBezTo>
                    <a:pt x="737" y="1"/>
                    <a:pt x="678" y="40"/>
                    <a:pt x="643" y="91"/>
                  </a:cubicBezTo>
                  <a:lnTo>
                    <a:pt x="0" y="1592"/>
                  </a:lnTo>
                  <a:cubicBezTo>
                    <a:pt x="24" y="1735"/>
                    <a:pt x="48" y="1830"/>
                    <a:pt x="143" y="1854"/>
                  </a:cubicBezTo>
                  <a:lnTo>
                    <a:pt x="191" y="1854"/>
                  </a:lnTo>
                  <a:cubicBezTo>
                    <a:pt x="239" y="1854"/>
                    <a:pt x="310" y="1830"/>
                    <a:pt x="334" y="1735"/>
                  </a:cubicBezTo>
                  <a:lnTo>
                    <a:pt x="953" y="258"/>
                  </a:lnTo>
                  <a:cubicBezTo>
                    <a:pt x="1001" y="163"/>
                    <a:pt x="953" y="68"/>
                    <a:pt x="882" y="20"/>
                  </a:cubicBezTo>
                  <a:cubicBezTo>
                    <a:pt x="855" y="7"/>
                    <a:pt x="828" y="1"/>
                    <a:pt x="80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8" name="Google Shape;13598;p27"/>
            <p:cNvSpPr/>
            <p:nvPr/>
          </p:nvSpPr>
          <p:spPr>
            <a:xfrm>
              <a:off x="2443863" y="3435158"/>
              <a:ext cx="10150" cy="10150"/>
            </a:xfrm>
            <a:custGeom>
              <a:avLst/>
              <a:gdLst/>
              <a:ahLst/>
              <a:cxnLst/>
              <a:rect l="l" t="t" r="r" b="b"/>
              <a:pathLst>
                <a:path w="406" h="406" extrusionOk="0">
                  <a:moveTo>
                    <a:pt x="191" y="1"/>
                  </a:moveTo>
                  <a:cubicBezTo>
                    <a:pt x="96" y="1"/>
                    <a:pt x="1" y="96"/>
                    <a:pt x="1" y="215"/>
                  </a:cubicBezTo>
                  <a:cubicBezTo>
                    <a:pt x="1" y="334"/>
                    <a:pt x="96" y="406"/>
                    <a:pt x="191" y="406"/>
                  </a:cubicBezTo>
                  <a:cubicBezTo>
                    <a:pt x="310" y="406"/>
                    <a:pt x="406" y="334"/>
                    <a:pt x="406" y="215"/>
                  </a:cubicBezTo>
                  <a:cubicBezTo>
                    <a:pt x="406" y="96"/>
                    <a:pt x="310" y="1"/>
                    <a:pt x="1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9" name="Google Shape;13599;p27"/>
            <p:cNvSpPr/>
            <p:nvPr/>
          </p:nvSpPr>
          <p:spPr>
            <a:xfrm>
              <a:off x="2468288" y="3464333"/>
              <a:ext cx="10150" cy="10150"/>
            </a:xfrm>
            <a:custGeom>
              <a:avLst/>
              <a:gdLst/>
              <a:ahLst/>
              <a:cxnLst/>
              <a:rect l="l" t="t" r="r" b="b"/>
              <a:pathLst>
                <a:path w="406" h="406" extrusionOk="0">
                  <a:moveTo>
                    <a:pt x="215" y="1"/>
                  </a:moveTo>
                  <a:cubicBezTo>
                    <a:pt x="96" y="1"/>
                    <a:pt x="0" y="96"/>
                    <a:pt x="0" y="191"/>
                  </a:cubicBezTo>
                  <a:cubicBezTo>
                    <a:pt x="0" y="310"/>
                    <a:pt x="96" y="405"/>
                    <a:pt x="215" y="405"/>
                  </a:cubicBezTo>
                  <a:cubicBezTo>
                    <a:pt x="334" y="405"/>
                    <a:pt x="405" y="310"/>
                    <a:pt x="405" y="191"/>
                  </a:cubicBezTo>
                  <a:cubicBezTo>
                    <a:pt x="405"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0" name="Google Shape;13600;p27"/>
            <p:cNvSpPr/>
            <p:nvPr/>
          </p:nvSpPr>
          <p:spPr>
            <a:xfrm>
              <a:off x="2234888" y="3380983"/>
              <a:ext cx="107800" cy="230350"/>
            </a:xfrm>
            <a:custGeom>
              <a:avLst/>
              <a:gdLst/>
              <a:ahLst/>
              <a:cxnLst/>
              <a:rect l="l" t="t" r="r" b="b"/>
              <a:pathLst>
                <a:path w="4312" h="9214" extrusionOk="0">
                  <a:moveTo>
                    <a:pt x="2073" y="1"/>
                  </a:moveTo>
                  <a:cubicBezTo>
                    <a:pt x="1358" y="1"/>
                    <a:pt x="25" y="453"/>
                    <a:pt x="25" y="2049"/>
                  </a:cubicBezTo>
                  <a:lnTo>
                    <a:pt x="25" y="3025"/>
                  </a:lnTo>
                  <a:lnTo>
                    <a:pt x="25" y="3501"/>
                  </a:lnTo>
                  <a:cubicBezTo>
                    <a:pt x="25" y="3620"/>
                    <a:pt x="1" y="3739"/>
                    <a:pt x="25" y="3859"/>
                  </a:cubicBezTo>
                  <a:cubicBezTo>
                    <a:pt x="44" y="4139"/>
                    <a:pt x="313" y="4332"/>
                    <a:pt x="577" y="4332"/>
                  </a:cubicBezTo>
                  <a:cubicBezTo>
                    <a:pt x="649" y="4332"/>
                    <a:pt x="721" y="4318"/>
                    <a:pt x="787" y="4287"/>
                  </a:cubicBezTo>
                  <a:lnTo>
                    <a:pt x="787" y="8407"/>
                  </a:lnTo>
                  <a:cubicBezTo>
                    <a:pt x="787" y="8812"/>
                    <a:pt x="1073" y="9122"/>
                    <a:pt x="1430" y="9193"/>
                  </a:cubicBezTo>
                  <a:cubicBezTo>
                    <a:pt x="1486" y="9207"/>
                    <a:pt x="1542" y="9214"/>
                    <a:pt x="1596" y="9214"/>
                  </a:cubicBezTo>
                  <a:cubicBezTo>
                    <a:pt x="1816" y="9214"/>
                    <a:pt x="2015" y="9103"/>
                    <a:pt x="2168" y="8931"/>
                  </a:cubicBezTo>
                  <a:cubicBezTo>
                    <a:pt x="2302" y="9103"/>
                    <a:pt x="2512" y="9214"/>
                    <a:pt x="2738" y="9214"/>
                  </a:cubicBezTo>
                  <a:cubicBezTo>
                    <a:pt x="2794" y="9214"/>
                    <a:pt x="2850" y="9207"/>
                    <a:pt x="2906" y="9193"/>
                  </a:cubicBezTo>
                  <a:cubicBezTo>
                    <a:pt x="3264" y="9145"/>
                    <a:pt x="3526" y="8812"/>
                    <a:pt x="3526" y="8407"/>
                  </a:cubicBezTo>
                  <a:lnTo>
                    <a:pt x="3526" y="5549"/>
                  </a:lnTo>
                  <a:cubicBezTo>
                    <a:pt x="3526" y="5478"/>
                    <a:pt x="3478" y="5406"/>
                    <a:pt x="3383" y="5383"/>
                  </a:cubicBezTo>
                  <a:cubicBezTo>
                    <a:pt x="3367" y="5380"/>
                    <a:pt x="3352" y="5378"/>
                    <a:pt x="3338" y="5378"/>
                  </a:cubicBezTo>
                  <a:cubicBezTo>
                    <a:pt x="3241" y="5378"/>
                    <a:pt x="3168" y="5446"/>
                    <a:pt x="3168" y="5549"/>
                  </a:cubicBezTo>
                  <a:lnTo>
                    <a:pt x="3168" y="8407"/>
                  </a:lnTo>
                  <a:cubicBezTo>
                    <a:pt x="3168" y="8669"/>
                    <a:pt x="3002" y="8836"/>
                    <a:pt x="2763" y="8836"/>
                  </a:cubicBezTo>
                  <a:cubicBezTo>
                    <a:pt x="2525" y="8836"/>
                    <a:pt x="2311" y="8645"/>
                    <a:pt x="2311" y="8407"/>
                  </a:cubicBezTo>
                  <a:lnTo>
                    <a:pt x="2311" y="3358"/>
                  </a:lnTo>
                  <a:cubicBezTo>
                    <a:pt x="2311" y="3263"/>
                    <a:pt x="2216" y="3168"/>
                    <a:pt x="2144" y="3168"/>
                  </a:cubicBezTo>
                  <a:cubicBezTo>
                    <a:pt x="2049" y="3168"/>
                    <a:pt x="1954" y="3263"/>
                    <a:pt x="1954" y="3358"/>
                  </a:cubicBezTo>
                  <a:lnTo>
                    <a:pt x="1954" y="8407"/>
                  </a:lnTo>
                  <a:cubicBezTo>
                    <a:pt x="1954" y="8669"/>
                    <a:pt x="1739" y="8836"/>
                    <a:pt x="1549" y="8836"/>
                  </a:cubicBezTo>
                  <a:cubicBezTo>
                    <a:pt x="1311" y="8836"/>
                    <a:pt x="1144" y="8621"/>
                    <a:pt x="1144" y="8407"/>
                  </a:cubicBezTo>
                  <a:lnTo>
                    <a:pt x="1144" y="2025"/>
                  </a:lnTo>
                  <a:cubicBezTo>
                    <a:pt x="1144" y="1930"/>
                    <a:pt x="1096" y="1858"/>
                    <a:pt x="1001" y="1834"/>
                  </a:cubicBezTo>
                  <a:cubicBezTo>
                    <a:pt x="989" y="1832"/>
                    <a:pt x="977" y="1831"/>
                    <a:pt x="965" y="1831"/>
                  </a:cubicBezTo>
                  <a:cubicBezTo>
                    <a:pt x="863" y="1831"/>
                    <a:pt x="787" y="1918"/>
                    <a:pt x="787" y="2025"/>
                  </a:cubicBezTo>
                  <a:lnTo>
                    <a:pt x="787" y="3739"/>
                  </a:lnTo>
                  <a:cubicBezTo>
                    <a:pt x="787" y="3835"/>
                    <a:pt x="739" y="3954"/>
                    <a:pt x="620" y="3954"/>
                  </a:cubicBezTo>
                  <a:cubicBezTo>
                    <a:pt x="602" y="3957"/>
                    <a:pt x="585" y="3958"/>
                    <a:pt x="568" y="3958"/>
                  </a:cubicBezTo>
                  <a:cubicBezTo>
                    <a:pt x="449" y="3958"/>
                    <a:pt x="358" y="3885"/>
                    <a:pt x="358" y="3739"/>
                  </a:cubicBezTo>
                  <a:lnTo>
                    <a:pt x="358" y="2144"/>
                  </a:lnTo>
                  <a:cubicBezTo>
                    <a:pt x="358" y="1168"/>
                    <a:pt x="1144" y="358"/>
                    <a:pt x="2144" y="358"/>
                  </a:cubicBezTo>
                  <a:lnTo>
                    <a:pt x="2216" y="358"/>
                  </a:lnTo>
                  <a:cubicBezTo>
                    <a:pt x="3716" y="358"/>
                    <a:pt x="3954" y="1668"/>
                    <a:pt x="3954" y="2072"/>
                  </a:cubicBezTo>
                  <a:lnTo>
                    <a:pt x="3954" y="3859"/>
                  </a:lnTo>
                  <a:lnTo>
                    <a:pt x="3954" y="3906"/>
                  </a:lnTo>
                  <a:cubicBezTo>
                    <a:pt x="3886" y="3974"/>
                    <a:pt x="3809" y="4003"/>
                    <a:pt x="3738" y="4003"/>
                  </a:cubicBezTo>
                  <a:cubicBezTo>
                    <a:pt x="3610" y="4003"/>
                    <a:pt x="3502" y="3910"/>
                    <a:pt x="3502" y="3787"/>
                  </a:cubicBezTo>
                  <a:lnTo>
                    <a:pt x="3502" y="2072"/>
                  </a:lnTo>
                  <a:cubicBezTo>
                    <a:pt x="3502" y="2001"/>
                    <a:pt x="3454" y="1906"/>
                    <a:pt x="3359" y="1906"/>
                  </a:cubicBezTo>
                  <a:cubicBezTo>
                    <a:pt x="3240" y="1906"/>
                    <a:pt x="3145" y="1953"/>
                    <a:pt x="3145" y="2072"/>
                  </a:cubicBezTo>
                  <a:lnTo>
                    <a:pt x="3145" y="4787"/>
                  </a:lnTo>
                  <a:cubicBezTo>
                    <a:pt x="3145" y="4883"/>
                    <a:pt x="3216" y="4978"/>
                    <a:pt x="3287" y="4978"/>
                  </a:cubicBezTo>
                  <a:cubicBezTo>
                    <a:pt x="3406" y="4978"/>
                    <a:pt x="3502" y="4906"/>
                    <a:pt x="3502" y="4787"/>
                  </a:cubicBezTo>
                  <a:lnTo>
                    <a:pt x="3502" y="4287"/>
                  </a:lnTo>
                  <a:cubicBezTo>
                    <a:pt x="3569" y="4304"/>
                    <a:pt x="3648" y="4321"/>
                    <a:pt x="3731" y="4321"/>
                  </a:cubicBezTo>
                  <a:cubicBezTo>
                    <a:pt x="3765" y="4321"/>
                    <a:pt x="3800" y="4318"/>
                    <a:pt x="3835" y="4311"/>
                  </a:cubicBezTo>
                  <a:cubicBezTo>
                    <a:pt x="4097" y="4263"/>
                    <a:pt x="4311" y="4025"/>
                    <a:pt x="4311" y="3739"/>
                  </a:cubicBezTo>
                  <a:lnTo>
                    <a:pt x="4311" y="2144"/>
                  </a:lnTo>
                  <a:cubicBezTo>
                    <a:pt x="4311" y="453"/>
                    <a:pt x="3359" y="1"/>
                    <a:pt x="214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1" name="Google Shape;13601;p27"/>
            <p:cNvSpPr/>
            <p:nvPr/>
          </p:nvSpPr>
          <p:spPr>
            <a:xfrm>
              <a:off x="2259913" y="3313108"/>
              <a:ext cx="58375" cy="58375"/>
            </a:xfrm>
            <a:custGeom>
              <a:avLst/>
              <a:gdLst/>
              <a:ahLst/>
              <a:cxnLst/>
              <a:rect l="l" t="t" r="r" b="b"/>
              <a:pathLst>
                <a:path w="2335" h="2335" extrusionOk="0">
                  <a:moveTo>
                    <a:pt x="1167" y="358"/>
                  </a:moveTo>
                  <a:cubicBezTo>
                    <a:pt x="1620" y="358"/>
                    <a:pt x="1953" y="715"/>
                    <a:pt x="1953" y="1168"/>
                  </a:cubicBezTo>
                  <a:cubicBezTo>
                    <a:pt x="1953" y="1620"/>
                    <a:pt x="1620" y="1977"/>
                    <a:pt x="1167" y="1977"/>
                  </a:cubicBezTo>
                  <a:cubicBezTo>
                    <a:pt x="715" y="1977"/>
                    <a:pt x="357" y="1620"/>
                    <a:pt x="357" y="1168"/>
                  </a:cubicBezTo>
                  <a:cubicBezTo>
                    <a:pt x="357" y="715"/>
                    <a:pt x="715" y="358"/>
                    <a:pt x="1167" y="358"/>
                  </a:cubicBezTo>
                  <a:close/>
                  <a:moveTo>
                    <a:pt x="1167" y="1"/>
                  </a:moveTo>
                  <a:cubicBezTo>
                    <a:pt x="500" y="1"/>
                    <a:pt x="0" y="501"/>
                    <a:pt x="0" y="1168"/>
                  </a:cubicBezTo>
                  <a:cubicBezTo>
                    <a:pt x="0" y="1811"/>
                    <a:pt x="548" y="2335"/>
                    <a:pt x="1167" y="2335"/>
                  </a:cubicBezTo>
                  <a:cubicBezTo>
                    <a:pt x="1786" y="2335"/>
                    <a:pt x="2334" y="1811"/>
                    <a:pt x="2334" y="1168"/>
                  </a:cubicBezTo>
                  <a:cubicBezTo>
                    <a:pt x="2334" y="549"/>
                    <a:pt x="1810" y="1"/>
                    <a:pt x="116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02" name="Google Shape;13602;p27"/>
          <p:cNvGrpSpPr/>
          <p:nvPr/>
        </p:nvGrpSpPr>
        <p:grpSpPr>
          <a:xfrm>
            <a:off x="1058509" y="3989230"/>
            <a:ext cx="357455" cy="356019"/>
            <a:chOff x="2207513" y="3788808"/>
            <a:chExt cx="298900" cy="297700"/>
          </a:xfrm>
        </p:grpSpPr>
        <p:sp>
          <p:nvSpPr>
            <p:cNvPr id="13603" name="Google Shape;13603;p27"/>
            <p:cNvSpPr/>
            <p:nvPr/>
          </p:nvSpPr>
          <p:spPr>
            <a:xfrm>
              <a:off x="2208113" y="3788808"/>
              <a:ext cx="298300" cy="297700"/>
            </a:xfrm>
            <a:custGeom>
              <a:avLst/>
              <a:gdLst/>
              <a:ahLst/>
              <a:cxnLst/>
              <a:rect l="l" t="t" r="r" b="b"/>
              <a:pathLst>
                <a:path w="11932" h="11908" extrusionOk="0">
                  <a:moveTo>
                    <a:pt x="5954" y="0"/>
                  </a:moveTo>
                  <a:cubicBezTo>
                    <a:pt x="4454" y="0"/>
                    <a:pt x="3001" y="572"/>
                    <a:pt x="1906" y="1572"/>
                  </a:cubicBezTo>
                  <a:cubicBezTo>
                    <a:pt x="786" y="2596"/>
                    <a:pt x="143" y="3954"/>
                    <a:pt x="0" y="5454"/>
                  </a:cubicBezTo>
                  <a:cubicBezTo>
                    <a:pt x="0" y="5573"/>
                    <a:pt x="48" y="5692"/>
                    <a:pt x="167" y="5716"/>
                  </a:cubicBezTo>
                  <a:lnTo>
                    <a:pt x="1715" y="5716"/>
                  </a:lnTo>
                  <a:cubicBezTo>
                    <a:pt x="1834" y="5716"/>
                    <a:pt x="1953" y="5621"/>
                    <a:pt x="1953" y="5502"/>
                  </a:cubicBezTo>
                  <a:cubicBezTo>
                    <a:pt x="2191" y="3501"/>
                    <a:pt x="3882" y="2001"/>
                    <a:pt x="5906" y="2001"/>
                  </a:cubicBezTo>
                  <a:cubicBezTo>
                    <a:pt x="6573" y="2001"/>
                    <a:pt x="7216" y="2168"/>
                    <a:pt x="7788" y="2477"/>
                  </a:cubicBezTo>
                  <a:cubicBezTo>
                    <a:pt x="7812" y="2489"/>
                    <a:pt x="7838" y="2495"/>
                    <a:pt x="7864" y="2495"/>
                  </a:cubicBezTo>
                  <a:cubicBezTo>
                    <a:pt x="7938" y="2495"/>
                    <a:pt x="8008" y="2446"/>
                    <a:pt x="8026" y="2358"/>
                  </a:cubicBezTo>
                  <a:cubicBezTo>
                    <a:pt x="8050" y="2263"/>
                    <a:pt x="8002" y="2168"/>
                    <a:pt x="7931" y="2144"/>
                  </a:cubicBezTo>
                  <a:cubicBezTo>
                    <a:pt x="7311" y="1810"/>
                    <a:pt x="6597" y="1644"/>
                    <a:pt x="5883" y="1644"/>
                  </a:cubicBezTo>
                  <a:cubicBezTo>
                    <a:pt x="3715" y="1644"/>
                    <a:pt x="1906" y="3239"/>
                    <a:pt x="1596" y="5359"/>
                  </a:cubicBezTo>
                  <a:lnTo>
                    <a:pt x="310" y="5359"/>
                  </a:lnTo>
                  <a:cubicBezTo>
                    <a:pt x="477" y="4025"/>
                    <a:pt x="1096" y="2763"/>
                    <a:pt x="2096" y="1834"/>
                  </a:cubicBezTo>
                  <a:cubicBezTo>
                    <a:pt x="3144" y="882"/>
                    <a:pt x="4477" y="358"/>
                    <a:pt x="5906" y="358"/>
                  </a:cubicBezTo>
                  <a:cubicBezTo>
                    <a:pt x="7407" y="358"/>
                    <a:pt x="8836" y="953"/>
                    <a:pt x="9883" y="2001"/>
                  </a:cubicBezTo>
                  <a:cubicBezTo>
                    <a:pt x="10955" y="3073"/>
                    <a:pt x="11503" y="4454"/>
                    <a:pt x="11503" y="5954"/>
                  </a:cubicBezTo>
                  <a:cubicBezTo>
                    <a:pt x="11503" y="7359"/>
                    <a:pt x="10979" y="8717"/>
                    <a:pt x="10026" y="9764"/>
                  </a:cubicBezTo>
                  <a:cubicBezTo>
                    <a:pt x="9097" y="10765"/>
                    <a:pt x="7859" y="11408"/>
                    <a:pt x="6502" y="11550"/>
                  </a:cubicBezTo>
                  <a:lnTo>
                    <a:pt x="6502" y="10264"/>
                  </a:lnTo>
                  <a:cubicBezTo>
                    <a:pt x="8621" y="9979"/>
                    <a:pt x="10241" y="8145"/>
                    <a:pt x="10241" y="5978"/>
                  </a:cubicBezTo>
                  <a:cubicBezTo>
                    <a:pt x="10241" y="4692"/>
                    <a:pt x="9669" y="3477"/>
                    <a:pt x="8645" y="2644"/>
                  </a:cubicBezTo>
                  <a:cubicBezTo>
                    <a:pt x="8621" y="2620"/>
                    <a:pt x="8585" y="2608"/>
                    <a:pt x="8550" y="2608"/>
                  </a:cubicBezTo>
                  <a:cubicBezTo>
                    <a:pt x="8514" y="2608"/>
                    <a:pt x="8478" y="2620"/>
                    <a:pt x="8454" y="2644"/>
                  </a:cubicBezTo>
                  <a:cubicBezTo>
                    <a:pt x="8359" y="2715"/>
                    <a:pt x="8359" y="2858"/>
                    <a:pt x="8454" y="2906"/>
                  </a:cubicBezTo>
                  <a:cubicBezTo>
                    <a:pt x="9359" y="3692"/>
                    <a:pt x="9907" y="4787"/>
                    <a:pt x="9907" y="5978"/>
                  </a:cubicBezTo>
                  <a:cubicBezTo>
                    <a:pt x="9907" y="8002"/>
                    <a:pt x="8383" y="9693"/>
                    <a:pt x="6383" y="9931"/>
                  </a:cubicBezTo>
                  <a:cubicBezTo>
                    <a:pt x="6264" y="9931"/>
                    <a:pt x="6192" y="10050"/>
                    <a:pt x="6192" y="10169"/>
                  </a:cubicBezTo>
                  <a:lnTo>
                    <a:pt x="6192" y="11669"/>
                  </a:lnTo>
                  <a:lnTo>
                    <a:pt x="6192" y="11693"/>
                  </a:lnTo>
                  <a:cubicBezTo>
                    <a:pt x="6216" y="11812"/>
                    <a:pt x="6311" y="11908"/>
                    <a:pt x="6430" y="11908"/>
                  </a:cubicBezTo>
                  <a:lnTo>
                    <a:pt x="6454" y="11908"/>
                  </a:lnTo>
                  <a:cubicBezTo>
                    <a:pt x="7931" y="11789"/>
                    <a:pt x="9312" y="11098"/>
                    <a:pt x="10312" y="10002"/>
                  </a:cubicBezTo>
                  <a:cubicBezTo>
                    <a:pt x="11336" y="8907"/>
                    <a:pt x="11908" y="7478"/>
                    <a:pt x="11908" y="5954"/>
                  </a:cubicBezTo>
                  <a:cubicBezTo>
                    <a:pt x="11931" y="4382"/>
                    <a:pt x="11312" y="2882"/>
                    <a:pt x="10169" y="1763"/>
                  </a:cubicBezTo>
                  <a:cubicBezTo>
                    <a:pt x="9050" y="620"/>
                    <a:pt x="7550" y="0"/>
                    <a:pt x="595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4" name="Google Shape;13604;p27"/>
            <p:cNvSpPr/>
            <p:nvPr/>
          </p:nvSpPr>
          <p:spPr>
            <a:xfrm>
              <a:off x="2207513" y="3944183"/>
              <a:ext cx="142325" cy="142325"/>
            </a:xfrm>
            <a:custGeom>
              <a:avLst/>
              <a:gdLst/>
              <a:ahLst/>
              <a:cxnLst/>
              <a:rect l="l" t="t" r="r" b="b"/>
              <a:pathLst>
                <a:path w="5693" h="5693" extrusionOk="0">
                  <a:moveTo>
                    <a:pt x="215" y="1"/>
                  </a:moveTo>
                  <a:cubicBezTo>
                    <a:pt x="72" y="25"/>
                    <a:pt x="1" y="144"/>
                    <a:pt x="1" y="263"/>
                  </a:cubicBezTo>
                  <a:cubicBezTo>
                    <a:pt x="191" y="2454"/>
                    <a:pt x="1548" y="4311"/>
                    <a:pt x="3549" y="5216"/>
                  </a:cubicBezTo>
                  <a:cubicBezTo>
                    <a:pt x="3571" y="5222"/>
                    <a:pt x="3594" y="5225"/>
                    <a:pt x="3616" y="5225"/>
                  </a:cubicBezTo>
                  <a:cubicBezTo>
                    <a:pt x="3686" y="5225"/>
                    <a:pt x="3751" y="5194"/>
                    <a:pt x="3787" y="5121"/>
                  </a:cubicBezTo>
                  <a:cubicBezTo>
                    <a:pt x="3835" y="5026"/>
                    <a:pt x="3787" y="4954"/>
                    <a:pt x="3716" y="4883"/>
                  </a:cubicBezTo>
                  <a:cubicBezTo>
                    <a:pt x="1858" y="4073"/>
                    <a:pt x="572" y="2359"/>
                    <a:pt x="382" y="358"/>
                  </a:cubicBezTo>
                  <a:lnTo>
                    <a:pt x="1644" y="358"/>
                  </a:lnTo>
                  <a:cubicBezTo>
                    <a:pt x="1763" y="1287"/>
                    <a:pt x="2215" y="2144"/>
                    <a:pt x="2882" y="2811"/>
                  </a:cubicBezTo>
                  <a:cubicBezTo>
                    <a:pt x="3525" y="3454"/>
                    <a:pt x="4382" y="3907"/>
                    <a:pt x="5311" y="4026"/>
                  </a:cubicBezTo>
                  <a:lnTo>
                    <a:pt x="5311" y="5312"/>
                  </a:lnTo>
                  <a:cubicBezTo>
                    <a:pt x="5025" y="5264"/>
                    <a:pt x="4692" y="5216"/>
                    <a:pt x="4382" y="5121"/>
                  </a:cubicBezTo>
                  <a:cubicBezTo>
                    <a:pt x="4359" y="5121"/>
                    <a:pt x="4311" y="5121"/>
                    <a:pt x="4263" y="5145"/>
                  </a:cubicBezTo>
                  <a:cubicBezTo>
                    <a:pt x="4120" y="5264"/>
                    <a:pt x="4192" y="5454"/>
                    <a:pt x="4335" y="5478"/>
                  </a:cubicBezTo>
                  <a:cubicBezTo>
                    <a:pt x="4692" y="5574"/>
                    <a:pt x="5049" y="5621"/>
                    <a:pt x="5406" y="5693"/>
                  </a:cubicBezTo>
                  <a:lnTo>
                    <a:pt x="5430" y="5693"/>
                  </a:lnTo>
                  <a:cubicBezTo>
                    <a:pt x="5549" y="5693"/>
                    <a:pt x="5645" y="5597"/>
                    <a:pt x="5668" y="5478"/>
                  </a:cubicBezTo>
                  <a:lnTo>
                    <a:pt x="5668" y="5454"/>
                  </a:lnTo>
                  <a:lnTo>
                    <a:pt x="5668" y="3930"/>
                  </a:lnTo>
                  <a:cubicBezTo>
                    <a:pt x="5692" y="3811"/>
                    <a:pt x="5621" y="3716"/>
                    <a:pt x="5502" y="3692"/>
                  </a:cubicBezTo>
                  <a:cubicBezTo>
                    <a:pt x="4597" y="3573"/>
                    <a:pt x="3787" y="3192"/>
                    <a:pt x="3144" y="2573"/>
                  </a:cubicBezTo>
                  <a:cubicBezTo>
                    <a:pt x="2477" y="1930"/>
                    <a:pt x="2096" y="1096"/>
                    <a:pt x="2001" y="215"/>
                  </a:cubicBezTo>
                  <a:cubicBezTo>
                    <a:pt x="2001" y="96"/>
                    <a:pt x="1882" y="1"/>
                    <a:pt x="1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5" name="Google Shape;13605;p27"/>
            <p:cNvSpPr/>
            <p:nvPr/>
          </p:nvSpPr>
          <p:spPr>
            <a:xfrm>
              <a:off x="2280138" y="3861433"/>
              <a:ext cx="153050" cy="153625"/>
            </a:xfrm>
            <a:custGeom>
              <a:avLst/>
              <a:gdLst/>
              <a:ahLst/>
              <a:cxnLst/>
              <a:rect l="l" t="t" r="r" b="b"/>
              <a:pathLst>
                <a:path w="6122" h="6145" extrusionOk="0">
                  <a:moveTo>
                    <a:pt x="3073" y="358"/>
                  </a:moveTo>
                  <a:cubicBezTo>
                    <a:pt x="4549" y="358"/>
                    <a:pt x="5764" y="1596"/>
                    <a:pt x="5764" y="3073"/>
                  </a:cubicBezTo>
                  <a:cubicBezTo>
                    <a:pt x="5764" y="4573"/>
                    <a:pt x="4549" y="5788"/>
                    <a:pt x="3073" y="5788"/>
                  </a:cubicBezTo>
                  <a:cubicBezTo>
                    <a:pt x="1573" y="5788"/>
                    <a:pt x="358" y="4573"/>
                    <a:pt x="358" y="3073"/>
                  </a:cubicBezTo>
                  <a:cubicBezTo>
                    <a:pt x="358" y="1596"/>
                    <a:pt x="1573" y="358"/>
                    <a:pt x="3073" y="358"/>
                  </a:cubicBezTo>
                  <a:close/>
                  <a:moveTo>
                    <a:pt x="3073" y="1"/>
                  </a:moveTo>
                  <a:cubicBezTo>
                    <a:pt x="1358" y="1"/>
                    <a:pt x="1" y="1382"/>
                    <a:pt x="1" y="3073"/>
                  </a:cubicBezTo>
                  <a:cubicBezTo>
                    <a:pt x="1" y="4764"/>
                    <a:pt x="1358" y="6145"/>
                    <a:pt x="3073" y="6145"/>
                  </a:cubicBezTo>
                  <a:cubicBezTo>
                    <a:pt x="4764" y="6145"/>
                    <a:pt x="6121" y="4740"/>
                    <a:pt x="6121" y="3073"/>
                  </a:cubicBezTo>
                  <a:cubicBezTo>
                    <a:pt x="6121" y="1382"/>
                    <a:pt x="4764" y="1"/>
                    <a:pt x="307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6" name="Google Shape;13606;p27"/>
            <p:cNvSpPr/>
            <p:nvPr/>
          </p:nvSpPr>
          <p:spPr>
            <a:xfrm>
              <a:off x="2323013" y="3915033"/>
              <a:ext cx="67300" cy="8950"/>
            </a:xfrm>
            <a:custGeom>
              <a:avLst/>
              <a:gdLst/>
              <a:ahLst/>
              <a:cxnLst/>
              <a:rect l="l" t="t" r="r" b="b"/>
              <a:pathLst>
                <a:path w="2692" h="358" extrusionOk="0">
                  <a:moveTo>
                    <a:pt x="215" y="0"/>
                  </a:moveTo>
                  <a:cubicBezTo>
                    <a:pt x="120" y="0"/>
                    <a:pt x="72" y="72"/>
                    <a:pt x="48" y="167"/>
                  </a:cubicBezTo>
                  <a:cubicBezTo>
                    <a:pt x="1" y="286"/>
                    <a:pt x="96" y="357"/>
                    <a:pt x="215" y="357"/>
                  </a:cubicBezTo>
                  <a:lnTo>
                    <a:pt x="2501" y="357"/>
                  </a:lnTo>
                  <a:cubicBezTo>
                    <a:pt x="2596" y="357"/>
                    <a:pt x="2668" y="310"/>
                    <a:pt x="2692" y="214"/>
                  </a:cubicBezTo>
                  <a:cubicBezTo>
                    <a:pt x="2692" y="95"/>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7" name="Google Shape;13607;p27"/>
            <p:cNvSpPr/>
            <p:nvPr/>
          </p:nvSpPr>
          <p:spPr>
            <a:xfrm>
              <a:off x="2323013" y="3934083"/>
              <a:ext cx="67300" cy="8950"/>
            </a:xfrm>
            <a:custGeom>
              <a:avLst/>
              <a:gdLst/>
              <a:ahLst/>
              <a:cxnLst/>
              <a:rect l="l" t="t" r="r" b="b"/>
              <a:pathLst>
                <a:path w="2692" h="358" extrusionOk="0">
                  <a:moveTo>
                    <a:pt x="215" y="0"/>
                  </a:moveTo>
                  <a:cubicBezTo>
                    <a:pt x="120" y="0"/>
                    <a:pt x="72" y="48"/>
                    <a:pt x="48" y="143"/>
                  </a:cubicBezTo>
                  <a:cubicBezTo>
                    <a:pt x="1" y="262"/>
                    <a:pt x="96" y="357"/>
                    <a:pt x="215" y="357"/>
                  </a:cubicBezTo>
                  <a:lnTo>
                    <a:pt x="2501" y="357"/>
                  </a:lnTo>
                  <a:cubicBezTo>
                    <a:pt x="2596" y="357"/>
                    <a:pt x="2668" y="286"/>
                    <a:pt x="2692" y="191"/>
                  </a:cubicBezTo>
                  <a:cubicBezTo>
                    <a:pt x="2692" y="72"/>
                    <a:pt x="2596" y="0"/>
                    <a:pt x="2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8" name="Google Shape;13608;p27"/>
            <p:cNvSpPr/>
            <p:nvPr/>
          </p:nvSpPr>
          <p:spPr>
            <a:xfrm>
              <a:off x="2337313" y="3951933"/>
              <a:ext cx="38725" cy="8950"/>
            </a:xfrm>
            <a:custGeom>
              <a:avLst/>
              <a:gdLst/>
              <a:ahLst/>
              <a:cxnLst/>
              <a:rect l="l" t="t" r="r" b="b"/>
              <a:pathLst>
                <a:path w="1549" h="358" extrusionOk="0">
                  <a:moveTo>
                    <a:pt x="214" y="1"/>
                  </a:moveTo>
                  <a:cubicBezTo>
                    <a:pt x="119" y="1"/>
                    <a:pt x="48" y="48"/>
                    <a:pt x="24" y="143"/>
                  </a:cubicBezTo>
                  <a:cubicBezTo>
                    <a:pt x="0" y="263"/>
                    <a:pt x="95" y="358"/>
                    <a:pt x="214" y="358"/>
                  </a:cubicBezTo>
                  <a:lnTo>
                    <a:pt x="1334" y="358"/>
                  </a:lnTo>
                  <a:cubicBezTo>
                    <a:pt x="1429" y="358"/>
                    <a:pt x="1500" y="286"/>
                    <a:pt x="1524" y="191"/>
                  </a:cubicBezTo>
                  <a:cubicBezTo>
                    <a:pt x="1548" y="120"/>
                    <a:pt x="1453" y="1"/>
                    <a:pt x="13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09" name="Google Shape;13609;p27"/>
          <p:cNvGrpSpPr/>
          <p:nvPr/>
        </p:nvGrpSpPr>
        <p:grpSpPr>
          <a:xfrm>
            <a:off x="1781922" y="3990486"/>
            <a:ext cx="353897" cy="354046"/>
            <a:chOff x="2684988" y="3789858"/>
            <a:chExt cx="295925" cy="296050"/>
          </a:xfrm>
        </p:grpSpPr>
        <p:sp>
          <p:nvSpPr>
            <p:cNvPr id="13610" name="Google Shape;13610;p27"/>
            <p:cNvSpPr/>
            <p:nvPr/>
          </p:nvSpPr>
          <p:spPr>
            <a:xfrm>
              <a:off x="2760613" y="3789858"/>
              <a:ext cx="144700" cy="162700"/>
            </a:xfrm>
            <a:custGeom>
              <a:avLst/>
              <a:gdLst/>
              <a:ahLst/>
              <a:cxnLst/>
              <a:rect l="l" t="t" r="r" b="b"/>
              <a:pathLst>
                <a:path w="5788" h="6508" extrusionOk="0">
                  <a:moveTo>
                    <a:pt x="2906" y="339"/>
                  </a:moveTo>
                  <a:lnTo>
                    <a:pt x="5430" y="1792"/>
                  </a:lnTo>
                  <a:lnTo>
                    <a:pt x="5430" y="4721"/>
                  </a:lnTo>
                  <a:lnTo>
                    <a:pt x="2906" y="6174"/>
                  </a:lnTo>
                  <a:lnTo>
                    <a:pt x="357" y="4721"/>
                  </a:lnTo>
                  <a:lnTo>
                    <a:pt x="357" y="1792"/>
                  </a:lnTo>
                  <a:lnTo>
                    <a:pt x="2906" y="339"/>
                  </a:lnTo>
                  <a:close/>
                  <a:moveTo>
                    <a:pt x="2894" y="0"/>
                  </a:moveTo>
                  <a:cubicBezTo>
                    <a:pt x="2840" y="0"/>
                    <a:pt x="2786" y="18"/>
                    <a:pt x="2739" y="54"/>
                  </a:cubicBezTo>
                  <a:lnTo>
                    <a:pt x="167" y="1530"/>
                  </a:lnTo>
                  <a:cubicBezTo>
                    <a:pt x="72" y="1578"/>
                    <a:pt x="0" y="1673"/>
                    <a:pt x="0" y="1768"/>
                  </a:cubicBezTo>
                  <a:lnTo>
                    <a:pt x="0" y="4745"/>
                  </a:lnTo>
                  <a:cubicBezTo>
                    <a:pt x="0" y="4840"/>
                    <a:pt x="72" y="4959"/>
                    <a:pt x="167" y="4983"/>
                  </a:cubicBezTo>
                  <a:lnTo>
                    <a:pt x="2739" y="6484"/>
                  </a:lnTo>
                  <a:cubicBezTo>
                    <a:pt x="2810" y="6507"/>
                    <a:pt x="2834" y="6507"/>
                    <a:pt x="2906" y="6507"/>
                  </a:cubicBezTo>
                  <a:cubicBezTo>
                    <a:pt x="2953" y="6507"/>
                    <a:pt x="2977" y="6507"/>
                    <a:pt x="3048" y="6484"/>
                  </a:cubicBezTo>
                  <a:lnTo>
                    <a:pt x="5644" y="4983"/>
                  </a:lnTo>
                  <a:cubicBezTo>
                    <a:pt x="5716" y="4959"/>
                    <a:pt x="5787" y="4840"/>
                    <a:pt x="5787" y="4745"/>
                  </a:cubicBezTo>
                  <a:lnTo>
                    <a:pt x="5787" y="1768"/>
                  </a:lnTo>
                  <a:cubicBezTo>
                    <a:pt x="5787" y="1673"/>
                    <a:pt x="5716" y="1554"/>
                    <a:pt x="5644" y="1530"/>
                  </a:cubicBezTo>
                  <a:lnTo>
                    <a:pt x="3048" y="54"/>
                  </a:lnTo>
                  <a:cubicBezTo>
                    <a:pt x="3001" y="18"/>
                    <a:pt x="2947" y="0"/>
                    <a:pt x="289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1" name="Google Shape;13611;p27"/>
            <p:cNvSpPr/>
            <p:nvPr/>
          </p:nvSpPr>
          <p:spPr>
            <a:xfrm>
              <a:off x="2684988" y="3923058"/>
              <a:ext cx="144100" cy="162850"/>
            </a:xfrm>
            <a:custGeom>
              <a:avLst/>
              <a:gdLst/>
              <a:ahLst/>
              <a:cxnLst/>
              <a:rect l="l" t="t" r="r" b="b"/>
              <a:pathLst>
                <a:path w="5764" h="6514" extrusionOk="0">
                  <a:moveTo>
                    <a:pt x="2891" y="1"/>
                  </a:moveTo>
                  <a:cubicBezTo>
                    <a:pt x="2841" y="1"/>
                    <a:pt x="2787" y="12"/>
                    <a:pt x="2739" y="36"/>
                  </a:cubicBezTo>
                  <a:lnTo>
                    <a:pt x="144" y="1537"/>
                  </a:lnTo>
                  <a:cubicBezTo>
                    <a:pt x="48" y="1584"/>
                    <a:pt x="1" y="1679"/>
                    <a:pt x="1" y="1775"/>
                  </a:cubicBezTo>
                  <a:lnTo>
                    <a:pt x="1" y="4752"/>
                  </a:lnTo>
                  <a:cubicBezTo>
                    <a:pt x="1" y="4847"/>
                    <a:pt x="48" y="4966"/>
                    <a:pt x="144" y="4990"/>
                  </a:cubicBezTo>
                  <a:lnTo>
                    <a:pt x="2739" y="6466"/>
                  </a:lnTo>
                  <a:cubicBezTo>
                    <a:pt x="2787" y="6514"/>
                    <a:pt x="2835" y="6514"/>
                    <a:pt x="2882" y="6514"/>
                  </a:cubicBezTo>
                  <a:cubicBezTo>
                    <a:pt x="2954" y="6514"/>
                    <a:pt x="2978" y="6514"/>
                    <a:pt x="3025" y="6466"/>
                  </a:cubicBezTo>
                  <a:lnTo>
                    <a:pt x="5621" y="4990"/>
                  </a:lnTo>
                  <a:cubicBezTo>
                    <a:pt x="5716" y="4918"/>
                    <a:pt x="5764" y="4847"/>
                    <a:pt x="5764" y="4752"/>
                  </a:cubicBezTo>
                  <a:lnTo>
                    <a:pt x="5764" y="1775"/>
                  </a:lnTo>
                  <a:cubicBezTo>
                    <a:pt x="5740" y="1656"/>
                    <a:pt x="5692" y="1560"/>
                    <a:pt x="5597" y="1513"/>
                  </a:cubicBezTo>
                  <a:lnTo>
                    <a:pt x="4645" y="965"/>
                  </a:lnTo>
                  <a:cubicBezTo>
                    <a:pt x="4615" y="955"/>
                    <a:pt x="4577" y="949"/>
                    <a:pt x="4541" y="949"/>
                  </a:cubicBezTo>
                  <a:cubicBezTo>
                    <a:pt x="4491" y="949"/>
                    <a:pt x="4444" y="961"/>
                    <a:pt x="4430" y="989"/>
                  </a:cubicBezTo>
                  <a:cubicBezTo>
                    <a:pt x="4335" y="1084"/>
                    <a:pt x="4383" y="1203"/>
                    <a:pt x="4454" y="1275"/>
                  </a:cubicBezTo>
                  <a:lnTo>
                    <a:pt x="5383" y="1799"/>
                  </a:lnTo>
                  <a:lnTo>
                    <a:pt x="5383" y="4728"/>
                  </a:lnTo>
                  <a:lnTo>
                    <a:pt x="2858" y="6180"/>
                  </a:lnTo>
                  <a:lnTo>
                    <a:pt x="334" y="4728"/>
                  </a:lnTo>
                  <a:lnTo>
                    <a:pt x="334" y="1799"/>
                  </a:lnTo>
                  <a:lnTo>
                    <a:pt x="2858" y="346"/>
                  </a:lnTo>
                  <a:lnTo>
                    <a:pt x="3787" y="870"/>
                  </a:lnTo>
                  <a:cubicBezTo>
                    <a:pt x="3808" y="891"/>
                    <a:pt x="3833" y="899"/>
                    <a:pt x="3860" y="899"/>
                  </a:cubicBezTo>
                  <a:cubicBezTo>
                    <a:pt x="3924" y="899"/>
                    <a:pt x="3999" y="849"/>
                    <a:pt x="4049" y="798"/>
                  </a:cubicBezTo>
                  <a:cubicBezTo>
                    <a:pt x="4073" y="703"/>
                    <a:pt x="4049" y="608"/>
                    <a:pt x="3954" y="584"/>
                  </a:cubicBezTo>
                  <a:lnTo>
                    <a:pt x="3025" y="36"/>
                  </a:lnTo>
                  <a:cubicBezTo>
                    <a:pt x="2989" y="12"/>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2" name="Google Shape;13612;p27"/>
            <p:cNvSpPr/>
            <p:nvPr/>
          </p:nvSpPr>
          <p:spPr>
            <a:xfrm>
              <a:off x="2836813" y="3922458"/>
              <a:ext cx="144100" cy="162275"/>
            </a:xfrm>
            <a:custGeom>
              <a:avLst/>
              <a:gdLst/>
              <a:ahLst/>
              <a:cxnLst/>
              <a:rect l="l" t="t" r="r" b="b"/>
              <a:pathLst>
                <a:path w="5764" h="6491" extrusionOk="0">
                  <a:moveTo>
                    <a:pt x="2891" y="1"/>
                  </a:moveTo>
                  <a:cubicBezTo>
                    <a:pt x="2840" y="1"/>
                    <a:pt x="2787" y="13"/>
                    <a:pt x="2739" y="36"/>
                  </a:cubicBezTo>
                  <a:lnTo>
                    <a:pt x="143" y="1537"/>
                  </a:lnTo>
                  <a:cubicBezTo>
                    <a:pt x="48" y="1584"/>
                    <a:pt x="0" y="1680"/>
                    <a:pt x="0" y="1775"/>
                  </a:cubicBezTo>
                  <a:lnTo>
                    <a:pt x="0" y="4752"/>
                  </a:lnTo>
                  <a:cubicBezTo>
                    <a:pt x="0" y="4823"/>
                    <a:pt x="48" y="4942"/>
                    <a:pt x="143" y="4990"/>
                  </a:cubicBezTo>
                  <a:lnTo>
                    <a:pt x="2739" y="6466"/>
                  </a:lnTo>
                  <a:cubicBezTo>
                    <a:pt x="2787" y="6490"/>
                    <a:pt x="2834" y="6490"/>
                    <a:pt x="2882" y="6490"/>
                  </a:cubicBezTo>
                  <a:cubicBezTo>
                    <a:pt x="2953" y="6490"/>
                    <a:pt x="2977" y="6490"/>
                    <a:pt x="3025" y="6466"/>
                  </a:cubicBezTo>
                  <a:lnTo>
                    <a:pt x="5621" y="4990"/>
                  </a:lnTo>
                  <a:cubicBezTo>
                    <a:pt x="5716" y="4918"/>
                    <a:pt x="5764" y="4823"/>
                    <a:pt x="5764" y="4752"/>
                  </a:cubicBezTo>
                  <a:lnTo>
                    <a:pt x="5764" y="4323"/>
                  </a:lnTo>
                  <a:cubicBezTo>
                    <a:pt x="5764" y="4228"/>
                    <a:pt x="5716" y="4156"/>
                    <a:pt x="5621" y="4156"/>
                  </a:cubicBezTo>
                  <a:cubicBezTo>
                    <a:pt x="5502" y="4156"/>
                    <a:pt x="5406" y="4204"/>
                    <a:pt x="5406" y="4323"/>
                  </a:cubicBezTo>
                  <a:lnTo>
                    <a:pt x="5406" y="4704"/>
                  </a:lnTo>
                  <a:lnTo>
                    <a:pt x="2882" y="6181"/>
                  </a:lnTo>
                  <a:lnTo>
                    <a:pt x="358" y="4704"/>
                  </a:lnTo>
                  <a:lnTo>
                    <a:pt x="358" y="1799"/>
                  </a:lnTo>
                  <a:lnTo>
                    <a:pt x="2882" y="346"/>
                  </a:lnTo>
                  <a:lnTo>
                    <a:pt x="5406" y="1799"/>
                  </a:lnTo>
                  <a:lnTo>
                    <a:pt x="5406" y="3513"/>
                  </a:lnTo>
                  <a:cubicBezTo>
                    <a:pt x="5449" y="3620"/>
                    <a:pt x="5511" y="3708"/>
                    <a:pt x="5592" y="3708"/>
                  </a:cubicBezTo>
                  <a:cubicBezTo>
                    <a:pt x="5601" y="3708"/>
                    <a:pt x="5611" y="3706"/>
                    <a:pt x="5621" y="3704"/>
                  </a:cubicBezTo>
                  <a:cubicBezTo>
                    <a:pt x="5716" y="3704"/>
                    <a:pt x="5764" y="3609"/>
                    <a:pt x="5764" y="3513"/>
                  </a:cubicBezTo>
                  <a:lnTo>
                    <a:pt x="5764" y="1775"/>
                  </a:lnTo>
                  <a:cubicBezTo>
                    <a:pt x="5764" y="1680"/>
                    <a:pt x="5716" y="1561"/>
                    <a:pt x="5621" y="1537"/>
                  </a:cubicBezTo>
                  <a:lnTo>
                    <a:pt x="3025" y="36"/>
                  </a:lnTo>
                  <a:cubicBezTo>
                    <a:pt x="2989" y="13"/>
                    <a:pt x="2942" y="1"/>
                    <a:pt x="289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3" name="Google Shape;13613;p27"/>
            <p:cNvSpPr/>
            <p:nvPr/>
          </p:nvSpPr>
          <p:spPr>
            <a:xfrm>
              <a:off x="2796338" y="3848333"/>
              <a:ext cx="73850" cy="8975"/>
            </a:xfrm>
            <a:custGeom>
              <a:avLst/>
              <a:gdLst/>
              <a:ahLst/>
              <a:cxnLst/>
              <a:rect l="l" t="t" r="r" b="b"/>
              <a:pathLst>
                <a:path w="2954" h="359" extrusionOk="0">
                  <a:moveTo>
                    <a:pt x="143" y="1"/>
                  </a:moveTo>
                  <a:cubicBezTo>
                    <a:pt x="71" y="1"/>
                    <a:pt x="0" y="96"/>
                    <a:pt x="0" y="168"/>
                  </a:cubicBezTo>
                  <a:cubicBezTo>
                    <a:pt x="0" y="263"/>
                    <a:pt x="95" y="358"/>
                    <a:pt x="191" y="358"/>
                  </a:cubicBezTo>
                  <a:lnTo>
                    <a:pt x="2786" y="358"/>
                  </a:lnTo>
                  <a:cubicBezTo>
                    <a:pt x="2858" y="358"/>
                    <a:pt x="2953" y="287"/>
                    <a:pt x="2953" y="215"/>
                  </a:cubicBezTo>
                  <a:cubicBezTo>
                    <a:pt x="2953" y="96"/>
                    <a:pt x="2905" y="1"/>
                    <a:pt x="27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4" name="Google Shape;13614;p27"/>
            <p:cNvSpPr/>
            <p:nvPr/>
          </p:nvSpPr>
          <p:spPr>
            <a:xfrm>
              <a:off x="2796338" y="3866808"/>
              <a:ext cx="73850" cy="8950"/>
            </a:xfrm>
            <a:custGeom>
              <a:avLst/>
              <a:gdLst/>
              <a:ahLst/>
              <a:cxnLst/>
              <a:rect l="l" t="t" r="r" b="b"/>
              <a:pathLst>
                <a:path w="2954" h="358" extrusionOk="0">
                  <a:moveTo>
                    <a:pt x="191" y="0"/>
                  </a:moveTo>
                  <a:cubicBezTo>
                    <a:pt x="95" y="0"/>
                    <a:pt x="0" y="72"/>
                    <a:pt x="0" y="143"/>
                  </a:cubicBezTo>
                  <a:cubicBezTo>
                    <a:pt x="0" y="262"/>
                    <a:pt x="71" y="357"/>
                    <a:pt x="191" y="357"/>
                  </a:cubicBezTo>
                  <a:lnTo>
                    <a:pt x="2786" y="357"/>
                  </a:lnTo>
                  <a:cubicBezTo>
                    <a:pt x="2858" y="357"/>
                    <a:pt x="2953" y="310"/>
                    <a:pt x="2953" y="214"/>
                  </a:cubicBezTo>
                  <a:cubicBezTo>
                    <a:pt x="2953" y="95"/>
                    <a:pt x="2858" y="0"/>
                    <a:pt x="278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5" name="Google Shape;13615;p27"/>
            <p:cNvSpPr/>
            <p:nvPr/>
          </p:nvSpPr>
          <p:spPr>
            <a:xfrm>
              <a:off x="2812413" y="3885258"/>
              <a:ext cx="41700" cy="8950"/>
            </a:xfrm>
            <a:custGeom>
              <a:avLst/>
              <a:gdLst/>
              <a:ahLst/>
              <a:cxnLst/>
              <a:rect l="l" t="t" r="r" b="b"/>
              <a:pathLst>
                <a:path w="1668" h="358" extrusionOk="0">
                  <a:moveTo>
                    <a:pt x="167" y="0"/>
                  </a:moveTo>
                  <a:cubicBezTo>
                    <a:pt x="71" y="0"/>
                    <a:pt x="0" y="72"/>
                    <a:pt x="0" y="167"/>
                  </a:cubicBezTo>
                  <a:cubicBezTo>
                    <a:pt x="0" y="286"/>
                    <a:pt x="48" y="358"/>
                    <a:pt x="167" y="358"/>
                  </a:cubicBezTo>
                  <a:lnTo>
                    <a:pt x="1477" y="358"/>
                  </a:lnTo>
                  <a:cubicBezTo>
                    <a:pt x="1572" y="358"/>
                    <a:pt x="1667" y="310"/>
                    <a:pt x="1667" y="215"/>
                  </a:cubicBezTo>
                  <a:cubicBezTo>
                    <a:pt x="1667" y="96"/>
                    <a:pt x="1596" y="0"/>
                    <a:pt x="1477"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6" name="Google Shape;13616;p27"/>
            <p:cNvSpPr/>
            <p:nvPr/>
          </p:nvSpPr>
          <p:spPr>
            <a:xfrm>
              <a:off x="2873138" y="3981708"/>
              <a:ext cx="73850" cy="8950"/>
            </a:xfrm>
            <a:custGeom>
              <a:avLst/>
              <a:gdLst/>
              <a:ahLst/>
              <a:cxnLst/>
              <a:rect l="l" t="t" r="r" b="b"/>
              <a:pathLst>
                <a:path w="2954" h="358" extrusionOk="0">
                  <a:moveTo>
                    <a:pt x="191" y="0"/>
                  </a:moveTo>
                  <a:cubicBezTo>
                    <a:pt x="95" y="0"/>
                    <a:pt x="0" y="48"/>
                    <a:pt x="0" y="143"/>
                  </a:cubicBezTo>
                  <a:cubicBezTo>
                    <a:pt x="0" y="262"/>
                    <a:pt x="72" y="358"/>
                    <a:pt x="191" y="358"/>
                  </a:cubicBezTo>
                  <a:lnTo>
                    <a:pt x="2763" y="358"/>
                  </a:lnTo>
                  <a:cubicBezTo>
                    <a:pt x="2858" y="358"/>
                    <a:pt x="2953" y="286"/>
                    <a:pt x="2953" y="191"/>
                  </a:cubicBezTo>
                  <a:cubicBezTo>
                    <a:pt x="2953" y="72"/>
                    <a:pt x="2882"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7" name="Google Shape;13617;p27"/>
            <p:cNvSpPr/>
            <p:nvPr/>
          </p:nvSpPr>
          <p:spPr>
            <a:xfrm>
              <a:off x="2873138" y="4000158"/>
              <a:ext cx="74425" cy="8950"/>
            </a:xfrm>
            <a:custGeom>
              <a:avLst/>
              <a:gdLst/>
              <a:ahLst/>
              <a:cxnLst/>
              <a:rect l="l" t="t" r="r" b="b"/>
              <a:pathLst>
                <a:path w="2977" h="358" extrusionOk="0">
                  <a:moveTo>
                    <a:pt x="191" y="1"/>
                  </a:moveTo>
                  <a:cubicBezTo>
                    <a:pt x="95" y="1"/>
                    <a:pt x="0" y="48"/>
                    <a:pt x="0" y="143"/>
                  </a:cubicBezTo>
                  <a:cubicBezTo>
                    <a:pt x="0" y="263"/>
                    <a:pt x="72" y="358"/>
                    <a:pt x="191" y="358"/>
                  </a:cubicBezTo>
                  <a:lnTo>
                    <a:pt x="2810" y="358"/>
                  </a:lnTo>
                  <a:cubicBezTo>
                    <a:pt x="2882" y="358"/>
                    <a:pt x="2977" y="263"/>
                    <a:pt x="2977" y="143"/>
                  </a:cubicBezTo>
                  <a:cubicBezTo>
                    <a:pt x="2953" y="48"/>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8" name="Google Shape;13618;p27"/>
            <p:cNvSpPr/>
            <p:nvPr/>
          </p:nvSpPr>
          <p:spPr>
            <a:xfrm>
              <a:off x="2888613" y="4018608"/>
              <a:ext cx="41100" cy="8950"/>
            </a:xfrm>
            <a:custGeom>
              <a:avLst/>
              <a:gdLst/>
              <a:ahLst/>
              <a:cxnLst/>
              <a:rect l="l" t="t" r="r" b="b"/>
              <a:pathLst>
                <a:path w="1644" h="358" extrusionOk="0">
                  <a:moveTo>
                    <a:pt x="191" y="1"/>
                  </a:moveTo>
                  <a:cubicBezTo>
                    <a:pt x="96" y="1"/>
                    <a:pt x="0" y="96"/>
                    <a:pt x="0" y="215"/>
                  </a:cubicBezTo>
                  <a:cubicBezTo>
                    <a:pt x="0" y="310"/>
                    <a:pt x="96" y="358"/>
                    <a:pt x="191" y="358"/>
                  </a:cubicBezTo>
                  <a:lnTo>
                    <a:pt x="1477" y="358"/>
                  </a:lnTo>
                  <a:cubicBezTo>
                    <a:pt x="1548" y="358"/>
                    <a:pt x="1643" y="310"/>
                    <a:pt x="1643" y="215"/>
                  </a:cubicBezTo>
                  <a:cubicBezTo>
                    <a:pt x="1643" y="96"/>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9" name="Google Shape;13619;p27"/>
            <p:cNvSpPr/>
            <p:nvPr/>
          </p:nvSpPr>
          <p:spPr>
            <a:xfrm>
              <a:off x="2720113" y="3981708"/>
              <a:ext cx="73250" cy="8950"/>
            </a:xfrm>
            <a:custGeom>
              <a:avLst/>
              <a:gdLst/>
              <a:ahLst/>
              <a:cxnLst/>
              <a:rect l="l" t="t" r="r" b="b"/>
              <a:pathLst>
                <a:path w="2930" h="358" extrusionOk="0">
                  <a:moveTo>
                    <a:pt x="168" y="0"/>
                  </a:moveTo>
                  <a:cubicBezTo>
                    <a:pt x="72" y="0"/>
                    <a:pt x="1" y="48"/>
                    <a:pt x="1" y="143"/>
                  </a:cubicBezTo>
                  <a:cubicBezTo>
                    <a:pt x="1" y="262"/>
                    <a:pt x="48" y="358"/>
                    <a:pt x="168" y="358"/>
                  </a:cubicBezTo>
                  <a:lnTo>
                    <a:pt x="2763" y="358"/>
                  </a:lnTo>
                  <a:cubicBezTo>
                    <a:pt x="2859" y="358"/>
                    <a:pt x="2906" y="286"/>
                    <a:pt x="2930" y="191"/>
                  </a:cubicBezTo>
                  <a:cubicBezTo>
                    <a:pt x="2930" y="119"/>
                    <a:pt x="2859" y="0"/>
                    <a:pt x="2763"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0" name="Google Shape;13620;p27"/>
            <p:cNvSpPr/>
            <p:nvPr/>
          </p:nvSpPr>
          <p:spPr>
            <a:xfrm>
              <a:off x="2720113" y="4000158"/>
              <a:ext cx="74450" cy="8950"/>
            </a:xfrm>
            <a:custGeom>
              <a:avLst/>
              <a:gdLst/>
              <a:ahLst/>
              <a:cxnLst/>
              <a:rect l="l" t="t" r="r" b="b"/>
              <a:pathLst>
                <a:path w="2978" h="358" extrusionOk="0">
                  <a:moveTo>
                    <a:pt x="168" y="1"/>
                  </a:moveTo>
                  <a:cubicBezTo>
                    <a:pt x="72" y="1"/>
                    <a:pt x="1" y="48"/>
                    <a:pt x="1" y="143"/>
                  </a:cubicBezTo>
                  <a:cubicBezTo>
                    <a:pt x="1" y="263"/>
                    <a:pt x="48" y="358"/>
                    <a:pt x="168" y="358"/>
                  </a:cubicBezTo>
                  <a:lnTo>
                    <a:pt x="2787" y="358"/>
                  </a:lnTo>
                  <a:cubicBezTo>
                    <a:pt x="2882" y="358"/>
                    <a:pt x="2978" y="263"/>
                    <a:pt x="2978" y="143"/>
                  </a:cubicBezTo>
                  <a:cubicBezTo>
                    <a:pt x="2906" y="48"/>
                    <a:pt x="2859" y="1"/>
                    <a:pt x="276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1" name="Google Shape;13621;p27"/>
            <p:cNvSpPr/>
            <p:nvPr/>
          </p:nvSpPr>
          <p:spPr>
            <a:xfrm>
              <a:off x="2735588" y="4018608"/>
              <a:ext cx="41125" cy="8950"/>
            </a:xfrm>
            <a:custGeom>
              <a:avLst/>
              <a:gdLst/>
              <a:ahLst/>
              <a:cxnLst/>
              <a:rect l="l" t="t" r="r" b="b"/>
              <a:pathLst>
                <a:path w="1645" h="358" extrusionOk="0">
                  <a:moveTo>
                    <a:pt x="168" y="1"/>
                  </a:moveTo>
                  <a:cubicBezTo>
                    <a:pt x="96" y="1"/>
                    <a:pt x="1" y="96"/>
                    <a:pt x="1" y="215"/>
                  </a:cubicBezTo>
                  <a:cubicBezTo>
                    <a:pt x="1" y="310"/>
                    <a:pt x="96" y="358"/>
                    <a:pt x="168" y="358"/>
                  </a:cubicBezTo>
                  <a:lnTo>
                    <a:pt x="1454" y="358"/>
                  </a:lnTo>
                  <a:cubicBezTo>
                    <a:pt x="1549" y="358"/>
                    <a:pt x="1644" y="310"/>
                    <a:pt x="1644" y="215"/>
                  </a:cubicBezTo>
                  <a:cubicBezTo>
                    <a:pt x="1644" y="96"/>
                    <a:pt x="1573" y="1"/>
                    <a:pt x="145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22" name="Google Shape;13622;p27"/>
          <p:cNvGrpSpPr/>
          <p:nvPr/>
        </p:nvGrpSpPr>
        <p:grpSpPr>
          <a:xfrm>
            <a:off x="2544500" y="4004837"/>
            <a:ext cx="356019" cy="326899"/>
            <a:chOff x="3195213" y="3801858"/>
            <a:chExt cx="297700" cy="273350"/>
          </a:xfrm>
        </p:grpSpPr>
        <p:sp>
          <p:nvSpPr>
            <p:cNvPr id="13623" name="Google Shape;13623;p27"/>
            <p:cNvSpPr/>
            <p:nvPr/>
          </p:nvSpPr>
          <p:spPr>
            <a:xfrm>
              <a:off x="3195213" y="3801858"/>
              <a:ext cx="297700" cy="273350"/>
            </a:xfrm>
            <a:custGeom>
              <a:avLst/>
              <a:gdLst/>
              <a:ahLst/>
              <a:cxnLst/>
              <a:rect l="l" t="t" r="r" b="b"/>
              <a:pathLst>
                <a:path w="11908" h="10934" extrusionOk="0">
                  <a:moveTo>
                    <a:pt x="5883" y="336"/>
                  </a:moveTo>
                  <a:cubicBezTo>
                    <a:pt x="6764" y="336"/>
                    <a:pt x="7479" y="1050"/>
                    <a:pt x="7479" y="1955"/>
                  </a:cubicBezTo>
                  <a:cubicBezTo>
                    <a:pt x="7479" y="2836"/>
                    <a:pt x="6764" y="3551"/>
                    <a:pt x="5883" y="3551"/>
                  </a:cubicBezTo>
                  <a:cubicBezTo>
                    <a:pt x="5002" y="3551"/>
                    <a:pt x="4264" y="2836"/>
                    <a:pt x="4264" y="1955"/>
                  </a:cubicBezTo>
                  <a:cubicBezTo>
                    <a:pt x="4264" y="1050"/>
                    <a:pt x="4978" y="336"/>
                    <a:pt x="5883" y="336"/>
                  </a:cubicBezTo>
                  <a:close/>
                  <a:moveTo>
                    <a:pt x="4526" y="3336"/>
                  </a:moveTo>
                  <a:cubicBezTo>
                    <a:pt x="4692" y="3503"/>
                    <a:pt x="4883" y="3646"/>
                    <a:pt x="5097" y="3741"/>
                  </a:cubicBezTo>
                  <a:lnTo>
                    <a:pt x="3073" y="7337"/>
                  </a:lnTo>
                  <a:cubicBezTo>
                    <a:pt x="2858" y="7218"/>
                    <a:pt x="2644" y="7099"/>
                    <a:pt x="2454" y="7028"/>
                  </a:cubicBezTo>
                  <a:lnTo>
                    <a:pt x="4526" y="3336"/>
                  </a:lnTo>
                  <a:close/>
                  <a:moveTo>
                    <a:pt x="7240" y="3313"/>
                  </a:moveTo>
                  <a:lnTo>
                    <a:pt x="9336" y="7004"/>
                  </a:lnTo>
                  <a:cubicBezTo>
                    <a:pt x="9122" y="7051"/>
                    <a:pt x="8907" y="7170"/>
                    <a:pt x="8741" y="7290"/>
                  </a:cubicBezTo>
                  <a:lnTo>
                    <a:pt x="7598" y="5313"/>
                  </a:lnTo>
                  <a:cubicBezTo>
                    <a:pt x="7566" y="5249"/>
                    <a:pt x="7513" y="5218"/>
                    <a:pt x="7453" y="5218"/>
                  </a:cubicBezTo>
                  <a:cubicBezTo>
                    <a:pt x="7423" y="5218"/>
                    <a:pt x="7391" y="5226"/>
                    <a:pt x="7359" y="5242"/>
                  </a:cubicBezTo>
                  <a:cubicBezTo>
                    <a:pt x="7264" y="5313"/>
                    <a:pt x="7240" y="5384"/>
                    <a:pt x="7312" y="5480"/>
                  </a:cubicBezTo>
                  <a:lnTo>
                    <a:pt x="8455" y="7575"/>
                  </a:lnTo>
                  <a:cubicBezTo>
                    <a:pt x="8312" y="7742"/>
                    <a:pt x="8169" y="7933"/>
                    <a:pt x="8074" y="8171"/>
                  </a:cubicBezTo>
                  <a:lnTo>
                    <a:pt x="3692" y="8147"/>
                  </a:lnTo>
                  <a:cubicBezTo>
                    <a:pt x="3597" y="7933"/>
                    <a:pt x="3454" y="7718"/>
                    <a:pt x="3311" y="7552"/>
                  </a:cubicBezTo>
                  <a:lnTo>
                    <a:pt x="5383" y="3813"/>
                  </a:lnTo>
                  <a:cubicBezTo>
                    <a:pt x="5550" y="3860"/>
                    <a:pt x="5692" y="3884"/>
                    <a:pt x="5883" y="3884"/>
                  </a:cubicBezTo>
                  <a:cubicBezTo>
                    <a:pt x="6050" y="3884"/>
                    <a:pt x="6193" y="3836"/>
                    <a:pt x="6359" y="3813"/>
                  </a:cubicBezTo>
                  <a:lnTo>
                    <a:pt x="6883" y="4765"/>
                  </a:lnTo>
                  <a:cubicBezTo>
                    <a:pt x="6931" y="4829"/>
                    <a:pt x="6978" y="4860"/>
                    <a:pt x="7033" y="4860"/>
                  </a:cubicBezTo>
                  <a:cubicBezTo>
                    <a:pt x="7060" y="4860"/>
                    <a:pt x="7090" y="4853"/>
                    <a:pt x="7121" y="4837"/>
                  </a:cubicBezTo>
                  <a:cubicBezTo>
                    <a:pt x="7217" y="4765"/>
                    <a:pt x="7240" y="4670"/>
                    <a:pt x="7193" y="4599"/>
                  </a:cubicBezTo>
                  <a:lnTo>
                    <a:pt x="6669" y="3694"/>
                  </a:lnTo>
                  <a:cubicBezTo>
                    <a:pt x="6883" y="3598"/>
                    <a:pt x="7074" y="3455"/>
                    <a:pt x="7240" y="3313"/>
                  </a:cubicBezTo>
                  <a:close/>
                  <a:moveTo>
                    <a:pt x="8026" y="8504"/>
                  </a:moveTo>
                  <a:cubicBezTo>
                    <a:pt x="7979" y="8623"/>
                    <a:pt x="7979" y="8766"/>
                    <a:pt x="7979" y="8909"/>
                  </a:cubicBezTo>
                  <a:cubicBezTo>
                    <a:pt x="7955" y="9028"/>
                    <a:pt x="7955" y="9123"/>
                    <a:pt x="7979" y="9242"/>
                  </a:cubicBezTo>
                  <a:lnTo>
                    <a:pt x="3811" y="9242"/>
                  </a:lnTo>
                  <a:cubicBezTo>
                    <a:pt x="3859" y="9123"/>
                    <a:pt x="3859" y="9028"/>
                    <a:pt x="3859" y="8909"/>
                  </a:cubicBezTo>
                  <a:cubicBezTo>
                    <a:pt x="3859" y="8766"/>
                    <a:pt x="3811" y="8647"/>
                    <a:pt x="3811" y="8504"/>
                  </a:cubicBezTo>
                  <a:close/>
                  <a:moveTo>
                    <a:pt x="9884" y="7313"/>
                  </a:moveTo>
                  <a:cubicBezTo>
                    <a:pt x="10789" y="7313"/>
                    <a:pt x="11503" y="8028"/>
                    <a:pt x="11503" y="8909"/>
                  </a:cubicBezTo>
                  <a:cubicBezTo>
                    <a:pt x="11503" y="9814"/>
                    <a:pt x="10765" y="10528"/>
                    <a:pt x="9884" y="10528"/>
                  </a:cubicBezTo>
                  <a:cubicBezTo>
                    <a:pt x="9003" y="10528"/>
                    <a:pt x="8288" y="9814"/>
                    <a:pt x="8288" y="8909"/>
                  </a:cubicBezTo>
                  <a:cubicBezTo>
                    <a:pt x="8288" y="8028"/>
                    <a:pt x="9003" y="7313"/>
                    <a:pt x="9884" y="7313"/>
                  </a:cubicBezTo>
                  <a:close/>
                  <a:moveTo>
                    <a:pt x="5938" y="1"/>
                  </a:moveTo>
                  <a:cubicBezTo>
                    <a:pt x="4836" y="1"/>
                    <a:pt x="3978" y="865"/>
                    <a:pt x="3978" y="1979"/>
                  </a:cubicBezTo>
                  <a:cubicBezTo>
                    <a:pt x="3978" y="2384"/>
                    <a:pt x="4097" y="2789"/>
                    <a:pt x="4335" y="3098"/>
                  </a:cubicBezTo>
                  <a:lnTo>
                    <a:pt x="2120" y="7004"/>
                  </a:lnTo>
                  <a:lnTo>
                    <a:pt x="1954" y="7004"/>
                  </a:lnTo>
                  <a:cubicBezTo>
                    <a:pt x="1596" y="7004"/>
                    <a:pt x="1191" y="7123"/>
                    <a:pt x="906" y="7313"/>
                  </a:cubicBezTo>
                  <a:cubicBezTo>
                    <a:pt x="810" y="7361"/>
                    <a:pt x="787" y="7480"/>
                    <a:pt x="858" y="7575"/>
                  </a:cubicBezTo>
                  <a:cubicBezTo>
                    <a:pt x="903" y="7605"/>
                    <a:pt x="958" y="7636"/>
                    <a:pt x="1016" y="7636"/>
                  </a:cubicBezTo>
                  <a:cubicBezTo>
                    <a:pt x="1050" y="7636"/>
                    <a:pt x="1085" y="7625"/>
                    <a:pt x="1120" y="7599"/>
                  </a:cubicBezTo>
                  <a:cubicBezTo>
                    <a:pt x="1382" y="7456"/>
                    <a:pt x="1644" y="7361"/>
                    <a:pt x="1977" y="7361"/>
                  </a:cubicBezTo>
                  <a:cubicBezTo>
                    <a:pt x="2906" y="7361"/>
                    <a:pt x="3644" y="8147"/>
                    <a:pt x="3573" y="9052"/>
                  </a:cubicBezTo>
                  <a:cubicBezTo>
                    <a:pt x="3549" y="9862"/>
                    <a:pt x="2858" y="10552"/>
                    <a:pt x="2049" y="10576"/>
                  </a:cubicBezTo>
                  <a:cubicBezTo>
                    <a:pt x="2009" y="10579"/>
                    <a:pt x="1970" y="10581"/>
                    <a:pt x="1931" y="10581"/>
                  </a:cubicBezTo>
                  <a:cubicBezTo>
                    <a:pt x="1077" y="10581"/>
                    <a:pt x="358" y="9846"/>
                    <a:pt x="358" y="8980"/>
                  </a:cubicBezTo>
                  <a:cubicBezTo>
                    <a:pt x="358" y="8671"/>
                    <a:pt x="453" y="8385"/>
                    <a:pt x="596" y="8147"/>
                  </a:cubicBezTo>
                  <a:cubicBezTo>
                    <a:pt x="668" y="8052"/>
                    <a:pt x="620" y="7956"/>
                    <a:pt x="572" y="7909"/>
                  </a:cubicBezTo>
                  <a:cubicBezTo>
                    <a:pt x="528" y="7876"/>
                    <a:pt x="479" y="7858"/>
                    <a:pt x="434" y="7858"/>
                  </a:cubicBezTo>
                  <a:cubicBezTo>
                    <a:pt x="382" y="7858"/>
                    <a:pt x="336" y="7881"/>
                    <a:pt x="310" y="7933"/>
                  </a:cubicBezTo>
                  <a:cubicBezTo>
                    <a:pt x="120" y="8218"/>
                    <a:pt x="1" y="8576"/>
                    <a:pt x="1" y="8980"/>
                  </a:cubicBezTo>
                  <a:cubicBezTo>
                    <a:pt x="1" y="10052"/>
                    <a:pt x="858" y="10933"/>
                    <a:pt x="1977" y="10933"/>
                  </a:cubicBezTo>
                  <a:cubicBezTo>
                    <a:pt x="2811" y="10933"/>
                    <a:pt x="3525" y="10409"/>
                    <a:pt x="3811" y="9647"/>
                  </a:cubicBezTo>
                  <a:lnTo>
                    <a:pt x="8121" y="9647"/>
                  </a:lnTo>
                  <a:cubicBezTo>
                    <a:pt x="8407" y="10409"/>
                    <a:pt x="9146" y="10933"/>
                    <a:pt x="9979" y="10933"/>
                  </a:cubicBezTo>
                  <a:cubicBezTo>
                    <a:pt x="10979" y="10933"/>
                    <a:pt x="11860" y="10100"/>
                    <a:pt x="11908" y="9099"/>
                  </a:cubicBezTo>
                  <a:cubicBezTo>
                    <a:pt x="11884" y="7909"/>
                    <a:pt x="11003" y="6980"/>
                    <a:pt x="9884" y="6980"/>
                  </a:cubicBezTo>
                  <a:lnTo>
                    <a:pt x="9717" y="6980"/>
                  </a:lnTo>
                  <a:lnTo>
                    <a:pt x="7502" y="3074"/>
                  </a:lnTo>
                  <a:cubicBezTo>
                    <a:pt x="7740" y="2741"/>
                    <a:pt x="7860" y="2336"/>
                    <a:pt x="7860" y="1884"/>
                  </a:cubicBezTo>
                  <a:cubicBezTo>
                    <a:pt x="7836" y="883"/>
                    <a:pt x="7026" y="50"/>
                    <a:pt x="6026" y="2"/>
                  </a:cubicBezTo>
                  <a:cubicBezTo>
                    <a:pt x="5996" y="1"/>
                    <a:pt x="5967" y="1"/>
                    <a:pt x="593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4" name="Google Shape;13624;p27"/>
            <p:cNvSpPr/>
            <p:nvPr/>
          </p:nvSpPr>
          <p:spPr>
            <a:xfrm>
              <a:off x="3445263" y="4003733"/>
              <a:ext cx="26225" cy="44075"/>
            </a:xfrm>
            <a:custGeom>
              <a:avLst/>
              <a:gdLst/>
              <a:ahLst/>
              <a:cxnLst/>
              <a:rect l="l" t="t" r="r" b="b"/>
              <a:pathLst>
                <a:path w="1049" h="1763" extrusionOk="0">
                  <a:moveTo>
                    <a:pt x="549" y="0"/>
                  </a:moveTo>
                  <a:cubicBezTo>
                    <a:pt x="310" y="0"/>
                    <a:pt x="96" y="191"/>
                    <a:pt x="48" y="429"/>
                  </a:cubicBezTo>
                  <a:cubicBezTo>
                    <a:pt x="1" y="501"/>
                    <a:pt x="72" y="596"/>
                    <a:pt x="191" y="620"/>
                  </a:cubicBezTo>
                  <a:cubicBezTo>
                    <a:pt x="212" y="630"/>
                    <a:pt x="231" y="635"/>
                    <a:pt x="249" y="635"/>
                  </a:cubicBezTo>
                  <a:cubicBezTo>
                    <a:pt x="316" y="635"/>
                    <a:pt x="368" y="570"/>
                    <a:pt x="406" y="477"/>
                  </a:cubicBezTo>
                  <a:cubicBezTo>
                    <a:pt x="430" y="381"/>
                    <a:pt x="477" y="358"/>
                    <a:pt x="549" y="358"/>
                  </a:cubicBezTo>
                  <a:cubicBezTo>
                    <a:pt x="644" y="358"/>
                    <a:pt x="715" y="429"/>
                    <a:pt x="715" y="548"/>
                  </a:cubicBezTo>
                  <a:cubicBezTo>
                    <a:pt x="715" y="620"/>
                    <a:pt x="668" y="715"/>
                    <a:pt x="549" y="715"/>
                  </a:cubicBezTo>
                  <a:cubicBezTo>
                    <a:pt x="453" y="715"/>
                    <a:pt x="358" y="810"/>
                    <a:pt x="358" y="905"/>
                  </a:cubicBezTo>
                  <a:cubicBezTo>
                    <a:pt x="358" y="977"/>
                    <a:pt x="453" y="1072"/>
                    <a:pt x="549" y="1072"/>
                  </a:cubicBezTo>
                  <a:cubicBezTo>
                    <a:pt x="644" y="1072"/>
                    <a:pt x="715" y="1144"/>
                    <a:pt x="715" y="1263"/>
                  </a:cubicBezTo>
                  <a:cubicBezTo>
                    <a:pt x="715" y="1334"/>
                    <a:pt x="668" y="1429"/>
                    <a:pt x="549" y="1429"/>
                  </a:cubicBezTo>
                  <a:cubicBezTo>
                    <a:pt x="453" y="1429"/>
                    <a:pt x="406" y="1382"/>
                    <a:pt x="406" y="1286"/>
                  </a:cubicBezTo>
                  <a:lnTo>
                    <a:pt x="406" y="1263"/>
                  </a:lnTo>
                  <a:cubicBezTo>
                    <a:pt x="406" y="1167"/>
                    <a:pt x="310" y="1072"/>
                    <a:pt x="215" y="1072"/>
                  </a:cubicBezTo>
                  <a:cubicBezTo>
                    <a:pt x="120" y="1072"/>
                    <a:pt x="48" y="1167"/>
                    <a:pt x="48" y="1263"/>
                  </a:cubicBezTo>
                  <a:lnTo>
                    <a:pt x="48" y="1310"/>
                  </a:lnTo>
                  <a:cubicBezTo>
                    <a:pt x="72" y="1548"/>
                    <a:pt x="287" y="1763"/>
                    <a:pt x="549" y="1763"/>
                  </a:cubicBezTo>
                  <a:cubicBezTo>
                    <a:pt x="811" y="1763"/>
                    <a:pt x="1049" y="1525"/>
                    <a:pt x="1049" y="1263"/>
                  </a:cubicBezTo>
                  <a:cubicBezTo>
                    <a:pt x="1049" y="1144"/>
                    <a:pt x="1001" y="1024"/>
                    <a:pt x="930" y="929"/>
                  </a:cubicBezTo>
                  <a:cubicBezTo>
                    <a:pt x="1001" y="786"/>
                    <a:pt x="1049" y="667"/>
                    <a:pt x="1049" y="501"/>
                  </a:cubicBezTo>
                  <a:cubicBezTo>
                    <a:pt x="1049" y="239"/>
                    <a:pt x="811" y="0"/>
                    <a:pt x="5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5" name="Google Shape;13625;p27"/>
            <p:cNvSpPr/>
            <p:nvPr/>
          </p:nvSpPr>
          <p:spPr>
            <a:xfrm>
              <a:off x="3412538" y="4003583"/>
              <a:ext cx="27400" cy="42750"/>
            </a:xfrm>
            <a:custGeom>
              <a:avLst/>
              <a:gdLst/>
              <a:ahLst/>
              <a:cxnLst/>
              <a:rect l="l" t="t" r="r" b="b"/>
              <a:pathLst>
                <a:path w="1096" h="1710" extrusionOk="0">
                  <a:moveTo>
                    <a:pt x="579" y="337"/>
                  </a:moveTo>
                  <a:cubicBezTo>
                    <a:pt x="687" y="337"/>
                    <a:pt x="786" y="445"/>
                    <a:pt x="786" y="554"/>
                  </a:cubicBezTo>
                  <a:lnTo>
                    <a:pt x="786" y="1150"/>
                  </a:lnTo>
                  <a:cubicBezTo>
                    <a:pt x="786" y="1250"/>
                    <a:pt x="701" y="1351"/>
                    <a:pt x="603" y="1351"/>
                  </a:cubicBezTo>
                  <a:cubicBezTo>
                    <a:pt x="585" y="1351"/>
                    <a:pt x="566" y="1347"/>
                    <a:pt x="548" y="1340"/>
                  </a:cubicBezTo>
                  <a:cubicBezTo>
                    <a:pt x="453" y="1316"/>
                    <a:pt x="357" y="1221"/>
                    <a:pt x="357" y="1150"/>
                  </a:cubicBezTo>
                  <a:lnTo>
                    <a:pt x="357" y="554"/>
                  </a:lnTo>
                  <a:cubicBezTo>
                    <a:pt x="357" y="435"/>
                    <a:pt x="429" y="340"/>
                    <a:pt x="548" y="340"/>
                  </a:cubicBezTo>
                  <a:cubicBezTo>
                    <a:pt x="558" y="338"/>
                    <a:pt x="569" y="337"/>
                    <a:pt x="579" y="337"/>
                  </a:cubicBezTo>
                  <a:close/>
                  <a:moveTo>
                    <a:pt x="536" y="1"/>
                  </a:moveTo>
                  <a:cubicBezTo>
                    <a:pt x="509" y="1"/>
                    <a:pt x="481" y="3"/>
                    <a:pt x="453" y="6"/>
                  </a:cubicBezTo>
                  <a:cubicBezTo>
                    <a:pt x="214" y="30"/>
                    <a:pt x="0" y="268"/>
                    <a:pt x="0" y="554"/>
                  </a:cubicBezTo>
                  <a:lnTo>
                    <a:pt x="0" y="1150"/>
                  </a:lnTo>
                  <a:cubicBezTo>
                    <a:pt x="0" y="1411"/>
                    <a:pt x="214" y="1650"/>
                    <a:pt x="453" y="1697"/>
                  </a:cubicBezTo>
                  <a:cubicBezTo>
                    <a:pt x="493" y="1705"/>
                    <a:pt x="532" y="1709"/>
                    <a:pt x="570" y="1709"/>
                  </a:cubicBezTo>
                  <a:cubicBezTo>
                    <a:pt x="870" y="1709"/>
                    <a:pt x="1096" y="1469"/>
                    <a:pt x="1096" y="1173"/>
                  </a:cubicBezTo>
                  <a:lnTo>
                    <a:pt x="1096" y="554"/>
                  </a:lnTo>
                  <a:cubicBezTo>
                    <a:pt x="1096" y="247"/>
                    <a:pt x="853" y="1"/>
                    <a:pt x="53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6" name="Google Shape;13626;p27"/>
            <p:cNvSpPr/>
            <p:nvPr/>
          </p:nvSpPr>
          <p:spPr>
            <a:xfrm>
              <a:off x="3244638" y="4003733"/>
              <a:ext cx="27400" cy="41700"/>
            </a:xfrm>
            <a:custGeom>
              <a:avLst/>
              <a:gdLst/>
              <a:ahLst/>
              <a:cxnLst/>
              <a:rect l="l" t="t" r="r" b="b"/>
              <a:pathLst>
                <a:path w="1096" h="1668" extrusionOk="0">
                  <a:moveTo>
                    <a:pt x="524" y="0"/>
                  </a:moveTo>
                  <a:cubicBezTo>
                    <a:pt x="286" y="0"/>
                    <a:pt x="96" y="191"/>
                    <a:pt x="24" y="429"/>
                  </a:cubicBezTo>
                  <a:cubicBezTo>
                    <a:pt x="0" y="501"/>
                    <a:pt x="48" y="572"/>
                    <a:pt x="119" y="596"/>
                  </a:cubicBezTo>
                  <a:cubicBezTo>
                    <a:pt x="152" y="615"/>
                    <a:pt x="185" y="624"/>
                    <a:pt x="215" y="624"/>
                  </a:cubicBezTo>
                  <a:cubicBezTo>
                    <a:pt x="295" y="624"/>
                    <a:pt x="358" y="563"/>
                    <a:pt x="358" y="477"/>
                  </a:cubicBezTo>
                  <a:cubicBezTo>
                    <a:pt x="381" y="381"/>
                    <a:pt x="453" y="358"/>
                    <a:pt x="500" y="358"/>
                  </a:cubicBezTo>
                  <a:cubicBezTo>
                    <a:pt x="596" y="358"/>
                    <a:pt x="643" y="429"/>
                    <a:pt x="691" y="501"/>
                  </a:cubicBezTo>
                  <a:lnTo>
                    <a:pt x="691" y="548"/>
                  </a:lnTo>
                  <a:cubicBezTo>
                    <a:pt x="643" y="596"/>
                    <a:pt x="620" y="691"/>
                    <a:pt x="572" y="739"/>
                  </a:cubicBezTo>
                  <a:cubicBezTo>
                    <a:pt x="358" y="1048"/>
                    <a:pt x="239" y="1191"/>
                    <a:pt x="167" y="1286"/>
                  </a:cubicBezTo>
                  <a:cubicBezTo>
                    <a:pt x="96" y="1405"/>
                    <a:pt x="48" y="1453"/>
                    <a:pt x="96" y="1548"/>
                  </a:cubicBezTo>
                  <a:cubicBezTo>
                    <a:pt x="119" y="1620"/>
                    <a:pt x="143" y="1644"/>
                    <a:pt x="215" y="1667"/>
                  </a:cubicBezTo>
                  <a:lnTo>
                    <a:pt x="929" y="1667"/>
                  </a:lnTo>
                  <a:cubicBezTo>
                    <a:pt x="1001" y="1667"/>
                    <a:pt x="1096" y="1620"/>
                    <a:pt x="1096" y="1525"/>
                  </a:cubicBezTo>
                  <a:cubicBezTo>
                    <a:pt x="1096" y="1405"/>
                    <a:pt x="1048" y="1334"/>
                    <a:pt x="929" y="1334"/>
                  </a:cubicBezTo>
                  <a:lnTo>
                    <a:pt x="572" y="1334"/>
                  </a:lnTo>
                  <a:cubicBezTo>
                    <a:pt x="620" y="1263"/>
                    <a:pt x="739" y="1096"/>
                    <a:pt x="858" y="953"/>
                  </a:cubicBezTo>
                  <a:cubicBezTo>
                    <a:pt x="953" y="810"/>
                    <a:pt x="1001" y="691"/>
                    <a:pt x="1048" y="596"/>
                  </a:cubicBezTo>
                  <a:lnTo>
                    <a:pt x="1048" y="548"/>
                  </a:lnTo>
                  <a:lnTo>
                    <a:pt x="1048" y="501"/>
                  </a:ln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7" name="Google Shape;13627;p27"/>
            <p:cNvSpPr/>
            <p:nvPr/>
          </p:nvSpPr>
          <p:spPr>
            <a:xfrm>
              <a:off x="3214263" y="4002858"/>
              <a:ext cx="27425" cy="42850"/>
            </a:xfrm>
            <a:custGeom>
              <a:avLst/>
              <a:gdLst/>
              <a:ahLst/>
              <a:cxnLst/>
              <a:rect l="l" t="t" r="r" b="b"/>
              <a:pathLst>
                <a:path w="1097" h="1714" extrusionOk="0">
                  <a:moveTo>
                    <a:pt x="518" y="366"/>
                  </a:moveTo>
                  <a:cubicBezTo>
                    <a:pt x="528" y="366"/>
                    <a:pt x="538" y="367"/>
                    <a:pt x="549" y="369"/>
                  </a:cubicBezTo>
                  <a:cubicBezTo>
                    <a:pt x="644" y="393"/>
                    <a:pt x="739" y="488"/>
                    <a:pt x="739" y="583"/>
                  </a:cubicBezTo>
                  <a:lnTo>
                    <a:pt x="739" y="1179"/>
                  </a:lnTo>
                  <a:cubicBezTo>
                    <a:pt x="739" y="1298"/>
                    <a:pt x="668" y="1369"/>
                    <a:pt x="549" y="1369"/>
                  </a:cubicBezTo>
                  <a:cubicBezTo>
                    <a:pt x="530" y="1376"/>
                    <a:pt x="512" y="1380"/>
                    <a:pt x="494" y="1380"/>
                  </a:cubicBezTo>
                  <a:cubicBezTo>
                    <a:pt x="395" y="1380"/>
                    <a:pt x="310" y="1279"/>
                    <a:pt x="310" y="1179"/>
                  </a:cubicBezTo>
                  <a:lnTo>
                    <a:pt x="310" y="583"/>
                  </a:lnTo>
                  <a:cubicBezTo>
                    <a:pt x="310" y="474"/>
                    <a:pt x="410" y="366"/>
                    <a:pt x="518" y="366"/>
                  </a:cubicBezTo>
                  <a:close/>
                  <a:moveTo>
                    <a:pt x="534" y="1"/>
                  </a:moveTo>
                  <a:cubicBezTo>
                    <a:pt x="230" y="1"/>
                    <a:pt x="1" y="259"/>
                    <a:pt x="1" y="536"/>
                  </a:cubicBezTo>
                  <a:lnTo>
                    <a:pt x="1" y="1179"/>
                  </a:lnTo>
                  <a:cubicBezTo>
                    <a:pt x="1" y="1456"/>
                    <a:pt x="230" y="1714"/>
                    <a:pt x="534" y="1714"/>
                  </a:cubicBezTo>
                  <a:cubicBezTo>
                    <a:pt x="569" y="1714"/>
                    <a:pt x="606" y="1710"/>
                    <a:pt x="644" y="1702"/>
                  </a:cubicBezTo>
                  <a:cubicBezTo>
                    <a:pt x="882" y="1679"/>
                    <a:pt x="1096" y="1440"/>
                    <a:pt x="1096" y="1179"/>
                  </a:cubicBezTo>
                  <a:lnTo>
                    <a:pt x="1096" y="583"/>
                  </a:lnTo>
                  <a:cubicBezTo>
                    <a:pt x="1096" y="297"/>
                    <a:pt x="882" y="59"/>
                    <a:pt x="644" y="12"/>
                  </a:cubicBezTo>
                  <a:cubicBezTo>
                    <a:pt x="606" y="4"/>
                    <a:pt x="569" y="1"/>
                    <a:pt x="534"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8" name="Google Shape;13628;p27"/>
            <p:cNvSpPr/>
            <p:nvPr/>
          </p:nvSpPr>
          <p:spPr>
            <a:xfrm>
              <a:off x="3350613" y="3828708"/>
              <a:ext cx="17275" cy="44175"/>
            </a:xfrm>
            <a:custGeom>
              <a:avLst/>
              <a:gdLst/>
              <a:ahLst/>
              <a:cxnLst/>
              <a:rect l="l" t="t" r="r" b="b"/>
              <a:pathLst>
                <a:path w="691" h="1767" extrusionOk="0">
                  <a:moveTo>
                    <a:pt x="215" y="0"/>
                  </a:moveTo>
                  <a:cubicBezTo>
                    <a:pt x="96" y="0"/>
                    <a:pt x="0" y="95"/>
                    <a:pt x="48" y="214"/>
                  </a:cubicBezTo>
                  <a:cubicBezTo>
                    <a:pt x="72" y="310"/>
                    <a:pt x="167" y="357"/>
                    <a:pt x="215" y="357"/>
                  </a:cubicBezTo>
                  <a:lnTo>
                    <a:pt x="334" y="357"/>
                  </a:lnTo>
                  <a:lnTo>
                    <a:pt x="334" y="1596"/>
                  </a:lnTo>
                  <a:cubicBezTo>
                    <a:pt x="334" y="1667"/>
                    <a:pt x="405" y="1738"/>
                    <a:pt x="500" y="1762"/>
                  </a:cubicBezTo>
                  <a:cubicBezTo>
                    <a:pt x="513" y="1765"/>
                    <a:pt x="525" y="1767"/>
                    <a:pt x="537" y="1767"/>
                  </a:cubicBezTo>
                  <a:cubicBezTo>
                    <a:pt x="619" y="1767"/>
                    <a:pt x="691" y="1699"/>
                    <a:pt x="691" y="1596"/>
                  </a:cubicBezTo>
                  <a:lnTo>
                    <a:pt x="691" y="191"/>
                  </a:lnTo>
                  <a:cubicBezTo>
                    <a:pt x="691" y="95"/>
                    <a:pt x="596" y="0"/>
                    <a:pt x="52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9" name="Google Shape;13629;p27"/>
            <p:cNvSpPr/>
            <p:nvPr/>
          </p:nvSpPr>
          <p:spPr>
            <a:xfrm>
              <a:off x="3316663" y="3827458"/>
              <a:ext cx="29200" cy="44875"/>
            </a:xfrm>
            <a:custGeom>
              <a:avLst/>
              <a:gdLst/>
              <a:ahLst/>
              <a:cxnLst/>
              <a:rect l="l" t="t" r="r" b="b"/>
              <a:pathLst>
                <a:path w="1168" h="1795" extrusionOk="0">
                  <a:moveTo>
                    <a:pt x="596" y="383"/>
                  </a:moveTo>
                  <a:cubicBezTo>
                    <a:pt x="715" y="383"/>
                    <a:pt x="811" y="502"/>
                    <a:pt x="811" y="622"/>
                  </a:cubicBezTo>
                  <a:lnTo>
                    <a:pt x="811" y="1241"/>
                  </a:lnTo>
                  <a:cubicBezTo>
                    <a:pt x="811" y="1360"/>
                    <a:pt x="715" y="1479"/>
                    <a:pt x="596" y="1479"/>
                  </a:cubicBezTo>
                  <a:cubicBezTo>
                    <a:pt x="453" y="1479"/>
                    <a:pt x="358" y="1407"/>
                    <a:pt x="358" y="1241"/>
                  </a:cubicBezTo>
                  <a:lnTo>
                    <a:pt x="358" y="622"/>
                  </a:lnTo>
                  <a:cubicBezTo>
                    <a:pt x="358" y="502"/>
                    <a:pt x="477" y="383"/>
                    <a:pt x="596" y="383"/>
                  </a:cubicBezTo>
                  <a:close/>
                  <a:moveTo>
                    <a:pt x="623" y="1"/>
                  </a:moveTo>
                  <a:cubicBezTo>
                    <a:pt x="285" y="1"/>
                    <a:pt x="1" y="255"/>
                    <a:pt x="1" y="574"/>
                  </a:cubicBezTo>
                  <a:lnTo>
                    <a:pt x="1" y="1217"/>
                  </a:lnTo>
                  <a:cubicBezTo>
                    <a:pt x="1" y="1550"/>
                    <a:pt x="263" y="1788"/>
                    <a:pt x="572" y="1788"/>
                  </a:cubicBezTo>
                  <a:cubicBezTo>
                    <a:pt x="599" y="1792"/>
                    <a:pt x="625" y="1794"/>
                    <a:pt x="650" y="1794"/>
                  </a:cubicBezTo>
                  <a:cubicBezTo>
                    <a:pt x="946" y="1794"/>
                    <a:pt x="1168" y="1548"/>
                    <a:pt x="1168" y="1241"/>
                  </a:cubicBezTo>
                  <a:lnTo>
                    <a:pt x="1168" y="598"/>
                  </a:lnTo>
                  <a:cubicBezTo>
                    <a:pt x="1168" y="336"/>
                    <a:pt x="930" y="26"/>
                    <a:pt x="668" y="2"/>
                  </a:cubicBezTo>
                  <a:cubicBezTo>
                    <a:pt x="653" y="1"/>
                    <a:pt x="638" y="1"/>
                    <a:pt x="62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0" name="Google Shape;13630;p27"/>
          <p:cNvGrpSpPr/>
          <p:nvPr/>
        </p:nvGrpSpPr>
        <p:grpSpPr>
          <a:xfrm>
            <a:off x="3248000" y="3991263"/>
            <a:ext cx="356019" cy="356139"/>
            <a:chOff x="3656038" y="3790508"/>
            <a:chExt cx="297700" cy="297800"/>
          </a:xfrm>
        </p:grpSpPr>
        <p:sp>
          <p:nvSpPr>
            <p:cNvPr id="13631" name="Google Shape;13631;p27"/>
            <p:cNvSpPr/>
            <p:nvPr/>
          </p:nvSpPr>
          <p:spPr>
            <a:xfrm>
              <a:off x="3871563" y="3876333"/>
              <a:ext cx="28600" cy="39900"/>
            </a:xfrm>
            <a:custGeom>
              <a:avLst/>
              <a:gdLst/>
              <a:ahLst/>
              <a:cxnLst/>
              <a:rect l="l" t="t" r="r" b="b"/>
              <a:pathLst>
                <a:path w="1144" h="1596" extrusionOk="0">
                  <a:moveTo>
                    <a:pt x="548" y="334"/>
                  </a:moveTo>
                  <a:cubicBezTo>
                    <a:pt x="619" y="334"/>
                    <a:pt x="667" y="357"/>
                    <a:pt x="667" y="429"/>
                  </a:cubicBezTo>
                  <a:cubicBezTo>
                    <a:pt x="691" y="524"/>
                    <a:pt x="643" y="572"/>
                    <a:pt x="548" y="572"/>
                  </a:cubicBezTo>
                  <a:lnTo>
                    <a:pt x="381" y="572"/>
                  </a:lnTo>
                  <a:lnTo>
                    <a:pt x="381" y="334"/>
                  </a:lnTo>
                  <a:close/>
                  <a:moveTo>
                    <a:pt x="619" y="929"/>
                  </a:moveTo>
                  <a:cubicBezTo>
                    <a:pt x="691" y="929"/>
                    <a:pt x="762" y="1000"/>
                    <a:pt x="786" y="1048"/>
                  </a:cubicBezTo>
                  <a:cubicBezTo>
                    <a:pt x="810" y="1167"/>
                    <a:pt x="738" y="1262"/>
                    <a:pt x="643" y="1262"/>
                  </a:cubicBezTo>
                  <a:lnTo>
                    <a:pt x="381" y="1262"/>
                  </a:lnTo>
                  <a:lnTo>
                    <a:pt x="381" y="929"/>
                  </a:lnTo>
                  <a:close/>
                  <a:moveTo>
                    <a:pt x="191" y="0"/>
                  </a:moveTo>
                  <a:cubicBezTo>
                    <a:pt x="95" y="0"/>
                    <a:pt x="0" y="95"/>
                    <a:pt x="0" y="191"/>
                  </a:cubicBezTo>
                  <a:lnTo>
                    <a:pt x="0" y="1429"/>
                  </a:lnTo>
                  <a:lnTo>
                    <a:pt x="0" y="1500"/>
                  </a:lnTo>
                  <a:cubicBezTo>
                    <a:pt x="71" y="1548"/>
                    <a:pt x="143" y="1596"/>
                    <a:pt x="214" y="1596"/>
                  </a:cubicBezTo>
                  <a:lnTo>
                    <a:pt x="643" y="1596"/>
                  </a:lnTo>
                  <a:cubicBezTo>
                    <a:pt x="905" y="1596"/>
                    <a:pt x="1143" y="1358"/>
                    <a:pt x="1143" y="1072"/>
                  </a:cubicBezTo>
                  <a:cubicBezTo>
                    <a:pt x="1143" y="929"/>
                    <a:pt x="1095" y="786"/>
                    <a:pt x="976" y="691"/>
                  </a:cubicBezTo>
                  <a:cubicBezTo>
                    <a:pt x="1024" y="596"/>
                    <a:pt x="1024" y="500"/>
                    <a:pt x="1024" y="429"/>
                  </a:cubicBezTo>
                  <a:cubicBezTo>
                    <a:pt x="1000" y="191"/>
                    <a:pt x="786" y="0"/>
                    <a:pt x="54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2" name="Google Shape;13632;p27"/>
            <p:cNvSpPr/>
            <p:nvPr/>
          </p:nvSpPr>
          <p:spPr>
            <a:xfrm>
              <a:off x="3799513" y="3812033"/>
              <a:ext cx="35150" cy="40625"/>
            </a:xfrm>
            <a:custGeom>
              <a:avLst/>
              <a:gdLst/>
              <a:ahLst/>
              <a:cxnLst/>
              <a:rect l="l" t="t" r="r" b="b"/>
              <a:pathLst>
                <a:path w="1406" h="1625" extrusionOk="0">
                  <a:moveTo>
                    <a:pt x="715" y="643"/>
                  </a:moveTo>
                  <a:lnTo>
                    <a:pt x="834" y="977"/>
                  </a:lnTo>
                  <a:lnTo>
                    <a:pt x="572" y="977"/>
                  </a:lnTo>
                  <a:lnTo>
                    <a:pt x="715" y="643"/>
                  </a:lnTo>
                  <a:close/>
                  <a:moveTo>
                    <a:pt x="691" y="0"/>
                  </a:moveTo>
                  <a:cubicBezTo>
                    <a:pt x="596" y="0"/>
                    <a:pt x="548" y="48"/>
                    <a:pt x="501" y="119"/>
                  </a:cubicBezTo>
                  <a:lnTo>
                    <a:pt x="0" y="1381"/>
                  </a:lnTo>
                  <a:cubicBezTo>
                    <a:pt x="0" y="1548"/>
                    <a:pt x="72" y="1620"/>
                    <a:pt x="167" y="1620"/>
                  </a:cubicBezTo>
                  <a:lnTo>
                    <a:pt x="215" y="1620"/>
                  </a:lnTo>
                  <a:cubicBezTo>
                    <a:pt x="286" y="1620"/>
                    <a:pt x="358" y="1596"/>
                    <a:pt x="358" y="1501"/>
                  </a:cubicBezTo>
                  <a:lnTo>
                    <a:pt x="453" y="1310"/>
                  </a:lnTo>
                  <a:lnTo>
                    <a:pt x="953" y="1310"/>
                  </a:lnTo>
                  <a:lnTo>
                    <a:pt x="1024" y="1501"/>
                  </a:lnTo>
                  <a:cubicBezTo>
                    <a:pt x="1042" y="1569"/>
                    <a:pt x="1108" y="1625"/>
                    <a:pt x="1179" y="1625"/>
                  </a:cubicBezTo>
                  <a:cubicBezTo>
                    <a:pt x="1207" y="1625"/>
                    <a:pt x="1236" y="1616"/>
                    <a:pt x="1263" y="1596"/>
                  </a:cubicBezTo>
                  <a:cubicBezTo>
                    <a:pt x="1358" y="1572"/>
                    <a:pt x="1406" y="1453"/>
                    <a:pt x="1358" y="1358"/>
                  </a:cubicBezTo>
                  <a:lnTo>
                    <a:pt x="882" y="119"/>
                  </a:lnTo>
                  <a:cubicBezTo>
                    <a:pt x="834" y="24"/>
                    <a:pt x="763" y="0"/>
                    <a:pt x="69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3" name="Google Shape;13633;p27"/>
            <p:cNvSpPr/>
            <p:nvPr/>
          </p:nvSpPr>
          <p:spPr>
            <a:xfrm>
              <a:off x="3916788" y="4003133"/>
              <a:ext cx="30400" cy="39325"/>
            </a:xfrm>
            <a:custGeom>
              <a:avLst/>
              <a:gdLst/>
              <a:ahLst/>
              <a:cxnLst/>
              <a:rect l="l" t="t" r="r" b="b"/>
              <a:pathLst>
                <a:path w="1216" h="1573" extrusionOk="0">
                  <a:moveTo>
                    <a:pt x="525" y="334"/>
                  </a:moveTo>
                  <a:cubicBezTo>
                    <a:pt x="834" y="334"/>
                    <a:pt x="858" y="644"/>
                    <a:pt x="858" y="763"/>
                  </a:cubicBezTo>
                  <a:cubicBezTo>
                    <a:pt x="858" y="1072"/>
                    <a:pt x="715" y="1215"/>
                    <a:pt x="525" y="1215"/>
                  </a:cubicBezTo>
                  <a:lnTo>
                    <a:pt x="358" y="1215"/>
                  </a:lnTo>
                  <a:lnTo>
                    <a:pt x="358" y="763"/>
                  </a:lnTo>
                  <a:lnTo>
                    <a:pt x="358" y="334"/>
                  </a:lnTo>
                  <a:close/>
                  <a:moveTo>
                    <a:pt x="96" y="1"/>
                  </a:moveTo>
                  <a:cubicBezTo>
                    <a:pt x="25" y="24"/>
                    <a:pt x="1" y="96"/>
                    <a:pt x="1" y="167"/>
                  </a:cubicBezTo>
                  <a:lnTo>
                    <a:pt x="1" y="810"/>
                  </a:lnTo>
                  <a:cubicBezTo>
                    <a:pt x="25" y="953"/>
                    <a:pt x="25" y="1406"/>
                    <a:pt x="25" y="1406"/>
                  </a:cubicBezTo>
                  <a:cubicBezTo>
                    <a:pt x="25" y="1453"/>
                    <a:pt x="72" y="1549"/>
                    <a:pt x="144" y="1572"/>
                  </a:cubicBezTo>
                  <a:lnTo>
                    <a:pt x="549" y="1572"/>
                  </a:lnTo>
                  <a:cubicBezTo>
                    <a:pt x="953" y="1572"/>
                    <a:pt x="1215" y="1239"/>
                    <a:pt x="1215" y="810"/>
                  </a:cubicBezTo>
                  <a:cubicBezTo>
                    <a:pt x="1215" y="334"/>
                    <a:pt x="953" y="1"/>
                    <a:pt x="52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4" name="Google Shape;13634;p27"/>
            <p:cNvSpPr/>
            <p:nvPr/>
          </p:nvSpPr>
          <p:spPr>
            <a:xfrm>
              <a:off x="3833438" y="3939933"/>
              <a:ext cx="34575" cy="39425"/>
            </a:xfrm>
            <a:custGeom>
              <a:avLst/>
              <a:gdLst/>
              <a:ahLst/>
              <a:cxnLst/>
              <a:rect l="l" t="t" r="r" b="b"/>
              <a:pathLst>
                <a:path w="1383" h="1577" extrusionOk="0">
                  <a:moveTo>
                    <a:pt x="710" y="0"/>
                  </a:moveTo>
                  <a:cubicBezTo>
                    <a:pt x="316" y="0"/>
                    <a:pt x="1" y="341"/>
                    <a:pt x="1" y="766"/>
                  </a:cubicBezTo>
                  <a:cubicBezTo>
                    <a:pt x="1" y="1219"/>
                    <a:pt x="358" y="1576"/>
                    <a:pt x="787" y="1576"/>
                  </a:cubicBezTo>
                  <a:cubicBezTo>
                    <a:pt x="977" y="1576"/>
                    <a:pt x="1120" y="1505"/>
                    <a:pt x="1263" y="1386"/>
                  </a:cubicBezTo>
                  <a:lnTo>
                    <a:pt x="1334" y="1338"/>
                  </a:lnTo>
                  <a:cubicBezTo>
                    <a:pt x="1382" y="1266"/>
                    <a:pt x="1382" y="1147"/>
                    <a:pt x="1311" y="1100"/>
                  </a:cubicBezTo>
                  <a:cubicBezTo>
                    <a:pt x="1278" y="1067"/>
                    <a:pt x="1234" y="1049"/>
                    <a:pt x="1190" y="1049"/>
                  </a:cubicBezTo>
                  <a:cubicBezTo>
                    <a:pt x="1139" y="1049"/>
                    <a:pt x="1087" y="1073"/>
                    <a:pt x="1049" y="1124"/>
                  </a:cubicBezTo>
                  <a:lnTo>
                    <a:pt x="1025" y="1147"/>
                  </a:lnTo>
                  <a:cubicBezTo>
                    <a:pt x="977" y="1219"/>
                    <a:pt x="882" y="1243"/>
                    <a:pt x="787" y="1243"/>
                  </a:cubicBezTo>
                  <a:cubicBezTo>
                    <a:pt x="549" y="1243"/>
                    <a:pt x="334" y="1028"/>
                    <a:pt x="334" y="790"/>
                  </a:cubicBezTo>
                  <a:cubicBezTo>
                    <a:pt x="334" y="552"/>
                    <a:pt x="549" y="362"/>
                    <a:pt x="787" y="362"/>
                  </a:cubicBezTo>
                  <a:cubicBezTo>
                    <a:pt x="882" y="362"/>
                    <a:pt x="977" y="385"/>
                    <a:pt x="1049" y="433"/>
                  </a:cubicBezTo>
                  <a:cubicBezTo>
                    <a:pt x="1086" y="461"/>
                    <a:pt x="1124" y="474"/>
                    <a:pt x="1159" y="474"/>
                  </a:cubicBezTo>
                  <a:cubicBezTo>
                    <a:pt x="1212" y="474"/>
                    <a:pt x="1258" y="443"/>
                    <a:pt x="1287" y="385"/>
                  </a:cubicBezTo>
                  <a:cubicBezTo>
                    <a:pt x="1358" y="290"/>
                    <a:pt x="1334" y="195"/>
                    <a:pt x="1239" y="147"/>
                  </a:cubicBezTo>
                  <a:cubicBezTo>
                    <a:pt x="1120" y="52"/>
                    <a:pt x="930" y="4"/>
                    <a:pt x="787" y="4"/>
                  </a:cubicBezTo>
                  <a:cubicBezTo>
                    <a:pt x="761" y="1"/>
                    <a:pt x="735" y="0"/>
                    <a:pt x="71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5" name="Google Shape;13635;p27"/>
            <p:cNvSpPr/>
            <p:nvPr/>
          </p:nvSpPr>
          <p:spPr>
            <a:xfrm>
              <a:off x="3656038" y="3790508"/>
              <a:ext cx="297700" cy="297800"/>
            </a:xfrm>
            <a:custGeom>
              <a:avLst/>
              <a:gdLst/>
              <a:ahLst/>
              <a:cxnLst/>
              <a:rect l="l" t="t" r="r" b="b"/>
              <a:pathLst>
                <a:path w="11908" h="11912" extrusionOk="0">
                  <a:moveTo>
                    <a:pt x="3406" y="1099"/>
                  </a:moveTo>
                  <a:lnTo>
                    <a:pt x="3406" y="2314"/>
                  </a:lnTo>
                  <a:lnTo>
                    <a:pt x="1072" y="2314"/>
                  </a:lnTo>
                  <a:lnTo>
                    <a:pt x="1072" y="1099"/>
                  </a:lnTo>
                  <a:close/>
                  <a:moveTo>
                    <a:pt x="4739" y="1099"/>
                  </a:moveTo>
                  <a:lnTo>
                    <a:pt x="4739" y="2314"/>
                  </a:lnTo>
                  <a:lnTo>
                    <a:pt x="3715" y="2314"/>
                  </a:lnTo>
                  <a:lnTo>
                    <a:pt x="3715" y="1099"/>
                  </a:lnTo>
                  <a:close/>
                  <a:moveTo>
                    <a:pt x="5478" y="3624"/>
                  </a:moveTo>
                  <a:lnTo>
                    <a:pt x="5478" y="4838"/>
                  </a:lnTo>
                  <a:lnTo>
                    <a:pt x="1072" y="4838"/>
                  </a:lnTo>
                  <a:lnTo>
                    <a:pt x="1072" y="3624"/>
                  </a:lnTo>
                  <a:close/>
                  <a:moveTo>
                    <a:pt x="4168" y="6148"/>
                  </a:moveTo>
                  <a:lnTo>
                    <a:pt x="4168" y="7363"/>
                  </a:lnTo>
                  <a:lnTo>
                    <a:pt x="1072" y="7363"/>
                  </a:lnTo>
                  <a:lnTo>
                    <a:pt x="1072" y="6148"/>
                  </a:lnTo>
                  <a:close/>
                  <a:moveTo>
                    <a:pt x="6025" y="6148"/>
                  </a:moveTo>
                  <a:lnTo>
                    <a:pt x="6025" y="7363"/>
                  </a:lnTo>
                  <a:lnTo>
                    <a:pt x="4501" y="7363"/>
                  </a:lnTo>
                  <a:lnTo>
                    <a:pt x="4501" y="6148"/>
                  </a:lnTo>
                  <a:close/>
                  <a:moveTo>
                    <a:pt x="9383" y="8649"/>
                  </a:moveTo>
                  <a:lnTo>
                    <a:pt x="9383" y="9863"/>
                  </a:lnTo>
                  <a:lnTo>
                    <a:pt x="7454" y="9863"/>
                  </a:lnTo>
                  <a:lnTo>
                    <a:pt x="7454" y="8649"/>
                  </a:lnTo>
                  <a:close/>
                  <a:moveTo>
                    <a:pt x="11550" y="11006"/>
                  </a:moveTo>
                  <a:lnTo>
                    <a:pt x="11550" y="11482"/>
                  </a:lnTo>
                  <a:lnTo>
                    <a:pt x="357" y="11482"/>
                  </a:lnTo>
                  <a:lnTo>
                    <a:pt x="357" y="11006"/>
                  </a:lnTo>
                  <a:close/>
                  <a:moveTo>
                    <a:pt x="916" y="0"/>
                  </a:moveTo>
                  <a:cubicBezTo>
                    <a:pt x="810" y="0"/>
                    <a:pt x="715" y="88"/>
                    <a:pt x="715" y="194"/>
                  </a:cubicBezTo>
                  <a:lnTo>
                    <a:pt x="715" y="1599"/>
                  </a:lnTo>
                  <a:lnTo>
                    <a:pt x="476" y="1599"/>
                  </a:lnTo>
                  <a:cubicBezTo>
                    <a:pt x="381" y="1599"/>
                    <a:pt x="334" y="1647"/>
                    <a:pt x="310" y="1719"/>
                  </a:cubicBezTo>
                  <a:cubicBezTo>
                    <a:pt x="262" y="1838"/>
                    <a:pt x="357" y="1957"/>
                    <a:pt x="476" y="1957"/>
                  </a:cubicBezTo>
                  <a:lnTo>
                    <a:pt x="715" y="1957"/>
                  </a:lnTo>
                  <a:lnTo>
                    <a:pt x="715" y="4124"/>
                  </a:lnTo>
                  <a:lnTo>
                    <a:pt x="500" y="4124"/>
                  </a:lnTo>
                  <a:cubicBezTo>
                    <a:pt x="429" y="4124"/>
                    <a:pt x="334" y="4171"/>
                    <a:pt x="334" y="4267"/>
                  </a:cubicBezTo>
                  <a:cubicBezTo>
                    <a:pt x="334" y="4386"/>
                    <a:pt x="381" y="4481"/>
                    <a:pt x="500" y="4481"/>
                  </a:cubicBezTo>
                  <a:lnTo>
                    <a:pt x="715" y="4481"/>
                  </a:lnTo>
                  <a:lnTo>
                    <a:pt x="715" y="6648"/>
                  </a:lnTo>
                  <a:lnTo>
                    <a:pt x="500" y="6648"/>
                  </a:lnTo>
                  <a:cubicBezTo>
                    <a:pt x="429" y="6648"/>
                    <a:pt x="334" y="6720"/>
                    <a:pt x="334" y="6791"/>
                  </a:cubicBezTo>
                  <a:cubicBezTo>
                    <a:pt x="334" y="6910"/>
                    <a:pt x="381" y="7005"/>
                    <a:pt x="500" y="7005"/>
                  </a:cubicBezTo>
                  <a:lnTo>
                    <a:pt x="715" y="7005"/>
                  </a:lnTo>
                  <a:lnTo>
                    <a:pt x="715" y="9172"/>
                  </a:lnTo>
                  <a:lnTo>
                    <a:pt x="500" y="9172"/>
                  </a:lnTo>
                  <a:cubicBezTo>
                    <a:pt x="429" y="9172"/>
                    <a:pt x="334" y="9244"/>
                    <a:pt x="334" y="9339"/>
                  </a:cubicBezTo>
                  <a:cubicBezTo>
                    <a:pt x="334" y="9458"/>
                    <a:pt x="381" y="9530"/>
                    <a:pt x="500" y="9530"/>
                  </a:cubicBezTo>
                  <a:lnTo>
                    <a:pt x="715" y="9530"/>
                  </a:lnTo>
                  <a:lnTo>
                    <a:pt x="715" y="10768"/>
                  </a:lnTo>
                  <a:lnTo>
                    <a:pt x="310" y="10768"/>
                  </a:lnTo>
                  <a:cubicBezTo>
                    <a:pt x="143" y="10768"/>
                    <a:pt x="0" y="10887"/>
                    <a:pt x="0" y="11054"/>
                  </a:cubicBezTo>
                  <a:lnTo>
                    <a:pt x="0" y="11625"/>
                  </a:lnTo>
                  <a:cubicBezTo>
                    <a:pt x="0" y="11768"/>
                    <a:pt x="119" y="11911"/>
                    <a:pt x="310" y="11911"/>
                  </a:cubicBezTo>
                  <a:lnTo>
                    <a:pt x="11622" y="11911"/>
                  </a:lnTo>
                  <a:cubicBezTo>
                    <a:pt x="11765" y="11911"/>
                    <a:pt x="11907" y="11792"/>
                    <a:pt x="11907" y="11625"/>
                  </a:cubicBezTo>
                  <a:lnTo>
                    <a:pt x="11907" y="11030"/>
                  </a:lnTo>
                  <a:cubicBezTo>
                    <a:pt x="11907" y="10792"/>
                    <a:pt x="11788" y="10673"/>
                    <a:pt x="11622" y="10673"/>
                  </a:cubicBezTo>
                  <a:lnTo>
                    <a:pt x="1072" y="10673"/>
                  </a:lnTo>
                  <a:lnTo>
                    <a:pt x="1072" y="10220"/>
                  </a:lnTo>
                  <a:lnTo>
                    <a:pt x="9478" y="10220"/>
                  </a:lnTo>
                  <a:cubicBezTo>
                    <a:pt x="9621" y="10220"/>
                    <a:pt x="9716" y="10101"/>
                    <a:pt x="9716" y="9982"/>
                  </a:cubicBezTo>
                  <a:lnTo>
                    <a:pt x="9716" y="8506"/>
                  </a:lnTo>
                  <a:cubicBezTo>
                    <a:pt x="9716" y="8410"/>
                    <a:pt x="9621" y="8315"/>
                    <a:pt x="9526" y="8315"/>
                  </a:cubicBezTo>
                  <a:lnTo>
                    <a:pt x="3096" y="8315"/>
                  </a:lnTo>
                  <a:cubicBezTo>
                    <a:pt x="3072" y="8315"/>
                    <a:pt x="3001" y="8363"/>
                    <a:pt x="3001" y="8387"/>
                  </a:cubicBezTo>
                  <a:cubicBezTo>
                    <a:pt x="2906" y="8506"/>
                    <a:pt x="3001" y="8649"/>
                    <a:pt x="3120" y="8649"/>
                  </a:cubicBezTo>
                  <a:lnTo>
                    <a:pt x="7073" y="8649"/>
                  </a:lnTo>
                  <a:lnTo>
                    <a:pt x="7073" y="9863"/>
                  </a:lnTo>
                  <a:lnTo>
                    <a:pt x="1072" y="9863"/>
                  </a:lnTo>
                  <a:lnTo>
                    <a:pt x="1072" y="8649"/>
                  </a:lnTo>
                  <a:lnTo>
                    <a:pt x="2286" y="8649"/>
                  </a:lnTo>
                  <a:cubicBezTo>
                    <a:pt x="2382" y="8649"/>
                    <a:pt x="2477" y="8577"/>
                    <a:pt x="2477" y="8506"/>
                  </a:cubicBezTo>
                  <a:cubicBezTo>
                    <a:pt x="2477" y="8387"/>
                    <a:pt x="2405" y="8291"/>
                    <a:pt x="2286" y="8291"/>
                  </a:cubicBezTo>
                  <a:lnTo>
                    <a:pt x="1048" y="8291"/>
                  </a:lnTo>
                  <a:lnTo>
                    <a:pt x="1048" y="7696"/>
                  </a:lnTo>
                  <a:lnTo>
                    <a:pt x="6073" y="7696"/>
                  </a:lnTo>
                  <a:cubicBezTo>
                    <a:pt x="6216" y="7696"/>
                    <a:pt x="6311" y="7577"/>
                    <a:pt x="6311" y="7458"/>
                  </a:cubicBezTo>
                  <a:lnTo>
                    <a:pt x="6311" y="6029"/>
                  </a:lnTo>
                  <a:cubicBezTo>
                    <a:pt x="6311" y="5886"/>
                    <a:pt x="6192" y="5791"/>
                    <a:pt x="6073" y="5791"/>
                  </a:cubicBezTo>
                  <a:lnTo>
                    <a:pt x="1048" y="5791"/>
                  </a:lnTo>
                  <a:lnTo>
                    <a:pt x="1048" y="5195"/>
                  </a:lnTo>
                  <a:lnTo>
                    <a:pt x="6287" y="5195"/>
                  </a:lnTo>
                  <a:cubicBezTo>
                    <a:pt x="6382" y="5195"/>
                    <a:pt x="6454" y="5124"/>
                    <a:pt x="6454" y="5053"/>
                  </a:cubicBezTo>
                  <a:cubicBezTo>
                    <a:pt x="6454" y="4933"/>
                    <a:pt x="6406" y="4838"/>
                    <a:pt x="6287" y="4838"/>
                  </a:cubicBezTo>
                  <a:lnTo>
                    <a:pt x="5835" y="4838"/>
                  </a:lnTo>
                  <a:lnTo>
                    <a:pt x="5835" y="3624"/>
                  </a:lnTo>
                  <a:lnTo>
                    <a:pt x="7573" y="3624"/>
                  </a:lnTo>
                  <a:lnTo>
                    <a:pt x="7573" y="4838"/>
                  </a:lnTo>
                  <a:lnTo>
                    <a:pt x="7121" y="4838"/>
                  </a:lnTo>
                  <a:cubicBezTo>
                    <a:pt x="7025" y="4838"/>
                    <a:pt x="6930" y="4886"/>
                    <a:pt x="6930" y="4981"/>
                  </a:cubicBezTo>
                  <a:cubicBezTo>
                    <a:pt x="6930" y="5100"/>
                    <a:pt x="7002" y="5195"/>
                    <a:pt x="7121" y="5195"/>
                  </a:cubicBezTo>
                  <a:lnTo>
                    <a:pt x="7692" y="5195"/>
                  </a:lnTo>
                  <a:cubicBezTo>
                    <a:pt x="7835" y="5195"/>
                    <a:pt x="7930" y="5076"/>
                    <a:pt x="7930" y="4957"/>
                  </a:cubicBezTo>
                  <a:lnTo>
                    <a:pt x="7930" y="3528"/>
                  </a:lnTo>
                  <a:cubicBezTo>
                    <a:pt x="7930" y="3386"/>
                    <a:pt x="7811" y="3290"/>
                    <a:pt x="7692" y="3290"/>
                  </a:cubicBezTo>
                  <a:lnTo>
                    <a:pt x="1072" y="3290"/>
                  </a:lnTo>
                  <a:lnTo>
                    <a:pt x="1072" y="2695"/>
                  </a:lnTo>
                  <a:lnTo>
                    <a:pt x="4835" y="2695"/>
                  </a:lnTo>
                  <a:cubicBezTo>
                    <a:pt x="4977" y="2695"/>
                    <a:pt x="5073" y="2576"/>
                    <a:pt x="5073" y="2457"/>
                  </a:cubicBezTo>
                  <a:lnTo>
                    <a:pt x="5073" y="1028"/>
                  </a:lnTo>
                  <a:cubicBezTo>
                    <a:pt x="5073" y="885"/>
                    <a:pt x="4954" y="790"/>
                    <a:pt x="4835" y="790"/>
                  </a:cubicBezTo>
                  <a:lnTo>
                    <a:pt x="1072" y="790"/>
                  </a:lnTo>
                  <a:lnTo>
                    <a:pt x="1072" y="194"/>
                  </a:lnTo>
                  <a:cubicBezTo>
                    <a:pt x="1072" y="99"/>
                    <a:pt x="1024" y="52"/>
                    <a:pt x="953" y="4"/>
                  </a:cubicBezTo>
                  <a:cubicBezTo>
                    <a:pt x="940" y="1"/>
                    <a:pt x="928" y="0"/>
                    <a:pt x="91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6" name="Google Shape;13636;p27"/>
          <p:cNvGrpSpPr/>
          <p:nvPr/>
        </p:nvGrpSpPr>
        <p:grpSpPr>
          <a:xfrm>
            <a:off x="4031153" y="3989898"/>
            <a:ext cx="355330" cy="353179"/>
            <a:chOff x="3688251" y="4146473"/>
            <a:chExt cx="355330" cy="353179"/>
          </a:xfrm>
        </p:grpSpPr>
        <p:sp>
          <p:nvSpPr>
            <p:cNvPr id="13637" name="Google Shape;13637;p27"/>
            <p:cNvSpPr/>
            <p:nvPr/>
          </p:nvSpPr>
          <p:spPr>
            <a:xfrm>
              <a:off x="3688251" y="4152153"/>
              <a:ext cx="348216" cy="347499"/>
            </a:xfrm>
            <a:custGeom>
              <a:avLst/>
              <a:gdLst/>
              <a:ahLst/>
              <a:cxnLst/>
              <a:rect l="l" t="t" r="r" b="b"/>
              <a:pathLst>
                <a:path w="11647" h="11623" extrusionOk="0">
                  <a:moveTo>
                    <a:pt x="5788" y="1"/>
                  </a:moveTo>
                  <a:cubicBezTo>
                    <a:pt x="4240" y="25"/>
                    <a:pt x="2811" y="620"/>
                    <a:pt x="1715" y="1715"/>
                  </a:cubicBezTo>
                  <a:cubicBezTo>
                    <a:pt x="596" y="2811"/>
                    <a:pt x="1" y="4287"/>
                    <a:pt x="1" y="5835"/>
                  </a:cubicBezTo>
                  <a:cubicBezTo>
                    <a:pt x="1" y="6693"/>
                    <a:pt x="191" y="7550"/>
                    <a:pt x="572" y="8336"/>
                  </a:cubicBezTo>
                  <a:cubicBezTo>
                    <a:pt x="590" y="8387"/>
                    <a:pt x="656" y="8426"/>
                    <a:pt x="728" y="8426"/>
                  </a:cubicBezTo>
                  <a:cubicBezTo>
                    <a:pt x="755" y="8426"/>
                    <a:pt x="784" y="8421"/>
                    <a:pt x="811" y="8407"/>
                  </a:cubicBezTo>
                  <a:cubicBezTo>
                    <a:pt x="906" y="8383"/>
                    <a:pt x="930" y="8264"/>
                    <a:pt x="906" y="8169"/>
                  </a:cubicBezTo>
                  <a:cubicBezTo>
                    <a:pt x="549" y="7431"/>
                    <a:pt x="358" y="6669"/>
                    <a:pt x="358" y="5835"/>
                  </a:cubicBezTo>
                  <a:cubicBezTo>
                    <a:pt x="358" y="4359"/>
                    <a:pt x="930" y="3001"/>
                    <a:pt x="1954" y="1954"/>
                  </a:cubicBezTo>
                  <a:cubicBezTo>
                    <a:pt x="2930" y="953"/>
                    <a:pt x="4264" y="382"/>
                    <a:pt x="5669" y="310"/>
                  </a:cubicBezTo>
                  <a:lnTo>
                    <a:pt x="5669" y="5788"/>
                  </a:lnTo>
                  <a:cubicBezTo>
                    <a:pt x="5669" y="5883"/>
                    <a:pt x="5764" y="5978"/>
                    <a:pt x="5835" y="5978"/>
                  </a:cubicBezTo>
                  <a:lnTo>
                    <a:pt x="11313" y="5978"/>
                  </a:lnTo>
                  <a:cubicBezTo>
                    <a:pt x="11289" y="7383"/>
                    <a:pt x="10694" y="8717"/>
                    <a:pt x="9693" y="9693"/>
                  </a:cubicBezTo>
                  <a:cubicBezTo>
                    <a:pt x="8645" y="10717"/>
                    <a:pt x="7264" y="11265"/>
                    <a:pt x="5812" y="11265"/>
                  </a:cubicBezTo>
                  <a:cubicBezTo>
                    <a:pt x="3978" y="11265"/>
                    <a:pt x="2263" y="10360"/>
                    <a:pt x="1263" y="8836"/>
                  </a:cubicBezTo>
                  <a:cubicBezTo>
                    <a:pt x="1215" y="8772"/>
                    <a:pt x="1168" y="8751"/>
                    <a:pt x="1113" y="8751"/>
                  </a:cubicBezTo>
                  <a:cubicBezTo>
                    <a:pt x="1086" y="8751"/>
                    <a:pt x="1057" y="8757"/>
                    <a:pt x="1025" y="8764"/>
                  </a:cubicBezTo>
                  <a:cubicBezTo>
                    <a:pt x="930" y="8836"/>
                    <a:pt x="930" y="8931"/>
                    <a:pt x="953" y="9003"/>
                  </a:cubicBezTo>
                  <a:cubicBezTo>
                    <a:pt x="2073" y="10646"/>
                    <a:pt x="3883" y="11622"/>
                    <a:pt x="5812" y="11622"/>
                  </a:cubicBezTo>
                  <a:cubicBezTo>
                    <a:pt x="7359" y="11622"/>
                    <a:pt x="8812" y="11027"/>
                    <a:pt x="9931" y="9931"/>
                  </a:cubicBezTo>
                  <a:cubicBezTo>
                    <a:pt x="11027" y="8860"/>
                    <a:pt x="11646" y="7407"/>
                    <a:pt x="11646" y="5859"/>
                  </a:cubicBezTo>
                  <a:cubicBezTo>
                    <a:pt x="11646" y="5788"/>
                    <a:pt x="11622" y="5740"/>
                    <a:pt x="11598" y="5669"/>
                  </a:cubicBezTo>
                  <a:cubicBezTo>
                    <a:pt x="11598" y="5684"/>
                    <a:pt x="11588" y="5690"/>
                    <a:pt x="11571" y="5690"/>
                  </a:cubicBezTo>
                  <a:cubicBezTo>
                    <a:pt x="11538" y="5690"/>
                    <a:pt x="11479" y="5669"/>
                    <a:pt x="11432" y="5669"/>
                  </a:cubicBezTo>
                  <a:lnTo>
                    <a:pt x="6026" y="5669"/>
                  </a:lnTo>
                  <a:lnTo>
                    <a:pt x="6026" y="263"/>
                  </a:lnTo>
                  <a:cubicBezTo>
                    <a:pt x="6026" y="191"/>
                    <a:pt x="6026" y="167"/>
                    <a:pt x="6002" y="120"/>
                  </a:cubicBezTo>
                  <a:cubicBezTo>
                    <a:pt x="5931" y="48"/>
                    <a:pt x="5883" y="1"/>
                    <a:pt x="578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8" name="Google Shape;13638;p27"/>
            <p:cNvSpPr/>
            <p:nvPr/>
          </p:nvSpPr>
          <p:spPr>
            <a:xfrm>
              <a:off x="3886200" y="4146473"/>
              <a:ext cx="157380" cy="157380"/>
            </a:xfrm>
            <a:custGeom>
              <a:avLst/>
              <a:gdLst/>
              <a:ahLst/>
              <a:cxnLst/>
              <a:rect l="l" t="t" r="r" b="b"/>
              <a:pathLst>
                <a:path w="5264" h="5264" extrusionOk="0">
                  <a:moveTo>
                    <a:pt x="238" y="0"/>
                  </a:moveTo>
                  <a:cubicBezTo>
                    <a:pt x="143" y="0"/>
                    <a:pt x="24" y="72"/>
                    <a:pt x="0" y="191"/>
                  </a:cubicBezTo>
                  <a:lnTo>
                    <a:pt x="0" y="238"/>
                  </a:lnTo>
                  <a:lnTo>
                    <a:pt x="0" y="3406"/>
                  </a:lnTo>
                  <a:cubicBezTo>
                    <a:pt x="0" y="3430"/>
                    <a:pt x="24" y="3477"/>
                    <a:pt x="48" y="3477"/>
                  </a:cubicBezTo>
                  <a:cubicBezTo>
                    <a:pt x="95" y="3504"/>
                    <a:pt x="141" y="3516"/>
                    <a:pt x="182" y="3516"/>
                  </a:cubicBezTo>
                  <a:cubicBezTo>
                    <a:pt x="285" y="3516"/>
                    <a:pt x="357" y="3443"/>
                    <a:pt x="357" y="3358"/>
                  </a:cubicBezTo>
                  <a:lnTo>
                    <a:pt x="357" y="357"/>
                  </a:lnTo>
                  <a:cubicBezTo>
                    <a:pt x="1548" y="381"/>
                    <a:pt x="2667" y="905"/>
                    <a:pt x="3549" y="1763"/>
                  </a:cubicBezTo>
                  <a:cubicBezTo>
                    <a:pt x="4406" y="2620"/>
                    <a:pt x="4882" y="3763"/>
                    <a:pt x="4930" y="4954"/>
                  </a:cubicBezTo>
                  <a:lnTo>
                    <a:pt x="357" y="4954"/>
                  </a:lnTo>
                  <a:lnTo>
                    <a:pt x="357" y="4144"/>
                  </a:lnTo>
                  <a:cubicBezTo>
                    <a:pt x="357" y="4120"/>
                    <a:pt x="334" y="4049"/>
                    <a:pt x="286" y="4049"/>
                  </a:cubicBezTo>
                  <a:cubicBezTo>
                    <a:pt x="245" y="4021"/>
                    <a:pt x="204" y="4010"/>
                    <a:pt x="167" y="4010"/>
                  </a:cubicBezTo>
                  <a:cubicBezTo>
                    <a:pt x="73" y="4010"/>
                    <a:pt x="0" y="4083"/>
                    <a:pt x="0" y="4168"/>
                  </a:cubicBezTo>
                  <a:lnTo>
                    <a:pt x="0" y="5144"/>
                  </a:lnTo>
                  <a:cubicBezTo>
                    <a:pt x="0" y="5216"/>
                    <a:pt x="48" y="5263"/>
                    <a:pt x="119" y="5263"/>
                  </a:cubicBezTo>
                  <a:lnTo>
                    <a:pt x="5097" y="5263"/>
                  </a:lnTo>
                  <a:cubicBezTo>
                    <a:pt x="5192" y="5239"/>
                    <a:pt x="5263" y="5120"/>
                    <a:pt x="5239" y="5025"/>
                  </a:cubicBezTo>
                  <a:cubicBezTo>
                    <a:pt x="5263" y="3691"/>
                    <a:pt x="4739" y="2453"/>
                    <a:pt x="3787" y="1501"/>
                  </a:cubicBezTo>
                  <a:cubicBezTo>
                    <a:pt x="2834" y="548"/>
                    <a:pt x="1572" y="24"/>
                    <a:pt x="23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39" name="Google Shape;13639;p27"/>
          <p:cNvGrpSpPr/>
          <p:nvPr/>
        </p:nvGrpSpPr>
        <p:grpSpPr>
          <a:xfrm>
            <a:off x="4769599" y="3989948"/>
            <a:ext cx="356019" cy="356019"/>
            <a:chOff x="4673513" y="3789408"/>
            <a:chExt cx="297700" cy="297700"/>
          </a:xfrm>
        </p:grpSpPr>
        <p:sp>
          <p:nvSpPr>
            <p:cNvPr id="13640" name="Google Shape;13640;p27"/>
            <p:cNvSpPr/>
            <p:nvPr/>
          </p:nvSpPr>
          <p:spPr>
            <a:xfrm>
              <a:off x="4709213" y="3803083"/>
              <a:ext cx="255450" cy="176850"/>
            </a:xfrm>
            <a:custGeom>
              <a:avLst/>
              <a:gdLst/>
              <a:ahLst/>
              <a:cxnLst/>
              <a:rect l="l" t="t" r="r" b="b"/>
              <a:pathLst>
                <a:path w="10218" h="7074" extrusionOk="0">
                  <a:moveTo>
                    <a:pt x="9574" y="311"/>
                  </a:moveTo>
                  <a:cubicBezTo>
                    <a:pt x="9741" y="311"/>
                    <a:pt x="9860" y="430"/>
                    <a:pt x="9860" y="596"/>
                  </a:cubicBezTo>
                  <a:cubicBezTo>
                    <a:pt x="9860" y="739"/>
                    <a:pt x="9741" y="858"/>
                    <a:pt x="9574" y="858"/>
                  </a:cubicBezTo>
                  <a:cubicBezTo>
                    <a:pt x="9432" y="858"/>
                    <a:pt x="9312" y="739"/>
                    <a:pt x="9312" y="596"/>
                  </a:cubicBezTo>
                  <a:cubicBezTo>
                    <a:pt x="9312" y="430"/>
                    <a:pt x="9432" y="311"/>
                    <a:pt x="9574" y="311"/>
                  </a:cubicBezTo>
                  <a:close/>
                  <a:moveTo>
                    <a:pt x="7407" y="1025"/>
                  </a:moveTo>
                  <a:cubicBezTo>
                    <a:pt x="7550" y="1025"/>
                    <a:pt x="7669" y="1144"/>
                    <a:pt x="7669" y="1311"/>
                  </a:cubicBezTo>
                  <a:cubicBezTo>
                    <a:pt x="7669" y="1454"/>
                    <a:pt x="7550" y="1573"/>
                    <a:pt x="7407" y="1573"/>
                  </a:cubicBezTo>
                  <a:cubicBezTo>
                    <a:pt x="7264" y="1573"/>
                    <a:pt x="7145" y="1454"/>
                    <a:pt x="7145" y="1311"/>
                  </a:cubicBezTo>
                  <a:cubicBezTo>
                    <a:pt x="7145" y="1144"/>
                    <a:pt x="7264" y="1025"/>
                    <a:pt x="7407" y="1025"/>
                  </a:cubicBezTo>
                  <a:close/>
                  <a:moveTo>
                    <a:pt x="6217" y="2692"/>
                  </a:moveTo>
                  <a:cubicBezTo>
                    <a:pt x="6359" y="2692"/>
                    <a:pt x="6479" y="2811"/>
                    <a:pt x="6479" y="2978"/>
                  </a:cubicBezTo>
                  <a:cubicBezTo>
                    <a:pt x="6479" y="3121"/>
                    <a:pt x="6359" y="3240"/>
                    <a:pt x="6217" y="3240"/>
                  </a:cubicBezTo>
                  <a:cubicBezTo>
                    <a:pt x="6074" y="3240"/>
                    <a:pt x="5955" y="3121"/>
                    <a:pt x="5955" y="2978"/>
                  </a:cubicBezTo>
                  <a:cubicBezTo>
                    <a:pt x="5955" y="2811"/>
                    <a:pt x="6074" y="2692"/>
                    <a:pt x="6217" y="2692"/>
                  </a:cubicBezTo>
                  <a:close/>
                  <a:moveTo>
                    <a:pt x="2120" y="4073"/>
                  </a:moveTo>
                  <a:cubicBezTo>
                    <a:pt x="2263" y="4073"/>
                    <a:pt x="2382" y="4192"/>
                    <a:pt x="2382" y="4335"/>
                  </a:cubicBezTo>
                  <a:cubicBezTo>
                    <a:pt x="2382" y="4478"/>
                    <a:pt x="2263" y="4597"/>
                    <a:pt x="2120" y="4597"/>
                  </a:cubicBezTo>
                  <a:cubicBezTo>
                    <a:pt x="1954" y="4597"/>
                    <a:pt x="1835" y="4478"/>
                    <a:pt x="1835" y="4335"/>
                  </a:cubicBezTo>
                  <a:cubicBezTo>
                    <a:pt x="1835" y="4192"/>
                    <a:pt x="1930" y="4073"/>
                    <a:pt x="2120" y="4073"/>
                  </a:cubicBezTo>
                  <a:close/>
                  <a:moveTo>
                    <a:pt x="4764" y="4645"/>
                  </a:moveTo>
                  <a:cubicBezTo>
                    <a:pt x="4907" y="4645"/>
                    <a:pt x="5026" y="4764"/>
                    <a:pt x="5026" y="4907"/>
                  </a:cubicBezTo>
                  <a:cubicBezTo>
                    <a:pt x="5026" y="5050"/>
                    <a:pt x="4907" y="5169"/>
                    <a:pt x="4764" y="5169"/>
                  </a:cubicBezTo>
                  <a:cubicBezTo>
                    <a:pt x="4621" y="5169"/>
                    <a:pt x="4502" y="5050"/>
                    <a:pt x="4502" y="4907"/>
                  </a:cubicBezTo>
                  <a:cubicBezTo>
                    <a:pt x="4502" y="4764"/>
                    <a:pt x="4621" y="4645"/>
                    <a:pt x="4764" y="4645"/>
                  </a:cubicBezTo>
                  <a:close/>
                  <a:moveTo>
                    <a:pt x="9551" y="1"/>
                  </a:moveTo>
                  <a:cubicBezTo>
                    <a:pt x="9193" y="1"/>
                    <a:pt x="8931" y="287"/>
                    <a:pt x="8931" y="620"/>
                  </a:cubicBezTo>
                  <a:lnTo>
                    <a:pt x="8931" y="668"/>
                  </a:lnTo>
                  <a:lnTo>
                    <a:pt x="7907" y="1001"/>
                  </a:lnTo>
                  <a:cubicBezTo>
                    <a:pt x="7788" y="834"/>
                    <a:pt x="7598" y="715"/>
                    <a:pt x="7360" y="715"/>
                  </a:cubicBezTo>
                  <a:cubicBezTo>
                    <a:pt x="7050" y="739"/>
                    <a:pt x="6788" y="977"/>
                    <a:pt x="6764" y="1263"/>
                  </a:cubicBezTo>
                  <a:cubicBezTo>
                    <a:pt x="6764" y="1454"/>
                    <a:pt x="6788" y="1597"/>
                    <a:pt x="6907" y="1716"/>
                  </a:cubicBezTo>
                  <a:lnTo>
                    <a:pt x="6431" y="2406"/>
                  </a:lnTo>
                  <a:cubicBezTo>
                    <a:pt x="6365" y="2390"/>
                    <a:pt x="6288" y="2362"/>
                    <a:pt x="6215" y="2362"/>
                  </a:cubicBezTo>
                  <a:cubicBezTo>
                    <a:pt x="6183" y="2362"/>
                    <a:pt x="6151" y="2368"/>
                    <a:pt x="6121" y="2382"/>
                  </a:cubicBezTo>
                  <a:cubicBezTo>
                    <a:pt x="5836" y="2406"/>
                    <a:pt x="5597" y="2644"/>
                    <a:pt x="5574" y="2930"/>
                  </a:cubicBezTo>
                  <a:cubicBezTo>
                    <a:pt x="5526" y="3121"/>
                    <a:pt x="5597" y="3287"/>
                    <a:pt x="5716" y="3406"/>
                  </a:cubicBezTo>
                  <a:lnTo>
                    <a:pt x="5026" y="4359"/>
                  </a:lnTo>
                  <a:cubicBezTo>
                    <a:pt x="4931" y="4311"/>
                    <a:pt x="4859" y="4311"/>
                    <a:pt x="4740" y="4311"/>
                  </a:cubicBezTo>
                  <a:cubicBezTo>
                    <a:pt x="4454" y="4311"/>
                    <a:pt x="4264" y="4454"/>
                    <a:pt x="4145" y="4692"/>
                  </a:cubicBezTo>
                  <a:lnTo>
                    <a:pt x="2668" y="4359"/>
                  </a:lnTo>
                  <a:cubicBezTo>
                    <a:pt x="2668" y="4028"/>
                    <a:pt x="2402" y="3758"/>
                    <a:pt x="2041" y="3758"/>
                  </a:cubicBezTo>
                  <a:cubicBezTo>
                    <a:pt x="2013" y="3758"/>
                    <a:pt x="1984" y="3760"/>
                    <a:pt x="1954" y="3764"/>
                  </a:cubicBezTo>
                  <a:cubicBezTo>
                    <a:pt x="1668" y="3811"/>
                    <a:pt x="1430" y="4049"/>
                    <a:pt x="1406" y="4335"/>
                  </a:cubicBezTo>
                  <a:cubicBezTo>
                    <a:pt x="1358" y="4478"/>
                    <a:pt x="1430" y="4645"/>
                    <a:pt x="1477" y="4764"/>
                  </a:cubicBezTo>
                  <a:lnTo>
                    <a:pt x="1" y="6860"/>
                  </a:lnTo>
                  <a:cubicBezTo>
                    <a:pt x="25" y="6860"/>
                    <a:pt x="49" y="6979"/>
                    <a:pt x="120" y="7050"/>
                  </a:cubicBezTo>
                  <a:cubicBezTo>
                    <a:pt x="144" y="7074"/>
                    <a:pt x="168" y="7074"/>
                    <a:pt x="215" y="7074"/>
                  </a:cubicBezTo>
                  <a:cubicBezTo>
                    <a:pt x="263" y="7074"/>
                    <a:pt x="334" y="7050"/>
                    <a:pt x="358" y="7026"/>
                  </a:cubicBezTo>
                  <a:lnTo>
                    <a:pt x="1811" y="4931"/>
                  </a:lnTo>
                  <a:cubicBezTo>
                    <a:pt x="1906" y="4954"/>
                    <a:pt x="2001" y="5002"/>
                    <a:pt x="2073" y="5002"/>
                  </a:cubicBezTo>
                  <a:cubicBezTo>
                    <a:pt x="2311" y="5002"/>
                    <a:pt x="2525" y="4883"/>
                    <a:pt x="2621" y="4692"/>
                  </a:cubicBezTo>
                  <a:lnTo>
                    <a:pt x="4097" y="5026"/>
                  </a:lnTo>
                  <a:cubicBezTo>
                    <a:pt x="4162" y="5331"/>
                    <a:pt x="4407" y="5556"/>
                    <a:pt x="4703" y="5556"/>
                  </a:cubicBezTo>
                  <a:cubicBezTo>
                    <a:pt x="4731" y="5556"/>
                    <a:pt x="4759" y="5554"/>
                    <a:pt x="4788" y="5550"/>
                  </a:cubicBezTo>
                  <a:cubicBezTo>
                    <a:pt x="5097" y="5526"/>
                    <a:pt x="5312" y="5288"/>
                    <a:pt x="5359" y="5026"/>
                  </a:cubicBezTo>
                  <a:cubicBezTo>
                    <a:pt x="5383" y="4883"/>
                    <a:pt x="5359" y="4764"/>
                    <a:pt x="5264" y="4645"/>
                  </a:cubicBezTo>
                  <a:lnTo>
                    <a:pt x="5978" y="3621"/>
                  </a:lnTo>
                  <a:cubicBezTo>
                    <a:pt x="6074" y="3645"/>
                    <a:pt x="6121" y="3645"/>
                    <a:pt x="6217" y="3645"/>
                  </a:cubicBezTo>
                  <a:cubicBezTo>
                    <a:pt x="6502" y="3621"/>
                    <a:pt x="6740" y="3383"/>
                    <a:pt x="6788" y="3097"/>
                  </a:cubicBezTo>
                  <a:cubicBezTo>
                    <a:pt x="6788" y="2930"/>
                    <a:pt x="6740" y="2787"/>
                    <a:pt x="6669" y="2668"/>
                  </a:cubicBezTo>
                  <a:lnTo>
                    <a:pt x="7169" y="1978"/>
                  </a:lnTo>
                  <a:cubicBezTo>
                    <a:pt x="7241" y="2025"/>
                    <a:pt x="7288" y="2025"/>
                    <a:pt x="7383" y="2025"/>
                  </a:cubicBezTo>
                  <a:cubicBezTo>
                    <a:pt x="7741" y="2025"/>
                    <a:pt x="8003" y="1716"/>
                    <a:pt x="8003" y="1382"/>
                  </a:cubicBezTo>
                  <a:lnTo>
                    <a:pt x="9051" y="1025"/>
                  </a:lnTo>
                  <a:cubicBezTo>
                    <a:pt x="9149" y="1183"/>
                    <a:pt x="9313" y="1275"/>
                    <a:pt x="9502" y="1275"/>
                  </a:cubicBezTo>
                  <a:cubicBezTo>
                    <a:pt x="9541" y="1275"/>
                    <a:pt x="9581" y="1271"/>
                    <a:pt x="9622" y="1263"/>
                  </a:cubicBezTo>
                  <a:cubicBezTo>
                    <a:pt x="9908" y="1239"/>
                    <a:pt x="10146" y="1001"/>
                    <a:pt x="10170" y="715"/>
                  </a:cubicBezTo>
                  <a:cubicBezTo>
                    <a:pt x="10217" y="311"/>
                    <a:pt x="9908" y="1"/>
                    <a:pt x="9551"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1" name="Google Shape;13641;p27"/>
            <p:cNvSpPr/>
            <p:nvPr/>
          </p:nvSpPr>
          <p:spPr>
            <a:xfrm>
              <a:off x="4710413" y="3887633"/>
              <a:ext cx="254850" cy="152450"/>
            </a:xfrm>
            <a:custGeom>
              <a:avLst/>
              <a:gdLst/>
              <a:ahLst/>
              <a:cxnLst/>
              <a:rect l="l" t="t" r="r" b="b"/>
              <a:pathLst>
                <a:path w="10194" h="6098" extrusionOk="0">
                  <a:moveTo>
                    <a:pt x="9526" y="358"/>
                  </a:moveTo>
                  <a:cubicBezTo>
                    <a:pt x="9693" y="358"/>
                    <a:pt x="9812" y="477"/>
                    <a:pt x="9812" y="620"/>
                  </a:cubicBezTo>
                  <a:cubicBezTo>
                    <a:pt x="9812" y="787"/>
                    <a:pt x="9693" y="906"/>
                    <a:pt x="9526" y="906"/>
                  </a:cubicBezTo>
                  <a:cubicBezTo>
                    <a:pt x="9384" y="906"/>
                    <a:pt x="9264" y="787"/>
                    <a:pt x="9264" y="620"/>
                  </a:cubicBezTo>
                  <a:cubicBezTo>
                    <a:pt x="9264" y="477"/>
                    <a:pt x="9384" y="358"/>
                    <a:pt x="9526" y="358"/>
                  </a:cubicBezTo>
                  <a:close/>
                  <a:moveTo>
                    <a:pt x="4478" y="3525"/>
                  </a:moveTo>
                  <a:cubicBezTo>
                    <a:pt x="4621" y="3525"/>
                    <a:pt x="4740" y="3644"/>
                    <a:pt x="4740" y="3787"/>
                  </a:cubicBezTo>
                  <a:cubicBezTo>
                    <a:pt x="4740" y="3930"/>
                    <a:pt x="4644" y="4049"/>
                    <a:pt x="4478" y="4049"/>
                  </a:cubicBezTo>
                  <a:cubicBezTo>
                    <a:pt x="4335" y="4049"/>
                    <a:pt x="4216" y="3930"/>
                    <a:pt x="4216" y="3787"/>
                  </a:cubicBezTo>
                  <a:cubicBezTo>
                    <a:pt x="4216" y="3644"/>
                    <a:pt x="4335" y="3525"/>
                    <a:pt x="4478" y="3525"/>
                  </a:cubicBezTo>
                  <a:close/>
                  <a:moveTo>
                    <a:pt x="1787" y="3882"/>
                  </a:moveTo>
                  <a:cubicBezTo>
                    <a:pt x="1953" y="3882"/>
                    <a:pt x="2072" y="4001"/>
                    <a:pt x="2072" y="4144"/>
                  </a:cubicBezTo>
                  <a:cubicBezTo>
                    <a:pt x="2072" y="4287"/>
                    <a:pt x="1953" y="4406"/>
                    <a:pt x="1787" y="4406"/>
                  </a:cubicBezTo>
                  <a:cubicBezTo>
                    <a:pt x="1644" y="4406"/>
                    <a:pt x="1525" y="4287"/>
                    <a:pt x="1525" y="4144"/>
                  </a:cubicBezTo>
                  <a:cubicBezTo>
                    <a:pt x="1525" y="4001"/>
                    <a:pt x="1644" y="3882"/>
                    <a:pt x="1787" y="3882"/>
                  </a:cubicBezTo>
                  <a:close/>
                  <a:moveTo>
                    <a:pt x="7335" y="4359"/>
                  </a:moveTo>
                  <a:cubicBezTo>
                    <a:pt x="7478" y="4359"/>
                    <a:pt x="7597" y="4478"/>
                    <a:pt x="7597" y="4621"/>
                  </a:cubicBezTo>
                  <a:cubicBezTo>
                    <a:pt x="7597" y="4764"/>
                    <a:pt x="7502" y="4883"/>
                    <a:pt x="7335" y="4883"/>
                  </a:cubicBezTo>
                  <a:cubicBezTo>
                    <a:pt x="7193" y="4883"/>
                    <a:pt x="7074" y="4764"/>
                    <a:pt x="7074" y="4621"/>
                  </a:cubicBezTo>
                  <a:cubicBezTo>
                    <a:pt x="7074" y="4478"/>
                    <a:pt x="7193" y="4359"/>
                    <a:pt x="7335" y="4359"/>
                  </a:cubicBezTo>
                  <a:close/>
                  <a:moveTo>
                    <a:pt x="9550" y="1"/>
                  </a:moveTo>
                  <a:cubicBezTo>
                    <a:pt x="9193" y="1"/>
                    <a:pt x="8931" y="263"/>
                    <a:pt x="8931" y="620"/>
                  </a:cubicBezTo>
                  <a:cubicBezTo>
                    <a:pt x="8931" y="858"/>
                    <a:pt x="9050" y="1072"/>
                    <a:pt x="9241" y="1168"/>
                  </a:cubicBezTo>
                  <a:lnTo>
                    <a:pt x="9003" y="1858"/>
                  </a:lnTo>
                  <a:lnTo>
                    <a:pt x="8907" y="1858"/>
                  </a:lnTo>
                  <a:cubicBezTo>
                    <a:pt x="8812" y="1858"/>
                    <a:pt x="8741" y="1930"/>
                    <a:pt x="8741" y="2025"/>
                  </a:cubicBezTo>
                  <a:cubicBezTo>
                    <a:pt x="8741" y="2120"/>
                    <a:pt x="8812" y="2215"/>
                    <a:pt x="8907" y="2215"/>
                  </a:cubicBezTo>
                  <a:cubicBezTo>
                    <a:pt x="9050" y="2215"/>
                    <a:pt x="9169" y="2334"/>
                    <a:pt x="9169" y="2477"/>
                  </a:cubicBezTo>
                  <a:cubicBezTo>
                    <a:pt x="9169" y="2620"/>
                    <a:pt x="9050" y="2739"/>
                    <a:pt x="8907" y="2739"/>
                  </a:cubicBezTo>
                  <a:cubicBezTo>
                    <a:pt x="8788" y="2739"/>
                    <a:pt x="8669" y="2644"/>
                    <a:pt x="8645" y="2525"/>
                  </a:cubicBezTo>
                  <a:cubicBezTo>
                    <a:pt x="8625" y="2463"/>
                    <a:pt x="8550" y="2401"/>
                    <a:pt x="8469" y="2401"/>
                  </a:cubicBezTo>
                  <a:cubicBezTo>
                    <a:pt x="8456" y="2401"/>
                    <a:pt x="8444" y="2403"/>
                    <a:pt x="8431" y="2406"/>
                  </a:cubicBezTo>
                  <a:cubicBezTo>
                    <a:pt x="8336" y="2454"/>
                    <a:pt x="8288" y="2525"/>
                    <a:pt x="8312" y="2620"/>
                  </a:cubicBezTo>
                  <a:cubicBezTo>
                    <a:pt x="8336" y="2739"/>
                    <a:pt x="8407" y="2835"/>
                    <a:pt x="8502" y="2930"/>
                  </a:cubicBezTo>
                  <a:lnTo>
                    <a:pt x="7669" y="4025"/>
                  </a:lnTo>
                  <a:cubicBezTo>
                    <a:pt x="7574" y="3954"/>
                    <a:pt x="7478" y="3930"/>
                    <a:pt x="7359" y="3930"/>
                  </a:cubicBezTo>
                  <a:cubicBezTo>
                    <a:pt x="7097" y="3930"/>
                    <a:pt x="6883" y="4073"/>
                    <a:pt x="6764" y="4311"/>
                  </a:cubicBezTo>
                  <a:lnTo>
                    <a:pt x="5121" y="3787"/>
                  </a:lnTo>
                  <a:lnTo>
                    <a:pt x="5121" y="3763"/>
                  </a:lnTo>
                  <a:cubicBezTo>
                    <a:pt x="5121" y="3406"/>
                    <a:pt x="4835" y="3120"/>
                    <a:pt x="4502" y="3120"/>
                  </a:cubicBezTo>
                  <a:cubicBezTo>
                    <a:pt x="4216" y="3120"/>
                    <a:pt x="3930" y="3358"/>
                    <a:pt x="3882" y="3620"/>
                  </a:cubicBezTo>
                  <a:lnTo>
                    <a:pt x="2358" y="3811"/>
                  </a:lnTo>
                  <a:cubicBezTo>
                    <a:pt x="2239" y="3597"/>
                    <a:pt x="2025" y="3478"/>
                    <a:pt x="1787" y="3478"/>
                  </a:cubicBezTo>
                  <a:cubicBezTo>
                    <a:pt x="1429" y="3478"/>
                    <a:pt x="1168" y="3739"/>
                    <a:pt x="1168" y="4121"/>
                  </a:cubicBezTo>
                  <a:cubicBezTo>
                    <a:pt x="1168" y="4216"/>
                    <a:pt x="1191" y="4359"/>
                    <a:pt x="1263" y="4430"/>
                  </a:cubicBezTo>
                  <a:lnTo>
                    <a:pt x="72" y="5835"/>
                  </a:lnTo>
                  <a:cubicBezTo>
                    <a:pt x="1" y="5907"/>
                    <a:pt x="1" y="6026"/>
                    <a:pt x="96" y="6073"/>
                  </a:cubicBezTo>
                  <a:cubicBezTo>
                    <a:pt x="120" y="6097"/>
                    <a:pt x="167" y="6097"/>
                    <a:pt x="215" y="6097"/>
                  </a:cubicBezTo>
                  <a:cubicBezTo>
                    <a:pt x="286" y="6097"/>
                    <a:pt x="310" y="6073"/>
                    <a:pt x="334" y="6049"/>
                  </a:cubicBezTo>
                  <a:lnTo>
                    <a:pt x="1525" y="4644"/>
                  </a:lnTo>
                  <a:cubicBezTo>
                    <a:pt x="1620" y="4668"/>
                    <a:pt x="1715" y="4716"/>
                    <a:pt x="1787" y="4716"/>
                  </a:cubicBezTo>
                  <a:cubicBezTo>
                    <a:pt x="2120" y="4716"/>
                    <a:pt x="2382" y="4430"/>
                    <a:pt x="2430" y="4121"/>
                  </a:cubicBezTo>
                  <a:lnTo>
                    <a:pt x="3906" y="3930"/>
                  </a:lnTo>
                  <a:cubicBezTo>
                    <a:pt x="4001" y="4168"/>
                    <a:pt x="4240" y="4311"/>
                    <a:pt x="4502" y="4311"/>
                  </a:cubicBezTo>
                  <a:cubicBezTo>
                    <a:pt x="4716" y="4311"/>
                    <a:pt x="4930" y="4192"/>
                    <a:pt x="5049" y="4049"/>
                  </a:cubicBezTo>
                  <a:lnTo>
                    <a:pt x="6764" y="4621"/>
                  </a:lnTo>
                  <a:cubicBezTo>
                    <a:pt x="6835" y="4906"/>
                    <a:pt x="7050" y="5121"/>
                    <a:pt x="7383" y="5121"/>
                  </a:cubicBezTo>
                  <a:cubicBezTo>
                    <a:pt x="7740" y="5121"/>
                    <a:pt x="8026" y="4859"/>
                    <a:pt x="8026" y="4502"/>
                  </a:cubicBezTo>
                  <a:cubicBezTo>
                    <a:pt x="8026" y="4382"/>
                    <a:pt x="7978" y="4287"/>
                    <a:pt x="7931" y="4192"/>
                  </a:cubicBezTo>
                  <a:lnTo>
                    <a:pt x="8812" y="3001"/>
                  </a:lnTo>
                  <a:lnTo>
                    <a:pt x="8931" y="3001"/>
                  </a:lnTo>
                  <a:cubicBezTo>
                    <a:pt x="9288" y="3001"/>
                    <a:pt x="9574" y="2739"/>
                    <a:pt x="9574" y="2382"/>
                  </a:cubicBezTo>
                  <a:cubicBezTo>
                    <a:pt x="9574" y="2168"/>
                    <a:pt x="9479" y="2025"/>
                    <a:pt x="9336" y="1906"/>
                  </a:cubicBezTo>
                  <a:lnTo>
                    <a:pt x="9598" y="1168"/>
                  </a:lnTo>
                  <a:cubicBezTo>
                    <a:pt x="9621" y="1171"/>
                    <a:pt x="9643" y="1173"/>
                    <a:pt x="9666" y="1173"/>
                  </a:cubicBezTo>
                  <a:cubicBezTo>
                    <a:pt x="9931" y="1173"/>
                    <a:pt x="10193" y="927"/>
                    <a:pt x="10193" y="620"/>
                  </a:cubicBezTo>
                  <a:cubicBezTo>
                    <a:pt x="10193" y="263"/>
                    <a:pt x="9931" y="1"/>
                    <a:pt x="955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2" name="Google Shape;13642;p27"/>
            <p:cNvSpPr/>
            <p:nvPr/>
          </p:nvSpPr>
          <p:spPr>
            <a:xfrm>
              <a:off x="4673513" y="3789408"/>
              <a:ext cx="297700" cy="297700"/>
            </a:xfrm>
            <a:custGeom>
              <a:avLst/>
              <a:gdLst/>
              <a:ahLst/>
              <a:cxnLst/>
              <a:rect l="l" t="t" r="r" b="b"/>
              <a:pathLst>
                <a:path w="11908" h="11908" extrusionOk="0">
                  <a:moveTo>
                    <a:pt x="929" y="0"/>
                  </a:moveTo>
                  <a:cubicBezTo>
                    <a:pt x="810" y="0"/>
                    <a:pt x="715" y="72"/>
                    <a:pt x="715" y="191"/>
                  </a:cubicBezTo>
                  <a:lnTo>
                    <a:pt x="715" y="977"/>
                  </a:lnTo>
                  <a:lnTo>
                    <a:pt x="500" y="977"/>
                  </a:lnTo>
                  <a:cubicBezTo>
                    <a:pt x="405" y="977"/>
                    <a:pt x="334" y="1048"/>
                    <a:pt x="334" y="1143"/>
                  </a:cubicBezTo>
                  <a:cubicBezTo>
                    <a:pt x="334" y="1262"/>
                    <a:pt x="381" y="1334"/>
                    <a:pt x="500" y="1334"/>
                  </a:cubicBezTo>
                  <a:lnTo>
                    <a:pt x="715" y="1334"/>
                  </a:lnTo>
                  <a:lnTo>
                    <a:pt x="715" y="2239"/>
                  </a:lnTo>
                  <a:lnTo>
                    <a:pt x="500" y="2239"/>
                  </a:lnTo>
                  <a:cubicBezTo>
                    <a:pt x="405" y="2239"/>
                    <a:pt x="334" y="2286"/>
                    <a:pt x="334" y="2382"/>
                  </a:cubicBezTo>
                  <a:cubicBezTo>
                    <a:pt x="334" y="2501"/>
                    <a:pt x="381" y="2596"/>
                    <a:pt x="500" y="2596"/>
                  </a:cubicBezTo>
                  <a:lnTo>
                    <a:pt x="715" y="2596"/>
                  </a:lnTo>
                  <a:lnTo>
                    <a:pt x="715" y="3477"/>
                  </a:lnTo>
                  <a:lnTo>
                    <a:pt x="500" y="3477"/>
                  </a:lnTo>
                  <a:cubicBezTo>
                    <a:pt x="405" y="3477"/>
                    <a:pt x="334" y="3549"/>
                    <a:pt x="334" y="3644"/>
                  </a:cubicBezTo>
                  <a:cubicBezTo>
                    <a:pt x="334" y="3739"/>
                    <a:pt x="381" y="3834"/>
                    <a:pt x="500" y="3834"/>
                  </a:cubicBezTo>
                  <a:lnTo>
                    <a:pt x="715" y="3834"/>
                  </a:lnTo>
                  <a:lnTo>
                    <a:pt x="715" y="4739"/>
                  </a:lnTo>
                  <a:lnTo>
                    <a:pt x="500" y="4739"/>
                  </a:lnTo>
                  <a:cubicBezTo>
                    <a:pt x="405" y="4739"/>
                    <a:pt x="334" y="4787"/>
                    <a:pt x="334" y="4882"/>
                  </a:cubicBezTo>
                  <a:cubicBezTo>
                    <a:pt x="334" y="5001"/>
                    <a:pt x="381" y="5097"/>
                    <a:pt x="500" y="5097"/>
                  </a:cubicBezTo>
                  <a:lnTo>
                    <a:pt x="715" y="5097"/>
                  </a:lnTo>
                  <a:lnTo>
                    <a:pt x="715" y="5978"/>
                  </a:lnTo>
                  <a:lnTo>
                    <a:pt x="500" y="5978"/>
                  </a:lnTo>
                  <a:cubicBezTo>
                    <a:pt x="405" y="5978"/>
                    <a:pt x="334" y="6049"/>
                    <a:pt x="334" y="6121"/>
                  </a:cubicBezTo>
                  <a:cubicBezTo>
                    <a:pt x="334" y="6240"/>
                    <a:pt x="381" y="6335"/>
                    <a:pt x="500" y="6335"/>
                  </a:cubicBezTo>
                  <a:lnTo>
                    <a:pt x="715" y="6335"/>
                  </a:lnTo>
                  <a:lnTo>
                    <a:pt x="715" y="7240"/>
                  </a:lnTo>
                  <a:lnTo>
                    <a:pt x="500" y="7240"/>
                  </a:lnTo>
                  <a:cubicBezTo>
                    <a:pt x="405" y="7240"/>
                    <a:pt x="334" y="7287"/>
                    <a:pt x="334" y="7383"/>
                  </a:cubicBezTo>
                  <a:cubicBezTo>
                    <a:pt x="334" y="7502"/>
                    <a:pt x="381" y="7597"/>
                    <a:pt x="500" y="7597"/>
                  </a:cubicBezTo>
                  <a:lnTo>
                    <a:pt x="715" y="7597"/>
                  </a:lnTo>
                  <a:lnTo>
                    <a:pt x="715" y="8478"/>
                  </a:lnTo>
                  <a:lnTo>
                    <a:pt x="500" y="8478"/>
                  </a:lnTo>
                  <a:cubicBezTo>
                    <a:pt x="405" y="8478"/>
                    <a:pt x="334" y="8550"/>
                    <a:pt x="334" y="8621"/>
                  </a:cubicBezTo>
                  <a:cubicBezTo>
                    <a:pt x="334" y="8740"/>
                    <a:pt x="381" y="8835"/>
                    <a:pt x="500" y="8835"/>
                  </a:cubicBezTo>
                  <a:lnTo>
                    <a:pt x="715" y="8835"/>
                  </a:lnTo>
                  <a:lnTo>
                    <a:pt x="715" y="9740"/>
                  </a:lnTo>
                  <a:lnTo>
                    <a:pt x="500" y="9740"/>
                  </a:lnTo>
                  <a:cubicBezTo>
                    <a:pt x="405" y="9740"/>
                    <a:pt x="334" y="9788"/>
                    <a:pt x="334" y="9883"/>
                  </a:cubicBezTo>
                  <a:cubicBezTo>
                    <a:pt x="334" y="10002"/>
                    <a:pt x="381" y="10098"/>
                    <a:pt x="500" y="10098"/>
                  </a:cubicBezTo>
                  <a:lnTo>
                    <a:pt x="715" y="10098"/>
                  </a:lnTo>
                  <a:lnTo>
                    <a:pt x="715" y="10717"/>
                  </a:lnTo>
                  <a:lnTo>
                    <a:pt x="286" y="10717"/>
                  </a:lnTo>
                  <a:cubicBezTo>
                    <a:pt x="143" y="10717"/>
                    <a:pt x="0" y="10836"/>
                    <a:pt x="0" y="11002"/>
                  </a:cubicBezTo>
                  <a:lnTo>
                    <a:pt x="0" y="11693"/>
                  </a:lnTo>
                  <a:cubicBezTo>
                    <a:pt x="0" y="11788"/>
                    <a:pt x="95" y="11884"/>
                    <a:pt x="167" y="11884"/>
                  </a:cubicBezTo>
                  <a:lnTo>
                    <a:pt x="1548" y="11884"/>
                  </a:lnTo>
                  <a:cubicBezTo>
                    <a:pt x="1572" y="11884"/>
                    <a:pt x="1596" y="11884"/>
                    <a:pt x="1643" y="11836"/>
                  </a:cubicBezTo>
                  <a:cubicBezTo>
                    <a:pt x="1762" y="11693"/>
                    <a:pt x="1667" y="11550"/>
                    <a:pt x="1524" y="11550"/>
                  </a:cubicBezTo>
                  <a:lnTo>
                    <a:pt x="334" y="11550"/>
                  </a:lnTo>
                  <a:lnTo>
                    <a:pt x="334" y="11074"/>
                  </a:lnTo>
                  <a:lnTo>
                    <a:pt x="11526" y="11074"/>
                  </a:lnTo>
                  <a:lnTo>
                    <a:pt x="11526" y="11550"/>
                  </a:lnTo>
                  <a:lnTo>
                    <a:pt x="2358" y="11550"/>
                  </a:lnTo>
                  <a:cubicBezTo>
                    <a:pt x="2263" y="11550"/>
                    <a:pt x="2167" y="11598"/>
                    <a:pt x="2167" y="11693"/>
                  </a:cubicBezTo>
                  <a:cubicBezTo>
                    <a:pt x="2167" y="11812"/>
                    <a:pt x="2239" y="11907"/>
                    <a:pt x="2358" y="11907"/>
                  </a:cubicBezTo>
                  <a:lnTo>
                    <a:pt x="11598" y="11907"/>
                  </a:lnTo>
                  <a:cubicBezTo>
                    <a:pt x="11764" y="11907"/>
                    <a:pt x="11907" y="11788"/>
                    <a:pt x="11907" y="11598"/>
                  </a:cubicBezTo>
                  <a:lnTo>
                    <a:pt x="11907" y="11002"/>
                  </a:lnTo>
                  <a:cubicBezTo>
                    <a:pt x="11907" y="10836"/>
                    <a:pt x="11788" y="10717"/>
                    <a:pt x="11598" y="10717"/>
                  </a:cubicBezTo>
                  <a:lnTo>
                    <a:pt x="1072" y="10717"/>
                  </a:lnTo>
                  <a:lnTo>
                    <a:pt x="1072" y="191"/>
                  </a:lnTo>
                  <a:cubicBezTo>
                    <a:pt x="1072" y="96"/>
                    <a:pt x="1000" y="0"/>
                    <a:pt x="9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43" name="Google Shape;13643;p27"/>
          <p:cNvGrpSpPr/>
          <p:nvPr/>
        </p:nvGrpSpPr>
        <p:grpSpPr>
          <a:xfrm>
            <a:off x="5522191" y="3989948"/>
            <a:ext cx="356019" cy="353179"/>
            <a:chOff x="5175388" y="3789408"/>
            <a:chExt cx="297700" cy="295325"/>
          </a:xfrm>
        </p:grpSpPr>
        <p:sp>
          <p:nvSpPr>
            <p:cNvPr id="13644" name="Google Shape;13644;p27"/>
            <p:cNvSpPr/>
            <p:nvPr/>
          </p:nvSpPr>
          <p:spPr>
            <a:xfrm>
              <a:off x="5176588" y="3789408"/>
              <a:ext cx="296500" cy="91700"/>
            </a:xfrm>
            <a:custGeom>
              <a:avLst/>
              <a:gdLst/>
              <a:ahLst/>
              <a:cxnLst/>
              <a:rect l="l" t="t" r="r" b="b"/>
              <a:pathLst>
                <a:path w="11860" h="3668" extrusionOk="0">
                  <a:moveTo>
                    <a:pt x="2834" y="334"/>
                  </a:moveTo>
                  <a:lnTo>
                    <a:pt x="2834" y="1763"/>
                  </a:lnTo>
                  <a:lnTo>
                    <a:pt x="2072" y="2120"/>
                  </a:lnTo>
                  <a:lnTo>
                    <a:pt x="1334" y="1763"/>
                  </a:lnTo>
                  <a:lnTo>
                    <a:pt x="1334" y="334"/>
                  </a:lnTo>
                  <a:close/>
                  <a:moveTo>
                    <a:pt x="1334" y="0"/>
                  </a:moveTo>
                  <a:cubicBezTo>
                    <a:pt x="1120" y="0"/>
                    <a:pt x="977" y="143"/>
                    <a:pt x="977" y="357"/>
                  </a:cubicBezTo>
                  <a:lnTo>
                    <a:pt x="977" y="477"/>
                  </a:lnTo>
                  <a:lnTo>
                    <a:pt x="358" y="477"/>
                  </a:lnTo>
                  <a:cubicBezTo>
                    <a:pt x="143" y="477"/>
                    <a:pt x="0" y="619"/>
                    <a:pt x="0" y="834"/>
                  </a:cubicBezTo>
                  <a:lnTo>
                    <a:pt x="0" y="3310"/>
                  </a:lnTo>
                  <a:cubicBezTo>
                    <a:pt x="0" y="3525"/>
                    <a:pt x="143" y="3668"/>
                    <a:pt x="358" y="3668"/>
                  </a:cubicBezTo>
                  <a:lnTo>
                    <a:pt x="10598" y="3668"/>
                  </a:lnTo>
                  <a:cubicBezTo>
                    <a:pt x="10717" y="3668"/>
                    <a:pt x="10812" y="3596"/>
                    <a:pt x="10884" y="3525"/>
                  </a:cubicBezTo>
                  <a:lnTo>
                    <a:pt x="11789" y="2286"/>
                  </a:lnTo>
                  <a:cubicBezTo>
                    <a:pt x="11860" y="2167"/>
                    <a:pt x="11860" y="2001"/>
                    <a:pt x="11789" y="1882"/>
                  </a:cubicBezTo>
                  <a:lnTo>
                    <a:pt x="10884" y="667"/>
                  </a:lnTo>
                  <a:cubicBezTo>
                    <a:pt x="10836" y="572"/>
                    <a:pt x="10598" y="500"/>
                    <a:pt x="10598" y="500"/>
                  </a:cubicBezTo>
                  <a:lnTo>
                    <a:pt x="9074" y="500"/>
                  </a:lnTo>
                  <a:cubicBezTo>
                    <a:pt x="8978" y="500"/>
                    <a:pt x="8931" y="572"/>
                    <a:pt x="8883" y="667"/>
                  </a:cubicBezTo>
                  <a:cubicBezTo>
                    <a:pt x="8859" y="762"/>
                    <a:pt x="8955" y="858"/>
                    <a:pt x="9074" y="858"/>
                  </a:cubicBezTo>
                  <a:lnTo>
                    <a:pt x="10622" y="858"/>
                  </a:lnTo>
                  <a:lnTo>
                    <a:pt x="11527" y="2096"/>
                  </a:lnTo>
                  <a:lnTo>
                    <a:pt x="10622" y="3310"/>
                  </a:lnTo>
                  <a:lnTo>
                    <a:pt x="358" y="3310"/>
                  </a:lnTo>
                  <a:lnTo>
                    <a:pt x="358" y="834"/>
                  </a:lnTo>
                  <a:lnTo>
                    <a:pt x="977" y="834"/>
                  </a:lnTo>
                  <a:lnTo>
                    <a:pt x="977" y="1786"/>
                  </a:lnTo>
                  <a:cubicBezTo>
                    <a:pt x="977" y="1929"/>
                    <a:pt x="1072" y="2048"/>
                    <a:pt x="1191" y="2120"/>
                  </a:cubicBezTo>
                  <a:lnTo>
                    <a:pt x="1929" y="2477"/>
                  </a:lnTo>
                  <a:cubicBezTo>
                    <a:pt x="2001" y="2501"/>
                    <a:pt x="2048" y="2501"/>
                    <a:pt x="2072" y="2501"/>
                  </a:cubicBezTo>
                  <a:cubicBezTo>
                    <a:pt x="2120" y="2501"/>
                    <a:pt x="2191" y="2501"/>
                    <a:pt x="2239" y="2477"/>
                  </a:cubicBezTo>
                  <a:lnTo>
                    <a:pt x="2977" y="2120"/>
                  </a:lnTo>
                  <a:cubicBezTo>
                    <a:pt x="3096" y="2048"/>
                    <a:pt x="3192" y="1929"/>
                    <a:pt x="3192" y="1786"/>
                  </a:cubicBezTo>
                  <a:lnTo>
                    <a:pt x="3192" y="834"/>
                  </a:lnTo>
                  <a:lnTo>
                    <a:pt x="8264" y="834"/>
                  </a:lnTo>
                  <a:cubicBezTo>
                    <a:pt x="8359" y="834"/>
                    <a:pt x="8431" y="786"/>
                    <a:pt x="8455" y="691"/>
                  </a:cubicBezTo>
                  <a:cubicBezTo>
                    <a:pt x="8478" y="572"/>
                    <a:pt x="8383" y="477"/>
                    <a:pt x="8264" y="477"/>
                  </a:cubicBezTo>
                  <a:lnTo>
                    <a:pt x="3192" y="477"/>
                  </a:lnTo>
                  <a:lnTo>
                    <a:pt x="3192" y="357"/>
                  </a:lnTo>
                  <a:cubicBezTo>
                    <a:pt x="3192" y="143"/>
                    <a:pt x="3025" y="0"/>
                    <a:pt x="2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5" name="Google Shape;13645;p27"/>
            <p:cNvSpPr/>
            <p:nvPr/>
          </p:nvSpPr>
          <p:spPr>
            <a:xfrm>
              <a:off x="5175388" y="3892983"/>
              <a:ext cx="297700" cy="90525"/>
            </a:xfrm>
            <a:custGeom>
              <a:avLst/>
              <a:gdLst/>
              <a:ahLst/>
              <a:cxnLst/>
              <a:rect l="l" t="t" r="r" b="b"/>
              <a:pathLst>
                <a:path w="11908" h="3621" extrusionOk="0">
                  <a:moveTo>
                    <a:pt x="2835" y="287"/>
                  </a:moveTo>
                  <a:lnTo>
                    <a:pt x="2835" y="1716"/>
                  </a:lnTo>
                  <a:lnTo>
                    <a:pt x="2096" y="2073"/>
                  </a:lnTo>
                  <a:lnTo>
                    <a:pt x="1358" y="1716"/>
                  </a:lnTo>
                  <a:lnTo>
                    <a:pt x="1358" y="287"/>
                  </a:lnTo>
                  <a:close/>
                  <a:moveTo>
                    <a:pt x="358" y="763"/>
                  </a:moveTo>
                  <a:lnTo>
                    <a:pt x="1001" y="811"/>
                  </a:lnTo>
                  <a:lnTo>
                    <a:pt x="1001" y="1763"/>
                  </a:lnTo>
                  <a:cubicBezTo>
                    <a:pt x="1001" y="1906"/>
                    <a:pt x="1072" y="2025"/>
                    <a:pt x="1215" y="2073"/>
                  </a:cubicBezTo>
                  <a:lnTo>
                    <a:pt x="1954" y="2430"/>
                  </a:lnTo>
                  <a:cubicBezTo>
                    <a:pt x="2001" y="2478"/>
                    <a:pt x="2073" y="2478"/>
                    <a:pt x="2096" y="2478"/>
                  </a:cubicBezTo>
                  <a:cubicBezTo>
                    <a:pt x="2120" y="2478"/>
                    <a:pt x="2215" y="2478"/>
                    <a:pt x="2239" y="2430"/>
                  </a:cubicBezTo>
                  <a:lnTo>
                    <a:pt x="3001" y="2073"/>
                  </a:lnTo>
                  <a:cubicBezTo>
                    <a:pt x="3120" y="2025"/>
                    <a:pt x="3192" y="1906"/>
                    <a:pt x="3192" y="1763"/>
                  </a:cubicBezTo>
                  <a:lnTo>
                    <a:pt x="3192" y="811"/>
                  </a:lnTo>
                  <a:lnTo>
                    <a:pt x="10646" y="811"/>
                  </a:lnTo>
                  <a:lnTo>
                    <a:pt x="11527" y="2025"/>
                  </a:lnTo>
                  <a:lnTo>
                    <a:pt x="10646" y="3240"/>
                  </a:lnTo>
                  <a:lnTo>
                    <a:pt x="382" y="3240"/>
                  </a:lnTo>
                  <a:lnTo>
                    <a:pt x="358" y="764"/>
                  </a:lnTo>
                  <a:lnTo>
                    <a:pt x="358" y="764"/>
                  </a:lnTo>
                  <a:cubicBezTo>
                    <a:pt x="358" y="787"/>
                    <a:pt x="370" y="799"/>
                    <a:pt x="376" y="799"/>
                  </a:cubicBezTo>
                  <a:cubicBezTo>
                    <a:pt x="382" y="799"/>
                    <a:pt x="382" y="787"/>
                    <a:pt x="358" y="763"/>
                  </a:cubicBezTo>
                  <a:lnTo>
                    <a:pt x="358" y="763"/>
                  </a:lnTo>
                  <a:lnTo>
                    <a:pt x="358" y="763"/>
                  </a:lnTo>
                  <a:close/>
                  <a:moveTo>
                    <a:pt x="1358" y="1"/>
                  </a:moveTo>
                  <a:cubicBezTo>
                    <a:pt x="1144" y="1"/>
                    <a:pt x="1001" y="144"/>
                    <a:pt x="1001" y="358"/>
                  </a:cubicBezTo>
                  <a:lnTo>
                    <a:pt x="1001" y="477"/>
                  </a:lnTo>
                  <a:lnTo>
                    <a:pt x="358" y="477"/>
                  </a:lnTo>
                  <a:cubicBezTo>
                    <a:pt x="167" y="501"/>
                    <a:pt x="1" y="644"/>
                    <a:pt x="1" y="834"/>
                  </a:cubicBezTo>
                  <a:lnTo>
                    <a:pt x="1" y="3311"/>
                  </a:lnTo>
                  <a:cubicBezTo>
                    <a:pt x="48" y="3454"/>
                    <a:pt x="191" y="3621"/>
                    <a:pt x="406" y="3621"/>
                  </a:cubicBezTo>
                  <a:lnTo>
                    <a:pt x="10646" y="3621"/>
                  </a:lnTo>
                  <a:cubicBezTo>
                    <a:pt x="10765" y="3621"/>
                    <a:pt x="10860" y="3573"/>
                    <a:pt x="10932" y="3478"/>
                  </a:cubicBezTo>
                  <a:lnTo>
                    <a:pt x="11837" y="2263"/>
                  </a:lnTo>
                  <a:cubicBezTo>
                    <a:pt x="11908" y="2144"/>
                    <a:pt x="11908" y="1954"/>
                    <a:pt x="11837" y="1835"/>
                  </a:cubicBezTo>
                  <a:lnTo>
                    <a:pt x="10932" y="620"/>
                  </a:lnTo>
                  <a:cubicBezTo>
                    <a:pt x="10884" y="525"/>
                    <a:pt x="10646" y="477"/>
                    <a:pt x="10646" y="477"/>
                  </a:cubicBezTo>
                  <a:lnTo>
                    <a:pt x="3192" y="477"/>
                  </a:lnTo>
                  <a:lnTo>
                    <a:pt x="3192" y="358"/>
                  </a:lnTo>
                  <a:cubicBezTo>
                    <a:pt x="3192" y="144"/>
                    <a:pt x="3049" y="1"/>
                    <a:pt x="283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6" name="Google Shape;13646;p27"/>
            <p:cNvSpPr/>
            <p:nvPr/>
          </p:nvSpPr>
          <p:spPr>
            <a:xfrm>
              <a:off x="5175388" y="3994808"/>
              <a:ext cx="297700" cy="89925"/>
            </a:xfrm>
            <a:custGeom>
              <a:avLst/>
              <a:gdLst/>
              <a:ahLst/>
              <a:cxnLst/>
              <a:rect l="l" t="t" r="r" b="b"/>
              <a:pathLst>
                <a:path w="11908" h="3597" extrusionOk="0">
                  <a:moveTo>
                    <a:pt x="2882" y="381"/>
                  </a:moveTo>
                  <a:lnTo>
                    <a:pt x="2882" y="1786"/>
                  </a:lnTo>
                  <a:lnTo>
                    <a:pt x="2120" y="2167"/>
                  </a:lnTo>
                  <a:lnTo>
                    <a:pt x="1382" y="1810"/>
                  </a:lnTo>
                  <a:lnTo>
                    <a:pt x="1382" y="381"/>
                  </a:lnTo>
                  <a:close/>
                  <a:moveTo>
                    <a:pt x="1358" y="0"/>
                  </a:moveTo>
                  <a:cubicBezTo>
                    <a:pt x="1144" y="0"/>
                    <a:pt x="1001" y="143"/>
                    <a:pt x="1001" y="357"/>
                  </a:cubicBezTo>
                  <a:lnTo>
                    <a:pt x="1001" y="477"/>
                  </a:lnTo>
                  <a:lnTo>
                    <a:pt x="358" y="477"/>
                  </a:lnTo>
                  <a:cubicBezTo>
                    <a:pt x="358" y="477"/>
                    <a:pt x="1" y="667"/>
                    <a:pt x="1" y="834"/>
                  </a:cubicBezTo>
                  <a:lnTo>
                    <a:pt x="1" y="1405"/>
                  </a:lnTo>
                  <a:cubicBezTo>
                    <a:pt x="1" y="1501"/>
                    <a:pt x="96" y="1572"/>
                    <a:pt x="191" y="1572"/>
                  </a:cubicBezTo>
                  <a:cubicBezTo>
                    <a:pt x="287" y="1572"/>
                    <a:pt x="358" y="1501"/>
                    <a:pt x="358" y="1405"/>
                  </a:cubicBezTo>
                  <a:lnTo>
                    <a:pt x="358" y="834"/>
                  </a:lnTo>
                  <a:lnTo>
                    <a:pt x="1001" y="834"/>
                  </a:lnTo>
                  <a:lnTo>
                    <a:pt x="1001" y="1786"/>
                  </a:lnTo>
                  <a:cubicBezTo>
                    <a:pt x="1001" y="1929"/>
                    <a:pt x="1072" y="2048"/>
                    <a:pt x="1191" y="2120"/>
                  </a:cubicBezTo>
                  <a:lnTo>
                    <a:pt x="1954" y="2477"/>
                  </a:lnTo>
                  <a:cubicBezTo>
                    <a:pt x="2001" y="2501"/>
                    <a:pt x="2073" y="2501"/>
                    <a:pt x="2096" y="2501"/>
                  </a:cubicBezTo>
                  <a:cubicBezTo>
                    <a:pt x="2120" y="2501"/>
                    <a:pt x="2215" y="2501"/>
                    <a:pt x="2239" y="2477"/>
                  </a:cubicBezTo>
                  <a:lnTo>
                    <a:pt x="2978" y="2120"/>
                  </a:lnTo>
                  <a:cubicBezTo>
                    <a:pt x="3097" y="2048"/>
                    <a:pt x="3192" y="1929"/>
                    <a:pt x="3192" y="1786"/>
                  </a:cubicBezTo>
                  <a:lnTo>
                    <a:pt x="3192" y="810"/>
                  </a:lnTo>
                  <a:lnTo>
                    <a:pt x="10646" y="810"/>
                  </a:lnTo>
                  <a:lnTo>
                    <a:pt x="11527" y="2024"/>
                  </a:lnTo>
                  <a:lnTo>
                    <a:pt x="10646" y="3239"/>
                  </a:lnTo>
                  <a:lnTo>
                    <a:pt x="358" y="3239"/>
                  </a:lnTo>
                  <a:lnTo>
                    <a:pt x="358" y="2144"/>
                  </a:lnTo>
                  <a:cubicBezTo>
                    <a:pt x="358" y="2048"/>
                    <a:pt x="310" y="2001"/>
                    <a:pt x="215" y="1977"/>
                  </a:cubicBezTo>
                  <a:cubicBezTo>
                    <a:pt x="194" y="1968"/>
                    <a:pt x="173" y="1964"/>
                    <a:pt x="153" y="1964"/>
                  </a:cubicBezTo>
                  <a:cubicBezTo>
                    <a:pt x="65" y="1964"/>
                    <a:pt x="1" y="2046"/>
                    <a:pt x="1" y="2144"/>
                  </a:cubicBezTo>
                  <a:lnTo>
                    <a:pt x="1" y="3239"/>
                  </a:lnTo>
                  <a:cubicBezTo>
                    <a:pt x="1" y="3453"/>
                    <a:pt x="167" y="3596"/>
                    <a:pt x="358" y="3596"/>
                  </a:cubicBezTo>
                  <a:lnTo>
                    <a:pt x="10646" y="3596"/>
                  </a:lnTo>
                  <a:cubicBezTo>
                    <a:pt x="10765" y="3596"/>
                    <a:pt x="10860" y="3549"/>
                    <a:pt x="10932" y="3453"/>
                  </a:cubicBezTo>
                  <a:lnTo>
                    <a:pt x="11837" y="2239"/>
                  </a:lnTo>
                  <a:cubicBezTo>
                    <a:pt x="11908" y="2120"/>
                    <a:pt x="11908" y="1929"/>
                    <a:pt x="11837" y="1810"/>
                  </a:cubicBezTo>
                  <a:lnTo>
                    <a:pt x="10932" y="619"/>
                  </a:lnTo>
                  <a:cubicBezTo>
                    <a:pt x="10884" y="548"/>
                    <a:pt x="10765" y="477"/>
                    <a:pt x="10646" y="477"/>
                  </a:cubicBezTo>
                  <a:lnTo>
                    <a:pt x="3192" y="477"/>
                  </a:lnTo>
                  <a:lnTo>
                    <a:pt x="3192" y="357"/>
                  </a:lnTo>
                  <a:cubicBezTo>
                    <a:pt x="3192" y="143"/>
                    <a:pt x="3049" y="0"/>
                    <a:pt x="283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47" name="Google Shape;13647;p27"/>
          <p:cNvGrpSpPr/>
          <p:nvPr/>
        </p:nvGrpSpPr>
        <p:grpSpPr>
          <a:xfrm>
            <a:off x="6273378" y="3989230"/>
            <a:ext cx="364570" cy="355750"/>
            <a:chOff x="5676088" y="3788808"/>
            <a:chExt cx="304850" cy="297475"/>
          </a:xfrm>
        </p:grpSpPr>
        <p:sp>
          <p:nvSpPr>
            <p:cNvPr id="13648" name="Google Shape;13648;p27"/>
            <p:cNvSpPr/>
            <p:nvPr/>
          </p:nvSpPr>
          <p:spPr>
            <a:xfrm>
              <a:off x="5676088" y="3788808"/>
              <a:ext cx="304850" cy="297475"/>
            </a:xfrm>
            <a:custGeom>
              <a:avLst/>
              <a:gdLst/>
              <a:ahLst/>
              <a:cxnLst/>
              <a:rect l="l" t="t" r="r" b="b"/>
              <a:pathLst>
                <a:path w="12194" h="11899" extrusionOk="0">
                  <a:moveTo>
                    <a:pt x="5970" y="1982"/>
                  </a:moveTo>
                  <a:cubicBezTo>
                    <a:pt x="8165" y="1982"/>
                    <a:pt x="9931" y="3767"/>
                    <a:pt x="9931" y="5954"/>
                  </a:cubicBezTo>
                  <a:cubicBezTo>
                    <a:pt x="9931" y="7740"/>
                    <a:pt x="8717" y="9312"/>
                    <a:pt x="6978" y="9788"/>
                  </a:cubicBezTo>
                  <a:cubicBezTo>
                    <a:pt x="6907" y="9812"/>
                    <a:pt x="6835" y="9907"/>
                    <a:pt x="6859" y="10002"/>
                  </a:cubicBezTo>
                  <a:cubicBezTo>
                    <a:pt x="6901" y="10064"/>
                    <a:pt x="6960" y="10126"/>
                    <a:pt x="7037" y="10126"/>
                  </a:cubicBezTo>
                  <a:cubicBezTo>
                    <a:pt x="7049" y="10126"/>
                    <a:pt x="7061" y="10125"/>
                    <a:pt x="7074" y="10122"/>
                  </a:cubicBezTo>
                  <a:cubicBezTo>
                    <a:pt x="8931" y="9645"/>
                    <a:pt x="10193" y="8002"/>
                    <a:pt x="10289" y="6121"/>
                  </a:cubicBezTo>
                  <a:lnTo>
                    <a:pt x="11575" y="6121"/>
                  </a:lnTo>
                  <a:cubicBezTo>
                    <a:pt x="11503" y="7550"/>
                    <a:pt x="10955" y="8907"/>
                    <a:pt x="9931" y="9907"/>
                  </a:cubicBezTo>
                  <a:cubicBezTo>
                    <a:pt x="8884" y="10955"/>
                    <a:pt x="7455" y="11550"/>
                    <a:pt x="5978" y="11550"/>
                  </a:cubicBezTo>
                  <a:cubicBezTo>
                    <a:pt x="4478" y="11550"/>
                    <a:pt x="3097" y="10955"/>
                    <a:pt x="2025" y="9907"/>
                  </a:cubicBezTo>
                  <a:cubicBezTo>
                    <a:pt x="1001" y="8907"/>
                    <a:pt x="429" y="7550"/>
                    <a:pt x="382" y="6121"/>
                  </a:cubicBezTo>
                  <a:lnTo>
                    <a:pt x="1668" y="6121"/>
                  </a:lnTo>
                  <a:cubicBezTo>
                    <a:pt x="1739" y="8431"/>
                    <a:pt x="3644" y="10264"/>
                    <a:pt x="5978" y="10264"/>
                  </a:cubicBezTo>
                  <a:lnTo>
                    <a:pt x="6240" y="10264"/>
                  </a:lnTo>
                  <a:cubicBezTo>
                    <a:pt x="6335" y="10264"/>
                    <a:pt x="6431" y="10169"/>
                    <a:pt x="6431" y="10098"/>
                  </a:cubicBezTo>
                  <a:cubicBezTo>
                    <a:pt x="6431" y="9979"/>
                    <a:pt x="6335" y="9907"/>
                    <a:pt x="6240" y="9907"/>
                  </a:cubicBezTo>
                  <a:lnTo>
                    <a:pt x="5978" y="9907"/>
                  </a:lnTo>
                  <a:cubicBezTo>
                    <a:pt x="3478" y="9907"/>
                    <a:pt x="1477" y="7550"/>
                    <a:pt x="2144" y="4954"/>
                  </a:cubicBezTo>
                  <a:cubicBezTo>
                    <a:pt x="2430" y="3715"/>
                    <a:pt x="3740" y="2406"/>
                    <a:pt x="5002" y="2096"/>
                  </a:cubicBezTo>
                  <a:cubicBezTo>
                    <a:pt x="5331" y="2018"/>
                    <a:pt x="5655" y="1982"/>
                    <a:pt x="5970" y="1982"/>
                  </a:cubicBezTo>
                  <a:close/>
                  <a:moveTo>
                    <a:pt x="5931" y="0"/>
                  </a:moveTo>
                  <a:cubicBezTo>
                    <a:pt x="5026" y="0"/>
                    <a:pt x="4121" y="215"/>
                    <a:pt x="3335" y="620"/>
                  </a:cubicBezTo>
                  <a:cubicBezTo>
                    <a:pt x="3239" y="643"/>
                    <a:pt x="3216" y="763"/>
                    <a:pt x="3239" y="858"/>
                  </a:cubicBezTo>
                  <a:cubicBezTo>
                    <a:pt x="3258" y="931"/>
                    <a:pt x="3331" y="962"/>
                    <a:pt x="3408" y="962"/>
                  </a:cubicBezTo>
                  <a:cubicBezTo>
                    <a:pt x="3431" y="962"/>
                    <a:pt x="3455" y="959"/>
                    <a:pt x="3478" y="953"/>
                  </a:cubicBezTo>
                  <a:cubicBezTo>
                    <a:pt x="4240" y="572"/>
                    <a:pt x="5073" y="381"/>
                    <a:pt x="5931" y="381"/>
                  </a:cubicBezTo>
                  <a:cubicBezTo>
                    <a:pt x="7431" y="381"/>
                    <a:pt x="8836" y="977"/>
                    <a:pt x="9908" y="2025"/>
                  </a:cubicBezTo>
                  <a:cubicBezTo>
                    <a:pt x="10908" y="3025"/>
                    <a:pt x="11479" y="4382"/>
                    <a:pt x="11527" y="5811"/>
                  </a:cubicBezTo>
                  <a:lnTo>
                    <a:pt x="10265" y="5811"/>
                  </a:lnTo>
                  <a:cubicBezTo>
                    <a:pt x="10170" y="3501"/>
                    <a:pt x="8264" y="1667"/>
                    <a:pt x="5931" y="1667"/>
                  </a:cubicBezTo>
                  <a:cubicBezTo>
                    <a:pt x="3621" y="1667"/>
                    <a:pt x="1715" y="3501"/>
                    <a:pt x="1620" y="5811"/>
                  </a:cubicBezTo>
                  <a:lnTo>
                    <a:pt x="358" y="5811"/>
                  </a:lnTo>
                  <a:cubicBezTo>
                    <a:pt x="406" y="4025"/>
                    <a:pt x="1311" y="2382"/>
                    <a:pt x="2763" y="1358"/>
                  </a:cubicBezTo>
                  <a:lnTo>
                    <a:pt x="2787" y="1334"/>
                  </a:lnTo>
                  <a:cubicBezTo>
                    <a:pt x="2858" y="1286"/>
                    <a:pt x="2882" y="1191"/>
                    <a:pt x="2858" y="1096"/>
                  </a:cubicBezTo>
                  <a:cubicBezTo>
                    <a:pt x="2815" y="1038"/>
                    <a:pt x="2754" y="1007"/>
                    <a:pt x="2692" y="1007"/>
                  </a:cubicBezTo>
                  <a:cubicBezTo>
                    <a:pt x="2652" y="1007"/>
                    <a:pt x="2610" y="1020"/>
                    <a:pt x="2573" y="1048"/>
                  </a:cubicBezTo>
                  <a:lnTo>
                    <a:pt x="2549" y="1072"/>
                  </a:lnTo>
                  <a:cubicBezTo>
                    <a:pt x="953" y="2168"/>
                    <a:pt x="1" y="4025"/>
                    <a:pt x="1" y="5954"/>
                  </a:cubicBezTo>
                  <a:cubicBezTo>
                    <a:pt x="1" y="7954"/>
                    <a:pt x="953" y="9764"/>
                    <a:pt x="2668" y="10931"/>
                  </a:cubicBezTo>
                  <a:cubicBezTo>
                    <a:pt x="3287" y="11336"/>
                    <a:pt x="4002" y="11646"/>
                    <a:pt x="4764" y="11789"/>
                  </a:cubicBezTo>
                  <a:cubicBezTo>
                    <a:pt x="5157" y="11863"/>
                    <a:pt x="5548" y="11899"/>
                    <a:pt x="5933" y="11899"/>
                  </a:cubicBezTo>
                  <a:cubicBezTo>
                    <a:pt x="7527" y="11899"/>
                    <a:pt x="9014" y="11277"/>
                    <a:pt x="10146" y="10145"/>
                  </a:cubicBezTo>
                  <a:cubicBezTo>
                    <a:pt x="11575" y="8740"/>
                    <a:pt x="12194" y="6788"/>
                    <a:pt x="11789" y="4763"/>
                  </a:cubicBezTo>
                  <a:cubicBezTo>
                    <a:pt x="11622" y="4025"/>
                    <a:pt x="11336" y="3311"/>
                    <a:pt x="10908" y="2668"/>
                  </a:cubicBezTo>
                  <a:cubicBezTo>
                    <a:pt x="9765" y="977"/>
                    <a:pt x="7931" y="0"/>
                    <a:pt x="5931"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9" name="Google Shape;13649;p27"/>
            <p:cNvSpPr/>
            <p:nvPr/>
          </p:nvSpPr>
          <p:spPr>
            <a:xfrm>
              <a:off x="5861263" y="3905883"/>
              <a:ext cx="30975" cy="62750"/>
            </a:xfrm>
            <a:custGeom>
              <a:avLst/>
              <a:gdLst/>
              <a:ahLst/>
              <a:cxnLst/>
              <a:rect l="l" t="t" r="r" b="b"/>
              <a:pathLst>
                <a:path w="1239" h="2510" extrusionOk="0">
                  <a:moveTo>
                    <a:pt x="1065" y="0"/>
                  </a:moveTo>
                  <a:cubicBezTo>
                    <a:pt x="1004" y="0"/>
                    <a:pt x="936" y="31"/>
                    <a:pt x="881" y="104"/>
                  </a:cubicBezTo>
                  <a:lnTo>
                    <a:pt x="0" y="2247"/>
                  </a:lnTo>
                  <a:cubicBezTo>
                    <a:pt x="0" y="2366"/>
                    <a:pt x="24" y="2486"/>
                    <a:pt x="119" y="2509"/>
                  </a:cubicBezTo>
                  <a:lnTo>
                    <a:pt x="167" y="2509"/>
                  </a:lnTo>
                  <a:cubicBezTo>
                    <a:pt x="238" y="2509"/>
                    <a:pt x="286" y="2486"/>
                    <a:pt x="333" y="2390"/>
                  </a:cubicBezTo>
                  <a:lnTo>
                    <a:pt x="1215" y="247"/>
                  </a:lnTo>
                  <a:cubicBezTo>
                    <a:pt x="1238" y="176"/>
                    <a:pt x="1215" y="80"/>
                    <a:pt x="1119" y="9"/>
                  </a:cubicBezTo>
                  <a:cubicBezTo>
                    <a:pt x="1102" y="3"/>
                    <a:pt x="1084" y="0"/>
                    <a:pt x="106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0" name="Google Shape;13650;p27"/>
            <p:cNvSpPr/>
            <p:nvPr/>
          </p:nvSpPr>
          <p:spPr>
            <a:xfrm>
              <a:off x="5747538" y="3906083"/>
              <a:ext cx="42300" cy="66725"/>
            </a:xfrm>
            <a:custGeom>
              <a:avLst/>
              <a:gdLst/>
              <a:ahLst/>
              <a:cxnLst/>
              <a:rect l="l" t="t" r="r" b="b"/>
              <a:pathLst>
                <a:path w="1692" h="2669" extrusionOk="0">
                  <a:moveTo>
                    <a:pt x="596" y="1"/>
                  </a:moveTo>
                  <a:cubicBezTo>
                    <a:pt x="501" y="1"/>
                    <a:pt x="429" y="72"/>
                    <a:pt x="405" y="168"/>
                  </a:cubicBezTo>
                  <a:lnTo>
                    <a:pt x="215" y="1168"/>
                  </a:lnTo>
                  <a:cubicBezTo>
                    <a:pt x="215" y="1239"/>
                    <a:pt x="262" y="1287"/>
                    <a:pt x="286" y="1358"/>
                  </a:cubicBezTo>
                  <a:cubicBezTo>
                    <a:pt x="322" y="1370"/>
                    <a:pt x="352" y="1376"/>
                    <a:pt x="381" y="1376"/>
                  </a:cubicBezTo>
                  <a:cubicBezTo>
                    <a:pt x="411" y="1376"/>
                    <a:pt x="441" y="1370"/>
                    <a:pt x="477" y="1358"/>
                  </a:cubicBezTo>
                  <a:lnTo>
                    <a:pt x="501" y="1358"/>
                  </a:lnTo>
                  <a:cubicBezTo>
                    <a:pt x="596" y="1311"/>
                    <a:pt x="667" y="1287"/>
                    <a:pt x="858" y="1287"/>
                  </a:cubicBezTo>
                  <a:cubicBezTo>
                    <a:pt x="1001" y="1287"/>
                    <a:pt x="1120" y="1358"/>
                    <a:pt x="1215" y="1430"/>
                  </a:cubicBezTo>
                  <a:cubicBezTo>
                    <a:pt x="1310" y="1525"/>
                    <a:pt x="1358" y="1668"/>
                    <a:pt x="1358" y="1835"/>
                  </a:cubicBezTo>
                  <a:cubicBezTo>
                    <a:pt x="1358" y="2097"/>
                    <a:pt x="1120" y="2311"/>
                    <a:pt x="858" y="2311"/>
                  </a:cubicBezTo>
                  <a:cubicBezTo>
                    <a:pt x="596" y="2311"/>
                    <a:pt x="381" y="2120"/>
                    <a:pt x="358" y="1858"/>
                  </a:cubicBezTo>
                  <a:lnTo>
                    <a:pt x="358" y="1787"/>
                  </a:lnTo>
                  <a:cubicBezTo>
                    <a:pt x="358" y="1716"/>
                    <a:pt x="286" y="1644"/>
                    <a:pt x="191" y="1620"/>
                  </a:cubicBezTo>
                  <a:cubicBezTo>
                    <a:pt x="176" y="1617"/>
                    <a:pt x="161" y="1616"/>
                    <a:pt x="147" y="1616"/>
                  </a:cubicBezTo>
                  <a:cubicBezTo>
                    <a:pt x="55" y="1616"/>
                    <a:pt x="0" y="1683"/>
                    <a:pt x="0" y="1787"/>
                  </a:cubicBezTo>
                  <a:lnTo>
                    <a:pt x="0" y="1906"/>
                  </a:lnTo>
                  <a:cubicBezTo>
                    <a:pt x="48" y="2335"/>
                    <a:pt x="405" y="2668"/>
                    <a:pt x="810" y="2668"/>
                  </a:cubicBezTo>
                  <a:lnTo>
                    <a:pt x="858" y="2668"/>
                  </a:lnTo>
                  <a:cubicBezTo>
                    <a:pt x="1286" y="2668"/>
                    <a:pt x="1667" y="2311"/>
                    <a:pt x="1691" y="1858"/>
                  </a:cubicBezTo>
                  <a:cubicBezTo>
                    <a:pt x="1691" y="1620"/>
                    <a:pt x="1620" y="1382"/>
                    <a:pt x="1453" y="1239"/>
                  </a:cubicBezTo>
                  <a:cubicBezTo>
                    <a:pt x="1334" y="1001"/>
                    <a:pt x="1096" y="906"/>
                    <a:pt x="882" y="906"/>
                  </a:cubicBezTo>
                  <a:cubicBezTo>
                    <a:pt x="786" y="906"/>
                    <a:pt x="691" y="906"/>
                    <a:pt x="643" y="930"/>
                  </a:cubicBezTo>
                  <a:lnTo>
                    <a:pt x="739" y="358"/>
                  </a:lnTo>
                  <a:lnTo>
                    <a:pt x="1406" y="358"/>
                  </a:lnTo>
                  <a:cubicBezTo>
                    <a:pt x="1501" y="358"/>
                    <a:pt x="1596" y="310"/>
                    <a:pt x="1596" y="215"/>
                  </a:cubicBezTo>
                  <a:cubicBezTo>
                    <a:pt x="1596" y="96"/>
                    <a:pt x="1525" y="1"/>
                    <a:pt x="1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1" name="Google Shape;13651;p27"/>
            <p:cNvSpPr/>
            <p:nvPr/>
          </p:nvSpPr>
          <p:spPr>
            <a:xfrm>
              <a:off x="5798738" y="3904308"/>
              <a:ext cx="41100" cy="67075"/>
            </a:xfrm>
            <a:custGeom>
              <a:avLst/>
              <a:gdLst/>
              <a:ahLst/>
              <a:cxnLst/>
              <a:rect l="l" t="t" r="r" b="b"/>
              <a:pathLst>
                <a:path w="1644" h="2683" extrusionOk="0">
                  <a:moveTo>
                    <a:pt x="803" y="297"/>
                  </a:moveTo>
                  <a:cubicBezTo>
                    <a:pt x="1066" y="297"/>
                    <a:pt x="1286" y="511"/>
                    <a:pt x="1286" y="762"/>
                  </a:cubicBezTo>
                  <a:lnTo>
                    <a:pt x="1286" y="1858"/>
                  </a:lnTo>
                  <a:cubicBezTo>
                    <a:pt x="1286" y="2121"/>
                    <a:pt x="1064" y="2332"/>
                    <a:pt x="822" y="2332"/>
                  </a:cubicBezTo>
                  <a:cubicBezTo>
                    <a:pt x="779" y="2332"/>
                    <a:pt x="735" y="2325"/>
                    <a:pt x="691" y="2310"/>
                  </a:cubicBezTo>
                  <a:cubicBezTo>
                    <a:pt x="477" y="2263"/>
                    <a:pt x="334" y="2072"/>
                    <a:pt x="334" y="1834"/>
                  </a:cubicBezTo>
                  <a:lnTo>
                    <a:pt x="334" y="786"/>
                  </a:lnTo>
                  <a:cubicBezTo>
                    <a:pt x="334" y="596"/>
                    <a:pt x="477" y="381"/>
                    <a:pt x="691" y="310"/>
                  </a:cubicBezTo>
                  <a:cubicBezTo>
                    <a:pt x="729" y="301"/>
                    <a:pt x="766" y="297"/>
                    <a:pt x="803" y="297"/>
                  </a:cubicBezTo>
                  <a:close/>
                  <a:moveTo>
                    <a:pt x="834" y="0"/>
                  </a:moveTo>
                  <a:cubicBezTo>
                    <a:pt x="382" y="0"/>
                    <a:pt x="1" y="358"/>
                    <a:pt x="1" y="834"/>
                  </a:cubicBezTo>
                  <a:lnTo>
                    <a:pt x="1" y="1858"/>
                  </a:lnTo>
                  <a:cubicBezTo>
                    <a:pt x="1" y="2263"/>
                    <a:pt x="262" y="2620"/>
                    <a:pt x="643" y="2668"/>
                  </a:cubicBezTo>
                  <a:cubicBezTo>
                    <a:pt x="700" y="2678"/>
                    <a:pt x="756" y="2682"/>
                    <a:pt x="811" y="2682"/>
                  </a:cubicBezTo>
                  <a:cubicBezTo>
                    <a:pt x="1280" y="2682"/>
                    <a:pt x="1644" y="2328"/>
                    <a:pt x="1644" y="1858"/>
                  </a:cubicBezTo>
                  <a:lnTo>
                    <a:pt x="1644" y="834"/>
                  </a:lnTo>
                  <a:cubicBezTo>
                    <a:pt x="1620" y="381"/>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2" name="Google Shape;13652;p27"/>
            <p:cNvSpPr/>
            <p:nvPr/>
          </p:nvSpPr>
          <p:spPr>
            <a:xfrm>
              <a:off x="5851713" y="3909058"/>
              <a:ext cx="14925" cy="14925"/>
            </a:xfrm>
            <a:custGeom>
              <a:avLst/>
              <a:gdLst/>
              <a:ahLst/>
              <a:cxnLst/>
              <a:rect l="l" t="t" r="r" b="b"/>
              <a:pathLst>
                <a:path w="597" h="597" extrusionOk="0">
                  <a:moveTo>
                    <a:pt x="287" y="1"/>
                  </a:moveTo>
                  <a:cubicBezTo>
                    <a:pt x="120" y="1"/>
                    <a:pt x="1" y="144"/>
                    <a:pt x="1" y="311"/>
                  </a:cubicBezTo>
                  <a:cubicBezTo>
                    <a:pt x="1" y="477"/>
                    <a:pt x="120" y="596"/>
                    <a:pt x="287" y="596"/>
                  </a:cubicBezTo>
                  <a:cubicBezTo>
                    <a:pt x="453" y="596"/>
                    <a:pt x="596" y="477"/>
                    <a:pt x="596" y="311"/>
                  </a:cubicBezTo>
                  <a:cubicBezTo>
                    <a:pt x="596" y="144"/>
                    <a:pt x="453" y="1"/>
                    <a:pt x="28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3" name="Google Shape;13653;p27"/>
            <p:cNvSpPr/>
            <p:nvPr/>
          </p:nvSpPr>
          <p:spPr>
            <a:xfrm>
              <a:off x="5888038" y="3951933"/>
              <a:ext cx="14925" cy="14900"/>
            </a:xfrm>
            <a:custGeom>
              <a:avLst/>
              <a:gdLst/>
              <a:ahLst/>
              <a:cxnLst/>
              <a:rect l="l" t="t" r="r" b="b"/>
              <a:pathLst>
                <a:path w="597" h="596" extrusionOk="0">
                  <a:moveTo>
                    <a:pt x="286" y="1"/>
                  </a:moveTo>
                  <a:cubicBezTo>
                    <a:pt x="120" y="1"/>
                    <a:pt x="1" y="120"/>
                    <a:pt x="1" y="286"/>
                  </a:cubicBezTo>
                  <a:cubicBezTo>
                    <a:pt x="1" y="429"/>
                    <a:pt x="120" y="596"/>
                    <a:pt x="286" y="596"/>
                  </a:cubicBezTo>
                  <a:cubicBezTo>
                    <a:pt x="477" y="596"/>
                    <a:pt x="596" y="477"/>
                    <a:pt x="596" y="286"/>
                  </a:cubicBezTo>
                  <a:cubicBezTo>
                    <a:pt x="596" y="120"/>
                    <a:pt x="477" y="1"/>
                    <a:pt x="28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54" name="Google Shape;13654;p27"/>
          <p:cNvGrpSpPr/>
          <p:nvPr/>
        </p:nvGrpSpPr>
        <p:grpSpPr>
          <a:xfrm>
            <a:off x="6997508" y="3989948"/>
            <a:ext cx="356019" cy="356737"/>
            <a:chOff x="6154163" y="3789408"/>
            <a:chExt cx="297700" cy="298300"/>
          </a:xfrm>
        </p:grpSpPr>
        <p:sp>
          <p:nvSpPr>
            <p:cNvPr id="13655" name="Google Shape;13655;p27"/>
            <p:cNvSpPr/>
            <p:nvPr/>
          </p:nvSpPr>
          <p:spPr>
            <a:xfrm>
              <a:off x="6283363" y="3813208"/>
              <a:ext cx="15500" cy="8975"/>
            </a:xfrm>
            <a:custGeom>
              <a:avLst/>
              <a:gdLst/>
              <a:ahLst/>
              <a:cxnLst/>
              <a:rect l="l" t="t" r="r" b="b"/>
              <a:pathLst>
                <a:path w="620" h="359" extrusionOk="0">
                  <a:moveTo>
                    <a:pt x="191" y="1"/>
                  </a:moveTo>
                  <a:cubicBezTo>
                    <a:pt x="120" y="1"/>
                    <a:pt x="24" y="72"/>
                    <a:pt x="24" y="144"/>
                  </a:cubicBezTo>
                  <a:cubicBezTo>
                    <a:pt x="0" y="263"/>
                    <a:pt x="72" y="358"/>
                    <a:pt x="191" y="358"/>
                  </a:cubicBezTo>
                  <a:lnTo>
                    <a:pt x="429" y="358"/>
                  </a:lnTo>
                  <a:cubicBezTo>
                    <a:pt x="524" y="358"/>
                    <a:pt x="620" y="310"/>
                    <a:pt x="620" y="215"/>
                  </a:cubicBezTo>
                  <a:cubicBezTo>
                    <a:pt x="620"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6" name="Google Shape;13656;p27"/>
            <p:cNvSpPr/>
            <p:nvPr/>
          </p:nvSpPr>
          <p:spPr>
            <a:xfrm>
              <a:off x="6260138" y="3813208"/>
              <a:ext cx="14925" cy="8975"/>
            </a:xfrm>
            <a:custGeom>
              <a:avLst/>
              <a:gdLst/>
              <a:ahLst/>
              <a:cxnLst/>
              <a:rect l="l" t="t" r="r" b="b"/>
              <a:pathLst>
                <a:path w="597" h="359" extrusionOk="0">
                  <a:moveTo>
                    <a:pt x="215" y="1"/>
                  </a:moveTo>
                  <a:cubicBezTo>
                    <a:pt x="120" y="1"/>
                    <a:pt x="25" y="72"/>
                    <a:pt x="25" y="144"/>
                  </a:cubicBezTo>
                  <a:cubicBezTo>
                    <a:pt x="1" y="263"/>
                    <a:pt x="96" y="358"/>
                    <a:pt x="167"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7" name="Google Shape;13657;p27"/>
            <p:cNvSpPr/>
            <p:nvPr/>
          </p:nvSpPr>
          <p:spPr>
            <a:xfrm>
              <a:off x="6376238" y="3813208"/>
              <a:ext cx="14900" cy="8975"/>
            </a:xfrm>
            <a:custGeom>
              <a:avLst/>
              <a:gdLst/>
              <a:ahLst/>
              <a:cxnLst/>
              <a:rect l="l" t="t" r="r" b="b"/>
              <a:pathLst>
                <a:path w="596" h="359" extrusionOk="0">
                  <a:moveTo>
                    <a:pt x="167" y="1"/>
                  </a:moveTo>
                  <a:cubicBezTo>
                    <a:pt x="96" y="1"/>
                    <a:pt x="1" y="72"/>
                    <a:pt x="1" y="144"/>
                  </a:cubicBezTo>
                  <a:cubicBezTo>
                    <a:pt x="1" y="263"/>
                    <a:pt x="96" y="358"/>
                    <a:pt x="167" y="358"/>
                  </a:cubicBezTo>
                  <a:lnTo>
                    <a:pt x="405" y="358"/>
                  </a:lnTo>
                  <a:cubicBezTo>
                    <a:pt x="501"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8" name="Google Shape;13658;p27"/>
            <p:cNvSpPr/>
            <p:nvPr/>
          </p:nvSpPr>
          <p:spPr>
            <a:xfrm>
              <a:off x="6329813" y="3813208"/>
              <a:ext cx="14900" cy="8975"/>
            </a:xfrm>
            <a:custGeom>
              <a:avLst/>
              <a:gdLst/>
              <a:ahLst/>
              <a:cxnLst/>
              <a:rect l="l" t="t" r="r" b="b"/>
              <a:pathLst>
                <a:path w="596" h="359" extrusionOk="0">
                  <a:moveTo>
                    <a:pt x="191" y="1"/>
                  </a:moveTo>
                  <a:cubicBezTo>
                    <a:pt x="95" y="1"/>
                    <a:pt x="0" y="72"/>
                    <a:pt x="0" y="144"/>
                  </a:cubicBezTo>
                  <a:cubicBezTo>
                    <a:pt x="0" y="263"/>
                    <a:pt x="71" y="358"/>
                    <a:pt x="191" y="358"/>
                  </a:cubicBezTo>
                  <a:lnTo>
                    <a:pt x="429" y="358"/>
                  </a:lnTo>
                  <a:cubicBezTo>
                    <a:pt x="500" y="358"/>
                    <a:pt x="595" y="310"/>
                    <a:pt x="595" y="215"/>
                  </a:cubicBezTo>
                  <a:cubicBezTo>
                    <a:pt x="595"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9" name="Google Shape;13659;p27"/>
            <p:cNvSpPr/>
            <p:nvPr/>
          </p:nvSpPr>
          <p:spPr>
            <a:xfrm>
              <a:off x="63530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29" y="358"/>
                  </a:lnTo>
                  <a:cubicBezTo>
                    <a:pt x="501" y="358"/>
                    <a:pt x="596" y="310"/>
                    <a:pt x="596" y="215"/>
                  </a:cubicBezTo>
                  <a:cubicBezTo>
                    <a:pt x="596" y="96"/>
                    <a:pt x="525"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0" name="Google Shape;13660;p27"/>
            <p:cNvSpPr/>
            <p:nvPr/>
          </p:nvSpPr>
          <p:spPr>
            <a:xfrm>
              <a:off x="6305988" y="3813208"/>
              <a:ext cx="16100" cy="8975"/>
            </a:xfrm>
            <a:custGeom>
              <a:avLst/>
              <a:gdLst/>
              <a:ahLst/>
              <a:cxnLst/>
              <a:rect l="l" t="t" r="r" b="b"/>
              <a:pathLst>
                <a:path w="644" h="359" extrusionOk="0">
                  <a:moveTo>
                    <a:pt x="215" y="1"/>
                  </a:moveTo>
                  <a:cubicBezTo>
                    <a:pt x="120" y="1"/>
                    <a:pt x="48" y="72"/>
                    <a:pt x="48" y="144"/>
                  </a:cubicBezTo>
                  <a:cubicBezTo>
                    <a:pt x="0" y="263"/>
                    <a:pt x="96" y="358"/>
                    <a:pt x="215" y="358"/>
                  </a:cubicBezTo>
                  <a:lnTo>
                    <a:pt x="453" y="358"/>
                  </a:lnTo>
                  <a:cubicBezTo>
                    <a:pt x="548" y="358"/>
                    <a:pt x="643" y="310"/>
                    <a:pt x="643" y="215"/>
                  </a:cubicBezTo>
                  <a:cubicBezTo>
                    <a:pt x="643" y="96"/>
                    <a:pt x="572" y="1"/>
                    <a:pt x="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1" name="Google Shape;13661;p27"/>
            <p:cNvSpPr/>
            <p:nvPr/>
          </p:nvSpPr>
          <p:spPr>
            <a:xfrm>
              <a:off x="6191088" y="3813208"/>
              <a:ext cx="14900" cy="8975"/>
            </a:xfrm>
            <a:custGeom>
              <a:avLst/>
              <a:gdLst/>
              <a:ahLst/>
              <a:cxnLst/>
              <a:rect l="l" t="t" r="r" b="b"/>
              <a:pathLst>
                <a:path w="596" h="359" extrusionOk="0">
                  <a:moveTo>
                    <a:pt x="191" y="1"/>
                  </a:moveTo>
                  <a:cubicBezTo>
                    <a:pt x="119" y="1"/>
                    <a:pt x="24" y="72"/>
                    <a:pt x="24" y="144"/>
                  </a:cubicBezTo>
                  <a:cubicBezTo>
                    <a:pt x="0" y="263"/>
                    <a:pt x="72" y="358"/>
                    <a:pt x="191" y="358"/>
                  </a:cubicBezTo>
                  <a:lnTo>
                    <a:pt x="405" y="358"/>
                  </a:lnTo>
                  <a:cubicBezTo>
                    <a:pt x="500" y="358"/>
                    <a:pt x="596" y="310"/>
                    <a:pt x="596" y="215"/>
                  </a:cubicBezTo>
                  <a:cubicBezTo>
                    <a:pt x="596" y="96"/>
                    <a:pt x="524" y="1"/>
                    <a:pt x="405"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2" name="Google Shape;13662;p27"/>
            <p:cNvSpPr/>
            <p:nvPr/>
          </p:nvSpPr>
          <p:spPr>
            <a:xfrm>
              <a:off x="6213713" y="3813208"/>
              <a:ext cx="14900" cy="8975"/>
            </a:xfrm>
            <a:custGeom>
              <a:avLst/>
              <a:gdLst/>
              <a:ahLst/>
              <a:cxnLst/>
              <a:rect l="l" t="t" r="r" b="b"/>
              <a:pathLst>
                <a:path w="596" h="359" extrusionOk="0">
                  <a:moveTo>
                    <a:pt x="191" y="1"/>
                  </a:moveTo>
                  <a:cubicBezTo>
                    <a:pt x="95" y="1"/>
                    <a:pt x="0" y="72"/>
                    <a:pt x="0" y="144"/>
                  </a:cubicBezTo>
                  <a:cubicBezTo>
                    <a:pt x="0" y="263"/>
                    <a:pt x="95" y="358"/>
                    <a:pt x="191" y="358"/>
                  </a:cubicBezTo>
                  <a:lnTo>
                    <a:pt x="429" y="358"/>
                  </a:lnTo>
                  <a:cubicBezTo>
                    <a:pt x="524" y="358"/>
                    <a:pt x="596" y="310"/>
                    <a:pt x="596" y="215"/>
                  </a:cubicBezTo>
                  <a:cubicBezTo>
                    <a:pt x="596" y="96"/>
                    <a:pt x="548" y="1"/>
                    <a:pt x="429"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3" name="Google Shape;13663;p27"/>
            <p:cNvSpPr/>
            <p:nvPr/>
          </p:nvSpPr>
          <p:spPr>
            <a:xfrm>
              <a:off x="6236913" y="3813208"/>
              <a:ext cx="14925" cy="8975"/>
            </a:xfrm>
            <a:custGeom>
              <a:avLst/>
              <a:gdLst/>
              <a:ahLst/>
              <a:cxnLst/>
              <a:rect l="l" t="t" r="r" b="b"/>
              <a:pathLst>
                <a:path w="597" h="359" extrusionOk="0">
                  <a:moveTo>
                    <a:pt x="191" y="1"/>
                  </a:moveTo>
                  <a:cubicBezTo>
                    <a:pt x="96" y="1"/>
                    <a:pt x="1" y="72"/>
                    <a:pt x="1" y="144"/>
                  </a:cubicBezTo>
                  <a:cubicBezTo>
                    <a:pt x="1" y="263"/>
                    <a:pt x="96" y="358"/>
                    <a:pt x="191" y="358"/>
                  </a:cubicBezTo>
                  <a:lnTo>
                    <a:pt x="406" y="358"/>
                  </a:lnTo>
                  <a:cubicBezTo>
                    <a:pt x="501" y="358"/>
                    <a:pt x="596" y="310"/>
                    <a:pt x="596" y="215"/>
                  </a:cubicBezTo>
                  <a:cubicBezTo>
                    <a:pt x="596" y="96"/>
                    <a:pt x="525" y="1"/>
                    <a:pt x="406"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4" name="Google Shape;13664;p27"/>
            <p:cNvSpPr/>
            <p:nvPr/>
          </p:nvSpPr>
          <p:spPr>
            <a:xfrm>
              <a:off x="63071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5" y="310"/>
                    <a:pt x="595" y="214"/>
                  </a:cubicBezTo>
                  <a:cubicBezTo>
                    <a:pt x="595"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5" name="Google Shape;13665;p27"/>
            <p:cNvSpPr/>
            <p:nvPr/>
          </p:nvSpPr>
          <p:spPr>
            <a:xfrm>
              <a:off x="6191088" y="3873358"/>
              <a:ext cx="14900" cy="8950"/>
            </a:xfrm>
            <a:custGeom>
              <a:avLst/>
              <a:gdLst/>
              <a:ahLst/>
              <a:cxnLst/>
              <a:rect l="l" t="t" r="r" b="b"/>
              <a:pathLst>
                <a:path w="596" h="358" extrusionOk="0">
                  <a:moveTo>
                    <a:pt x="167" y="0"/>
                  </a:moveTo>
                  <a:cubicBezTo>
                    <a:pt x="72" y="0"/>
                    <a:pt x="0" y="95"/>
                    <a:pt x="0" y="214"/>
                  </a:cubicBezTo>
                  <a:cubicBezTo>
                    <a:pt x="24" y="286"/>
                    <a:pt x="119" y="357"/>
                    <a:pt x="191"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6" name="Google Shape;13666;p27"/>
            <p:cNvSpPr/>
            <p:nvPr/>
          </p:nvSpPr>
          <p:spPr>
            <a:xfrm>
              <a:off x="6236913" y="3873358"/>
              <a:ext cx="14925" cy="8950"/>
            </a:xfrm>
            <a:custGeom>
              <a:avLst/>
              <a:gdLst/>
              <a:ahLst/>
              <a:cxnLst/>
              <a:rect l="l" t="t" r="r" b="b"/>
              <a:pathLst>
                <a:path w="597" h="358" extrusionOk="0">
                  <a:moveTo>
                    <a:pt x="191" y="0"/>
                  </a:moveTo>
                  <a:cubicBezTo>
                    <a:pt x="96" y="0"/>
                    <a:pt x="1" y="95"/>
                    <a:pt x="1" y="214"/>
                  </a:cubicBezTo>
                  <a:cubicBezTo>
                    <a:pt x="25" y="286"/>
                    <a:pt x="120" y="357"/>
                    <a:pt x="215" y="357"/>
                  </a:cubicBezTo>
                  <a:lnTo>
                    <a:pt x="430" y="357"/>
                  </a:lnTo>
                  <a:cubicBezTo>
                    <a:pt x="501" y="357"/>
                    <a:pt x="596" y="310"/>
                    <a:pt x="596" y="214"/>
                  </a:cubicBezTo>
                  <a:cubicBezTo>
                    <a:pt x="596" y="95"/>
                    <a:pt x="549" y="0"/>
                    <a:pt x="4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7" name="Google Shape;13667;p27"/>
            <p:cNvSpPr/>
            <p:nvPr/>
          </p:nvSpPr>
          <p:spPr>
            <a:xfrm>
              <a:off x="6260738" y="3873358"/>
              <a:ext cx="14325" cy="8950"/>
            </a:xfrm>
            <a:custGeom>
              <a:avLst/>
              <a:gdLst/>
              <a:ahLst/>
              <a:cxnLst/>
              <a:rect l="l" t="t" r="r" b="b"/>
              <a:pathLst>
                <a:path w="573" h="358" extrusionOk="0">
                  <a:moveTo>
                    <a:pt x="191" y="0"/>
                  </a:moveTo>
                  <a:cubicBezTo>
                    <a:pt x="96" y="0"/>
                    <a:pt x="1" y="95"/>
                    <a:pt x="1" y="214"/>
                  </a:cubicBezTo>
                  <a:cubicBezTo>
                    <a:pt x="24" y="286"/>
                    <a:pt x="96" y="357"/>
                    <a:pt x="191" y="357"/>
                  </a:cubicBezTo>
                  <a:lnTo>
                    <a:pt x="382" y="357"/>
                  </a:lnTo>
                  <a:cubicBezTo>
                    <a:pt x="477" y="357"/>
                    <a:pt x="572" y="310"/>
                    <a:pt x="572" y="214"/>
                  </a:cubicBezTo>
                  <a:cubicBezTo>
                    <a:pt x="572" y="95"/>
                    <a:pt x="501" y="0"/>
                    <a:pt x="38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8" name="Google Shape;13668;p27"/>
            <p:cNvSpPr/>
            <p:nvPr/>
          </p:nvSpPr>
          <p:spPr>
            <a:xfrm>
              <a:off x="6213713" y="3873358"/>
              <a:ext cx="14900" cy="8950"/>
            </a:xfrm>
            <a:custGeom>
              <a:avLst/>
              <a:gdLst/>
              <a:ahLst/>
              <a:cxnLst/>
              <a:rect l="l" t="t" r="r" b="b"/>
              <a:pathLst>
                <a:path w="596" h="358" extrusionOk="0">
                  <a:moveTo>
                    <a:pt x="191" y="0"/>
                  </a:moveTo>
                  <a:cubicBezTo>
                    <a:pt x="95" y="0"/>
                    <a:pt x="0" y="95"/>
                    <a:pt x="0" y="214"/>
                  </a:cubicBezTo>
                  <a:cubicBezTo>
                    <a:pt x="48" y="286"/>
                    <a:pt x="119" y="357"/>
                    <a:pt x="215" y="357"/>
                  </a:cubicBezTo>
                  <a:lnTo>
                    <a:pt x="429" y="357"/>
                  </a:lnTo>
                  <a:cubicBezTo>
                    <a:pt x="524" y="357"/>
                    <a:pt x="596" y="310"/>
                    <a:pt x="596" y="214"/>
                  </a:cubicBezTo>
                  <a:cubicBezTo>
                    <a:pt x="596" y="95"/>
                    <a:pt x="548" y="0"/>
                    <a:pt x="42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9" name="Google Shape;13669;p27"/>
            <p:cNvSpPr/>
            <p:nvPr/>
          </p:nvSpPr>
          <p:spPr>
            <a:xfrm>
              <a:off x="6283963" y="3873358"/>
              <a:ext cx="14900" cy="8950"/>
            </a:xfrm>
            <a:custGeom>
              <a:avLst/>
              <a:gdLst/>
              <a:ahLst/>
              <a:cxnLst/>
              <a:rect l="l" t="t" r="r" b="b"/>
              <a:pathLst>
                <a:path w="596" h="358" extrusionOk="0">
                  <a:moveTo>
                    <a:pt x="167" y="0"/>
                  </a:moveTo>
                  <a:cubicBezTo>
                    <a:pt x="96" y="0"/>
                    <a:pt x="0" y="95"/>
                    <a:pt x="0" y="214"/>
                  </a:cubicBezTo>
                  <a:cubicBezTo>
                    <a:pt x="24" y="286"/>
                    <a:pt x="119" y="357"/>
                    <a:pt x="215" y="357"/>
                  </a:cubicBezTo>
                  <a:lnTo>
                    <a:pt x="405" y="357"/>
                  </a:lnTo>
                  <a:cubicBezTo>
                    <a:pt x="500" y="357"/>
                    <a:pt x="596" y="310"/>
                    <a:pt x="596" y="214"/>
                  </a:cubicBezTo>
                  <a:cubicBezTo>
                    <a:pt x="596" y="95"/>
                    <a:pt x="524" y="0"/>
                    <a:pt x="40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0" name="Google Shape;13670;p27"/>
            <p:cNvSpPr/>
            <p:nvPr/>
          </p:nvSpPr>
          <p:spPr>
            <a:xfrm>
              <a:off x="6154163" y="3789408"/>
              <a:ext cx="297700" cy="298300"/>
            </a:xfrm>
            <a:custGeom>
              <a:avLst/>
              <a:gdLst/>
              <a:ahLst/>
              <a:cxnLst/>
              <a:rect l="l" t="t" r="r" b="b"/>
              <a:pathLst>
                <a:path w="11908" h="11932" extrusionOk="0">
                  <a:moveTo>
                    <a:pt x="10241" y="1524"/>
                  </a:moveTo>
                  <a:lnTo>
                    <a:pt x="10813" y="2691"/>
                  </a:lnTo>
                  <a:lnTo>
                    <a:pt x="10813" y="3763"/>
                  </a:lnTo>
                  <a:lnTo>
                    <a:pt x="10455" y="3049"/>
                  </a:lnTo>
                  <a:cubicBezTo>
                    <a:pt x="10431" y="2953"/>
                    <a:pt x="10336" y="2882"/>
                    <a:pt x="10241" y="2882"/>
                  </a:cubicBezTo>
                  <a:cubicBezTo>
                    <a:pt x="10170" y="2882"/>
                    <a:pt x="10074" y="2953"/>
                    <a:pt x="10050" y="3049"/>
                  </a:cubicBezTo>
                  <a:lnTo>
                    <a:pt x="9146" y="4787"/>
                  </a:lnTo>
                  <a:lnTo>
                    <a:pt x="8693" y="4025"/>
                  </a:lnTo>
                  <a:cubicBezTo>
                    <a:pt x="8645" y="3930"/>
                    <a:pt x="8574" y="3906"/>
                    <a:pt x="8479" y="3906"/>
                  </a:cubicBezTo>
                  <a:cubicBezTo>
                    <a:pt x="8407" y="3906"/>
                    <a:pt x="8312" y="3953"/>
                    <a:pt x="8288" y="4049"/>
                  </a:cubicBezTo>
                  <a:lnTo>
                    <a:pt x="7121" y="6430"/>
                  </a:lnTo>
                  <a:lnTo>
                    <a:pt x="6454" y="6168"/>
                  </a:lnTo>
                  <a:cubicBezTo>
                    <a:pt x="6422" y="6149"/>
                    <a:pt x="6387" y="6140"/>
                    <a:pt x="6353" y="6140"/>
                  </a:cubicBezTo>
                  <a:cubicBezTo>
                    <a:pt x="6264" y="6140"/>
                    <a:pt x="6179" y="6201"/>
                    <a:pt x="6145" y="6287"/>
                  </a:cubicBezTo>
                  <a:lnTo>
                    <a:pt x="5264" y="8121"/>
                  </a:lnTo>
                  <a:lnTo>
                    <a:pt x="4406" y="7692"/>
                  </a:lnTo>
                  <a:cubicBezTo>
                    <a:pt x="4362" y="7666"/>
                    <a:pt x="4317" y="7652"/>
                    <a:pt x="4276" y="7652"/>
                  </a:cubicBezTo>
                  <a:cubicBezTo>
                    <a:pt x="4208" y="7652"/>
                    <a:pt x="4150" y="7689"/>
                    <a:pt x="4121" y="7764"/>
                  </a:cubicBezTo>
                  <a:lnTo>
                    <a:pt x="3525" y="8597"/>
                  </a:lnTo>
                  <a:lnTo>
                    <a:pt x="2382" y="7573"/>
                  </a:lnTo>
                  <a:cubicBezTo>
                    <a:pt x="2335" y="7502"/>
                    <a:pt x="2239" y="7502"/>
                    <a:pt x="2168" y="7502"/>
                  </a:cubicBezTo>
                  <a:cubicBezTo>
                    <a:pt x="2096" y="7502"/>
                    <a:pt x="2025" y="7573"/>
                    <a:pt x="2001" y="7645"/>
                  </a:cubicBezTo>
                  <a:lnTo>
                    <a:pt x="1858" y="7978"/>
                  </a:lnTo>
                  <a:lnTo>
                    <a:pt x="1858" y="6906"/>
                  </a:lnTo>
                  <a:lnTo>
                    <a:pt x="2263" y="6049"/>
                  </a:lnTo>
                  <a:lnTo>
                    <a:pt x="3454" y="7121"/>
                  </a:lnTo>
                  <a:cubicBezTo>
                    <a:pt x="3501" y="7145"/>
                    <a:pt x="3501" y="7145"/>
                    <a:pt x="3525" y="7145"/>
                  </a:cubicBezTo>
                  <a:cubicBezTo>
                    <a:pt x="3551" y="7151"/>
                    <a:pt x="3573" y="7154"/>
                    <a:pt x="3593" y="7154"/>
                  </a:cubicBezTo>
                  <a:cubicBezTo>
                    <a:pt x="3648" y="7154"/>
                    <a:pt x="3687" y="7132"/>
                    <a:pt x="3740" y="7097"/>
                  </a:cubicBezTo>
                  <a:lnTo>
                    <a:pt x="4383" y="6168"/>
                  </a:lnTo>
                  <a:lnTo>
                    <a:pt x="5240" y="6621"/>
                  </a:lnTo>
                  <a:cubicBezTo>
                    <a:pt x="5276" y="6633"/>
                    <a:pt x="5305" y="6639"/>
                    <a:pt x="5335" y="6639"/>
                  </a:cubicBezTo>
                  <a:cubicBezTo>
                    <a:pt x="5365" y="6639"/>
                    <a:pt x="5395" y="6633"/>
                    <a:pt x="5430" y="6621"/>
                  </a:cubicBezTo>
                  <a:cubicBezTo>
                    <a:pt x="5478" y="6573"/>
                    <a:pt x="5550" y="6549"/>
                    <a:pt x="5573" y="6502"/>
                  </a:cubicBezTo>
                  <a:lnTo>
                    <a:pt x="6431" y="4644"/>
                  </a:lnTo>
                  <a:lnTo>
                    <a:pt x="7097" y="4906"/>
                  </a:lnTo>
                  <a:cubicBezTo>
                    <a:pt x="7130" y="4926"/>
                    <a:pt x="7165" y="4935"/>
                    <a:pt x="7198" y="4935"/>
                  </a:cubicBezTo>
                  <a:cubicBezTo>
                    <a:pt x="7286" y="4935"/>
                    <a:pt x="7366" y="4873"/>
                    <a:pt x="7383" y="4787"/>
                  </a:cubicBezTo>
                  <a:lnTo>
                    <a:pt x="8526" y="2501"/>
                  </a:lnTo>
                  <a:lnTo>
                    <a:pt x="8979" y="3239"/>
                  </a:lnTo>
                  <a:cubicBezTo>
                    <a:pt x="9026" y="3334"/>
                    <a:pt x="9098" y="3358"/>
                    <a:pt x="9169" y="3358"/>
                  </a:cubicBezTo>
                  <a:cubicBezTo>
                    <a:pt x="9265" y="3358"/>
                    <a:pt x="9360" y="3310"/>
                    <a:pt x="9384" y="3239"/>
                  </a:cubicBezTo>
                  <a:lnTo>
                    <a:pt x="10241" y="1524"/>
                  </a:lnTo>
                  <a:close/>
                  <a:moveTo>
                    <a:pt x="10217" y="3406"/>
                  </a:moveTo>
                  <a:lnTo>
                    <a:pt x="10789" y="4549"/>
                  </a:lnTo>
                  <a:lnTo>
                    <a:pt x="10789" y="10717"/>
                  </a:lnTo>
                  <a:lnTo>
                    <a:pt x="1787" y="10717"/>
                  </a:lnTo>
                  <a:lnTo>
                    <a:pt x="1787" y="8788"/>
                  </a:lnTo>
                  <a:lnTo>
                    <a:pt x="1858" y="8788"/>
                  </a:lnTo>
                  <a:lnTo>
                    <a:pt x="2263" y="7930"/>
                  </a:lnTo>
                  <a:lnTo>
                    <a:pt x="3406" y="8931"/>
                  </a:lnTo>
                  <a:cubicBezTo>
                    <a:pt x="3454" y="9002"/>
                    <a:pt x="3525" y="9002"/>
                    <a:pt x="3573" y="9002"/>
                  </a:cubicBezTo>
                  <a:cubicBezTo>
                    <a:pt x="3644" y="9002"/>
                    <a:pt x="3692" y="8931"/>
                    <a:pt x="3763" y="8907"/>
                  </a:cubicBezTo>
                  <a:lnTo>
                    <a:pt x="4359" y="8050"/>
                  </a:lnTo>
                  <a:lnTo>
                    <a:pt x="5216" y="8478"/>
                  </a:lnTo>
                  <a:cubicBezTo>
                    <a:pt x="5252" y="8502"/>
                    <a:pt x="5282" y="8514"/>
                    <a:pt x="5311" y="8514"/>
                  </a:cubicBezTo>
                  <a:cubicBezTo>
                    <a:pt x="5341" y="8514"/>
                    <a:pt x="5371" y="8502"/>
                    <a:pt x="5407" y="8478"/>
                  </a:cubicBezTo>
                  <a:cubicBezTo>
                    <a:pt x="5454" y="8454"/>
                    <a:pt x="5502" y="8431"/>
                    <a:pt x="5550" y="8359"/>
                  </a:cubicBezTo>
                  <a:lnTo>
                    <a:pt x="6407" y="6525"/>
                  </a:lnTo>
                  <a:lnTo>
                    <a:pt x="7074" y="6787"/>
                  </a:lnTo>
                  <a:cubicBezTo>
                    <a:pt x="7106" y="6807"/>
                    <a:pt x="7141" y="6816"/>
                    <a:pt x="7174" y="6816"/>
                  </a:cubicBezTo>
                  <a:cubicBezTo>
                    <a:pt x="7262" y="6816"/>
                    <a:pt x="7342" y="6755"/>
                    <a:pt x="7359" y="6668"/>
                  </a:cubicBezTo>
                  <a:lnTo>
                    <a:pt x="8479" y="4382"/>
                  </a:lnTo>
                  <a:lnTo>
                    <a:pt x="8931" y="5120"/>
                  </a:lnTo>
                  <a:cubicBezTo>
                    <a:pt x="9003" y="5216"/>
                    <a:pt x="9050" y="5239"/>
                    <a:pt x="9146" y="5239"/>
                  </a:cubicBezTo>
                  <a:cubicBezTo>
                    <a:pt x="9241" y="5239"/>
                    <a:pt x="9336" y="5192"/>
                    <a:pt x="9360" y="5120"/>
                  </a:cubicBezTo>
                  <a:lnTo>
                    <a:pt x="10217" y="3406"/>
                  </a:lnTo>
                  <a:close/>
                  <a:moveTo>
                    <a:pt x="11551" y="11050"/>
                  </a:moveTo>
                  <a:lnTo>
                    <a:pt x="11551" y="11526"/>
                  </a:lnTo>
                  <a:lnTo>
                    <a:pt x="358" y="11526"/>
                  </a:lnTo>
                  <a:lnTo>
                    <a:pt x="358" y="11050"/>
                  </a:lnTo>
                  <a:close/>
                  <a:moveTo>
                    <a:pt x="930" y="0"/>
                  </a:moveTo>
                  <a:cubicBezTo>
                    <a:pt x="810" y="0"/>
                    <a:pt x="715" y="72"/>
                    <a:pt x="715" y="191"/>
                  </a:cubicBezTo>
                  <a:lnTo>
                    <a:pt x="715" y="977"/>
                  </a:lnTo>
                  <a:lnTo>
                    <a:pt x="501" y="977"/>
                  </a:lnTo>
                  <a:cubicBezTo>
                    <a:pt x="429" y="977"/>
                    <a:pt x="334" y="1048"/>
                    <a:pt x="334" y="1143"/>
                  </a:cubicBezTo>
                  <a:cubicBezTo>
                    <a:pt x="334" y="1262"/>
                    <a:pt x="382" y="1334"/>
                    <a:pt x="501" y="1334"/>
                  </a:cubicBezTo>
                  <a:lnTo>
                    <a:pt x="715" y="1334"/>
                  </a:lnTo>
                  <a:lnTo>
                    <a:pt x="715" y="2239"/>
                  </a:lnTo>
                  <a:lnTo>
                    <a:pt x="501" y="2239"/>
                  </a:lnTo>
                  <a:cubicBezTo>
                    <a:pt x="429" y="2239"/>
                    <a:pt x="334" y="2286"/>
                    <a:pt x="334" y="2382"/>
                  </a:cubicBezTo>
                  <a:cubicBezTo>
                    <a:pt x="334" y="2501"/>
                    <a:pt x="382" y="2596"/>
                    <a:pt x="501" y="2596"/>
                  </a:cubicBezTo>
                  <a:lnTo>
                    <a:pt x="715" y="2596"/>
                  </a:lnTo>
                  <a:lnTo>
                    <a:pt x="715" y="3477"/>
                  </a:lnTo>
                  <a:lnTo>
                    <a:pt x="501" y="3477"/>
                  </a:lnTo>
                  <a:cubicBezTo>
                    <a:pt x="429" y="3477"/>
                    <a:pt x="334" y="3549"/>
                    <a:pt x="334" y="3644"/>
                  </a:cubicBezTo>
                  <a:cubicBezTo>
                    <a:pt x="334" y="3739"/>
                    <a:pt x="382" y="3834"/>
                    <a:pt x="501" y="3834"/>
                  </a:cubicBezTo>
                  <a:lnTo>
                    <a:pt x="715" y="3834"/>
                  </a:lnTo>
                  <a:lnTo>
                    <a:pt x="715" y="4739"/>
                  </a:lnTo>
                  <a:lnTo>
                    <a:pt x="501" y="4739"/>
                  </a:lnTo>
                  <a:cubicBezTo>
                    <a:pt x="429" y="4739"/>
                    <a:pt x="334" y="4787"/>
                    <a:pt x="334" y="4882"/>
                  </a:cubicBezTo>
                  <a:cubicBezTo>
                    <a:pt x="334" y="5001"/>
                    <a:pt x="382" y="5097"/>
                    <a:pt x="501" y="5097"/>
                  </a:cubicBezTo>
                  <a:lnTo>
                    <a:pt x="715" y="5097"/>
                  </a:lnTo>
                  <a:lnTo>
                    <a:pt x="715" y="5978"/>
                  </a:lnTo>
                  <a:lnTo>
                    <a:pt x="501" y="5978"/>
                  </a:lnTo>
                  <a:cubicBezTo>
                    <a:pt x="429" y="5978"/>
                    <a:pt x="334" y="6049"/>
                    <a:pt x="334" y="6121"/>
                  </a:cubicBezTo>
                  <a:cubicBezTo>
                    <a:pt x="334" y="6240"/>
                    <a:pt x="382" y="6335"/>
                    <a:pt x="501" y="6335"/>
                  </a:cubicBezTo>
                  <a:lnTo>
                    <a:pt x="715" y="6335"/>
                  </a:lnTo>
                  <a:lnTo>
                    <a:pt x="715" y="7240"/>
                  </a:lnTo>
                  <a:lnTo>
                    <a:pt x="501" y="7240"/>
                  </a:lnTo>
                  <a:cubicBezTo>
                    <a:pt x="429" y="7240"/>
                    <a:pt x="334" y="7287"/>
                    <a:pt x="334" y="7383"/>
                  </a:cubicBezTo>
                  <a:cubicBezTo>
                    <a:pt x="334" y="7502"/>
                    <a:pt x="382" y="7597"/>
                    <a:pt x="501" y="7597"/>
                  </a:cubicBezTo>
                  <a:lnTo>
                    <a:pt x="715" y="7597"/>
                  </a:lnTo>
                  <a:lnTo>
                    <a:pt x="715" y="8478"/>
                  </a:lnTo>
                  <a:lnTo>
                    <a:pt x="501" y="8478"/>
                  </a:lnTo>
                  <a:cubicBezTo>
                    <a:pt x="429" y="8478"/>
                    <a:pt x="334" y="8550"/>
                    <a:pt x="334" y="8621"/>
                  </a:cubicBezTo>
                  <a:cubicBezTo>
                    <a:pt x="334" y="8740"/>
                    <a:pt x="382" y="8835"/>
                    <a:pt x="501" y="8835"/>
                  </a:cubicBezTo>
                  <a:lnTo>
                    <a:pt x="715" y="8835"/>
                  </a:lnTo>
                  <a:lnTo>
                    <a:pt x="715" y="9740"/>
                  </a:lnTo>
                  <a:lnTo>
                    <a:pt x="477" y="9740"/>
                  </a:lnTo>
                  <a:cubicBezTo>
                    <a:pt x="429" y="9740"/>
                    <a:pt x="334" y="9764"/>
                    <a:pt x="310" y="9859"/>
                  </a:cubicBezTo>
                  <a:cubicBezTo>
                    <a:pt x="239" y="10002"/>
                    <a:pt x="334" y="10121"/>
                    <a:pt x="477" y="10121"/>
                  </a:cubicBezTo>
                  <a:lnTo>
                    <a:pt x="715" y="10121"/>
                  </a:lnTo>
                  <a:lnTo>
                    <a:pt x="715" y="10741"/>
                  </a:lnTo>
                  <a:lnTo>
                    <a:pt x="310" y="10741"/>
                  </a:lnTo>
                  <a:cubicBezTo>
                    <a:pt x="144" y="10741"/>
                    <a:pt x="1" y="10860"/>
                    <a:pt x="1" y="11050"/>
                  </a:cubicBezTo>
                  <a:lnTo>
                    <a:pt x="1" y="11645"/>
                  </a:lnTo>
                  <a:cubicBezTo>
                    <a:pt x="1" y="11788"/>
                    <a:pt x="120" y="11931"/>
                    <a:pt x="310" y="11931"/>
                  </a:cubicBezTo>
                  <a:lnTo>
                    <a:pt x="11622" y="11931"/>
                  </a:lnTo>
                  <a:cubicBezTo>
                    <a:pt x="11765" y="11931"/>
                    <a:pt x="11908" y="11812"/>
                    <a:pt x="11908" y="11645"/>
                  </a:cubicBezTo>
                  <a:lnTo>
                    <a:pt x="11908" y="11050"/>
                  </a:lnTo>
                  <a:cubicBezTo>
                    <a:pt x="11908" y="10836"/>
                    <a:pt x="11789" y="10717"/>
                    <a:pt x="11622" y="10717"/>
                  </a:cubicBezTo>
                  <a:lnTo>
                    <a:pt x="11146" y="10717"/>
                  </a:lnTo>
                  <a:lnTo>
                    <a:pt x="11146" y="2691"/>
                  </a:lnTo>
                  <a:cubicBezTo>
                    <a:pt x="11146" y="2644"/>
                    <a:pt x="11146" y="2620"/>
                    <a:pt x="11122" y="2572"/>
                  </a:cubicBezTo>
                  <a:lnTo>
                    <a:pt x="10431" y="1191"/>
                  </a:lnTo>
                  <a:cubicBezTo>
                    <a:pt x="10408" y="1096"/>
                    <a:pt x="10312" y="1048"/>
                    <a:pt x="10217" y="1048"/>
                  </a:cubicBezTo>
                  <a:cubicBezTo>
                    <a:pt x="10217" y="1048"/>
                    <a:pt x="10050" y="1072"/>
                    <a:pt x="10003" y="1167"/>
                  </a:cubicBezTo>
                  <a:lnTo>
                    <a:pt x="9122" y="2882"/>
                  </a:lnTo>
                  <a:lnTo>
                    <a:pt x="8669" y="2120"/>
                  </a:lnTo>
                  <a:cubicBezTo>
                    <a:pt x="8598" y="2024"/>
                    <a:pt x="8550" y="2001"/>
                    <a:pt x="8455" y="2001"/>
                  </a:cubicBezTo>
                  <a:cubicBezTo>
                    <a:pt x="8383" y="2001"/>
                    <a:pt x="8288" y="2048"/>
                    <a:pt x="8241" y="2144"/>
                  </a:cubicBezTo>
                  <a:lnTo>
                    <a:pt x="7097" y="4525"/>
                  </a:lnTo>
                  <a:lnTo>
                    <a:pt x="6431" y="4263"/>
                  </a:lnTo>
                  <a:cubicBezTo>
                    <a:pt x="6398" y="4243"/>
                    <a:pt x="6363" y="4235"/>
                    <a:pt x="6330" y="4235"/>
                  </a:cubicBezTo>
                  <a:cubicBezTo>
                    <a:pt x="6242" y="4235"/>
                    <a:pt x="6162" y="4296"/>
                    <a:pt x="6145" y="4382"/>
                  </a:cubicBezTo>
                  <a:lnTo>
                    <a:pt x="5264" y="6216"/>
                  </a:lnTo>
                  <a:lnTo>
                    <a:pt x="4406" y="5763"/>
                  </a:lnTo>
                  <a:cubicBezTo>
                    <a:pt x="4369" y="5748"/>
                    <a:pt x="4331" y="5740"/>
                    <a:pt x="4296" y="5740"/>
                  </a:cubicBezTo>
                  <a:cubicBezTo>
                    <a:pt x="4219" y="5740"/>
                    <a:pt x="4153" y="5777"/>
                    <a:pt x="4121" y="5859"/>
                  </a:cubicBezTo>
                  <a:lnTo>
                    <a:pt x="3525" y="6692"/>
                  </a:lnTo>
                  <a:lnTo>
                    <a:pt x="2382" y="5668"/>
                  </a:lnTo>
                  <a:cubicBezTo>
                    <a:pt x="2335" y="5597"/>
                    <a:pt x="2239" y="5597"/>
                    <a:pt x="2168" y="5597"/>
                  </a:cubicBezTo>
                  <a:cubicBezTo>
                    <a:pt x="2096" y="5597"/>
                    <a:pt x="2025" y="5668"/>
                    <a:pt x="2001" y="5740"/>
                  </a:cubicBezTo>
                  <a:lnTo>
                    <a:pt x="1525" y="6764"/>
                  </a:lnTo>
                  <a:cubicBezTo>
                    <a:pt x="1501" y="6787"/>
                    <a:pt x="1501" y="6811"/>
                    <a:pt x="1501" y="6883"/>
                  </a:cubicBezTo>
                  <a:lnTo>
                    <a:pt x="1501" y="10717"/>
                  </a:lnTo>
                  <a:lnTo>
                    <a:pt x="1072" y="10717"/>
                  </a:lnTo>
                  <a:lnTo>
                    <a:pt x="1072" y="191"/>
                  </a:lnTo>
                  <a:cubicBezTo>
                    <a:pt x="1072" y="96"/>
                    <a:pt x="1025" y="0"/>
                    <a:pt x="930"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71" name="Google Shape;13671;p27"/>
          <p:cNvGrpSpPr/>
          <p:nvPr/>
        </p:nvGrpSpPr>
        <p:grpSpPr>
          <a:xfrm>
            <a:off x="7740862" y="3992609"/>
            <a:ext cx="356049" cy="353359"/>
            <a:chOff x="6648313" y="3791633"/>
            <a:chExt cx="297725" cy="295475"/>
          </a:xfrm>
        </p:grpSpPr>
        <p:sp>
          <p:nvSpPr>
            <p:cNvPr id="13672" name="Google Shape;13672;p27"/>
            <p:cNvSpPr/>
            <p:nvPr/>
          </p:nvSpPr>
          <p:spPr>
            <a:xfrm>
              <a:off x="6763213" y="3914433"/>
              <a:ext cx="68500" cy="8950"/>
            </a:xfrm>
            <a:custGeom>
              <a:avLst/>
              <a:gdLst/>
              <a:ahLst/>
              <a:cxnLst/>
              <a:rect l="l" t="t" r="r" b="b"/>
              <a:pathLst>
                <a:path w="2740" h="358" extrusionOk="0">
                  <a:moveTo>
                    <a:pt x="168" y="0"/>
                  </a:moveTo>
                  <a:cubicBezTo>
                    <a:pt x="96" y="0"/>
                    <a:pt x="1" y="72"/>
                    <a:pt x="1" y="143"/>
                  </a:cubicBezTo>
                  <a:cubicBezTo>
                    <a:pt x="1" y="262"/>
                    <a:pt x="49" y="357"/>
                    <a:pt x="168" y="357"/>
                  </a:cubicBezTo>
                  <a:lnTo>
                    <a:pt x="2525" y="357"/>
                  </a:lnTo>
                  <a:cubicBezTo>
                    <a:pt x="2621" y="357"/>
                    <a:pt x="2716" y="310"/>
                    <a:pt x="2716" y="215"/>
                  </a:cubicBezTo>
                  <a:cubicBezTo>
                    <a:pt x="2740" y="96"/>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3" name="Google Shape;13673;p27"/>
            <p:cNvSpPr/>
            <p:nvPr/>
          </p:nvSpPr>
          <p:spPr>
            <a:xfrm>
              <a:off x="6763213" y="3934083"/>
              <a:ext cx="68500" cy="8950"/>
            </a:xfrm>
            <a:custGeom>
              <a:avLst/>
              <a:gdLst/>
              <a:ahLst/>
              <a:cxnLst/>
              <a:rect l="l" t="t" r="r" b="b"/>
              <a:pathLst>
                <a:path w="2740" h="358" extrusionOk="0">
                  <a:moveTo>
                    <a:pt x="168" y="0"/>
                  </a:moveTo>
                  <a:cubicBezTo>
                    <a:pt x="96" y="0"/>
                    <a:pt x="1" y="48"/>
                    <a:pt x="1" y="143"/>
                  </a:cubicBezTo>
                  <a:cubicBezTo>
                    <a:pt x="1" y="262"/>
                    <a:pt x="49" y="357"/>
                    <a:pt x="168" y="357"/>
                  </a:cubicBezTo>
                  <a:lnTo>
                    <a:pt x="2525" y="357"/>
                  </a:lnTo>
                  <a:cubicBezTo>
                    <a:pt x="2621" y="357"/>
                    <a:pt x="2716" y="286"/>
                    <a:pt x="2716" y="191"/>
                  </a:cubicBezTo>
                  <a:cubicBezTo>
                    <a:pt x="2740" y="72"/>
                    <a:pt x="2644" y="0"/>
                    <a:pt x="2525"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4" name="Google Shape;13674;p27"/>
            <p:cNvSpPr/>
            <p:nvPr/>
          </p:nvSpPr>
          <p:spPr>
            <a:xfrm>
              <a:off x="6778713" y="3952533"/>
              <a:ext cx="38125" cy="8950"/>
            </a:xfrm>
            <a:custGeom>
              <a:avLst/>
              <a:gdLst/>
              <a:ahLst/>
              <a:cxnLst/>
              <a:rect l="l" t="t" r="r" b="b"/>
              <a:pathLst>
                <a:path w="1525" h="358" extrusionOk="0">
                  <a:moveTo>
                    <a:pt x="191" y="0"/>
                  </a:moveTo>
                  <a:cubicBezTo>
                    <a:pt x="95" y="0"/>
                    <a:pt x="0" y="48"/>
                    <a:pt x="0" y="143"/>
                  </a:cubicBezTo>
                  <a:cubicBezTo>
                    <a:pt x="0" y="262"/>
                    <a:pt x="72" y="358"/>
                    <a:pt x="191" y="358"/>
                  </a:cubicBezTo>
                  <a:lnTo>
                    <a:pt x="1334" y="358"/>
                  </a:lnTo>
                  <a:cubicBezTo>
                    <a:pt x="1429" y="358"/>
                    <a:pt x="1524" y="286"/>
                    <a:pt x="1524" y="215"/>
                  </a:cubicBezTo>
                  <a:cubicBezTo>
                    <a:pt x="1524" y="96"/>
                    <a:pt x="1429" y="0"/>
                    <a:pt x="133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5" name="Google Shape;13675;p27"/>
            <p:cNvSpPr/>
            <p:nvPr/>
          </p:nvSpPr>
          <p:spPr>
            <a:xfrm>
              <a:off x="6732863" y="3873358"/>
              <a:ext cx="129225" cy="129800"/>
            </a:xfrm>
            <a:custGeom>
              <a:avLst/>
              <a:gdLst/>
              <a:ahLst/>
              <a:cxnLst/>
              <a:rect l="l" t="t" r="r" b="b"/>
              <a:pathLst>
                <a:path w="5169" h="5192" extrusionOk="0">
                  <a:moveTo>
                    <a:pt x="2572" y="333"/>
                  </a:moveTo>
                  <a:cubicBezTo>
                    <a:pt x="3811" y="333"/>
                    <a:pt x="4811" y="1358"/>
                    <a:pt x="4811" y="2572"/>
                  </a:cubicBezTo>
                  <a:cubicBezTo>
                    <a:pt x="4811" y="3810"/>
                    <a:pt x="3811" y="4811"/>
                    <a:pt x="2572" y="4811"/>
                  </a:cubicBezTo>
                  <a:cubicBezTo>
                    <a:pt x="1358" y="4811"/>
                    <a:pt x="358" y="3787"/>
                    <a:pt x="358" y="2572"/>
                  </a:cubicBezTo>
                  <a:cubicBezTo>
                    <a:pt x="358" y="1358"/>
                    <a:pt x="1358" y="333"/>
                    <a:pt x="2572" y="333"/>
                  </a:cubicBezTo>
                  <a:close/>
                  <a:moveTo>
                    <a:pt x="2572" y="0"/>
                  </a:moveTo>
                  <a:cubicBezTo>
                    <a:pt x="1144" y="0"/>
                    <a:pt x="0" y="1167"/>
                    <a:pt x="0" y="2596"/>
                  </a:cubicBezTo>
                  <a:cubicBezTo>
                    <a:pt x="0" y="4025"/>
                    <a:pt x="1144" y="5192"/>
                    <a:pt x="2572" y="5192"/>
                  </a:cubicBezTo>
                  <a:cubicBezTo>
                    <a:pt x="4001" y="5192"/>
                    <a:pt x="5168" y="4025"/>
                    <a:pt x="5168" y="2596"/>
                  </a:cubicBezTo>
                  <a:cubicBezTo>
                    <a:pt x="5144" y="1143"/>
                    <a:pt x="4001" y="0"/>
                    <a:pt x="2572"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6" name="Google Shape;13676;p27"/>
            <p:cNvSpPr/>
            <p:nvPr/>
          </p:nvSpPr>
          <p:spPr>
            <a:xfrm>
              <a:off x="6648313" y="3791633"/>
              <a:ext cx="297725" cy="295475"/>
            </a:xfrm>
            <a:custGeom>
              <a:avLst/>
              <a:gdLst/>
              <a:ahLst/>
              <a:cxnLst/>
              <a:rect l="l" t="t" r="r" b="b"/>
              <a:pathLst>
                <a:path w="11909" h="11819" extrusionOk="0">
                  <a:moveTo>
                    <a:pt x="6240" y="364"/>
                  </a:moveTo>
                  <a:lnTo>
                    <a:pt x="6240" y="673"/>
                  </a:lnTo>
                  <a:cubicBezTo>
                    <a:pt x="6240" y="769"/>
                    <a:pt x="6288" y="864"/>
                    <a:pt x="6383" y="864"/>
                  </a:cubicBezTo>
                  <a:cubicBezTo>
                    <a:pt x="7669" y="959"/>
                    <a:pt x="8812" y="1507"/>
                    <a:pt x="9717" y="2436"/>
                  </a:cubicBezTo>
                  <a:cubicBezTo>
                    <a:pt x="10289" y="3079"/>
                    <a:pt x="10693" y="3817"/>
                    <a:pt x="10908" y="4627"/>
                  </a:cubicBezTo>
                  <a:lnTo>
                    <a:pt x="10693" y="4341"/>
                  </a:lnTo>
                  <a:cubicBezTo>
                    <a:pt x="10620" y="4248"/>
                    <a:pt x="10517" y="4213"/>
                    <a:pt x="10419" y="4213"/>
                  </a:cubicBezTo>
                  <a:cubicBezTo>
                    <a:pt x="10391" y="4213"/>
                    <a:pt x="10363" y="4216"/>
                    <a:pt x="10336" y="4222"/>
                  </a:cubicBezTo>
                  <a:cubicBezTo>
                    <a:pt x="10265" y="4269"/>
                    <a:pt x="10241" y="4293"/>
                    <a:pt x="10193" y="4341"/>
                  </a:cubicBezTo>
                  <a:lnTo>
                    <a:pt x="9812" y="4912"/>
                  </a:lnTo>
                  <a:cubicBezTo>
                    <a:pt x="9646" y="4293"/>
                    <a:pt x="9336" y="3722"/>
                    <a:pt x="8907" y="3245"/>
                  </a:cubicBezTo>
                  <a:cubicBezTo>
                    <a:pt x="8264" y="2531"/>
                    <a:pt x="7359" y="2078"/>
                    <a:pt x="6407" y="2007"/>
                  </a:cubicBezTo>
                  <a:cubicBezTo>
                    <a:pt x="6312" y="2007"/>
                    <a:pt x="6264" y="2031"/>
                    <a:pt x="6240" y="2102"/>
                  </a:cubicBezTo>
                  <a:lnTo>
                    <a:pt x="6240" y="2174"/>
                  </a:lnTo>
                  <a:lnTo>
                    <a:pt x="6240" y="2507"/>
                  </a:lnTo>
                  <a:lnTo>
                    <a:pt x="4716" y="1435"/>
                  </a:lnTo>
                  <a:lnTo>
                    <a:pt x="6240" y="364"/>
                  </a:lnTo>
                  <a:close/>
                  <a:moveTo>
                    <a:pt x="4859" y="769"/>
                  </a:moveTo>
                  <a:lnTo>
                    <a:pt x="4359" y="1126"/>
                  </a:lnTo>
                  <a:cubicBezTo>
                    <a:pt x="4335" y="1173"/>
                    <a:pt x="4264" y="1197"/>
                    <a:pt x="4264" y="1245"/>
                  </a:cubicBezTo>
                  <a:cubicBezTo>
                    <a:pt x="4216" y="1388"/>
                    <a:pt x="4240" y="1554"/>
                    <a:pt x="4359" y="1626"/>
                  </a:cubicBezTo>
                  <a:lnTo>
                    <a:pt x="4811" y="1935"/>
                  </a:lnTo>
                  <a:cubicBezTo>
                    <a:pt x="4335" y="2078"/>
                    <a:pt x="3883" y="2293"/>
                    <a:pt x="3502" y="2626"/>
                  </a:cubicBezTo>
                  <a:cubicBezTo>
                    <a:pt x="3406" y="2674"/>
                    <a:pt x="3406" y="2793"/>
                    <a:pt x="3454" y="2864"/>
                  </a:cubicBezTo>
                  <a:cubicBezTo>
                    <a:pt x="3492" y="2915"/>
                    <a:pt x="3544" y="2939"/>
                    <a:pt x="3591" y="2939"/>
                  </a:cubicBezTo>
                  <a:cubicBezTo>
                    <a:pt x="3632" y="2939"/>
                    <a:pt x="3670" y="2921"/>
                    <a:pt x="3692" y="2888"/>
                  </a:cubicBezTo>
                  <a:cubicBezTo>
                    <a:pt x="4144" y="2531"/>
                    <a:pt x="4645" y="2317"/>
                    <a:pt x="5192" y="2197"/>
                  </a:cubicBezTo>
                  <a:lnTo>
                    <a:pt x="6002" y="2769"/>
                  </a:lnTo>
                  <a:cubicBezTo>
                    <a:pt x="6053" y="2803"/>
                    <a:pt x="6115" y="2836"/>
                    <a:pt x="6181" y="2836"/>
                  </a:cubicBezTo>
                  <a:cubicBezTo>
                    <a:pt x="6208" y="2836"/>
                    <a:pt x="6236" y="2831"/>
                    <a:pt x="6264" y="2817"/>
                  </a:cubicBezTo>
                  <a:cubicBezTo>
                    <a:pt x="6383" y="2793"/>
                    <a:pt x="6478" y="2674"/>
                    <a:pt x="6478" y="2531"/>
                  </a:cubicBezTo>
                  <a:lnTo>
                    <a:pt x="6478" y="2317"/>
                  </a:lnTo>
                  <a:cubicBezTo>
                    <a:pt x="7264" y="2436"/>
                    <a:pt x="8026" y="2817"/>
                    <a:pt x="8550" y="3460"/>
                  </a:cubicBezTo>
                  <a:cubicBezTo>
                    <a:pt x="9026" y="3960"/>
                    <a:pt x="9336" y="4603"/>
                    <a:pt x="9455" y="5293"/>
                  </a:cubicBezTo>
                  <a:lnTo>
                    <a:pt x="9026" y="6008"/>
                  </a:lnTo>
                  <a:cubicBezTo>
                    <a:pt x="8931" y="6127"/>
                    <a:pt x="8931" y="6246"/>
                    <a:pt x="9026" y="6365"/>
                  </a:cubicBezTo>
                  <a:cubicBezTo>
                    <a:pt x="9098" y="6460"/>
                    <a:pt x="9169" y="6484"/>
                    <a:pt x="9288" y="6484"/>
                  </a:cubicBezTo>
                  <a:lnTo>
                    <a:pt x="9503" y="6484"/>
                  </a:lnTo>
                  <a:cubicBezTo>
                    <a:pt x="9384" y="7294"/>
                    <a:pt x="9003" y="8032"/>
                    <a:pt x="8383" y="8604"/>
                  </a:cubicBezTo>
                  <a:cubicBezTo>
                    <a:pt x="7907" y="9056"/>
                    <a:pt x="7312" y="9342"/>
                    <a:pt x="6669" y="9461"/>
                  </a:cubicBezTo>
                  <a:lnTo>
                    <a:pt x="5835" y="8865"/>
                  </a:lnTo>
                  <a:cubicBezTo>
                    <a:pt x="5782" y="8823"/>
                    <a:pt x="5723" y="8799"/>
                    <a:pt x="5665" y="8799"/>
                  </a:cubicBezTo>
                  <a:cubicBezTo>
                    <a:pt x="5593" y="8799"/>
                    <a:pt x="5520" y="8834"/>
                    <a:pt x="5454" y="8913"/>
                  </a:cubicBezTo>
                  <a:cubicBezTo>
                    <a:pt x="5407" y="8961"/>
                    <a:pt x="5335" y="9056"/>
                    <a:pt x="5335" y="9151"/>
                  </a:cubicBezTo>
                  <a:lnTo>
                    <a:pt x="5335" y="9318"/>
                  </a:lnTo>
                  <a:cubicBezTo>
                    <a:pt x="4526" y="9199"/>
                    <a:pt x="3787" y="8818"/>
                    <a:pt x="3263" y="8199"/>
                  </a:cubicBezTo>
                  <a:cubicBezTo>
                    <a:pt x="2787" y="7675"/>
                    <a:pt x="2477" y="7032"/>
                    <a:pt x="2358" y="6365"/>
                  </a:cubicBezTo>
                  <a:lnTo>
                    <a:pt x="2835" y="5674"/>
                  </a:lnTo>
                  <a:cubicBezTo>
                    <a:pt x="2906" y="5603"/>
                    <a:pt x="2930" y="5508"/>
                    <a:pt x="2906" y="5412"/>
                  </a:cubicBezTo>
                  <a:cubicBezTo>
                    <a:pt x="2859" y="5293"/>
                    <a:pt x="2739" y="5222"/>
                    <a:pt x="2597" y="5222"/>
                  </a:cubicBezTo>
                  <a:lnTo>
                    <a:pt x="2382" y="5222"/>
                  </a:lnTo>
                  <a:lnTo>
                    <a:pt x="2382" y="5150"/>
                  </a:lnTo>
                  <a:cubicBezTo>
                    <a:pt x="2477" y="4627"/>
                    <a:pt x="2716" y="4079"/>
                    <a:pt x="3049" y="3626"/>
                  </a:cubicBezTo>
                  <a:cubicBezTo>
                    <a:pt x="3073" y="3579"/>
                    <a:pt x="3144" y="3555"/>
                    <a:pt x="3168" y="3483"/>
                  </a:cubicBezTo>
                  <a:cubicBezTo>
                    <a:pt x="3216" y="3436"/>
                    <a:pt x="3216" y="3341"/>
                    <a:pt x="3168" y="3269"/>
                  </a:cubicBezTo>
                  <a:cubicBezTo>
                    <a:pt x="3132" y="3233"/>
                    <a:pt x="3079" y="3216"/>
                    <a:pt x="3028" y="3216"/>
                  </a:cubicBezTo>
                  <a:cubicBezTo>
                    <a:pt x="2978" y="3216"/>
                    <a:pt x="2930" y="3233"/>
                    <a:pt x="2906" y="3269"/>
                  </a:cubicBezTo>
                  <a:cubicBezTo>
                    <a:pt x="2477" y="3793"/>
                    <a:pt x="2216" y="4341"/>
                    <a:pt x="2073" y="4984"/>
                  </a:cubicBezTo>
                  <a:cubicBezTo>
                    <a:pt x="2025" y="5127"/>
                    <a:pt x="1954" y="5365"/>
                    <a:pt x="2025" y="5508"/>
                  </a:cubicBezTo>
                  <a:cubicBezTo>
                    <a:pt x="2073" y="5531"/>
                    <a:pt x="2120" y="5579"/>
                    <a:pt x="2144" y="5579"/>
                  </a:cubicBezTo>
                  <a:lnTo>
                    <a:pt x="2477" y="5579"/>
                  </a:lnTo>
                  <a:lnTo>
                    <a:pt x="1406" y="7079"/>
                  </a:lnTo>
                  <a:lnTo>
                    <a:pt x="334" y="5579"/>
                  </a:lnTo>
                  <a:lnTo>
                    <a:pt x="668" y="5579"/>
                  </a:lnTo>
                  <a:cubicBezTo>
                    <a:pt x="763" y="5579"/>
                    <a:pt x="834" y="5508"/>
                    <a:pt x="834" y="5412"/>
                  </a:cubicBezTo>
                  <a:lnTo>
                    <a:pt x="834" y="5293"/>
                  </a:lnTo>
                  <a:cubicBezTo>
                    <a:pt x="882" y="5055"/>
                    <a:pt x="906" y="4865"/>
                    <a:pt x="953" y="4627"/>
                  </a:cubicBezTo>
                  <a:cubicBezTo>
                    <a:pt x="1120" y="3960"/>
                    <a:pt x="1382" y="3341"/>
                    <a:pt x="1763" y="2793"/>
                  </a:cubicBezTo>
                  <a:cubicBezTo>
                    <a:pt x="1954" y="2531"/>
                    <a:pt x="2192" y="2293"/>
                    <a:pt x="2430" y="2055"/>
                  </a:cubicBezTo>
                  <a:cubicBezTo>
                    <a:pt x="3097" y="1412"/>
                    <a:pt x="3930" y="983"/>
                    <a:pt x="4859" y="769"/>
                  </a:cubicBezTo>
                  <a:close/>
                  <a:moveTo>
                    <a:pt x="2120" y="6770"/>
                  </a:moveTo>
                  <a:cubicBezTo>
                    <a:pt x="2263" y="7389"/>
                    <a:pt x="2597" y="7961"/>
                    <a:pt x="3001" y="8437"/>
                  </a:cubicBezTo>
                  <a:cubicBezTo>
                    <a:pt x="3668" y="9151"/>
                    <a:pt x="4573" y="9580"/>
                    <a:pt x="5502" y="9675"/>
                  </a:cubicBezTo>
                  <a:cubicBezTo>
                    <a:pt x="5573" y="9675"/>
                    <a:pt x="5669" y="9651"/>
                    <a:pt x="5692" y="9556"/>
                  </a:cubicBezTo>
                  <a:lnTo>
                    <a:pt x="5692" y="9508"/>
                  </a:lnTo>
                  <a:lnTo>
                    <a:pt x="5692" y="9175"/>
                  </a:lnTo>
                  <a:lnTo>
                    <a:pt x="7240" y="10271"/>
                  </a:lnTo>
                  <a:lnTo>
                    <a:pt x="5716" y="11342"/>
                  </a:lnTo>
                  <a:lnTo>
                    <a:pt x="5716" y="11009"/>
                  </a:lnTo>
                  <a:cubicBezTo>
                    <a:pt x="5716" y="10937"/>
                    <a:pt x="5669" y="10842"/>
                    <a:pt x="5573" y="10842"/>
                  </a:cubicBezTo>
                  <a:cubicBezTo>
                    <a:pt x="4287" y="10747"/>
                    <a:pt x="3120" y="10175"/>
                    <a:pt x="2239" y="9246"/>
                  </a:cubicBezTo>
                  <a:cubicBezTo>
                    <a:pt x="1668" y="8627"/>
                    <a:pt x="1263" y="7889"/>
                    <a:pt x="1049" y="7079"/>
                  </a:cubicBezTo>
                  <a:lnTo>
                    <a:pt x="1049" y="7079"/>
                  </a:lnTo>
                  <a:lnTo>
                    <a:pt x="1215" y="7318"/>
                  </a:lnTo>
                  <a:cubicBezTo>
                    <a:pt x="1263" y="7389"/>
                    <a:pt x="1311" y="7413"/>
                    <a:pt x="1382" y="7437"/>
                  </a:cubicBezTo>
                  <a:cubicBezTo>
                    <a:pt x="1421" y="7456"/>
                    <a:pt x="1461" y="7465"/>
                    <a:pt x="1499" y="7465"/>
                  </a:cubicBezTo>
                  <a:cubicBezTo>
                    <a:pt x="1598" y="7465"/>
                    <a:pt x="1687" y="7404"/>
                    <a:pt x="1739" y="7318"/>
                  </a:cubicBezTo>
                  <a:lnTo>
                    <a:pt x="2120" y="6770"/>
                  </a:lnTo>
                  <a:close/>
                  <a:moveTo>
                    <a:pt x="6228" y="1"/>
                  </a:moveTo>
                  <a:cubicBezTo>
                    <a:pt x="6169" y="1"/>
                    <a:pt x="6109" y="18"/>
                    <a:pt x="6050" y="54"/>
                  </a:cubicBezTo>
                  <a:lnTo>
                    <a:pt x="5550" y="411"/>
                  </a:lnTo>
                  <a:cubicBezTo>
                    <a:pt x="4311" y="507"/>
                    <a:pt x="3168" y="1007"/>
                    <a:pt x="2263" y="1840"/>
                  </a:cubicBezTo>
                  <a:cubicBezTo>
                    <a:pt x="1430" y="2626"/>
                    <a:pt x="906" y="3602"/>
                    <a:pt x="668" y="4698"/>
                  </a:cubicBezTo>
                  <a:cubicBezTo>
                    <a:pt x="620" y="4865"/>
                    <a:pt x="596" y="5008"/>
                    <a:pt x="596" y="5150"/>
                  </a:cubicBezTo>
                  <a:lnTo>
                    <a:pt x="596" y="5269"/>
                  </a:lnTo>
                  <a:lnTo>
                    <a:pt x="334" y="5269"/>
                  </a:lnTo>
                  <a:cubicBezTo>
                    <a:pt x="239" y="5269"/>
                    <a:pt x="144" y="5293"/>
                    <a:pt x="96" y="5389"/>
                  </a:cubicBezTo>
                  <a:cubicBezTo>
                    <a:pt x="1" y="5508"/>
                    <a:pt x="1" y="5651"/>
                    <a:pt x="72" y="5770"/>
                  </a:cubicBezTo>
                  <a:lnTo>
                    <a:pt x="572" y="6484"/>
                  </a:lnTo>
                  <a:cubicBezTo>
                    <a:pt x="691" y="7651"/>
                    <a:pt x="1191" y="8723"/>
                    <a:pt x="2001" y="9556"/>
                  </a:cubicBezTo>
                  <a:cubicBezTo>
                    <a:pt x="2906" y="10509"/>
                    <a:pt x="4097" y="11104"/>
                    <a:pt x="5383" y="11223"/>
                  </a:cubicBezTo>
                  <a:lnTo>
                    <a:pt x="5383" y="11485"/>
                  </a:lnTo>
                  <a:cubicBezTo>
                    <a:pt x="5383" y="11580"/>
                    <a:pt x="5454" y="11699"/>
                    <a:pt x="5502" y="11747"/>
                  </a:cubicBezTo>
                  <a:cubicBezTo>
                    <a:pt x="5573" y="11795"/>
                    <a:pt x="5621" y="11818"/>
                    <a:pt x="5692" y="11818"/>
                  </a:cubicBezTo>
                  <a:cubicBezTo>
                    <a:pt x="5764" y="11818"/>
                    <a:pt x="5812" y="11795"/>
                    <a:pt x="5883" y="11747"/>
                  </a:cubicBezTo>
                  <a:lnTo>
                    <a:pt x="6383" y="11390"/>
                  </a:lnTo>
                  <a:cubicBezTo>
                    <a:pt x="7264" y="11342"/>
                    <a:pt x="8169" y="11033"/>
                    <a:pt x="8907" y="10532"/>
                  </a:cubicBezTo>
                  <a:cubicBezTo>
                    <a:pt x="9765" y="9985"/>
                    <a:pt x="10432" y="9199"/>
                    <a:pt x="10884" y="8318"/>
                  </a:cubicBezTo>
                  <a:lnTo>
                    <a:pt x="10908" y="8270"/>
                  </a:lnTo>
                  <a:cubicBezTo>
                    <a:pt x="10932" y="8175"/>
                    <a:pt x="10932" y="8103"/>
                    <a:pt x="10836" y="8056"/>
                  </a:cubicBezTo>
                  <a:cubicBezTo>
                    <a:pt x="10813" y="8040"/>
                    <a:pt x="10783" y="8032"/>
                    <a:pt x="10753" y="8032"/>
                  </a:cubicBezTo>
                  <a:cubicBezTo>
                    <a:pt x="10691" y="8032"/>
                    <a:pt x="10622" y="8064"/>
                    <a:pt x="10574" y="8127"/>
                  </a:cubicBezTo>
                  <a:lnTo>
                    <a:pt x="10551" y="8175"/>
                  </a:lnTo>
                  <a:cubicBezTo>
                    <a:pt x="10170" y="9056"/>
                    <a:pt x="9503" y="9770"/>
                    <a:pt x="8741" y="10271"/>
                  </a:cubicBezTo>
                  <a:cubicBezTo>
                    <a:pt x="8193" y="10628"/>
                    <a:pt x="7621" y="10866"/>
                    <a:pt x="7002" y="10985"/>
                  </a:cubicBezTo>
                  <a:lnTo>
                    <a:pt x="7502" y="10628"/>
                  </a:lnTo>
                  <a:cubicBezTo>
                    <a:pt x="7574" y="10604"/>
                    <a:pt x="7598" y="10532"/>
                    <a:pt x="7621" y="10485"/>
                  </a:cubicBezTo>
                  <a:cubicBezTo>
                    <a:pt x="7693" y="10318"/>
                    <a:pt x="7621" y="10175"/>
                    <a:pt x="7502" y="10128"/>
                  </a:cubicBezTo>
                  <a:lnTo>
                    <a:pt x="7074" y="9818"/>
                  </a:lnTo>
                  <a:cubicBezTo>
                    <a:pt x="7621" y="9651"/>
                    <a:pt x="8169" y="9366"/>
                    <a:pt x="8622" y="8961"/>
                  </a:cubicBezTo>
                  <a:cubicBezTo>
                    <a:pt x="9336" y="8318"/>
                    <a:pt x="9765" y="7413"/>
                    <a:pt x="9860" y="6460"/>
                  </a:cubicBezTo>
                  <a:cubicBezTo>
                    <a:pt x="9860" y="6365"/>
                    <a:pt x="9836" y="6317"/>
                    <a:pt x="9741" y="6270"/>
                  </a:cubicBezTo>
                  <a:lnTo>
                    <a:pt x="9360" y="6270"/>
                  </a:lnTo>
                  <a:lnTo>
                    <a:pt x="10432" y="4769"/>
                  </a:lnTo>
                  <a:lnTo>
                    <a:pt x="11503" y="6270"/>
                  </a:lnTo>
                  <a:lnTo>
                    <a:pt x="11170" y="6270"/>
                  </a:lnTo>
                  <a:cubicBezTo>
                    <a:pt x="11075" y="6270"/>
                    <a:pt x="11003" y="6341"/>
                    <a:pt x="11003" y="6436"/>
                  </a:cubicBezTo>
                  <a:cubicBezTo>
                    <a:pt x="10955" y="6770"/>
                    <a:pt x="10908" y="7127"/>
                    <a:pt x="10813" y="7437"/>
                  </a:cubicBezTo>
                  <a:cubicBezTo>
                    <a:pt x="10789" y="7532"/>
                    <a:pt x="10836" y="7627"/>
                    <a:pt x="10932" y="7651"/>
                  </a:cubicBezTo>
                  <a:cubicBezTo>
                    <a:pt x="10948" y="7655"/>
                    <a:pt x="10964" y="7657"/>
                    <a:pt x="10980" y="7657"/>
                  </a:cubicBezTo>
                  <a:cubicBezTo>
                    <a:pt x="11057" y="7657"/>
                    <a:pt x="11126" y="7611"/>
                    <a:pt x="11146" y="7532"/>
                  </a:cubicBezTo>
                  <a:cubicBezTo>
                    <a:pt x="11241" y="7222"/>
                    <a:pt x="11289" y="6936"/>
                    <a:pt x="11313" y="6603"/>
                  </a:cubicBezTo>
                  <a:lnTo>
                    <a:pt x="11598" y="6603"/>
                  </a:lnTo>
                  <a:cubicBezTo>
                    <a:pt x="11718" y="6603"/>
                    <a:pt x="11789" y="6555"/>
                    <a:pt x="11860" y="6436"/>
                  </a:cubicBezTo>
                  <a:cubicBezTo>
                    <a:pt x="11908" y="6222"/>
                    <a:pt x="11908" y="6103"/>
                    <a:pt x="11860" y="6008"/>
                  </a:cubicBezTo>
                  <a:lnTo>
                    <a:pt x="11336" y="5293"/>
                  </a:lnTo>
                  <a:cubicBezTo>
                    <a:pt x="11241" y="4150"/>
                    <a:pt x="10717" y="3079"/>
                    <a:pt x="9931" y="2245"/>
                  </a:cubicBezTo>
                  <a:cubicBezTo>
                    <a:pt x="9026" y="1292"/>
                    <a:pt x="7836" y="697"/>
                    <a:pt x="6526" y="578"/>
                  </a:cubicBezTo>
                  <a:lnTo>
                    <a:pt x="6526" y="292"/>
                  </a:lnTo>
                  <a:cubicBezTo>
                    <a:pt x="6526" y="221"/>
                    <a:pt x="6502" y="102"/>
                    <a:pt x="6407" y="54"/>
                  </a:cubicBezTo>
                  <a:cubicBezTo>
                    <a:pt x="6347" y="18"/>
                    <a:pt x="6288" y="1"/>
                    <a:pt x="6228"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677" name="Google Shape;13677;p27"/>
          <p:cNvGrpSpPr/>
          <p:nvPr/>
        </p:nvGrpSpPr>
        <p:grpSpPr>
          <a:xfrm>
            <a:off x="4023375" y="1767816"/>
            <a:ext cx="358172" cy="355332"/>
            <a:chOff x="4176963" y="1931283"/>
            <a:chExt cx="299500" cy="297125"/>
          </a:xfrm>
        </p:grpSpPr>
        <p:sp>
          <p:nvSpPr>
            <p:cNvPr id="13678" name="Google Shape;13678;p27"/>
            <p:cNvSpPr/>
            <p:nvPr/>
          </p:nvSpPr>
          <p:spPr>
            <a:xfrm>
              <a:off x="4333563" y="1931283"/>
              <a:ext cx="142900" cy="294125"/>
            </a:xfrm>
            <a:custGeom>
              <a:avLst/>
              <a:gdLst/>
              <a:ahLst/>
              <a:cxnLst/>
              <a:rect l="l" t="t" r="r" b="b"/>
              <a:pathLst>
                <a:path w="5716" h="11765" extrusionOk="0">
                  <a:moveTo>
                    <a:pt x="357" y="1"/>
                  </a:moveTo>
                  <a:cubicBezTo>
                    <a:pt x="286" y="1"/>
                    <a:pt x="191" y="1"/>
                    <a:pt x="167" y="48"/>
                  </a:cubicBezTo>
                  <a:cubicBezTo>
                    <a:pt x="119" y="120"/>
                    <a:pt x="119" y="239"/>
                    <a:pt x="119" y="239"/>
                  </a:cubicBezTo>
                  <a:lnTo>
                    <a:pt x="119" y="1715"/>
                  </a:lnTo>
                  <a:cubicBezTo>
                    <a:pt x="119" y="1715"/>
                    <a:pt x="167" y="1930"/>
                    <a:pt x="310" y="1953"/>
                  </a:cubicBezTo>
                  <a:cubicBezTo>
                    <a:pt x="1238" y="2120"/>
                    <a:pt x="2096" y="2596"/>
                    <a:pt x="2691" y="3263"/>
                  </a:cubicBezTo>
                  <a:cubicBezTo>
                    <a:pt x="3334" y="3978"/>
                    <a:pt x="3691" y="4906"/>
                    <a:pt x="3691" y="5859"/>
                  </a:cubicBezTo>
                  <a:cubicBezTo>
                    <a:pt x="3691" y="7859"/>
                    <a:pt x="2191" y="9550"/>
                    <a:pt x="191" y="9788"/>
                  </a:cubicBezTo>
                  <a:cubicBezTo>
                    <a:pt x="72" y="9788"/>
                    <a:pt x="0" y="10026"/>
                    <a:pt x="0" y="10026"/>
                  </a:cubicBezTo>
                  <a:lnTo>
                    <a:pt x="0" y="11527"/>
                  </a:lnTo>
                  <a:cubicBezTo>
                    <a:pt x="0" y="11527"/>
                    <a:pt x="24" y="11646"/>
                    <a:pt x="48" y="11693"/>
                  </a:cubicBezTo>
                  <a:cubicBezTo>
                    <a:pt x="119" y="11717"/>
                    <a:pt x="143" y="11765"/>
                    <a:pt x="238" y="11765"/>
                  </a:cubicBezTo>
                  <a:lnTo>
                    <a:pt x="262" y="11765"/>
                  </a:lnTo>
                  <a:cubicBezTo>
                    <a:pt x="1334" y="11670"/>
                    <a:pt x="2382" y="11289"/>
                    <a:pt x="3263" y="10622"/>
                  </a:cubicBezTo>
                  <a:cubicBezTo>
                    <a:pt x="3358" y="10574"/>
                    <a:pt x="3358" y="10455"/>
                    <a:pt x="3286" y="10384"/>
                  </a:cubicBezTo>
                  <a:cubicBezTo>
                    <a:pt x="3261" y="10333"/>
                    <a:pt x="3215" y="10309"/>
                    <a:pt x="3167" y="10309"/>
                  </a:cubicBezTo>
                  <a:cubicBezTo>
                    <a:pt x="3125" y="10309"/>
                    <a:pt x="3081" y="10327"/>
                    <a:pt x="3048" y="10360"/>
                  </a:cubicBezTo>
                  <a:cubicBezTo>
                    <a:pt x="2262" y="10955"/>
                    <a:pt x="357" y="11384"/>
                    <a:pt x="357" y="11384"/>
                  </a:cubicBezTo>
                  <a:lnTo>
                    <a:pt x="357" y="10122"/>
                  </a:lnTo>
                  <a:cubicBezTo>
                    <a:pt x="357" y="10122"/>
                    <a:pt x="4120" y="9836"/>
                    <a:pt x="4072" y="5859"/>
                  </a:cubicBezTo>
                  <a:cubicBezTo>
                    <a:pt x="4049" y="4811"/>
                    <a:pt x="3691" y="3811"/>
                    <a:pt x="3024" y="3025"/>
                  </a:cubicBezTo>
                  <a:cubicBezTo>
                    <a:pt x="2382" y="2287"/>
                    <a:pt x="500" y="1596"/>
                    <a:pt x="500" y="1596"/>
                  </a:cubicBezTo>
                  <a:lnTo>
                    <a:pt x="500" y="310"/>
                  </a:lnTo>
                  <a:cubicBezTo>
                    <a:pt x="500" y="310"/>
                    <a:pt x="2334" y="358"/>
                    <a:pt x="3882" y="2144"/>
                  </a:cubicBezTo>
                  <a:cubicBezTo>
                    <a:pt x="4811" y="3168"/>
                    <a:pt x="5358" y="4478"/>
                    <a:pt x="5358" y="5835"/>
                  </a:cubicBezTo>
                  <a:cubicBezTo>
                    <a:pt x="5358" y="7335"/>
                    <a:pt x="4763" y="8764"/>
                    <a:pt x="3691" y="9812"/>
                  </a:cubicBezTo>
                  <a:cubicBezTo>
                    <a:pt x="3620" y="9884"/>
                    <a:pt x="3620" y="10003"/>
                    <a:pt x="3691" y="10050"/>
                  </a:cubicBezTo>
                  <a:cubicBezTo>
                    <a:pt x="3715" y="10086"/>
                    <a:pt x="3757" y="10104"/>
                    <a:pt x="3801" y="10104"/>
                  </a:cubicBezTo>
                  <a:cubicBezTo>
                    <a:pt x="3846" y="10104"/>
                    <a:pt x="3894" y="10086"/>
                    <a:pt x="3929" y="10050"/>
                  </a:cubicBezTo>
                  <a:cubicBezTo>
                    <a:pt x="5073" y="8931"/>
                    <a:pt x="5716" y="7431"/>
                    <a:pt x="5716" y="5788"/>
                  </a:cubicBezTo>
                  <a:cubicBezTo>
                    <a:pt x="5620" y="4454"/>
                    <a:pt x="5049" y="3073"/>
                    <a:pt x="4072" y="1953"/>
                  </a:cubicBezTo>
                  <a:cubicBezTo>
                    <a:pt x="3096" y="882"/>
                    <a:pt x="1786" y="215"/>
                    <a:pt x="35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9" name="Google Shape;13679;p27"/>
            <p:cNvSpPr/>
            <p:nvPr/>
          </p:nvSpPr>
          <p:spPr>
            <a:xfrm>
              <a:off x="4176963" y="1932483"/>
              <a:ext cx="142925" cy="295925"/>
            </a:xfrm>
            <a:custGeom>
              <a:avLst/>
              <a:gdLst/>
              <a:ahLst/>
              <a:cxnLst/>
              <a:rect l="l" t="t" r="r" b="b"/>
              <a:pathLst>
                <a:path w="5717" h="11837" extrusionOk="0">
                  <a:moveTo>
                    <a:pt x="5169" y="334"/>
                  </a:moveTo>
                  <a:lnTo>
                    <a:pt x="5169" y="1620"/>
                  </a:lnTo>
                  <a:cubicBezTo>
                    <a:pt x="4192" y="1786"/>
                    <a:pt x="3335" y="2310"/>
                    <a:pt x="2692" y="3049"/>
                  </a:cubicBezTo>
                  <a:cubicBezTo>
                    <a:pt x="2001" y="3811"/>
                    <a:pt x="1644" y="4835"/>
                    <a:pt x="1644" y="5882"/>
                  </a:cubicBezTo>
                  <a:cubicBezTo>
                    <a:pt x="1644" y="8026"/>
                    <a:pt x="3216" y="9836"/>
                    <a:pt x="5335" y="10121"/>
                  </a:cubicBezTo>
                  <a:lnTo>
                    <a:pt x="5335" y="11407"/>
                  </a:lnTo>
                  <a:cubicBezTo>
                    <a:pt x="4002" y="11264"/>
                    <a:pt x="2740" y="10645"/>
                    <a:pt x="1811" y="9621"/>
                  </a:cubicBezTo>
                  <a:cubicBezTo>
                    <a:pt x="858" y="8573"/>
                    <a:pt x="334" y="7240"/>
                    <a:pt x="334" y="5835"/>
                  </a:cubicBezTo>
                  <a:cubicBezTo>
                    <a:pt x="334" y="4477"/>
                    <a:pt x="834" y="3168"/>
                    <a:pt x="1787" y="2144"/>
                  </a:cubicBezTo>
                  <a:cubicBezTo>
                    <a:pt x="2692" y="1167"/>
                    <a:pt x="3883" y="524"/>
                    <a:pt x="5169" y="334"/>
                  </a:cubicBezTo>
                  <a:close/>
                  <a:moveTo>
                    <a:pt x="5264" y="0"/>
                  </a:moveTo>
                  <a:cubicBezTo>
                    <a:pt x="3835" y="191"/>
                    <a:pt x="2525" y="881"/>
                    <a:pt x="1549" y="1977"/>
                  </a:cubicBezTo>
                  <a:cubicBezTo>
                    <a:pt x="572" y="3072"/>
                    <a:pt x="1" y="4477"/>
                    <a:pt x="1" y="5906"/>
                  </a:cubicBezTo>
                  <a:cubicBezTo>
                    <a:pt x="1" y="7383"/>
                    <a:pt x="572" y="8812"/>
                    <a:pt x="1573" y="9931"/>
                  </a:cubicBezTo>
                  <a:cubicBezTo>
                    <a:pt x="2597" y="11026"/>
                    <a:pt x="3954" y="11669"/>
                    <a:pt x="5431" y="11836"/>
                  </a:cubicBezTo>
                  <a:lnTo>
                    <a:pt x="5454" y="11836"/>
                  </a:lnTo>
                  <a:cubicBezTo>
                    <a:pt x="5502" y="11836"/>
                    <a:pt x="5573" y="11788"/>
                    <a:pt x="5621" y="11765"/>
                  </a:cubicBezTo>
                  <a:cubicBezTo>
                    <a:pt x="5693" y="11717"/>
                    <a:pt x="5716" y="11645"/>
                    <a:pt x="5716" y="11598"/>
                  </a:cubicBezTo>
                  <a:lnTo>
                    <a:pt x="5716" y="10098"/>
                  </a:lnTo>
                  <a:cubicBezTo>
                    <a:pt x="5669" y="9931"/>
                    <a:pt x="5573" y="9812"/>
                    <a:pt x="5454" y="9812"/>
                  </a:cubicBezTo>
                  <a:cubicBezTo>
                    <a:pt x="3454" y="9574"/>
                    <a:pt x="1977" y="7859"/>
                    <a:pt x="1977" y="5882"/>
                  </a:cubicBezTo>
                  <a:cubicBezTo>
                    <a:pt x="1977" y="4930"/>
                    <a:pt x="2335" y="4001"/>
                    <a:pt x="2954" y="3287"/>
                  </a:cubicBezTo>
                  <a:cubicBezTo>
                    <a:pt x="3573" y="2572"/>
                    <a:pt x="4407" y="2096"/>
                    <a:pt x="5335" y="1977"/>
                  </a:cubicBezTo>
                  <a:cubicBezTo>
                    <a:pt x="5454" y="1953"/>
                    <a:pt x="5550" y="1858"/>
                    <a:pt x="5550" y="1739"/>
                  </a:cubicBezTo>
                  <a:lnTo>
                    <a:pt x="5550" y="238"/>
                  </a:lnTo>
                  <a:cubicBezTo>
                    <a:pt x="5550" y="191"/>
                    <a:pt x="5502" y="96"/>
                    <a:pt x="5454" y="72"/>
                  </a:cubicBezTo>
                  <a:cubicBezTo>
                    <a:pt x="5383" y="0"/>
                    <a:pt x="5335" y="0"/>
                    <a:pt x="5264"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0" name="Google Shape;13680;p27"/>
            <p:cNvSpPr/>
            <p:nvPr/>
          </p:nvSpPr>
          <p:spPr>
            <a:xfrm>
              <a:off x="4249013" y="2002733"/>
              <a:ext cx="153025" cy="153625"/>
            </a:xfrm>
            <a:custGeom>
              <a:avLst/>
              <a:gdLst/>
              <a:ahLst/>
              <a:cxnLst/>
              <a:rect l="l" t="t" r="r" b="b"/>
              <a:pathLst>
                <a:path w="6121" h="6145" extrusionOk="0">
                  <a:moveTo>
                    <a:pt x="3049" y="0"/>
                  </a:moveTo>
                  <a:cubicBezTo>
                    <a:pt x="2453" y="0"/>
                    <a:pt x="1882" y="167"/>
                    <a:pt x="1405" y="477"/>
                  </a:cubicBezTo>
                  <a:lnTo>
                    <a:pt x="1382" y="477"/>
                  </a:lnTo>
                  <a:cubicBezTo>
                    <a:pt x="1286" y="524"/>
                    <a:pt x="1263" y="620"/>
                    <a:pt x="1310" y="715"/>
                  </a:cubicBezTo>
                  <a:cubicBezTo>
                    <a:pt x="1353" y="772"/>
                    <a:pt x="1405" y="804"/>
                    <a:pt x="1456" y="804"/>
                  </a:cubicBezTo>
                  <a:cubicBezTo>
                    <a:pt x="1488" y="804"/>
                    <a:pt x="1520" y="791"/>
                    <a:pt x="1548" y="762"/>
                  </a:cubicBezTo>
                  <a:lnTo>
                    <a:pt x="1596" y="762"/>
                  </a:lnTo>
                  <a:cubicBezTo>
                    <a:pt x="2025" y="500"/>
                    <a:pt x="2501" y="358"/>
                    <a:pt x="3049" y="358"/>
                  </a:cubicBezTo>
                  <a:cubicBezTo>
                    <a:pt x="4525" y="358"/>
                    <a:pt x="5764" y="1572"/>
                    <a:pt x="5764" y="3049"/>
                  </a:cubicBezTo>
                  <a:cubicBezTo>
                    <a:pt x="5764" y="4549"/>
                    <a:pt x="4525" y="5763"/>
                    <a:pt x="3049" y="5763"/>
                  </a:cubicBezTo>
                  <a:cubicBezTo>
                    <a:pt x="1548" y="5763"/>
                    <a:pt x="334" y="4549"/>
                    <a:pt x="334" y="3049"/>
                  </a:cubicBezTo>
                  <a:cubicBezTo>
                    <a:pt x="334" y="2406"/>
                    <a:pt x="572" y="1786"/>
                    <a:pt x="1024" y="1263"/>
                  </a:cubicBezTo>
                  <a:cubicBezTo>
                    <a:pt x="1072" y="1215"/>
                    <a:pt x="1072" y="1096"/>
                    <a:pt x="1001" y="1024"/>
                  </a:cubicBezTo>
                  <a:cubicBezTo>
                    <a:pt x="971" y="1005"/>
                    <a:pt x="933" y="993"/>
                    <a:pt x="896" y="993"/>
                  </a:cubicBezTo>
                  <a:cubicBezTo>
                    <a:pt x="843" y="993"/>
                    <a:pt x="790" y="1016"/>
                    <a:pt x="762" y="1072"/>
                  </a:cubicBezTo>
                  <a:cubicBezTo>
                    <a:pt x="262" y="1620"/>
                    <a:pt x="0" y="2334"/>
                    <a:pt x="0" y="3096"/>
                  </a:cubicBezTo>
                  <a:cubicBezTo>
                    <a:pt x="0" y="4787"/>
                    <a:pt x="1382" y="6144"/>
                    <a:pt x="3072" y="6144"/>
                  </a:cubicBezTo>
                  <a:cubicBezTo>
                    <a:pt x="4739" y="6097"/>
                    <a:pt x="6121" y="4739"/>
                    <a:pt x="6121" y="3072"/>
                  </a:cubicBezTo>
                  <a:cubicBezTo>
                    <a:pt x="6121" y="1358"/>
                    <a:pt x="4739" y="0"/>
                    <a:pt x="3049"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1" name="Google Shape;13681;p27"/>
            <p:cNvSpPr/>
            <p:nvPr/>
          </p:nvSpPr>
          <p:spPr>
            <a:xfrm>
              <a:off x="4291888" y="2056308"/>
              <a:ext cx="66700" cy="8950"/>
            </a:xfrm>
            <a:custGeom>
              <a:avLst/>
              <a:gdLst/>
              <a:ahLst/>
              <a:cxnLst/>
              <a:rect l="l" t="t" r="r" b="b"/>
              <a:pathLst>
                <a:path w="2668" h="358" extrusionOk="0">
                  <a:moveTo>
                    <a:pt x="191" y="1"/>
                  </a:moveTo>
                  <a:cubicBezTo>
                    <a:pt x="119" y="1"/>
                    <a:pt x="48" y="48"/>
                    <a:pt x="24" y="144"/>
                  </a:cubicBezTo>
                  <a:cubicBezTo>
                    <a:pt x="0" y="239"/>
                    <a:pt x="71" y="358"/>
                    <a:pt x="191" y="358"/>
                  </a:cubicBezTo>
                  <a:lnTo>
                    <a:pt x="2453" y="358"/>
                  </a:lnTo>
                  <a:cubicBezTo>
                    <a:pt x="2548" y="358"/>
                    <a:pt x="2620" y="286"/>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2" name="Google Shape;13682;p27"/>
            <p:cNvSpPr/>
            <p:nvPr/>
          </p:nvSpPr>
          <p:spPr>
            <a:xfrm>
              <a:off x="4291888" y="2074758"/>
              <a:ext cx="66700" cy="8975"/>
            </a:xfrm>
            <a:custGeom>
              <a:avLst/>
              <a:gdLst/>
              <a:ahLst/>
              <a:cxnLst/>
              <a:rect l="l" t="t" r="r" b="b"/>
              <a:pathLst>
                <a:path w="2668" h="359" extrusionOk="0">
                  <a:moveTo>
                    <a:pt x="191" y="1"/>
                  </a:moveTo>
                  <a:cubicBezTo>
                    <a:pt x="119" y="1"/>
                    <a:pt x="48" y="72"/>
                    <a:pt x="24" y="144"/>
                  </a:cubicBezTo>
                  <a:cubicBezTo>
                    <a:pt x="0" y="239"/>
                    <a:pt x="71" y="358"/>
                    <a:pt x="191" y="358"/>
                  </a:cubicBezTo>
                  <a:lnTo>
                    <a:pt x="2453" y="358"/>
                  </a:lnTo>
                  <a:cubicBezTo>
                    <a:pt x="2548" y="358"/>
                    <a:pt x="2620" y="310"/>
                    <a:pt x="2643" y="215"/>
                  </a:cubicBezTo>
                  <a:cubicBezTo>
                    <a:pt x="2667" y="96"/>
                    <a:pt x="2572" y="1"/>
                    <a:pt x="2453"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3" name="Google Shape;13683;p27"/>
            <p:cNvSpPr/>
            <p:nvPr/>
          </p:nvSpPr>
          <p:spPr>
            <a:xfrm>
              <a:off x="4305563" y="2092633"/>
              <a:ext cx="38725" cy="8950"/>
            </a:xfrm>
            <a:custGeom>
              <a:avLst/>
              <a:gdLst/>
              <a:ahLst/>
              <a:cxnLst/>
              <a:rect l="l" t="t" r="r" b="b"/>
              <a:pathLst>
                <a:path w="1549" h="358" extrusionOk="0">
                  <a:moveTo>
                    <a:pt x="215" y="0"/>
                  </a:moveTo>
                  <a:cubicBezTo>
                    <a:pt x="96" y="0"/>
                    <a:pt x="1" y="96"/>
                    <a:pt x="25" y="215"/>
                  </a:cubicBezTo>
                  <a:cubicBezTo>
                    <a:pt x="72" y="310"/>
                    <a:pt x="120" y="358"/>
                    <a:pt x="215" y="358"/>
                  </a:cubicBezTo>
                  <a:lnTo>
                    <a:pt x="1358" y="358"/>
                  </a:lnTo>
                  <a:cubicBezTo>
                    <a:pt x="1430" y="358"/>
                    <a:pt x="1501" y="310"/>
                    <a:pt x="1525" y="215"/>
                  </a:cubicBezTo>
                  <a:cubicBezTo>
                    <a:pt x="1549" y="96"/>
                    <a:pt x="1477" y="0"/>
                    <a:pt x="1358"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684" name="Google Shape;13684;p27"/>
          <p:cNvSpPr txBox="1"/>
          <p:nvPr/>
        </p:nvSpPr>
        <p:spPr>
          <a:xfrm>
            <a:off x="2760900" y="1188000"/>
            <a:ext cx="36222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Infographic Elements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13685" name="Google Shape;13685;p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89"/>
        <p:cNvGrpSpPr/>
        <p:nvPr/>
      </p:nvGrpSpPr>
      <p:grpSpPr>
        <a:xfrm>
          <a:off x="0" y="0"/>
          <a:ext cx="0" cy="0"/>
          <a:chOff x="0" y="0"/>
          <a:chExt cx="0" cy="0"/>
        </a:xfrm>
      </p:grpSpPr>
      <p:pic>
        <p:nvPicPr>
          <p:cNvPr id="13690" name="Google Shape;13690;p2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2"/>
          <p:cNvSpPr txBox="1">
            <a:spLocks noGrp="1"/>
          </p:cNvSpPr>
          <p:nvPr>
            <p:ph type="title"/>
          </p:nvPr>
        </p:nvSpPr>
        <p:spPr>
          <a:xfrm rot="16200000">
            <a:off x="-2636520" y="590549"/>
            <a:ext cx="7696200" cy="639388"/>
          </a:xfrm>
        </p:spPr>
        <p:txBody>
          <a:bodyPr/>
          <a:lstStyle/>
          <a:p>
            <a:pPr lvl="0"/>
            <a:r>
              <a:rPr lang="en-US" dirty="0"/>
              <a:t>Gantt Chart</a:t>
            </a:r>
            <a:r>
              <a:rPr lang="en-US" dirty="0">
                <a:highlight>
                  <a:srgbClr val="FF0000"/>
                </a:highlight>
              </a:rPr>
              <a:t>(Revisi)</a:t>
            </a:r>
          </a:p>
        </p:txBody>
      </p:sp>
      <p:graphicFrame>
        <p:nvGraphicFramePr>
          <p:cNvPr id="4" name="Object 3">
            <a:extLst>
              <a:ext uri="{FF2B5EF4-FFF2-40B4-BE49-F238E27FC236}">
                <a16:creationId xmlns:a16="http://schemas.microsoft.com/office/drawing/2014/main" id="{EC329ED3-6DCA-6F3B-E736-E58E7F6CDF1A}"/>
              </a:ext>
            </a:extLst>
          </p:cNvPr>
          <p:cNvGraphicFramePr>
            <a:graphicFrameLocks noChangeAspect="1"/>
          </p:cNvGraphicFramePr>
          <p:nvPr>
            <p:extLst>
              <p:ext uri="{D42A27DB-BD31-4B8C-83A1-F6EECF244321}">
                <p14:modId xmlns:p14="http://schemas.microsoft.com/office/powerpoint/2010/main" val="3942541941"/>
              </p:ext>
            </p:extLst>
          </p:nvPr>
        </p:nvGraphicFramePr>
        <p:xfrm>
          <a:off x="2103121" y="385643"/>
          <a:ext cx="5814060" cy="4492603"/>
        </p:xfrm>
        <a:graphic>
          <a:graphicData uri="http://schemas.openxmlformats.org/presentationml/2006/ole">
            <mc:AlternateContent xmlns:mc="http://schemas.openxmlformats.org/markup-compatibility/2006">
              <mc:Choice xmlns:v="urn:schemas-microsoft-com:vml" Requires="v">
                <p:oleObj name="Acrobat Document" r:id="rId3" imgW="7543652" imgH="5829300" progId="Acrobat.Document.DC">
                  <p:embed/>
                </p:oleObj>
              </mc:Choice>
              <mc:Fallback>
                <p:oleObj name="Acrobat Document" r:id="rId3" imgW="7543652" imgH="5829300" progId="Acrobat.Document.DC">
                  <p:embed/>
                  <p:pic>
                    <p:nvPicPr>
                      <p:cNvPr id="0" name=""/>
                      <p:cNvPicPr/>
                      <p:nvPr/>
                    </p:nvPicPr>
                    <p:blipFill>
                      <a:blip r:embed="rId4"/>
                      <a:stretch>
                        <a:fillRect/>
                      </a:stretch>
                    </p:blipFill>
                    <p:spPr>
                      <a:xfrm>
                        <a:off x="2103121" y="385643"/>
                        <a:ext cx="5814060" cy="4492603"/>
                      </a:xfrm>
                      <a:prstGeom prst="rect">
                        <a:avLst/>
                      </a:prstGeom>
                    </p:spPr>
                  </p:pic>
                </p:oleObj>
              </mc:Fallback>
            </mc:AlternateContent>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5"/>
          <p:cNvSpPr txBox="1">
            <a:spLocks noGrp="1"/>
          </p:cNvSpPr>
          <p:nvPr>
            <p:ph type="title"/>
          </p:nvPr>
        </p:nvSpPr>
        <p:spPr/>
        <p:txBody>
          <a:bodyPr/>
          <a:lstStyle/>
          <a:p>
            <a:pPr lvl="0"/>
            <a:r>
              <a:rPr lang="en-US" dirty="0"/>
              <a:t>Project Network</a:t>
            </a:r>
          </a:p>
        </p:txBody>
      </p:sp>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5"/>
          <p:cNvSpPr txBox="1">
            <a:spLocks noGrp="1"/>
          </p:cNvSpPr>
          <p:nvPr>
            <p:ph type="body" idx="1"/>
          </p:nvPr>
        </p:nvSpPr>
        <p:spPr/>
        <p:txBody>
          <a:bodyPr/>
          <a:lstStyle/>
          <a:p>
            <a:pPr lvl="0"/>
            <a:r>
              <a:rPr lang="en-US" dirty="0"/>
              <a:t>Do you know what helps you make your point clear? Lists like this one:</a:t>
            </a:r>
            <a:br>
              <a:rPr lang="en-US" dirty="0"/>
            </a:br>
            <a:endParaRPr lang="en-US" dirty="0"/>
          </a:p>
          <a:p>
            <a:pPr lvl="0">
              <a:buFont typeface="Arial" panose="020B0604020202020204" pitchFamily="34" charset="0"/>
              <a:buChar char="•"/>
            </a:pPr>
            <a:r>
              <a:rPr lang="en-US" dirty="0"/>
              <a:t>They’re simple </a:t>
            </a:r>
          </a:p>
          <a:p>
            <a:pPr lvl="0">
              <a:buFont typeface="Arial" panose="020B0604020202020204" pitchFamily="34" charset="0"/>
              <a:buChar char="•"/>
            </a:pPr>
            <a:r>
              <a:rPr lang="en-US" dirty="0"/>
              <a:t>You can organize your ideas clearly</a:t>
            </a:r>
          </a:p>
          <a:p>
            <a:pPr lvl="0">
              <a:buFont typeface="Arial" panose="020B0604020202020204" pitchFamily="34" charset="0"/>
              <a:buChar char="•"/>
            </a:pPr>
            <a:r>
              <a:rPr lang="en-US" dirty="0"/>
              <a:t>You’ll never forget to buy milk!</a:t>
            </a:r>
          </a:p>
          <a:p>
            <a:pPr lvl="0"/>
            <a:endParaRPr lang="en-US" dirty="0"/>
          </a:p>
          <a:p>
            <a:pPr lvl="0"/>
            <a:r>
              <a:rPr lang="en-US" dirty="0"/>
              <a:t>And the most important thing: the audience won’t miss the point of your presentation</a:t>
            </a:r>
          </a:p>
          <a:p>
            <a:pPr lvl="0"/>
            <a:endParaRPr lang="en-US" dirty="0"/>
          </a:p>
        </p:txBody>
      </p:sp>
      <p:sp>
        <p:nvSpPr>
          <p:cNvPr id="118" name="Google Shape;118;p5"/>
          <p:cNvSpPr txBox="1">
            <a:spLocks noGrp="1"/>
          </p:cNvSpPr>
          <p:nvPr>
            <p:ph type="title"/>
          </p:nvPr>
        </p:nvSpPr>
        <p:spPr/>
        <p:txBody>
          <a:bodyPr/>
          <a:lstStyle/>
          <a:p>
            <a:pPr lvl="0"/>
            <a:r>
              <a:rPr lang="en-US" dirty="0"/>
              <a:t>The slide title goes here!</a:t>
            </a:r>
          </a:p>
        </p:txBody>
      </p:sp>
      <p:pic>
        <p:nvPicPr>
          <p:cNvPr id="7" name="Marcador de posición de imagen 6" descr="Un grupo de personas frente a una mesa con una computadora&#10;&#10;Descripción generada automáticamente con confianza media">
            <a:extLst>
              <a:ext uri="{FF2B5EF4-FFF2-40B4-BE49-F238E27FC236}">
                <a16:creationId xmlns:a16="http://schemas.microsoft.com/office/drawing/2014/main" id="{B70F0AD4-E3CF-8F38-08A0-3B9E69FBEA89}"/>
              </a:ext>
            </a:extLst>
          </p:cNvPr>
          <p:cNvPicPr>
            <a:picLocks noGrp="1" noChangeAspect="1"/>
          </p:cNvPicPr>
          <p:nvPr>
            <p:ph type="pic" sz="quarter" idx="10"/>
          </p:nvPr>
        </p:nvPicPr>
        <p:blipFill>
          <a:blip r:embed="rId3"/>
          <a:srcRect l="10838" r="10838"/>
          <a:stretch>
            <a:fillRect/>
          </a:stretch>
        </p:blipFill>
        <p:spPr/>
      </p:pic>
      <p:grpSp>
        <p:nvGrpSpPr>
          <p:cNvPr id="2" name="Grupo 1">
            <a:extLst>
              <a:ext uri="{FF2B5EF4-FFF2-40B4-BE49-F238E27FC236}">
                <a16:creationId xmlns:a16="http://schemas.microsoft.com/office/drawing/2014/main" id="{75F28332-9FB9-56C7-4B15-E5B3416980E4}"/>
              </a:ext>
            </a:extLst>
          </p:cNvPr>
          <p:cNvGrpSpPr/>
          <p:nvPr/>
        </p:nvGrpSpPr>
        <p:grpSpPr>
          <a:xfrm>
            <a:off x="8035095" y="-120563"/>
            <a:ext cx="1507863" cy="1510278"/>
            <a:chOff x="39184" y="-151930"/>
            <a:chExt cx="1309806" cy="1311904"/>
          </a:xfrm>
        </p:grpSpPr>
        <p:sp>
          <p:nvSpPr>
            <p:cNvPr id="3" name="Oval 357">
              <a:extLst>
                <a:ext uri="{FF2B5EF4-FFF2-40B4-BE49-F238E27FC236}">
                  <a16:creationId xmlns:a16="http://schemas.microsoft.com/office/drawing/2014/main" id="{0015102F-4B99-57A1-2829-E4A216C645AE}"/>
                </a:ext>
              </a:extLst>
            </p:cNvPr>
            <p:cNvSpPr>
              <a:spLocks noChangeArrowheads="1"/>
            </p:cNvSpPr>
            <p:nvPr/>
          </p:nvSpPr>
          <p:spPr bwMode="auto">
            <a:xfrm>
              <a:off x="1304909" y="544953"/>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 name="Freeform 358">
              <a:extLst>
                <a:ext uri="{FF2B5EF4-FFF2-40B4-BE49-F238E27FC236}">
                  <a16:creationId xmlns:a16="http://schemas.microsoft.com/office/drawing/2014/main" id="{250988F4-B5B6-F85B-77D8-21657BEB1C6C}"/>
                </a:ext>
              </a:extLst>
            </p:cNvPr>
            <p:cNvSpPr>
              <a:spLocks/>
            </p:cNvSpPr>
            <p:nvPr/>
          </p:nvSpPr>
          <p:spPr bwMode="auto">
            <a:xfrm>
              <a:off x="1231442" y="614221"/>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 name="Freeform 359">
              <a:extLst>
                <a:ext uri="{FF2B5EF4-FFF2-40B4-BE49-F238E27FC236}">
                  <a16:creationId xmlns:a16="http://schemas.microsoft.com/office/drawing/2014/main" id="{4EAB8CED-61E8-EA45-800F-3F0A6B32DA0F}"/>
                </a:ext>
              </a:extLst>
            </p:cNvPr>
            <p:cNvSpPr>
              <a:spLocks/>
            </p:cNvSpPr>
            <p:nvPr/>
          </p:nvSpPr>
          <p:spPr bwMode="auto">
            <a:xfrm>
              <a:off x="1160075" y="685588"/>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 name="Freeform 360">
              <a:extLst>
                <a:ext uri="{FF2B5EF4-FFF2-40B4-BE49-F238E27FC236}">
                  <a16:creationId xmlns:a16="http://schemas.microsoft.com/office/drawing/2014/main" id="{6C84D548-BE8D-6FBA-0999-68CFEDE2490B}"/>
                </a:ext>
              </a:extLst>
            </p:cNvPr>
            <p:cNvSpPr>
              <a:spLocks/>
            </p:cNvSpPr>
            <p:nvPr/>
          </p:nvSpPr>
          <p:spPr bwMode="auto">
            <a:xfrm>
              <a:off x="1088707" y="756956"/>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 name="Freeform 361">
              <a:extLst>
                <a:ext uri="{FF2B5EF4-FFF2-40B4-BE49-F238E27FC236}">
                  <a16:creationId xmlns:a16="http://schemas.microsoft.com/office/drawing/2014/main" id="{0A9EB24E-D2A2-374D-F80F-4A4EDDDE65E2}"/>
                </a:ext>
              </a:extLst>
            </p:cNvPr>
            <p:cNvSpPr>
              <a:spLocks/>
            </p:cNvSpPr>
            <p:nvPr/>
          </p:nvSpPr>
          <p:spPr bwMode="auto">
            <a:xfrm>
              <a:off x="1019439" y="828324"/>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 name="Freeform 362">
              <a:extLst>
                <a:ext uri="{FF2B5EF4-FFF2-40B4-BE49-F238E27FC236}">
                  <a16:creationId xmlns:a16="http://schemas.microsoft.com/office/drawing/2014/main" id="{A53CF2B0-F603-3D53-A596-9DE9881A9AF4}"/>
                </a:ext>
              </a:extLst>
            </p:cNvPr>
            <p:cNvSpPr>
              <a:spLocks/>
            </p:cNvSpPr>
            <p:nvPr/>
          </p:nvSpPr>
          <p:spPr bwMode="auto">
            <a:xfrm>
              <a:off x="948072" y="899691"/>
              <a:ext cx="482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0" name="Freeform 363">
              <a:extLst>
                <a:ext uri="{FF2B5EF4-FFF2-40B4-BE49-F238E27FC236}">
                  <a16:creationId xmlns:a16="http://schemas.microsoft.com/office/drawing/2014/main" id="{4678BC17-7A7C-8241-43E7-A09E9AC88E56}"/>
                </a:ext>
              </a:extLst>
            </p:cNvPr>
            <p:cNvSpPr>
              <a:spLocks/>
            </p:cNvSpPr>
            <p:nvPr/>
          </p:nvSpPr>
          <p:spPr bwMode="auto">
            <a:xfrm>
              <a:off x="876704" y="968960"/>
              <a:ext cx="48279" cy="48279"/>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1" name="Freeform 364">
              <a:extLst>
                <a:ext uri="{FF2B5EF4-FFF2-40B4-BE49-F238E27FC236}">
                  <a16:creationId xmlns:a16="http://schemas.microsoft.com/office/drawing/2014/main" id="{C91904B7-C386-5924-905D-B082B60DA1EC}"/>
                </a:ext>
              </a:extLst>
            </p:cNvPr>
            <p:cNvSpPr>
              <a:spLocks/>
            </p:cNvSpPr>
            <p:nvPr/>
          </p:nvSpPr>
          <p:spPr bwMode="auto">
            <a:xfrm>
              <a:off x="805336" y="1040328"/>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2" name="Freeform 365">
              <a:extLst>
                <a:ext uri="{FF2B5EF4-FFF2-40B4-BE49-F238E27FC236}">
                  <a16:creationId xmlns:a16="http://schemas.microsoft.com/office/drawing/2014/main" id="{BB914137-EA13-87D5-5DB6-B230E250DF19}"/>
                </a:ext>
              </a:extLst>
            </p:cNvPr>
            <p:cNvSpPr>
              <a:spLocks/>
            </p:cNvSpPr>
            <p:nvPr/>
          </p:nvSpPr>
          <p:spPr bwMode="auto">
            <a:xfrm>
              <a:off x="733969" y="1111695"/>
              <a:ext cx="482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3" name="Freeform 377">
              <a:extLst>
                <a:ext uri="{FF2B5EF4-FFF2-40B4-BE49-F238E27FC236}">
                  <a16:creationId xmlns:a16="http://schemas.microsoft.com/office/drawing/2014/main" id="{4742C9C2-608E-692F-BB09-57128367389C}"/>
                </a:ext>
              </a:extLst>
            </p:cNvPr>
            <p:cNvSpPr>
              <a:spLocks/>
            </p:cNvSpPr>
            <p:nvPr/>
          </p:nvSpPr>
          <p:spPr bwMode="auto">
            <a:xfrm>
              <a:off x="1244036" y="48618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4" name="Freeform 378">
              <a:extLst>
                <a:ext uri="{FF2B5EF4-FFF2-40B4-BE49-F238E27FC236}">
                  <a16:creationId xmlns:a16="http://schemas.microsoft.com/office/drawing/2014/main" id="{536B8F9C-F0E8-3890-EF5B-50BA00B36D14}"/>
                </a:ext>
              </a:extLst>
            </p:cNvPr>
            <p:cNvSpPr>
              <a:spLocks/>
            </p:cNvSpPr>
            <p:nvPr/>
          </p:nvSpPr>
          <p:spPr bwMode="auto">
            <a:xfrm>
              <a:off x="1174769" y="557547"/>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5" name="Oval 379">
              <a:extLst>
                <a:ext uri="{FF2B5EF4-FFF2-40B4-BE49-F238E27FC236}">
                  <a16:creationId xmlns:a16="http://schemas.microsoft.com/office/drawing/2014/main" id="{44768065-8438-AE75-63D6-6DBDD77D85D9}"/>
                </a:ext>
              </a:extLst>
            </p:cNvPr>
            <p:cNvSpPr>
              <a:spLocks noChangeArrowheads="1"/>
            </p:cNvSpPr>
            <p:nvPr/>
          </p:nvSpPr>
          <p:spPr bwMode="auto">
            <a:xfrm>
              <a:off x="1105499" y="628915"/>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6" name="Oval 380">
              <a:extLst>
                <a:ext uri="{FF2B5EF4-FFF2-40B4-BE49-F238E27FC236}">
                  <a16:creationId xmlns:a16="http://schemas.microsoft.com/office/drawing/2014/main" id="{72D4F311-BE56-9069-27AD-E2C89AD2B8D4}"/>
                </a:ext>
              </a:extLst>
            </p:cNvPr>
            <p:cNvSpPr>
              <a:spLocks noChangeArrowheads="1"/>
            </p:cNvSpPr>
            <p:nvPr/>
          </p:nvSpPr>
          <p:spPr bwMode="auto">
            <a:xfrm>
              <a:off x="1034132" y="700282"/>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7" name="Freeform 381">
              <a:extLst>
                <a:ext uri="{FF2B5EF4-FFF2-40B4-BE49-F238E27FC236}">
                  <a16:creationId xmlns:a16="http://schemas.microsoft.com/office/drawing/2014/main" id="{1C5B0E32-51A4-3BE7-4707-6BDF36C2B1A9}"/>
                </a:ext>
              </a:extLst>
            </p:cNvPr>
            <p:cNvSpPr>
              <a:spLocks/>
            </p:cNvSpPr>
            <p:nvPr/>
          </p:nvSpPr>
          <p:spPr bwMode="auto">
            <a:xfrm>
              <a:off x="960666" y="769550"/>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8" name="Freeform 382">
              <a:extLst>
                <a:ext uri="{FF2B5EF4-FFF2-40B4-BE49-F238E27FC236}">
                  <a16:creationId xmlns:a16="http://schemas.microsoft.com/office/drawing/2014/main" id="{79E9EF0E-F07F-9F1E-3D8B-D41210AAC5C0}"/>
                </a:ext>
              </a:extLst>
            </p:cNvPr>
            <p:cNvSpPr>
              <a:spLocks/>
            </p:cNvSpPr>
            <p:nvPr/>
          </p:nvSpPr>
          <p:spPr bwMode="auto">
            <a:xfrm>
              <a:off x="889298" y="840918"/>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19" name="Freeform 383">
              <a:extLst>
                <a:ext uri="{FF2B5EF4-FFF2-40B4-BE49-F238E27FC236}">
                  <a16:creationId xmlns:a16="http://schemas.microsoft.com/office/drawing/2014/main" id="{972DFF73-5904-6E5A-3505-C28A7A6FDC8B}"/>
                </a:ext>
              </a:extLst>
            </p:cNvPr>
            <p:cNvSpPr>
              <a:spLocks/>
            </p:cNvSpPr>
            <p:nvPr/>
          </p:nvSpPr>
          <p:spPr bwMode="auto">
            <a:xfrm>
              <a:off x="817931" y="912285"/>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0" name="Freeform 384">
              <a:extLst>
                <a:ext uri="{FF2B5EF4-FFF2-40B4-BE49-F238E27FC236}">
                  <a16:creationId xmlns:a16="http://schemas.microsoft.com/office/drawing/2014/main" id="{12E19EF4-94BC-CE4F-A985-57E4D354CFE1}"/>
                </a:ext>
              </a:extLst>
            </p:cNvPr>
            <p:cNvSpPr>
              <a:spLocks/>
            </p:cNvSpPr>
            <p:nvPr/>
          </p:nvSpPr>
          <p:spPr bwMode="auto">
            <a:xfrm>
              <a:off x="748662" y="983653"/>
              <a:ext cx="46179"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899" y="195"/>
                  </a:cubicBezTo>
                  <a:cubicBezTo>
                    <a:pt x="1094" y="389"/>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1" name="Freeform 385">
              <a:extLst>
                <a:ext uri="{FF2B5EF4-FFF2-40B4-BE49-F238E27FC236}">
                  <a16:creationId xmlns:a16="http://schemas.microsoft.com/office/drawing/2014/main" id="{01352EA4-E9A5-FD33-6D6F-2D35E23DC118}"/>
                </a:ext>
              </a:extLst>
            </p:cNvPr>
            <p:cNvSpPr>
              <a:spLocks/>
            </p:cNvSpPr>
            <p:nvPr/>
          </p:nvSpPr>
          <p:spPr bwMode="auto">
            <a:xfrm>
              <a:off x="677294" y="1052922"/>
              <a:ext cx="46179" cy="48279"/>
            </a:xfrm>
            <a:custGeom>
              <a:avLst/>
              <a:gdLst>
                <a:gd name="T0" fmla="*/ 194 w 1094"/>
                <a:gd name="T1" fmla="*/ 900 h 1094"/>
                <a:gd name="T2" fmla="*/ 194 w 1094"/>
                <a:gd name="T3" fmla="*/ 195 h 1094"/>
                <a:gd name="T4" fmla="*/ 900 w 1094"/>
                <a:gd name="T5" fmla="*/ 195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900" y="195"/>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2" name="Freeform 397">
              <a:extLst>
                <a:ext uri="{FF2B5EF4-FFF2-40B4-BE49-F238E27FC236}">
                  <a16:creationId xmlns:a16="http://schemas.microsoft.com/office/drawing/2014/main" id="{4ABA7B97-421B-10BD-0907-77271FA4F2A4}"/>
                </a:ext>
              </a:extLst>
            </p:cNvPr>
            <p:cNvSpPr>
              <a:spLocks/>
            </p:cNvSpPr>
            <p:nvPr/>
          </p:nvSpPr>
          <p:spPr bwMode="auto">
            <a:xfrm>
              <a:off x="1187363" y="427407"/>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3" name="Freeform 398">
              <a:extLst>
                <a:ext uri="{FF2B5EF4-FFF2-40B4-BE49-F238E27FC236}">
                  <a16:creationId xmlns:a16="http://schemas.microsoft.com/office/drawing/2014/main" id="{C971D612-B534-A887-C442-3E2A8DF00215}"/>
                </a:ext>
              </a:extLst>
            </p:cNvPr>
            <p:cNvSpPr>
              <a:spLocks/>
            </p:cNvSpPr>
            <p:nvPr/>
          </p:nvSpPr>
          <p:spPr bwMode="auto">
            <a:xfrm>
              <a:off x="1115995" y="498774"/>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4" name="Oval 399">
              <a:extLst>
                <a:ext uri="{FF2B5EF4-FFF2-40B4-BE49-F238E27FC236}">
                  <a16:creationId xmlns:a16="http://schemas.microsoft.com/office/drawing/2014/main" id="{E7BA39A6-6E4E-654D-9A10-FB4A02CFC8E4}"/>
                </a:ext>
              </a:extLst>
            </p:cNvPr>
            <p:cNvSpPr>
              <a:spLocks noChangeArrowheads="1"/>
            </p:cNvSpPr>
            <p:nvPr/>
          </p:nvSpPr>
          <p:spPr bwMode="auto">
            <a:xfrm>
              <a:off x="1046726" y="572240"/>
              <a:ext cx="44081" cy="440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5" name="Oval 400">
              <a:extLst>
                <a:ext uri="{FF2B5EF4-FFF2-40B4-BE49-F238E27FC236}">
                  <a16:creationId xmlns:a16="http://schemas.microsoft.com/office/drawing/2014/main" id="{42521440-F042-D267-2E68-1D377B00B7CE}"/>
                </a:ext>
              </a:extLst>
            </p:cNvPr>
            <p:cNvSpPr>
              <a:spLocks noChangeArrowheads="1"/>
            </p:cNvSpPr>
            <p:nvPr/>
          </p:nvSpPr>
          <p:spPr bwMode="auto">
            <a:xfrm>
              <a:off x="975359" y="643608"/>
              <a:ext cx="44081"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6" name="Freeform 401">
              <a:extLst>
                <a:ext uri="{FF2B5EF4-FFF2-40B4-BE49-F238E27FC236}">
                  <a16:creationId xmlns:a16="http://schemas.microsoft.com/office/drawing/2014/main" id="{DE249E6D-5F00-09DB-7723-FA5B15A93ECC}"/>
                </a:ext>
              </a:extLst>
            </p:cNvPr>
            <p:cNvSpPr>
              <a:spLocks/>
            </p:cNvSpPr>
            <p:nvPr/>
          </p:nvSpPr>
          <p:spPr bwMode="auto">
            <a:xfrm>
              <a:off x="901893" y="710777"/>
              <a:ext cx="48279" cy="482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6" y="0"/>
                    <a:pt x="900" y="194"/>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7" name="Freeform 402">
              <a:extLst>
                <a:ext uri="{FF2B5EF4-FFF2-40B4-BE49-F238E27FC236}">
                  <a16:creationId xmlns:a16="http://schemas.microsoft.com/office/drawing/2014/main" id="{47C9754E-5BFD-E9D7-0B38-553FB7AF6EC2}"/>
                </a:ext>
              </a:extLst>
            </p:cNvPr>
            <p:cNvSpPr>
              <a:spLocks/>
            </p:cNvSpPr>
            <p:nvPr/>
          </p:nvSpPr>
          <p:spPr bwMode="auto">
            <a:xfrm>
              <a:off x="832623" y="782145"/>
              <a:ext cx="46179" cy="482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8" name="Freeform 403">
              <a:extLst>
                <a:ext uri="{FF2B5EF4-FFF2-40B4-BE49-F238E27FC236}">
                  <a16:creationId xmlns:a16="http://schemas.microsoft.com/office/drawing/2014/main" id="{D68B6014-6AFD-1071-36A3-B3B841AE2AE1}"/>
                </a:ext>
              </a:extLst>
            </p:cNvPr>
            <p:cNvSpPr>
              <a:spLocks/>
            </p:cNvSpPr>
            <p:nvPr/>
          </p:nvSpPr>
          <p:spPr bwMode="auto">
            <a:xfrm>
              <a:off x="761256" y="853512"/>
              <a:ext cx="48279" cy="482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900" y="195"/>
                  </a:cubicBezTo>
                  <a:cubicBezTo>
                    <a:pt x="1094" y="390"/>
                    <a:pt x="1094" y="706"/>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29" name="Freeform 404">
              <a:extLst>
                <a:ext uri="{FF2B5EF4-FFF2-40B4-BE49-F238E27FC236}">
                  <a16:creationId xmlns:a16="http://schemas.microsoft.com/office/drawing/2014/main" id="{06ACB4F6-B217-4A4A-FE4F-42655A8099C8}"/>
                </a:ext>
              </a:extLst>
            </p:cNvPr>
            <p:cNvSpPr>
              <a:spLocks/>
            </p:cNvSpPr>
            <p:nvPr/>
          </p:nvSpPr>
          <p:spPr bwMode="auto">
            <a:xfrm>
              <a:off x="689888" y="924880"/>
              <a:ext cx="48279" cy="482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0" name="Freeform 405">
              <a:extLst>
                <a:ext uri="{FF2B5EF4-FFF2-40B4-BE49-F238E27FC236}">
                  <a16:creationId xmlns:a16="http://schemas.microsoft.com/office/drawing/2014/main" id="{6A82BED0-FC64-0EF5-B3C4-FF62C7318D5C}"/>
                </a:ext>
              </a:extLst>
            </p:cNvPr>
            <p:cNvSpPr>
              <a:spLocks/>
            </p:cNvSpPr>
            <p:nvPr/>
          </p:nvSpPr>
          <p:spPr bwMode="auto">
            <a:xfrm>
              <a:off x="618521" y="996247"/>
              <a:ext cx="48279" cy="482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1" name="Freeform 418">
              <a:extLst>
                <a:ext uri="{FF2B5EF4-FFF2-40B4-BE49-F238E27FC236}">
                  <a16:creationId xmlns:a16="http://schemas.microsoft.com/office/drawing/2014/main" id="{C9C6E60B-B110-3227-3922-2F838DAB0311}"/>
                </a:ext>
              </a:extLst>
            </p:cNvPr>
            <p:cNvSpPr>
              <a:spLocks/>
            </p:cNvSpPr>
            <p:nvPr/>
          </p:nvSpPr>
          <p:spPr bwMode="auto">
            <a:xfrm>
              <a:off x="1128589" y="370732"/>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2" name="Freeform 419">
              <a:extLst>
                <a:ext uri="{FF2B5EF4-FFF2-40B4-BE49-F238E27FC236}">
                  <a16:creationId xmlns:a16="http://schemas.microsoft.com/office/drawing/2014/main" id="{B5BA9807-B884-9078-73E8-25070EDBD795}"/>
                </a:ext>
              </a:extLst>
            </p:cNvPr>
            <p:cNvSpPr>
              <a:spLocks/>
            </p:cNvSpPr>
            <p:nvPr/>
          </p:nvSpPr>
          <p:spPr bwMode="auto">
            <a:xfrm>
              <a:off x="1057221" y="44000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3" name="Freeform 420">
              <a:extLst>
                <a:ext uri="{FF2B5EF4-FFF2-40B4-BE49-F238E27FC236}">
                  <a16:creationId xmlns:a16="http://schemas.microsoft.com/office/drawing/2014/main" id="{1FC61DF2-6A1B-E5F9-D6A4-2D1FEF81D686}"/>
                </a:ext>
              </a:extLst>
            </p:cNvPr>
            <p:cNvSpPr>
              <a:spLocks/>
            </p:cNvSpPr>
            <p:nvPr/>
          </p:nvSpPr>
          <p:spPr bwMode="auto">
            <a:xfrm>
              <a:off x="985854" y="51136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4" name="Freeform 421">
              <a:extLst>
                <a:ext uri="{FF2B5EF4-FFF2-40B4-BE49-F238E27FC236}">
                  <a16:creationId xmlns:a16="http://schemas.microsoft.com/office/drawing/2014/main" id="{439C43F3-FC84-A807-8213-28209B6179EF}"/>
                </a:ext>
              </a:extLst>
            </p:cNvPr>
            <p:cNvSpPr>
              <a:spLocks/>
            </p:cNvSpPr>
            <p:nvPr/>
          </p:nvSpPr>
          <p:spPr bwMode="auto">
            <a:xfrm>
              <a:off x="916585" y="58273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6" y="0"/>
                    <a:pt x="900" y="195"/>
                  </a:cubicBezTo>
                  <a:cubicBezTo>
                    <a:pt x="1095" y="390"/>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5" name="Freeform 422">
              <a:extLst>
                <a:ext uri="{FF2B5EF4-FFF2-40B4-BE49-F238E27FC236}">
                  <a16:creationId xmlns:a16="http://schemas.microsoft.com/office/drawing/2014/main" id="{99C8C7B2-9636-AC06-CCBF-51F7F38000B6}"/>
                </a:ext>
              </a:extLst>
            </p:cNvPr>
            <p:cNvSpPr>
              <a:spLocks/>
            </p:cNvSpPr>
            <p:nvPr/>
          </p:nvSpPr>
          <p:spPr bwMode="auto">
            <a:xfrm>
              <a:off x="845218" y="654104"/>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6" name="Oval 423">
              <a:extLst>
                <a:ext uri="{FF2B5EF4-FFF2-40B4-BE49-F238E27FC236}">
                  <a16:creationId xmlns:a16="http://schemas.microsoft.com/office/drawing/2014/main" id="{99AAA264-5744-28EC-D10B-51DCACF5651D}"/>
                </a:ext>
              </a:extLst>
            </p:cNvPr>
            <p:cNvSpPr>
              <a:spLocks noChangeArrowheads="1"/>
            </p:cNvSpPr>
            <p:nvPr/>
          </p:nvSpPr>
          <p:spPr bwMode="auto">
            <a:xfrm>
              <a:off x="775949" y="727570"/>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7" name="Freeform 424">
              <a:extLst>
                <a:ext uri="{FF2B5EF4-FFF2-40B4-BE49-F238E27FC236}">
                  <a16:creationId xmlns:a16="http://schemas.microsoft.com/office/drawing/2014/main" id="{1FB0A220-E930-3250-1620-81CC2FDBB1A6}"/>
                </a:ext>
              </a:extLst>
            </p:cNvPr>
            <p:cNvSpPr>
              <a:spLocks/>
            </p:cNvSpPr>
            <p:nvPr/>
          </p:nvSpPr>
          <p:spPr bwMode="auto">
            <a:xfrm>
              <a:off x="702483" y="796839"/>
              <a:ext cx="48278"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8" name="Freeform 425">
              <a:extLst>
                <a:ext uri="{FF2B5EF4-FFF2-40B4-BE49-F238E27FC236}">
                  <a16:creationId xmlns:a16="http://schemas.microsoft.com/office/drawing/2014/main" id="{D80BD686-D806-51FB-70E7-C64E669A81B8}"/>
                </a:ext>
              </a:extLst>
            </p:cNvPr>
            <p:cNvSpPr>
              <a:spLocks/>
            </p:cNvSpPr>
            <p:nvPr/>
          </p:nvSpPr>
          <p:spPr bwMode="auto">
            <a:xfrm>
              <a:off x="631115" y="86610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5" y="0"/>
                    <a:pt x="900" y="195"/>
                  </a:cubicBezTo>
                  <a:cubicBezTo>
                    <a:pt x="1095" y="390"/>
                    <a:pt x="1095" y="706"/>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39" name="Freeform 426">
              <a:extLst>
                <a:ext uri="{FF2B5EF4-FFF2-40B4-BE49-F238E27FC236}">
                  <a16:creationId xmlns:a16="http://schemas.microsoft.com/office/drawing/2014/main" id="{2806EB83-A338-5B52-DA93-DBB0E7ABB803}"/>
                </a:ext>
              </a:extLst>
            </p:cNvPr>
            <p:cNvSpPr>
              <a:spLocks/>
            </p:cNvSpPr>
            <p:nvPr/>
          </p:nvSpPr>
          <p:spPr bwMode="auto">
            <a:xfrm>
              <a:off x="559747" y="93747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0" name="Freeform 438">
              <a:extLst>
                <a:ext uri="{FF2B5EF4-FFF2-40B4-BE49-F238E27FC236}">
                  <a16:creationId xmlns:a16="http://schemas.microsoft.com/office/drawing/2014/main" id="{F46D485F-B0A0-0D34-77A8-06E725B6F7F1}"/>
                </a:ext>
              </a:extLst>
            </p:cNvPr>
            <p:cNvSpPr>
              <a:spLocks/>
            </p:cNvSpPr>
            <p:nvPr/>
          </p:nvSpPr>
          <p:spPr bwMode="auto">
            <a:xfrm>
              <a:off x="1071915" y="311959"/>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1" name="Freeform 439">
              <a:extLst>
                <a:ext uri="{FF2B5EF4-FFF2-40B4-BE49-F238E27FC236}">
                  <a16:creationId xmlns:a16="http://schemas.microsoft.com/office/drawing/2014/main" id="{519E02D6-2FA5-9C8A-C612-157B5B48E757}"/>
                </a:ext>
              </a:extLst>
            </p:cNvPr>
            <p:cNvSpPr>
              <a:spLocks/>
            </p:cNvSpPr>
            <p:nvPr/>
          </p:nvSpPr>
          <p:spPr bwMode="auto">
            <a:xfrm>
              <a:off x="1000547" y="383327"/>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2" name="Freeform 440">
              <a:extLst>
                <a:ext uri="{FF2B5EF4-FFF2-40B4-BE49-F238E27FC236}">
                  <a16:creationId xmlns:a16="http://schemas.microsoft.com/office/drawing/2014/main" id="{2D764842-B23B-C0C9-67D8-DB26D4B33CBE}"/>
                </a:ext>
              </a:extLst>
            </p:cNvPr>
            <p:cNvSpPr>
              <a:spLocks/>
            </p:cNvSpPr>
            <p:nvPr/>
          </p:nvSpPr>
          <p:spPr bwMode="auto">
            <a:xfrm>
              <a:off x="929180" y="454694"/>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6"/>
                    <a:pt x="0" y="390"/>
                    <a:pt x="194" y="195"/>
                  </a:cubicBezTo>
                  <a:cubicBezTo>
                    <a:pt x="389" y="0"/>
                    <a:pt x="705" y="0"/>
                    <a:pt x="899" y="195"/>
                  </a:cubicBezTo>
                  <a:cubicBezTo>
                    <a:pt x="1094" y="390"/>
                    <a:pt x="1094" y="706"/>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3" name="Freeform 441">
              <a:extLst>
                <a:ext uri="{FF2B5EF4-FFF2-40B4-BE49-F238E27FC236}">
                  <a16:creationId xmlns:a16="http://schemas.microsoft.com/office/drawing/2014/main" id="{35743773-847F-1426-2909-B261004ABFEC}"/>
                </a:ext>
              </a:extLst>
            </p:cNvPr>
            <p:cNvSpPr>
              <a:spLocks/>
            </p:cNvSpPr>
            <p:nvPr/>
          </p:nvSpPr>
          <p:spPr bwMode="auto">
            <a:xfrm>
              <a:off x="857812" y="523963"/>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4" name="Freeform 442">
              <a:extLst>
                <a:ext uri="{FF2B5EF4-FFF2-40B4-BE49-F238E27FC236}">
                  <a16:creationId xmlns:a16="http://schemas.microsoft.com/office/drawing/2014/main" id="{86BE6251-6C48-E714-50F3-311265FB95D0}"/>
                </a:ext>
              </a:extLst>
            </p:cNvPr>
            <p:cNvSpPr>
              <a:spLocks/>
            </p:cNvSpPr>
            <p:nvPr/>
          </p:nvSpPr>
          <p:spPr bwMode="auto">
            <a:xfrm>
              <a:off x="786444" y="595330"/>
              <a:ext cx="48278" cy="48278"/>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5" name="Oval 443">
              <a:extLst>
                <a:ext uri="{FF2B5EF4-FFF2-40B4-BE49-F238E27FC236}">
                  <a16:creationId xmlns:a16="http://schemas.microsoft.com/office/drawing/2014/main" id="{C0A71765-8AEC-FE6B-E6EE-03BA817CE735}"/>
                </a:ext>
              </a:extLst>
            </p:cNvPr>
            <p:cNvSpPr>
              <a:spLocks noChangeArrowheads="1"/>
            </p:cNvSpPr>
            <p:nvPr/>
          </p:nvSpPr>
          <p:spPr bwMode="auto">
            <a:xfrm>
              <a:off x="717176" y="66879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6" name="Oval 444">
              <a:extLst>
                <a:ext uri="{FF2B5EF4-FFF2-40B4-BE49-F238E27FC236}">
                  <a16:creationId xmlns:a16="http://schemas.microsoft.com/office/drawing/2014/main" id="{F77ED4E7-D1A6-4ED0-AD4B-E61B033C4132}"/>
                </a:ext>
              </a:extLst>
            </p:cNvPr>
            <p:cNvSpPr>
              <a:spLocks noChangeArrowheads="1"/>
            </p:cNvSpPr>
            <p:nvPr/>
          </p:nvSpPr>
          <p:spPr bwMode="auto">
            <a:xfrm>
              <a:off x="647907" y="740164"/>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7" name="Freeform 445">
              <a:extLst>
                <a:ext uri="{FF2B5EF4-FFF2-40B4-BE49-F238E27FC236}">
                  <a16:creationId xmlns:a16="http://schemas.microsoft.com/office/drawing/2014/main" id="{F165808C-1928-06AF-CE02-CA6047F40C66}"/>
                </a:ext>
              </a:extLst>
            </p:cNvPr>
            <p:cNvSpPr>
              <a:spLocks/>
            </p:cNvSpPr>
            <p:nvPr/>
          </p:nvSpPr>
          <p:spPr bwMode="auto">
            <a:xfrm>
              <a:off x="574441" y="809433"/>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8" name="Freeform 446">
              <a:extLst>
                <a:ext uri="{FF2B5EF4-FFF2-40B4-BE49-F238E27FC236}">
                  <a16:creationId xmlns:a16="http://schemas.microsoft.com/office/drawing/2014/main" id="{75061765-DA4D-4305-C57F-F1CEA948E99C}"/>
                </a:ext>
              </a:extLst>
            </p:cNvPr>
            <p:cNvSpPr>
              <a:spLocks/>
            </p:cNvSpPr>
            <p:nvPr/>
          </p:nvSpPr>
          <p:spPr bwMode="auto">
            <a:xfrm>
              <a:off x="503073" y="880800"/>
              <a:ext cx="48278" cy="46179"/>
            </a:xfrm>
            <a:custGeom>
              <a:avLst/>
              <a:gdLst>
                <a:gd name="T0" fmla="*/ 194 w 1094"/>
                <a:gd name="T1" fmla="*/ 899 h 1094"/>
                <a:gd name="T2" fmla="*/ 194 w 1094"/>
                <a:gd name="T3" fmla="*/ 194 h 1094"/>
                <a:gd name="T4" fmla="*/ 899 w 1094"/>
                <a:gd name="T5" fmla="*/ 194 h 1094"/>
                <a:gd name="T6" fmla="*/ 899 w 1094"/>
                <a:gd name="T7" fmla="*/ 899 h 1094"/>
                <a:gd name="T8" fmla="*/ 194 w 1094"/>
                <a:gd name="T9" fmla="*/ 899 h 1094"/>
              </a:gdLst>
              <a:ahLst/>
              <a:cxnLst>
                <a:cxn ang="0">
                  <a:pos x="T0" y="T1"/>
                </a:cxn>
                <a:cxn ang="0">
                  <a:pos x="T2" y="T3"/>
                </a:cxn>
                <a:cxn ang="0">
                  <a:pos x="T4" y="T5"/>
                </a:cxn>
                <a:cxn ang="0">
                  <a:pos x="T6" y="T7"/>
                </a:cxn>
                <a:cxn ang="0">
                  <a:pos x="T8" y="T9"/>
                </a:cxn>
              </a:cxnLst>
              <a:rect l="0" t="0" r="r" b="b"/>
              <a:pathLst>
                <a:path w="1094" h="1094">
                  <a:moveTo>
                    <a:pt x="194" y="899"/>
                  </a:moveTo>
                  <a:cubicBezTo>
                    <a:pt x="0" y="705"/>
                    <a:pt x="0" y="389"/>
                    <a:pt x="194" y="194"/>
                  </a:cubicBezTo>
                  <a:cubicBezTo>
                    <a:pt x="389" y="0"/>
                    <a:pt x="705" y="0"/>
                    <a:pt x="899" y="194"/>
                  </a:cubicBezTo>
                  <a:cubicBezTo>
                    <a:pt x="1094" y="389"/>
                    <a:pt x="1094" y="705"/>
                    <a:pt x="899" y="899"/>
                  </a:cubicBezTo>
                  <a:cubicBezTo>
                    <a:pt x="705" y="1094"/>
                    <a:pt x="389" y="1094"/>
                    <a:pt x="194"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49" name="Freeform 458">
              <a:extLst>
                <a:ext uri="{FF2B5EF4-FFF2-40B4-BE49-F238E27FC236}">
                  <a16:creationId xmlns:a16="http://schemas.microsoft.com/office/drawing/2014/main" id="{85DC8E40-8EEE-B543-7D55-EF3692FEBD37}"/>
                </a:ext>
              </a:extLst>
            </p:cNvPr>
            <p:cNvSpPr>
              <a:spLocks/>
            </p:cNvSpPr>
            <p:nvPr/>
          </p:nvSpPr>
          <p:spPr bwMode="auto">
            <a:xfrm>
              <a:off x="1013141" y="25318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0" name="Freeform 459">
              <a:extLst>
                <a:ext uri="{FF2B5EF4-FFF2-40B4-BE49-F238E27FC236}">
                  <a16:creationId xmlns:a16="http://schemas.microsoft.com/office/drawing/2014/main" id="{D4FF938E-5C08-1F2F-118A-37773A61A290}"/>
                </a:ext>
              </a:extLst>
            </p:cNvPr>
            <p:cNvSpPr>
              <a:spLocks/>
            </p:cNvSpPr>
            <p:nvPr/>
          </p:nvSpPr>
          <p:spPr bwMode="auto">
            <a:xfrm>
              <a:off x="941774" y="324553"/>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 name="Freeform 460">
              <a:extLst>
                <a:ext uri="{FF2B5EF4-FFF2-40B4-BE49-F238E27FC236}">
                  <a16:creationId xmlns:a16="http://schemas.microsoft.com/office/drawing/2014/main" id="{257217F7-23EC-079D-3AB9-25F64A2E38DA}"/>
                </a:ext>
              </a:extLst>
            </p:cNvPr>
            <p:cNvSpPr>
              <a:spLocks/>
            </p:cNvSpPr>
            <p:nvPr/>
          </p:nvSpPr>
          <p:spPr bwMode="auto">
            <a:xfrm>
              <a:off x="870406" y="395921"/>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 name="Freeform 461">
              <a:extLst>
                <a:ext uri="{FF2B5EF4-FFF2-40B4-BE49-F238E27FC236}">
                  <a16:creationId xmlns:a16="http://schemas.microsoft.com/office/drawing/2014/main" id="{938066A2-2606-A76F-FA7D-66E88162B450}"/>
                </a:ext>
              </a:extLst>
            </p:cNvPr>
            <p:cNvSpPr>
              <a:spLocks/>
            </p:cNvSpPr>
            <p:nvPr/>
          </p:nvSpPr>
          <p:spPr bwMode="auto">
            <a:xfrm>
              <a:off x="799039" y="467288"/>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89" y="0"/>
                    <a:pt x="705" y="0"/>
                    <a:pt x="900" y="194"/>
                  </a:cubicBezTo>
                  <a:cubicBezTo>
                    <a:pt x="1095" y="389"/>
                    <a:pt x="1095"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 name="Freeform 462">
              <a:extLst>
                <a:ext uri="{FF2B5EF4-FFF2-40B4-BE49-F238E27FC236}">
                  <a16:creationId xmlns:a16="http://schemas.microsoft.com/office/drawing/2014/main" id="{41B04CFD-12F5-F616-40AF-0F07A8B698E6}"/>
                </a:ext>
              </a:extLst>
            </p:cNvPr>
            <p:cNvSpPr>
              <a:spLocks/>
            </p:cNvSpPr>
            <p:nvPr/>
          </p:nvSpPr>
          <p:spPr bwMode="auto">
            <a:xfrm>
              <a:off x="729770" y="538656"/>
              <a:ext cx="46179"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4" name="Freeform 463">
              <a:extLst>
                <a:ext uri="{FF2B5EF4-FFF2-40B4-BE49-F238E27FC236}">
                  <a16:creationId xmlns:a16="http://schemas.microsoft.com/office/drawing/2014/main" id="{81D2C0BA-E2A1-E4F4-D0C0-A8093A4DF423}"/>
                </a:ext>
              </a:extLst>
            </p:cNvPr>
            <p:cNvSpPr>
              <a:spLocks/>
            </p:cNvSpPr>
            <p:nvPr/>
          </p:nvSpPr>
          <p:spPr bwMode="auto">
            <a:xfrm>
              <a:off x="658403" y="60792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5" name="Freeform 464">
              <a:extLst>
                <a:ext uri="{FF2B5EF4-FFF2-40B4-BE49-F238E27FC236}">
                  <a16:creationId xmlns:a16="http://schemas.microsoft.com/office/drawing/2014/main" id="{9B25DCC9-9F98-FDEF-C71A-58FB0C3F0141}"/>
                </a:ext>
              </a:extLst>
            </p:cNvPr>
            <p:cNvSpPr>
              <a:spLocks/>
            </p:cNvSpPr>
            <p:nvPr/>
          </p:nvSpPr>
          <p:spPr bwMode="auto">
            <a:xfrm>
              <a:off x="587035" y="67929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6" name="Freeform 465">
              <a:extLst>
                <a:ext uri="{FF2B5EF4-FFF2-40B4-BE49-F238E27FC236}">
                  <a16:creationId xmlns:a16="http://schemas.microsoft.com/office/drawing/2014/main" id="{89DD0ECC-102A-BAF2-FF07-AAA06A5C7D84}"/>
                </a:ext>
              </a:extLst>
            </p:cNvPr>
            <p:cNvSpPr>
              <a:spLocks/>
            </p:cNvSpPr>
            <p:nvPr/>
          </p:nvSpPr>
          <p:spPr bwMode="auto">
            <a:xfrm>
              <a:off x="515667" y="750660"/>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7" name="Freeform 466">
              <a:extLst>
                <a:ext uri="{FF2B5EF4-FFF2-40B4-BE49-F238E27FC236}">
                  <a16:creationId xmlns:a16="http://schemas.microsoft.com/office/drawing/2014/main" id="{CC35C2AA-9CA3-5ABE-B195-EB84454B1972}"/>
                </a:ext>
              </a:extLst>
            </p:cNvPr>
            <p:cNvSpPr>
              <a:spLocks/>
            </p:cNvSpPr>
            <p:nvPr/>
          </p:nvSpPr>
          <p:spPr bwMode="auto">
            <a:xfrm>
              <a:off x="444300" y="822027"/>
              <a:ext cx="48278"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8" name="Freeform 478">
              <a:extLst>
                <a:ext uri="{FF2B5EF4-FFF2-40B4-BE49-F238E27FC236}">
                  <a16:creationId xmlns:a16="http://schemas.microsoft.com/office/drawing/2014/main" id="{88C2C4BB-0279-23F7-82E6-89E9DA236A34}"/>
                </a:ext>
              </a:extLst>
            </p:cNvPr>
            <p:cNvSpPr>
              <a:spLocks/>
            </p:cNvSpPr>
            <p:nvPr/>
          </p:nvSpPr>
          <p:spPr bwMode="auto">
            <a:xfrm>
              <a:off x="954368" y="196512"/>
              <a:ext cx="48278" cy="46179"/>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9" name="Freeform 479">
              <a:extLst>
                <a:ext uri="{FF2B5EF4-FFF2-40B4-BE49-F238E27FC236}">
                  <a16:creationId xmlns:a16="http://schemas.microsoft.com/office/drawing/2014/main" id="{8F9ACCEF-994B-ED88-D670-715577FEA882}"/>
                </a:ext>
              </a:extLst>
            </p:cNvPr>
            <p:cNvSpPr>
              <a:spLocks/>
            </p:cNvSpPr>
            <p:nvPr/>
          </p:nvSpPr>
          <p:spPr bwMode="auto">
            <a:xfrm>
              <a:off x="885100" y="267879"/>
              <a:ext cx="46179"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0" name="Freeform 480">
              <a:extLst>
                <a:ext uri="{FF2B5EF4-FFF2-40B4-BE49-F238E27FC236}">
                  <a16:creationId xmlns:a16="http://schemas.microsoft.com/office/drawing/2014/main" id="{2931D989-9D2D-CC97-F0C0-0CDEF02C26DC}"/>
                </a:ext>
              </a:extLst>
            </p:cNvPr>
            <p:cNvSpPr>
              <a:spLocks/>
            </p:cNvSpPr>
            <p:nvPr/>
          </p:nvSpPr>
          <p:spPr bwMode="auto">
            <a:xfrm>
              <a:off x="813732" y="337148"/>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1" name="Freeform 481">
              <a:extLst>
                <a:ext uri="{FF2B5EF4-FFF2-40B4-BE49-F238E27FC236}">
                  <a16:creationId xmlns:a16="http://schemas.microsoft.com/office/drawing/2014/main" id="{CFDADEFF-A640-1D23-83F1-8A0BDCA08593}"/>
                </a:ext>
              </a:extLst>
            </p:cNvPr>
            <p:cNvSpPr>
              <a:spLocks/>
            </p:cNvSpPr>
            <p:nvPr/>
          </p:nvSpPr>
          <p:spPr bwMode="auto">
            <a:xfrm>
              <a:off x="742364" y="408515"/>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5" y="0"/>
                    <a:pt x="900" y="195"/>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2" name="Freeform 482">
              <a:extLst>
                <a:ext uri="{FF2B5EF4-FFF2-40B4-BE49-F238E27FC236}">
                  <a16:creationId xmlns:a16="http://schemas.microsoft.com/office/drawing/2014/main" id="{BA9A698C-677C-248F-AE10-8181AE1B02D4}"/>
                </a:ext>
              </a:extLst>
            </p:cNvPr>
            <p:cNvSpPr>
              <a:spLocks/>
            </p:cNvSpPr>
            <p:nvPr/>
          </p:nvSpPr>
          <p:spPr bwMode="auto">
            <a:xfrm>
              <a:off x="670997" y="47988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3" name="Freeform 483">
              <a:extLst>
                <a:ext uri="{FF2B5EF4-FFF2-40B4-BE49-F238E27FC236}">
                  <a16:creationId xmlns:a16="http://schemas.microsoft.com/office/drawing/2014/main" id="{1A1C9D10-D20A-8A9F-6C3B-6CEDFA573DCE}"/>
                </a:ext>
              </a:extLst>
            </p:cNvPr>
            <p:cNvSpPr>
              <a:spLocks/>
            </p:cNvSpPr>
            <p:nvPr/>
          </p:nvSpPr>
          <p:spPr bwMode="auto">
            <a:xfrm>
              <a:off x="599629" y="55125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2" name="Freeform 484">
              <a:extLst>
                <a:ext uri="{FF2B5EF4-FFF2-40B4-BE49-F238E27FC236}">
                  <a16:creationId xmlns:a16="http://schemas.microsoft.com/office/drawing/2014/main" id="{7498548A-2CB2-2B30-18A0-0E870C628ACC}"/>
                </a:ext>
              </a:extLst>
            </p:cNvPr>
            <p:cNvSpPr>
              <a:spLocks/>
            </p:cNvSpPr>
            <p:nvPr/>
          </p:nvSpPr>
          <p:spPr bwMode="auto">
            <a:xfrm>
              <a:off x="528262" y="622618"/>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3" name="Freeform 485">
              <a:extLst>
                <a:ext uri="{FF2B5EF4-FFF2-40B4-BE49-F238E27FC236}">
                  <a16:creationId xmlns:a16="http://schemas.microsoft.com/office/drawing/2014/main" id="{66111AA8-8F17-2341-5600-5BA6C2A37B35}"/>
                </a:ext>
              </a:extLst>
            </p:cNvPr>
            <p:cNvSpPr>
              <a:spLocks/>
            </p:cNvSpPr>
            <p:nvPr/>
          </p:nvSpPr>
          <p:spPr bwMode="auto">
            <a:xfrm>
              <a:off x="456894" y="693985"/>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5"/>
                    <a:pt x="0" y="390"/>
                    <a:pt x="195" y="195"/>
                  </a:cubicBezTo>
                  <a:cubicBezTo>
                    <a:pt x="389" y="0"/>
                    <a:pt x="705" y="0"/>
                    <a:pt x="900" y="195"/>
                  </a:cubicBezTo>
                  <a:cubicBezTo>
                    <a:pt x="1094" y="390"/>
                    <a:pt x="1094"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4" name="Oval 486">
              <a:extLst>
                <a:ext uri="{FF2B5EF4-FFF2-40B4-BE49-F238E27FC236}">
                  <a16:creationId xmlns:a16="http://schemas.microsoft.com/office/drawing/2014/main" id="{630C837F-F727-E07D-943B-576A3B55E638}"/>
                </a:ext>
              </a:extLst>
            </p:cNvPr>
            <p:cNvSpPr>
              <a:spLocks noChangeArrowheads="1"/>
            </p:cNvSpPr>
            <p:nvPr/>
          </p:nvSpPr>
          <p:spPr bwMode="auto">
            <a:xfrm>
              <a:off x="389725" y="765353"/>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5" name="Oval 498">
              <a:extLst>
                <a:ext uri="{FF2B5EF4-FFF2-40B4-BE49-F238E27FC236}">
                  <a16:creationId xmlns:a16="http://schemas.microsoft.com/office/drawing/2014/main" id="{F9B76043-102A-30F4-16C1-0577292E2780}"/>
                </a:ext>
              </a:extLst>
            </p:cNvPr>
            <p:cNvSpPr>
              <a:spLocks noChangeArrowheads="1"/>
            </p:cNvSpPr>
            <p:nvPr/>
          </p:nvSpPr>
          <p:spPr bwMode="auto">
            <a:xfrm>
              <a:off x="899793" y="139837"/>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6" name="Oval 499">
              <a:extLst>
                <a:ext uri="{FF2B5EF4-FFF2-40B4-BE49-F238E27FC236}">
                  <a16:creationId xmlns:a16="http://schemas.microsoft.com/office/drawing/2014/main" id="{B10624DB-13CC-2536-7999-EEC7CF5C10CE}"/>
                </a:ext>
              </a:extLst>
            </p:cNvPr>
            <p:cNvSpPr>
              <a:spLocks noChangeArrowheads="1"/>
            </p:cNvSpPr>
            <p:nvPr/>
          </p:nvSpPr>
          <p:spPr bwMode="auto">
            <a:xfrm>
              <a:off x="828425" y="211205"/>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7" name="Freeform 500">
              <a:extLst>
                <a:ext uri="{FF2B5EF4-FFF2-40B4-BE49-F238E27FC236}">
                  <a16:creationId xmlns:a16="http://schemas.microsoft.com/office/drawing/2014/main" id="{6A3BDCE4-5381-C3E4-1CC3-524078674070}"/>
                </a:ext>
              </a:extLst>
            </p:cNvPr>
            <p:cNvSpPr>
              <a:spLocks/>
            </p:cNvSpPr>
            <p:nvPr/>
          </p:nvSpPr>
          <p:spPr bwMode="auto">
            <a:xfrm>
              <a:off x="754959" y="280473"/>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8" name="Freeform 501">
              <a:extLst>
                <a:ext uri="{FF2B5EF4-FFF2-40B4-BE49-F238E27FC236}">
                  <a16:creationId xmlns:a16="http://schemas.microsoft.com/office/drawing/2014/main" id="{58CD9855-A6A4-CC02-3CF3-297A888DEE27}"/>
                </a:ext>
              </a:extLst>
            </p:cNvPr>
            <p:cNvSpPr>
              <a:spLocks/>
            </p:cNvSpPr>
            <p:nvPr/>
          </p:nvSpPr>
          <p:spPr bwMode="auto">
            <a:xfrm>
              <a:off x="683591" y="351841"/>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19" name="Freeform 502">
              <a:extLst>
                <a:ext uri="{FF2B5EF4-FFF2-40B4-BE49-F238E27FC236}">
                  <a16:creationId xmlns:a16="http://schemas.microsoft.com/office/drawing/2014/main" id="{E4FA00EE-0D6B-D737-3925-ECDCD4C4C6CA}"/>
                </a:ext>
              </a:extLst>
            </p:cNvPr>
            <p:cNvSpPr>
              <a:spLocks/>
            </p:cNvSpPr>
            <p:nvPr/>
          </p:nvSpPr>
          <p:spPr bwMode="auto">
            <a:xfrm>
              <a:off x="612224" y="421109"/>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0" name="Freeform 503">
              <a:extLst>
                <a:ext uri="{FF2B5EF4-FFF2-40B4-BE49-F238E27FC236}">
                  <a16:creationId xmlns:a16="http://schemas.microsoft.com/office/drawing/2014/main" id="{CA38BA29-80EF-FC02-B981-D886427E8764}"/>
                </a:ext>
              </a:extLst>
            </p:cNvPr>
            <p:cNvSpPr>
              <a:spLocks/>
            </p:cNvSpPr>
            <p:nvPr/>
          </p:nvSpPr>
          <p:spPr bwMode="auto">
            <a:xfrm>
              <a:off x="542955" y="492477"/>
              <a:ext cx="46179" cy="48278"/>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1" name="Freeform 504">
              <a:extLst>
                <a:ext uri="{FF2B5EF4-FFF2-40B4-BE49-F238E27FC236}">
                  <a16:creationId xmlns:a16="http://schemas.microsoft.com/office/drawing/2014/main" id="{05E40B12-9037-8D21-3458-389300373D72}"/>
                </a:ext>
              </a:extLst>
            </p:cNvPr>
            <p:cNvSpPr>
              <a:spLocks/>
            </p:cNvSpPr>
            <p:nvPr/>
          </p:nvSpPr>
          <p:spPr bwMode="auto">
            <a:xfrm>
              <a:off x="471587" y="563845"/>
              <a:ext cx="48278" cy="48278"/>
            </a:xfrm>
            <a:custGeom>
              <a:avLst/>
              <a:gdLst>
                <a:gd name="T0" fmla="*/ 195 w 1094"/>
                <a:gd name="T1" fmla="*/ 899 h 1094"/>
                <a:gd name="T2" fmla="*/ 195 w 1094"/>
                <a:gd name="T3" fmla="*/ 194 h 1094"/>
                <a:gd name="T4" fmla="*/ 900 w 1094"/>
                <a:gd name="T5" fmla="*/ 194 h 1094"/>
                <a:gd name="T6" fmla="*/ 900 w 1094"/>
                <a:gd name="T7" fmla="*/ 899 h 1094"/>
                <a:gd name="T8" fmla="*/ 195 w 1094"/>
                <a:gd name="T9" fmla="*/ 899 h 1094"/>
              </a:gdLst>
              <a:ahLst/>
              <a:cxnLst>
                <a:cxn ang="0">
                  <a:pos x="T0" y="T1"/>
                </a:cxn>
                <a:cxn ang="0">
                  <a:pos x="T2" y="T3"/>
                </a:cxn>
                <a:cxn ang="0">
                  <a:pos x="T4" y="T5"/>
                </a:cxn>
                <a:cxn ang="0">
                  <a:pos x="T6" y="T7"/>
                </a:cxn>
                <a:cxn ang="0">
                  <a:pos x="T8" y="T9"/>
                </a:cxn>
              </a:cxnLst>
              <a:rect l="0" t="0" r="r" b="b"/>
              <a:pathLst>
                <a:path w="1094" h="1094">
                  <a:moveTo>
                    <a:pt x="195" y="899"/>
                  </a:moveTo>
                  <a:cubicBezTo>
                    <a:pt x="0" y="705"/>
                    <a:pt x="0" y="389"/>
                    <a:pt x="195" y="194"/>
                  </a:cubicBezTo>
                  <a:cubicBezTo>
                    <a:pt x="389" y="0"/>
                    <a:pt x="705" y="0"/>
                    <a:pt x="900" y="194"/>
                  </a:cubicBezTo>
                  <a:cubicBezTo>
                    <a:pt x="1094" y="389"/>
                    <a:pt x="1094" y="705"/>
                    <a:pt x="900" y="899"/>
                  </a:cubicBezTo>
                  <a:cubicBezTo>
                    <a:pt x="705" y="1094"/>
                    <a:pt x="389"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2" name="Freeform 505">
              <a:extLst>
                <a:ext uri="{FF2B5EF4-FFF2-40B4-BE49-F238E27FC236}">
                  <a16:creationId xmlns:a16="http://schemas.microsoft.com/office/drawing/2014/main" id="{E72EFA8B-9FDC-2D13-9B0D-DCD1DC6D449F}"/>
                </a:ext>
              </a:extLst>
            </p:cNvPr>
            <p:cNvSpPr>
              <a:spLocks/>
            </p:cNvSpPr>
            <p:nvPr/>
          </p:nvSpPr>
          <p:spPr bwMode="auto">
            <a:xfrm>
              <a:off x="400220" y="63521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89" y="0"/>
                    <a:pt x="705" y="0"/>
                    <a:pt x="900" y="195"/>
                  </a:cubicBezTo>
                  <a:cubicBezTo>
                    <a:pt x="1095" y="390"/>
                    <a:pt x="1095"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3" name="Freeform 506">
              <a:extLst>
                <a:ext uri="{FF2B5EF4-FFF2-40B4-BE49-F238E27FC236}">
                  <a16:creationId xmlns:a16="http://schemas.microsoft.com/office/drawing/2014/main" id="{CF0E457F-7853-51DD-F0B0-95BAFA7B3787}"/>
                </a:ext>
              </a:extLst>
            </p:cNvPr>
            <p:cNvSpPr>
              <a:spLocks/>
            </p:cNvSpPr>
            <p:nvPr/>
          </p:nvSpPr>
          <p:spPr bwMode="auto">
            <a:xfrm>
              <a:off x="328852" y="70658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4" name="Oval 518">
              <a:extLst>
                <a:ext uri="{FF2B5EF4-FFF2-40B4-BE49-F238E27FC236}">
                  <a16:creationId xmlns:a16="http://schemas.microsoft.com/office/drawing/2014/main" id="{1576A3BA-CD5B-37C9-9DF5-A4C79D016364}"/>
                </a:ext>
              </a:extLst>
            </p:cNvPr>
            <p:cNvSpPr>
              <a:spLocks noChangeArrowheads="1"/>
            </p:cNvSpPr>
            <p:nvPr/>
          </p:nvSpPr>
          <p:spPr bwMode="auto">
            <a:xfrm>
              <a:off x="841020" y="81064"/>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5" name="Freeform 519">
              <a:extLst>
                <a:ext uri="{FF2B5EF4-FFF2-40B4-BE49-F238E27FC236}">
                  <a16:creationId xmlns:a16="http://schemas.microsoft.com/office/drawing/2014/main" id="{06880CF8-5943-D23D-B5F2-0CD1AB80D645}"/>
                </a:ext>
              </a:extLst>
            </p:cNvPr>
            <p:cNvSpPr>
              <a:spLocks/>
            </p:cNvSpPr>
            <p:nvPr/>
          </p:nvSpPr>
          <p:spPr bwMode="auto">
            <a:xfrm>
              <a:off x="767553" y="150333"/>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6" name="Freeform 520">
              <a:extLst>
                <a:ext uri="{FF2B5EF4-FFF2-40B4-BE49-F238E27FC236}">
                  <a16:creationId xmlns:a16="http://schemas.microsoft.com/office/drawing/2014/main" id="{A3E174FB-A45B-09A6-D4D1-06D7E95ECAB3}"/>
                </a:ext>
              </a:extLst>
            </p:cNvPr>
            <p:cNvSpPr>
              <a:spLocks/>
            </p:cNvSpPr>
            <p:nvPr/>
          </p:nvSpPr>
          <p:spPr bwMode="auto">
            <a:xfrm>
              <a:off x="696185" y="22170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7" name="Freeform 521">
              <a:extLst>
                <a:ext uri="{FF2B5EF4-FFF2-40B4-BE49-F238E27FC236}">
                  <a16:creationId xmlns:a16="http://schemas.microsoft.com/office/drawing/2014/main" id="{FF6EF676-6E1D-DE92-2124-D833C689FF9E}"/>
                </a:ext>
              </a:extLst>
            </p:cNvPr>
            <p:cNvSpPr>
              <a:spLocks/>
            </p:cNvSpPr>
            <p:nvPr/>
          </p:nvSpPr>
          <p:spPr bwMode="auto">
            <a:xfrm>
              <a:off x="626917" y="293068"/>
              <a:ext cx="46179"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8" name="Freeform 522">
              <a:extLst>
                <a:ext uri="{FF2B5EF4-FFF2-40B4-BE49-F238E27FC236}">
                  <a16:creationId xmlns:a16="http://schemas.microsoft.com/office/drawing/2014/main" id="{B741EDE7-EAC9-16D7-4A22-1A2C77ED9847}"/>
                </a:ext>
              </a:extLst>
            </p:cNvPr>
            <p:cNvSpPr>
              <a:spLocks/>
            </p:cNvSpPr>
            <p:nvPr/>
          </p:nvSpPr>
          <p:spPr bwMode="auto">
            <a:xfrm>
              <a:off x="555549" y="36443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29" name="Freeform 523">
              <a:extLst>
                <a:ext uri="{FF2B5EF4-FFF2-40B4-BE49-F238E27FC236}">
                  <a16:creationId xmlns:a16="http://schemas.microsoft.com/office/drawing/2014/main" id="{17050C9A-6C6E-1E6A-0A70-FA50A26634FC}"/>
                </a:ext>
              </a:extLst>
            </p:cNvPr>
            <p:cNvSpPr>
              <a:spLocks/>
            </p:cNvSpPr>
            <p:nvPr/>
          </p:nvSpPr>
          <p:spPr bwMode="auto">
            <a:xfrm>
              <a:off x="484182" y="435803"/>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0" name="Freeform 524">
              <a:extLst>
                <a:ext uri="{FF2B5EF4-FFF2-40B4-BE49-F238E27FC236}">
                  <a16:creationId xmlns:a16="http://schemas.microsoft.com/office/drawing/2014/main" id="{2F4E8F64-35E7-1E3B-F880-3D267E8AEE9F}"/>
                </a:ext>
              </a:extLst>
            </p:cNvPr>
            <p:cNvSpPr>
              <a:spLocks/>
            </p:cNvSpPr>
            <p:nvPr/>
          </p:nvSpPr>
          <p:spPr bwMode="auto">
            <a:xfrm>
              <a:off x="412814" y="507170"/>
              <a:ext cx="48278" cy="46179"/>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1" name="Freeform 525">
              <a:extLst>
                <a:ext uri="{FF2B5EF4-FFF2-40B4-BE49-F238E27FC236}">
                  <a16:creationId xmlns:a16="http://schemas.microsoft.com/office/drawing/2014/main" id="{211CB874-B910-768F-70D2-7798AB9852D3}"/>
                </a:ext>
              </a:extLst>
            </p:cNvPr>
            <p:cNvSpPr>
              <a:spLocks/>
            </p:cNvSpPr>
            <p:nvPr/>
          </p:nvSpPr>
          <p:spPr bwMode="auto">
            <a:xfrm>
              <a:off x="341447" y="576439"/>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2" name="Freeform 526">
              <a:extLst>
                <a:ext uri="{FF2B5EF4-FFF2-40B4-BE49-F238E27FC236}">
                  <a16:creationId xmlns:a16="http://schemas.microsoft.com/office/drawing/2014/main" id="{18DF2BDE-3CBA-9355-B031-A99C91BB666A}"/>
                </a:ext>
              </a:extLst>
            </p:cNvPr>
            <p:cNvSpPr>
              <a:spLocks/>
            </p:cNvSpPr>
            <p:nvPr/>
          </p:nvSpPr>
          <p:spPr bwMode="auto">
            <a:xfrm>
              <a:off x="270079" y="64780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533" name="Freeform 538">
              <a:extLst>
                <a:ext uri="{FF2B5EF4-FFF2-40B4-BE49-F238E27FC236}">
                  <a16:creationId xmlns:a16="http://schemas.microsoft.com/office/drawing/2014/main" id="{3EF67B3E-0F95-E04A-96AC-6EC4D68F4D14}"/>
                </a:ext>
              </a:extLst>
            </p:cNvPr>
            <p:cNvSpPr>
              <a:spLocks/>
            </p:cNvSpPr>
            <p:nvPr/>
          </p:nvSpPr>
          <p:spPr bwMode="auto">
            <a:xfrm>
              <a:off x="782246" y="22291"/>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6" y="0"/>
                    <a:pt x="900" y="195"/>
                  </a:cubicBezTo>
                  <a:cubicBezTo>
                    <a:pt x="1095" y="389"/>
                    <a:pt x="1095" y="705"/>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4" name="Freeform 539">
              <a:extLst>
                <a:ext uri="{FF2B5EF4-FFF2-40B4-BE49-F238E27FC236}">
                  <a16:creationId xmlns:a16="http://schemas.microsoft.com/office/drawing/2014/main" id="{5A008363-D9EB-C6F5-6587-C514795A0C7C}"/>
                </a:ext>
              </a:extLst>
            </p:cNvPr>
            <p:cNvSpPr>
              <a:spLocks/>
            </p:cNvSpPr>
            <p:nvPr/>
          </p:nvSpPr>
          <p:spPr bwMode="auto">
            <a:xfrm>
              <a:off x="710879" y="93658"/>
              <a:ext cx="48278" cy="48278"/>
            </a:xfrm>
            <a:custGeom>
              <a:avLst/>
              <a:gdLst>
                <a:gd name="T0" fmla="*/ 194 w 1094"/>
                <a:gd name="T1" fmla="*/ 900 h 1094"/>
                <a:gd name="T2" fmla="*/ 194 w 1094"/>
                <a:gd name="T3" fmla="*/ 195 h 1094"/>
                <a:gd name="T4" fmla="*/ 899 w 1094"/>
                <a:gd name="T5" fmla="*/ 195 h 1094"/>
                <a:gd name="T6" fmla="*/ 899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5"/>
                  </a:cubicBezTo>
                  <a:cubicBezTo>
                    <a:pt x="389" y="0"/>
                    <a:pt x="705" y="0"/>
                    <a:pt x="899" y="195"/>
                  </a:cubicBezTo>
                  <a:cubicBezTo>
                    <a:pt x="1094" y="389"/>
                    <a:pt x="1094" y="705"/>
                    <a:pt x="899"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5" name="Oval 540">
              <a:extLst>
                <a:ext uri="{FF2B5EF4-FFF2-40B4-BE49-F238E27FC236}">
                  <a16:creationId xmlns:a16="http://schemas.microsoft.com/office/drawing/2014/main" id="{CC6EE4F3-8370-FC78-51CE-111BE026E91B}"/>
                </a:ext>
              </a:extLst>
            </p:cNvPr>
            <p:cNvSpPr>
              <a:spLocks noChangeArrowheads="1"/>
            </p:cNvSpPr>
            <p:nvPr/>
          </p:nvSpPr>
          <p:spPr bwMode="auto">
            <a:xfrm>
              <a:off x="641610" y="167125"/>
              <a:ext cx="44080" cy="41981"/>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6" name="Oval 541">
              <a:extLst>
                <a:ext uri="{FF2B5EF4-FFF2-40B4-BE49-F238E27FC236}">
                  <a16:creationId xmlns:a16="http://schemas.microsoft.com/office/drawing/2014/main" id="{D770198F-92FC-F7E3-9745-4E57351A077B}"/>
                </a:ext>
              </a:extLst>
            </p:cNvPr>
            <p:cNvSpPr>
              <a:spLocks noChangeArrowheads="1"/>
            </p:cNvSpPr>
            <p:nvPr/>
          </p:nvSpPr>
          <p:spPr bwMode="auto">
            <a:xfrm>
              <a:off x="570243" y="236393"/>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7" name="Freeform 542">
              <a:extLst>
                <a:ext uri="{FF2B5EF4-FFF2-40B4-BE49-F238E27FC236}">
                  <a16:creationId xmlns:a16="http://schemas.microsoft.com/office/drawing/2014/main" id="{80DB5345-EBF3-4AC5-E802-746BB966C680}"/>
                </a:ext>
              </a:extLst>
            </p:cNvPr>
            <p:cNvSpPr>
              <a:spLocks/>
            </p:cNvSpPr>
            <p:nvPr/>
          </p:nvSpPr>
          <p:spPr bwMode="auto">
            <a:xfrm>
              <a:off x="496776" y="305662"/>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8" name="Freeform 543">
              <a:extLst>
                <a:ext uri="{FF2B5EF4-FFF2-40B4-BE49-F238E27FC236}">
                  <a16:creationId xmlns:a16="http://schemas.microsoft.com/office/drawing/2014/main" id="{6F53C57B-10FC-3951-B9EB-426CBA7F44B8}"/>
                </a:ext>
              </a:extLst>
            </p:cNvPr>
            <p:cNvSpPr>
              <a:spLocks/>
            </p:cNvSpPr>
            <p:nvPr/>
          </p:nvSpPr>
          <p:spPr bwMode="auto">
            <a:xfrm>
              <a:off x="425408" y="377030"/>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69" name="Freeform 544">
              <a:extLst>
                <a:ext uri="{FF2B5EF4-FFF2-40B4-BE49-F238E27FC236}">
                  <a16:creationId xmlns:a16="http://schemas.microsoft.com/office/drawing/2014/main" id="{096BB954-B033-85C6-D9D0-8BCB852A305E}"/>
                </a:ext>
              </a:extLst>
            </p:cNvPr>
            <p:cNvSpPr>
              <a:spLocks/>
            </p:cNvSpPr>
            <p:nvPr/>
          </p:nvSpPr>
          <p:spPr bwMode="auto">
            <a:xfrm>
              <a:off x="356140" y="448397"/>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0" name="Freeform 545">
              <a:extLst>
                <a:ext uri="{FF2B5EF4-FFF2-40B4-BE49-F238E27FC236}">
                  <a16:creationId xmlns:a16="http://schemas.microsoft.com/office/drawing/2014/main" id="{62636465-3E98-D590-14DB-13675AF9A25E}"/>
                </a:ext>
              </a:extLst>
            </p:cNvPr>
            <p:cNvSpPr>
              <a:spLocks/>
            </p:cNvSpPr>
            <p:nvPr/>
          </p:nvSpPr>
          <p:spPr bwMode="auto">
            <a:xfrm>
              <a:off x="284772" y="519765"/>
              <a:ext cx="46179"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1" name="Freeform 546">
              <a:extLst>
                <a:ext uri="{FF2B5EF4-FFF2-40B4-BE49-F238E27FC236}">
                  <a16:creationId xmlns:a16="http://schemas.microsoft.com/office/drawing/2014/main" id="{605BDC6C-3460-4679-2776-3D5BD8825AD9}"/>
                </a:ext>
              </a:extLst>
            </p:cNvPr>
            <p:cNvSpPr>
              <a:spLocks/>
            </p:cNvSpPr>
            <p:nvPr/>
          </p:nvSpPr>
          <p:spPr bwMode="auto">
            <a:xfrm>
              <a:off x="213405" y="591132"/>
              <a:ext cx="48278" cy="46179"/>
            </a:xfrm>
            <a:custGeom>
              <a:avLst/>
              <a:gdLst>
                <a:gd name="T0" fmla="*/ 194 w 1094"/>
                <a:gd name="T1" fmla="*/ 900 h 1094"/>
                <a:gd name="T2" fmla="*/ 194 w 1094"/>
                <a:gd name="T3" fmla="*/ 194 h 1094"/>
                <a:gd name="T4" fmla="*/ 900 w 1094"/>
                <a:gd name="T5" fmla="*/ 194 h 1094"/>
                <a:gd name="T6" fmla="*/ 900 w 1094"/>
                <a:gd name="T7" fmla="*/ 900 h 1094"/>
                <a:gd name="T8" fmla="*/ 194 w 1094"/>
                <a:gd name="T9" fmla="*/ 900 h 1094"/>
              </a:gdLst>
              <a:ahLst/>
              <a:cxnLst>
                <a:cxn ang="0">
                  <a:pos x="T0" y="T1"/>
                </a:cxn>
                <a:cxn ang="0">
                  <a:pos x="T2" y="T3"/>
                </a:cxn>
                <a:cxn ang="0">
                  <a:pos x="T4" y="T5"/>
                </a:cxn>
                <a:cxn ang="0">
                  <a:pos x="T6" y="T7"/>
                </a:cxn>
                <a:cxn ang="0">
                  <a:pos x="T8" y="T9"/>
                </a:cxn>
              </a:cxnLst>
              <a:rect l="0" t="0" r="r" b="b"/>
              <a:pathLst>
                <a:path w="1094" h="1094">
                  <a:moveTo>
                    <a:pt x="194" y="900"/>
                  </a:moveTo>
                  <a:cubicBezTo>
                    <a:pt x="0" y="705"/>
                    <a:pt x="0" y="389"/>
                    <a:pt x="194" y="194"/>
                  </a:cubicBezTo>
                  <a:cubicBezTo>
                    <a:pt x="389" y="0"/>
                    <a:pt x="705" y="0"/>
                    <a:pt x="900" y="194"/>
                  </a:cubicBezTo>
                  <a:cubicBezTo>
                    <a:pt x="1094" y="389"/>
                    <a:pt x="1094" y="705"/>
                    <a:pt x="900" y="900"/>
                  </a:cubicBezTo>
                  <a:cubicBezTo>
                    <a:pt x="705" y="1094"/>
                    <a:pt x="389" y="1094"/>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2" name="Freeform 558">
              <a:extLst>
                <a:ext uri="{FF2B5EF4-FFF2-40B4-BE49-F238E27FC236}">
                  <a16:creationId xmlns:a16="http://schemas.microsoft.com/office/drawing/2014/main" id="{948EA8D0-4D7E-0FBE-86B0-D9B6009808D2}"/>
                </a:ext>
              </a:extLst>
            </p:cNvPr>
            <p:cNvSpPr>
              <a:spLocks/>
            </p:cNvSpPr>
            <p:nvPr/>
          </p:nvSpPr>
          <p:spPr bwMode="auto">
            <a:xfrm>
              <a:off x="723473" y="-36482"/>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3" name="Freeform 559">
              <a:extLst>
                <a:ext uri="{FF2B5EF4-FFF2-40B4-BE49-F238E27FC236}">
                  <a16:creationId xmlns:a16="http://schemas.microsoft.com/office/drawing/2014/main" id="{ED895A97-5771-5401-F43F-B0621218826D}"/>
                </a:ext>
              </a:extLst>
            </p:cNvPr>
            <p:cNvSpPr>
              <a:spLocks/>
            </p:cNvSpPr>
            <p:nvPr/>
          </p:nvSpPr>
          <p:spPr bwMode="auto">
            <a:xfrm>
              <a:off x="652105" y="34885"/>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4" name="Oval 560">
              <a:extLst>
                <a:ext uri="{FF2B5EF4-FFF2-40B4-BE49-F238E27FC236}">
                  <a16:creationId xmlns:a16="http://schemas.microsoft.com/office/drawing/2014/main" id="{0D2BA557-747E-F051-347E-608A3F03FD69}"/>
                </a:ext>
              </a:extLst>
            </p:cNvPr>
            <p:cNvSpPr>
              <a:spLocks noChangeArrowheads="1"/>
            </p:cNvSpPr>
            <p:nvPr/>
          </p:nvSpPr>
          <p:spPr bwMode="auto">
            <a:xfrm>
              <a:off x="582837" y="108352"/>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5" name="Oval 561">
              <a:extLst>
                <a:ext uri="{FF2B5EF4-FFF2-40B4-BE49-F238E27FC236}">
                  <a16:creationId xmlns:a16="http://schemas.microsoft.com/office/drawing/2014/main" id="{2D18EEC6-DE38-814C-3A6B-45608BCC3F02}"/>
                </a:ext>
              </a:extLst>
            </p:cNvPr>
            <p:cNvSpPr>
              <a:spLocks noChangeArrowheads="1"/>
            </p:cNvSpPr>
            <p:nvPr/>
          </p:nvSpPr>
          <p:spPr bwMode="auto">
            <a:xfrm>
              <a:off x="511469" y="179719"/>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6" name="Freeform 562">
              <a:extLst>
                <a:ext uri="{FF2B5EF4-FFF2-40B4-BE49-F238E27FC236}">
                  <a16:creationId xmlns:a16="http://schemas.microsoft.com/office/drawing/2014/main" id="{2D005326-1FF4-CA80-9A97-98307A16D602}"/>
                </a:ext>
              </a:extLst>
            </p:cNvPr>
            <p:cNvSpPr>
              <a:spLocks/>
            </p:cNvSpPr>
            <p:nvPr/>
          </p:nvSpPr>
          <p:spPr bwMode="auto">
            <a:xfrm>
              <a:off x="440102" y="248988"/>
              <a:ext cx="46179" cy="46179"/>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7" name="Freeform 563">
              <a:extLst>
                <a:ext uri="{FF2B5EF4-FFF2-40B4-BE49-F238E27FC236}">
                  <a16:creationId xmlns:a16="http://schemas.microsoft.com/office/drawing/2014/main" id="{4036BFB1-7C8E-AED7-C781-3936E0935D7B}"/>
                </a:ext>
              </a:extLst>
            </p:cNvPr>
            <p:cNvSpPr>
              <a:spLocks/>
            </p:cNvSpPr>
            <p:nvPr/>
          </p:nvSpPr>
          <p:spPr bwMode="auto">
            <a:xfrm>
              <a:off x="368734" y="318256"/>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8" name="Freeform 564">
              <a:extLst>
                <a:ext uri="{FF2B5EF4-FFF2-40B4-BE49-F238E27FC236}">
                  <a16:creationId xmlns:a16="http://schemas.microsoft.com/office/drawing/2014/main" id="{F78467D2-14FB-5862-F0B0-E37ECB3970F1}"/>
                </a:ext>
              </a:extLst>
            </p:cNvPr>
            <p:cNvSpPr>
              <a:spLocks/>
            </p:cNvSpPr>
            <p:nvPr/>
          </p:nvSpPr>
          <p:spPr bwMode="auto">
            <a:xfrm>
              <a:off x="297367" y="389624"/>
              <a:ext cx="48278" cy="48278"/>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79" name="Freeform 565">
              <a:extLst>
                <a:ext uri="{FF2B5EF4-FFF2-40B4-BE49-F238E27FC236}">
                  <a16:creationId xmlns:a16="http://schemas.microsoft.com/office/drawing/2014/main" id="{7423615B-382D-4FCF-5B8B-AF180F511EB9}"/>
                </a:ext>
              </a:extLst>
            </p:cNvPr>
            <p:cNvSpPr>
              <a:spLocks/>
            </p:cNvSpPr>
            <p:nvPr/>
          </p:nvSpPr>
          <p:spPr bwMode="auto">
            <a:xfrm>
              <a:off x="225999" y="46099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900" y="195"/>
                  </a:cubicBezTo>
                  <a:cubicBezTo>
                    <a:pt x="1094" y="390"/>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0" name="Freeform 566">
              <a:extLst>
                <a:ext uri="{FF2B5EF4-FFF2-40B4-BE49-F238E27FC236}">
                  <a16:creationId xmlns:a16="http://schemas.microsoft.com/office/drawing/2014/main" id="{02F65D18-3136-4CE6-313A-D622AE91C711}"/>
                </a:ext>
              </a:extLst>
            </p:cNvPr>
            <p:cNvSpPr>
              <a:spLocks/>
            </p:cNvSpPr>
            <p:nvPr/>
          </p:nvSpPr>
          <p:spPr bwMode="auto">
            <a:xfrm>
              <a:off x="154631" y="532359"/>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89" y="0"/>
                    <a:pt x="705" y="0"/>
                    <a:pt x="900" y="195"/>
                  </a:cubicBezTo>
                  <a:cubicBezTo>
                    <a:pt x="1095" y="389"/>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1" name="Freeform 578">
              <a:extLst>
                <a:ext uri="{FF2B5EF4-FFF2-40B4-BE49-F238E27FC236}">
                  <a16:creationId xmlns:a16="http://schemas.microsoft.com/office/drawing/2014/main" id="{A61AF5BF-1901-96BC-6D90-F6190FD75551}"/>
                </a:ext>
              </a:extLst>
            </p:cNvPr>
            <p:cNvSpPr>
              <a:spLocks/>
            </p:cNvSpPr>
            <p:nvPr/>
          </p:nvSpPr>
          <p:spPr bwMode="auto">
            <a:xfrm>
              <a:off x="664700" y="-93157"/>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2" name="Freeform 579">
              <a:extLst>
                <a:ext uri="{FF2B5EF4-FFF2-40B4-BE49-F238E27FC236}">
                  <a16:creationId xmlns:a16="http://schemas.microsoft.com/office/drawing/2014/main" id="{34160623-06A3-437A-2D68-5F1E98C18E74}"/>
                </a:ext>
              </a:extLst>
            </p:cNvPr>
            <p:cNvSpPr>
              <a:spLocks/>
            </p:cNvSpPr>
            <p:nvPr/>
          </p:nvSpPr>
          <p:spPr bwMode="auto">
            <a:xfrm>
              <a:off x="593332" y="-23888"/>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3" name="Freeform 580">
              <a:extLst>
                <a:ext uri="{FF2B5EF4-FFF2-40B4-BE49-F238E27FC236}">
                  <a16:creationId xmlns:a16="http://schemas.microsoft.com/office/drawing/2014/main" id="{4EE8ADAE-0CDC-3BA2-C030-89E7E33F0DBD}"/>
                </a:ext>
              </a:extLst>
            </p:cNvPr>
            <p:cNvSpPr>
              <a:spLocks/>
            </p:cNvSpPr>
            <p:nvPr/>
          </p:nvSpPr>
          <p:spPr bwMode="auto">
            <a:xfrm>
              <a:off x="524064" y="47479"/>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4" name="Freeform 581">
              <a:extLst>
                <a:ext uri="{FF2B5EF4-FFF2-40B4-BE49-F238E27FC236}">
                  <a16:creationId xmlns:a16="http://schemas.microsoft.com/office/drawing/2014/main" id="{28C81187-7DDA-38A1-8E76-3C73A151E517}"/>
                </a:ext>
              </a:extLst>
            </p:cNvPr>
            <p:cNvSpPr>
              <a:spLocks/>
            </p:cNvSpPr>
            <p:nvPr/>
          </p:nvSpPr>
          <p:spPr bwMode="auto">
            <a:xfrm>
              <a:off x="452696" y="118847"/>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89"/>
                    <a:pt x="195" y="195"/>
                  </a:cubicBezTo>
                  <a:cubicBezTo>
                    <a:pt x="390" y="0"/>
                    <a:pt x="705" y="0"/>
                    <a:pt x="900" y="195"/>
                  </a:cubicBezTo>
                  <a:cubicBezTo>
                    <a:pt x="1095" y="389"/>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5" name="Freeform 582">
              <a:extLst>
                <a:ext uri="{FF2B5EF4-FFF2-40B4-BE49-F238E27FC236}">
                  <a16:creationId xmlns:a16="http://schemas.microsoft.com/office/drawing/2014/main" id="{FBCF3FF3-E39E-D81C-AC58-8A8E7A292E98}"/>
                </a:ext>
              </a:extLst>
            </p:cNvPr>
            <p:cNvSpPr>
              <a:spLocks/>
            </p:cNvSpPr>
            <p:nvPr/>
          </p:nvSpPr>
          <p:spPr bwMode="auto">
            <a:xfrm>
              <a:off x="381328" y="190214"/>
              <a:ext cx="48278" cy="48278"/>
            </a:xfrm>
            <a:custGeom>
              <a:avLst/>
              <a:gdLst>
                <a:gd name="T0" fmla="*/ 195 w 1095"/>
                <a:gd name="T1" fmla="*/ 900 h 1094"/>
                <a:gd name="T2" fmla="*/ 195 w 1095"/>
                <a:gd name="T3" fmla="*/ 195 h 1094"/>
                <a:gd name="T4" fmla="*/ 900 w 1095"/>
                <a:gd name="T5" fmla="*/ 195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5"/>
                  </a:cubicBezTo>
                  <a:cubicBezTo>
                    <a:pt x="390" y="0"/>
                    <a:pt x="706" y="0"/>
                    <a:pt x="900" y="195"/>
                  </a:cubicBezTo>
                  <a:cubicBezTo>
                    <a:pt x="1095" y="389"/>
                    <a:pt x="1095" y="705"/>
                    <a:pt x="900" y="900"/>
                  </a:cubicBezTo>
                  <a:cubicBezTo>
                    <a:pt x="706"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6" name="Oval 583">
              <a:extLst>
                <a:ext uri="{FF2B5EF4-FFF2-40B4-BE49-F238E27FC236}">
                  <a16:creationId xmlns:a16="http://schemas.microsoft.com/office/drawing/2014/main" id="{A998484E-3692-1A3D-D808-22F3B1999739}"/>
                </a:ext>
              </a:extLst>
            </p:cNvPr>
            <p:cNvSpPr>
              <a:spLocks noChangeArrowheads="1"/>
            </p:cNvSpPr>
            <p:nvPr/>
          </p:nvSpPr>
          <p:spPr bwMode="auto">
            <a:xfrm>
              <a:off x="312060" y="263681"/>
              <a:ext cx="44080"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7" name="Freeform 584">
              <a:extLst>
                <a:ext uri="{FF2B5EF4-FFF2-40B4-BE49-F238E27FC236}">
                  <a16:creationId xmlns:a16="http://schemas.microsoft.com/office/drawing/2014/main" id="{E0C67BE3-ED65-135F-2552-874645F07AA8}"/>
                </a:ext>
              </a:extLst>
            </p:cNvPr>
            <p:cNvSpPr>
              <a:spLocks/>
            </p:cNvSpPr>
            <p:nvPr/>
          </p:nvSpPr>
          <p:spPr bwMode="auto">
            <a:xfrm>
              <a:off x="238593" y="332950"/>
              <a:ext cx="48278" cy="46179"/>
            </a:xfrm>
            <a:custGeom>
              <a:avLst/>
              <a:gdLst>
                <a:gd name="T0" fmla="*/ 195 w 1094"/>
                <a:gd name="T1" fmla="*/ 900 h 1095"/>
                <a:gd name="T2" fmla="*/ 195 w 1094"/>
                <a:gd name="T3" fmla="*/ 195 h 1095"/>
                <a:gd name="T4" fmla="*/ 900 w 1094"/>
                <a:gd name="T5" fmla="*/ 195 h 1095"/>
                <a:gd name="T6" fmla="*/ 900 w 1094"/>
                <a:gd name="T7" fmla="*/ 900 h 1095"/>
                <a:gd name="T8" fmla="*/ 195 w 1094"/>
                <a:gd name="T9" fmla="*/ 900 h 1095"/>
              </a:gdLst>
              <a:ahLst/>
              <a:cxnLst>
                <a:cxn ang="0">
                  <a:pos x="T0" y="T1"/>
                </a:cxn>
                <a:cxn ang="0">
                  <a:pos x="T2" y="T3"/>
                </a:cxn>
                <a:cxn ang="0">
                  <a:pos x="T4" y="T5"/>
                </a:cxn>
                <a:cxn ang="0">
                  <a:pos x="T6" y="T7"/>
                </a:cxn>
                <a:cxn ang="0">
                  <a:pos x="T8" y="T9"/>
                </a:cxn>
              </a:cxnLst>
              <a:rect l="0" t="0" r="r" b="b"/>
              <a:pathLst>
                <a:path w="1094" h="1095">
                  <a:moveTo>
                    <a:pt x="195" y="900"/>
                  </a:moveTo>
                  <a:cubicBezTo>
                    <a:pt x="0" y="706"/>
                    <a:pt x="0" y="390"/>
                    <a:pt x="195" y="195"/>
                  </a:cubicBezTo>
                  <a:cubicBezTo>
                    <a:pt x="389" y="0"/>
                    <a:pt x="705" y="0"/>
                    <a:pt x="900" y="195"/>
                  </a:cubicBezTo>
                  <a:cubicBezTo>
                    <a:pt x="1094" y="390"/>
                    <a:pt x="1094" y="706"/>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8" name="Freeform 585">
              <a:extLst>
                <a:ext uri="{FF2B5EF4-FFF2-40B4-BE49-F238E27FC236}">
                  <a16:creationId xmlns:a16="http://schemas.microsoft.com/office/drawing/2014/main" id="{7DA30882-386B-72AB-B7B7-3D2C7A48B9D2}"/>
                </a:ext>
              </a:extLst>
            </p:cNvPr>
            <p:cNvSpPr>
              <a:spLocks/>
            </p:cNvSpPr>
            <p:nvPr/>
          </p:nvSpPr>
          <p:spPr bwMode="auto">
            <a:xfrm>
              <a:off x="167226" y="404317"/>
              <a:ext cx="48278" cy="46179"/>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89" y="0"/>
                    <a:pt x="705" y="0"/>
                    <a:pt x="900" y="195"/>
                  </a:cubicBezTo>
                  <a:cubicBezTo>
                    <a:pt x="1095" y="390"/>
                    <a:pt x="1095" y="705"/>
                    <a:pt x="900" y="900"/>
                  </a:cubicBezTo>
                  <a:cubicBezTo>
                    <a:pt x="705" y="1095"/>
                    <a:pt x="389"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89" name="Freeform 586">
              <a:extLst>
                <a:ext uri="{FF2B5EF4-FFF2-40B4-BE49-F238E27FC236}">
                  <a16:creationId xmlns:a16="http://schemas.microsoft.com/office/drawing/2014/main" id="{8EC38D66-40C9-3A96-2515-9E9A6C3C1EB7}"/>
                </a:ext>
              </a:extLst>
            </p:cNvPr>
            <p:cNvSpPr>
              <a:spLocks/>
            </p:cNvSpPr>
            <p:nvPr/>
          </p:nvSpPr>
          <p:spPr bwMode="auto">
            <a:xfrm>
              <a:off x="97957" y="473586"/>
              <a:ext cx="46179"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5"/>
                    <a:pt x="0" y="390"/>
                    <a:pt x="195" y="195"/>
                  </a:cubicBezTo>
                  <a:cubicBezTo>
                    <a:pt x="390" y="0"/>
                    <a:pt x="705" y="0"/>
                    <a:pt x="900" y="195"/>
                  </a:cubicBezTo>
                  <a:cubicBezTo>
                    <a:pt x="1095" y="390"/>
                    <a:pt x="1095" y="705"/>
                    <a:pt x="900" y="900"/>
                  </a:cubicBezTo>
                  <a:cubicBezTo>
                    <a:pt x="705"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0" name="Freeform 598">
              <a:extLst>
                <a:ext uri="{FF2B5EF4-FFF2-40B4-BE49-F238E27FC236}">
                  <a16:creationId xmlns:a16="http://schemas.microsoft.com/office/drawing/2014/main" id="{741430A8-636F-5884-0AAA-41A6A1B29FBC}"/>
                </a:ext>
              </a:extLst>
            </p:cNvPr>
            <p:cNvSpPr>
              <a:spLocks/>
            </p:cNvSpPr>
            <p:nvPr/>
          </p:nvSpPr>
          <p:spPr bwMode="auto">
            <a:xfrm>
              <a:off x="608025" y="-151930"/>
              <a:ext cx="48278" cy="48278"/>
            </a:xfrm>
            <a:custGeom>
              <a:avLst/>
              <a:gdLst>
                <a:gd name="T0" fmla="*/ 195 w 1095"/>
                <a:gd name="T1" fmla="*/ 900 h 1094"/>
                <a:gd name="T2" fmla="*/ 195 w 1095"/>
                <a:gd name="T3" fmla="*/ 194 h 1094"/>
                <a:gd name="T4" fmla="*/ 900 w 1095"/>
                <a:gd name="T5" fmla="*/ 194 h 1094"/>
                <a:gd name="T6" fmla="*/ 900 w 1095"/>
                <a:gd name="T7" fmla="*/ 900 h 1094"/>
                <a:gd name="T8" fmla="*/ 195 w 1095"/>
                <a:gd name="T9" fmla="*/ 900 h 1094"/>
              </a:gdLst>
              <a:ahLst/>
              <a:cxnLst>
                <a:cxn ang="0">
                  <a:pos x="T0" y="T1"/>
                </a:cxn>
                <a:cxn ang="0">
                  <a:pos x="T2" y="T3"/>
                </a:cxn>
                <a:cxn ang="0">
                  <a:pos x="T4" y="T5"/>
                </a:cxn>
                <a:cxn ang="0">
                  <a:pos x="T6" y="T7"/>
                </a:cxn>
                <a:cxn ang="0">
                  <a:pos x="T8" y="T9"/>
                </a:cxn>
              </a:cxnLst>
              <a:rect l="0" t="0" r="r" b="b"/>
              <a:pathLst>
                <a:path w="1095" h="1094">
                  <a:moveTo>
                    <a:pt x="195" y="900"/>
                  </a:moveTo>
                  <a:cubicBezTo>
                    <a:pt x="0" y="705"/>
                    <a:pt x="0" y="389"/>
                    <a:pt x="195" y="194"/>
                  </a:cubicBezTo>
                  <a:cubicBezTo>
                    <a:pt x="390" y="0"/>
                    <a:pt x="705" y="0"/>
                    <a:pt x="900" y="194"/>
                  </a:cubicBezTo>
                  <a:cubicBezTo>
                    <a:pt x="1095" y="389"/>
                    <a:pt x="1095" y="705"/>
                    <a:pt x="900" y="900"/>
                  </a:cubicBezTo>
                  <a:cubicBezTo>
                    <a:pt x="705" y="1094"/>
                    <a:pt x="390" y="1094"/>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1" name="Freeform 599">
              <a:extLst>
                <a:ext uri="{FF2B5EF4-FFF2-40B4-BE49-F238E27FC236}">
                  <a16:creationId xmlns:a16="http://schemas.microsoft.com/office/drawing/2014/main" id="{CD67CD63-DFBF-CED9-D718-937A3A8801BD}"/>
                </a:ext>
              </a:extLst>
            </p:cNvPr>
            <p:cNvSpPr>
              <a:spLocks/>
            </p:cNvSpPr>
            <p:nvPr/>
          </p:nvSpPr>
          <p:spPr bwMode="auto">
            <a:xfrm>
              <a:off x="536658" y="-80562"/>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2" name="Freeform 600">
              <a:extLst>
                <a:ext uri="{FF2B5EF4-FFF2-40B4-BE49-F238E27FC236}">
                  <a16:creationId xmlns:a16="http://schemas.microsoft.com/office/drawing/2014/main" id="{18BB1E91-26C7-1CDA-3BA0-157193C4A26C}"/>
                </a:ext>
              </a:extLst>
            </p:cNvPr>
            <p:cNvSpPr>
              <a:spLocks/>
            </p:cNvSpPr>
            <p:nvPr/>
          </p:nvSpPr>
          <p:spPr bwMode="auto">
            <a:xfrm>
              <a:off x="465290" y="-9195"/>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3" name="Freeform 601">
              <a:extLst>
                <a:ext uri="{FF2B5EF4-FFF2-40B4-BE49-F238E27FC236}">
                  <a16:creationId xmlns:a16="http://schemas.microsoft.com/office/drawing/2014/main" id="{E9AC36B6-D616-CEF9-65A7-C16FC90103A7}"/>
                </a:ext>
              </a:extLst>
            </p:cNvPr>
            <p:cNvSpPr>
              <a:spLocks/>
            </p:cNvSpPr>
            <p:nvPr/>
          </p:nvSpPr>
          <p:spPr bwMode="auto">
            <a:xfrm>
              <a:off x="393923" y="62173"/>
              <a:ext cx="48278" cy="46179"/>
            </a:xfrm>
            <a:custGeom>
              <a:avLst/>
              <a:gdLst>
                <a:gd name="T0" fmla="*/ 194 w 1094"/>
                <a:gd name="T1" fmla="*/ 900 h 1095"/>
                <a:gd name="T2" fmla="*/ 194 w 1094"/>
                <a:gd name="T3" fmla="*/ 195 h 1095"/>
                <a:gd name="T4" fmla="*/ 899 w 1094"/>
                <a:gd name="T5" fmla="*/ 195 h 1095"/>
                <a:gd name="T6" fmla="*/ 899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90"/>
                    <a:pt x="194" y="195"/>
                  </a:cubicBezTo>
                  <a:cubicBezTo>
                    <a:pt x="389" y="0"/>
                    <a:pt x="705" y="0"/>
                    <a:pt x="899" y="195"/>
                  </a:cubicBezTo>
                  <a:cubicBezTo>
                    <a:pt x="1094" y="390"/>
                    <a:pt x="1094" y="705"/>
                    <a:pt x="899"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4" name="Freeform 602">
              <a:extLst>
                <a:ext uri="{FF2B5EF4-FFF2-40B4-BE49-F238E27FC236}">
                  <a16:creationId xmlns:a16="http://schemas.microsoft.com/office/drawing/2014/main" id="{495DF37B-278C-6A8D-7772-FD21425F3E39}"/>
                </a:ext>
              </a:extLst>
            </p:cNvPr>
            <p:cNvSpPr>
              <a:spLocks/>
            </p:cNvSpPr>
            <p:nvPr/>
          </p:nvSpPr>
          <p:spPr bwMode="auto">
            <a:xfrm>
              <a:off x="322555" y="131441"/>
              <a:ext cx="48278" cy="48278"/>
            </a:xfrm>
            <a:custGeom>
              <a:avLst/>
              <a:gdLst>
                <a:gd name="T0" fmla="*/ 194 w 1094"/>
                <a:gd name="T1" fmla="*/ 900 h 1095"/>
                <a:gd name="T2" fmla="*/ 194 w 1094"/>
                <a:gd name="T3" fmla="*/ 195 h 1095"/>
                <a:gd name="T4" fmla="*/ 900 w 1094"/>
                <a:gd name="T5" fmla="*/ 195 h 1095"/>
                <a:gd name="T6" fmla="*/ 900 w 1094"/>
                <a:gd name="T7" fmla="*/ 900 h 1095"/>
                <a:gd name="T8" fmla="*/ 194 w 1094"/>
                <a:gd name="T9" fmla="*/ 900 h 1095"/>
              </a:gdLst>
              <a:ahLst/>
              <a:cxnLst>
                <a:cxn ang="0">
                  <a:pos x="T0" y="T1"/>
                </a:cxn>
                <a:cxn ang="0">
                  <a:pos x="T2" y="T3"/>
                </a:cxn>
                <a:cxn ang="0">
                  <a:pos x="T4" y="T5"/>
                </a:cxn>
                <a:cxn ang="0">
                  <a:pos x="T6" y="T7"/>
                </a:cxn>
                <a:cxn ang="0">
                  <a:pos x="T8" y="T9"/>
                </a:cxn>
              </a:cxnLst>
              <a:rect l="0" t="0" r="r" b="b"/>
              <a:pathLst>
                <a:path w="1094" h="1095">
                  <a:moveTo>
                    <a:pt x="194" y="900"/>
                  </a:moveTo>
                  <a:cubicBezTo>
                    <a:pt x="0" y="705"/>
                    <a:pt x="0" y="389"/>
                    <a:pt x="194" y="195"/>
                  </a:cubicBezTo>
                  <a:cubicBezTo>
                    <a:pt x="389" y="0"/>
                    <a:pt x="705" y="0"/>
                    <a:pt x="900" y="195"/>
                  </a:cubicBezTo>
                  <a:cubicBezTo>
                    <a:pt x="1094" y="389"/>
                    <a:pt x="1094" y="705"/>
                    <a:pt x="900" y="900"/>
                  </a:cubicBezTo>
                  <a:cubicBezTo>
                    <a:pt x="705" y="1095"/>
                    <a:pt x="389" y="1095"/>
                    <a:pt x="194"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5" name="Oval 603">
              <a:extLst>
                <a:ext uri="{FF2B5EF4-FFF2-40B4-BE49-F238E27FC236}">
                  <a16:creationId xmlns:a16="http://schemas.microsoft.com/office/drawing/2014/main" id="{30D158E5-50E3-B3A3-9295-0BD986DC8035}"/>
                </a:ext>
              </a:extLst>
            </p:cNvPr>
            <p:cNvSpPr>
              <a:spLocks noChangeArrowheads="1"/>
            </p:cNvSpPr>
            <p:nvPr/>
          </p:nvSpPr>
          <p:spPr bwMode="auto">
            <a:xfrm>
              <a:off x="255386" y="204908"/>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6" name="Oval 604">
              <a:extLst>
                <a:ext uri="{FF2B5EF4-FFF2-40B4-BE49-F238E27FC236}">
                  <a16:creationId xmlns:a16="http://schemas.microsoft.com/office/drawing/2014/main" id="{41406440-072E-0F8F-9FDB-DA56AFDAC4E6}"/>
                </a:ext>
              </a:extLst>
            </p:cNvPr>
            <p:cNvSpPr>
              <a:spLocks noChangeArrowheads="1"/>
            </p:cNvSpPr>
            <p:nvPr/>
          </p:nvSpPr>
          <p:spPr bwMode="auto">
            <a:xfrm>
              <a:off x="184018" y="276275"/>
              <a:ext cx="41981" cy="44080"/>
            </a:xfrm>
            <a:prstGeom prst="ellipse">
              <a:avLst/>
            </a:pr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7" name="Freeform 605">
              <a:extLst>
                <a:ext uri="{FF2B5EF4-FFF2-40B4-BE49-F238E27FC236}">
                  <a16:creationId xmlns:a16="http://schemas.microsoft.com/office/drawing/2014/main" id="{1AB5AF0C-74BF-1ABC-4253-B6B6395CE67D}"/>
                </a:ext>
              </a:extLst>
            </p:cNvPr>
            <p:cNvSpPr>
              <a:spLocks/>
            </p:cNvSpPr>
            <p:nvPr/>
          </p:nvSpPr>
          <p:spPr bwMode="auto">
            <a:xfrm>
              <a:off x="110552" y="345544"/>
              <a:ext cx="48278" cy="48278"/>
            </a:xfrm>
            <a:custGeom>
              <a:avLst/>
              <a:gdLst>
                <a:gd name="T0" fmla="*/ 195 w 1095"/>
                <a:gd name="T1" fmla="*/ 899 h 1094"/>
                <a:gd name="T2" fmla="*/ 195 w 1095"/>
                <a:gd name="T3" fmla="*/ 194 h 1094"/>
                <a:gd name="T4" fmla="*/ 900 w 1095"/>
                <a:gd name="T5" fmla="*/ 194 h 1094"/>
                <a:gd name="T6" fmla="*/ 900 w 1095"/>
                <a:gd name="T7" fmla="*/ 899 h 1094"/>
                <a:gd name="T8" fmla="*/ 195 w 1095"/>
                <a:gd name="T9" fmla="*/ 899 h 1094"/>
              </a:gdLst>
              <a:ahLst/>
              <a:cxnLst>
                <a:cxn ang="0">
                  <a:pos x="T0" y="T1"/>
                </a:cxn>
                <a:cxn ang="0">
                  <a:pos x="T2" y="T3"/>
                </a:cxn>
                <a:cxn ang="0">
                  <a:pos x="T4" y="T5"/>
                </a:cxn>
                <a:cxn ang="0">
                  <a:pos x="T6" y="T7"/>
                </a:cxn>
                <a:cxn ang="0">
                  <a:pos x="T8" y="T9"/>
                </a:cxn>
              </a:cxnLst>
              <a:rect l="0" t="0" r="r" b="b"/>
              <a:pathLst>
                <a:path w="1095" h="1094">
                  <a:moveTo>
                    <a:pt x="195" y="899"/>
                  </a:moveTo>
                  <a:cubicBezTo>
                    <a:pt x="0" y="705"/>
                    <a:pt x="0" y="389"/>
                    <a:pt x="195" y="194"/>
                  </a:cubicBezTo>
                  <a:cubicBezTo>
                    <a:pt x="390" y="0"/>
                    <a:pt x="705" y="0"/>
                    <a:pt x="900" y="194"/>
                  </a:cubicBezTo>
                  <a:cubicBezTo>
                    <a:pt x="1095" y="389"/>
                    <a:pt x="1095" y="705"/>
                    <a:pt x="900" y="899"/>
                  </a:cubicBezTo>
                  <a:cubicBezTo>
                    <a:pt x="705" y="1094"/>
                    <a:pt x="390" y="1094"/>
                    <a:pt x="195" y="899"/>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sp>
          <p:nvSpPr>
            <p:cNvPr id="98" name="Freeform 606">
              <a:extLst>
                <a:ext uri="{FF2B5EF4-FFF2-40B4-BE49-F238E27FC236}">
                  <a16:creationId xmlns:a16="http://schemas.microsoft.com/office/drawing/2014/main" id="{3660DCDE-BD71-DA66-C226-2558CDE83C3E}"/>
                </a:ext>
              </a:extLst>
            </p:cNvPr>
            <p:cNvSpPr>
              <a:spLocks/>
            </p:cNvSpPr>
            <p:nvPr/>
          </p:nvSpPr>
          <p:spPr bwMode="auto">
            <a:xfrm>
              <a:off x="39184" y="416911"/>
              <a:ext cx="48278" cy="48278"/>
            </a:xfrm>
            <a:custGeom>
              <a:avLst/>
              <a:gdLst>
                <a:gd name="T0" fmla="*/ 195 w 1095"/>
                <a:gd name="T1" fmla="*/ 900 h 1095"/>
                <a:gd name="T2" fmla="*/ 195 w 1095"/>
                <a:gd name="T3" fmla="*/ 195 h 1095"/>
                <a:gd name="T4" fmla="*/ 900 w 1095"/>
                <a:gd name="T5" fmla="*/ 195 h 1095"/>
                <a:gd name="T6" fmla="*/ 900 w 1095"/>
                <a:gd name="T7" fmla="*/ 900 h 1095"/>
                <a:gd name="T8" fmla="*/ 195 w 1095"/>
                <a:gd name="T9" fmla="*/ 900 h 1095"/>
              </a:gdLst>
              <a:ahLst/>
              <a:cxnLst>
                <a:cxn ang="0">
                  <a:pos x="T0" y="T1"/>
                </a:cxn>
                <a:cxn ang="0">
                  <a:pos x="T2" y="T3"/>
                </a:cxn>
                <a:cxn ang="0">
                  <a:pos x="T4" y="T5"/>
                </a:cxn>
                <a:cxn ang="0">
                  <a:pos x="T6" y="T7"/>
                </a:cxn>
                <a:cxn ang="0">
                  <a:pos x="T8" y="T9"/>
                </a:cxn>
              </a:cxnLst>
              <a:rect l="0" t="0" r="r" b="b"/>
              <a:pathLst>
                <a:path w="1095" h="1095">
                  <a:moveTo>
                    <a:pt x="195" y="900"/>
                  </a:moveTo>
                  <a:cubicBezTo>
                    <a:pt x="0" y="706"/>
                    <a:pt x="0" y="390"/>
                    <a:pt x="195" y="195"/>
                  </a:cubicBezTo>
                  <a:cubicBezTo>
                    <a:pt x="390" y="0"/>
                    <a:pt x="706" y="0"/>
                    <a:pt x="900" y="195"/>
                  </a:cubicBezTo>
                  <a:cubicBezTo>
                    <a:pt x="1095" y="390"/>
                    <a:pt x="1095" y="706"/>
                    <a:pt x="900" y="900"/>
                  </a:cubicBezTo>
                  <a:cubicBezTo>
                    <a:pt x="706" y="1095"/>
                    <a:pt x="390" y="1095"/>
                    <a:pt x="195" y="900"/>
                  </a:cubicBez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a:p>
          </p:txBody>
        </p:sp>
      </p:grpSp>
    </p:spTree>
    <p:extLst>
      <p:ext uri="{BB962C8B-B14F-4D97-AF65-F5344CB8AC3E}">
        <p14:creationId xmlns:p14="http://schemas.microsoft.com/office/powerpoint/2010/main" val="2365237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2" presetClass="entr" presetSubtype="9"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0-#ppt_w/2"/>
                                          </p:val>
                                        </p:tav>
                                        <p:tav tm="100000">
                                          <p:val>
                                            <p:strVal val="#ppt_x"/>
                                          </p:val>
                                        </p:tav>
                                      </p:tavLst>
                                    </p:anim>
                                    <p:anim calcmode="lin" valueType="num">
                                      <p:cBhvr additive="base">
                                        <p:cTn id="13" dur="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2"/>
          <p:cNvSpPr txBox="1">
            <a:spLocks noGrp="1"/>
          </p:cNvSpPr>
          <p:nvPr>
            <p:ph type="title"/>
          </p:nvPr>
        </p:nvSpPr>
        <p:spPr/>
        <p:txBody>
          <a:bodyPr/>
          <a:lstStyle/>
          <a:p>
            <a:pPr lvl="0"/>
            <a:r>
              <a:rPr lang="en-US" dirty="0"/>
              <a:t>Contents of this template</a:t>
            </a:r>
          </a:p>
        </p:txBody>
      </p:sp>
      <p:sp>
        <p:nvSpPr>
          <p:cNvPr id="86" name="Google Shape;86;p2"/>
          <p:cNvSpPr txBox="1">
            <a:spLocks noGrp="1"/>
          </p:cNvSpPr>
          <p:nvPr>
            <p:ph type="body" idx="1"/>
          </p:nvPr>
        </p:nvSpPr>
        <p:spPr/>
        <p:txBody>
          <a:bodyPr>
            <a:normAutofit fontScale="92500" lnSpcReduction="20000"/>
          </a:bodyPr>
          <a:lstStyle/>
          <a:p>
            <a:pPr lvl="0"/>
            <a:r>
              <a:rPr lang="en-US" dirty="0"/>
              <a:t>You can delete this slide when you’re done editing the presentation</a:t>
            </a:r>
          </a:p>
        </p:txBody>
      </p:sp>
      <p:sp>
        <p:nvSpPr>
          <p:cNvPr id="5" name="Google Shape;136;p28">
            <a:extLst>
              <a:ext uri="{FF2B5EF4-FFF2-40B4-BE49-F238E27FC236}">
                <a16:creationId xmlns:a16="http://schemas.microsoft.com/office/drawing/2014/main" id="{877168DE-581A-4901-5911-5B9050E9BB1D}"/>
              </a:ext>
            </a:extLst>
          </p:cNvPr>
          <p:cNvSpPr txBox="1"/>
          <p:nvPr/>
        </p:nvSpPr>
        <p:spPr>
          <a:xfrm>
            <a:off x="731700" y="4132586"/>
            <a:ext cx="3848100" cy="461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800" b="1"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For more info:</a:t>
            </a:r>
            <a:br>
              <a:rPr lang="en" sz="800" b="1"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b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3">
                  <a:extLst>
                    <a:ext uri="{A12FA001-AC4F-418D-AE19-62706E023703}">
                      <ahyp:hlinkClr xmlns:ahyp="http://schemas.microsoft.com/office/drawing/2018/hyperlinkcolor" val="tx"/>
                    </a:ext>
                  </a:extLst>
                </a:hlinkClick>
              </a:rPr>
              <a:t>SLIDESGO</a:t>
            </a:r>
            <a:r>
              <a:rPr lang="en" sz="1000" b="1" dirty="0">
                <a:solidFill>
                  <a:schemeClr val="tx1"/>
                </a:solidFill>
                <a:uFill>
                  <a:noFill/>
                </a:uFill>
                <a:latin typeface="Arimo" panose="020B0604020202020204" pitchFamily="34" charset="0"/>
                <a:ea typeface="Arimo" panose="020B0604020202020204" pitchFamily="34" charset="0"/>
                <a:cs typeface="Arimo" panose="020B0604020202020204" pitchFamily="34" charset="0"/>
                <a:sym typeface="Anaheim"/>
                <a:hlinkClick r:id="rId3">
                  <a:extLst>
                    <a:ext uri="{A12FA001-AC4F-418D-AE19-62706E023703}">
                      <ahyp:hlinkClr xmlns:ahyp="http://schemas.microsoft.com/office/drawing/2018/hyperlinkcolor" val="tx"/>
                    </a:ext>
                  </a:extLst>
                </a:hlinkClick>
              </a:rPr>
              <a:t> </a:t>
            </a:r>
            <a:r>
              <a:rPr lang="en" sz="1000" b="1"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a:t>
            </a: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4">
                  <a:extLst>
                    <a:ext uri="{A12FA001-AC4F-418D-AE19-62706E023703}">
                      <ahyp:hlinkClr xmlns:ahyp="http://schemas.microsoft.com/office/drawing/2018/hyperlinkcolor" val="tx"/>
                    </a:ext>
                  </a:extLst>
                </a:hlinkClick>
              </a:rPr>
              <a:t>BLOG</a:t>
            </a:r>
            <a:r>
              <a:rPr lang="en" sz="1000" b="1"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 </a:t>
            </a: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5">
                  <a:extLst>
                    <a:ext uri="{A12FA001-AC4F-418D-AE19-62706E023703}">
                      <ahyp:hlinkClr xmlns:ahyp="http://schemas.microsoft.com/office/drawing/2018/hyperlinkcolor" val="tx"/>
                    </a:ext>
                  </a:extLst>
                </a:hlinkClick>
              </a:rPr>
              <a:t>FAQ</a:t>
            </a: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s</a:t>
            </a:r>
            <a:endParaRPr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p:txBody>
      </p:sp>
      <p:sp>
        <p:nvSpPr>
          <p:cNvPr id="6" name="Google Shape;137;p28">
            <a:extLst>
              <a:ext uri="{FF2B5EF4-FFF2-40B4-BE49-F238E27FC236}">
                <a16:creationId xmlns:a16="http://schemas.microsoft.com/office/drawing/2014/main" id="{AB6DDC19-6799-F723-CC60-BF46543AE104}"/>
              </a:ext>
            </a:extLst>
          </p:cNvPr>
          <p:cNvSpPr txBox="1"/>
          <p:nvPr/>
        </p:nvSpPr>
        <p:spPr>
          <a:xfrm>
            <a:off x="4572000" y="4132586"/>
            <a:ext cx="3855900" cy="461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800" b="1">
                <a:solidFill>
                  <a:schemeClr val="tx1"/>
                </a:solidFill>
                <a:latin typeface="Arimo" panose="020B0604020202020204" pitchFamily="34" charset="0"/>
                <a:ea typeface="Arimo" panose="020B0604020202020204" pitchFamily="34" charset="0"/>
                <a:cs typeface="Arimo" panose="020B0604020202020204" pitchFamily="34" charset="0"/>
                <a:sym typeface="Anaheim"/>
              </a:rPr>
              <a:t>You can visit our sister projects:</a:t>
            </a:r>
            <a:br>
              <a:rPr lang="en" sz="800" b="1">
                <a:solidFill>
                  <a:schemeClr val="tx1"/>
                </a:solidFill>
                <a:latin typeface="Arimo" panose="020B0604020202020204" pitchFamily="34" charset="0"/>
                <a:ea typeface="Arimo" panose="020B0604020202020204" pitchFamily="34" charset="0"/>
                <a:cs typeface="Arimo" panose="020B0604020202020204" pitchFamily="34" charset="0"/>
                <a:sym typeface="Anaheim"/>
              </a:rPr>
            </a:br>
            <a:r>
              <a:rPr lang="en" sz="1000" b="1" u="sng">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6">
                  <a:extLst>
                    <a:ext uri="{A12FA001-AC4F-418D-AE19-62706E023703}">
                      <ahyp:hlinkClr xmlns:ahyp="http://schemas.microsoft.com/office/drawing/2018/hyperlinkcolor" val="tx"/>
                    </a:ext>
                  </a:extLst>
                </a:hlinkClick>
              </a:rPr>
              <a:t>FREEPIK</a:t>
            </a:r>
            <a:r>
              <a:rPr lang="en" sz="1000" b="1">
                <a:solidFill>
                  <a:schemeClr val="tx1"/>
                </a:solidFill>
                <a:latin typeface="Arimo" panose="020B0604020202020204" pitchFamily="34" charset="0"/>
                <a:ea typeface="Arimo" panose="020B0604020202020204" pitchFamily="34" charset="0"/>
                <a:cs typeface="Arimo" panose="020B0604020202020204" pitchFamily="34" charset="0"/>
                <a:sym typeface="Anaheim"/>
              </a:rPr>
              <a:t> | </a:t>
            </a:r>
            <a:r>
              <a:rPr lang="en" sz="1000" b="1" u="sng">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7">
                  <a:extLst>
                    <a:ext uri="{A12FA001-AC4F-418D-AE19-62706E023703}">
                      <ahyp:hlinkClr xmlns:ahyp="http://schemas.microsoft.com/office/drawing/2018/hyperlinkcolor" val="tx"/>
                    </a:ext>
                  </a:extLst>
                </a:hlinkClick>
              </a:rPr>
              <a:t>FLATICON</a:t>
            </a:r>
            <a:r>
              <a:rPr lang="en" sz="1000" b="1">
                <a:solidFill>
                  <a:schemeClr val="tx1"/>
                </a:solidFill>
                <a:latin typeface="Arimo" panose="020B0604020202020204" pitchFamily="34" charset="0"/>
                <a:ea typeface="Arimo" panose="020B0604020202020204" pitchFamily="34" charset="0"/>
                <a:cs typeface="Arimo" panose="020B0604020202020204" pitchFamily="34" charset="0"/>
                <a:sym typeface="Anaheim"/>
              </a:rPr>
              <a:t> | </a:t>
            </a:r>
            <a:r>
              <a:rPr lang="en" sz="1000" b="1" u="sng">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8">
                  <a:extLst>
                    <a:ext uri="{A12FA001-AC4F-418D-AE19-62706E023703}">
                      <ahyp:hlinkClr xmlns:ahyp="http://schemas.microsoft.com/office/drawing/2018/hyperlinkcolor" val="tx"/>
                    </a:ext>
                  </a:extLst>
                </a:hlinkClick>
              </a:rPr>
              <a:t>STORYSET</a:t>
            </a:r>
            <a:r>
              <a:rPr lang="en" sz="1000" b="1">
                <a:solidFill>
                  <a:schemeClr val="tx1"/>
                </a:solidFill>
                <a:latin typeface="Arimo" panose="020B0604020202020204" pitchFamily="34" charset="0"/>
                <a:ea typeface="Arimo" panose="020B0604020202020204" pitchFamily="34" charset="0"/>
                <a:cs typeface="Arimo" panose="020B0604020202020204" pitchFamily="34" charset="0"/>
                <a:sym typeface="Anaheim"/>
              </a:rPr>
              <a:t> | </a:t>
            </a:r>
            <a:r>
              <a:rPr lang="en" sz="1000" b="1" u="sng">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9">
                  <a:extLst>
                    <a:ext uri="{A12FA001-AC4F-418D-AE19-62706E023703}">
                      <ahyp:hlinkClr xmlns:ahyp="http://schemas.microsoft.com/office/drawing/2018/hyperlinkcolor" val="tx"/>
                    </a:ext>
                  </a:extLst>
                </a:hlinkClick>
              </a:rPr>
              <a:t>WEPIK</a:t>
            </a:r>
            <a:r>
              <a:rPr lang="en" sz="1000" b="1">
                <a:solidFill>
                  <a:schemeClr val="tx1"/>
                </a:solidFill>
                <a:uFill>
                  <a:noFill/>
                </a:uFill>
                <a:latin typeface="Arimo" panose="020B0604020202020204" pitchFamily="34" charset="0"/>
                <a:ea typeface="Arimo" panose="020B0604020202020204" pitchFamily="34" charset="0"/>
                <a:cs typeface="Arimo" panose="020B0604020202020204" pitchFamily="34" charset="0"/>
                <a:sym typeface="Anaheim"/>
                <a:hlinkClick r:id="rId9">
                  <a:extLst>
                    <a:ext uri="{A12FA001-AC4F-418D-AE19-62706E023703}">
                      <ahyp:hlinkClr xmlns:ahyp="http://schemas.microsoft.com/office/drawing/2018/hyperlinkcolor" val="tx"/>
                    </a:ext>
                  </a:extLst>
                </a:hlinkClick>
              </a:rPr>
              <a:t> </a:t>
            </a:r>
            <a:r>
              <a:rPr lang="en" sz="1000" b="1">
                <a:solidFill>
                  <a:schemeClr val="tx1"/>
                </a:solidFill>
                <a:latin typeface="Arimo" panose="020B0604020202020204" pitchFamily="34" charset="0"/>
                <a:ea typeface="Arimo" panose="020B0604020202020204" pitchFamily="34" charset="0"/>
                <a:cs typeface="Arimo" panose="020B0604020202020204" pitchFamily="34" charset="0"/>
                <a:sym typeface="Anaheim"/>
              </a:rPr>
              <a:t>| </a:t>
            </a:r>
            <a:r>
              <a:rPr lang="en" sz="1000" b="1" u="sng">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10">
                  <a:extLst>
                    <a:ext uri="{A12FA001-AC4F-418D-AE19-62706E023703}">
                      <ahyp:hlinkClr xmlns:ahyp="http://schemas.microsoft.com/office/drawing/2018/hyperlinkcolor" val="tx"/>
                    </a:ext>
                  </a:extLst>
                </a:hlinkClick>
              </a:rPr>
              <a:t>VIDEVO</a:t>
            </a:r>
            <a:endParaRPr sz="1000" b="1">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p:txBody>
      </p:sp>
      <p:graphicFrame>
        <p:nvGraphicFramePr>
          <p:cNvPr id="7" name="Google Shape;134;p28">
            <a:extLst>
              <a:ext uri="{FF2B5EF4-FFF2-40B4-BE49-F238E27FC236}">
                <a16:creationId xmlns:a16="http://schemas.microsoft.com/office/drawing/2014/main" id="{161B4888-9C2E-EC15-2928-A18274A5E090}"/>
              </a:ext>
            </a:extLst>
          </p:cNvPr>
          <p:cNvGraphicFramePr/>
          <p:nvPr/>
        </p:nvGraphicFramePr>
        <p:xfrm>
          <a:off x="720000" y="1683065"/>
          <a:ext cx="7704000" cy="2169150"/>
        </p:xfrm>
        <a:graphic>
          <a:graphicData uri="http://schemas.openxmlformats.org/drawingml/2006/table">
            <a:tbl>
              <a:tblPr>
                <a:noFill/>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11" action="ppaction://hlinksldjump">
                            <a:extLst>
                              <a:ext uri="{A12FA001-AC4F-418D-AE19-62706E023703}">
                                <ahyp:hlinkClr xmlns:ahyp="http://schemas.microsoft.com/office/drawing/2018/hyperlinkcolor" val="tx"/>
                              </a:ext>
                            </a:extLst>
                          </a:hlinkClick>
                        </a:rPr>
                        <a:t>Fonts</a:t>
                      </a:r>
                      <a:endParaRPr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tx1"/>
                          </a:solidFill>
                          <a:latin typeface="Arimo" panose="020B0604020202020204" pitchFamily="34" charset="0"/>
                          <a:ea typeface="Arimo" panose="020B0604020202020204" pitchFamily="34" charset="0"/>
                          <a:cs typeface="Arimo" panose="020B0604020202020204" pitchFamily="34" charset="0"/>
                          <a:sym typeface="Anaheim"/>
                        </a:rPr>
                        <a:t>To view this template correctly in PowerPoint, download and install the fonts we used</a:t>
                      </a:r>
                      <a:endParaRPr sz="100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12" action="ppaction://hlinksldjump">
                            <a:extLst>
                              <a:ext uri="{A12FA001-AC4F-418D-AE19-62706E023703}">
                                <ahyp:hlinkClr xmlns:ahyp="http://schemas.microsoft.com/office/drawing/2018/hyperlinkcolor" val="tx"/>
                              </a:ext>
                            </a:extLst>
                          </a:hlinkClick>
                        </a:rPr>
                        <a:t>Used</a:t>
                      </a:r>
                      <a:r>
                        <a:rPr lang="en" sz="1000" b="1"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and </a:t>
                      </a: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13" action="ppaction://hlinksldjump">
                            <a:extLst>
                              <a:ext uri="{A12FA001-AC4F-418D-AE19-62706E023703}">
                                <ahyp:hlinkClr xmlns:ahyp="http://schemas.microsoft.com/office/drawing/2018/hyperlinkcolor" val="tx"/>
                              </a:ext>
                            </a:extLst>
                          </a:hlinkClick>
                        </a:rPr>
                        <a:t>alternative resources</a:t>
                      </a:r>
                      <a:endParaRPr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An assortment of graphic resources that are suitable for use in this presentation</a:t>
                      </a:r>
                      <a:endParaRPr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14" action="ppaction://hlinksldjump">
                            <a:extLst>
                              <a:ext uri="{A12FA001-AC4F-418D-AE19-62706E023703}">
                                <ahyp:hlinkClr xmlns:ahyp="http://schemas.microsoft.com/office/drawing/2018/hyperlinkcolor" val="tx"/>
                              </a:ext>
                            </a:extLst>
                          </a:hlinkClick>
                        </a:rPr>
                        <a:t>Thanks slide</a:t>
                      </a:r>
                      <a:endParaRPr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tx1"/>
                          </a:solidFill>
                          <a:latin typeface="Arimo" panose="020B0604020202020204" pitchFamily="34" charset="0"/>
                          <a:ea typeface="Arimo" panose="020B0604020202020204" pitchFamily="34" charset="0"/>
                          <a:cs typeface="Arimo" panose="020B0604020202020204" pitchFamily="34" charset="0"/>
                          <a:sym typeface="Anaheim"/>
                        </a:rPr>
                        <a:t>You must keep it so that proper credits for our design are given</a:t>
                      </a:r>
                      <a:endParaRPr sz="100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11" action="ppaction://hlinksldjump">
                            <a:extLst>
                              <a:ext uri="{A12FA001-AC4F-418D-AE19-62706E023703}">
                                <ahyp:hlinkClr xmlns:ahyp="http://schemas.microsoft.com/office/drawing/2018/hyperlinkcolor" val="tx"/>
                              </a:ext>
                            </a:extLst>
                          </a:hlinkClick>
                        </a:rPr>
                        <a:t>Colors</a:t>
                      </a:r>
                      <a:endParaRPr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tx1"/>
                          </a:solidFill>
                          <a:latin typeface="Arimo" panose="020B0604020202020204" pitchFamily="34" charset="0"/>
                          <a:ea typeface="Arimo" panose="020B0604020202020204" pitchFamily="34" charset="0"/>
                          <a:cs typeface="Arimo" panose="020B0604020202020204" pitchFamily="34" charset="0"/>
                          <a:sym typeface="Anaheim"/>
                        </a:rPr>
                        <a:t>All the colors used in this presentation</a:t>
                      </a:r>
                      <a:endParaRPr sz="100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15" action="ppaction://hlinksldjump">
                            <a:extLst>
                              <a:ext uri="{A12FA001-AC4F-418D-AE19-62706E023703}">
                                <ahyp:hlinkClr xmlns:ahyp="http://schemas.microsoft.com/office/drawing/2018/hyperlinkcolor" val="tx"/>
                              </a:ext>
                            </a:extLst>
                          </a:hlinkClick>
                        </a:rPr>
                        <a:t>Icons</a:t>
                      </a:r>
                      <a:r>
                        <a:rPr lang="en" sz="1000" b="1"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 and </a:t>
                      </a: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16" action="ppaction://hlinksldjump">
                            <a:extLst>
                              <a:ext uri="{A12FA001-AC4F-418D-AE19-62706E023703}">
                                <ahyp:hlinkClr xmlns:ahyp="http://schemas.microsoft.com/office/drawing/2018/hyperlinkcolor" val="tx"/>
                              </a:ext>
                            </a:extLst>
                          </a:hlinkClick>
                        </a:rPr>
                        <a:t>infographic resources</a:t>
                      </a:r>
                      <a:endParaRPr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tx1"/>
                          </a:solidFill>
                          <a:latin typeface="Arimo" panose="020B0604020202020204" pitchFamily="34" charset="0"/>
                          <a:ea typeface="Arimo" panose="020B0604020202020204" pitchFamily="34" charset="0"/>
                          <a:cs typeface="Arimo" panose="020B0604020202020204" pitchFamily="34" charset="0"/>
                          <a:sym typeface="Anaheim"/>
                        </a:rPr>
                        <a:t>These can be used in the template, and their size and color can be edited</a:t>
                      </a:r>
                      <a:endParaRPr sz="100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tx1"/>
                          </a:solidFill>
                          <a:latin typeface="Arimo" panose="020B0604020202020204" pitchFamily="34" charset="0"/>
                          <a:ea typeface="Arimo" panose="020B0604020202020204" pitchFamily="34" charset="0"/>
                          <a:cs typeface="Arimo" panose="020B0604020202020204" pitchFamily="34" charset="0"/>
                          <a:sym typeface="Anaheim"/>
                        </a:rPr>
                        <a:t>Editable presentation theme </a:t>
                      </a:r>
                      <a:endParaRPr sz="1000" b="1">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rPr>
                        <a:t>You can edit the master slides easily. For more info, click </a:t>
                      </a:r>
                      <a:r>
                        <a:rPr lang="en" sz="1000" b="1" u="sng" dirty="0">
                          <a:solidFill>
                            <a:schemeClr val="tx1"/>
                          </a:solidFill>
                          <a:latin typeface="Arimo" panose="020B0604020202020204" pitchFamily="34" charset="0"/>
                          <a:ea typeface="Arimo" panose="020B0604020202020204" pitchFamily="34" charset="0"/>
                          <a:cs typeface="Arimo" panose="020B0604020202020204" pitchFamily="34" charset="0"/>
                          <a:sym typeface="Anaheim"/>
                          <a:hlinkClick r:id="rId17">
                            <a:extLst>
                              <a:ext uri="{A12FA001-AC4F-418D-AE19-62706E023703}">
                                <ahyp:hlinkClr xmlns:ahyp="http://schemas.microsoft.com/office/drawing/2018/hyperlinkcolor" val="tx"/>
                              </a:ext>
                            </a:extLst>
                          </a:hlinkClick>
                        </a:rPr>
                        <a:t>here</a:t>
                      </a:r>
                      <a:endParaRPr sz="1000" dirty="0">
                        <a:solidFill>
                          <a:schemeClr val="tx1"/>
                        </a:solidFill>
                        <a:latin typeface="Arimo" panose="020B0604020202020204" pitchFamily="34" charset="0"/>
                        <a:ea typeface="Arimo" panose="020B0604020202020204" pitchFamily="34" charset="0"/>
                        <a:cs typeface="Arimo" panose="020B0604020202020204" pitchFamily="34" charset="0"/>
                        <a:sym typeface="Anahei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1703085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6" name="Rectangle: Single Corner Rounded 5">
            <a:extLst>
              <a:ext uri="{FF2B5EF4-FFF2-40B4-BE49-F238E27FC236}">
                <a16:creationId xmlns:a16="http://schemas.microsoft.com/office/drawing/2014/main" id="{2C8A3517-EA08-1066-9782-CD03E7DA7569}"/>
              </a:ext>
            </a:extLst>
          </p:cNvPr>
          <p:cNvSpPr/>
          <p:nvPr/>
        </p:nvSpPr>
        <p:spPr>
          <a:xfrm>
            <a:off x="5104638" y="3320957"/>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angle: Single Corner Rounded 6">
            <a:extLst>
              <a:ext uri="{FF2B5EF4-FFF2-40B4-BE49-F238E27FC236}">
                <a16:creationId xmlns:a16="http://schemas.microsoft.com/office/drawing/2014/main" id="{A74CD01A-AABE-6F21-06BD-D9D9AD91D0D6}"/>
              </a:ext>
            </a:extLst>
          </p:cNvPr>
          <p:cNvSpPr/>
          <p:nvPr/>
        </p:nvSpPr>
        <p:spPr>
          <a:xfrm>
            <a:off x="1341657" y="3320957"/>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angle: Single Corner Rounded 4">
            <a:extLst>
              <a:ext uri="{FF2B5EF4-FFF2-40B4-BE49-F238E27FC236}">
                <a16:creationId xmlns:a16="http://schemas.microsoft.com/office/drawing/2014/main" id="{267B0B55-B8B7-B760-11D9-BB04AFF28C17}"/>
              </a:ext>
            </a:extLst>
          </p:cNvPr>
          <p:cNvSpPr/>
          <p:nvPr/>
        </p:nvSpPr>
        <p:spPr>
          <a:xfrm>
            <a:off x="5104638" y="1850578"/>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Rectangle: Single Corner Rounded 3">
            <a:extLst>
              <a:ext uri="{FF2B5EF4-FFF2-40B4-BE49-F238E27FC236}">
                <a16:creationId xmlns:a16="http://schemas.microsoft.com/office/drawing/2014/main" id="{9C5451D7-E40B-3363-08D6-B813AEF75030}"/>
              </a:ext>
            </a:extLst>
          </p:cNvPr>
          <p:cNvSpPr/>
          <p:nvPr/>
        </p:nvSpPr>
        <p:spPr>
          <a:xfrm>
            <a:off x="1341657" y="1850578"/>
            <a:ext cx="641445" cy="470848"/>
          </a:xfrm>
          <a:prstGeom prst="round1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2" name="Google Shape;92;p3"/>
          <p:cNvSpPr txBox="1">
            <a:spLocks noGrp="1"/>
          </p:cNvSpPr>
          <p:nvPr>
            <p:ph type="body" idx="1"/>
          </p:nvPr>
        </p:nvSpPr>
        <p:spPr/>
        <p:txBody>
          <a:bodyPr/>
          <a:lstStyle/>
          <a:p>
            <a:pPr lvl="0"/>
            <a:r>
              <a:rPr lang="en-US" dirty="0"/>
              <a:t>You can describe the topic of the section here</a:t>
            </a:r>
          </a:p>
        </p:txBody>
      </p:sp>
      <p:sp>
        <p:nvSpPr>
          <p:cNvPr id="93" name="Google Shape;93;p3"/>
          <p:cNvSpPr txBox="1">
            <a:spLocks noGrp="1"/>
          </p:cNvSpPr>
          <p:nvPr>
            <p:ph type="body" idx="2"/>
          </p:nvPr>
        </p:nvSpPr>
        <p:spPr/>
        <p:txBody>
          <a:bodyPr/>
          <a:lstStyle/>
          <a:p>
            <a:pPr lvl="0"/>
            <a:r>
              <a:rPr lang="en-US" dirty="0"/>
              <a:t>Section</a:t>
            </a:r>
          </a:p>
        </p:txBody>
      </p:sp>
      <p:sp>
        <p:nvSpPr>
          <p:cNvPr id="94" name="Google Shape;94;p3"/>
          <p:cNvSpPr txBox="1">
            <a:spLocks noGrp="1"/>
          </p:cNvSpPr>
          <p:nvPr>
            <p:ph type="body" idx="3"/>
          </p:nvPr>
        </p:nvSpPr>
        <p:spPr/>
        <p:txBody>
          <a:bodyPr/>
          <a:lstStyle/>
          <a:p>
            <a:pPr lvl="0"/>
            <a:r>
              <a:rPr lang="en-US" dirty="0"/>
              <a:t>01</a:t>
            </a:r>
          </a:p>
        </p:txBody>
      </p:sp>
      <p:sp>
        <p:nvSpPr>
          <p:cNvPr id="95" name="Google Shape;95;p3"/>
          <p:cNvSpPr txBox="1">
            <a:spLocks noGrp="1"/>
          </p:cNvSpPr>
          <p:nvPr>
            <p:ph type="body" idx="4"/>
          </p:nvPr>
        </p:nvSpPr>
        <p:spPr/>
        <p:txBody>
          <a:bodyPr>
            <a:noAutofit/>
          </a:bodyPr>
          <a:lstStyle/>
          <a:p>
            <a:pPr lvl="0"/>
            <a:r>
              <a:rPr lang="en-US" dirty="0"/>
              <a:t>You can describe the topic of the section here</a:t>
            </a:r>
            <a:br>
              <a:rPr lang="en-US" dirty="0"/>
            </a:br>
            <a:endParaRPr lang="en-US" dirty="0"/>
          </a:p>
        </p:txBody>
      </p:sp>
      <p:sp>
        <p:nvSpPr>
          <p:cNvPr id="96" name="Google Shape;96;p3"/>
          <p:cNvSpPr txBox="1">
            <a:spLocks noGrp="1"/>
          </p:cNvSpPr>
          <p:nvPr>
            <p:ph type="body" idx="5"/>
          </p:nvPr>
        </p:nvSpPr>
        <p:spPr/>
        <p:txBody>
          <a:bodyPr/>
          <a:lstStyle/>
          <a:p>
            <a:pPr lvl="0"/>
            <a:r>
              <a:rPr lang="en-US" dirty="0"/>
              <a:t>Section</a:t>
            </a:r>
          </a:p>
        </p:txBody>
      </p:sp>
      <p:sp>
        <p:nvSpPr>
          <p:cNvPr id="97" name="Google Shape;97;p3"/>
          <p:cNvSpPr txBox="1">
            <a:spLocks noGrp="1"/>
          </p:cNvSpPr>
          <p:nvPr>
            <p:ph type="body" idx="6"/>
          </p:nvPr>
        </p:nvSpPr>
        <p:spPr/>
        <p:txBody>
          <a:bodyPr/>
          <a:lstStyle/>
          <a:p>
            <a:pPr lvl="0"/>
            <a:r>
              <a:rPr lang="en-US"/>
              <a:t>02</a:t>
            </a:r>
          </a:p>
        </p:txBody>
      </p:sp>
      <p:sp>
        <p:nvSpPr>
          <p:cNvPr id="98" name="Google Shape;98;p3"/>
          <p:cNvSpPr txBox="1">
            <a:spLocks noGrp="1"/>
          </p:cNvSpPr>
          <p:nvPr>
            <p:ph type="body" idx="7"/>
          </p:nvPr>
        </p:nvSpPr>
        <p:spPr/>
        <p:txBody>
          <a:bodyPr>
            <a:noAutofit/>
          </a:bodyPr>
          <a:lstStyle/>
          <a:p>
            <a:pPr lvl="0"/>
            <a:r>
              <a:rPr lang="en-US" dirty="0"/>
              <a:t>You can describe the topic of the section here</a:t>
            </a:r>
            <a:br>
              <a:rPr lang="en-US" dirty="0"/>
            </a:br>
            <a:endParaRPr lang="en-US" dirty="0"/>
          </a:p>
        </p:txBody>
      </p:sp>
      <p:sp>
        <p:nvSpPr>
          <p:cNvPr id="99" name="Google Shape;99;p3"/>
          <p:cNvSpPr txBox="1">
            <a:spLocks noGrp="1"/>
          </p:cNvSpPr>
          <p:nvPr>
            <p:ph type="body" idx="8"/>
          </p:nvPr>
        </p:nvSpPr>
        <p:spPr/>
        <p:txBody>
          <a:bodyPr/>
          <a:lstStyle/>
          <a:p>
            <a:pPr lvl="0"/>
            <a:r>
              <a:rPr lang="en-US" dirty="0"/>
              <a:t>Section</a:t>
            </a:r>
          </a:p>
        </p:txBody>
      </p:sp>
      <p:sp>
        <p:nvSpPr>
          <p:cNvPr id="100" name="Google Shape;100;p3"/>
          <p:cNvSpPr txBox="1">
            <a:spLocks noGrp="1"/>
          </p:cNvSpPr>
          <p:nvPr>
            <p:ph type="body" idx="9"/>
          </p:nvPr>
        </p:nvSpPr>
        <p:spPr/>
        <p:txBody>
          <a:bodyPr/>
          <a:lstStyle/>
          <a:p>
            <a:pPr lvl="0"/>
            <a:r>
              <a:rPr lang="en-US"/>
              <a:t>04</a:t>
            </a:r>
          </a:p>
        </p:txBody>
      </p:sp>
      <p:sp>
        <p:nvSpPr>
          <p:cNvPr id="101" name="Google Shape;101;p3"/>
          <p:cNvSpPr txBox="1">
            <a:spLocks noGrp="1"/>
          </p:cNvSpPr>
          <p:nvPr>
            <p:ph type="body" idx="13"/>
          </p:nvPr>
        </p:nvSpPr>
        <p:spPr/>
        <p:txBody>
          <a:bodyPr>
            <a:noAutofit/>
          </a:bodyPr>
          <a:lstStyle/>
          <a:p>
            <a:pPr lvl="0"/>
            <a:r>
              <a:rPr lang="en-US" dirty="0"/>
              <a:t>You can describe the topic of the section here</a:t>
            </a:r>
            <a:br>
              <a:rPr lang="en-US" dirty="0"/>
            </a:br>
            <a:endParaRPr lang="en-US" dirty="0"/>
          </a:p>
        </p:txBody>
      </p:sp>
      <p:sp>
        <p:nvSpPr>
          <p:cNvPr id="102" name="Google Shape;102;p3"/>
          <p:cNvSpPr txBox="1">
            <a:spLocks noGrp="1"/>
          </p:cNvSpPr>
          <p:nvPr>
            <p:ph type="body" idx="14"/>
          </p:nvPr>
        </p:nvSpPr>
        <p:spPr/>
        <p:txBody>
          <a:bodyPr/>
          <a:lstStyle/>
          <a:p>
            <a:pPr lvl="0"/>
            <a:r>
              <a:rPr lang="en-US" dirty="0"/>
              <a:t>Section</a:t>
            </a:r>
          </a:p>
        </p:txBody>
      </p:sp>
      <p:sp>
        <p:nvSpPr>
          <p:cNvPr id="103" name="Google Shape;103;p3"/>
          <p:cNvSpPr txBox="1">
            <a:spLocks noGrp="1"/>
          </p:cNvSpPr>
          <p:nvPr>
            <p:ph type="body" idx="15"/>
          </p:nvPr>
        </p:nvSpPr>
        <p:spPr/>
        <p:txBody>
          <a:bodyPr/>
          <a:lstStyle/>
          <a:p>
            <a:pPr lvl="0"/>
            <a:r>
              <a:rPr lang="en-US" dirty="0"/>
              <a:t>03</a:t>
            </a:r>
          </a:p>
        </p:txBody>
      </p:sp>
      <p:sp>
        <p:nvSpPr>
          <p:cNvPr id="91" name="Google Shape;91;p3"/>
          <p:cNvSpPr txBox="1">
            <a:spLocks noGrp="1"/>
          </p:cNvSpPr>
          <p:nvPr>
            <p:ph type="title"/>
          </p:nvPr>
        </p:nvSpPr>
        <p:spPr/>
        <p:txBody>
          <a:bodyPr/>
          <a:lstStyle/>
          <a:p>
            <a:pPr lvl="0"/>
            <a:r>
              <a:rPr lang="en-US" dirty="0"/>
              <a:t>Table of contents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xit" presetSubtype="0" fill="hold" grpId="0" nodeType="clickEffect">
                                  <p:stCondLst>
                                    <p:cond delay="0"/>
                                  </p:stCondLst>
                                  <p:childTnLst>
                                    <p:animEffect transition="out" filter="fade">
                                      <p:cBhvr>
                                        <p:cTn id="6" dur="1000" accel="50000">
                                          <p:stCondLst>
                                            <p:cond delay="0"/>
                                          </p:stCondLst>
                                        </p:cTn>
                                        <p:tgtEl>
                                          <p:spTgt spid="4"/>
                                        </p:tgtEl>
                                      </p:cBhvr>
                                    </p:animEffect>
                                    <p:anim calcmode="lin" valueType="num">
                                      <p:cBhvr>
                                        <p:cTn id="7" dur="500" accel="50000">
                                          <p:stCondLst>
                                            <p:cond delay="0"/>
                                          </p:stCondLst>
                                        </p:cTn>
                                        <p:tgtEl>
                                          <p:spTgt spid="4"/>
                                        </p:tgtEl>
                                        <p:attrNameLst>
                                          <p:attrName>ppt_y</p:attrName>
                                        </p:attrNameLst>
                                      </p:cBhvr>
                                      <p:tavLst>
                                        <p:tav tm="0">
                                          <p:val>
                                            <p:strVal val="ppt_y"/>
                                          </p:val>
                                        </p:tav>
                                        <p:tav tm="100000">
                                          <p:val>
                                            <p:strVal val="ppt_y+.1"/>
                                          </p:val>
                                        </p:tav>
                                      </p:tavLst>
                                    </p:anim>
                                    <p:anim calcmode="lin" valueType="num">
                                      <p:cBhvr>
                                        <p:cTn id="8" dur="500" decel="50000">
                                          <p:stCondLst>
                                            <p:cond delay="500"/>
                                          </p:stCondLst>
                                        </p:cTn>
                                        <p:tgtEl>
                                          <p:spTgt spid="4"/>
                                        </p:tgtEl>
                                        <p:attrNameLst>
                                          <p:attrName>ppt_y</p:attrName>
                                        </p:attrNameLst>
                                      </p:cBhvr>
                                      <p:tavLst>
                                        <p:tav tm="0">
                                          <p:val>
                                            <p:strVal val="ppt_y"/>
                                          </p:val>
                                        </p:tav>
                                        <p:tav tm="100000">
                                          <p:val>
                                            <p:strVal val="ppt_y-.1"/>
                                          </p:val>
                                        </p:tav>
                                      </p:tavLst>
                                    </p:anim>
                                    <p:anim calcmode="lin" valueType="num">
                                      <p:cBhvr>
                                        <p:cTn id="9" dur="500" accel="50000">
                                          <p:stCondLst>
                                            <p:cond delay="500"/>
                                          </p:stCondLst>
                                        </p:cTn>
                                        <p:tgtEl>
                                          <p:spTgt spid="4"/>
                                        </p:tgtEl>
                                        <p:attrNameLst>
                                          <p:attrName>ppt_x</p:attrName>
                                        </p:attrNameLst>
                                      </p:cBhvr>
                                      <p:tavLst>
                                        <p:tav tm="0">
                                          <p:val>
                                            <p:strVal val="ppt_x"/>
                                          </p:val>
                                        </p:tav>
                                        <p:tav tm="100000">
                                          <p:val>
                                            <p:strVal val="ppt_x+.4"/>
                                          </p:val>
                                        </p:tav>
                                      </p:tavLst>
                                    </p:anim>
                                    <p:anim calcmode="lin" valueType="num">
                                      <p:cBhvr>
                                        <p:cTn id="10" dur="1000"/>
                                        <p:tgtEl>
                                          <p:spTgt spid="4"/>
                                        </p:tgtEl>
                                        <p:attrNameLst>
                                          <p:attrName>ppt_h</p:attrName>
                                        </p:attrNameLst>
                                      </p:cBhvr>
                                      <p:tavLst>
                                        <p:tav tm="0">
                                          <p:val>
                                            <p:strVal val="ppt_h"/>
                                          </p:val>
                                        </p:tav>
                                        <p:tav tm="100000">
                                          <p:val>
                                            <p:strVal val="ppt_h"/>
                                          </p:val>
                                        </p:tav>
                                      </p:tavLst>
                                    </p:anim>
                                    <p:anim calcmode="lin" valueType="num">
                                      <p:cBhvr>
                                        <p:cTn id="11" dur="500" accel="50000">
                                          <p:stCondLst>
                                            <p:cond delay="0"/>
                                          </p:stCondLst>
                                        </p:cTn>
                                        <p:tgtEl>
                                          <p:spTgt spid="4"/>
                                        </p:tgtEl>
                                        <p:attrNameLst>
                                          <p:attrName>ppt_w</p:attrName>
                                        </p:attrNameLst>
                                      </p:cBhvr>
                                      <p:tavLst>
                                        <p:tav tm="0">
                                          <p:val>
                                            <p:strVal val="ppt_w"/>
                                          </p:val>
                                        </p:tav>
                                        <p:tav tm="100000">
                                          <p:val>
                                            <p:strVal val="ppt_w*.05"/>
                                          </p:val>
                                        </p:tav>
                                      </p:tavLst>
                                    </p:anim>
                                    <p:anim calcmode="lin" valueType="num">
                                      <p:cBhvr>
                                        <p:cTn id="12" dur="500" decel="50000">
                                          <p:stCondLst>
                                            <p:cond delay="500"/>
                                          </p:stCondLst>
                                        </p:cTn>
                                        <p:tgtEl>
                                          <p:spTgt spid="4"/>
                                        </p:tgtEl>
                                        <p:attrNameLst>
                                          <p:attrName>ppt_w</p:attrName>
                                        </p:attrNameLst>
                                      </p:cBhvr>
                                      <p:tavLst>
                                        <p:tav tm="0">
                                          <p:val>
                                            <p:strVal val="ppt_w"/>
                                          </p:val>
                                        </p:tav>
                                        <p:tav tm="100000">
                                          <p:val>
                                            <p:strVal val="ppt_w/.05"/>
                                          </p:val>
                                        </p:tav>
                                      </p:tavLst>
                                    </p:anim>
                                    <p:anim calcmode="lin" valueType="num">
                                      <p:cBhvr>
                                        <p:cTn id="13" dur="500" accel="50000">
                                          <p:stCondLst>
                                            <p:cond delay="500"/>
                                          </p:stCondLst>
                                        </p:cTn>
                                        <p:tgtEl>
                                          <p:spTgt spid="4"/>
                                        </p:tgtEl>
                                        <p:attrNameLst>
                                          <p:attrName>style.rotation</p:attrName>
                                        </p:attrNameLst>
                                      </p:cBhvr>
                                      <p:tavLst>
                                        <p:tav tm="0">
                                          <p:val>
                                            <p:fltVal val="0"/>
                                          </p:val>
                                        </p:tav>
                                        <p:tav tm="100000">
                                          <p:val>
                                            <p:fltVal val="-90"/>
                                          </p:val>
                                        </p:tav>
                                      </p:tavLst>
                                    </p:anim>
                                    <p:set>
                                      <p:cBhvr>
                                        <p:cTn id="14" dur="1" fill="hold">
                                          <p:stCondLst>
                                            <p:cond delay="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Elegant Workplan by Slidesgo">
  <a:themeElements>
    <a:clrScheme name="Elegant Workplan by Slidesgo">
      <a:dk1>
        <a:srgbClr val="1C343C"/>
      </a:dk1>
      <a:lt1>
        <a:srgbClr val="F0EBE4"/>
      </a:lt1>
      <a:dk2>
        <a:srgbClr val="4C6A78"/>
      </a:dk2>
      <a:lt2>
        <a:srgbClr val="A7B3B2"/>
      </a:lt2>
      <a:accent1>
        <a:srgbClr val="E0B4A4"/>
      </a:accent1>
      <a:accent2>
        <a:srgbClr val="FFFFFF"/>
      </a:accent2>
      <a:accent3>
        <a:srgbClr val="FFFFFF"/>
      </a:accent3>
      <a:accent4>
        <a:srgbClr val="FFFFFF"/>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Elegant Workplan by Slidesgo">
      <a:dk1>
        <a:srgbClr val="1C343C"/>
      </a:dk1>
      <a:lt1>
        <a:srgbClr val="F0EBE4"/>
      </a:lt1>
      <a:dk2>
        <a:srgbClr val="4C6A78"/>
      </a:dk2>
      <a:lt2>
        <a:srgbClr val="A7B3B2"/>
      </a:lt2>
      <a:accent1>
        <a:srgbClr val="E0B4A4"/>
      </a:accent1>
      <a:accent2>
        <a:srgbClr val="FFFFFF"/>
      </a:accent2>
      <a:accent3>
        <a:srgbClr val="FFFFFF"/>
      </a:accent3>
      <a:accent4>
        <a:srgbClr val="FFFFFF"/>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739</TotalTime>
  <Words>1900</Words>
  <Application>Microsoft Office PowerPoint</Application>
  <PresentationFormat>On-screen Show (16:9)</PresentationFormat>
  <Paragraphs>323</Paragraphs>
  <Slides>47</Slides>
  <Notes>44</Notes>
  <HiddenSlides>0</HiddenSlides>
  <MMClips>0</MMClips>
  <ScaleCrop>false</ScaleCrop>
  <HeadingPairs>
    <vt:vector size="8" baseType="variant">
      <vt:variant>
        <vt:lpstr>Fonts Used</vt:lpstr>
      </vt:variant>
      <vt:variant>
        <vt:i4>10</vt:i4>
      </vt:variant>
      <vt:variant>
        <vt:lpstr>Theme</vt:lpstr>
      </vt:variant>
      <vt:variant>
        <vt:i4>2</vt:i4>
      </vt:variant>
      <vt:variant>
        <vt:lpstr>Embedded OLE Servers</vt:lpstr>
      </vt:variant>
      <vt:variant>
        <vt:i4>1</vt:i4>
      </vt:variant>
      <vt:variant>
        <vt:lpstr>Slide Titles</vt:lpstr>
      </vt:variant>
      <vt:variant>
        <vt:i4>47</vt:i4>
      </vt:variant>
    </vt:vector>
  </HeadingPairs>
  <TitlesOfParts>
    <vt:vector size="60" baseType="lpstr">
      <vt:lpstr>Roboto Medium</vt:lpstr>
      <vt:lpstr>Bebas Neue</vt:lpstr>
      <vt:lpstr>Poppins</vt:lpstr>
      <vt:lpstr>Proxima Nova</vt:lpstr>
      <vt:lpstr>Amatic SC</vt:lpstr>
      <vt:lpstr>Anaheim</vt:lpstr>
      <vt:lpstr>Arial</vt:lpstr>
      <vt:lpstr>Poppins ExtraBold</vt:lpstr>
      <vt:lpstr>Calibri</vt:lpstr>
      <vt:lpstr>Arimo</vt:lpstr>
      <vt:lpstr>Elegant Workplan by Slidesgo</vt:lpstr>
      <vt:lpstr>Slidesgo Final Pages</vt:lpstr>
      <vt:lpstr>Adobe Acrobat Document</vt:lpstr>
      <vt:lpstr>Elegant Workplan</vt:lpstr>
      <vt:lpstr>Estimasi </vt:lpstr>
      <vt:lpstr>Work Breakdown Structure</vt:lpstr>
      <vt:lpstr>Resource Breakdown Structure</vt:lpstr>
      <vt:lpstr>Gantt Chart(Revisi)</vt:lpstr>
      <vt:lpstr>Project Network</vt:lpstr>
      <vt:lpstr>The slide title goes here!</vt:lpstr>
      <vt:lpstr>Contents of this template</vt:lpstr>
      <vt:lpstr>Table of contents</vt:lpstr>
      <vt:lpstr>Name of the section</vt:lpstr>
      <vt:lpstr>Two concepts</vt:lpstr>
      <vt:lpstr>Three columns</vt:lpstr>
      <vt:lpstr>To reinforce the concept, try using an image</vt:lpstr>
      <vt:lpstr>This is a map</vt:lpstr>
      <vt:lpstr>You can use this graph</vt:lpstr>
      <vt:lpstr>This is an infographic</vt:lpstr>
      <vt:lpstr>This is an infographic</vt:lpstr>
      <vt:lpstr>This is a table</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Premium infographics</vt:lpstr>
      <vt:lpstr>Premium infographics</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 WORLD!</dc:title>
  <dc:creator>Ruben Martin Sanchez</dc:creator>
  <cp:lastModifiedBy>NUGROHO ADI</cp:lastModifiedBy>
  <cp:revision>12</cp:revision>
  <dcterms:created xsi:type="dcterms:W3CDTF">2021-10-12T08:06:43Z</dcterms:created>
  <dcterms:modified xsi:type="dcterms:W3CDTF">2024-05-31T03:59:15Z</dcterms:modified>
</cp:coreProperties>
</file>